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4"/>
    <p:sldMasterId id="2147483811" r:id="rId5"/>
    <p:sldMasterId id="2147483817" r:id="rId6"/>
    <p:sldMasterId id="2147483827" r:id="rId7"/>
    <p:sldMasterId id="2147483846" r:id="rId8"/>
    <p:sldMasterId id="2147483940" r:id="rId9"/>
    <p:sldMasterId id="2147483916" r:id="rId10"/>
    <p:sldMasterId id="2147483870" r:id="rId11"/>
    <p:sldMasterId id="2147483956" r:id="rId12"/>
    <p:sldMasterId id="2147484000" r:id="rId13"/>
  </p:sldMasterIdLst>
  <p:notesMasterIdLst>
    <p:notesMasterId r:id="rId31"/>
  </p:notesMasterIdLst>
  <p:handoutMasterIdLst>
    <p:handoutMasterId r:id="rId32"/>
  </p:handoutMasterIdLst>
  <p:sldIdLst>
    <p:sldId id="312" r:id="rId14"/>
    <p:sldId id="285" r:id="rId15"/>
    <p:sldId id="514" r:id="rId16"/>
    <p:sldId id="359" r:id="rId17"/>
    <p:sldId id="516" r:id="rId18"/>
    <p:sldId id="517" r:id="rId19"/>
    <p:sldId id="518" r:id="rId20"/>
    <p:sldId id="1204" r:id="rId21"/>
    <p:sldId id="1205" r:id="rId22"/>
    <p:sldId id="1206" r:id="rId23"/>
    <p:sldId id="1203" r:id="rId24"/>
    <p:sldId id="1260" r:id="rId25"/>
    <p:sldId id="520" r:id="rId26"/>
    <p:sldId id="1244" r:id="rId27"/>
    <p:sldId id="436" r:id="rId28"/>
    <p:sldId id="1253" r:id="rId29"/>
    <p:sldId id="45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lection Policy" id="{3F2955B8-A099-FD46-B8FE-9426B71FB4E7}">
          <p14:sldIdLst>
            <p14:sldId id="312"/>
            <p14:sldId id="285"/>
            <p14:sldId id="514"/>
            <p14:sldId id="359"/>
            <p14:sldId id="516"/>
            <p14:sldId id="517"/>
            <p14:sldId id="518"/>
            <p14:sldId id="1204"/>
            <p14:sldId id="1205"/>
            <p14:sldId id="1206"/>
            <p14:sldId id="1203"/>
            <p14:sldId id="1260"/>
            <p14:sldId id="520"/>
            <p14:sldId id="1244"/>
            <p14:sldId id="436"/>
            <p14:sldId id="1253"/>
            <p14:sldId id="457"/>
          </p14:sldIdLst>
        </p14:section>
        <p14:section name="Divider Slides" id="{5A978805-0376-184A-A375-7BFB187EF467}">
          <p14:sldIdLst/>
        </p14:section>
        <p14:section name="Content Slides" id="{9F60A077-8AA2-DF46-A6B1-D87FEFCD61D5}">
          <p14:sldIdLst/>
        </p14:section>
        <p14:section name="Content Slides Sections" id="{1E224638-A242-F349-8C4A-3F526401FB07}">
          <p14:sldIdLst/>
        </p14:section>
        <p14:section name="Columned Slides" id="{5D686A61-151F-1C4E-8FDF-41D1B4E9480B}">
          <p14:sldIdLst/>
        </p14:section>
        <p14:section name="Special Slides" id="{8CBD76CE-DD6C-C942-B7CF-DB15BF76308B}">
          <p14:sldIdLst/>
        </p14:section>
        <p14:section name="Pre-Made Map Slides" id="{320A5A66-3A27-944C-BA78-8B8D2E3FD087}">
          <p14:sldIdLst/>
        </p14:section>
        <p14:section name="Team Slides" id="{AEC6227D-D67D-4045-A241-14F57F6EF411}">
          <p14:sldIdLst/>
        </p14:section>
        <p14:section name="End Slides" id="{6394B384-DA72-E84C-B2C8-FD61860B739F}">
          <p14:sldIdLst/>
        </p14:section>
        <p14:section name="Pre-Made Slides" id="{A877CF1B-17D2-334B-98D6-B0C080E329B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Culbreth Jones" initials="CJ" lastIdx="1" clrIdx="2">
    <p:extLst>
      <p:ext uri="{19B8F6BF-5375-455C-9EA6-DF929625EA0E}">
        <p15:presenceInfo xmlns:p15="http://schemas.microsoft.com/office/powerpoint/2012/main" userId="153d96c8983bb0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4DDA5"/>
    <a:srgbClr val="D06433"/>
    <a:srgbClr val="9AC3E0"/>
    <a:srgbClr val="CAB64B"/>
    <a:srgbClr val="789D4A"/>
    <a:srgbClr val="1E5332"/>
    <a:srgbClr val="306782"/>
    <a:srgbClr val="903914"/>
    <a:srgbClr val="1E5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EFE1F3-7B05-47EE-95D9-DD7120D71CB9}" v="3" dt="2025-11-19T13:23:32.965"/>
  </p1510:revLst>
</p1510:revInfo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23" autoAdjust="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Election</a:t>
            </a:r>
            <a:r>
              <a:rPr lang="en-US" baseline="0"/>
              <a:t> Legislation by Year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Introduced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3.5997505999125684E-2"/>
                  <c:y val="3.6348218710423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1F-46FF-BE29-0BF8B016849E}"/>
                </c:ext>
              </c:extLst>
            </c:dLbl>
            <c:dLbl>
              <c:idx val="10"/>
              <c:layout>
                <c:manualLayout>
                  <c:x val="-2.7676307201362126E-2"/>
                  <c:y val="4.5672228034432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1F-46FF-BE29-0BF8B016849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A54F428-A777-4004-BC3D-A95E5D9B37F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DA1-4AAF-9CF0-CC392A70F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2249</c:v>
                </c:pt>
                <c:pt idx="1">
                  <c:v>2355</c:v>
                </c:pt>
                <c:pt idx="2">
                  <c:v>2400</c:v>
                </c:pt>
                <c:pt idx="3">
                  <c:v>2389</c:v>
                </c:pt>
                <c:pt idx="4">
                  <c:v>2555</c:v>
                </c:pt>
                <c:pt idx="5">
                  <c:v>2953</c:v>
                </c:pt>
                <c:pt idx="6">
                  <c:v>3345</c:v>
                </c:pt>
                <c:pt idx="7">
                  <c:v>3677</c:v>
                </c:pt>
                <c:pt idx="8">
                  <c:v>2120</c:v>
                </c:pt>
                <c:pt idx="9">
                  <c:v>2917</c:v>
                </c:pt>
                <c:pt idx="10">
                  <c:v>2206</c:v>
                </c:pt>
                <c:pt idx="11">
                  <c:v>3325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1F-46FF-BE29-0BF8B01684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Enacted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tx>
                <c:rich>
                  <a:bodyPr/>
                  <a:lstStyle/>
                  <a:p>
                    <a:r>
                      <a:rPr lang="en-US" b="1" dirty="0"/>
                      <a:t>399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DA1-4AAF-9CF0-CC392A70F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268</c:v>
                </c:pt>
                <c:pt idx="1">
                  <c:v>241</c:v>
                </c:pt>
                <c:pt idx="2">
                  <c:v>297</c:v>
                </c:pt>
                <c:pt idx="3">
                  <c:v>268</c:v>
                </c:pt>
                <c:pt idx="4">
                  <c:v>336</c:v>
                </c:pt>
                <c:pt idx="5">
                  <c:v>367</c:v>
                </c:pt>
                <c:pt idx="6">
                  <c:v>389</c:v>
                </c:pt>
                <c:pt idx="7">
                  <c:v>293</c:v>
                </c:pt>
                <c:pt idx="8">
                  <c:v>280</c:v>
                </c:pt>
                <c:pt idx="9">
                  <c:v>327</c:v>
                </c:pt>
                <c:pt idx="10">
                  <c:v>274</c:v>
                </c:pt>
                <c:pt idx="11">
                  <c:v>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1F-46FF-BE29-0BF8B016849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79505231"/>
        <c:axId val="614941472"/>
      </c:lineChart>
      <c:catAx>
        <c:axId val="97950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941472"/>
        <c:crosses val="autoZero"/>
        <c:auto val="1"/>
        <c:lblAlgn val="ctr"/>
        <c:lblOffset val="100"/>
        <c:noMultiLvlLbl val="0"/>
      </c:catAx>
      <c:valAx>
        <c:axId val="61494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505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US" noProof="0" smtClean="0"/>
              <a:t>11/20/2025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916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CFB1E-56E9-3E8E-48A0-A87D1BDEE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02E9F7-4843-CBD3-78B7-3A0226993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131C5-11DF-CEC0-B13C-C675232C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B4C55-5EF9-1C63-C886-87C6F8319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781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6E69A-0983-84D2-B8E5-78B9DC2F7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E9CD0-C2CE-3150-0605-0212F6C3E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7B03AE-470C-EC4C-27E5-EE4D852A8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8779E-8D37-C687-CCDF-EF87AB5F9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01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93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6BB06-220A-965D-CF91-D085B0012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B85673-0AC0-8092-DEA3-83CB4221C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6AA91-AECF-1059-7C67-9D26B5E83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8D10-F8F2-6E93-C205-E884D72D6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064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670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Research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NCSL tracks more than 1,400 issue areas.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 criminal justice reform, education, health care and transportation to the more obscure issues–chances are we have someone tracking the issue and can provide timely information.</a:t>
            </a:r>
          </a:p>
          <a:p>
            <a:endParaRPr lang="en-US" dirty="0"/>
          </a:p>
          <a:p>
            <a:r>
              <a:rPr lang="en-US" b="1" dirty="0"/>
              <a:t>Connections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NCSL brings together legislators and staff from both sides of the aisle to tackle and discuss difficult problems and find reasonable solutions.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NCSL specializes in professional development tailored specifically for legislators and staff, and 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any of these professional development opportunities are at no cost to you or your state. 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State Voice in D.C.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NCSL advocates on Capitol Hill on behalf of all states –fighting against preemption, for the 10</a:t>
            </a:r>
            <a:r>
              <a:rPr lang="en-US" sz="18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amendment and maintaining federalism.</a:t>
            </a:r>
            <a:r>
              <a:rPr lang="en-US" sz="1800" dirty="0"/>
              <a:t> We have eight committees—very similar to your states. 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Meetings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NCSL creates regular platforms for leading discussions on some of our nation’s most pressing issues.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Many of you may have heard of the Legislative Summit—NCSL’s annual meeting—but this is just one example. We host more than 100 </a:t>
            </a:r>
            <a:r>
              <a:rPr lang="en-US" dirty="0"/>
              <a:t>policy-oriented meetings during a typical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24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62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 HB 1735/SB 991 passed this year to change the deadline from 22 days to 11 days before an 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413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73FA7-C7BB-66FB-91AA-8A62A208F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057296-99C6-05AA-98A1-4A21467E9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E404A-9AB5-15A0-B09A-B3DACE2B8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36 states require an ID to voter in person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47BAD-0A09-FF4C-B9B0-83321E716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6336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B031D-6AD6-311E-A36B-4BEB79844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170D3C-27F7-3503-AF5D-0EFBBBCF3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F7D2A-88E9-02A5-552D-CC5FBBC39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47 states allow early in-person voting; average number of days is 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38883-481F-7DA6-9190-38ED06A7C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204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E4359-3360-E431-57C3-A92764EDC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ED4765-DEBF-2382-CFDE-9382C164C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7682B-4141-ACD4-804E-0BAEC7B43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16FC5-11EB-264A-966B-CC2C22759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19736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1F0C5-95DE-4812-ED53-F68D6DD0A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B2256C-3CE5-2E75-726E-0857E7085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5D4CF-9553-1F2A-A1A6-5BAB1EDBE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CF395-7AEE-2D23-0CC9-F3B45A579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760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2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://www.ncsl.org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://www.ncsl.org/" TargetMode="External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for Us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5ED98-C3FE-1BA1-DFA9-8C186FACF8D3}"/>
              </a:ext>
            </a:extLst>
          </p:cNvPr>
          <p:cNvSpPr txBox="1"/>
          <p:nvPr userDrawn="1"/>
        </p:nvSpPr>
        <p:spPr>
          <a:xfrm>
            <a:off x="2533402" y="1182231"/>
            <a:ext cx="7323662" cy="4001095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Instructions for Use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2"/>
                </a:solidFill>
              </a:rPr>
              <a:t>TEXT SIZING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No smaller than 14 pt.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Use bold and all caps for list header emphasis.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Body copy is 14 pt.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Body copy headers are 14 pt or 16 pt depending on emphasis.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Subtitles are 18 pt.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Title slide headers are 36 pt.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Content slide headers are 32 pt.</a:t>
            </a:r>
          </a:p>
          <a:p>
            <a:pPr lvl="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bg2"/>
                </a:solidFill>
              </a:rPr>
              <a:t>GENERAL RULES</a:t>
            </a:r>
            <a:endParaRPr lang="en-US" sz="1800" dirty="0">
              <a:solidFill>
                <a:schemeClr val="bg1"/>
              </a:solidFill>
              <a:effectLst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No more than five bullet points per slide.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Keep with the color theme of the PPT template you’ve chosen.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The six-line graphic is used on title slides and dividers only and should only be used in the top left corner as seen in this template.</a:t>
            </a:r>
          </a:p>
        </p:txBody>
      </p:sp>
    </p:spTree>
    <p:extLst>
      <p:ext uri="{BB962C8B-B14F-4D97-AF65-F5344CB8AC3E}">
        <p14:creationId xmlns:p14="http://schemas.microsoft.com/office/powerpoint/2010/main" val="78222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38C124-030F-20AE-4320-E13A204A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126" y="3893574"/>
            <a:ext cx="3945855" cy="1686045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F79557-E526-EDC6-0F7A-F7FD8C14285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803126" y="5579622"/>
            <a:ext cx="3945855" cy="502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95076" y="0"/>
            <a:ext cx="6496924" cy="6501491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C8AABB-5E70-9127-C94B-28DDAAC513B4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FF9C28-33A4-9D9A-6AC2-E69D215CDD29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3E60FE-1125-1AB1-FA41-81DB7D5AE56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715B2D-39C2-11A4-0150-E680C04EDA02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8BDCE1-54FF-FBD7-31F2-884ABBB2D1F9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B233D-A3F4-7DA9-4A38-7DAC820CEFF6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F31448-A765-6A77-A688-EEA41F06B218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83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s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A6C92817-4B38-1C0D-3440-856852F5BD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799" y="1"/>
            <a:ext cx="6595201" cy="648907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5038F-3BF5-DF80-18A7-587DD84E1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300" y="746392"/>
            <a:ext cx="4387727" cy="678193"/>
          </a:xfrm>
          <a:prstGeom prst="rect">
            <a:avLst/>
          </a:prstGeom>
        </p:spPr>
        <p:txBody>
          <a:bodyPr anchor="b"/>
          <a:lstStyle>
            <a:lvl1pPr algn="l">
              <a:defRPr sz="3200" spc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71ABBB1-2F74-E45B-9E25-CBA17362F6D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81965" y="1530311"/>
            <a:ext cx="4376923" cy="3106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47ACF7AB-3E67-6015-F83F-C8DF10676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1965" y="2256312"/>
            <a:ext cx="4376923" cy="3657790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639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s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B0B747-D4BE-BFD3-540D-E36E2931306E}"/>
              </a:ext>
            </a:extLst>
          </p:cNvPr>
          <p:cNvSpPr/>
          <p:nvPr userDrawn="1"/>
        </p:nvSpPr>
        <p:spPr>
          <a:xfrm rot="5400000">
            <a:off x="3710758" y="-1941483"/>
            <a:ext cx="4770486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DBB7A31-281C-DC3C-34D4-461B4BE2A7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159" y="254830"/>
            <a:ext cx="8657590" cy="654513"/>
          </a:xfrm>
          <a:prstGeom prst="rect">
            <a:avLst/>
          </a:prstGeom>
        </p:spPr>
        <p:txBody>
          <a:bodyPr anchor="b"/>
          <a:lstStyle>
            <a:lvl1pPr algn="l">
              <a:defRPr sz="3200" spc="-1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517A3-830B-5640-5C27-E49F18B7EE04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354824" y="1038749"/>
            <a:ext cx="8636273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1012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A0C87E-1050-7909-3C2B-035D42985DFA}"/>
              </a:ext>
            </a:extLst>
          </p:cNvPr>
          <p:cNvSpPr/>
          <p:nvPr userDrawn="1"/>
        </p:nvSpPr>
        <p:spPr>
          <a:xfrm rot="16200000">
            <a:off x="983276" y="3219306"/>
            <a:ext cx="2408113" cy="15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DFDB963-EB45-7647-90D3-DDBBBAA482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5400000">
            <a:off x="983598" y="3219751"/>
            <a:ext cx="2408237" cy="15023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Color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53EE92-6659-EAC5-C863-23C08DA58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6059" y="2967553"/>
            <a:ext cx="3113432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9E473E-29A5-FBEB-DBBC-4A3777DD83C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2633725" y="3751472"/>
            <a:ext cx="3105766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12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8BF7B5-8A2E-F756-371F-CA62A9863B66}"/>
              </a:ext>
            </a:extLst>
          </p:cNvPr>
          <p:cNvSpPr/>
          <p:nvPr userDrawn="1"/>
        </p:nvSpPr>
        <p:spPr>
          <a:xfrm rot="10800000">
            <a:off x="6617896" y="4399686"/>
            <a:ext cx="2408113" cy="15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3C607B-564A-2696-75FF-E5DBA12D6B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18218" y="4400131"/>
            <a:ext cx="2408237" cy="15023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Color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D3648BF-2B90-1A1E-4743-DF397A9899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7420581" y="772014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5985289" cy="6498289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53EE92-6659-EAC5-C863-23C08DA58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0230" y="2790271"/>
            <a:ext cx="3113432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9E473E-29A5-FBEB-DBBC-4A3777DD83C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617896" y="3574190"/>
            <a:ext cx="3105766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4293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8A139-830F-D01B-CA38-7F6176A95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C8DBAE-BA23-7688-5674-9F29A2B07878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2226F2-9E0B-19BE-D2A6-154060CD78F9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4BB6F2-CC16-65BD-591D-B6E82D7931A4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C83B4D-5A85-EAED-DB8B-5DEFAFD651A1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AAE74E-5680-CCEA-7DDE-449303B67FAC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05A7BB-D65A-2AE0-27A7-D1D2347C2358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551C06-9A7B-73AA-3940-0C9368A8DEEF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806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 flipH="1">
            <a:off x="3750365" y="3750252"/>
            <a:ext cx="8441633" cy="2748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50367" y="117"/>
            <a:ext cx="4239748" cy="3750252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392" y="4810800"/>
            <a:ext cx="3113432" cy="654513"/>
          </a:xfrm>
          <a:prstGeom prst="rect">
            <a:avLst/>
          </a:prstGeom>
        </p:spPr>
        <p:txBody>
          <a:bodyPr anchor="b"/>
          <a:lstStyle>
            <a:lvl1pPr algn="l">
              <a:defRPr sz="32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9085A-E564-5343-E1F9-3718FCE38BE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23058" y="5594719"/>
            <a:ext cx="3105766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2FDE85F-B52B-9DEF-EFEA-24EDF5CAB0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90115" y="0"/>
            <a:ext cx="4201885" cy="3750252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37A274C8-2F34-88F1-277A-DCC5EDB188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54557" y="4065588"/>
            <a:ext cx="7631404" cy="2119312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28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31A4AF-EC68-729A-0CDA-6E7CA525FE08}"/>
              </a:ext>
            </a:extLst>
          </p:cNvPr>
          <p:cNvSpPr/>
          <p:nvPr userDrawn="1"/>
        </p:nvSpPr>
        <p:spPr>
          <a:xfrm flipH="1">
            <a:off x="3750364" y="1675907"/>
            <a:ext cx="8441633" cy="4822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A6C92817-4B38-1C0D-3440-856852F5BD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666569"/>
            <a:ext cx="3745282" cy="4831839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EB9FC-4275-2FE9-0B7A-A6C69F4EC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432000"/>
            <a:ext cx="747936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C2F9118-E544-9F11-5B66-F4F802031F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756924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F99F2E5B-0EF1-ED46-CD60-18ABF5E995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54557" y="2098568"/>
            <a:ext cx="7631404" cy="4086332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56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A6C92817-4B38-1C0D-3440-856852F5BD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799" y="1"/>
            <a:ext cx="6595201" cy="648907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5038F-3BF5-DF80-18A7-587DD84E1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300" y="746392"/>
            <a:ext cx="4387727" cy="678193"/>
          </a:xfrm>
          <a:prstGeom prst="rect">
            <a:avLst/>
          </a:prstGeom>
        </p:spPr>
        <p:txBody>
          <a:bodyPr anchor="b"/>
          <a:lstStyle>
            <a:lvl1pPr algn="l">
              <a:defRPr sz="3200" spc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71ABBB1-2F74-E45B-9E25-CBA17362F6D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81965" y="1530311"/>
            <a:ext cx="4376923" cy="3106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47ACF7AB-3E67-6015-F83F-C8DF10676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1965" y="2256312"/>
            <a:ext cx="4376923" cy="3657790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788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FE3DC2-9DBB-5B17-B04B-3024FC21F92F}"/>
              </a:ext>
            </a:extLst>
          </p:cNvPr>
          <p:cNvSpPr/>
          <p:nvPr userDrawn="1"/>
        </p:nvSpPr>
        <p:spPr>
          <a:xfrm flipH="1">
            <a:off x="0" y="0"/>
            <a:ext cx="8442373" cy="649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47421" y="-7861"/>
            <a:ext cx="3744579" cy="2572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432000"/>
            <a:ext cx="747936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756924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2A54994D-673C-08D5-9246-218DCC10EE7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99817" y="2861610"/>
            <a:ext cx="3176359" cy="3438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  <a:r>
              <a:rPr lang="en-US" err="1"/>
              <a:t>stylesMaster</a:t>
            </a:r>
            <a:r>
              <a:rPr lang="en-US"/>
              <a:t> – overlay on image </a:t>
            </a:r>
          </a:p>
        </p:txBody>
      </p:sp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AAB74434-BA54-3B3D-EC64-CEEA64BE8A6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799" y="1728787"/>
            <a:ext cx="7479559" cy="4254773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06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To Slide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46C07-6634-F8CD-1551-533DF76AE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865" y="1455593"/>
            <a:ext cx="2412271" cy="4608876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63605E-F1B4-FBF0-E3D1-BA48F7988B8D}"/>
              </a:ext>
            </a:extLst>
          </p:cNvPr>
          <p:cNvSpPr txBox="1"/>
          <p:nvPr userDrawn="1"/>
        </p:nvSpPr>
        <p:spPr>
          <a:xfrm>
            <a:off x="2533402" y="1182231"/>
            <a:ext cx="71251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Instructions for Use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2"/>
                </a:solidFill>
              </a:rPr>
              <a:t>HOW TO CHANGE COLOR BLOCK OR COLOR ACCENT LINE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Open the format background panel.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Change the background color fill to change your color block. </a:t>
            </a:r>
          </a:p>
          <a:p>
            <a:pPr algn="l"/>
            <a:endParaRPr lang="en-US" dirty="0">
              <a:solidFill>
                <a:schemeClr val="bg2"/>
              </a:solidFill>
            </a:endParaRPr>
          </a:p>
          <a:p>
            <a:pPr algn="l"/>
            <a:r>
              <a:rPr lang="en-US" dirty="0">
                <a:solidFill>
                  <a:schemeClr val="bg2"/>
                </a:solidFill>
              </a:rPr>
              <a:t>HOW TO OVERLAY COLOR ON IMAGE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Select your image.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Open the Format Picture window.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Select the "Picture" Tab (at far right).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Open Picture Color in the list and select “Recolor.”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Choose your color overlay from provided NCSL brand colors.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13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B0B747-D4BE-BFD3-540D-E36E2931306E}"/>
              </a:ext>
            </a:extLst>
          </p:cNvPr>
          <p:cNvSpPr/>
          <p:nvPr userDrawn="1"/>
        </p:nvSpPr>
        <p:spPr>
          <a:xfrm rot="5400000">
            <a:off x="3733801" y="-1961478"/>
            <a:ext cx="4727448" cy="1218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DBB7A31-281C-DC3C-34D4-461B4BE2A7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159" y="254830"/>
            <a:ext cx="8657590" cy="654513"/>
          </a:xfrm>
          <a:prstGeom prst="rect">
            <a:avLst/>
          </a:prstGeom>
        </p:spPr>
        <p:txBody>
          <a:bodyPr anchor="b"/>
          <a:lstStyle>
            <a:lvl1pPr algn="l">
              <a:defRPr sz="32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517A3-830B-5640-5C27-E49F18B7EE04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354824" y="1038749"/>
            <a:ext cx="8636273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63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799" y="1728788"/>
            <a:ext cx="11138261" cy="42402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107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0708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8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4">
            <a:extLst>
              <a:ext uri="{FF2B5EF4-FFF2-40B4-BE49-F238E27FC236}">
                <a16:creationId xmlns:a16="http://schemas.microsoft.com/office/drawing/2014/main" id="{4A54D24A-B9C3-B5CD-B6CD-0CFC90117D81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431999" y="1610330"/>
            <a:ext cx="5553052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DF8EB3E-4C09-9012-F708-ECC319774C2E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6271339" y="1610330"/>
            <a:ext cx="538237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379219"/>
            <a:ext cx="5514001" cy="795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302576" y="379221"/>
            <a:ext cx="5351140" cy="7950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30CBF41C-AC47-2BB7-7BDB-16ADCAB31F68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27277" y="2574839"/>
            <a:ext cx="4855065" cy="3169887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087050A4-1C9A-8B01-4E21-89CD9EACF2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7277" y="2198504"/>
            <a:ext cx="4839236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3992ADDC-4B7B-0CE0-6676-64F3C2400793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613360" y="2573466"/>
            <a:ext cx="4791772" cy="3169887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4D1FA71-EEDA-B2C7-837E-0DF8C9CB73A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14813" y="2197131"/>
            <a:ext cx="477614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323992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5C86B-0799-F359-FF53-413F19EB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6A86A-2613-EE06-E484-C02C80979748}"/>
              </a:ext>
            </a:extLst>
          </p:cNvPr>
          <p:cNvSpPr/>
          <p:nvPr userDrawn="1"/>
        </p:nvSpPr>
        <p:spPr>
          <a:xfrm>
            <a:off x="0" y="0"/>
            <a:ext cx="12192000" cy="288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2E21D6-2C0C-A372-4BE8-A37C4EDFF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9064" y="3429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THANK YOU FOR JOINING!</a:t>
            </a:r>
            <a:endParaRPr lang="en-US" noProof="0"/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AD0B34D0-4032-2919-5991-FC851AB2505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9065" y="4295885"/>
            <a:ext cx="2848486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Name</a:t>
            </a:r>
          </a:p>
          <a:p>
            <a:pPr lvl="0"/>
            <a:r>
              <a:rPr lang="en-US"/>
              <a:t>Job Title</a:t>
            </a:r>
          </a:p>
          <a:p>
            <a:pPr lvl="0"/>
            <a:r>
              <a:rPr lang="en-US"/>
              <a:t>Email </a:t>
            </a:r>
          </a:p>
          <a:p>
            <a:pPr lvl="0"/>
            <a:r>
              <a:rPr lang="en-US"/>
              <a:t>Phone Number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E606B90F-75B0-2D1B-70FC-71CC9DE13DD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496410" y="4295885"/>
            <a:ext cx="1848394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www.ncsl.org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14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NCSLorg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ECFA8959-1299-BFCB-3AB5-4BD1A536B9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702361" y="4295885"/>
            <a:ext cx="2370218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Denver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7700 East First Place,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Denver CO 80230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D.C.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444 North Capitol Street, N.W.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Suite 515,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Washington, D.C. 20001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C97678-92C5-F8A4-E56E-4A7E1D347940}"/>
              </a:ext>
            </a:extLst>
          </p:cNvPr>
          <p:cNvCxnSpPr/>
          <p:nvPr userDrawn="1"/>
        </p:nvCxnSpPr>
        <p:spPr>
          <a:xfrm>
            <a:off x="4239493" y="4295885"/>
            <a:ext cx="0" cy="158179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67EB40-CC30-A66B-3053-267EED24D9E6}"/>
              </a:ext>
            </a:extLst>
          </p:cNvPr>
          <p:cNvCxnSpPr/>
          <p:nvPr userDrawn="1"/>
        </p:nvCxnSpPr>
        <p:spPr>
          <a:xfrm>
            <a:off x="7726747" y="4295885"/>
            <a:ext cx="0" cy="158179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E77D2B-2673-9AE9-63F9-FF2DFED1CD7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0" y="0"/>
            <a:ext cx="12192000" cy="2887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30DBB4E-E2B0-F29A-A439-3E746986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8691" y="4240939"/>
            <a:ext cx="593669" cy="58793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64A3D29-71F0-7F3C-37D9-F02A19FA81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2090" y="4245543"/>
            <a:ext cx="593669" cy="58793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9D63EE-DA51-F801-045F-9E43D780BB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2089" y="4947269"/>
            <a:ext cx="593669" cy="5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75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495D0A-8B88-3171-46D5-C2A94DBFB4AE}"/>
              </a:ext>
            </a:extLst>
          </p:cNvPr>
          <p:cNvGrpSpPr/>
          <p:nvPr userDrawn="1"/>
        </p:nvGrpSpPr>
        <p:grpSpPr>
          <a:xfrm>
            <a:off x="10138338" y="-12703"/>
            <a:ext cx="1431723" cy="548088"/>
            <a:chOff x="5371587" y="-3"/>
            <a:chExt cx="1431723" cy="516660"/>
          </a:xfrm>
          <a:solidFill>
            <a:schemeClr val="accent2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7AD4DC0-3C99-D020-E22A-31DC0AA08A0F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2B1DC47-3A43-EFD2-82E4-0A8918A67AA9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3BCA5B-D610-3FE8-E8D8-91E80E4475F4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DD3F33-FA07-10A8-906D-6F138F5507BA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5A4AFB-A244-558B-BA6A-BB9622BBDC92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AAE2DC-7F9F-E652-89D8-F17537258062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98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Sections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AC4AC6-ACFE-D31D-2D1D-68E91D513108}"/>
              </a:ext>
            </a:extLst>
          </p:cNvPr>
          <p:cNvSpPr/>
          <p:nvPr userDrawn="1"/>
        </p:nvSpPr>
        <p:spPr>
          <a:xfrm flipH="1">
            <a:off x="6406950" y="0"/>
            <a:ext cx="5785050" cy="65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02DC3D-CAA2-A903-1FBA-E7081733F26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6406950" cy="4125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9999A23-006E-1D45-6CA5-A66E20DB3E2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920766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8" name="Content Placeholder 21">
            <a:extLst>
              <a:ext uri="{FF2B5EF4-FFF2-40B4-BE49-F238E27FC236}">
                <a16:creationId xmlns:a16="http://schemas.microsoft.com/office/drawing/2014/main" id="{A999F559-6476-17F7-ABBD-D63AAD5ED91D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505182" y="2439950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D054655-BB36-AB44-1C67-0E151ECCA9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55723" y="2072532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6A8F83A-F4C7-F0E2-BF2A-C72A96C57CE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28613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9" y="5152762"/>
            <a:ext cx="489105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51129" y="5595201"/>
            <a:ext cx="4962645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CE154A13-8250-B676-2D0D-560672A140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213029" y="2439950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B221CB7-D303-A5A2-3BC9-2922697AB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3570" y="2072532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EA4DE2F-3C55-F81F-7826-AD0D800D4AC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920766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124CFA5F-C715-5C3B-3BB5-FB3B26A16DA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505182" y="5225222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387D62A-64C8-7AA6-78D0-5D59B8A5B3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55723" y="4857804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BF934F2-6A5D-30B3-5FD8-A8BF9039F79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628613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3B3CA493-CDAD-25F4-0C17-F5CF77CF7B7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213029" y="5225222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E8E1814B-D236-A0F7-4884-07CA76F6792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63570" y="4857804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67261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Sections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EC9FFB-F230-0952-CBA0-D4487C36F4F5}"/>
              </a:ext>
            </a:extLst>
          </p:cNvPr>
          <p:cNvSpPr/>
          <p:nvPr userDrawn="1"/>
        </p:nvSpPr>
        <p:spPr>
          <a:xfrm flipH="1">
            <a:off x="4978972" y="0"/>
            <a:ext cx="7213028" cy="65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02DC3D-CAA2-A903-1FBA-E7081733F26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4750130" cy="650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9999A23-006E-1D45-6CA5-A66E20DB3E2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4737" y="1732117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6A8F83A-F4C7-F0E2-BF2A-C72A96C57CE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20153" y="1705549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510" y="660414"/>
            <a:ext cx="489105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243670" y="1102853"/>
            <a:ext cx="4962645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CE154A13-8250-B676-2D0D-560672A140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512658" y="2072531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B221CB7-D303-A5A2-3BC9-2922697AB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63199" y="1705114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C6FCF77D-F9F4-E18D-B4A2-85F1201F0AAB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9834989" y="2099100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654C67F-BD68-3D54-1A4B-BF34273B57D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885530" y="1731683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EB6FCED-9213-EC4E-717E-A957CF0D3DD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643094" y="3333111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D026025-275B-407E-0844-0272B7473E2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328510" y="330654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7F7D1189-F624-A071-B69E-E3A50864151F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6521015" y="3673525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B60FFFC-9723-AADC-1F9B-4CB3D0B9586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71556" y="3306108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6796C40E-C891-AECE-9E84-9EE3EDB1B156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9843346" y="3700094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584E206-2EB4-DB77-FDD5-B0FE4C73E39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3887" y="3332677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F6BE6CE-D4B5-2C39-1721-22A848686F3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634737" y="4948644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5D70AAF-84C7-AADC-3C64-85D9C9E87A2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320153" y="4922076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3DED8009-0EF8-CBC5-E995-F63B493876DC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6512658" y="5289058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C39EA6D5-E7F4-DE09-3DC0-770956CDEF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563199" y="4921641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B03213EB-E448-0EFF-FAB1-1474A252863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9834989" y="5315627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963BD88-A67E-332E-A293-BD3E8080DA5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885530" y="4948210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418105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77CF70-9360-2820-476B-1F7624EC9B3E}"/>
              </a:ext>
            </a:extLst>
          </p:cNvPr>
          <p:cNvSpPr/>
          <p:nvPr userDrawn="1"/>
        </p:nvSpPr>
        <p:spPr>
          <a:xfrm>
            <a:off x="3750366" y="118"/>
            <a:ext cx="8441634" cy="6498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0E82B1BC-9704-3A32-FA85-66A8763266C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511449" y="4309797"/>
            <a:ext cx="1836378" cy="50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0596E1-96B9-4C37-9797-7E6DC0785C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214" y="3814556"/>
            <a:ext cx="18009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AB3DBF-5E6A-DC1C-5F58-1870E572E05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40441" y="-1"/>
            <a:ext cx="1801366" cy="3429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FDE2C231-05FD-3033-B4D8-2959DB4564D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354797" y="4309798"/>
            <a:ext cx="1836378" cy="50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2800C8ED-091E-B53E-2B9A-4CDBF8977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84562" y="3814557"/>
            <a:ext cx="18009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BFC6B452-FBC9-1796-704F-248DCBBF8F1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383789" y="0"/>
            <a:ext cx="1801366" cy="3429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42" name="Content Placeholder 21">
            <a:extLst>
              <a:ext uri="{FF2B5EF4-FFF2-40B4-BE49-F238E27FC236}">
                <a16:creationId xmlns:a16="http://schemas.microsoft.com/office/drawing/2014/main" id="{A77ABF88-60CD-5EF2-1704-C69089342ADF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920028" y="2145449"/>
            <a:ext cx="1836378" cy="50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F199B7C5-2E26-03E4-6E08-BADBAF2925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49793" y="1650208"/>
            <a:ext cx="18009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FC999433-F2E1-FB98-83CE-668D880D6E0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949327" y="3069406"/>
            <a:ext cx="1801366" cy="3429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EA046-0B4D-6486-05AE-5E19EDD26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98" y="4441371"/>
            <a:ext cx="3097775" cy="11498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F6E2A8-44B9-E04A-1219-1B4B729E55D9}"/>
              </a:ext>
            </a:extLst>
          </p:cNvPr>
          <p:cNvSpPr>
            <a:spLocks noGrp="1"/>
          </p:cNvSpPr>
          <p:nvPr>
            <p:ph type="subTitle" idx="37"/>
          </p:nvPr>
        </p:nvSpPr>
        <p:spPr>
          <a:xfrm>
            <a:off x="223058" y="5601654"/>
            <a:ext cx="3182615" cy="4352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9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w To Slide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C0661-3C71-1445-D0A4-93267E1F44D4}"/>
              </a:ext>
            </a:extLst>
          </p:cNvPr>
          <p:cNvSpPr txBox="1"/>
          <p:nvPr userDrawn="1"/>
        </p:nvSpPr>
        <p:spPr>
          <a:xfrm>
            <a:off x="2533402" y="1182231"/>
            <a:ext cx="71251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Instructions for Use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1800" dirty="0">
                <a:solidFill>
                  <a:schemeClr val="bg2"/>
                </a:solidFill>
              </a:rPr>
              <a:t>HOW TO FIND YOUR LAYOUTS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/>
                </a:solidFill>
                <a:effectLst/>
              </a:rPr>
              <a:t>In the Home ribbon, select the down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arrow to the right of “New slide” or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“New Layout” to see a drop down menu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of all master layouts and you will see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that they are organized by usage.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D05F4-47D2-4610-F359-FEA193C64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172" y="2104696"/>
            <a:ext cx="4957961" cy="41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63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s 1_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F1A9E4A4-2A78-E377-51CF-4FD56B735C3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265327" y="3921690"/>
            <a:ext cx="2662068" cy="2362200"/>
          </a:xfrm>
          <a:custGeom>
            <a:avLst/>
            <a:gdLst>
              <a:gd name="connsiteX0" fmla="*/ 0 w 2662068"/>
              <a:gd name="connsiteY0" fmla="*/ 0 h 2362200"/>
              <a:gd name="connsiteX1" fmla="*/ 2662068 w 2662068"/>
              <a:gd name="connsiteY1" fmla="*/ 0 h 2362200"/>
              <a:gd name="connsiteX2" fmla="*/ 2662068 w 2662068"/>
              <a:gd name="connsiteY2" fmla="*/ 2362200 h 2362200"/>
              <a:gd name="connsiteX3" fmla="*/ 0 w 2662068"/>
              <a:gd name="connsiteY3" fmla="*/ 2362200 h 2362200"/>
              <a:gd name="connsiteX4" fmla="*/ 0 w 2662068"/>
              <a:gd name="connsiteY4" fmla="*/ 2236423 h 2362200"/>
              <a:gd name="connsiteX5" fmla="*/ 368569 w 2662068"/>
              <a:gd name="connsiteY5" fmla="*/ 1932926 h 2362200"/>
              <a:gd name="connsiteX6" fmla="*/ 0 w 2662068"/>
              <a:gd name="connsiteY6" fmla="*/ 162943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2068" h="2362200">
                <a:moveTo>
                  <a:pt x="0" y="0"/>
                </a:moveTo>
                <a:lnTo>
                  <a:pt x="2662068" y="0"/>
                </a:lnTo>
                <a:lnTo>
                  <a:pt x="2662068" y="2362200"/>
                </a:lnTo>
                <a:lnTo>
                  <a:pt x="0" y="2362200"/>
                </a:lnTo>
                <a:lnTo>
                  <a:pt x="0" y="2236423"/>
                </a:lnTo>
                <a:lnTo>
                  <a:pt x="368569" y="1932926"/>
                </a:lnTo>
                <a:lnTo>
                  <a:pt x="0" y="162943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88F9FDAF-5FB7-7EDF-1481-4E6411FDA61D}"/>
              </a:ext>
            </a:extLst>
          </p:cNvPr>
          <p:cNvSpPr/>
          <p:nvPr userDrawn="1"/>
        </p:nvSpPr>
        <p:spPr>
          <a:xfrm rot="5400000">
            <a:off x="841406" y="3491400"/>
            <a:ext cx="2373654" cy="3211325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Picture Placeholder 124">
            <a:extLst>
              <a:ext uri="{FF2B5EF4-FFF2-40B4-BE49-F238E27FC236}">
                <a16:creationId xmlns:a16="http://schemas.microsoft.com/office/drawing/2014/main" id="{E0386D52-08A3-DAA1-15D2-C1077295CBD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991648" y="3919690"/>
            <a:ext cx="2662068" cy="2362200"/>
          </a:xfrm>
          <a:custGeom>
            <a:avLst/>
            <a:gdLst>
              <a:gd name="connsiteX0" fmla="*/ 0 w 2662068"/>
              <a:gd name="connsiteY0" fmla="*/ 0 h 2362200"/>
              <a:gd name="connsiteX1" fmla="*/ 2662068 w 2662068"/>
              <a:gd name="connsiteY1" fmla="*/ 0 h 2362200"/>
              <a:gd name="connsiteX2" fmla="*/ 2662068 w 2662068"/>
              <a:gd name="connsiteY2" fmla="*/ 2362200 h 2362200"/>
              <a:gd name="connsiteX3" fmla="*/ 0 w 2662068"/>
              <a:gd name="connsiteY3" fmla="*/ 2362200 h 2362200"/>
              <a:gd name="connsiteX4" fmla="*/ 0 w 2662068"/>
              <a:gd name="connsiteY4" fmla="*/ 2236423 h 2362200"/>
              <a:gd name="connsiteX5" fmla="*/ 368569 w 2662068"/>
              <a:gd name="connsiteY5" fmla="*/ 1932926 h 2362200"/>
              <a:gd name="connsiteX6" fmla="*/ 0 w 2662068"/>
              <a:gd name="connsiteY6" fmla="*/ 162943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2068" h="2362200">
                <a:moveTo>
                  <a:pt x="0" y="0"/>
                </a:moveTo>
                <a:lnTo>
                  <a:pt x="2662068" y="0"/>
                </a:lnTo>
                <a:lnTo>
                  <a:pt x="2662068" y="2362200"/>
                </a:lnTo>
                <a:lnTo>
                  <a:pt x="0" y="2362200"/>
                </a:lnTo>
                <a:lnTo>
                  <a:pt x="0" y="2236423"/>
                </a:lnTo>
                <a:lnTo>
                  <a:pt x="368569" y="1932926"/>
                </a:lnTo>
                <a:lnTo>
                  <a:pt x="0" y="162943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5F56659D-572D-1367-8C65-9F72BEEFB5E4}"/>
              </a:ext>
            </a:extLst>
          </p:cNvPr>
          <p:cNvSpPr/>
          <p:nvPr userDrawn="1"/>
        </p:nvSpPr>
        <p:spPr>
          <a:xfrm rot="5400000">
            <a:off x="6567727" y="3489400"/>
            <a:ext cx="2373654" cy="3211325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Picture Placeholder 110">
            <a:extLst>
              <a:ext uri="{FF2B5EF4-FFF2-40B4-BE49-F238E27FC236}">
                <a16:creationId xmlns:a16="http://schemas.microsoft.com/office/drawing/2014/main" id="{87401AA0-1051-09F8-2BC5-A5CB4E14C01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48891" y="1413473"/>
            <a:ext cx="2690813" cy="2346325"/>
          </a:xfrm>
          <a:custGeom>
            <a:avLst/>
            <a:gdLst>
              <a:gd name="connsiteX0" fmla="*/ 0 w 2690813"/>
              <a:gd name="connsiteY0" fmla="*/ 0 h 2346325"/>
              <a:gd name="connsiteX1" fmla="*/ 2690813 w 2690813"/>
              <a:gd name="connsiteY1" fmla="*/ 0 h 2346325"/>
              <a:gd name="connsiteX2" fmla="*/ 2690813 w 2690813"/>
              <a:gd name="connsiteY2" fmla="*/ 127481 h 2346325"/>
              <a:gd name="connsiteX3" fmla="*/ 2338281 w 2690813"/>
              <a:gd name="connsiteY3" fmla="*/ 417773 h 2346325"/>
              <a:gd name="connsiteX4" fmla="*/ 2690813 w 2690813"/>
              <a:gd name="connsiteY4" fmla="*/ 708065 h 2346325"/>
              <a:gd name="connsiteX5" fmla="*/ 2690813 w 2690813"/>
              <a:gd name="connsiteY5" fmla="*/ 2346325 h 2346325"/>
              <a:gd name="connsiteX6" fmla="*/ 0 w 2690813"/>
              <a:gd name="connsiteY6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0813" h="2346325">
                <a:moveTo>
                  <a:pt x="0" y="0"/>
                </a:moveTo>
                <a:lnTo>
                  <a:pt x="2690813" y="0"/>
                </a:lnTo>
                <a:lnTo>
                  <a:pt x="2690813" y="127481"/>
                </a:lnTo>
                <a:lnTo>
                  <a:pt x="2338281" y="417773"/>
                </a:lnTo>
                <a:lnTo>
                  <a:pt x="2690813" y="708065"/>
                </a:lnTo>
                <a:lnTo>
                  <a:pt x="2690813" y="2346325"/>
                </a:lnTo>
                <a:lnTo>
                  <a:pt x="0" y="2346325"/>
                </a:lnTo>
                <a:close/>
              </a:path>
            </a:pathLst>
          </a:custGeom>
          <a:solidFill>
            <a:schemeClr val="accent6"/>
          </a:solidFill>
          <a:ln w="50800" cap="rnd"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60A8E09B-53E7-02A6-F244-A5D6AEF3D2F5}"/>
              </a:ext>
            </a:extLst>
          </p:cNvPr>
          <p:cNvSpPr/>
          <p:nvPr userDrawn="1"/>
        </p:nvSpPr>
        <p:spPr>
          <a:xfrm rot="16200000">
            <a:off x="8881721" y="1003629"/>
            <a:ext cx="2373654" cy="3170342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Picture Placeholder 108">
            <a:extLst>
              <a:ext uri="{FF2B5EF4-FFF2-40B4-BE49-F238E27FC236}">
                <a16:creationId xmlns:a16="http://schemas.microsoft.com/office/drawing/2014/main" id="{64B7F2E4-F105-DC7E-169E-C1226CB8A9A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17160" y="1412847"/>
            <a:ext cx="2690813" cy="2346325"/>
          </a:xfrm>
          <a:custGeom>
            <a:avLst/>
            <a:gdLst>
              <a:gd name="connsiteX0" fmla="*/ 0 w 2690813"/>
              <a:gd name="connsiteY0" fmla="*/ 0 h 2346325"/>
              <a:gd name="connsiteX1" fmla="*/ 2690813 w 2690813"/>
              <a:gd name="connsiteY1" fmla="*/ 0 h 2346325"/>
              <a:gd name="connsiteX2" fmla="*/ 2690813 w 2690813"/>
              <a:gd name="connsiteY2" fmla="*/ 127481 h 2346325"/>
              <a:gd name="connsiteX3" fmla="*/ 2338281 w 2690813"/>
              <a:gd name="connsiteY3" fmla="*/ 417773 h 2346325"/>
              <a:gd name="connsiteX4" fmla="*/ 2690813 w 2690813"/>
              <a:gd name="connsiteY4" fmla="*/ 708065 h 2346325"/>
              <a:gd name="connsiteX5" fmla="*/ 2690813 w 2690813"/>
              <a:gd name="connsiteY5" fmla="*/ 2346325 h 2346325"/>
              <a:gd name="connsiteX6" fmla="*/ 0 w 2690813"/>
              <a:gd name="connsiteY6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0813" h="2346325">
                <a:moveTo>
                  <a:pt x="0" y="0"/>
                </a:moveTo>
                <a:lnTo>
                  <a:pt x="2690813" y="0"/>
                </a:lnTo>
                <a:lnTo>
                  <a:pt x="2690813" y="127481"/>
                </a:lnTo>
                <a:lnTo>
                  <a:pt x="2338281" y="417773"/>
                </a:lnTo>
                <a:lnTo>
                  <a:pt x="2690813" y="708065"/>
                </a:lnTo>
                <a:lnTo>
                  <a:pt x="2690813" y="2346325"/>
                </a:lnTo>
                <a:lnTo>
                  <a:pt x="0" y="2346325"/>
                </a:lnTo>
                <a:close/>
              </a:path>
            </a:pathLst>
          </a:custGeom>
          <a:solidFill>
            <a:schemeClr val="accent6"/>
          </a:solidFill>
          <a:ln w="50800" cap="rnd"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242D21FB-55BB-DF68-72A9-32BF140E6870}"/>
              </a:ext>
            </a:extLst>
          </p:cNvPr>
          <p:cNvSpPr/>
          <p:nvPr userDrawn="1"/>
        </p:nvSpPr>
        <p:spPr>
          <a:xfrm rot="16200000">
            <a:off x="3155785" y="983137"/>
            <a:ext cx="2373654" cy="3211325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4E60471-806A-A911-4CF4-0D6A92DE9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379219"/>
            <a:ext cx="5664001" cy="795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EC27E48-56B1-A6FA-CF77-87717C271745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282048" y="379221"/>
            <a:ext cx="5371668" cy="7950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DDE6728E-0231-884B-E2AC-DD0CA68955F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24071" y="2098378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8C9A7A5-F189-7637-86BF-BBC19C6E62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4458" y="1738378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Content Placeholder 21">
            <a:extLst>
              <a:ext uri="{FF2B5EF4-FFF2-40B4-BE49-F238E27FC236}">
                <a16:creationId xmlns:a16="http://schemas.microsoft.com/office/drawing/2014/main" id="{3F912E65-FF06-9E37-22C9-7182A4E739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14807" y="4602093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3B28AE1-CB15-188C-01D7-EE180A51E0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5194" y="4242093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EA723996-22E5-13C1-4E2B-EDD399E549EB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282048" y="4602093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F3D0BA1-8EA6-0CF9-95C8-63E79FF828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2435" y="4242093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0DC97123-AD0A-4370-6002-00F1EE9DB04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45999" y="2098378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69ECE06-90EB-9E33-EEE0-16C9E700D3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6386" y="1738378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906ABBF9-58A4-648F-5B4B-0F085FA9C775}"/>
              </a:ext>
            </a:extLst>
          </p:cNvPr>
          <p:cNvSpPr txBox="1">
            <a:spLocks/>
          </p:cNvSpPr>
          <p:nvPr userDrawn="1"/>
        </p:nvSpPr>
        <p:spPr>
          <a:xfrm>
            <a:off x="3265714" y="5582633"/>
            <a:ext cx="268118" cy="536753"/>
          </a:xfrm>
          <a:custGeom>
            <a:avLst/>
            <a:gdLst>
              <a:gd name="connsiteX0" fmla="*/ 0 w 268118"/>
              <a:gd name="connsiteY0" fmla="*/ 0 h 536753"/>
              <a:gd name="connsiteX1" fmla="*/ 18338 w 268118"/>
              <a:gd name="connsiteY1" fmla="*/ 18284 h 536753"/>
              <a:gd name="connsiteX2" fmla="*/ 18383 w 268118"/>
              <a:gd name="connsiteY2" fmla="*/ 18238 h 536753"/>
              <a:gd name="connsiteX3" fmla="*/ 268105 w 268118"/>
              <a:gd name="connsiteY3" fmla="*/ 261299 h 536753"/>
              <a:gd name="connsiteX4" fmla="*/ 265132 w 268118"/>
              <a:gd name="connsiteY4" fmla="*/ 264353 h 536753"/>
              <a:gd name="connsiteX5" fmla="*/ 268118 w 268118"/>
              <a:gd name="connsiteY5" fmla="*/ 267331 h 536753"/>
              <a:gd name="connsiteX6" fmla="*/ 24772 w 268118"/>
              <a:gd name="connsiteY6" fmla="*/ 511393 h 536753"/>
              <a:gd name="connsiteX7" fmla="*/ 24727 w 268118"/>
              <a:gd name="connsiteY7" fmla="*/ 511348 h 536753"/>
              <a:gd name="connsiteX8" fmla="*/ 0 w 268118"/>
              <a:gd name="connsiteY8" fmla="*/ 536753 h 536753"/>
              <a:gd name="connsiteX9" fmla="*/ 0 w 268118"/>
              <a:gd name="connsiteY9" fmla="*/ 0 h 53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118" h="536753">
                <a:moveTo>
                  <a:pt x="0" y="0"/>
                </a:moveTo>
                <a:lnTo>
                  <a:pt x="18338" y="18284"/>
                </a:lnTo>
                <a:lnTo>
                  <a:pt x="18383" y="18238"/>
                </a:lnTo>
                <a:lnTo>
                  <a:pt x="268105" y="261299"/>
                </a:lnTo>
                <a:lnTo>
                  <a:pt x="265132" y="264353"/>
                </a:lnTo>
                <a:lnTo>
                  <a:pt x="268118" y="267331"/>
                </a:lnTo>
                <a:lnTo>
                  <a:pt x="24772" y="511393"/>
                </a:lnTo>
                <a:lnTo>
                  <a:pt x="24727" y="511348"/>
                </a:lnTo>
                <a:lnTo>
                  <a:pt x="0" y="53675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839C742F-880D-D22E-0026-DAEE97114592}"/>
              </a:ext>
            </a:extLst>
          </p:cNvPr>
          <p:cNvSpPr txBox="1">
            <a:spLocks/>
          </p:cNvSpPr>
          <p:nvPr/>
        </p:nvSpPr>
        <p:spPr>
          <a:xfrm>
            <a:off x="3265714" y="3900488"/>
            <a:ext cx="2706461" cy="2341562"/>
          </a:xfrm>
          <a:custGeom>
            <a:avLst/>
            <a:gdLst>
              <a:gd name="connsiteX0" fmla="*/ 0 w 2706461"/>
              <a:gd name="connsiteY0" fmla="*/ 0 h 2341562"/>
              <a:gd name="connsiteX1" fmla="*/ 2706461 w 2706461"/>
              <a:gd name="connsiteY1" fmla="*/ 0 h 2341562"/>
              <a:gd name="connsiteX2" fmla="*/ 2706461 w 2706461"/>
              <a:gd name="connsiteY2" fmla="*/ 2341562 h 2341562"/>
              <a:gd name="connsiteX3" fmla="*/ 0 w 2706461"/>
              <a:gd name="connsiteY3" fmla="*/ 2341562 h 2341562"/>
              <a:gd name="connsiteX4" fmla="*/ 0 w 2706461"/>
              <a:gd name="connsiteY4" fmla="*/ 2218897 h 2341562"/>
              <a:gd name="connsiteX5" fmla="*/ 24727 w 2706461"/>
              <a:gd name="connsiteY5" fmla="*/ 2193492 h 2341562"/>
              <a:gd name="connsiteX6" fmla="*/ 24772 w 2706461"/>
              <a:gd name="connsiteY6" fmla="*/ 2193537 h 2341562"/>
              <a:gd name="connsiteX7" fmla="*/ 268118 w 2706461"/>
              <a:gd name="connsiteY7" fmla="*/ 1949475 h 2341562"/>
              <a:gd name="connsiteX8" fmla="*/ 265132 w 2706461"/>
              <a:gd name="connsiteY8" fmla="*/ 1946497 h 2341562"/>
              <a:gd name="connsiteX9" fmla="*/ 268105 w 2706461"/>
              <a:gd name="connsiteY9" fmla="*/ 1943443 h 2341562"/>
              <a:gd name="connsiteX10" fmla="*/ 18383 w 2706461"/>
              <a:gd name="connsiteY10" fmla="*/ 1700382 h 2341562"/>
              <a:gd name="connsiteX11" fmla="*/ 18338 w 2706461"/>
              <a:gd name="connsiteY11" fmla="*/ 1700428 h 2341562"/>
              <a:gd name="connsiteX12" fmla="*/ 0 w 2706461"/>
              <a:gd name="connsiteY12" fmla="*/ 1682144 h 2341562"/>
              <a:gd name="connsiteX13" fmla="*/ 0 w 2706461"/>
              <a:gd name="connsiteY13" fmla="*/ 0 h 234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6461" h="2341562">
                <a:moveTo>
                  <a:pt x="0" y="0"/>
                </a:moveTo>
                <a:lnTo>
                  <a:pt x="2706461" y="0"/>
                </a:lnTo>
                <a:lnTo>
                  <a:pt x="2706461" y="2341562"/>
                </a:lnTo>
                <a:lnTo>
                  <a:pt x="0" y="2341562"/>
                </a:lnTo>
                <a:lnTo>
                  <a:pt x="0" y="2218897"/>
                </a:lnTo>
                <a:lnTo>
                  <a:pt x="24727" y="2193492"/>
                </a:lnTo>
                <a:lnTo>
                  <a:pt x="24772" y="2193537"/>
                </a:lnTo>
                <a:lnTo>
                  <a:pt x="268118" y="1949475"/>
                </a:lnTo>
                <a:lnTo>
                  <a:pt x="265132" y="1946497"/>
                </a:lnTo>
                <a:lnTo>
                  <a:pt x="268105" y="1943443"/>
                </a:lnTo>
                <a:lnTo>
                  <a:pt x="18383" y="1700382"/>
                </a:lnTo>
                <a:lnTo>
                  <a:pt x="18338" y="1700428"/>
                </a:lnTo>
                <a:lnTo>
                  <a:pt x="0" y="168214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BB16A445-68B3-0528-E932-D354B7A043FB}"/>
              </a:ext>
            </a:extLst>
          </p:cNvPr>
          <p:cNvSpPr txBox="1">
            <a:spLocks/>
          </p:cNvSpPr>
          <p:nvPr/>
        </p:nvSpPr>
        <p:spPr>
          <a:xfrm>
            <a:off x="425773" y="3912560"/>
            <a:ext cx="2839941" cy="2351261"/>
          </a:xfrm>
          <a:custGeom>
            <a:avLst/>
            <a:gdLst>
              <a:gd name="connsiteX0" fmla="*/ 2690362 w 2839941"/>
              <a:gd name="connsiteY0" fmla="*/ 0 h 2351261"/>
              <a:gd name="connsiteX1" fmla="*/ 2692599 w 2839941"/>
              <a:gd name="connsiteY1" fmla="*/ 1523402 h 2351261"/>
              <a:gd name="connsiteX2" fmla="*/ 2692720 w 2839941"/>
              <a:gd name="connsiteY2" fmla="*/ 1523281 h 2351261"/>
              <a:gd name="connsiteX3" fmla="*/ 2839941 w 2839941"/>
              <a:gd name="connsiteY3" fmla="*/ 1670072 h 2351261"/>
              <a:gd name="connsiteX4" fmla="*/ 2839941 w 2839941"/>
              <a:gd name="connsiteY4" fmla="*/ 2206825 h 2351261"/>
              <a:gd name="connsiteX5" fmla="*/ 2704423 w 2839941"/>
              <a:gd name="connsiteY5" fmla="*/ 2346058 h 2351261"/>
              <a:gd name="connsiteX6" fmla="*/ 2693791 w 2839941"/>
              <a:gd name="connsiteY6" fmla="*/ 2335710 h 2351261"/>
              <a:gd name="connsiteX7" fmla="*/ 2693809 w 2839941"/>
              <a:gd name="connsiteY7" fmla="*/ 2347311 h 2351261"/>
              <a:gd name="connsiteX8" fmla="*/ 3446 w 2839941"/>
              <a:gd name="connsiteY8" fmla="*/ 2351261 h 2351261"/>
              <a:gd name="connsiteX9" fmla="*/ 0 w 2839941"/>
              <a:gd name="connsiteY9" fmla="*/ 3950 h 2351261"/>
              <a:gd name="connsiteX10" fmla="*/ 2690362 w 2839941"/>
              <a:gd name="connsiteY10" fmla="*/ 0 h 235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9941" h="2351261">
                <a:moveTo>
                  <a:pt x="2690362" y="0"/>
                </a:moveTo>
                <a:lnTo>
                  <a:pt x="2692599" y="1523402"/>
                </a:lnTo>
                <a:lnTo>
                  <a:pt x="2692720" y="1523281"/>
                </a:lnTo>
                <a:lnTo>
                  <a:pt x="2839941" y="1670072"/>
                </a:lnTo>
                <a:lnTo>
                  <a:pt x="2839941" y="2206825"/>
                </a:lnTo>
                <a:lnTo>
                  <a:pt x="2704423" y="2346058"/>
                </a:lnTo>
                <a:lnTo>
                  <a:pt x="2693791" y="2335710"/>
                </a:lnTo>
                <a:lnTo>
                  <a:pt x="2693809" y="2347311"/>
                </a:lnTo>
                <a:lnTo>
                  <a:pt x="3446" y="2351261"/>
                </a:lnTo>
                <a:lnTo>
                  <a:pt x="0" y="3950"/>
                </a:lnTo>
                <a:lnTo>
                  <a:pt x="2690362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37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s 2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CBBB79-56FA-F7C3-8CDE-FE4B82A6A913}"/>
              </a:ext>
            </a:extLst>
          </p:cNvPr>
          <p:cNvSpPr/>
          <p:nvPr userDrawn="1"/>
        </p:nvSpPr>
        <p:spPr>
          <a:xfrm rot="5400000">
            <a:off x="3702321" y="-1989032"/>
            <a:ext cx="478736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Media Placeholder 4">
            <a:extLst>
              <a:ext uri="{FF2B5EF4-FFF2-40B4-BE49-F238E27FC236}">
                <a16:creationId xmlns:a16="http://schemas.microsoft.com/office/drawing/2014/main" id="{A948FED0-2FBF-60B6-A153-19EDB01FFFF5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2509565" y="3628730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7934AA12-3B12-3EE9-E023-D933B02CBAA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2509565" y="4897150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945514E-4FFA-9D93-E380-558A361B819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09952" y="4537150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Media Placeholder 4">
            <a:extLst>
              <a:ext uri="{FF2B5EF4-FFF2-40B4-BE49-F238E27FC236}">
                <a16:creationId xmlns:a16="http://schemas.microsoft.com/office/drawing/2014/main" id="{187CA96C-6EB8-1520-732E-823935CD6BA3}"/>
              </a:ext>
            </a:extLst>
          </p:cNvPr>
          <p:cNvSpPr>
            <a:spLocks noGrp="1"/>
          </p:cNvSpPr>
          <p:nvPr>
            <p:ph type="media" sz="quarter" idx="39" hasCustomPrompt="1"/>
          </p:nvPr>
        </p:nvSpPr>
        <p:spPr>
          <a:xfrm>
            <a:off x="4347650" y="361922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2C73219-114D-82C0-3B25-5780AD66761F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347650" y="488764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3C73559-9DE5-A00F-F387-49ADAFC0ECB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48037" y="452764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4" name="Media Placeholder 4">
            <a:extLst>
              <a:ext uri="{FF2B5EF4-FFF2-40B4-BE49-F238E27FC236}">
                <a16:creationId xmlns:a16="http://schemas.microsoft.com/office/drawing/2014/main" id="{7F2851A6-A9CC-C952-AC84-4CD517A46D0C}"/>
              </a:ext>
            </a:extLst>
          </p:cNvPr>
          <p:cNvSpPr>
            <a:spLocks noGrp="1"/>
          </p:cNvSpPr>
          <p:nvPr>
            <p:ph type="media" sz="quarter" idx="42" hasCustomPrompt="1"/>
          </p:nvPr>
        </p:nvSpPr>
        <p:spPr>
          <a:xfrm>
            <a:off x="6173973" y="363554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B5288B24-3976-DEF7-D969-A7D85DACDF60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6173973" y="490396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DCA967F-BEFD-49E6-A242-FD7375D860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4360" y="454396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Media Placeholder 4">
            <a:extLst>
              <a:ext uri="{FF2B5EF4-FFF2-40B4-BE49-F238E27FC236}">
                <a16:creationId xmlns:a16="http://schemas.microsoft.com/office/drawing/2014/main" id="{19986037-1AD6-4C7A-8497-06D748CFAC5E}"/>
              </a:ext>
            </a:extLst>
          </p:cNvPr>
          <p:cNvSpPr>
            <a:spLocks noGrp="1"/>
          </p:cNvSpPr>
          <p:nvPr>
            <p:ph type="media" sz="quarter" idx="45" hasCustomPrompt="1"/>
          </p:nvPr>
        </p:nvSpPr>
        <p:spPr>
          <a:xfrm>
            <a:off x="7994841" y="361922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03CDF6DC-85B3-39E8-5D77-3E0340179E31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7994841" y="488764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608A590-0C00-7ACB-9D2A-2945E59954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95228" y="452764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6" name="Media Placeholder 4">
            <a:extLst>
              <a:ext uri="{FF2B5EF4-FFF2-40B4-BE49-F238E27FC236}">
                <a16:creationId xmlns:a16="http://schemas.microsoft.com/office/drawing/2014/main" id="{1AF13959-218B-26DC-172D-2325D3B599B3}"/>
              </a:ext>
            </a:extLst>
          </p:cNvPr>
          <p:cNvSpPr>
            <a:spLocks noGrp="1"/>
          </p:cNvSpPr>
          <p:nvPr>
            <p:ph type="media" sz="quarter" idx="48" hasCustomPrompt="1"/>
          </p:nvPr>
        </p:nvSpPr>
        <p:spPr>
          <a:xfrm>
            <a:off x="9821164" y="363554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96CB0D09-0484-F519-ADD5-5CF2F4CE9B3D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821164" y="490396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A377780-98D4-E2E3-1301-E8359B3FFAF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821551" y="454396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" name="Media Placeholder 4">
            <a:extLst>
              <a:ext uri="{FF2B5EF4-FFF2-40B4-BE49-F238E27FC236}">
                <a16:creationId xmlns:a16="http://schemas.microsoft.com/office/drawing/2014/main" id="{AC3AA6F6-E036-625E-3D69-7D730B2DAB07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683242" y="3612410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6" name="Subtitle 2">
            <a:extLst>
              <a:ext uri="{FF2B5EF4-FFF2-40B4-BE49-F238E27FC236}">
                <a16:creationId xmlns:a16="http://schemas.microsoft.com/office/drawing/2014/main" id="{452451A0-E649-6EC3-9BA3-A13BFD48967F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348136" y="879609"/>
            <a:ext cx="6029234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0" name="Picture Placeholder 73">
            <a:extLst>
              <a:ext uri="{FF2B5EF4-FFF2-40B4-BE49-F238E27FC236}">
                <a16:creationId xmlns:a16="http://schemas.microsoft.com/office/drawing/2014/main" id="{819D3213-0B4F-4707-6BCB-14BDE54CBC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7544" y="420716"/>
            <a:ext cx="4260156" cy="2811582"/>
          </a:xfrm>
          <a:custGeom>
            <a:avLst/>
            <a:gdLst>
              <a:gd name="connsiteX0" fmla="*/ 0 w 4154741"/>
              <a:gd name="connsiteY0" fmla="*/ 0 h 2274354"/>
              <a:gd name="connsiteX1" fmla="*/ 4154741 w 4154741"/>
              <a:gd name="connsiteY1" fmla="*/ 0 h 2274354"/>
              <a:gd name="connsiteX2" fmla="*/ 4154741 w 4154741"/>
              <a:gd name="connsiteY2" fmla="*/ 2274354 h 2274354"/>
              <a:gd name="connsiteX3" fmla="*/ 0 w 4154741"/>
              <a:gd name="connsiteY3" fmla="*/ 2274354 h 22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741" h="2274354">
                <a:moveTo>
                  <a:pt x="0" y="0"/>
                </a:moveTo>
                <a:lnTo>
                  <a:pt x="4154741" y="0"/>
                </a:lnTo>
                <a:lnTo>
                  <a:pt x="4154741" y="2274354"/>
                </a:lnTo>
                <a:lnTo>
                  <a:pt x="0" y="227435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800A6FA7-1910-8A09-C02C-359E14418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6379487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5" name="Content Placeholder 21">
            <a:extLst>
              <a:ext uri="{FF2B5EF4-FFF2-40B4-BE49-F238E27FC236}">
                <a16:creationId xmlns:a16="http://schemas.microsoft.com/office/drawing/2014/main" id="{7A208F69-3D14-039D-81E6-EDB304DC9A00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83242" y="4880830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E1ECC7-DE94-82AD-2E34-B63AAA6D0F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629" y="4520830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C9D1FD03-F4BA-1B42-2B7D-20CAFB45064E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751075" y="2028730"/>
            <a:ext cx="6060411" cy="12005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4781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s 3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3B23BAF6-B2B4-52D2-871E-A0424B5B4699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415386" y="3841770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D2BD9B0-1A81-520C-9FC0-D753E18F860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633719" y="3481769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9243B885-FFD7-88C7-39A3-B6EB338C8834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1368436" y="5507193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6ABFA98-47B2-B0FE-3A5C-29D91B09891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6769" y="514719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07538AE3-1547-2AB2-9AD1-345171C22D0E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7967687" y="2009478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51D8B3D-E936-15DC-714C-97A7AF50063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52954" y="1649477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9BB9BF51-3790-1048-D009-96DA0FC091D4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8903953" y="3836271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346DEFD3-345A-9796-67E0-C11EC1446A6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889220" y="3476270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FE51C4CE-1B4C-9F8B-43FA-EEA7B61DE85B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7982066" y="5507193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536CC89-BCCE-0B9C-FD32-ABE85157AAB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967333" y="514719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45384792-B47B-BF1B-181F-045E0E736E4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67859" y="2045077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Media Placeholder 4">
            <a:extLst>
              <a:ext uri="{FF2B5EF4-FFF2-40B4-BE49-F238E27FC236}">
                <a16:creationId xmlns:a16="http://schemas.microsoft.com/office/drawing/2014/main" id="{8B971E34-3740-E307-4581-7427B3549448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4740467" y="1632467"/>
            <a:ext cx="1063505" cy="106350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color</a:t>
            </a:r>
          </a:p>
        </p:txBody>
      </p:sp>
      <p:sp>
        <p:nvSpPr>
          <p:cNvPr id="4" name="Media Placeholder 4">
            <a:extLst>
              <a:ext uri="{FF2B5EF4-FFF2-40B4-BE49-F238E27FC236}">
                <a16:creationId xmlns:a16="http://schemas.microsoft.com/office/drawing/2014/main" id="{5A217BAC-D0A8-B32B-B479-800387035C19}"/>
              </a:ext>
            </a:extLst>
          </p:cNvPr>
          <p:cNvSpPr>
            <a:spLocks noGrp="1"/>
          </p:cNvSpPr>
          <p:nvPr>
            <p:ph type="media" sz="quarter" idx="39" hasCustomPrompt="1"/>
          </p:nvPr>
        </p:nvSpPr>
        <p:spPr>
          <a:xfrm>
            <a:off x="3692448" y="3305604"/>
            <a:ext cx="1063505" cy="106350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color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4CAD68B-62EF-AB6D-BD18-F719EBF0E67E}"/>
              </a:ext>
            </a:extLst>
          </p:cNvPr>
          <p:cNvSpPr>
            <a:spLocks noGrp="1"/>
          </p:cNvSpPr>
          <p:nvPr>
            <p:ph type="media" sz="quarter" idx="42" hasCustomPrompt="1"/>
          </p:nvPr>
        </p:nvSpPr>
        <p:spPr>
          <a:xfrm>
            <a:off x="6388030" y="4982150"/>
            <a:ext cx="1063505" cy="106350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color</a:t>
            </a:r>
          </a:p>
        </p:txBody>
      </p:sp>
      <p:sp>
        <p:nvSpPr>
          <p:cNvPr id="6" name="Media Placeholder 4">
            <a:extLst>
              <a:ext uri="{FF2B5EF4-FFF2-40B4-BE49-F238E27FC236}">
                <a16:creationId xmlns:a16="http://schemas.microsoft.com/office/drawing/2014/main" id="{C4025BF2-CC09-32A0-C719-56C2D317FB4E}"/>
              </a:ext>
            </a:extLst>
          </p:cNvPr>
          <p:cNvSpPr>
            <a:spLocks noGrp="1"/>
          </p:cNvSpPr>
          <p:nvPr>
            <p:ph type="media" sz="quarter" idx="45" hasCustomPrompt="1"/>
          </p:nvPr>
        </p:nvSpPr>
        <p:spPr>
          <a:xfrm>
            <a:off x="7421202" y="3305127"/>
            <a:ext cx="1063505" cy="106350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color</a:t>
            </a:r>
          </a:p>
        </p:txBody>
      </p:sp>
      <p:sp>
        <p:nvSpPr>
          <p:cNvPr id="9" name="Media Placeholder 4">
            <a:extLst>
              <a:ext uri="{FF2B5EF4-FFF2-40B4-BE49-F238E27FC236}">
                <a16:creationId xmlns:a16="http://schemas.microsoft.com/office/drawing/2014/main" id="{2744FD0E-256F-F879-6582-36BA6C0FEB3D}"/>
              </a:ext>
            </a:extLst>
          </p:cNvPr>
          <p:cNvSpPr>
            <a:spLocks noGrp="1"/>
          </p:cNvSpPr>
          <p:nvPr>
            <p:ph type="media" sz="quarter" idx="49" hasCustomPrompt="1"/>
          </p:nvPr>
        </p:nvSpPr>
        <p:spPr>
          <a:xfrm>
            <a:off x="6404453" y="1649477"/>
            <a:ext cx="1063505" cy="106350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color</a:t>
            </a:r>
          </a:p>
        </p:txBody>
      </p:sp>
      <p:sp>
        <p:nvSpPr>
          <p:cNvPr id="10" name="Media Placeholder 4">
            <a:extLst>
              <a:ext uri="{FF2B5EF4-FFF2-40B4-BE49-F238E27FC236}">
                <a16:creationId xmlns:a16="http://schemas.microsoft.com/office/drawing/2014/main" id="{DF303FBC-4AEE-680B-437F-56D042443469}"/>
              </a:ext>
            </a:extLst>
          </p:cNvPr>
          <p:cNvSpPr>
            <a:spLocks noGrp="1"/>
          </p:cNvSpPr>
          <p:nvPr>
            <p:ph type="media" sz="quarter" idx="50" hasCustomPrompt="1"/>
          </p:nvPr>
        </p:nvSpPr>
        <p:spPr>
          <a:xfrm>
            <a:off x="4735909" y="4982150"/>
            <a:ext cx="1063505" cy="106350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color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5" name="Freeform 2">
            <a:extLst>
              <a:ext uri="{FF2B5EF4-FFF2-40B4-BE49-F238E27FC236}">
                <a16:creationId xmlns:a16="http://schemas.microsoft.com/office/drawing/2014/main" id="{3245733B-BC58-F6F3-B40A-D6D614B1B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991" y="2714512"/>
            <a:ext cx="2255919" cy="2255919"/>
          </a:xfrm>
          <a:custGeom>
            <a:avLst/>
            <a:gdLst>
              <a:gd name="T0" fmla="*/ 3396 w 3397"/>
              <a:gd name="T1" fmla="*/ 1697 h 3396"/>
              <a:gd name="T2" fmla="*/ 3396 w 3397"/>
              <a:gd name="T3" fmla="*/ 1697 h 3396"/>
              <a:gd name="T4" fmla="*/ 1698 w 3397"/>
              <a:gd name="T5" fmla="*/ 3395 h 3396"/>
              <a:gd name="T6" fmla="*/ 1698 w 3397"/>
              <a:gd name="T7" fmla="*/ 3395 h 3396"/>
              <a:gd name="T8" fmla="*/ 0 w 3397"/>
              <a:gd name="T9" fmla="*/ 1697 h 3396"/>
              <a:gd name="T10" fmla="*/ 0 w 3397"/>
              <a:gd name="T11" fmla="*/ 1697 h 3396"/>
              <a:gd name="T12" fmla="*/ 1698 w 3397"/>
              <a:gd name="T13" fmla="*/ 0 h 3396"/>
              <a:gd name="T14" fmla="*/ 1698 w 3397"/>
              <a:gd name="T15" fmla="*/ 0 h 3396"/>
              <a:gd name="T16" fmla="*/ 3396 w 3397"/>
              <a:gd name="T17" fmla="*/ 1697 h 3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97" h="3396">
                <a:moveTo>
                  <a:pt x="3396" y="1697"/>
                </a:moveTo>
                <a:lnTo>
                  <a:pt x="3396" y="1697"/>
                </a:lnTo>
                <a:cubicBezTo>
                  <a:pt x="3396" y="2635"/>
                  <a:pt x="2635" y="3395"/>
                  <a:pt x="1698" y="3395"/>
                </a:cubicBezTo>
                <a:lnTo>
                  <a:pt x="1698" y="3395"/>
                </a:lnTo>
                <a:cubicBezTo>
                  <a:pt x="760" y="3395"/>
                  <a:pt x="0" y="2635"/>
                  <a:pt x="0" y="1697"/>
                </a:cubicBezTo>
                <a:lnTo>
                  <a:pt x="0" y="1697"/>
                </a:lnTo>
                <a:cubicBezTo>
                  <a:pt x="0" y="759"/>
                  <a:pt x="760" y="0"/>
                  <a:pt x="1698" y="0"/>
                </a:cubicBezTo>
                <a:lnTo>
                  <a:pt x="1698" y="0"/>
                </a:lnTo>
                <a:cubicBezTo>
                  <a:pt x="2635" y="0"/>
                  <a:pt x="3396" y="759"/>
                  <a:pt x="3396" y="1697"/>
                </a:cubicBezTo>
              </a:path>
            </a:pathLst>
          </a:custGeom>
          <a:solidFill>
            <a:schemeClr val="accent6">
              <a:lumMod val="75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>
              <a:latin typeface="Poppins" pitchFamily="2" charset="77"/>
            </a:endParaRPr>
          </a:p>
        </p:txBody>
      </p:sp>
      <p:sp>
        <p:nvSpPr>
          <p:cNvPr id="7" name="Media Placeholder 4">
            <a:extLst>
              <a:ext uri="{FF2B5EF4-FFF2-40B4-BE49-F238E27FC236}">
                <a16:creationId xmlns:a16="http://schemas.microsoft.com/office/drawing/2014/main" id="{CAE3599E-2C97-C195-8F46-FC54CFAA1567}"/>
              </a:ext>
            </a:extLst>
          </p:cNvPr>
          <p:cNvSpPr>
            <a:spLocks noGrp="1"/>
          </p:cNvSpPr>
          <p:nvPr>
            <p:ph type="media" sz="quarter" idx="48" hasCustomPrompt="1"/>
          </p:nvPr>
        </p:nvSpPr>
        <p:spPr>
          <a:xfrm>
            <a:off x="13709471" y="1658469"/>
            <a:ext cx="1063505" cy="1063505"/>
          </a:xfrm>
          <a:prstGeom prst="ellipse">
            <a:avLst/>
          </a:prstGeom>
          <a:solidFill>
            <a:schemeClr val="accent6">
              <a:lumMod val="90000"/>
            </a:schemeClr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15CF69-4CFD-DEB9-E08C-AA16BDE03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6192" y="1685076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F2E1479-2605-22DF-D65E-3B4EBB3C0E5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164138" y="3179763"/>
            <a:ext cx="1860550" cy="1298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52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s 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D621B71-5070-35ED-5A0E-DA777265D3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18526" y="2335345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B630996-760E-F7FB-7B68-6333B792CF2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33996" y="2335345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C39CC08-21CB-9A3E-8C1E-A8F968A308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38666" y="2328562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AE36C7C8-710A-BF77-9770-4F6D271E5EC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58929" y="2328562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9EF5138A-E78A-214F-B423-1C0116A24C3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74399" y="2328562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161C812A-7CE8-AD3E-AC93-7D6CB7B5CA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8906" y="3725622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9CB1743B-44A7-ACF5-73F3-09C2C7CE97F8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349150" y="4719397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02AAE8BA-5752-DBBD-2E29-B718D6B5C6A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1777" y="3718839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EE2BD2B3-E169-7F62-8AE5-7F8AC8FC963A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352021" y="4712614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3575C037-4069-4E90-27E2-357823E0AA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16586" y="3718839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40B8648A-66B0-A36C-3C9D-90693DCDCAE5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376830" y="4712614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16145DCB-E364-6264-6E44-A4E8275000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01639" y="3725622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1">
            <a:extLst>
              <a:ext uri="{FF2B5EF4-FFF2-40B4-BE49-F238E27FC236}">
                <a16:creationId xmlns:a16="http://schemas.microsoft.com/office/drawing/2014/main" id="{F1D01826-F9B4-FC9E-EAE1-074A9EA5EBE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361883" y="4719397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F87833B-B8E3-A0C4-FC54-4A9051F78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4097" y="3725622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A285763B-20F7-850A-2F55-EBE73F9C65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24341" y="4719397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80E68-462A-711B-C5C0-616841543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63F7F-4550-6433-FDEE-F6E7C474B4B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DAE93F-8A39-D7CE-32F7-85A55AE29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s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9C9AF20B-BDDE-FF80-2D61-5826B9CD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D827D5F-EE18-B6CE-26B3-0BC5214D3A1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19C1D82C-5F55-558D-3372-184D20113D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18527" y="149120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C56AFF9F-373F-1C86-0039-2C08B552D8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33997" y="149120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5DF96616-27E2-5C10-9012-AC049A1F3B7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38667" y="1484417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509F2BCB-4794-BB63-94E5-286E1197C3A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58930" y="1484417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8461F149-0284-748A-B932-898AA7A1DA7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74400" y="1484417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58" name="Text Placeholder 19">
            <a:extLst>
              <a:ext uri="{FF2B5EF4-FFF2-40B4-BE49-F238E27FC236}">
                <a16:creationId xmlns:a16="http://schemas.microsoft.com/office/drawing/2014/main" id="{42E2476D-CDB6-D026-D6D3-B7B1D76BD1B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8906" y="251500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21">
            <a:extLst>
              <a:ext uri="{FF2B5EF4-FFF2-40B4-BE49-F238E27FC236}">
                <a16:creationId xmlns:a16="http://schemas.microsoft.com/office/drawing/2014/main" id="{4BC97E8D-3CBD-4BBD-7070-1D91B69EED09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349150" y="350878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9">
            <a:extLst>
              <a:ext uri="{FF2B5EF4-FFF2-40B4-BE49-F238E27FC236}">
                <a16:creationId xmlns:a16="http://schemas.microsoft.com/office/drawing/2014/main" id="{C51823D4-E08C-75D5-D3AC-BA75AC7729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1777" y="2508221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21">
            <a:extLst>
              <a:ext uri="{FF2B5EF4-FFF2-40B4-BE49-F238E27FC236}">
                <a16:creationId xmlns:a16="http://schemas.microsoft.com/office/drawing/2014/main" id="{B052C16F-853E-07B2-8C93-0AC167E869E8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352021" y="3501997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id="{54FD70C9-75F8-DF68-B593-71414E3308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16586" y="2508221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21">
            <a:extLst>
              <a:ext uri="{FF2B5EF4-FFF2-40B4-BE49-F238E27FC236}">
                <a16:creationId xmlns:a16="http://schemas.microsoft.com/office/drawing/2014/main" id="{92121457-8F0B-76EA-1707-C37F65E144C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376830" y="3501997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9">
            <a:extLst>
              <a:ext uri="{FF2B5EF4-FFF2-40B4-BE49-F238E27FC236}">
                <a16:creationId xmlns:a16="http://schemas.microsoft.com/office/drawing/2014/main" id="{73C189CD-5FC2-64BC-883D-33E759E815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01639" y="251500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Content Placeholder 21">
            <a:extLst>
              <a:ext uri="{FF2B5EF4-FFF2-40B4-BE49-F238E27FC236}">
                <a16:creationId xmlns:a16="http://schemas.microsoft.com/office/drawing/2014/main" id="{6F12F521-16AC-636E-E976-AFEC4A5C5884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361883" y="350878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45ECD014-725C-35BA-17A4-83BD271F1F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4097" y="251500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Content Placeholder 21">
            <a:extLst>
              <a:ext uri="{FF2B5EF4-FFF2-40B4-BE49-F238E27FC236}">
                <a16:creationId xmlns:a16="http://schemas.microsoft.com/office/drawing/2014/main" id="{85C23418-21AC-6752-BBD8-8C9448F325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24341" y="350878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Picture Placeholder 3">
            <a:extLst>
              <a:ext uri="{FF2B5EF4-FFF2-40B4-BE49-F238E27FC236}">
                <a16:creationId xmlns:a16="http://schemas.microsoft.com/office/drawing/2014/main" id="{804C5141-1B41-FCA2-83E4-5FAE0F5EF6A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418527" y="3956673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4" name="Picture Placeholder 3">
            <a:extLst>
              <a:ext uri="{FF2B5EF4-FFF2-40B4-BE49-F238E27FC236}">
                <a16:creationId xmlns:a16="http://schemas.microsoft.com/office/drawing/2014/main" id="{C357D9E7-ACA7-66E4-0590-44527CC43538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433997" y="3956673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5" name="Picture Placeholder 3">
            <a:extLst>
              <a:ext uri="{FF2B5EF4-FFF2-40B4-BE49-F238E27FC236}">
                <a16:creationId xmlns:a16="http://schemas.microsoft.com/office/drawing/2014/main" id="{B03312B7-E8D1-FD34-2BA2-9DD1C9C84A93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438667" y="394989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C00074EE-6FB9-7D18-1B1E-2A0D24C9789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458930" y="394989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7" name="Picture Placeholder 3">
            <a:extLst>
              <a:ext uri="{FF2B5EF4-FFF2-40B4-BE49-F238E27FC236}">
                <a16:creationId xmlns:a16="http://schemas.microsoft.com/office/drawing/2014/main" id="{2D788B6E-3762-7830-A407-D763BC7B90F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74400" y="394989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32E3B857-98E4-39F9-256E-A2EDD087CEC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388906" y="4980477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Content Placeholder 21">
            <a:extLst>
              <a:ext uri="{FF2B5EF4-FFF2-40B4-BE49-F238E27FC236}">
                <a16:creationId xmlns:a16="http://schemas.microsoft.com/office/drawing/2014/main" id="{DD07B990-98B7-F980-ACA7-B34171326C0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3349150" y="5974253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0617787F-6646-B8F7-3897-010D00D5F45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91777" y="497369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Content Placeholder 21">
            <a:extLst>
              <a:ext uri="{FF2B5EF4-FFF2-40B4-BE49-F238E27FC236}">
                <a16:creationId xmlns:a16="http://schemas.microsoft.com/office/drawing/2014/main" id="{DFF27A98-D99C-6D26-2D03-DBE71BA6BD0B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5352021" y="596747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9ACECBD8-2AD7-75BB-53CE-BF175AD7D2E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16586" y="497369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Content Placeholder 21">
            <a:extLst>
              <a:ext uri="{FF2B5EF4-FFF2-40B4-BE49-F238E27FC236}">
                <a16:creationId xmlns:a16="http://schemas.microsoft.com/office/drawing/2014/main" id="{2435F2A1-9FF4-FAAE-5061-A597112E040D}"/>
              </a:ext>
            </a:extLst>
          </p:cNvPr>
          <p:cNvSpPr>
            <a:spLocks noGrp="1"/>
          </p:cNvSpPr>
          <p:nvPr>
            <p:ph sz="quarter" idx="62"/>
          </p:nvPr>
        </p:nvSpPr>
        <p:spPr>
          <a:xfrm>
            <a:off x="7376830" y="596747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51C91A-E3FD-E43B-A8EC-777516E255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401639" y="4980477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Content Placeholder 21">
            <a:extLst>
              <a:ext uri="{FF2B5EF4-FFF2-40B4-BE49-F238E27FC236}">
                <a16:creationId xmlns:a16="http://schemas.microsoft.com/office/drawing/2014/main" id="{40B271BA-9D1F-383C-FEA4-4767631D72E9}"/>
              </a:ext>
            </a:extLst>
          </p:cNvPr>
          <p:cNvSpPr>
            <a:spLocks noGrp="1"/>
          </p:cNvSpPr>
          <p:nvPr>
            <p:ph sz="quarter" idx="64"/>
          </p:nvPr>
        </p:nvSpPr>
        <p:spPr>
          <a:xfrm>
            <a:off x="9361883" y="5974253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19">
            <a:extLst>
              <a:ext uri="{FF2B5EF4-FFF2-40B4-BE49-F238E27FC236}">
                <a16:creationId xmlns:a16="http://schemas.microsoft.com/office/drawing/2014/main" id="{3336A3C0-D1BA-47C9-0F3A-5E1FB86004D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364097" y="4980477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Content Placeholder 21">
            <a:extLst>
              <a:ext uri="{FF2B5EF4-FFF2-40B4-BE49-F238E27FC236}">
                <a16:creationId xmlns:a16="http://schemas.microsoft.com/office/drawing/2014/main" id="{F1E26BD9-6EAA-C3EF-0CE5-48CB2A0CBBD0}"/>
              </a:ext>
            </a:extLst>
          </p:cNvPr>
          <p:cNvSpPr>
            <a:spLocks noGrp="1"/>
          </p:cNvSpPr>
          <p:nvPr>
            <p:ph sz="quarter" idx="66"/>
          </p:nvPr>
        </p:nvSpPr>
        <p:spPr>
          <a:xfrm>
            <a:off x="1324341" y="5974253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7484AF1-0B7E-BABF-2F5C-72FC3503E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82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s 3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CF26D0CE-EFF5-9296-E90D-611637E256E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68590" y="2015621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A882CB7-1228-DDD3-F299-95A16C92BB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5103" y="2030370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5C31889-EAFA-9614-2EE8-349DDF76E26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54062" y="2034446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F525E107-8E81-6A38-279A-A07E2A18C8F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83738" y="2024080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389631-C6C8-A656-0B0D-D2BC4B2D30BC}"/>
              </a:ext>
            </a:extLst>
          </p:cNvPr>
          <p:cNvSpPr/>
          <p:nvPr userDrawn="1"/>
        </p:nvSpPr>
        <p:spPr>
          <a:xfrm>
            <a:off x="431999" y="4871879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32BB6-FA1B-70D3-09BB-A53B72656A38}"/>
              </a:ext>
            </a:extLst>
          </p:cNvPr>
          <p:cNvSpPr/>
          <p:nvPr userDrawn="1"/>
        </p:nvSpPr>
        <p:spPr>
          <a:xfrm>
            <a:off x="3343444" y="4871876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B1C67E-3E9F-4996-7DFA-884D26043C1F}"/>
              </a:ext>
            </a:extLst>
          </p:cNvPr>
          <p:cNvSpPr/>
          <p:nvPr userDrawn="1"/>
        </p:nvSpPr>
        <p:spPr>
          <a:xfrm>
            <a:off x="6254889" y="4861207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9EEC1A-B017-4D17-2447-A2994A2E4C54}"/>
              </a:ext>
            </a:extLst>
          </p:cNvPr>
          <p:cNvSpPr/>
          <p:nvPr userDrawn="1"/>
        </p:nvSpPr>
        <p:spPr>
          <a:xfrm>
            <a:off x="9166334" y="4861204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6B41222C-851B-7CFC-21E8-348C1D264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089700D7-58CA-7F9D-F5BA-2D94F8181FC6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D9DD0F74-F3D5-7D4D-266E-935288E84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815" y="4278948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1B9BE399-574D-EB38-06FB-9A199D79B8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7059" y="5272724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8D82FF85-D29D-F6C6-718B-5F79B1503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93321" y="4269009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F312C9F6-2E4E-A1BC-57A9-DA66769A0FB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53565" y="5262785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443C999-9315-0A4B-6925-59BBAC5C85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80462" y="4269009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CC168613-6997-BFC5-E150-53773907927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340706" y="5262785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B22C36FB-FC09-D452-E4F2-A4FB57F315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56839" y="4259070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58ED96EB-2E43-39A0-C833-DF48E5887D6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217083" y="5252846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23C369B-42F6-8BB2-1C26-DAAFD1B54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4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A5466-9FBA-560F-6D0C-B340770CDD8C}"/>
              </a:ext>
            </a:extLst>
          </p:cNvPr>
          <p:cNvSpPr/>
          <p:nvPr userDrawn="1"/>
        </p:nvSpPr>
        <p:spPr>
          <a:xfrm rot="5400000">
            <a:off x="3855720" y="-1849984"/>
            <a:ext cx="448056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53EE92-6659-EAC5-C863-23C08DA58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300" y="420715"/>
            <a:ext cx="8657590" cy="654513"/>
          </a:xfrm>
          <a:prstGeom prst="rect">
            <a:avLst/>
          </a:prstGeom>
        </p:spPr>
        <p:txBody>
          <a:bodyPr anchor="b"/>
          <a:lstStyle>
            <a:lvl1pPr algn="l">
              <a:defRPr sz="32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9E473E-29A5-FBEB-DBBC-4A3777DD83C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81965" y="1204634"/>
            <a:ext cx="8636273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Content Placeholder 21">
            <a:extLst>
              <a:ext uri="{FF2B5EF4-FFF2-40B4-BE49-F238E27FC236}">
                <a16:creationId xmlns:a16="http://schemas.microsoft.com/office/drawing/2014/main" id="{74EC6575-A2E8-5FBB-71B7-C77AAF06880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81965" y="2666046"/>
            <a:ext cx="4825872" cy="3534338"/>
          </a:xfrm>
          <a:prstGeom prst="rect">
            <a:avLst/>
          </a:prstGeom>
        </p:spPr>
        <p:txBody>
          <a:bodyPr lIns="27432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1">
            <a:extLst>
              <a:ext uri="{FF2B5EF4-FFF2-40B4-BE49-F238E27FC236}">
                <a16:creationId xmlns:a16="http://schemas.microsoft.com/office/drawing/2014/main" id="{7F13C619-12C8-54D2-02D7-ACE62495928B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096000" y="2666046"/>
            <a:ext cx="5064690" cy="3534338"/>
          </a:xfrm>
          <a:prstGeom prst="rect">
            <a:avLst/>
          </a:prstGeom>
        </p:spPr>
        <p:txBody>
          <a:bodyPr lIns="27432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2257C360-6FF1-D6C6-C8E2-6C9831DA29EF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74300" y="2228979"/>
            <a:ext cx="4825872" cy="4370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F97E12CD-25F4-3093-28DB-B3B5EDAA0A7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088335" y="2228979"/>
            <a:ext cx="5064690" cy="4370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79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4">
            <a:extLst>
              <a:ext uri="{FF2B5EF4-FFF2-40B4-BE49-F238E27FC236}">
                <a16:creationId xmlns:a16="http://schemas.microsoft.com/office/drawing/2014/main" id="{4A54D24A-B9C3-B5CD-B6CD-0CFC90117D81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431999" y="1610330"/>
            <a:ext cx="5553052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DF8EB3E-4C09-9012-F708-ECC319774C2E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6271339" y="1610330"/>
            <a:ext cx="538237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379219"/>
            <a:ext cx="5514001" cy="795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302576" y="379221"/>
            <a:ext cx="5351140" cy="7950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30CBF41C-AC47-2BB7-7BDB-16ADCAB31F68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27277" y="2574839"/>
            <a:ext cx="4855065" cy="3169887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087050A4-1C9A-8B01-4E21-89CD9EACF2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7277" y="2198504"/>
            <a:ext cx="4839236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3992ADDC-4B7B-0CE0-6676-64F3C2400793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613360" y="2573466"/>
            <a:ext cx="4791772" cy="3169887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4D1FA71-EEDA-B2C7-837E-0DF8C9CB73A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14813" y="2197131"/>
            <a:ext cx="477614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834045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FDC9E42-40F6-CC1E-5ACC-8693E8BA737C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431999" y="1609725"/>
            <a:ext cx="357943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6" name="Media Placeholder 4">
            <a:extLst>
              <a:ext uri="{FF2B5EF4-FFF2-40B4-BE49-F238E27FC236}">
                <a16:creationId xmlns:a16="http://schemas.microsoft.com/office/drawing/2014/main" id="{115DFCC5-74A2-55E9-94CB-3AEEA1300467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4287374" y="1609725"/>
            <a:ext cx="357943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8" name="Media Placeholder 4">
            <a:extLst>
              <a:ext uri="{FF2B5EF4-FFF2-40B4-BE49-F238E27FC236}">
                <a16:creationId xmlns:a16="http://schemas.microsoft.com/office/drawing/2014/main" id="{697E683E-1C72-25E9-6FF7-697BAAC6EFD3}"/>
              </a:ext>
            </a:extLst>
          </p:cNvPr>
          <p:cNvSpPr>
            <a:spLocks noGrp="1"/>
          </p:cNvSpPr>
          <p:nvPr>
            <p:ph type="media" sz="quarter" idx="37" hasCustomPrompt="1"/>
          </p:nvPr>
        </p:nvSpPr>
        <p:spPr>
          <a:xfrm>
            <a:off x="8091344" y="1609725"/>
            <a:ext cx="357943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379219"/>
            <a:ext cx="5664001" cy="795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282048" y="379221"/>
            <a:ext cx="5371668" cy="7950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89797" y="2574234"/>
            <a:ext cx="2766402" cy="2955001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797" y="2197899"/>
            <a:ext cx="2766402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B8C738C7-B776-E4EE-16B7-1B9A3D81DE3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481438" y="2574234"/>
            <a:ext cx="2766402" cy="2955001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0CAE3C-91BF-0C0E-18CB-09183A0907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81438" y="2197899"/>
            <a:ext cx="2766402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26A40953-4EAB-CAAB-52E9-FFCE21661E38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635691" y="2574234"/>
            <a:ext cx="2766402" cy="2955001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C433E35-61E6-F0F2-B9A4-E521EA8389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35691" y="2197899"/>
            <a:ext cx="2766402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398787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1B1CB0-BBBF-6576-FDEB-6B3189126685}"/>
              </a:ext>
            </a:extLst>
          </p:cNvPr>
          <p:cNvSpPr/>
          <p:nvPr userDrawn="1"/>
        </p:nvSpPr>
        <p:spPr>
          <a:xfrm flipV="1">
            <a:off x="0" y="2883029"/>
            <a:ext cx="12188952" cy="361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B035C06-7077-586A-D708-9744B964EADE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1862767" y="2116645"/>
            <a:ext cx="1521811" cy="15205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Can change image/outline/add icon</a:t>
            </a:r>
          </a:p>
        </p:txBody>
      </p:sp>
      <p:sp>
        <p:nvSpPr>
          <p:cNvPr id="8" name="Media Placeholder 5">
            <a:extLst>
              <a:ext uri="{FF2B5EF4-FFF2-40B4-BE49-F238E27FC236}">
                <a16:creationId xmlns:a16="http://schemas.microsoft.com/office/drawing/2014/main" id="{5CBE634F-567A-2BC2-6BB5-DC15DA7D1957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5350607" y="2119854"/>
            <a:ext cx="1521811" cy="15205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Can change image/outline/add icon</a:t>
            </a:r>
          </a:p>
        </p:txBody>
      </p:sp>
      <p:sp>
        <p:nvSpPr>
          <p:cNvPr id="9" name="Media Placeholder 5">
            <a:extLst>
              <a:ext uri="{FF2B5EF4-FFF2-40B4-BE49-F238E27FC236}">
                <a16:creationId xmlns:a16="http://schemas.microsoft.com/office/drawing/2014/main" id="{7534A2FA-AF5D-C3C9-0DB8-BF7AC17498C2}"/>
              </a:ext>
            </a:extLst>
          </p:cNvPr>
          <p:cNvSpPr>
            <a:spLocks noGrp="1"/>
          </p:cNvSpPr>
          <p:nvPr>
            <p:ph type="media" sz="quarter" idx="37" hasCustomPrompt="1"/>
          </p:nvPr>
        </p:nvSpPr>
        <p:spPr>
          <a:xfrm>
            <a:off x="8853656" y="2156019"/>
            <a:ext cx="1521811" cy="15205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Can change image/outline/add icon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1107" y="954537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91107" y="1396976"/>
            <a:ext cx="9447292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5DA25BA9-D26B-C759-5250-2C4690B51CE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9064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628F294-7BFE-84C6-6E96-963441888B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7342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035CB3E5-4E78-35C2-8C11-1B23F911E4F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12132" y="4470057"/>
            <a:ext cx="3214615" cy="1581798"/>
          </a:xfrm>
          <a:prstGeom prst="rect">
            <a:avLst/>
          </a:prstGeom>
        </p:spPr>
        <p:txBody>
          <a:bodyPr l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07C7795-4383-2AA1-2DEA-0D3DD5869E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00410" y="3974971"/>
            <a:ext cx="3222207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Content Placeholder 21">
            <a:extLst>
              <a:ext uri="{FF2B5EF4-FFF2-40B4-BE49-F238E27FC236}">
                <a16:creationId xmlns:a16="http://schemas.microsoft.com/office/drawing/2014/main" id="{733333D3-3DF0-B639-46DB-E20B389D356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999348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DC9F35B-C45A-E33A-99CF-25F4B22DF8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87626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249599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w To Slide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0676F9-8D09-D9BC-4FEB-82A8EE3ED587}"/>
              </a:ext>
            </a:extLst>
          </p:cNvPr>
          <p:cNvSpPr txBox="1"/>
          <p:nvPr userDrawn="1"/>
        </p:nvSpPr>
        <p:spPr>
          <a:xfrm>
            <a:off x="2533402" y="1182231"/>
            <a:ext cx="71251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Instructions for Use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1800" dirty="0">
                <a:solidFill>
                  <a:schemeClr val="bg2"/>
                </a:solidFill>
              </a:rPr>
              <a:t>HOW TO COMPRESS IMAGE SIZE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/>
                </a:solidFill>
                <a:effectLst/>
              </a:rPr>
              <a:t>Select any image and open the Picture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Format ribbon and a Compress Pictures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pop-up box will appear. Compress your images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as much as you need down to 96 dpi.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E61AA-F3D7-DE40-86BD-0905035B6C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823" y="2261449"/>
            <a:ext cx="5266401" cy="27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34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899AC7-02FD-582D-735B-06BB147EBE6E}"/>
              </a:ext>
            </a:extLst>
          </p:cNvPr>
          <p:cNvSpPr/>
          <p:nvPr userDrawn="1"/>
        </p:nvSpPr>
        <p:spPr>
          <a:xfrm flipV="1">
            <a:off x="0" y="0"/>
            <a:ext cx="12192000" cy="3467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6EE8D689-E4A2-6F3B-194B-0E045DB90268}"/>
              </a:ext>
            </a:extLst>
          </p:cNvPr>
          <p:cNvSpPr txBox="1">
            <a:spLocks/>
          </p:cNvSpPr>
          <p:nvPr userDrawn="1"/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1D3819D1-6BD4-F33E-7329-683940F212B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9064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7F1C8FE-8FD9-92B5-860B-3D26299A89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7342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FF82D130-8297-B735-1EF1-3E79D2E603C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12132" y="4470057"/>
            <a:ext cx="3214615" cy="1581798"/>
          </a:xfrm>
          <a:prstGeom prst="rect">
            <a:avLst/>
          </a:prstGeo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C6AAE38D-D54A-B694-E68B-2F55A56897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00410" y="3974971"/>
            <a:ext cx="3222207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A5E5BD03-6F97-D189-6540-0AEA940AAC4B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999348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0C100ED2-D835-6F34-0DA7-55F05E5D5B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87626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B438875-24A6-869B-4192-D4BB24323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892097"/>
            <a:ext cx="5664001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112350B4-C71A-6BDE-2957-D2B78004EC9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1334536"/>
            <a:ext cx="5748841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4" name="Content Placeholder 21">
            <a:extLst>
              <a:ext uri="{FF2B5EF4-FFF2-40B4-BE49-F238E27FC236}">
                <a16:creationId xmlns:a16="http://schemas.microsoft.com/office/drawing/2014/main" id="{E0225E66-4239-8965-BA51-2FA377B727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799" y="1971304"/>
            <a:ext cx="5664201" cy="1186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F99FB8CA-A473-B820-12C8-032ECBF6643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527799" y="0"/>
            <a:ext cx="5664201" cy="3467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9235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93163AD-DC76-7B20-24DE-E35FC0AB4925}"/>
              </a:ext>
            </a:extLst>
          </p:cNvPr>
          <p:cNvSpPr/>
          <p:nvPr userDrawn="1"/>
        </p:nvSpPr>
        <p:spPr>
          <a:xfrm flipH="1">
            <a:off x="6406950" y="0"/>
            <a:ext cx="5785050" cy="65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4CE969D2-886C-E721-8B53-DB07CE8873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6406950" cy="4017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845" y="5233137"/>
            <a:ext cx="4499699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58199" y="5675576"/>
            <a:ext cx="456556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BFB1D2AA-3682-2FA6-9D54-DEC294C6872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022947" y="438206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4BCACF8-293B-3D1B-4CAF-DD07BD04B2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1634" y="4382061"/>
            <a:ext cx="1738430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8E70350-AA99-8712-84DE-3422C8EF620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022947" y="4937456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FC9B644-051A-2FBF-606E-B6459CE2F6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1634" y="4937456"/>
            <a:ext cx="1738430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563D1145-225C-35FB-8EBA-DEAAEE14560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022947" y="550558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3345F66-A206-70F3-5A1D-E67A464454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61634" y="5505581"/>
            <a:ext cx="1738430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C39A6C9-3175-2898-5EBD-A7CD7CB381A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12729" y="4860986"/>
            <a:ext cx="1109389" cy="11144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9A90B39F-BD4F-07C7-437A-0FF4E979726F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852062" y="2268496"/>
            <a:ext cx="4933899" cy="371967"/>
          </a:xfrm>
          <a:prstGeom prst="rect">
            <a:avLst/>
          </a:prstGeom>
        </p:spPr>
        <p:txBody>
          <a:bodyPr lIns="274320" anchor="ctr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734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281" y="1803599"/>
            <a:ext cx="381798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96000" y="0"/>
            <a:ext cx="6095999" cy="650324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6349E396-8D07-EE6A-7BFF-5D06447055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24082" y="2476931"/>
            <a:ext cx="3818082" cy="3071813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354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5C86B-0799-F359-FF53-413F19EB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6A86A-2613-EE06-E484-C02C80979748}"/>
              </a:ext>
            </a:extLst>
          </p:cNvPr>
          <p:cNvSpPr/>
          <p:nvPr userDrawn="1"/>
        </p:nvSpPr>
        <p:spPr>
          <a:xfrm>
            <a:off x="0" y="0"/>
            <a:ext cx="12192000" cy="288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2E21D6-2C0C-A372-4BE8-A37C4EDFF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9064" y="3429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THANK YOU FOR JOINING!</a:t>
            </a:r>
            <a:endParaRPr lang="en-US" noProof="0"/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AD0B34D0-4032-2919-5991-FC851AB2505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9065" y="4295885"/>
            <a:ext cx="2848486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Name</a:t>
            </a:r>
          </a:p>
          <a:p>
            <a:pPr lvl="0"/>
            <a:r>
              <a:rPr lang="en-US"/>
              <a:t>Job Title</a:t>
            </a:r>
          </a:p>
          <a:p>
            <a:pPr lvl="0"/>
            <a:r>
              <a:rPr lang="en-US"/>
              <a:t>Email </a:t>
            </a:r>
          </a:p>
          <a:p>
            <a:pPr lvl="0"/>
            <a:r>
              <a:rPr lang="en-US"/>
              <a:t>Phone Number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E606B90F-75B0-2D1B-70FC-71CC9DE13DD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496410" y="4295885"/>
            <a:ext cx="1848394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www.ncsl.org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14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NCSLorg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ECFA8959-1299-BFCB-3AB5-4BD1A536B9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702361" y="4295885"/>
            <a:ext cx="2370218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Denver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7700 East First Place,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Denver CO 80230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D.C.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444 North Capitol Street, N.W.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Suite 515,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Washington, D.C. 20001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C97678-92C5-F8A4-E56E-4A7E1D347940}"/>
              </a:ext>
            </a:extLst>
          </p:cNvPr>
          <p:cNvCxnSpPr/>
          <p:nvPr userDrawn="1"/>
        </p:nvCxnSpPr>
        <p:spPr>
          <a:xfrm>
            <a:off x="4239493" y="4295885"/>
            <a:ext cx="0" cy="158179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67EB40-CC30-A66B-3053-267EED24D9E6}"/>
              </a:ext>
            </a:extLst>
          </p:cNvPr>
          <p:cNvCxnSpPr/>
          <p:nvPr userDrawn="1"/>
        </p:nvCxnSpPr>
        <p:spPr>
          <a:xfrm>
            <a:off x="7726747" y="4295885"/>
            <a:ext cx="0" cy="158179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E77D2B-2673-9AE9-63F9-FF2DFED1CD7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0" y="0"/>
            <a:ext cx="12192000" cy="2887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30DBB4E-E2B0-F29A-A439-3E746986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8691" y="4240939"/>
            <a:ext cx="593669" cy="58793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64A3D29-71F0-7F3C-37D9-F02A19FA81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2090" y="4245543"/>
            <a:ext cx="593669" cy="58793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9D63EE-DA51-F801-045F-9E43D780BB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2089" y="4947269"/>
            <a:ext cx="593669" cy="5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36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736537B-3983-E559-CA41-8F0A54D5F52C}"/>
              </a:ext>
            </a:extLst>
          </p:cNvPr>
          <p:cNvSpPr/>
          <p:nvPr userDrawn="1"/>
        </p:nvSpPr>
        <p:spPr>
          <a:xfrm>
            <a:off x="5609063" y="0"/>
            <a:ext cx="6582937" cy="64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4AF64D58-0C9B-EB46-696A-95CEBDB9B1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7733" y="116"/>
            <a:ext cx="5371330" cy="6498291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D0109-C8F1-2765-C3C6-FB251FDDC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2860E9-BD86-1DDA-E041-3235B3115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301909"/>
            <a:ext cx="5295726" cy="654513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3200" spc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7B455A2-A3B3-E2E4-837D-9C8EADDFB098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103666" y="3085828"/>
            <a:ext cx="5282686" cy="299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B1A3A29B-37BE-F98B-0FC8-5E642093C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5455336"/>
            <a:ext cx="593669" cy="58793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EFD80B1-72D8-77BF-BCA5-732C19014F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2" y="4051884"/>
            <a:ext cx="593669" cy="58793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A297ED6D-B534-9174-02DB-12D068F88D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1" y="4753610"/>
            <a:ext cx="593669" cy="587933"/>
          </a:xfrm>
          <a:prstGeom prst="rect">
            <a:avLst/>
          </a:prstGeom>
        </p:spPr>
      </p:pic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3CE4D9ED-BA54-268A-8BBB-2B5287416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310" y="4197303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7AA2D916-F38A-491D-2B06-CAB76268F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310" y="4910180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43C16168-437C-7144-3E8D-89B30B52D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2310" y="5581947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A485379-AA64-4C03-B854-10B36E2908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176481" y="549473"/>
            <a:ext cx="2840956" cy="10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96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819D13-25C2-DAF4-A694-62D5525C8627}"/>
              </a:ext>
            </a:extLst>
          </p:cNvPr>
          <p:cNvSpPr/>
          <p:nvPr userDrawn="1"/>
        </p:nvSpPr>
        <p:spPr>
          <a:xfrm>
            <a:off x="5609063" y="-13460"/>
            <a:ext cx="6582937" cy="64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D0109-C8F1-2765-C3C6-FB251FDDC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B1A3A29B-37BE-F98B-0FC8-5E642093C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5455336"/>
            <a:ext cx="593669" cy="58793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EFD80B1-72D8-77BF-BCA5-732C19014F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2" y="4051884"/>
            <a:ext cx="593669" cy="58793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A297ED6D-B534-9174-02DB-12D068F88D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1" y="4753610"/>
            <a:ext cx="593669" cy="587933"/>
          </a:xfrm>
          <a:prstGeom prst="rect">
            <a:avLst/>
          </a:prstGeom>
        </p:spPr>
      </p:pic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3CE4D9ED-BA54-268A-8BBB-2B5287416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310" y="4197303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7AA2D916-F38A-491D-2B06-CAB76268F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310" y="4910180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43C16168-437C-7144-3E8D-89B30B52D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2310" y="5581947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720B2-109C-2C8F-8257-4A8DB66085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74961" y="2301909"/>
            <a:ext cx="4129210" cy="654513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3200" spc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27E9F9B-16CE-9C49-4881-E3CF6150B2B6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7479123" y="3085828"/>
            <a:ext cx="4119043" cy="299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5D9D-79EE-A585-B459-997FF8CCA48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176481" y="549473"/>
            <a:ext cx="2840956" cy="1047534"/>
          </a:xfrm>
          <a:prstGeom prst="rect">
            <a:avLst/>
          </a:prstGeom>
        </p:spPr>
      </p:pic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4AF64D58-0C9B-EB46-696A-95CEBDB9B1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3666" y="2115336"/>
            <a:ext cx="1124448" cy="1360369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</p:spTree>
    <p:extLst>
      <p:ext uri="{BB962C8B-B14F-4D97-AF65-F5344CB8AC3E}">
        <p14:creationId xmlns:p14="http://schemas.microsoft.com/office/powerpoint/2010/main" val="246863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9D4828-7012-5205-DC1C-2FD7B441B5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4BEE94-EBE5-8DB4-A5E0-F43DDC438738}"/>
              </a:ext>
            </a:extLst>
          </p:cNvPr>
          <p:cNvGrpSpPr/>
          <p:nvPr userDrawn="1"/>
        </p:nvGrpSpPr>
        <p:grpSpPr>
          <a:xfrm>
            <a:off x="705853" y="1431216"/>
            <a:ext cx="11196971" cy="2926080"/>
            <a:chOff x="670560" y="1503680"/>
            <a:chExt cx="11196971" cy="29260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0CABDA-FA91-C660-091C-FE5984DDF0E6}"/>
                </a:ext>
              </a:extLst>
            </p:cNvPr>
            <p:cNvGrpSpPr/>
            <p:nvPr userDrawn="1"/>
          </p:nvGrpSpPr>
          <p:grpSpPr>
            <a:xfrm>
              <a:off x="1574800" y="1716139"/>
              <a:ext cx="9076486" cy="2435698"/>
              <a:chOff x="1574800" y="1716139"/>
              <a:chExt cx="9076486" cy="2435698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BAEDBE4-9F00-D212-47E5-38C119662C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579936" y="2438400"/>
                <a:ext cx="0" cy="424918"/>
              </a:xfrm>
              <a:prstGeom prst="line">
                <a:avLst/>
              </a:prstGeom>
              <a:noFill/>
              <a:ln w="12700" cap="flat" cmpd="sng" algn="ctr">
                <a:solidFill>
                  <a:srgbClr val="69696D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B276207-92D0-5B12-CDDD-C2E720BFA115}"/>
                  </a:ext>
                </a:extLst>
              </p:cNvPr>
              <p:cNvGrpSpPr/>
              <p:nvPr userDrawn="1"/>
            </p:nvGrpSpPr>
            <p:grpSpPr>
              <a:xfrm>
                <a:off x="1574800" y="1716139"/>
                <a:ext cx="9076486" cy="2435698"/>
                <a:chOff x="1574800" y="1716139"/>
                <a:chExt cx="9076486" cy="2435698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AD2A416F-38A4-34C4-54EC-EAB48C9481E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1581216" y="2975979"/>
                  <a:ext cx="0" cy="89047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94BB403-C05F-881A-6003-61D79138459B}"/>
                    </a:ext>
                  </a:extLst>
                </p:cNvPr>
                <p:cNvCxnSpPr/>
                <p:nvPr userDrawn="1"/>
              </p:nvCxnSpPr>
              <p:spPr>
                <a:xfrm flipV="1">
                  <a:off x="3627120" y="2966720"/>
                  <a:ext cx="0" cy="89047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4974DBC-5576-917D-FFA2-EA6D78A0566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6116320" y="1869440"/>
                  <a:ext cx="0" cy="198775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1B4E8A2-C2C7-4F1E-FCA6-CB50906DC9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7528560" y="1950720"/>
                  <a:ext cx="0" cy="198775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1C340FC-B600-1EE0-CE6F-B38F764F000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10644870" y="2438400"/>
                  <a:ext cx="0" cy="6807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D31C9D-80D9-1252-AFFB-0A3F08E572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8607204" y="1717941"/>
                  <a:ext cx="0" cy="42491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8611A342-22B7-A90B-4EA0-2EC743180F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620704" y="1716139"/>
                  <a:ext cx="499169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C542FBBF-851E-BC6D-EE9B-4D261F17560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574800" y="2975979"/>
                  <a:ext cx="206248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AE995F3-911F-0F8B-4653-7B22477E059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573520" y="2438400"/>
                  <a:ext cx="407776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58678940-B560-70B3-5B44-4BAC59A80EC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627120" y="1716139"/>
                  <a:ext cx="0" cy="114717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4D12080F-52A9-740F-6BF4-14EEA38E271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115558" y="1956771"/>
                  <a:ext cx="141300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45D346B-C007-AA83-1BE5-5D79ECE71A6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431765" y="4151837"/>
                  <a:ext cx="141300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A600EC-4DF0-EE37-8D72-058D9D446064}"/>
                </a:ext>
              </a:extLst>
            </p:cNvPr>
            <p:cNvGrpSpPr/>
            <p:nvPr userDrawn="1"/>
          </p:nvGrpSpPr>
          <p:grpSpPr>
            <a:xfrm>
              <a:off x="670560" y="1503680"/>
              <a:ext cx="11196971" cy="2926080"/>
              <a:chOff x="670560" y="1503680"/>
              <a:chExt cx="11196971" cy="292608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A90D7A-91EB-CC73-E38E-07CA825B5657}"/>
                  </a:ext>
                </a:extLst>
              </p:cNvPr>
              <p:cNvSpPr/>
              <p:nvPr userDrawn="1"/>
            </p:nvSpPr>
            <p:spPr>
              <a:xfrm>
                <a:off x="5212080" y="1503680"/>
                <a:ext cx="1808480" cy="568960"/>
              </a:xfrm>
              <a:prstGeom prst="rect">
                <a:avLst/>
              </a:prstGeom>
              <a:solidFill>
                <a:srgbClr val="20588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NCSL EXECUTIVE COMMITTEE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5097204-3018-0B93-56DB-9063A5E6598D}"/>
                  </a:ext>
                </a:extLst>
              </p:cNvPr>
              <p:cNvSpPr/>
              <p:nvPr userDrawn="1"/>
            </p:nvSpPr>
            <p:spPr>
              <a:xfrm>
                <a:off x="2733040" y="2702560"/>
                <a:ext cx="1808480" cy="568960"/>
              </a:xfrm>
              <a:prstGeom prst="rect">
                <a:avLst/>
              </a:prstGeom>
              <a:solidFill>
                <a:srgbClr val="715B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NCSL CEO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7D7FE5C-B1DE-9326-2C78-C4218FE9D2A4}"/>
                  </a:ext>
                </a:extLst>
              </p:cNvPr>
              <p:cNvSpPr/>
              <p:nvPr userDrawn="1"/>
            </p:nvSpPr>
            <p:spPr>
              <a:xfrm>
                <a:off x="2733040" y="3857197"/>
                <a:ext cx="1808480" cy="568960"/>
              </a:xfrm>
              <a:prstGeom prst="rect">
                <a:avLst/>
              </a:prstGeom>
              <a:solidFill>
                <a:srgbClr val="715B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D.C. OFFICE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031155-3F89-FBF8-3DC0-0DAE081A5E37}"/>
                  </a:ext>
                </a:extLst>
              </p:cNvPr>
              <p:cNvSpPr/>
              <p:nvPr userDrawn="1"/>
            </p:nvSpPr>
            <p:spPr>
              <a:xfrm>
                <a:off x="670560" y="3857197"/>
                <a:ext cx="1808480" cy="568960"/>
              </a:xfrm>
              <a:prstGeom prst="rect">
                <a:avLst/>
              </a:prstGeom>
              <a:solidFill>
                <a:srgbClr val="715B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DENVER OFFICE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0AA38FB-A625-EB71-486B-0BB2076F5BDA}"/>
                  </a:ext>
                </a:extLst>
              </p:cNvPr>
              <p:cNvSpPr/>
              <p:nvPr userDrawn="1"/>
            </p:nvSpPr>
            <p:spPr>
              <a:xfrm>
                <a:off x="7254240" y="3860800"/>
                <a:ext cx="1808480" cy="568960"/>
              </a:xfrm>
              <a:prstGeom prst="rect">
                <a:avLst/>
              </a:prstGeom>
              <a:solidFill>
                <a:srgbClr val="9D64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 TASK FORCES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713FB2C-1903-8C7C-3093-F77DE69EE10D}"/>
                  </a:ext>
                </a:extLst>
              </p:cNvPr>
              <p:cNvSpPr/>
              <p:nvPr userDrawn="1"/>
            </p:nvSpPr>
            <p:spPr>
              <a:xfrm>
                <a:off x="5191760" y="3860800"/>
                <a:ext cx="1808480" cy="568960"/>
              </a:xfrm>
              <a:prstGeom prst="rect">
                <a:avLst/>
              </a:prstGeom>
              <a:solidFill>
                <a:srgbClr val="B1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 STANDING COMMITTEES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26B05B6-8DF2-B06C-5492-90919952758F}"/>
                  </a:ext>
                </a:extLst>
              </p:cNvPr>
              <p:cNvSpPr/>
              <p:nvPr userDrawn="1"/>
            </p:nvSpPr>
            <p:spPr>
              <a:xfrm>
                <a:off x="5190236" y="2702560"/>
                <a:ext cx="1808480" cy="568960"/>
              </a:xfrm>
              <a:prstGeom prst="rect">
                <a:avLst/>
              </a:prstGeom>
              <a:solidFill>
                <a:srgbClr val="B1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STEERING COMMITTEE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 OVERALL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COMMITTEE OFFICERS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1DA0B02-9F2F-860C-45D0-01C4FCFD2AB7}"/>
                  </a:ext>
                </a:extLst>
              </p:cNvPr>
              <p:cNvSpPr/>
              <p:nvPr userDrawn="1"/>
            </p:nvSpPr>
            <p:spPr>
              <a:xfrm>
                <a:off x="7699756" y="2092960"/>
                <a:ext cx="1808480" cy="568960"/>
              </a:xfrm>
              <a:prstGeom prst="rect">
                <a:avLst/>
              </a:prstGeom>
              <a:solidFill>
                <a:srgbClr val="70C3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LEGISLATIVE STAFF COORDINATING COMMITTEE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2C8E43C-04CE-1409-53F2-602BBEE89F5E}"/>
                  </a:ext>
                </a:extLst>
              </p:cNvPr>
              <p:cNvSpPr/>
              <p:nvPr userDrawn="1"/>
            </p:nvSpPr>
            <p:spPr>
              <a:xfrm>
                <a:off x="9413513" y="2976879"/>
                <a:ext cx="2454018" cy="568960"/>
              </a:xfrm>
              <a:prstGeom prst="rect">
                <a:avLst/>
              </a:prstGeom>
              <a:solidFill>
                <a:srgbClr val="69696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 PROFESSIONAL STAFF ASSOCIATIONS</a:t>
                </a:r>
              </a:p>
            </p:txBody>
          </p:sp>
        </p:grpSp>
      </p:grpSp>
      <p:pic>
        <p:nvPicPr>
          <p:cNvPr id="69" name="Picture 4">
            <a:extLst>
              <a:ext uri="{FF2B5EF4-FFF2-40B4-BE49-F238E27FC236}">
                <a16:creationId xmlns:a16="http://schemas.microsoft.com/office/drawing/2014/main" id="{783D7C16-CBEC-A43D-CF49-AD257BB49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86741" y="224353"/>
            <a:ext cx="2418517" cy="89177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4CCB8CE-4A29-8B7C-565A-30D1CB6AE5ED}"/>
              </a:ext>
            </a:extLst>
          </p:cNvPr>
          <p:cNvSpPr txBox="1"/>
          <p:nvPr userDrawn="1"/>
        </p:nvSpPr>
        <p:spPr>
          <a:xfrm>
            <a:off x="670560" y="4391679"/>
            <a:ext cx="1933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Communications and Outreach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Finance/Accounting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Leaders/International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NCSL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State Policy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State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Training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B8A38D-8549-D0AB-0E55-9FD7897BC374}"/>
              </a:ext>
            </a:extLst>
          </p:cNvPr>
          <p:cNvSpPr txBox="1"/>
          <p:nvPr userDrawn="1"/>
        </p:nvSpPr>
        <p:spPr>
          <a:xfrm>
            <a:off x="2722880" y="4391679"/>
            <a:ext cx="18084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State-Federal Relations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CA95A5B-C658-01B7-A5A5-163ABB8633AD}"/>
              </a:ext>
            </a:extLst>
          </p:cNvPr>
          <p:cNvSpPr txBox="1"/>
          <p:nvPr userDrawn="1"/>
        </p:nvSpPr>
        <p:spPr>
          <a:xfrm>
            <a:off x="9362276" y="3537090"/>
            <a:ext cx="254054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ASLCS: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American Society of Legislative Clerks and Secretaries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LINCS: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Legislative Information and Communications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LRL: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Legislative Research Librarians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LSPA: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Leadership Staff Professional Association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NALFO: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Association of Legislative Fiscal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NALIT: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Association of Legislative Information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NLPES: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Legislative Program Evaluation Society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NLSSA: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Legislative Services &amp; Security Association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RELACS: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Research, Editorial, Legal &amp; Committee Staff</a:t>
            </a:r>
          </a:p>
          <a:p>
            <a:endParaRPr lang="en-US" sz="1000" dirty="0">
              <a:solidFill>
                <a:srgbClr val="69696D"/>
              </a:solidFill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B598AA8-0443-FE41-B2B0-EAF648F5364E}"/>
              </a:ext>
            </a:extLst>
          </p:cNvPr>
          <p:cNvGrpSpPr/>
          <p:nvPr userDrawn="1"/>
        </p:nvGrpSpPr>
        <p:grpSpPr>
          <a:xfrm>
            <a:off x="5144134" y="4391679"/>
            <a:ext cx="3953879" cy="1892826"/>
            <a:chOff x="5144134" y="4593471"/>
            <a:chExt cx="3953879" cy="189282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BCFFE7-88BF-C729-3E71-37A1D8EE4D55}"/>
                </a:ext>
              </a:extLst>
            </p:cNvPr>
            <p:cNvSpPr txBox="1"/>
            <p:nvPr userDrawn="1"/>
          </p:nvSpPr>
          <p:spPr>
            <a:xfrm>
              <a:off x="5144134" y="4593471"/>
              <a:ext cx="2161124" cy="1892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Banking, Financial Services </a:t>
              </a:r>
              <a:b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</a:b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and Insurance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Budgets and Revenue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Children, Families and Human Services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Education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Elections and Redistricting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Health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Labor and Economic Development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Law and Public Safety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Natural Resources, Energy </a:t>
              </a:r>
              <a:b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</a:b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and Environment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Technology and Communications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Transportation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6D9B2D2-9150-22B8-0149-8B652C74B4DE}"/>
                </a:ext>
              </a:extLst>
            </p:cNvPr>
            <p:cNvSpPr txBox="1"/>
            <p:nvPr userDrawn="1"/>
          </p:nvSpPr>
          <p:spPr>
            <a:xfrm>
              <a:off x="7232463" y="4593471"/>
              <a:ext cx="18655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Agriculture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Artificial Intelligence, Cybersecurity and Privacy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Energy Supply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Health Innovations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Higher Education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Military and Veterans Affairs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State and Local Taxation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462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3Sum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40D17-4DC1-1210-0BB9-367C29AE0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green and white logo&#10;&#10;Description automatically generated">
            <a:extLst>
              <a:ext uri="{FF2B5EF4-FFF2-40B4-BE49-F238E27FC236}">
                <a16:creationId xmlns:a16="http://schemas.microsoft.com/office/drawing/2014/main" id="{512E7EF9-6586-BADE-0272-526A5F206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977111"/>
            <a:ext cx="10121900" cy="32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7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023Sum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40D17-4DC1-1210-0BB9-367C29AE0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-up of a magazine&#10;&#10;AI-generated content may be incorrect.">
            <a:extLst>
              <a:ext uri="{FF2B5EF4-FFF2-40B4-BE49-F238E27FC236}">
                <a16:creationId xmlns:a16="http://schemas.microsoft.com/office/drawing/2014/main" id="{38168D27-311C-6E77-6F56-E99734FB4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8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023Sum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40D17-4DC1-1210-0BB9-367C29AE0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ue and red text with stars&#10;&#10;AI-generated content may be incorrect.">
            <a:extLst>
              <a:ext uri="{FF2B5EF4-FFF2-40B4-BE49-F238E27FC236}">
                <a16:creationId xmlns:a16="http://schemas.microsoft.com/office/drawing/2014/main" id="{CA2FC5CA-8E71-6D70-8030-CF6FF00AA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05" y="1026544"/>
            <a:ext cx="9343190" cy="42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2388B-6D1B-074E-1FFC-1DFDF7245CEB}"/>
              </a:ext>
            </a:extLst>
          </p:cNvPr>
          <p:cNvSpPr txBox="1"/>
          <p:nvPr userDrawn="1"/>
        </p:nvSpPr>
        <p:spPr>
          <a:xfrm>
            <a:off x="2460029" y="1182231"/>
            <a:ext cx="71251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Font Use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This presentation has been made using the following fonts: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Cambria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ABCDEFGHIJKLMNOPQRSTUVWXYZ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Calibri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ABCDEFGHIJKLMNOPQRSTUVWXYZ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0B174-8DD0-18D9-D088-5F903AD1B8E5}"/>
              </a:ext>
            </a:extLst>
          </p:cNvPr>
          <p:cNvSpPr txBox="1"/>
          <p:nvPr userDrawn="1"/>
        </p:nvSpPr>
        <p:spPr>
          <a:xfrm>
            <a:off x="1479067" y="4516542"/>
            <a:ext cx="9233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*Those with Adobe Creative Cloud licenses may also use Merriweather and Open Sans.</a:t>
            </a:r>
          </a:p>
        </p:txBody>
      </p:sp>
    </p:spTree>
    <p:extLst>
      <p:ext uri="{BB962C8B-B14F-4D97-AF65-F5344CB8AC3E}">
        <p14:creationId xmlns:p14="http://schemas.microsoft.com/office/powerpoint/2010/main" val="4257820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023Sum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40D17-4DC1-1210-0BB9-367C29AE0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56026ED-A0C8-5F02-84B6-0C37CCA9F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0696" y="1230613"/>
            <a:ext cx="9770607" cy="43967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831AA-7C69-3F68-B9BB-2E8FDE3ACB2A}"/>
              </a:ext>
            </a:extLst>
          </p:cNvPr>
          <p:cNvSpPr/>
          <p:nvPr userDrawn="1"/>
        </p:nvSpPr>
        <p:spPr>
          <a:xfrm>
            <a:off x="-47708" y="6380922"/>
            <a:ext cx="12272838" cy="508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3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Google Shape;686;p59">
            <a:extLst>
              <a:ext uri="{FF2B5EF4-FFF2-40B4-BE49-F238E27FC236}">
                <a16:creationId xmlns:a16="http://schemas.microsoft.com/office/drawing/2014/main" id="{303B93EC-5528-7C06-849F-DD38835E502D}"/>
              </a:ext>
            </a:extLst>
          </p:cNvPr>
          <p:cNvSpPr/>
          <p:nvPr/>
        </p:nvSpPr>
        <p:spPr>
          <a:xfrm>
            <a:off x="282176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Google Shape;687;p59">
            <a:extLst>
              <a:ext uri="{FF2B5EF4-FFF2-40B4-BE49-F238E27FC236}">
                <a16:creationId xmlns:a16="http://schemas.microsoft.com/office/drawing/2014/main" id="{786AADE2-041D-EC69-75F4-A1125301329E}"/>
              </a:ext>
            </a:extLst>
          </p:cNvPr>
          <p:cNvSpPr/>
          <p:nvPr/>
        </p:nvSpPr>
        <p:spPr>
          <a:xfrm>
            <a:off x="388358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Google Shape;688;p59">
            <a:extLst>
              <a:ext uri="{FF2B5EF4-FFF2-40B4-BE49-F238E27FC236}">
                <a16:creationId xmlns:a16="http://schemas.microsoft.com/office/drawing/2014/main" id="{19933F3B-82D0-7591-CA35-6F34CF739856}"/>
              </a:ext>
            </a:extLst>
          </p:cNvPr>
          <p:cNvSpPr/>
          <p:nvPr/>
        </p:nvSpPr>
        <p:spPr>
          <a:xfrm>
            <a:off x="494540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Google Shape;689;p59">
            <a:extLst>
              <a:ext uri="{FF2B5EF4-FFF2-40B4-BE49-F238E27FC236}">
                <a16:creationId xmlns:a16="http://schemas.microsoft.com/office/drawing/2014/main" id="{10F7CC65-B341-DFD9-0173-3B3ED1E01A87}"/>
              </a:ext>
            </a:extLst>
          </p:cNvPr>
          <p:cNvSpPr/>
          <p:nvPr/>
        </p:nvSpPr>
        <p:spPr>
          <a:xfrm>
            <a:off x="175994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1" name="Google Shape;690;p59">
            <a:extLst>
              <a:ext uri="{FF2B5EF4-FFF2-40B4-BE49-F238E27FC236}">
                <a16:creationId xmlns:a16="http://schemas.microsoft.com/office/drawing/2014/main" id="{0B62ECE2-2DEF-5764-C6FB-6F4F755774E6}"/>
              </a:ext>
            </a:extLst>
          </p:cNvPr>
          <p:cNvSpPr txBox="1"/>
          <p:nvPr/>
        </p:nvSpPr>
        <p:spPr>
          <a:xfrm>
            <a:off x="175994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#21588C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2" name="Google Shape;691;p59">
            <a:extLst>
              <a:ext uri="{FF2B5EF4-FFF2-40B4-BE49-F238E27FC236}">
                <a16:creationId xmlns:a16="http://schemas.microsoft.com/office/drawing/2014/main" id="{9F796B34-2F9F-A693-06C1-1B84E8778402}"/>
              </a:ext>
            </a:extLst>
          </p:cNvPr>
          <p:cNvSpPr txBox="1"/>
          <p:nvPr/>
        </p:nvSpPr>
        <p:spPr>
          <a:xfrm>
            <a:off x="282176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#715B64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3" name="Google Shape;692;p59">
            <a:extLst>
              <a:ext uri="{FF2B5EF4-FFF2-40B4-BE49-F238E27FC236}">
                <a16:creationId xmlns:a16="http://schemas.microsoft.com/office/drawing/2014/main" id="{008F9EB0-F941-4F4F-984A-041712CC520A}"/>
              </a:ext>
            </a:extLst>
          </p:cNvPr>
          <p:cNvSpPr txBox="1"/>
          <p:nvPr/>
        </p:nvSpPr>
        <p:spPr>
          <a:xfrm>
            <a:off x="388359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#70C4B0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4" name="Google Shape;693;p59">
            <a:extLst>
              <a:ext uri="{FF2B5EF4-FFF2-40B4-BE49-F238E27FC236}">
                <a16:creationId xmlns:a16="http://schemas.microsoft.com/office/drawing/2014/main" id="{E10AD435-8A94-6A7E-2412-C0238275AC26}"/>
              </a:ext>
            </a:extLst>
          </p:cNvPr>
          <p:cNvSpPr txBox="1"/>
          <p:nvPr/>
        </p:nvSpPr>
        <p:spPr>
          <a:xfrm>
            <a:off x="494541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#B15959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7" name="Google Shape;686;p59">
            <a:extLst>
              <a:ext uri="{FF2B5EF4-FFF2-40B4-BE49-F238E27FC236}">
                <a16:creationId xmlns:a16="http://schemas.microsoft.com/office/drawing/2014/main" id="{100F30B1-E819-3136-0527-99E4CE87252A}"/>
              </a:ext>
            </a:extLst>
          </p:cNvPr>
          <p:cNvSpPr/>
          <p:nvPr/>
        </p:nvSpPr>
        <p:spPr>
          <a:xfrm>
            <a:off x="600723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8" name="Google Shape;687;p59">
            <a:extLst>
              <a:ext uri="{FF2B5EF4-FFF2-40B4-BE49-F238E27FC236}">
                <a16:creationId xmlns:a16="http://schemas.microsoft.com/office/drawing/2014/main" id="{6DDFD0DE-E92F-89C2-4409-33C38182D088}"/>
              </a:ext>
            </a:extLst>
          </p:cNvPr>
          <p:cNvSpPr/>
          <p:nvPr/>
        </p:nvSpPr>
        <p:spPr>
          <a:xfrm>
            <a:off x="706905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9" name="Google Shape;688;p59">
            <a:extLst>
              <a:ext uri="{FF2B5EF4-FFF2-40B4-BE49-F238E27FC236}">
                <a16:creationId xmlns:a16="http://schemas.microsoft.com/office/drawing/2014/main" id="{53BC0EC8-A250-2439-BC9F-8898984AF9B8}"/>
              </a:ext>
            </a:extLst>
          </p:cNvPr>
          <p:cNvSpPr/>
          <p:nvPr/>
        </p:nvSpPr>
        <p:spPr>
          <a:xfrm>
            <a:off x="813087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0" name="Google Shape;689;p59">
            <a:extLst>
              <a:ext uri="{FF2B5EF4-FFF2-40B4-BE49-F238E27FC236}">
                <a16:creationId xmlns:a16="http://schemas.microsoft.com/office/drawing/2014/main" id="{3DD6B815-F65C-C08A-209E-AA54297F8E4E}"/>
              </a:ext>
            </a:extLst>
          </p:cNvPr>
          <p:cNvSpPr/>
          <p:nvPr/>
        </p:nvSpPr>
        <p:spPr>
          <a:xfrm>
            <a:off x="1759941" y="5389434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1" name="Google Shape;690;p59">
            <a:extLst>
              <a:ext uri="{FF2B5EF4-FFF2-40B4-BE49-F238E27FC236}">
                <a16:creationId xmlns:a16="http://schemas.microsoft.com/office/drawing/2014/main" id="{21E25FE9-247D-F362-32AF-091B5E0656D8}"/>
              </a:ext>
            </a:extLst>
          </p:cNvPr>
          <p:cNvSpPr txBox="1"/>
          <p:nvPr/>
        </p:nvSpPr>
        <p:spPr>
          <a:xfrm>
            <a:off x="1759941" y="5546484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#9D6425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2" name="Google Shape;691;p59">
            <a:extLst>
              <a:ext uri="{FF2B5EF4-FFF2-40B4-BE49-F238E27FC236}">
                <a16:creationId xmlns:a16="http://schemas.microsoft.com/office/drawing/2014/main" id="{F88FEC25-5B9C-9FB9-8656-E41582D03B77}"/>
              </a:ext>
            </a:extLst>
          </p:cNvPr>
          <p:cNvSpPr txBox="1"/>
          <p:nvPr/>
        </p:nvSpPr>
        <p:spPr>
          <a:xfrm>
            <a:off x="600723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#6D6E70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3" name="Google Shape;692;p59">
            <a:extLst>
              <a:ext uri="{FF2B5EF4-FFF2-40B4-BE49-F238E27FC236}">
                <a16:creationId xmlns:a16="http://schemas.microsoft.com/office/drawing/2014/main" id="{0BBB79DB-4CAD-BF1F-9FB3-774E9BFCD980}"/>
              </a:ext>
            </a:extLst>
          </p:cNvPr>
          <p:cNvSpPr txBox="1"/>
          <p:nvPr/>
        </p:nvSpPr>
        <p:spPr>
          <a:xfrm>
            <a:off x="706905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#A3A3A6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4" name="Google Shape;693;p59">
            <a:extLst>
              <a:ext uri="{FF2B5EF4-FFF2-40B4-BE49-F238E27FC236}">
                <a16:creationId xmlns:a16="http://schemas.microsoft.com/office/drawing/2014/main" id="{666052BA-A1B9-B450-D032-FBB422E1D7DD}"/>
              </a:ext>
            </a:extLst>
          </p:cNvPr>
          <p:cNvSpPr txBox="1"/>
          <p:nvPr/>
        </p:nvSpPr>
        <p:spPr>
          <a:xfrm>
            <a:off x="813088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#D9D9D9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6" name="Google Shape;686;p59">
            <a:extLst>
              <a:ext uri="{FF2B5EF4-FFF2-40B4-BE49-F238E27FC236}">
                <a16:creationId xmlns:a16="http://schemas.microsoft.com/office/drawing/2014/main" id="{168A70C4-44A3-434E-C89A-3DAA41E9574B}"/>
              </a:ext>
            </a:extLst>
          </p:cNvPr>
          <p:cNvSpPr/>
          <p:nvPr/>
        </p:nvSpPr>
        <p:spPr>
          <a:xfrm>
            <a:off x="919269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7" name="Google Shape;687;p59">
            <a:extLst>
              <a:ext uri="{FF2B5EF4-FFF2-40B4-BE49-F238E27FC236}">
                <a16:creationId xmlns:a16="http://schemas.microsoft.com/office/drawing/2014/main" id="{78B5E106-9512-4D9A-207E-B7592AD7CB2F}"/>
              </a:ext>
            </a:extLst>
          </p:cNvPr>
          <p:cNvSpPr/>
          <p:nvPr/>
        </p:nvSpPr>
        <p:spPr>
          <a:xfrm>
            <a:off x="1025451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1" name="Google Shape;691;p59">
            <a:extLst>
              <a:ext uri="{FF2B5EF4-FFF2-40B4-BE49-F238E27FC236}">
                <a16:creationId xmlns:a16="http://schemas.microsoft.com/office/drawing/2014/main" id="{94F70BEE-CF11-6235-1453-5C1C9591D3D6}"/>
              </a:ext>
            </a:extLst>
          </p:cNvPr>
          <p:cNvSpPr txBox="1"/>
          <p:nvPr/>
        </p:nvSpPr>
        <p:spPr>
          <a:xfrm>
            <a:off x="919269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#231F20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2" name="Google Shape;692;p59">
            <a:extLst>
              <a:ext uri="{FF2B5EF4-FFF2-40B4-BE49-F238E27FC236}">
                <a16:creationId xmlns:a16="http://schemas.microsoft.com/office/drawing/2014/main" id="{14ED603E-5C0A-B10B-A8A1-5E107186CD57}"/>
              </a:ext>
            </a:extLst>
          </p:cNvPr>
          <p:cNvSpPr txBox="1"/>
          <p:nvPr/>
        </p:nvSpPr>
        <p:spPr>
          <a:xfrm>
            <a:off x="1025452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#FFFFFF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" name="Google Shape;686;p59">
            <a:extLst>
              <a:ext uri="{FF2B5EF4-FFF2-40B4-BE49-F238E27FC236}">
                <a16:creationId xmlns:a16="http://schemas.microsoft.com/office/drawing/2014/main" id="{BAE51F05-E736-A00F-96FB-82B89D92912A}"/>
              </a:ext>
            </a:extLst>
          </p:cNvPr>
          <p:cNvSpPr/>
          <p:nvPr userDrawn="1"/>
        </p:nvSpPr>
        <p:spPr>
          <a:xfrm>
            <a:off x="280560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90391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" name="Google Shape;687;p59">
            <a:extLst>
              <a:ext uri="{FF2B5EF4-FFF2-40B4-BE49-F238E27FC236}">
                <a16:creationId xmlns:a16="http://schemas.microsoft.com/office/drawing/2014/main" id="{EB4FCC9E-D9C9-F9C5-C884-021064E6AE8F}"/>
              </a:ext>
            </a:extLst>
          </p:cNvPr>
          <p:cNvSpPr/>
          <p:nvPr userDrawn="1"/>
        </p:nvSpPr>
        <p:spPr>
          <a:xfrm>
            <a:off x="386742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30678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5" name="Google Shape;688;p59">
            <a:extLst>
              <a:ext uri="{FF2B5EF4-FFF2-40B4-BE49-F238E27FC236}">
                <a16:creationId xmlns:a16="http://schemas.microsoft.com/office/drawing/2014/main" id="{4C48CF99-CD2C-6A6D-B7B3-DE78D4981BB4}"/>
              </a:ext>
            </a:extLst>
          </p:cNvPr>
          <p:cNvSpPr/>
          <p:nvPr userDrawn="1"/>
        </p:nvSpPr>
        <p:spPr>
          <a:xfrm>
            <a:off x="492924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1E533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6" name="Google Shape;691;p59">
            <a:extLst>
              <a:ext uri="{FF2B5EF4-FFF2-40B4-BE49-F238E27FC236}">
                <a16:creationId xmlns:a16="http://schemas.microsoft.com/office/drawing/2014/main" id="{E33D29AD-3639-CCCD-1C9A-7599CF0195C7}"/>
              </a:ext>
            </a:extLst>
          </p:cNvPr>
          <p:cNvSpPr txBox="1"/>
          <p:nvPr userDrawn="1"/>
        </p:nvSpPr>
        <p:spPr>
          <a:xfrm>
            <a:off x="280560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#903914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5" name="Google Shape;692;p59">
            <a:extLst>
              <a:ext uri="{FF2B5EF4-FFF2-40B4-BE49-F238E27FC236}">
                <a16:creationId xmlns:a16="http://schemas.microsoft.com/office/drawing/2014/main" id="{4AF3FD24-1F13-1FCD-618C-210019F6C8D5}"/>
              </a:ext>
            </a:extLst>
          </p:cNvPr>
          <p:cNvSpPr txBox="1"/>
          <p:nvPr userDrawn="1"/>
        </p:nvSpPr>
        <p:spPr>
          <a:xfrm>
            <a:off x="386743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#306782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8" name="Google Shape;693;p59">
            <a:extLst>
              <a:ext uri="{FF2B5EF4-FFF2-40B4-BE49-F238E27FC236}">
                <a16:creationId xmlns:a16="http://schemas.microsoft.com/office/drawing/2014/main" id="{703A5510-F6E4-CF66-256E-8165988F7A2B}"/>
              </a:ext>
            </a:extLst>
          </p:cNvPr>
          <p:cNvSpPr txBox="1"/>
          <p:nvPr userDrawn="1"/>
        </p:nvSpPr>
        <p:spPr>
          <a:xfrm>
            <a:off x="492925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#1E5332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9" name="Google Shape;686;p59">
            <a:extLst>
              <a:ext uri="{FF2B5EF4-FFF2-40B4-BE49-F238E27FC236}">
                <a16:creationId xmlns:a16="http://schemas.microsoft.com/office/drawing/2014/main" id="{391E2C3F-732C-9F2C-96E1-0858642A087B}"/>
              </a:ext>
            </a:extLst>
          </p:cNvPr>
          <p:cNvSpPr/>
          <p:nvPr userDrawn="1"/>
        </p:nvSpPr>
        <p:spPr>
          <a:xfrm>
            <a:off x="5991072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789D4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0" name="Google Shape;687;p59">
            <a:extLst>
              <a:ext uri="{FF2B5EF4-FFF2-40B4-BE49-F238E27FC236}">
                <a16:creationId xmlns:a16="http://schemas.microsoft.com/office/drawing/2014/main" id="{BC802CCF-B2ED-BDA8-9384-FE5803C5A2A5}"/>
              </a:ext>
            </a:extLst>
          </p:cNvPr>
          <p:cNvSpPr/>
          <p:nvPr userDrawn="1"/>
        </p:nvSpPr>
        <p:spPr>
          <a:xfrm>
            <a:off x="7052892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CAB6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3" name="Google Shape;688;p59">
            <a:extLst>
              <a:ext uri="{FF2B5EF4-FFF2-40B4-BE49-F238E27FC236}">
                <a16:creationId xmlns:a16="http://schemas.microsoft.com/office/drawing/2014/main" id="{7C861B23-0CA1-BAB8-5C8C-054C2473C8F4}"/>
              </a:ext>
            </a:extLst>
          </p:cNvPr>
          <p:cNvSpPr/>
          <p:nvPr userDrawn="1"/>
        </p:nvSpPr>
        <p:spPr>
          <a:xfrm>
            <a:off x="8114712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9AC3E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6" name="Google Shape;691;p59">
            <a:extLst>
              <a:ext uri="{FF2B5EF4-FFF2-40B4-BE49-F238E27FC236}">
                <a16:creationId xmlns:a16="http://schemas.microsoft.com/office/drawing/2014/main" id="{3808210E-7CC3-78F5-6575-5F61E1F03728}"/>
              </a:ext>
            </a:extLst>
          </p:cNvPr>
          <p:cNvSpPr txBox="1"/>
          <p:nvPr userDrawn="1"/>
        </p:nvSpPr>
        <p:spPr>
          <a:xfrm>
            <a:off x="599107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#789D4A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7" name="Google Shape;692;p59">
            <a:extLst>
              <a:ext uri="{FF2B5EF4-FFF2-40B4-BE49-F238E27FC236}">
                <a16:creationId xmlns:a16="http://schemas.microsoft.com/office/drawing/2014/main" id="{7EDBE8F2-930E-4192-68B2-5596F856FCE4}"/>
              </a:ext>
            </a:extLst>
          </p:cNvPr>
          <p:cNvSpPr txBox="1"/>
          <p:nvPr userDrawn="1"/>
        </p:nvSpPr>
        <p:spPr>
          <a:xfrm>
            <a:off x="705289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#CAB64B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8" name="Google Shape;693;p59">
            <a:extLst>
              <a:ext uri="{FF2B5EF4-FFF2-40B4-BE49-F238E27FC236}">
                <a16:creationId xmlns:a16="http://schemas.microsoft.com/office/drawing/2014/main" id="{CDE72035-1146-8721-2BE7-55BF8D88B81B}"/>
              </a:ext>
            </a:extLst>
          </p:cNvPr>
          <p:cNvSpPr txBox="1"/>
          <p:nvPr userDrawn="1"/>
        </p:nvSpPr>
        <p:spPr>
          <a:xfrm>
            <a:off x="811472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#9AC3E0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9" name="Google Shape;686;p59">
            <a:extLst>
              <a:ext uri="{FF2B5EF4-FFF2-40B4-BE49-F238E27FC236}">
                <a16:creationId xmlns:a16="http://schemas.microsoft.com/office/drawing/2014/main" id="{9A2E26C8-B8E4-7338-497F-6C579E9DB060}"/>
              </a:ext>
            </a:extLst>
          </p:cNvPr>
          <p:cNvSpPr/>
          <p:nvPr userDrawn="1"/>
        </p:nvSpPr>
        <p:spPr>
          <a:xfrm>
            <a:off x="917653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D0643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0" name="Google Shape;687;p59">
            <a:extLst>
              <a:ext uri="{FF2B5EF4-FFF2-40B4-BE49-F238E27FC236}">
                <a16:creationId xmlns:a16="http://schemas.microsoft.com/office/drawing/2014/main" id="{FF9AA533-02A0-A4DC-0015-658EE5BBEA4D}"/>
              </a:ext>
            </a:extLst>
          </p:cNvPr>
          <p:cNvSpPr/>
          <p:nvPr userDrawn="1"/>
        </p:nvSpPr>
        <p:spPr>
          <a:xfrm>
            <a:off x="1023835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F4DDA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1" name="Google Shape;691;p59">
            <a:extLst>
              <a:ext uri="{FF2B5EF4-FFF2-40B4-BE49-F238E27FC236}">
                <a16:creationId xmlns:a16="http://schemas.microsoft.com/office/drawing/2014/main" id="{9C118366-8CE2-5DB4-B2C3-CBF938076DAF}"/>
              </a:ext>
            </a:extLst>
          </p:cNvPr>
          <p:cNvSpPr txBox="1"/>
          <p:nvPr userDrawn="1"/>
        </p:nvSpPr>
        <p:spPr>
          <a:xfrm>
            <a:off x="917653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#D06433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2" name="Google Shape;692;p59">
            <a:extLst>
              <a:ext uri="{FF2B5EF4-FFF2-40B4-BE49-F238E27FC236}">
                <a16:creationId xmlns:a16="http://schemas.microsoft.com/office/drawing/2014/main" id="{D5181BD6-1896-7805-042E-E64B9E8555FA}"/>
              </a:ext>
            </a:extLst>
          </p:cNvPr>
          <p:cNvSpPr txBox="1"/>
          <p:nvPr userDrawn="1"/>
        </p:nvSpPr>
        <p:spPr>
          <a:xfrm>
            <a:off x="1023836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#F4DDA5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3582DF-5738-810B-0F08-3D983CC4373C}"/>
              </a:ext>
            </a:extLst>
          </p:cNvPr>
          <p:cNvSpPr/>
          <p:nvPr userDrawn="1"/>
        </p:nvSpPr>
        <p:spPr>
          <a:xfrm>
            <a:off x="1527142" y="4177466"/>
            <a:ext cx="9728462" cy="10935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67B332-B69D-F8D8-A4DB-3D62BCF8D1E9}"/>
              </a:ext>
            </a:extLst>
          </p:cNvPr>
          <p:cNvSpPr txBox="1"/>
          <p:nvPr userDrawn="1"/>
        </p:nvSpPr>
        <p:spPr>
          <a:xfrm>
            <a:off x="229195" y="4499654"/>
            <a:ext cx="11767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PRIMARY</a:t>
            </a:r>
          </a:p>
          <a:p>
            <a:pPr algn="r"/>
            <a:r>
              <a:rPr lang="en-US" sz="1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(Pre-loaded into this template)</a:t>
            </a:r>
            <a:endParaRPr lang="en-US" sz="10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D6502B-3D2B-E880-8FD0-94CC74EA4364}"/>
              </a:ext>
            </a:extLst>
          </p:cNvPr>
          <p:cNvSpPr txBox="1"/>
          <p:nvPr userDrawn="1"/>
        </p:nvSpPr>
        <p:spPr>
          <a:xfrm>
            <a:off x="456015" y="5543549"/>
            <a:ext cx="11767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SECONDARY</a:t>
            </a:r>
          </a:p>
          <a:p>
            <a:pPr algn="r"/>
            <a:r>
              <a:rPr lang="en-US" sz="1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(Not to be used unless specified)</a:t>
            </a:r>
            <a:endParaRPr lang="en-US" sz="10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61D40-2292-CDBF-41F2-B2490B0FB0AA}"/>
              </a:ext>
            </a:extLst>
          </p:cNvPr>
          <p:cNvSpPr txBox="1"/>
          <p:nvPr userDrawn="1"/>
        </p:nvSpPr>
        <p:spPr>
          <a:xfrm>
            <a:off x="2460029" y="1182231"/>
            <a:ext cx="71251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Color Use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You may select from NCSL’s full palette below, but stay within the color theme of your PPT template.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effectLst/>
              </a:rPr>
              <a:t>Contrast between font and background colors is important for legibility. Font size should never be smaller than 9 pt.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7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Graphic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BB299-3083-367F-1B71-ED6F9ABF5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A93EEE9-84A1-05C3-3759-CCCE2DA89193}"/>
              </a:ext>
            </a:extLst>
          </p:cNvPr>
          <p:cNvSpPr txBox="1"/>
          <p:nvPr userDrawn="1"/>
        </p:nvSpPr>
        <p:spPr>
          <a:xfrm>
            <a:off x="2533402" y="1199981"/>
            <a:ext cx="712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Sample Misc. Graphics Library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35" name="Group 734">
            <a:extLst>
              <a:ext uri="{FF2B5EF4-FFF2-40B4-BE49-F238E27FC236}">
                <a16:creationId xmlns:a16="http://schemas.microsoft.com/office/drawing/2014/main" id="{3B02EECF-776A-4D81-4E10-3153C0D9875E}"/>
              </a:ext>
            </a:extLst>
          </p:cNvPr>
          <p:cNvGrpSpPr/>
          <p:nvPr userDrawn="1"/>
        </p:nvGrpSpPr>
        <p:grpSpPr>
          <a:xfrm>
            <a:off x="4422109" y="4356539"/>
            <a:ext cx="509388" cy="508710"/>
            <a:chOff x="4813995" y="4337686"/>
            <a:chExt cx="509388" cy="508710"/>
          </a:xfrm>
        </p:grpSpPr>
        <p:sp>
          <p:nvSpPr>
            <p:cNvPr id="118" name="Google Shape;703;p60">
              <a:extLst>
                <a:ext uri="{FF2B5EF4-FFF2-40B4-BE49-F238E27FC236}">
                  <a16:creationId xmlns:a16="http://schemas.microsoft.com/office/drawing/2014/main" id="{47FA13A8-E30D-6E09-FFBD-6E8A6A5ECB04}"/>
                </a:ext>
              </a:extLst>
            </p:cNvPr>
            <p:cNvSpPr/>
            <p:nvPr/>
          </p:nvSpPr>
          <p:spPr>
            <a:xfrm>
              <a:off x="4960742" y="4511309"/>
              <a:ext cx="188791" cy="161954"/>
            </a:xfrm>
            <a:custGeom>
              <a:avLst/>
              <a:gdLst/>
              <a:ahLst/>
              <a:cxnLst/>
              <a:rect l="l" t="t" r="r" b="b"/>
              <a:pathLst>
                <a:path w="3462" h="2970" extrusionOk="0">
                  <a:moveTo>
                    <a:pt x="1968" y="0"/>
                  </a:moveTo>
                  <a:cubicBezTo>
                    <a:pt x="1600" y="0"/>
                    <a:pt x="1226" y="138"/>
                    <a:pt x="923" y="445"/>
                  </a:cubicBezTo>
                  <a:cubicBezTo>
                    <a:pt x="0" y="1383"/>
                    <a:pt x="664" y="2969"/>
                    <a:pt x="1976" y="2969"/>
                  </a:cubicBezTo>
                  <a:cubicBezTo>
                    <a:pt x="2020" y="2969"/>
                    <a:pt x="2063" y="2962"/>
                    <a:pt x="2106" y="2962"/>
                  </a:cubicBezTo>
                  <a:cubicBezTo>
                    <a:pt x="2734" y="2904"/>
                    <a:pt x="3253" y="2465"/>
                    <a:pt x="3412" y="1851"/>
                  </a:cubicBezTo>
                  <a:cubicBezTo>
                    <a:pt x="3426" y="1801"/>
                    <a:pt x="3440" y="1743"/>
                    <a:pt x="3448" y="1686"/>
                  </a:cubicBezTo>
                  <a:cubicBezTo>
                    <a:pt x="3455" y="1621"/>
                    <a:pt x="3462" y="1556"/>
                    <a:pt x="3462" y="1484"/>
                  </a:cubicBezTo>
                  <a:cubicBezTo>
                    <a:pt x="3462" y="1476"/>
                    <a:pt x="3455" y="1469"/>
                    <a:pt x="3455" y="1462"/>
                  </a:cubicBezTo>
                  <a:cubicBezTo>
                    <a:pt x="3445" y="579"/>
                    <a:pt x="2721" y="0"/>
                    <a:pt x="19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04;p60">
              <a:extLst>
                <a:ext uri="{FF2B5EF4-FFF2-40B4-BE49-F238E27FC236}">
                  <a16:creationId xmlns:a16="http://schemas.microsoft.com/office/drawing/2014/main" id="{A74529FC-2DA4-55C2-7A99-158F1B11CE40}"/>
                </a:ext>
              </a:extLst>
            </p:cNvPr>
            <p:cNvSpPr/>
            <p:nvPr/>
          </p:nvSpPr>
          <p:spPr>
            <a:xfrm>
              <a:off x="4949726" y="4337686"/>
              <a:ext cx="112882" cy="155956"/>
            </a:xfrm>
            <a:custGeom>
              <a:avLst/>
              <a:gdLst/>
              <a:ahLst/>
              <a:cxnLst/>
              <a:rect l="l" t="t" r="r" b="b"/>
              <a:pathLst>
                <a:path w="2070" h="2860" extrusionOk="0">
                  <a:moveTo>
                    <a:pt x="1816" y="1"/>
                  </a:moveTo>
                  <a:cubicBezTo>
                    <a:pt x="1812" y="1"/>
                    <a:pt x="1807" y="1"/>
                    <a:pt x="1803" y="1"/>
                  </a:cubicBezTo>
                  <a:cubicBezTo>
                    <a:pt x="1241" y="52"/>
                    <a:pt x="692" y="196"/>
                    <a:pt x="180" y="434"/>
                  </a:cubicBezTo>
                  <a:cubicBezTo>
                    <a:pt x="51" y="499"/>
                    <a:pt x="0" y="658"/>
                    <a:pt x="79" y="780"/>
                  </a:cubicBezTo>
                  <a:lnTo>
                    <a:pt x="1132" y="2612"/>
                  </a:lnTo>
                  <a:cubicBezTo>
                    <a:pt x="1225" y="2768"/>
                    <a:pt x="1388" y="2860"/>
                    <a:pt x="1560" y="2860"/>
                  </a:cubicBezTo>
                  <a:cubicBezTo>
                    <a:pt x="1602" y="2860"/>
                    <a:pt x="1645" y="2854"/>
                    <a:pt x="1688" y="2843"/>
                  </a:cubicBezTo>
                  <a:lnTo>
                    <a:pt x="1702" y="2843"/>
                  </a:lnTo>
                  <a:cubicBezTo>
                    <a:pt x="1789" y="2814"/>
                    <a:pt x="1875" y="2764"/>
                    <a:pt x="1933" y="2699"/>
                  </a:cubicBezTo>
                  <a:cubicBezTo>
                    <a:pt x="1940" y="2691"/>
                    <a:pt x="1955" y="2677"/>
                    <a:pt x="1962" y="2670"/>
                  </a:cubicBezTo>
                  <a:cubicBezTo>
                    <a:pt x="2027" y="2583"/>
                    <a:pt x="2063" y="2475"/>
                    <a:pt x="2063" y="2367"/>
                  </a:cubicBezTo>
                  <a:lnTo>
                    <a:pt x="2063" y="254"/>
                  </a:lnTo>
                  <a:cubicBezTo>
                    <a:pt x="2070" y="114"/>
                    <a:pt x="1955" y="1"/>
                    <a:pt x="18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05;p60">
              <a:extLst>
                <a:ext uri="{FF2B5EF4-FFF2-40B4-BE49-F238E27FC236}">
                  <a16:creationId xmlns:a16="http://schemas.microsoft.com/office/drawing/2014/main" id="{6A96B296-C312-2EBA-4409-B7782A282307}"/>
                </a:ext>
              </a:extLst>
            </p:cNvPr>
            <p:cNvSpPr/>
            <p:nvPr/>
          </p:nvSpPr>
          <p:spPr>
            <a:xfrm>
              <a:off x="5130611" y="4380274"/>
              <a:ext cx="152255" cy="147285"/>
            </a:xfrm>
            <a:custGeom>
              <a:avLst/>
              <a:gdLst/>
              <a:ahLst/>
              <a:cxnLst/>
              <a:rect l="l" t="t" r="r" b="b"/>
              <a:pathLst>
                <a:path w="2792" h="2701" extrusionOk="0">
                  <a:moveTo>
                    <a:pt x="1385" y="0"/>
                  </a:moveTo>
                  <a:cubicBezTo>
                    <a:pt x="1300" y="0"/>
                    <a:pt x="1215" y="43"/>
                    <a:pt x="1169" y="122"/>
                  </a:cubicBezTo>
                  <a:lnTo>
                    <a:pt x="116" y="1954"/>
                  </a:lnTo>
                  <a:cubicBezTo>
                    <a:pt x="1" y="2148"/>
                    <a:pt x="37" y="2394"/>
                    <a:pt x="196" y="2552"/>
                  </a:cubicBezTo>
                  <a:lnTo>
                    <a:pt x="203" y="2552"/>
                  </a:lnTo>
                  <a:cubicBezTo>
                    <a:pt x="300" y="2650"/>
                    <a:pt x="430" y="2701"/>
                    <a:pt x="561" y="2701"/>
                  </a:cubicBezTo>
                  <a:cubicBezTo>
                    <a:pt x="643" y="2701"/>
                    <a:pt x="726" y="2681"/>
                    <a:pt x="801" y="2639"/>
                  </a:cubicBezTo>
                  <a:lnTo>
                    <a:pt x="1573" y="2192"/>
                  </a:lnTo>
                  <a:lnTo>
                    <a:pt x="1609" y="2170"/>
                  </a:lnTo>
                  <a:lnTo>
                    <a:pt x="2590" y="1600"/>
                  </a:lnTo>
                  <a:lnTo>
                    <a:pt x="2633" y="1579"/>
                  </a:lnTo>
                  <a:cubicBezTo>
                    <a:pt x="2756" y="1507"/>
                    <a:pt x="2792" y="1348"/>
                    <a:pt x="2713" y="1232"/>
                  </a:cubicBezTo>
                  <a:cubicBezTo>
                    <a:pt x="2388" y="764"/>
                    <a:pt x="1984" y="360"/>
                    <a:pt x="1523" y="42"/>
                  </a:cubicBezTo>
                  <a:cubicBezTo>
                    <a:pt x="1481" y="14"/>
                    <a:pt x="1433" y="0"/>
                    <a:pt x="138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06;p60">
              <a:extLst>
                <a:ext uri="{FF2B5EF4-FFF2-40B4-BE49-F238E27FC236}">
                  <a16:creationId xmlns:a16="http://schemas.microsoft.com/office/drawing/2014/main" id="{C8137DCB-EB6C-AEB6-1E10-2584607544B9}"/>
                </a:ext>
              </a:extLst>
            </p:cNvPr>
            <p:cNvSpPr/>
            <p:nvPr/>
          </p:nvSpPr>
          <p:spPr>
            <a:xfrm>
              <a:off x="5164857" y="4475429"/>
              <a:ext cx="158526" cy="110532"/>
            </a:xfrm>
            <a:custGeom>
              <a:avLst/>
              <a:gdLst/>
              <a:ahLst/>
              <a:cxnLst/>
              <a:rect l="l" t="t" r="r" b="b"/>
              <a:pathLst>
                <a:path w="2907" h="2027" extrusionOk="0">
                  <a:moveTo>
                    <a:pt x="2248" y="1"/>
                  </a:moveTo>
                  <a:cubicBezTo>
                    <a:pt x="2204" y="1"/>
                    <a:pt x="2161" y="12"/>
                    <a:pt x="2121" y="36"/>
                  </a:cubicBezTo>
                  <a:lnTo>
                    <a:pt x="289" y="1089"/>
                  </a:lnTo>
                  <a:cubicBezTo>
                    <a:pt x="94" y="1204"/>
                    <a:pt x="0" y="1435"/>
                    <a:pt x="58" y="1644"/>
                  </a:cubicBezTo>
                  <a:cubicBezTo>
                    <a:pt x="58" y="1651"/>
                    <a:pt x="58" y="1658"/>
                    <a:pt x="58" y="1658"/>
                  </a:cubicBezTo>
                  <a:cubicBezTo>
                    <a:pt x="116" y="1875"/>
                    <a:pt x="310" y="2026"/>
                    <a:pt x="534" y="2026"/>
                  </a:cubicBezTo>
                  <a:lnTo>
                    <a:pt x="2647" y="2026"/>
                  </a:lnTo>
                  <a:cubicBezTo>
                    <a:pt x="2791" y="2026"/>
                    <a:pt x="2907" y="1904"/>
                    <a:pt x="2900" y="1759"/>
                  </a:cubicBezTo>
                  <a:cubicBezTo>
                    <a:pt x="2892" y="1666"/>
                    <a:pt x="2878" y="1572"/>
                    <a:pt x="2864" y="1485"/>
                  </a:cubicBezTo>
                  <a:cubicBezTo>
                    <a:pt x="2864" y="1471"/>
                    <a:pt x="2864" y="1456"/>
                    <a:pt x="2864" y="1435"/>
                  </a:cubicBezTo>
                  <a:cubicBezTo>
                    <a:pt x="2791" y="988"/>
                    <a:pt x="2654" y="548"/>
                    <a:pt x="2467" y="137"/>
                  </a:cubicBezTo>
                  <a:cubicBezTo>
                    <a:pt x="2423" y="49"/>
                    <a:pt x="2337" y="1"/>
                    <a:pt x="22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07;p60">
              <a:extLst>
                <a:ext uri="{FF2B5EF4-FFF2-40B4-BE49-F238E27FC236}">
                  <a16:creationId xmlns:a16="http://schemas.microsoft.com/office/drawing/2014/main" id="{C6BD2563-E4A0-FAD8-A8C3-AEE6B75070BC}"/>
                </a:ext>
              </a:extLst>
            </p:cNvPr>
            <p:cNvSpPr/>
            <p:nvPr/>
          </p:nvSpPr>
          <p:spPr>
            <a:xfrm>
              <a:off x="4854513" y="4657123"/>
              <a:ext cx="151873" cy="147449"/>
            </a:xfrm>
            <a:custGeom>
              <a:avLst/>
              <a:gdLst/>
              <a:ahLst/>
              <a:cxnLst/>
              <a:rect l="l" t="t" r="r" b="b"/>
              <a:pathLst>
                <a:path w="2785" h="2704" extrusionOk="0">
                  <a:moveTo>
                    <a:pt x="2237" y="1"/>
                  </a:moveTo>
                  <a:cubicBezTo>
                    <a:pt x="2153" y="1"/>
                    <a:pt x="2068" y="22"/>
                    <a:pt x="1991" y="65"/>
                  </a:cubicBezTo>
                  <a:lnTo>
                    <a:pt x="1739" y="209"/>
                  </a:lnTo>
                  <a:lnTo>
                    <a:pt x="671" y="829"/>
                  </a:lnTo>
                  <a:lnTo>
                    <a:pt x="159" y="1125"/>
                  </a:lnTo>
                  <a:cubicBezTo>
                    <a:pt x="37" y="1197"/>
                    <a:pt x="1" y="1356"/>
                    <a:pt x="80" y="1478"/>
                  </a:cubicBezTo>
                  <a:cubicBezTo>
                    <a:pt x="397" y="1940"/>
                    <a:pt x="801" y="2344"/>
                    <a:pt x="1270" y="2661"/>
                  </a:cubicBezTo>
                  <a:cubicBezTo>
                    <a:pt x="1312" y="2690"/>
                    <a:pt x="1359" y="2703"/>
                    <a:pt x="1405" y="2703"/>
                  </a:cubicBezTo>
                  <a:cubicBezTo>
                    <a:pt x="1488" y="2703"/>
                    <a:pt x="1570" y="2660"/>
                    <a:pt x="1616" y="2582"/>
                  </a:cubicBezTo>
                  <a:lnTo>
                    <a:pt x="1623" y="2575"/>
                  </a:lnTo>
                  <a:lnTo>
                    <a:pt x="1688" y="2459"/>
                  </a:lnTo>
                  <a:lnTo>
                    <a:pt x="2078" y="1781"/>
                  </a:lnTo>
                  <a:lnTo>
                    <a:pt x="2143" y="1673"/>
                  </a:lnTo>
                  <a:lnTo>
                    <a:pt x="2676" y="750"/>
                  </a:lnTo>
                  <a:cubicBezTo>
                    <a:pt x="2785" y="555"/>
                    <a:pt x="2749" y="310"/>
                    <a:pt x="2590" y="151"/>
                  </a:cubicBezTo>
                  <a:cubicBezTo>
                    <a:pt x="2494" y="51"/>
                    <a:pt x="2366" y="1"/>
                    <a:pt x="223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08;p60">
              <a:extLst>
                <a:ext uri="{FF2B5EF4-FFF2-40B4-BE49-F238E27FC236}">
                  <a16:creationId xmlns:a16="http://schemas.microsoft.com/office/drawing/2014/main" id="{45049FD3-2A53-1859-0DFC-FFB7E38005BC}"/>
                </a:ext>
              </a:extLst>
            </p:cNvPr>
            <p:cNvSpPr/>
            <p:nvPr/>
          </p:nvSpPr>
          <p:spPr>
            <a:xfrm>
              <a:off x="4949726" y="4690549"/>
              <a:ext cx="112501" cy="155847"/>
            </a:xfrm>
            <a:custGeom>
              <a:avLst/>
              <a:gdLst/>
              <a:ahLst/>
              <a:cxnLst/>
              <a:rect l="l" t="t" r="r" b="b"/>
              <a:pathLst>
                <a:path w="2063" h="2858" extrusionOk="0">
                  <a:moveTo>
                    <a:pt x="1549" y="1"/>
                  </a:moveTo>
                  <a:cubicBezTo>
                    <a:pt x="1379" y="1"/>
                    <a:pt x="1218" y="92"/>
                    <a:pt x="1132" y="245"/>
                  </a:cubicBezTo>
                  <a:lnTo>
                    <a:pt x="72" y="2077"/>
                  </a:lnTo>
                  <a:cubicBezTo>
                    <a:pt x="0" y="2207"/>
                    <a:pt x="51" y="2365"/>
                    <a:pt x="180" y="2423"/>
                  </a:cubicBezTo>
                  <a:cubicBezTo>
                    <a:pt x="512" y="2582"/>
                    <a:pt x="866" y="2704"/>
                    <a:pt x="1233" y="2777"/>
                  </a:cubicBezTo>
                  <a:cubicBezTo>
                    <a:pt x="1349" y="2798"/>
                    <a:pt x="1464" y="2820"/>
                    <a:pt x="1587" y="2834"/>
                  </a:cubicBezTo>
                  <a:cubicBezTo>
                    <a:pt x="1623" y="2841"/>
                    <a:pt x="1681" y="2849"/>
                    <a:pt x="1709" y="2849"/>
                  </a:cubicBezTo>
                  <a:cubicBezTo>
                    <a:pt x="1738" y="2856"/>
                    <a:pt x="1767" y="2856"/>
                    <a:pt x="1803" y="2856"/>
                  </a:cubicBezTo>
                  <a:cubicBezTo>
                    <a:pt x="1813" y="2857"/>
                    <a:pt x="1822" y="2858"/>
                    <a:pt x="1832" y="2858"/>
                  </a:cubicBezTo>
                  <a:cubicBezTo>
                    <a:pt x="1880" y="2858"/>
                    <a:pt x="1926" y="2843"/>
                    <a:pt x="1962" y="2813"/>
                  </a:cubicBezTo>
                  <a:cubicBezTo>
                    <a:pt x="1976" y="2798"/>
                    <a:pt x="1991" y="2784"/>
                    <a:pt x="2005" y="2769"/>
                  </a:cubicBezTo>
                  <a:cubicBezTo>
                    <a:pt x="2041" y="2726"/>
                    <a:pt x="2063" y="2668"/>
                    <a:pt x="2063" y="2611"/>
                  </a:cubicBezTo>
                  <a:lnTo>
                    <a:pt x="2063" y="497"/>
                  </a:lnTo>
                  <a:cubicBezTo>
                    <a:pt x="2063" y="274"/>
                    <a:pt x="1919" y="79"/>
                    <a:pt x="1695" y="21"/>
                  </a:cubicBezTo>
                  <a:lnTo>
                    <a:pt x="1688" y="21"/>
                  </a:lnTo>
                  <a:cubicBezTo>
                    <a:pt x="1642" y="8"/>
                    <a:pt x="1595" y="1"/>
                    <a:pt x="1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09;p60">
              <a:extLst>
                <a:ext uri="{FF2B5EF4-FFF2-40B4-BE49-F238E27FC236}">
                  <a16:creationId xmlns:a16="http://schemas.microsoft.com/office/drawing/2014/main" id="{2D00DE2E-D104-18E7-3881-D4236036F5DD}"/>
                </a:ext>
              </a:extLst>
            </p:cNvPr>
            <p:cNvSpPr/>
            <p:nvPr/>
          </p:nvSpPr>
          <p:spPr>
            <a:xfrm>
              <a:off x="5074769" y="4690767"/>
              <a:ext cx="112555" cy="155574"/>
            </a:xfrm>
            <a:custGeom>
              <a:avLst/>
              <a:gdLst/>
              <a:ahLst/>
              <a:cxnLst/>
              <a:rect l="l" t="t" r="r" b="b"/>
              <a:pathLst>
                <a:path w="2064" h="2853" extrusionOk="0">
                  <a:moveTo>
                    <a:pt x="511" y="0"/>
                  </a:moveTo>
                  <a:cubicBezTo>
                    <a:pt x="469" y="0"/>
                    <a:pt x="426" y="6"/>
                    <a:pt x="383" y="17"/>
                  </a:cubicBezTo>
                  <a:lnTo>
                    <a:pt x="368" y="17"/>
                  </a:lnTo>
                  <a:cubicBezTo>
                    <a:pt x="152" y="75"/>
                    <a:pt x="1" y="270"/>
                    <a:pt x="1" y="493"/>
                  </a:cubicBezTo>
                  <a:lnTo>
                    <a:pt x="1" y="2607"/>
                  </a:lnTo>
                  <a:cubicBezTo>
                    <a:pt x="1" y="2746"/>
                    <a:pt x="116" y="2852"/>
                    <a:pt x="254" y="2852"/>
                  </a:cubicBezTo>
                  <a:cubicBezTo>
                    <a:pt x="258" y="2852"/>
                    <a:pt x="263" y="2852"/>
                    <a:pt x="267" y="2852"/>
                  </a:cubicBezTo>
                  <a:cubicBezTo>
                    <a:pt x="448" y="2837"/>
                    <a:pt x="621" y="2809"/>
                    <a:pt x="794" y="2780"/>
                  </a:cubicBezTo>
                  <a:lnTo>
                    <a:pt x="852" y="2765"/>
                  </a:lnTo>
                  <a:cubicBezTo>
                    <a:pt x="1212" y="2693"/>
                    <a:pt x="1559" y="2578"/>
                    <a:pt x="1890" y="2419"/>
                  </a:cubicBezTo>
                  <a:cubicBezTo>
                    <a:pt x="2020" y="2361"/>
                    <a:pt x="2063" y="2203"/>
                    <a:pt x="1991" y="2073"/>
                  </a:cubicBezTo>
                  <a:lnTo>
                    <a:pt x="1934" y="1972"/>
                  </a:lnTo>
                  <a:lnTo>
                    <a:pt x="1847" y="1820"/>
                  </a:lnTo>
                  <a:lnTo>
                    <a:pt x="938" y="241"/>
                  </a:lnTo>
                  <a:cubicBezTo>
                    <a:pt x="846" y="91"/>
                    <a:pt x="684" y="0"/>
                    <a:pt x="51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10;p60">
              <a:extLst>
                <a:ext uri="{FF2B5EF4-FFF2-40B4-BE49-F238E27FC236}">
                  <a16:creationId xmlns:a16="http://schemas.microsoft.com/office/drawing/2014/main" id="{945B4249-7C85-A173-8E3E-66272EDE4B33}"/>
                </a:ext>
              </a:extLst>
            </p:cNvPr>
            <p:cNvSpPr/>
            <p:nvPr/>
          </p:nvSpPr>
          <p:spPr>
            <a:xfrm>
              <a:off x="5131047" y="4656904"/>
              <a:ext cx="151818" cy="147667"/>
            </a:xfrm>
            <a:custGeom>
              <a:avLst/>
              <a:gdLst/>
              <a:ahLst/>
              <a:cxnLst/>
              <a:rect l="l" t="t" r="r" b="b"/>
              <a:pathLst>
                <a:path w="2784" h="2708" extrusionOk="0">
                  <a:moveTo>
                    <a:pt x="547" y="1"/>
                  </a:moveTo>
                  <a:cubicBezTo>
                    <a:pt x="418" y="1"/>
                    <a:pt x="291" y="52"/>
                    <a:pt x="195" y="148"/>
                  </a:cubicBezTo>
                  <a:lnTo>
                    <a:pt x="195" y="155"/>
                  </a:lnTo>
                  <a:cubicBezTo>
                    <a:pt x="29" y="314"/>
                    <a:pt x="0" y="559"/>
                    <a:pt x="108" y="754"/>
                  </a:cubicBezTo>
                  <a:lnTo>
                    <a:pt x="1168" y="2586"/>
                  </a:lnTo>
                  <a:cubicBezTo>
                    <a:pt x="1215" y="2664"/>
                    <a:pt x="1296" y="2707"/>
                    <a:pt x="1381" y="2707"/>
                  </a:cubicBezTo>
                  <a:cubicBezTo>
                    <a:pt x="1429" y="2707"/>
                    <a:pt x="1478" y="2694"/>
                    <a:pt x="1522" y="2665"/>
                  </a:cubicBezTo>
                  <a:cubicBezTo>
                    <a:pt x="1601" y="2600"/>
                    <a:pt x="1680" y="2542"/>
                    <a:pt x="1760" y="2485"/>
                  </a:cubicBezTo>
                  <a:lnTo>
                    <a:pt x="1810" y="2441"/>
                  </a:lnTo>
                  <a:cubicBezTo>
                    <a:pt x="2099" y="2203"/>
                    <a:pt x="2358" y="1937"/>
                    <a:pt x="2582" y="1641"/>
                  </a:cubicBezTo>
                  <a:cubicBezTo>
                    <a:pt x="2625" y="1590"/>
                    <a:pt x="2661" y="1533"/>
                    <a:pt x="2705" y="1475"/>
                  </a:cubicBezTo>
                  <a:cubicBezTo>
                    <a:pt x="2784" y="1360"/>
                    <a:pt x="2748" y="1194"/>
                    <a:pt x="2625" y="1122"/>
                  </a:cubicBezTo>
                  <a:lnTo>
                    <a:pt x="793" y="69"/>
                  </a:lnTo>
                  <a:cubicBezTo>
                    <a:pt x="716" y="23"/>
                    <a:pt x="631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11;p60">
              <a:extLst>
                <a:ext uri="{FF2B5EF4-FFF2-40B4-BE49-F238E27FC236}">
                  <a16:creationId xmlns:a16="http://schemas.microsoft.com/office/drawing/2014/main" id="{22EB73A6-ED8A-93B3-DCFE-171ACC5DDD9C}"/>
                </a:ext>
              </a:extLst>
            </p:cNvPr>
            <p:cNvSpPr/>
            <p:nvPr/>
          </p:nvSpPr>
          <p:spPr>
            <a:xfrm>
              <a:off x="5164475" y="4598885"/>
              <a:ext cx="158526" cy="110260"/>
            </a:xfrm>
            <a:custGeom>
              <a:avLst/>
              <a:gdLst/>
              <a:ahLst/>
              <a:cxnLst/>
              <a:rect l="l" t="t" r="r" b="b"/>
              <a:pathLst>
                <a:path w="2907" h="2022" extrusionOk="0">
                  <a:moveTo>
                    <a:pt x="534" y="0"/>
                  </a:moveTo>
                  <a:cubicBezTo>
                    <a:pt x="310" y="0"/>
                    <a:pt x="115" y="152"/>
                    <a:pt x="65" y="368"/>
                  </a:cubicBezTo>
                  <a:cubicBezTo>
                    <a:pt x="65" y="368"/>
                    <a:pt x="65" y="375"/>
                    <a:pt x="65" y="375"/>
                  </a:cubicBezTo>
                  <a:cubicBezTo>
                    <a:pt x="0" y="592"/>
                    <a:pt x="94" y="822"/>
                    <a:pt x="289" y="938"/>
                  </a:cubicBezTo>
                  <a:lnTo>
                    <a:pt x="1890" y="1847"/>
                  </a:lnTo>
                  <a:lnTo>
                    <a:pt x="2041" y="1940"/>
                  </a:lnTo>
                  <a:lnTo>
                    <a:pt x="2128" y="1984"/>
                  </a:lnTo>
                  <a:cubicBezTo>
                    <a:pt x="2168" y="2010"/>
                    <a:pt x="2212" y="2022"/>
                    <a:pt x="2254" y="2022"/>
                  </a:cubicBezTo>
                  <a:cubicBezTo>
                    <a:pt x="2343" y="2022"/>
                    <a:pt x="2428" y="1970"/>
                    <a:pt x="2467" y="1883"/>
                  </a:cubicBezTo>
                  <a:cubicBezTo>
                    <a:pt x="2582" y="1645"/>
                    <a:pt x="2676" y="1399"/>
                    <a:pt x="2748" y="1147"/>
                  </a:cubicBezTo>
                  <a:lnTo>
                    <a:pt x="2762" y="1089"/>
                  </a:lnTo>
                  <a:cubicBezTo>
                    <a:pt x="2835" y="822"/>
                    <a:pt x="2878" y="541"/>
                    <a:pt x="2907" y="260"/>
                  </a:cubicBezTo>
                  <a:cubicBezTo>
                    <a:pt x="2907" y="209"/>
                    <a:pt x="2892" y="166"/>
                    <a:pt x="2863" y="123"/>
                  </a:cubicBezTo>
                  <a:cubicBezTo>
                    <a:pt x="2820" y="44"/>
                    <a:pt x="2741" y="0"/>
                    <a:pt x="265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12;p60">
              <a:extLst>
                <a:ext uri="{FF2B5EF4-FFF2-40B4-BE49-F238E27FC236}">
                  <a16:creationId xmlns:a16="http://schemas.microsoft.com/office/drawing/2014/main" id="{B36AD052-5B86-4DE8-B534-7CA8040B540F}"/>
                </a:ext>
              </a:extLst>
            </p:cNvPr>
            <p:cNvSpPr/>
            <p:nvPr/>
          </p:nvSpPr>
          <p:spPr>
            <a:xfrm>
              <a:off x="4854513" y="4380492"/>
              <a:ext cx="150292" cy="147285"/>
            </a:xfrm>
            <a:custGeom>
              <a:avLst/>
              <a:gdLst/>
              <a:ahLst/>
              <a:cxnLst/>
              <a:rect l="l" t="t" r="r" b="b"/>
              <a:pathLst>
                <a:path w="2756" h="2701" extrusionOk="0">
                  <a:moveTo>
                    <a:pt x="1407" y="0"/>
                  </a:moveTo>
                  <a:cubicBezTo>
                    <a:pt x="1359" y="0"/>
                    <a:pt x="1311" y="15"/>
                    <a:pt x="1270" y="46"/>
                  </a:cubicBezTo>
                  <a:cubicBezTo>
                    <a:pt x="801" y="363"/>
                    <a:pt x="405" y="767"/>
                    <a:pt x="80" y="1228"/>
                  </a:cubicBezTo>
                  <a:cubicBezTo>
                    <a:pt x="1" y="1351"/>
                    <a:pt x="37" y="1510"/>
                    <a:pt x="159" y="1582"/>
                  </a:cubicBezTo>
                  <a:lnTo>
                    <a:pt x="1919" y="2599"/>
                  </a:lnTo>
                  <a:lnTo>
                    <a:pt x="1991" y="2635"/>
                  </a:lnTo>
                  <a:lnTo>
                    <a:pt x="2027" y="2657"/>
                  </a:lnTo>
                  <a:cubicBezTo>
                    <a:pt x="2092" y="2687"/>
                    <a:pt x="2162" y="2701"/>
                    <a:pt x="2231" y="2701"/>
                  </a:cubicBezTo>
                  <a:cubicBezTo>
                    <a:pt x="2361" y="2701"/>
                    <a:pt x="2491" y="2650"/>
                    <a:pt x="2590" y="2556"/>
                  </a:cubicBezTo>
                  <a:lnTo>
                    <a:pt x="2590" y="2548"/>
                  </a:lnTo>
                  <a:cubicBezTo>
                    <a:pt x="2705" y="2440"/>
                    <a:pt x="2756" y="2281"/>
                    <a:pt x="2734" y="2130"/>
                  </a:cubicBezTo>
                  <a:cubicBezTo>
                    <a:pt x="2734" y="2108"/>
                    <a:pt x="2727" y="2087"/>
                    <a:pt x="2727" y="2065"/>
                  </a:cubicBezTo>
                  <a:cubicBezTo>
                    <a:pt x="2713" y="2029"/>
                    <a:pt x="2698" y="1986"/>
                    <a:pt x="2676" y="1957"/>
                  </a:cubicBezTo>
                  <a:lnTo>
                    <a:pt x="1623" y="125"/>
                  </a:lnTo>
                  <a:cubicBezTo>
                    <a:pt x="1577" y="46"/>
                    <a:pt x="1492" y="0"/>
                    <a:pt x="1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13;p60">
              <a:extLst>
                <a:ext uri="{FF2B5EF4-FFF2-40B4-BE49-F238E27FC236}">
                  <a16:creationId xmlns:a16="http://schemas.microsoft.com/office/drawing/2014/main" id="{73F59432-4724-9C47-E234-4D614AA48308}"/>
                </a:ext>
              </a:extLst>
            </p:cNvPr>
            <p:cNvSpPr/>
            <p:nvPr/>
          </p:nvSpPr>
          <p:spPr>
            <a:xfrm>
              <a:off x="5074769" y="4338449"/>
              <a:ext cx="112555" cy="155574"/>
            </a:xfrm>
            <a:custGeom>
              <a:avLst/>
              <a:gdLst/>
              <a:ahLst/>
              <a:cxnLst/>
              <a:rect l="l" t="t" r="r" b="b"/>
              <a:pathLst>
                <a:path w="2064" h="2853" extrusionOk="0">
                  <a:moveTo>
                    <a:pt x="243" y="0"/>
                  </a:moveTo>
                  <a:cubicBezTo>
                    <a:pt x="110" y="0"/>
                    <a:pt x="1" y="111"/>
                    <a:pt x="1" y="247"/>
                  </a:cubicBezTo>
                  <a:lnTo>
                    <a:pt x="1" y="2360"/>
                  </a:lnTo>
                  <a:cubicBezTo>
                    <a:pt x="1" y="2584"/>
                    <a:pt x="152" y="2778"/>
                    <a:pt x="368" y="2836"/>
                  </a:cubicBezTo>
                  <a:lnTo>
                    <a:pt x="383" y="2836"/>
                  </a:lnTo>
                  <a:cubicBezTo>
                    <a:pt x="424" y="2847"/>
                    <a:pt x="466" y="2853"/>
                    <a:pt x="508" y="2853"/>
                  </a:cubicBezTo>
                  <a:cubicBezTo>
                    <a:pt x="678" y="2853"/>
                    <a:pt x="846" y="2762"/>
                    <a:pt x="938" y="2605"/>
                  </a:cubicBezTo>
                  <a:lnTo>
                    <a:pt x="1256" y="2057"/>
                  </a:lnTo>
                  <a:lnTo>
                    <a:pt x="1277" y="2014"/>
                  </a:lnTo>
                  <a:lnTo>
                    <a:pt x="1306" y="1971"/>
                  </a:lnTo>
                  <a:lnTo>
                    <a:pt x="1739" y="1213"/>
                  </a:lnTo>
                  <a:lnTo>
                    <a:pt x="1775" y="1163"/>
                  </a:lnTo>
                  <a:lnTo>
                    <a:pt x="1991" y="773"/>
                  </a:lnTo>
                  <a:cubicBezTo>
                    <a:pt x="2063" y="651"/>
                    <a:pt x="2013" y="492"/>
                    <a:pt x="1890" y="434"/>
                  </a:cubicBezTo>
                  <a:cubicBezTo>
                    <a:pt x="1378" y="189"/>
                    <a:pt x="830" y="45"/>
                    <a:pt x="267" y="2"/>
                  </a:cubicBezTo>
                  <a:cubicBezTo>
                    <a:pt x="259" y="1"/>
                    <a:pt x="251" y="0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14;p60">
              <a:extLst>
                <a:ext uri="{FF2B5EF4-FFF2-40B4-BE49-F238E27FC236}">
                  <a16:creationId xmlns:a16="http://schemas.microsoft.com/office/drawing/2014/main" id="{03DC4222-72CF-731A-3953-035079C01EBD}"/>
                </a:ext>
              </a:extLst>
            </p:cNvPr>
            <p:cNvSpPr/>
            <p:nvPr/>
          </p:nvSpPr>
          <p:spPr>
            <a:xfrm>
              <a:off x="4813995" y="4598885"/>
              <a:ext cx="158199" cy="110369"/>
            </a:xfrm>
            <a:custGeom>
              <a:avLst/>
              <a:gdLst/>
              <a:ahLst/>
              <a:cxnLst/>
              <a:rect l="l" t="t" r="r" b="b"/>
              <a:pathLst>
                <a:path w="2901" h="2024" extrusionOk="0">
                  <a:moveTo>
                    <a:pt x="253" y="0"/>
                  </a:moveTo>
                  <a:cubicBezTo>
                    <a:pt x="109" y="0"/>
                    <a:pt x="1" y="123"/>
                    <a:pt x="8" y="260"/>
                  </a:cubicBezTo>
                  <a:cubicBezTo>
                    <a:pt x="51" y="822"/>
                    <a:pt x="203" y="1378"/>
                    <a:pt x="441" y="1883"/>
                  </a:cubicBezTo>
                  <a:cubicBezTo>
                    <a:pt x="485" y="1972"/>
                    <a:pt x="575" y="2024"/>
                    <a:pt x="666" y="2024"/>
                  </a:cubicBezTo>
                  <a:cubicBezTo>
                    <a:pt x="707" y="2024"/>
                    <a:pt x="749" y="2013"/>
                    <a:pt x="787" y="1991"/>
                  </a:cubicBezTo>
                  <a:lnTo>
                    <a:pt x="1198" y="1760"/>
                  </a:lnTo>
                  <a:lnTo>
                    <a:pt x="1249" y="1724"/>
                  </a:lnTo>
                  <a:lnTo>
                    <a:pt x="2266" y="1140"/>
                  </a:lnTo>
                  <a:lnTo>
                    <a:pt x="2316" y="1111"/>
                  </a:lnTo>
                  <a:lnTo>
                    <a:pt x="2619" y="938"/>
                  </a:lnTo>
                  <a:cubicBezTo>
                    <a:pt x="2814" y="822"/>
                    <a:pt x="2900" y="592"/>
                    <a:pt x="2842" y="375"/>
                  </a:cubicBezTo>
                  <a:cubicBezTo>
                    <a:pt x="2842" y="375"/>
                    <a:pt x="2842" y="368"/>
                    <a:pt x="2842" y="368"/>
                  </a:cubicBezTo>
                  <a:cubicBezTo>
                    <a:pt x="2785" y="152"/>
                    <a:pt x="2590" y="0"/>
                    <a:pt x="2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15;p60">
              <a:extLst>
                <a:ext uri="{FF2B5EF4-FFF2-40B4-BE49-F238E27FC236}">
                  <a16:creationId xmlns:a16="http://schemas.microsoft.com/office/drawing/2014/main" id="{52F7B762-FD23-BD52-040C-85CFEF5B59D1}"/>
                </a:ext>
              </a:extLst>
            </p:cNvPr>
            <p:cNvSpPr/>
            <p:nvPr/>
          </p:nvSpPr>
          <p:spPr>
            <a:xfrm>
              <a:off x="4813995" y="4475538"/>
              <a:ext cx="158580" cy="110423"/>
            </a:xfrm>
            <a:custGeom>
              <a:avLst/>
              <a:gdLst/>
              <a:ahLst/>
              <a:cxnLst/>
              <a:rect l="l" t="t" r="r" b="b"/>
              <a:pathLst>
                <a:path w="2908" h="2025" extrusionOk="0">
                  <a:moveTo>
                    <a:pt x="666" y="1"/>
                  </a:moveTo>
                  <a:cubicBezTo>
                    <a:pt x="575" y="1"/>
                    <a:pt x="485" y="52"/>
                    <a:pt x="441" y="142"/>
                  </a:cubicBezTo>
                  <a:cubicBezTo>
                    <a:pt x="203" y="647"/>
                    <a:pt x="51" y="1202"/>
                    <a:pt x="8" y="1765"/>
                  </a:cubicBezTo>
                  <a:cubicBezTo>
                    <a:pt x="1" y="1902"/>
                    <a:pt x="109" y="2024"/>
                    <a:pt x="253" y="2024"/>
                  </a:cubicBezTo>
                  <a:lnTo>
                    <a:pt x="2374" y="2024"/>
                  </a:lnTo>
                  <a:cubicBezTo>
                    <a:pt x="2504" y="2024"/>
                    <a:pt x="2633" y="1974"/>
                    <a:pt x="2720" y="1880"/>
                  </a:cubicBezTo>
                  <a:lnTo>
                    <a:pt x="2742" y="1858"/>
                  </a:lnTo>
                  <a:cubicBezTo>
                    <a:pt x="2792" y="1801"/>
                    <a:pt x="2828" y="1736"/>
                    <a:pt x="2842" y="1664"/>
                  </a:cubicBezTo>
                  <a:cubicBezTo>
                    <a:pt x="2842" y="1656"/>
                    <a:pt x="2842" y="1649"/>
                    <a:pt x="2842" y="1649"/>
                  </a:cubicBezTo>
                  <a:cubicBezTo>
                    <a:pt x="2907" y="1433"/>
                    <a:pt x="2814" y="1202"/>
                    <a:pt x="2619" y="1094"/>
                  </a:cubicBezTo>
                  <a:lnTo>
                    <a:pt x="787" y="34"/>
                  </a:lnTo>
                  <a:cubicBezTo>
                    <a:pt x="749" y="11"/>
                    <a:pt x="707" y="1"/>
                    <a:pt x="66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roup 735">
            <a:extLst>
              <a:ext uri="{FF2B5EF4-FFF2-40B4-BE49-F238E27FC236}">
                <a16:creationId xmlns:a16="http://schemas.microsoft.com/office/drawing/2014/main" id="{3071D0E6-B968-222E-C462-372EB3ABF87A}"/>
              </a:ext>
            </a:extLst>
          </p:cNvPr>
          <p:cNvGrpSpPr/>
          <p:nvPr userDrawn="1"/>
        </p:nvGrpSpPr>
        <p:grpSpPr>
          <a:xfrm>
            <a:off x="5111698" y="2864470"/>
            <a:ext cx="474294" cy="551291"/>
            <a:chOff x="5503584" y="2845617"/>
            <a:chExt cx="474294" cy="551291"/>
          </a:xfrm>
        </p:grpSpPr>
        <p:sp>
          <p:nvSpPr>
            <p:cNvPr id="132" name="Google Shape;717;p60">
              <a:extLst>
                <a:ext uri="{FF2B5EF4-FFF2-40B4-BE49-F238E27FC236}">
                  <a16:creationId xmlns:a16="http://schemas.microsoft.com/office/drawing/2014/main" id="{966FC7D3-1CB2-8757-B7D2-EDDEEC58A93C}"/>
                </a:ext>
              </a:extLst>
            </p:cNvPr>
            <p:cNvSpPr/>
            <p:nvPr/>
          </p:nvSpPr>
          <p:spPr>
            <a:xfrm>
              <a:off x="5503584" y="2845617"/>
              <a:ext cx="288615" cy="262878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18;p60">
              <a:extLst>
                <a:ext uri="{FF2B5EF4-FFF2-40B4-BE49-F238E27FC236}">
                  <a16:creationId xmlns:a16="http://schemas.microsoft.com/office/drawing/2014/main" id="{C2AEAB00-C4BA-55F3-C1AC-88DBAE3E41A6}"/>
                </a:ext>
              </a:extLst>
            </p:cNvPr>
            <p:cNvSpPr/>
            <p:nvPr/>
          </p:nvSpPr>
          <p:spPr>
            <a:xfrm>
              <a:off x="5689263" y="3132645"/>
              <a:ext cx="288615" cy="264263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roup 740">
            <a:extLst>
              <a:ext uri="{FF2B5EF4-FFF2-40B4-BE49-F238E27FC236}">
                <a16:creationId xmlns:a16="http://schemas.microsoft.com/office/drawing/2014/main" id="{0E4FA495-6962-7AC2-F25C-2B3C81D93955}"/>
              </a:ext>
            </a:extLst>
          </p:cNvPr>
          <p:cNvGrpSpPr/>
          <p:nvPr userDrawn="1"/>
        </p:nvGrpSpPr>
        <p:grpSpPr>
          <a:xfrm>
            <a:off x="5725354" y="2861600"/>
            <a:ext cx="555653" cy="557031"/>
            <a:chOff x="6117240" y="2842747"/>
            <a:chExt cx="555653" cy="557031"/>
          </a:xfrm>
        </p:grpSpPr>
        <p:sp>
          <p:nvSpPr>
            <p:cNvPr id="135" name="Google Shape;720;p60">
              <a:extLst>
                <a:ext uri="{FF2B5EF4-FFF2-40B4-BE49-F238E27FC236}">
                  <a16:creationId xmlns:a16="http://schemas.microsoft.com/office/drawing/2014/main" id="{C7688D63-0091-2147-8449-F251F9EFC607}"/>
                </a:ext>
              </a:extLst>
            </p:cNvPr>
            <p:cNvSpPr/>
            <p:nvPr/>
          </p:nvSpPr>
          <p:spPr>
            <a:xfrm>
              <a:off x="6454155" y="2886890"/>
              <a:ext cx="218738" cy="274359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21;p60">
              <a:extLst>
                <a:ext uri="{FF2B5EF4-FFF2-40B4-BE49-F238E27FC236}">
                  <a16:creationId xmlns:a16="http://schemas.microsoft.com/office/drawing/2014/main" id="{841BA892-F3B4-94DA-2A6B-0E20D675CA52}"/>
                </a:ext>
              </a:extLst>
            </p:cNvPr>
            <p:cNvSpPr/>
            <p:nvPr/>
          </p:nvSpPr>
          <p:spPr>
            <a:xfrm>
              <a:off x="6117240" y="3081079"/>
              <a:ext cx="218738" cy="274359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22;p60">
              <a:extLst>
                <a:ext uri="{FF2B5EF4-FFF2-40B4-BE49-F238E27FC236}">
                  <a16:creationId xmlns:a16="http://schemas.microsoft.com/office/drawing/2014/main" id="{1B0B7D2B-D702-38BC-63CE-45BC932F5686}"/>
                </a:ext>
              </a:extLst>
            </p:cNvPr>
            <p:cNvSpPr/>
            <p:nvPr/>
          </p:nvSpPr>
          <p:spPr>
            <a:xfrm>
              <a:off x="6354387" y="3182429"/>
              <a:ext cx="274164" cy="217349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23;p60">
              <a:extLst>
                <a:ext uri="{FF2B5EF4-FFF2-40B4-BE49-F238E27FC236}">
                  <a16:creationId xmlns:a16="http://schemas.microsoft.com/office/drawing/2014/main" id="{270B0A46-3CD1-547F-DB5A-8D4960395835}"/>
                </a:ext>
              </a:extLst>
            </p:cNvPr>
            <p:cNvSpPr/>
            <p:nvPr/>
          </p:nvSpPr>
          <p:spPr>
            <a:xfrm>
              <a:off x="6160196" y="2842747"/>
              <a:ext cx="274164" cy="221506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C1A1A63E-FB7E-FFC1-D139-10920E62368B}"/>
              </a:ext>
            </a:extLst>
          </p:cNvPr>
          <p:cNvGrpSpPr/>
          <p:nvPr userDrawn="1"/>
        </p:nvGrpSpPr>
        <p:grpSpPr>
          <a:xfrm>
            <a:off x="6417197" y="2873180"/>
            <a:ext cx="582574" cy="533871"/>
            <a:chOff x="6809083" y="2854327"/>
            <a:chExt cx="582574" cy="533871"/>
          </a:xfrm>
        </p:grpSpPr>
        <p:sp>
          <p:nvSpPr>
            <p:cNvPr id="140" name="Google Shape;725;p60">
              <a:extLst>
                <a:ext uri="{FF2B5EF4-FFF2-40B4-BE49-F238E27FC236}">
                  <a16:creationId xmlns:a16="http://schemas.microsoft.com/office/drawing/2014/main" id="{9DC91F15-1236-CCA1-CA39-93EB25AEE98F}"/>
                </a:ext>
              </a:extLst>
            </p:cNvPr>
            <p:cNvSpPr/>
            <p:nvPr/>
          </p:nvSpPr>
          <p:spPr>
            <a:xfrm>
              <a:off x="6809083" y="2854327"/>
              <a:ext cx="582574" cy="533871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26;p60">
              <a:extLst>
                <a:ext uri="{FF2B5EF4-FFF2-40B4-BE49-F238E27FC236}">
                  <a16:creationId xmlns:a16="http://schemas.microsoft.com/office/drawing/2014/main" id="{5FBCB501-9D25-D98F-9ABE-0AE7BE2E939B}"/>
                </a:ext>
              </a:extLst>
            </p:cNvPr>
            <p:cNvSpPr/>
            <p:nvPr/>
          </p:nvSpPr>
          <p:spPr>
            <a:xfrm>
              <a:off x="7023268" y="3025554"/>
              <a:ext cx="235761" cy="257137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roup 736">
            <a:extLst>
              <a:ext uri="{FF2B5EF4-FFF2-40B4-BE49-F238E27FC236}">
                <a16:creationId xmlns:a16="http://schemas.microsoft.com/office/drawing/2014/main" id="{4191C6C4-6276-A752-20D0-D8647130C31B}"/>
              </a:ext>
            </a:extLst>
          </p:cNvPr>
          <p:cNvGrpSpPr/>
          <p:nvPr userDrawn="1"/>
        </p:nvGrpSpPr>
        <p:grpSpPr>
          <a:xfrm>
            <a:off x="5052510" y="3614121"/>
            <a:ext cx="592670" cy="532881"/>
            <a:chOff x="5444396" y="3595268"/>
            <a:chExt cx="592670" cy="532881"/>
          </a:xfrm>
        </p:grpSpPr>
        <p:sp>
          <p:nvSpPr>
            <p:cNvPr id="143" name="Google Shape;728;p60">
              <a:extLst>
                <a:ext uri="{FF2B5EF4-FFF2-40B4-BE49-F238E27FC236}">
                  <a16:creationId xmlns:a16="http://schemas.microsoft.com/office/drawing/2014/main" id="{E0E8F4E8-342F-71B2-8C7C-8AB16F3AB524}"/>
                </a:ext>
              </a:extLst>
            </p:cNvPr>
            <p:cNvSpPr/>
            <p:nvPr/>
          </p:nvSpPr>
          <p:spPr>
            <a:xfrm>
              <a:off x="5504376" y="3972362"/>
              <a:ext cx="191420" cy="155787"/>
            </a:xfrm>
            <a:custGeom>
              <a:avLst/>
              <a:gdLst/>
              <a:ahLst/>
              <a:cxnLst/>
              <a:rect l="l" t="t" r="r" b="b"/>
              <a:pathLst>
                <a:path w="967" h="787" extrusionOk="0">
                  <a:moveTo>
                    <a:pt x="404" y="0"/>
                  </a:moveTo>
                  <a:lnTo>
                    <a:pt x="0" y="238"/>
                  </a:lnTo>
                  <a:cubicBezTo>
                    <a:pt x="231" y="549"/>
                    <a:pt x="577" y="751"/>
                    <a:pt x="967" y="787"/>
                  </a:cubicBezTo>
                  <a:lnTo>
                    <a:pt x="967" y="318"/>
                  </a:lnTo>
                  <a:cubicBezTo>
                    <a:pt x="743" y="282"/>
                    <a:pt x="548" y="174"/>
                    <a:pt x="40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29;p60">
              <a:extLst>
                <a:ext uri="{FF2B5EF4-FFF2-40B4-BE49-F238E27FC236}">
                  <a16:creationId xmlns:a16="http://schemas.microsoft.com/office/drawing/2014/main" id="{92D264BD-B221-9822-4AB8-2A4A132D2FD4}"/>
                </a:ext>
              </a:extLst>
            </p:cNvPr>
            <p:cNvSpPr/>
            <p:nvPr/>
          </p:nvSpPr>
          <p:spPr>
            <a:xfrm>
              <a:off x="5444396" y="3753826"/>
              <a:ext cx="114417" cy="221506"/>
            </a:xfrm>
            <a:custGeom>
              <a:avLst/>
              <a:gdLst/>
              <a:ahLst/>
              <a:cxnLst/>
              <a:rect l="l" t="t" r="r" b="b"/>
              <a:pathLst>
                <a:path w="578" h="1119" extrusionOk="0">
                  <a:moveTo>
                    <a:pt x="159" y="1"/>
                  </a:moveTo>
                  <a:cubicBezTo>
                    <a:pt x="0" y="354"/>
                    <a:pt x="8" y="765"/>
                    <a:pt x="173" y="1119"/>
                  </a:cubicBezTo>
                  <a:lnTo>
                    <a:pt x="577" y="881"/>
                  </a:lnTo>
                  <a:cubicBezTo>
                    <a:pt x="491" y="679"/>
                    <a:pt x="491" y="448"/>
                    <a:pt x="563" y="232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30;p60">
              <a:extLst>
                <a:ext uri="{FF2B5EF4-FFF2-40B4-BE49-F238E27FC236}">
                  <a16:creationId xmlns:a16="http://schemas.microsoft.com/office/drawing/2014/main" id="{21260AFB-3D02-E88C-EC83-FABA7CB8B601}"/>
                </a:ext>
              </a:extLst>
            </p:cNvPr>
            <p:cNvSpPr/>
            <p:nvPr/>
          </p:nvSpPr>
          <p:spPr>
            <a:xfrm>
              <a:off x="5501406" y="3595268"/>
              <a:ext cx="535660" cy="343047"/>
            </a:xfrm>
            <a:custGeom>
              <a:avLst/>
              <a:gdLst/>
              <a:ahLst/>
              <a:cxnLst/>
              <a:rect l="l" t="t" r="r" b="b"/>
              <a:pathLst>
                <a:path w="2706" h="1733" extrusionOk="0">
                  <a:moveTo>
                    <a:pt x="1094" y="0"/>
                  </a:moveTo>
                  <a:cubicBezTo>
                    <a:pt x="689" y="0"/>
                    <a:pt x="279" y="180"/>
                    <a:pt x="1" y="578"/>
                  </a:cubicBezTo>
                  <a:lnTo>
                    <a:pt x="405" y="809"/>
                  </a:lnTo>
                  <a:cubicBezTo>
                    <a:pt x="587" y="568"/>
                    <a:pt x="845" y="459"/>
                    <a:pt x="1100" y="459"/>
                  </a:cubicBezTo>
                  <a:cubicBezTo>
                    <a:pt x="1532" y="459"/>
                    <a:pt x="1955" y="770"/>
                    <a:pt x="1992" y="1278"/>
                  </a:cubicBezTo>
                  <a:lnTo>
                    <a:pt x="1754" y="1278"/>
                  </a:lnTo>
                  <a:lnTo>
                    <a:pt x="2215" y="1732"/>
                  </a:lnTo>
                  <a:lnTo>
                    <a:pt x="2706" y="1278"/>
                  </a:lnTo>
                  <a:lnTo>
                    <a:pt x="2460" y="1278"/>
                  </a:lnTo>
                  <a:cubicBezTo>
                    <a:pt x="2415" y="484"/>
                    <a:pt x="1760" y="0"/>
                    <a:pt x="1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3DE9C248-DB03-0546-B89C-E5C51C6C34D9}"/>
              </a:ext>
            </a:extLst>
          </p:cNvPr>
          <p:cNvGrpSpPr/>
          <p:nvPr userDrawn="1"/>
        </p:nvGrpSpPr>
        <p:grpSpPr>
          <a:xfrm>
            <a:off x="5711200" y="3582845"/>
            <a:ext cx="583960" cy="565345"/>
            <a:chOff x="6103086" y="3563992"/>
            <a:chExt cx="583960" cy="565345"/>
          </a:xfrm>
        </p:grpSpPr>
        <p:sp>
          <p:nvSpPr>
            <p:cNvPr id="147" name="Google Shape;732;p60">
              <a:extLst>
                <a:ext uri="{FF2B5EF4-FFF2-40B4-BE49-F238E27FC236}">
                  <a16:creationId xmlns:a16="http://schemas.microsoft.com/office/drawing/2014/main" id="{F64848A9-9340-66F6-CBE4-B125A5BF9FBA}"/>
                </a:ext>
              </a:extLst>
            </p:cNvPr>
            <p:cNvSpPr/>
            <p:nvPr/>
          </p:nvSpPr>
          <p:spPr>
            <a:xfrm>
              <a:off x="6103086" y="3563992"/>
              <a:ext cx="341270" cy="412924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33;p60">
              <a:extLst>
                <a:ext uri="{FF2B5EF4-FFF2-40B4-BE49-F238E27FC236}">
                  <a16:creationId xmlns:a16="http://schemas.microsoft.com/office/drawing/2014/main" id="{0A362531-0B07-FFC2-49DD-5A7CFC5329B9}"/>
                </a:ext>
              </a:extLst>
            </p:cNvPr>
            <p:cNvSpPr/>
            <p:nvPr/>
          </p:nvSpPr>
          <p:spPr>
            <a:xfrm>
              <a:off x="6468506" y="3598237"/>
              <a:ext cx="218540" cy="405797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34;p60">
              <a:extLst>
                <a:ext uri="{FF2B5EF4-FFF2-40B4-BE49-F238E27FC236}">
                  <a16:creationId xmlns:a16="http://schemas.microsoft.com/office/drawing/2014/main" id="{2308828B-9F94-16DD-90A1-088256E9185E}"/>
                </a:ext>
              </a:extLst>
            </p:cNvPr>
            <p:cNvSpPr/>
            <p:nvPr/>
          </p:nvSpPr>
          <p:spPr>
            <a:xfrm>
              <a:off x="6212950" y="3968008"/>
              <a:ext cx="389967" cy="161329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roup 742">
            <a:extLst>
              <a:ext uri="{FF2B5EF4-FFF2-40B4-BE49-F238E27FC236}">
                <a16:creationId xmlns:a16="http://schemas.microsoft.com/office/drawing/2014/main" id="{F54FFE1F-7F30-3A4C-B8AC-56922370C763}"/>
              </a:ext>
            </a:extLst>
          </p:cNvPr>
          <p:cNvGrpSpPr/>
          <p:nvPr userDrawn="1"/>
        </p:nvGrpSpPr>
        <p:grpSpPr>
          <a:xfrm>
            <a:off x="6411457" y="3599275"/>
            <a:ext cx="589898" cy="504970"/>
            <a:chOff x="6803343" y="3580422"/>
            <a:chExt cx="589898" cy="504970"/>
          </a:xfrm>
        </p:grpSpPr>
        <p:sp>
          <p:nvSpPr>
            <p:cNvPr id="151" name="Google Shape;736;p60">
              <a:extLst>
                <a:ext uri="{FF2B5EF4-FFF2-40B4-BE49-F238E27FC236}">
                  <a16:creationId xmlns:a16="http://schemas.microsoft.com/office/drawing/2014/main" id="{554ED46C-926E-87BD-1758-9BB0CA9792D9}"/>
                </a:ext>
              </a:extLst>
            </p:cNvPr>
            <p:cNvSpPr/>
            <p:nvPr/>
          </p:nvSpPr>
          <p:spPr>
            <a:xfrm>
              <a:off x="6803343" y="3580422"/>
              <a:ext cx="589898" cy="504970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37;p60">
              <a:extLst>
                <a:ext uri="{FF2B5EF4-FFF2-40B4-BE49-F238E27FC236}">
                  <a16:creationId xmlns:a16="http://schemas.microsoft.com/office/drawing/2014/main" id="{7298297E-AE7B-CE6C-3D60-C9101BE4D09F}"/>
                </a:ext>
              </a:extLst>
            </p:cNvPr>
            <p:cNvSpPr/>
            <p:nvPr/>
          </p:nvSpPr>
          <p:spPr>
            <a:xfrm>
              <a:off x="6913207" y="3581214"/>
              <a:ext cx="472908" cy="504178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30410489-D013-7F9C-17C3-2BBF3079190A}"/>
              </a:ext>
            </a:extLst>
          </p:cNvPr>
          <p:cNvGrpSpPr/>
          <p:nvPr userDrawn="1"/>
        </p:nvGrpSpPr>
        <p:grpSpPr>
          <a:xfrm>
            <a:off x="5721197" y="4302393"/>
            <a:ext cx="563967" cy="567127"/>
            <a:chOff x="6113083" y="4283540"/>
            <a:chExt cx="563967" cy="567127"/>
          </a:xfrm>
        </p:grpSpPr>
        <p:sp>
          <p:nvSpPr>
            <p:cNvPr id="154" name="Google Shape;739;p60">
              <a:extLst>
                <a:ext uri="{FF2B5EF4-FFF2-40B4-BE49-F238E27FC236}">
                  <a16:creationId xmlns:a16="http://schemas.microsoft.com/office/drawing/2014/main" id="{FD277DAD-AE7D-CB95-C4D7-5A0117B825F8}"/>
                </a:ext>
              </a:extLst>
            </p:cNvPr>
            <p:cNvSpPr/>
            <p:nvPr/>
          </p:nvSpPr>
          <p:spPr>
            <a:xfrm>
              <a:off x="6113083" y="4283540"/>
              <a:ext cx="364233" cy="445784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40;p60">
              <a:extLst>
                <a:ext uri="{FF2B5EF4-FFF2-40B4-BE49-F238E27FC236}">
                  <a16:creationId xmlns:a16="http://schemas.microsoft.com/office/drawing/2014/main" id="{012DFA08-60FA-9A53-43FF-E014176D73F3}"/>
                </a:ext>
              </a:extLst>
            </p:cNvPr>
            <p:cNvSpPr/>
            <p:nvPr/>
          </p:nvSpPr>
          <p:spPr>
            <a:xfrm>
              <a:off x="6522647" y="4377764"/>
              <a:ext cx="154403" cy="188646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41;p60">
              <a:extLst>
                <a:ext uri="{FF2B5EF4-FFF2-40B4-BE49-F238E27FC236}">
                  <a16:creationId xmlns:a16="http://schemas.microsoft.com/office/drawing/2014/main" id="{07920714-836E-130D-A3F4-D366C3A552D0}"/>
                </a:ext>
              </a:extLst>
            </p:cNvPr>
            <p:cNvSpPr/>
            <p:nvPr/>
          </p:nvSpPr>
          <p:spPr>
            <a:xfrm>
              <a:off x="6425650" y="4600458"/>
              <a:ext cx="250014" cy="250209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42;p60">
              <a:extLst>
                <a:ext uri="{FF2B5EF4-FFF2-40B4-BE49-F238E27FC236}">
                  <a16:creationId xmlns:a16="http://schemas.microsoft.com/office/drawing/2014/main" id="{C2837296-3E04-D694-ED08-BDE4B02869F5}"/>
                </a:ext>
              </a:extLst>
            </p:cNvPr>
            <p:cNvSpPr/>
            <p:nvPr/>
          </p:nvSpPr>
          <p:spPr>
            <a:xfrm>
              <a:off x="6205725" y="4699037"/>
              <a:ext cx="187263" cy="150046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roup 737">
            <a:extLst>
              <a:ext uri="{FF2B5EF4-FFF2-40B4-BE49-F238E27FC236}">
                <a16:creationId xmlns:a16="http://schemas.microsoft.com/office/drawing/2014/main" id="{8E4B0E16-ACAE-5719-2EE2-B75FF9BD8BB4}"/>
              </a:ext>
            </a:extLst>
          </p:cNvPr>
          <p:cNvGrpSpPr/>
          <p:nvPr userDrawn="1"/>
        </p:nvGrpSpPr>
        <p:grpSpPr>
          <a:xfrm>
            <a:off x="5034694" y="4316646"/>
            <a:ext cx="628301" cy="588505"/>
            <a:chOff x="5426580" y="4297793"/>
            <a:chExt cx="628301" cy="588505"/>
          </a:xfrm>
        </p:grpSpPr>
        <p:sp>
          <p:nvSpPr>
            <p:cNvPr id="159" name="Google Shape;744;p60">
              <a:extLst>
                <a:ext uri="{FF2B5EF4-FFF2-40B4-BE49-F238E27FC236}">
                  <a16:creationId xmlns:a16="http://schemas.microsoft.com/office/drawing/2014/main" id="{0A219A59-043A-2873-0A32-D051CB6A7B38}"/>
                </a:ext>
              </a:extLst>
            </p:cNvPr>
            <p:cNvSpPr/>
            <p:nvPr/>
          </p:nvSpPr>
          <p:spPr>
            <a:xfrm>
              <a:off x="5486560" y="4297793"/>
              <a:ext cx="214185" cy="211608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45;p60">
              <a:extLst>
                <a:ext uri="{FF2B5EF4-FFF2-40B4-BE49-F238E27FC236}">
                  <a16:creationId xmlns:a16="http://schemas.microsoft.com/office/drawing/2014/main" id="{06FF35CD-352B-7A8C-589A-25CD93517BB4}"/>
                </a:ext>
              </a:extLst>
            </p:cNvPr>
            <p:cNvSpPr/>
            <p:nvPr/>
          </p:nvSpPr>
          <p:spPr>
            <a:xfrm>
              <a:off x="5426580" y="4486241"/>
              <a:ext cx="255755" cy="337307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46;p60">
              <a:extLst>
                <a:ext uri="{FF2B5EF4-FFF2-40B4-BE49-F238E27FC236}">
                  <a16:creationId xmlns:a16="http://schemas.microsoft.com/office/drawing/2014/main" id="{093B1809-42A7-61FB-3CCC-D7A5478D37E3}"/>
                </a:ext>
              </a:extLst>
            </p:cNvPr>
            <p:cNvSpPr/>
            <p:nvPr/>
          </p:nvSpPr>
          <p:spPr>
            <a:xfrm>
              <a:off x="5657788" y="4631932"/>
              <a:ext cx="340082" cy="254366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47;p60">
              <a:extLst>
                <a:ext uri="{FF2B5EF4-FFF2-40B4-BE49-F238E27FC236}">
                  <a16:creationId xmlns:a16="http://schemas.microsoft.com/office/drawing/2014/main" id="{8585D4CA-34C3-0B1B-0485-F3ECB549693D}"/>
                </a:ext>
              </a:extLst>
            </p:cNvPr>
            <p:cNvSpPr/>
            <p:nvPr/>
          </p:nvSpPr>
          <p:spPr>
            <a:xfrm>
              <a:off x="5742116" y="4302148"/>
              <a:ext cx="312765" cy="351361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roup 743">
            <a:extLst>
              <a:ext uri="{FF2B5EF4-FFF2-40B4-BE49-F238E27FC236}">
                <a16:creationId xmlns:a16="http://schemas.microsoft.com/office/drawing/2014/main" id="{6E46E0F9-6BD7-BB20-71AE-05D6BA710A1C}"/>
              </a:ext>
            </a:extLst>
          </p:cNvPr>
          <p:cNvGrpSpPr/>
          <p:nvPr userDrawn="1"/>
        </p:nvGrpSpPr>
        <p:grpSpPr>
          <a:xfrm>
            <a:off x="6445703" y="4301008"/>
            <a:ext cx="557038" cy="562772"/>
            <a:chOff x="6837589" y="4282155"/>
            <a:chExt cx="557038" cy="562772"/>
          </a:xfrm>
        </p:grpSpPr>
        <p:sp>
          <p:nvSpPr>
            <p:cNvPr id="164" name="Google Shape;749;p60">
              <a:extLst>
                <a:ext uri="{FF2B5EF4-FFF2-40B4-BE49-F238E27FC236}">
                  <a16:creationId xmlns:a16="http://schemas.microsoft.com/office/drawing/2014/main" id="{829ACD49-5E71-E7E3-BC7F-2B9FB08B3EE8}"/>
                </a:ext>
              </a:extLst>
            </p:cNvPr>
            <p:cNvSpPr/>
            <p:nvPr/>
          </p:nvSpPr>
          <p:spPr>
            <a:xfrm>
              <a:off x="6910435" y="4282155"/>
              <a:ext cx="244273" cy="190032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50;p60">
              <a:extLst>
                <a:ext uri="{FF2B5EF4-FFF2-40B4-BE49-F238E27FC236}">
                  <a16:creationId xmlns:a16="http://schemas.microsoft.com/office/drawing/2014/main" id="{27236DEE-C11C-D1FE-6B5E-FB66F92E6FBF}"/>
                </a:ext>
              </a:extLst>
            </p:cNvPr>
            <p:cNvSpPr/>
            <p:nvPr/>
          </p:nvSpPr>
          <p:spPr>
            <a:xfrm>
              <a:off x="6837589" y="4490596"/>
              <a:ext cx="155789" cy="257137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51;p60">
              <a:extLst>
                <a:ext uri="{FF2B5EF4-FFF2-40B4-BE49-F238E27FC236}">
                  <a16:creationId xmlns:a16="http://schemas.microsoft.com/office/drawing/2014/main" id="{D398857B-BA04-D4AB-F83A-6E5C44987381}"/>
                </a:ext>
              </a:extLst>
            </p:cNvPr>
            <p:cNvSpPr/>
            <p:nvPr/>
          </p:nvSpPr>
          <p:spPr>
            <a:xfrm>
              <a:off x="6994565" y="4713290"/>
              <a:ext cx="242888" cy="131637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52;p60">
              <a:extLst>
                <a:ext uri="{FF2B5EF4-FFF2-40B4-BE49-F238E27FC236}">
                  <a16:creationId xmlns:a16="http://schemas.microsoft.com/office/drawing/2014/main" id="{7C34BB09-21FC-91C3-2B13-C3CFCADCDF04}"/>
                </a:ext>
              </a:extLst>
            </p:cNvPr>
            <p:cNvSpPr/>
            <p:nvPr/>
          </p:nvSpPr>
          <p:spPr>
            <a:xfrm>
              <a:off x="7238838" y="4550575"/>
              <a:ext cx="155789" cy="22012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53;p60">
              <a:extLst>
                <a:ext uri="{FF2B5EF4-FFF2-40B4-BE49-F238E27FC236}">
                  <a16:creationId xmlns:a16="http://schemas.microsoft.com/office/drawing/2014/main" id="{07D1266A-558F-FAF2-A16E-B2B19FE5F542}"/>
                </a:ext>
              </a:extLst>
            </p:cNvPr>
            <p:cNvSpPr/>
            <p:nvPr/>
          </p:nvSpPr>
          <p:spPr>
            <a:xfrm>
              <a:off x="7190142" y="4322141"/>
              <a:ext cx="197359" cy="208639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16914E9C-0FA5-986D-E0A6-5173B8E0BF3B}"/>
              </a:ext>
            </a:extLst>
          </p:cNvPr>
          <p:cNvGrpSpPr/>
          <p:nvPr userDrawn="1"/>
        </p:nvGrpSpPr>
        <p:grpSpPr>
          <a:xfrm>
            <a:off x="3072302" y="4360667"/>
            <a:ext cx="501629" cy="500442"/>
            <a:chOff x="3464188" y="4341814"/>
            <a:chExt cx="501629" cy="500442"/>
          </a:xfrm>
        </p:grpSpPr>
        <p:sp>
          <p:nvSpPr>
            <p:cNvPr id="170" name="Google Shape;755;p60">
              <a:extLst>
                <a:ext uri="{FF2B5EF4-FFF2-40B4-BE49-F238E27FC236}">
                  <a16:creationId xmlns:a16="http://schemas.microsoft.com/office/drawing/2014/main" id="{77122771-8C48-64E5-A2E9-C09BB5EE29C3}"/>
                </a:ext>
              </a:extLst>
            </p:cNvPr>
            <p:cNvSpPr/>
            <p:nvPr/>
          </p:nvSpPr>
          <p:spPr>
            <a:xfrm>
              <a:off x="3468332" y="4517871"/>
              <a:ext cx="90139" cy="44683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56;p60">
              <a:extLst>
                <a:ext uri="{FF2B5EF4-FFF2-40B4-BE49-F238E27FC236}">
                  <a16:creationId xmlns:a16="http://schemas.microsoft.com/office/drawing/2014/main" id="{8891FF38-DF9D-7D69-AC0D-47B8206FEBB9}"/>
                </a:ext>
              </a:extLst>
            </p:cNvPr>
            <p:cNvSpPr/>
            <p:nvPr/>
          </p:nvSpPr>
          <p:spPr>
            <a:xfrm>
              <a:off x="3492237" y="4450304"/>
              <a:ext cx="87398" cy="66228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57;p60">
              <a:extLst>
                <a:ext uri="{FF2B5EF4-FFF2-40B4-BE49-F238E27FC236}">
                  <a16:creationId xmlns:a16="http://schemas.microsoft.com/office/drawing/2014/main" id="{7E43D73F-F229-E004-13FC-B0D4B00873A6}"/>
                </a:ext>
              </a:extLst>
            </p:cNvPr>
            <p:cNvSpPr/>
            <p:nvPr/>
          </p:nvSpPr>
          <p:spPr>
            <a:xfrm>
              <a:off x="3536350" y="4395549"/>
              <a:ext cx="76879" cy="81463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58;p60">
              <a:extLst>
                <a:ext uri="{FF2B5EF4-FFF2-40B4-BE49-F238E27FC236}">
                  <a16:creationId xmlns:a16="http://schemas.microsoft.com/office/drawing/2014/main" id="{52BF830A-6DC3-6B02-2010-247387A6BD41}"/>
                </a:ext>
              </a:extLst>
            </p:cNvPr>
            <p:cNvSpPr/>
            <p:nvPr/>
          </p:nvSpPr>
          <p:spPr>
            <a:xfrm>
              <a:off x="3596145" y="4358323"/>
              <a:ext cx="59349" cy="89239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59;p60">
              <a:extLst>
                <a:ext uri="{FF2B5EF4-FFF2-40B4-BE49-F238E27FC236}">
                  <a16:creationId xmlns:a16="http://schemas.microsoft.com/office/drawing/2014/main" id="{654D3386-0A68-0BE8-C0DC-1572E139D929}"/>
                </a:ext>
              </a:extLst>
            </p:cNvPr>
            <p:cNvSpPr/>
            <p:nvPr/>
          </p:nvSpPr>
          <p:spPr>
            <a:xfrm>
              <a:off x="3666459" y="4341814"/>
              <a:ext cx="36400" cy="89239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60;p60">
              <a:extLst>
                <a:ext uri="{FF2B5EF4-FFF2-40B4-BE49-F238E27FC236}">
                  <a16:creationId xmlns:a16="http://schemas.microsoft.com/office/drawing/2014/main" id="{175D9254-D0BF-A0D5-6E82-1EF6CD651377}"/>
                </a:ext>
              </a:extLst>
            </p:cNvPr>
            <p:cNvSpPr/>
            <p:nvPr/>
          </p:nvSpPr>
          <p:spPr>
            <a:xfrm>
              <a:off x="3732246" y="4342260"/>
              <a:ext cx="38631" cy="90132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61;p60">
              <a:extLst>
                <a:ext uri="{FF2B5EF4-FFF2-40B4-BE49-F238E27FC236}">
                  <a16:creationId xmlns:a16="http://schemas.microsoft.com/office/drawing/2014/main" id="{6584A59F-020C-8540-4566-754F56711818}"/>
                </a:ext>
              </a:extLst>
            </p:cNvPr>
            <p:cNvSpPr/>
            <p:nvPr/>
          </p:nvSpPr>
          <p:spPr>
            <a:xfrm>
              <a:off x="3779547" y="4361064"/>
              <a:ext cx="61261" cy="89303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62;p60">
              <a:extLst>
                <a:ext uri="{FF2B5EF4-FFF2-40B4-BE49-F238E27FC236}">
                  <a16:creationId xmlns:a16="http://schemas.microsoft.com/office/drawing/2014/main" id="{5C1E36E4-EEF2-F90E-51BF-1C74850D10D1}"/>
                </a:ext>
              </a:extLst>
            </p:cNvPr>
            <p:cNvSpPr/>
            <p:nvPr/>
          </p:nvSpPr>
          <p:spPr>
            <a:xfrm>
              <a:off x="3820983" y="4400202"/>
              <a:ext cx="78218" cy="80507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63;p60">
              <a:extLst>
                <a:ext uri="{FF2B5EF4-FFF2-40B4-BE49-F238E27FC236}">
                  <a16:creationId xmlns:a16="http://schemas.microsoft.com/office/drawing/2014/main" id="{C3868783-0851-33BA-555D-B6A8A148FEE1}"/>
                </a:ext>
              </a:extLst>
            </p:cNvPr>
            <p:cNvSpPr/>
            <p:nvPr/>
          </p:nvSpPr>
          <p:spPr>
            <a:xfrm>
              <a:off x="3872427" y="4525201"/>
              <a:ext cx="90649" cy="42389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64;p60">
              <a:extLst>
                <a:ext uri="{FF2B5EF4-FFF2-40B4-BE49-F238E27FC236}">
                  <a16:creationId xmlns:a16="http://schemas.microsoft.com/office/drawing/2014/main" id="{F1513DE8-3BBA-9E39-B6B1-2F57EB7590AE}"/>
                </a:ext>
              </a:extLst>
            </p:cNvPr>
            <p:cNvSpPr/>
            <p:nvPr/>
          </p:nvSpPr>
          <p:spPr>
            <a:xfrm>
              <a:off x="3876571" y="4596465"/>
              <a:ext cx="89246" cy="32700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65;p60">
              <a:extLst>
                <a:ext uri="{FF2B5EF4-FFF2-40B4-BE49-F238E27FC236}">
                  <a16:creationId xmlns:a16="http://schemas.microsoft.com/office/drawing/2014/main" id="{42098197-F0C3-5E22-E55D-22F8730108B9}"/>
                </a:ext>
              </a:extLst>
            </p:cNvPr>
            <p:cNvSpPr/>
            <p:nvPr/>
          </p:nvSpPr>
          <p:spPr>
            <a:xfrm>
              <a:off x="3862355" y="4644782"/>
              <a:ext cx="90139" cy="55647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66;p60">
              <a:extLst>
                <a:ext uri="{FF2B5EF4-FFF2-40B4-BE49-F238E27FC236}">
                  <a16:creationId xmlns:a16="http://schemas.microsoft.com/office/drawing/2014/main" id="{0DF415A8-B756-E182-94F4-23784219AB09}"/>
                </a:ext>
              </a:extLst>
            </p:cNvPr>
            <p:cNvSpPr/>
            <p:nvPr/>
          </p:nvSpPr>
          <p:spPr>
            <a:xfrm>
              <a:off x="3835198" y="4687999"/>
              <a:ext cx="82808" cy="74515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67;p60">
              <a:extLst>
                <a:ext uri="{FF2B5EF4-FFF2-40B4-BE49-F238E27FC236}">
                  <a16:creationId xmlns:a16="http://schemas.microsoft.com/office/drawing/2014/main" id="{DA99E916-DB3A-FC03-9857-AE0AF14105B9}"/>
                </a:ext>
              </a:extLst>
            </p:cNvPr>
            <p:cNvSpPr/>
            <p:nvPr/>
          </p:nvSpPr>
          <p:spPr>
            <a:xfrm>
              <a:off x="3797077" y="4722420"/>
              <a:ext cx="68529" cy="86499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68;p60">
              <a:extLst>
                <a:ext uri="{FF2B5EF4-FFF2-40B4-BE49-F238E27FC236}">
                  <a16:creationId xmlns:a16="http://schemas.microsoft.com/office/drawing/2014/main" id="{389E9B96-7415-FEBC-F68B-3886E5A00A87}"/>
                </a:ext>
              </a:extLst>
            </p:cNvPr>
            <p:cNvSpPr/>
            <p:nvPr/>
          </p:nvSpPr>
          <p:spPr>
            <a:xfrm>
              <a:off x="3751562" y="4745431"/>
              <a:ext cx="48321" cy="90642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69;p60">
              <a:extLst>
                <a:ext uri="{FF2B5EF4-FFF2-40B4-BE49-F238E27FC236}">
                  <a16:creationId xmlns:a16="http://schemas.microsoft.com/office/drawing/2014/main" id="{2684FA03-764B-C4DB-1870-3C16E1D7DC24}"/>
                </a:ext>
              </a:extLst>
            </p:cNvPr>
            <p:cNvSpPr/>
            <p:nvPr/>
          </p:nvSpPr>
          <p:spPr>
            <a:xfrm>
              <a:off x="3696356" y="4754610"/>
              <a:ext cx="29961" cy="87646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70;p60">
              <a:extLst>
                <a:ext uri="{FF2B5EF4-FFF2-40B4-BE49-F238E27FC236}">
                  <a16:creationId xmlns:a16="http://schemas.microsoft.com/office/drawing/2014/main" id="{B0FD8C66-9A45-B1E4-C5C5-CC9BC8D83992}"/>
                </a:ext>
              </a:extLst>
            </p:cNvPr>
            <p:cNvSpPr/>
            <p:nvPr/>
          </p:nvSpPr>
          <p:spPr>
            <a:xfrm>
              <a:off x="3623238" y="4744029"/>
              <a:ext cx="50679" cy="90196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71;p60">
              <a:extLst>
                <a:ext uri="{FF2B5EF4-FFF2-40B4-BE49-F238E27FC236}">
                  <a16:creationId xmlns:a16="http://schemas.microsoft.com/office/drawing/2014/main" id="{08D6B77D-8745-6B5E-3F27-9AB5780345A5}"/>
                </a:ext>
              </a:extLst>
            </p:cNvPr>
            <p:cNvSpPr/>
            <p:nvPr/>
          </p:nvSpPr>
          <p:spPr>
            <a:xfrm>
              <a:off x="3558407" y="4719679"/>
              <a:ext cx="70887" cy="85606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72;p60">
              <a:extLst>
                <a:ext uri="{FF2B5EF4-FFF2-40B4-BE49-F238E27FC236}">
                  <a16:creationId xmlns:a16="http://schemas.microsoft.com/office/drawing/2014/main" id="{D1C46838-D8BB-3EA9-9A13-CCA42CE0D4F1}"/>
                </a:ext>
              </a:extLst>
            </p:cNvPr>
            <p:cNvSpPr/>
            <p:nvPr/>
          </p:nvSpPr>
          <p:spPr>
            <a:xfrm>
              <a:off x="3507855" y="4683856"/>
              <a:ext cx="84210" cy="73113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73;p60">
              <a:extLst>
                <a:ext uri="{FF2B5EF4-FFF2-40B4-BE49-F238E27FC236}">
                  <a16:creationId xmlns:a16="http://schemas.microsoft.com/office/drawing/2014/main" id="{69EB2535-A9A2-62BF-3842-44F65568705B}"/>
                </a:ext>
              </a:extLst>
            </p:cNvPr>
            <p:cNvSpPr/>
            <p:nvPr/>
          </p:nvSpPr>
          <p:spPr>
            <a:xfrm>
              <a:off x="3475216" y="4640129"/>
              <a:ext cx="90139" cy="53862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74;p60">
              <a:extLst>
                <a:ext uri="{FF2B5EF4-FFF2-40B4-BE49-F238E27FC236}">
                  <a16:creationId xmlns:a16="http://schemas.microsoft.com/office/drawing/2014/main" id="{0B7A2006-6A87-186F-9615-079CF4EF28D3}"/>
                </a:ext>
              </a:extLst>
            </p:cNvPr>
            <p:cNvSpPr/>
            <p:nvPr/>
          </p:nvSpPr>
          <p:spPr>
            <a:xfrm>
              <a:off x="3464188" y="4591876"/>
              <a:ext cx="88354" cy="29959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75;p60">
              <a:extLst>
                <a:ext uri="{FF2B5EF4-FFF2-40B4-BE49-F238E27FC236}">
                  <a16:creationId xmlns:a16="http://schemas.microsoft.com/office/drawing/2014/main" id="{3DA5311C-789C-2AB0-B93D-88A5D0887DE5}"/>
                </a:ext>
              </a:extLst>
            </p:cNvPr>
            <p:cNvSpPr/>
            <p:nvPr/>
          </p:nvSpPr>
          <p:spPr>
            <a:xfrm>
              <a:off x="3853111" y="4456742"/>
              <a:ext cx="87908" cy="63934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76;p60">
              <a:extLst>
                <a:ext uri="{FF2B5EF4-FFF2-40B4-BE49-F238E27FC236}">
                  <a16:creationId xmlns:a16="http://schemas.microsoft.com/office/drawing/2014/main" id="{E9900E2E-FDFD-07F7-05F1-B82ED92483DC}"/>
                </a:ext>
              </a:extLst>
            </p:cNvPr>
            <p:cNvSpPr/>
            <p:nvPr/>
          </p:nvSpPr>
          <p:spPr>
            <a:xfrm>
              <a:off x="3673344" y="4550061"/>
              <a:ext cx="83318" cy="83248"/>
            </a:xfrm>
            <a:custGeom>
              <a:avLst/>
              <a:gdLst/>
              <a:ahLst/>
              <a:cxnLst/>
              <a:rect l="l" t="t" r="r" b="b"/>
              <a:pathLst>
                <a:path w="1307" h="1306" extrusionOk="0">
                  <a:moveTo>
                    <a:pt x="657" y="0"/>
                  </a:moveTo>
                  <a:cubicBezTo>
                    <a:pt x="297" y="0"/>
                    <a:pt x="1" y="296"/>
                    <a:pt x="1" y="657"/>
                  </a:cubicBezTo>
                  <a:cubicBezTo>
                    <a:pt x="1" y="1017"/>
                    <a:pt x="297" y="1306"/>
                    <a:pt x="657" y="1306"/>
                  </a:cubicBezTo>
                  <a:cubicBezTo>
                    <a:pt x="1018" y="1306"/>
                    <a:pt x="1306" y="1017"/>
                    <a:pt x="1306" y="657"/>
                  </a:cubicBezTo>
                  <a:cubicBezTo>
                    <a:pt x="1306" y="296"/>
                    <a:pt x="1018" y="0"/>
                    <a:pt x="6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roup 733">
            <a:extLst>
              <a:ext uri="{FF2B5EF4-FFF2-40B4-BE49-F238E27FC236}">
                <a16:creationId xmlns:a16="http://schemas.microsoft.com/office/drawing/2014/main" id="{E5D64739-716E-CBE8-1FD9-1BEBF83CF00D}"/>
              </a:ext>
            </a:extLst>
          </p:cNvPr>
          <p:cNvGrpSpPr/>
          <p:nvPr userDrawn="1"/>
        </p:nvGrpSpPr>
        <p:grpSpPr>
          <a:xfrm>
            <a:off x="3723692" y="4336359"/>
            <a:ext cx="509395" cy="509853"/>
            <a:chOff x="4115578" y="4317506"/>
            <a:chExt cx="509395" cy="509853"/>
          </a:xfrm>
        </p:grpSpPr>
        <p:sp>
          <p:nvSpPr>
            <p:cNvPr id="193" name="Google Shape;778;p60">
              <a:extLst>
                <a:ext uri="{FF2B5EF4-FFF2-40B4-BE49-F238E27FC236}">
                  <a16:creationId xmlns:a16="http://schemas.microsoft.com/office/drawing/2014/main" id="{08FB66EE-C0C6-6D4F-3AFC-C260923DAC6A}"/>
                </a:ext>
              </a:extLst>
            </p:cNvPr>
            <p:cNvSpPr/>
            <p:nvPr/>
          </p:nvSpPr>
          <p:spPr>
            <a:xfrm>
              <a:off x="4372597" y="4824482"/>
              <a:ext cx="6211" cy="2877"/>
            </a:xfrm>
            <a:custGeom>
              <a:avLst/>
              <a:gdLst/>
              <a:ahLst/>
              <a:cxnLst/>
              <a:rect l="l" t="t" r="r" b="b"/>
              <a:pathLst>
                <a:path w="95" h="44" extrusionOk="0">
                  <a:moveTo>
                    <a:pt x="30" y="0"/>
                  </a:moveTo>
                  <a:cubicBezTo>
                    <a:pt x="15" y="0"/>
                    <a:pt x="1" y="7"/>
                    <a:pt x="1" y="22"/>
                  </a:cubicBezTo>
                  <a:cubicBezTo>
                    <a:pt x="1" y="29"/>
                    <a:pt x="15" y="44"/>
                    <a:pt x="30" y="44"/>
                  </a:cubicBezTo>
                  <a:lnTo>
                    <a:pt x="73" y="44"/>
                  </a:lnTo>
                  <a:cubicBezTo>
                    <a:pt x="94" y="36"/>
                    <a:pt x="94" y="0"/>
                    <a:pt x="7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79;p60">
              <a:extLst>
                <a:ext uri="{FF2B5EF4-FFF2-40B4-BE49-F238E27FC236}">
                  <a16:creationId xmlns:a16="http://schemas.microsoft.com/office/drawing/2014/main" id="{6EBF1A2B-59E2-C009-AB2C-0377195AA5F2}"/>
                </a:ext>
              </a:extLst>
            </p:cNvPr>
            <p:cNvSpPr/>
            <p:nvPr/>
          </p:nvSpPr>
          <p:spPr>
            <a:xfrm>
              <a:off x="4345724" y="4823501"/>
              <a:ext cx="6211" cy="2942"/>
            </a:xfrm>
            <a:custGeom>
              <a:avLst/>
              <a:gdLst/>
              <a:ahLst/>
              <a:cxnLst/>
              <a:rect l="l" t="t" r="r" b="b"/>
              <a:pathLst>
                <a:path w="95" h="45" extrusionOk="0">
                  <a:moveTo>
                    <a:pt x="29" y="1"/>
                  </a:moveTo>
                  <a:cubicBezTo>
                    <a:pt x="1" y="1"/>
                    <a:pt x="1" y="37"/>
                    <a:pt x="22" y="44"/>
                  </a:cubicBezTo>
                  <a:lnTo>
                    <a:pt x="73" y="44"/>
                  </a:lnTo>
                  <a:cubicBezTo>
                    <a:pt x="87" y="44"/>
                    <a:pt x="94" y="37"/>
                    <a:pt x="94" y="22"/>
                  </a:cubicBezTo>
                  <a:cubicBezTo>
                    <a:pt x="94" y="15"/>
                    <a:pt x="87" y="1"/>
                    <a:pt x="7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80;p60">
              <a:extLst>
                <a:ext uri="{FF2B5EF4-FFF2-40B4-BE49-F238E27FC236}">
                  <a16:creationId xmlns:a16="http://schemas.microsoft.com/office/drawing/2014/main" id="{768125A1-5D5E-7101-5318-EBE45603AFDC}"/>
                </a:ext>
              </a:extLst>
            </p:cNvPr>
            <p:cNvSpPr/>
            <p:nvPr/>
          </p:nvSpPr>
          <p:spPr>
            <a:xfrm>
              <a:off x="4399469" y="4822128"/>
              <a:ext cx="6211" cy="3335"/>
            </a:xfrm>
            <a:custGeom>
              <a:avLst/>
              <a:gdLst/>
              <a:ahLst/>
              <a:cxnLst/>
              <a:rect l="l" t="t" r="r" b="b"/>
              <a:pathLst>
                <a:path w="95" h="51" extrusionOk="0">
                  <a:moveTo>
                    <a:pt x="73" y="0"/>
                  </a:moveTo>
                  <a:lnTo>
                    <a:pt x="22" y="7"/>
                  </a:lnTo>
                  <a:cubicBezTo>
                    <a:pt x="8" y="7"/>
                    <a:pt x="1" y="15"/>
                    <a:pt x="8" y="29"/>
                  </a:cubicBezTo>
                  <a:cubicBezTo>
                    <a:pt x="8" y="43"/>
                    <a:pt x="15" y="51"/>
                    <a:pt x="30" y="51"/>
                  </a:cubicBezTo>
                  <a:lnTo>
                    <a:pt x="73" y="43"/>
                  </a:lnTo>
                  <a:cubicBezTo>
                    <a:pt x="87" y="43"/>
                    <a:pt x="95" y="29"/>
                    <a:pt x="95" y="22"/>
                  </a:cubicBezTo>
                  <a:cubicBezTo>
                    <a:pt x="95" y="7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81;p60">
              <a:extLst>
                <a:ext uri="{FF2B5EF4-FFF2-40B4-BE49-F238E27FC236}">
                  <a16:creationId xmlns:a16="http://schemas.microsoft.com/office/drawing/2014/main" id="{FE3D104F-D8C4-B438-272F-76E3337AB5E7}"/>
                </a:ext>
              </a:extLst>
            </p:cNvPr>
            <p:cNvSpPr/>
            <p:nvPr/>
          </p:nvSpPr>
          <p:spPr>
            <a:xfrm>
              <a:off x="4318852" y="4819578"/>
              <a:ext cx="6211" cy="3531"/>
            </a:xfrm>
            <a:custGeom>
              <a:avLst/>
              <a:gdLst/>
              <a:ahLst/>
              <a:cxnLst/>
              <a:rect l="l" t="t" r="r" b="b"/>
              <a:pathLst>
                <a:path w="95" h="54" extrusionOk="0">
                  <a:moveTo>
                    <a:pt x="25" y="0"/>
                  </a:moveTo>
                  <a:cubicBezTo>
                    <a:pt x="15" y="0"/>
                    <a:pt x="8" y="7"/>
                    <a:pt x="8" y="18"/>
                  </a:cubicBezTo>
                  <a:cubicBezTo>
                    <a:pt x="0" y="32"/>
                    <a:pt x="15" y="39"/>
                    <a:pt x="22" y="46"/>
                  </a:cubicBezTo>
                  <a:lnTo>
                    <a:pt x="73" y="54"/>
                  </a:lnTo>
                  <a:cubicBezTo>
                    <a:pt x="87" y="54"/>
                    <a:pt x="94" y="46"/>
                    <a:pt x="94" y="32"/>
                  </a:cubicBezTo>
                  <a:cubicBezTo>
                    <a:pt x="94" y="25"/>
                    <a:pt x="87" y="10"/>
                    <a:pt x="80" y="10"/>
                  </a:cubicBezTo>
                  <a:lnTo>
                    <a:pt x="37" y="3"/>
                  </a:lnTo>
                  <a:cubicBezTo>
                    <a:pt x="33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82;p60">
              <a:extLst>
                <a:ext uri="{FF2B5EF4-FFF2-40B4-BE49-F238E27FC236}">
                  <a16:creationId xmlns:a16="http://schemas.microsoft.com/office/drawing/2014/main" id="{0CBE93DF-18D3-8D97-D22F-A7513A57DC73}"/>
                </a:ext>
              </a:extLst>
            </p:cNvPr>
            <p:cNvSpPr/>
            <p:nvPr/>
          </p:nvSpPr>
          <p:spPr>
            <a:xfrm>
              <a:off x="4425426" y="4816898"/>
              <a:ext cx="7127" cy="3858"/>
            </a:xfrm>
            <a:custGeom>
              <a:avLst/>
              <a:gdLst/>
              <a:ahLst/>
              <a:cxnLst/>
              <a:rect l="l" t="t" r="r" b="b"/>
              <a:pathLst>
                <a:path w="109" h="59" extrusionOk="0">
                  <a:moveTo>
                    <a:pt x="73" y="1"/>
                  </a:moveTo>
                  <a:lnTo>
                    <a:pt x="29" y="15"/>
                  </a:lnTo>
                  <a:cubicBezTo>
                    <a:pt x="0" y="15"/>
                    <a:pt x="8" y="59"/>
                    <a:pt x="37" y="59"/>
                  </a:cubicBezTo>
                  <a:lnTo>
                    <a:pt x="44" y="59"/>
                  </a:lnTo>
                  <a:lnTo>
                    <a:pt x="87" y="44"/>
                  </a:lnTo>
                  <a:cubicBezTo>
                    <a:pt x="101" y="44"/>
                    <a:pt x="109" y="30"/>
                    <a:pt x="101" y="15"/>
                  </a:cubicBezTo>
                  <a:cubicBezTo>
                    <a:pt x="101" y="8"/>
                    <a:pt x="87" y="1"/>
                    <a:pt x="7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83;p60">
              <a:extLst>
                <a:ext uri="{FF2B5EF4-FFF2-40B4-BE49-F238E27FC236}">
                  <a16:creationId xmlns:a16="http://schemas.microsoft.com/office/drawing/2014/main" id="{3321E022-A6A0-718E-88D5-8AB19A7B4D1C}"/>
                </a:ext>
              </a:extLst>
            </p:cNvPr>
            <p:cNvSpPr/>
            <p:nvPr/>
          </p:nvSpPr>
          <p:spPr>
            <a:xfrm>
              <a:off x="4292438" y="4812975"/>
              <a:ext cx="6669" cy="3531"/>
            </a:xfrm>
            <a:custGeom>
              <a:avLst/>
              <a:gdLst/>
              <a:ahLst/>
              <a:cxnLst/>
              <a:rect l="l" t="t" r="r" b="b"/>
              <a:pathLst>
                <a:path w="102" h="54" extrusionOk="0">
                  <a:moveTo>
                    <a:pt x="24" y="0"/>
                  </a:moveTo>
                  <a:cubicBezTo>
                    <a:pt x="15" y="0"/>
                    <a:pt x="8" y="5"/>
                    <a:pt x="8" y="10"/>
                  </a:cubicBezTo>
                  <a:cubicBezTo>
                    <a:pt x="1" y="25"/>
                    <a:pt x="8" y="39"/>
                    <a:pt x="22" y="46"/>
                  </a:cubicBezTo>
                  <a:lnTo>
                    <a:pt x="73" y="54"/>
                  </a:lnTo>
                  <a:lnTo>
                    <a:pt x="80" y="54"/>
                  </a:lnTo>
                  <a:cubicBezTo>
                    <a:pt x="87" y="54"/>
                    <a:pt x="94" y="46"/>
                    <a:pt x="94" y="39"/>
                  </a:cubicBezTo>
                  <a:cubicBezTo>
                    <a:pt x="102" y="32"/>
                    <a:pt x="94" y="18"/>
                    <a:pt x="80" y="10"/>
                  </a:cubicBezTo>
                  <a:lnTo>
                    <a:pt x="37" y="3"/>
                  </a:lnTo>
                  <a:cubicBezTo>
                    <a:pt x="32" y="1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84;p60">
              <a:extLst>
                <a:ext uri="{FF2B5EF4-FFF2-40B4-BE49-F238E27FC236}">
                  <a16:creationId xmlns:a16="http://schemas.microsoft.com/office/drawing/2014/main" id="{3F47DEF0-80B7-0209-30B8-03FD0496E28D}"/>
                </a:ext>
              </a:extLst>
            </p:cNvPr>
            <p:cNvSpPr/>
            <p:nvPr/>
          </p:nvSpPr>
          <p:spPr>
            <a:xfrm>
              <a:off x="4451840" y="4809183"/>
              <a:ext cx="6211" cy="4054"/>
            </a:xfrm>
            <a:custGeom>
              <a:avLst/>
              <a:gdLst/>
              <a:ahLst/>
              <a:cxnLst/>
              <a:rect l="l" t="t" r="r" b="b"/>
              <a:pathLst>
                <a:path w="95" h="62" extrusionOk="0">
                  <a:moveTo>
                    <a:pt x="72" y="1"/>
                  </a:moveTo>
                  <a:cubicBezTo>
                    <a:pt x="70" y="1"/>
                    <a:pt x="67" y="2"/>
                    <a:pt x="65" y="3"/>
                  </a:cubicBezTo>
                  <a:lnTo>
                    <a:pt x="22" y="18"/>
                  </a:lnTo>
                  <a:cubicBezTo>
                    <a:pt x="8" y="18"/>
                    <a:pt x="0" y="32"/>
                    <a:pt x="8" y="47"/>
                  </a:cubicBezTo>
                  <a:cubicBezTo>
                    <a:pt x="8" y="54"/>
                    <a:pt x="22" y="61"/>
                    <a:pt x="29" y="61"/>
                  </a:cubicBezTo>
                  <a:lnTo>
                    <a:pt x="36" y="61"/>
                  </a:lnTo>
                  <a:lnTo>
                    <a:pt x="80" y="47"/>
                  </a:lnTo>
                  <a:cubicBezTo>
                    <a:pt x="94" y="40"/>
                    <a:pt x="94" y="25"/>
                    <a:pt x="94" y="18"/>
                  </a:cubicBezTo>
                  <a:cubicBezTo>
                    <a:pt x="89" y="7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85;p60">
              <a:extLst>
                <a:ext uri="{FF2B5EF4-FFF2-40B4-BE49-F238E27FC236}">
                  <a16:creationId xmlns:a16="http://schemas.microsoft.com/office/drawing/2014/main" id="{77A48E97-FF2C-1AED-190D-FBC3B75A9495}"/>
                </a:ext>
              </a:extLst>
            </p:cNvPr>
            <p:cNvSpPr/>
            <p:nvPr/>
          </p:nvSpPr>
          <p:spPr>
            <a:xfrm>
              <a:off x="4267462" y="4803494"/>
              <a:ext cx="6211" cy="4054"/>
            </a:xfrm>
            <a:custGeom>
              <a:avLst/>
              <a:gdLst/>
              <a:ahLst/>
              <a:cxnLst/>
              <a:rect l="l" t="t" r="r" b="b"/>
              <a:pathLst>
                <a:path w="95" h="62" extrusionOk="0">
                  <a:moveTo>
                    <a:pt x="29" y="1"/>
                  </a:moveTo>
                  <a:cubicBezTo>
                    <a:pt x="21" y="1"/>
                    <a:pt x="13" y="6"/>
                    <a:pt x="8" y="11"/>
                  </a:cubicBezTo>
                  <a:cubicBezTo>
                    <a:pt x="0" y="26"/>
                    <a:pt x="8" y="40"/>
                    <a:pt x="22" y="47"/>
                  </a:cubicBezTo>
                  <a:lnTo>
                    <a:pt x="65" y="62"/>
                  </a:lnTo>
                  <a:lnTo>
                    <a:pt x="72" y="62"/>
                  </a:lnTo>
                  <a:cubicBezTo>
                    <a:pt x="80" y="62"/>
                    <a:pt x="87" y="54"/>
                    <a:pt x="94" y="47"/>
                  </a:cubicBezTo>
                  <a:cubicBezTo>
                    <a:pt x="94" y="40"/>
                    <a:pt x="94" y="26"/>
                    <a:pt x="80" y="18"/>
                  </a:cubicBezTo>
                  <a:lnTo>
                    <a:pt x="36" y="4"/>
                  </a:lnTo>
                  <a:cubicBezTo>
                    <a:pt x="34" y="2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86;p60">
              <a:extLst>
                <a:ext uri="{FF2B5EF4-FFF2-40B4-BE49-F238E27FC236}">
                  <a16:creationId xmlns:a16="http://schemas.microsoft.com/office/drawing/2014/main" id="{9E5BE775-F958-217D-A884-CE109632B438}"/>
                </a:ext>
              </a:extLst>
            </p:cNvPr>
            <p:cNvSpPr/>
            <p:nvPr/>
          </p:nvSpPr>
          <p:spPr>
            <a:xfrm>
              <a:off x="4476816" y="4798721"/>
              <a:ext cx="6211" cy="4119"/>
            </a:xfrm>
            <a:custGeom>
              <a:avLst/>
              <a:gdLst/>
              <a:ahLst/>
              <a:cxnLst/>
              <a:rect l="l" t="t" r="r" b="b"/>
              <a:pathLst>
                <a:path w="95" h="63" extrusionOk="0">
                  <a:moveTo>
                    <a:pt x="75" y="0"/>
                  </a:moveTo>
                  <a:cubicBezTo>
                    <a:pt x="70" y="0"/>
                    <a:pt x="64" y="2"/>
                    <a:pt x="58" y="5"/>
                  </a:cubicBezTo>
                  <a:lnTo>
                    <a:pt x="15" y="19"/>
                  </a:lnTo>
                  <a:cubicBezTo>
                    <a:pt x="8" y="26"/>
                    <a:pt x="1" y="41"/>
                    <a:pt x="8" y="48"/>
                  </a:cubicBezTo>
                  <a:cubicBezTo>
                    <a:pt x="8" y="63"/>
                    <a:pt x="22" y="63"/>
                    <a:pt x="29" y="63"/>
                  </a:cubicBezTo>
                  <a:lnTo>
                    <a:pt x="37" y="63"/>
                  </a:lnTo>
                  <a:lnTo>
                    <a:pt x="80" y="41"/>
                  </a:lnTo>
                  <a:cubicBezTo>
                    <a:pt x="87" y="34"/>
                    <a:pt x="94" y="26"/>
                    <a:pt x="87" y="12"/>
                  </a:cubicBezTo>
                  <a:cubicBezTo>
                    <a:pt x="87" y="4"/>
                    <a:pt x="82" y="0"/>
                    <a:pt x="7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87;p60">
              <a:extLst>
                <a:ext uri="{FF2B5EF4-FFF2-40B4-BE49-F238E27FC236}">
                  <a16:creationId xmlns:a16="http://schemas.microsoft.com/office/drawing/2014/main" id="{9F692312-EE63-9D62-FDDC-5F56D3054C16}"/>
                </a:ext>
              </a:extLst>
            </p:cNvPr>
            <p:cNvSpPr/>
            <p:nvPr/>
          </p:nvSpPr>
          <p:spPr>
            <a:xfrm>
              <a:off x="4243401" y="4791595"/>
              <a:ext cx="6211" cy="4642"/>
            </a:xfrm>
            <a:custGeom>
              <a:avLst/>
              <a:gdLst/>
              <a:ahLst/>
              <a:cxnLst/>
              <a:rect l="l" t="t" r="r" b="b"/>
              <a:pathLst>
                <a:path w="95" h="71" extrusionOk="0">
                  <a:moveTo>
                    <a:pt x="25" y="1"/>
                  </a:moveTo>
                  <a:cubicBezTo>
                    <a:pt x="19" y="1"/>
                    <a:pt x="12" y="4"/>
                    <a:pt x="8" y="13"/>
                  </a:cubicBezTo>
                  <a:cubicBezTo>
                    <a:pt x="0" y="20"/>
                    <a:pt x="8" y="34"/>
                    <a:pt x="15" y="42"/>
                  </a:cubicBezTo>
                  <a:lnTo>
                    <a:pt x="58" y="63"/>
                  </a:lnTo>
                  <a:lnTo>
                    <a:pt x="65" y="63"/>
                  </a:lnTo>
                  <a:lnTo>
                    <a:pt x="65" y="71"/>
                  </a:lnTo>
                  <a:cubicBezTo>
                    <a:pt x="87" y="63"/>
                    <a:pt x="94" y="34"/>
                    <a:pt x="80" y="27"/>
                  </a:cubicBezTo>
                  <a:lnTo>
                    <a:pt x="37" y="6"/>
                  </a:lnTo>
                  <a:cubicBezTo>
                    <a:pt x="34" y="3"/>
                    <a:pt x="29" y="1"/>
                    <a:pt x="2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88;p60">
              <a:extLst>
                <a:ext uri="{FF2B5EF4-FFF2-40B4-BE49-F238E27FC236}">
                  <a16:creationId xmlns:a16="http://schemas.microsoft.com/office/drawing/2014/main" id="{37E51DFD-C8F3-CA08-2316-116E15FBB0A0}"/>
                </a:ext>
              </a:extLst>
            </p:cNvPr>
            <p:cNvSpPr/>
            <p:nvPr/>
          </p:nvSpPr>
          <p:spPr>
            <a:xfrm>
              <a:off x="4500419" y="4785580"/>
              <a:ext cx="6800" cy="4511"/>
            </a:xfrm>
            <a:custGeom>
              <a:avLst/>
              <a:gdLst/>
              <a:ahLst/>
              <a:cxnLst/>
              <a:rect l="l" t="t" r="r" b="b"/>
              <a:pathLst>
                <a:path w="104" h="69" extrusionOk="0">
                  <a:moveTo>
                    <a:pt x="69" y="1"/>
                  </a:moveTo>
                  <a:cubicBezTo>
                    <a:pt x="65" y="1"/>
                    <a:pt x="61" y="2"/>
                    <a:pt x="58" y="4"/>
                  </a:cubicBezTo>
                  <a:lnTo>
                    <a:pt x="15" y="26"/>
                  </a:lnTo>
                  <a:cubicBezTo>
                    <a:pt x="7" y="33"/>
                    <a:pt x="0" y="47"/>
                    <a:pt x="7" y="62"/>
                  </a:cubicBezTo>
                  <a:cubicBezTo>
                    <a:pt x="15" y="69"/>
                    <a:pt x="22" y="69"/>
                    <a:pt x="29" y="69"/>
                  </a:cubicBezTo>
                  <a:lnTo>
                    <a:pt x="44" y="69"/>
                  </a:lnTo>
                  <a:lnTo>
                    <a:pt x="80" y="40"/>
                  </a:lnTo>
                  <a:cubicBezTo>
                    <a:pt x="104" y="28"/>
                    <a:pt x="87" y="1"/>
                    <a:pt x="6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89;p60">
              <a:extLst>
                <a:ext uri="{FF2B5EF4-FFF2-40B4-BE49-F238E27FC236}">
                  <a16:creationId xmlns:a16="http://schemas.microsoft.com/office/drawing/2014/main" id="{43732381-67A3-5586-1FC8-A6652D2ACE9B}"/>
                </a:ext>
              </a:extLst>
            </p:cNvPr>
            <p:cNvSpPr/>
            <p:nvPr/>
          </p:nvSpPr>
          <p:spPr>
            <a:xfrm>
              <a:off x="4220125" y="4776622"/>
              <a:ext cx="6342" cy="4969"/>
            </a:xfrm>
            <a:custGeom>
              <a:avLst/>
              <a:gdLst/>
              <a:ahLst/>
              <a:cxnLst/>
              <a:rect l="l" t="t" r="r" b="b"/>
              <a:pathLst>
                <a:path w="97" h="76" extrusionOk="0">
                  <a:moveTo>
                    <a:pt x="36" y="0"/>
                  </a:moveTo>
                  <a:cubicBezTo>
                    <a:pt x="17" y="0"/>
                    <a:pt x="1" y="28"/>
                    <a:pt x="25" y="40"/>
                  </a:cubicBezTo>
                  <a:lnTo>
                    <a:pt x="61" y="69"/>
                  </a:lnTo>
                  <a:cubicBezTo>
                    <a:pt x="61" y="76"/>
                    <a:pt x="68" y="76"/>
                    <a:pt x="75" y="76"/>
                  </a:cubicBezTo>
                  <a:cubicBezTo>
                    <a:pt x="82" y="76"/>
                    <a:pt x="90" y="69"/>
                    <a:pt x="90" y="69"/>
                  </a:cubicBezTo>
                  <a:cubicBezTo>
                    <a:pt x="97" y="54"/>
                    <a:pt x="97" y="40"/>
                    <a:pt x="90" y="33"/>
                  </a:cubicBezTo>
                  <a:lnTo>
                    <a:pt x="46" y="4"/>
                  </a:lnTo>
                  <a:cubicBezTo>
                    <a:pt x="43" y="1"/>
                    <a:pt x="39" y="0"/>
                    <a:pt x="3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90;p60">
              <a:extLst>
                <a:ext uri="{FF2B5EF4-FFF2-40B4-BE49-F238E27FC236}">
                  <a16:creationId xmlns:a16="http://schemas.microsoft.com/office/drawing/2014/main" id="{5D9C003D-835F-9551-4A50-8317BBFEACCD}"/>
                </a:ext>
              </a:extLst>
            </p:cNvPr>
            <p:cNvSpPr/>
            <p:nvPr/>
          </p:nvSpPr>
          <p:spPr>
            <a:xfrm>
              <a:off x="4522584" y="4769953"/>
              <a:ext cx="6015" cy="5034"/>
            </a:xfrm>
            <a:custGeom>
              <a:avLst/>
              <a:gdLst/>
              <a:ahLst/>
              <a:cxnLst/>
              <a:rect l="l" t="t" r="r" b="b"/>
              <a:pathLst>
                <a:path w="92" h="77" extrusionOk="0">
                  <a:moveTo>
                    <a:pt x="63" y="1"/>
                  </a:moveTo>
                  <a:cubicBezTo>
                    <a:pt x="59" y="1"/>
                    <a:pt x="55" y="2"/>
                    <a:pt x="51" y="5"/>
                  </a:cubicBezTo>
                  <a:lnTo>
                    <a:pt x="15" y="34"/>
                  </a:lnTo>
                  <a:cubicBezTo>
                    <a:pt x="0" y="41"/>
                    <a:pt x="0" y="55"/>
                    <a:pt x="15" y="70"/>
                  </a:cubicBezTo>
                  <a:cubicBezTo>
                    <a:pt x="15" y="70"/>
                    <a:pt x="22" y="77"/>
                    <a:pt x="29" y="77"/>
                  </a:cubicBezTo>
                  <a:cubicBezTo>
                    <a:pt x="36" y="77"/>
                    <a:pt x="36" y="70"/>
                    <a:pt x="36" y="70"/>
                  </a:cubicBezTo>
                  <a:lnTo>
                    <a:pt x="80" y="41"/>
                  </a:lnTo>
                  <a:cubicBezTo>
                    <a:pt x="91" y="23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91;p60">
              <a:extLst>
                <a:ext uri="{FF2B5EF4-FFF2-40B4-BE49-F238E27FC236}">
                  <a16:creationId xmlns:a16="http://schemas.microsoft.com/office/drawing/2014/main" id="{35377E5F-24DD-A932-4E15-FD0E5935D693}"/>
                </a:ext>
              </a:extLst>
            </p:cNvPr>
            <p:cNvSpPr/>
            <p:nvPr/>
          </p:nvSpPr>
          <p:spPr>
            <a:xfrm>
              <a:off x="4199987" y="4759950"/>
              <a:ext cx="5296" cy="5165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23" y="1"/>
                  </a:moveTo>
                  <a:cubicBezTo>
                    <a:pt x="17" y="1"/>
                    <a:pt x="12" y="3"/>
                    <a:pt x="8" y="6"/>
                  </a:cubicBezTo>
                  <a:cubicBezTo>
                    <a:pt x="1" y="14"/>
                    <a:pt x="1" y="28"/>
                    <a:pt x="8" y="42"/>
                  </a:cubicBezTo>
                  <a:lnTo>
                    <a:pt x="44" y="71"/>
                  </a:lnTo>
                  <a:cubicBezTo>
                    <a:pt x="44" y="71"/>
                    <a:pt x="51" y="79"/>
                    <a:pt x="59" y="79"/>
                  </a:cubicBezTo>
                  <a:cubicBezTo>
                    <a:pt x="66" y="79"/>
                    <a:pt x="66" y="71"/>
                    <a:pt x="73" y="71"/>
                  </a:cubicBezTo>
                  <a:cubicBezTo>
                    <a:pt x="80" y="64"/>
                    <a:pt x="80" y="50"/>
                    <a:pt x="73" y="35"/>
                  </a:cubicBezTo>
                  <a:lnTo>
                    <a:pt x="37" y="6"/>
                  </a:lnTo>
                  <a:cubicBezTo>
                    <a:pt x="33" y="3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92;p60">
              <a:extLst>
                <a:ext uri="{FF2B5EF4-FFF2-40B4-BE49-F238E27FC236}">
                  <a16:creationId xmlns:a16="http://schemas.microsoft.com/office/drawing/2014/main" id="{86215560-4723-E3C7-6315-B770ECB6CAD2}"/>
                </a:ext>
              </a:extLst>
            </p:cNvPr>
            <p:cNvSpPr/>
            <p:nvPr/>
          </p:nvSpPr>
          <p:spPr>
            <a:xfrm>
              <a:off x="4543310" y="4752300"/>
              <a:ext cx="5819" cy="5296"/>
            </a:xfrm>
            <a:custGeom>
              <a:avLst/>
              <a:gdLst/>
              <a:ahLst/>
              <a:cxnLst/>
              <a:rect l="l" t="t" r="r" b="b"/>
              <a:pathLst>
                <a:path w="89" h="81" extrusionOk="0">
                  <a:moveTo>
                    <a:pt x="61" y="0"/>
                  </a:moveTo>
                  <a:cubicBezTo>
                    <a:pt x="55" y="0"/>
                    <a:pt x="49" y="3"/>
                    <a:pt x="44" y="8"/>
                  </a:cubicBezTo>
                  <a:lnTo>
                    <a:pt x="8" y="37"/>
                  </a:lnTo>
                  <a:cubicBezTo>
                    <a:pt x="1" y="44"/>
                    <a:pt x="1" y="58"/>
                    <a:pt x="8" y="73"/>
                  </a:cubicBezTo>
                  <a:cubicBezTo>
                    <a:pt x="15" y="73"/>
                    <a:pt x="22" y="73"/>
                    <a:pt x="29" y="80"/>
                  </a:cubicBezTo>
                  <a:cubicBezTo>
                    <a:pt x="29" y="73"/>
                    <a:pt x="37" y="73"/>
                    <a:pt x="44" y="73"/>
                  </a:cubicBezTo>
                  <a:lnTo>
                    <a:pt x="73" y="37"/>
                  </a:lnTo>
                  <a:cubicBezTo>
                    <a:pt x="89" y="21"/>
                    <a:pt x="77" y="0"/>
                    <a:pt x="6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93;p60">
              <a:extLst>
                <a:ext uri="{FF2B5EF4-FFF2-40B4-BE49-F238E27FC236}">
                  <a16:creationId xmlns:a16="http://schemas.microsoft.com/office/drawing/2014/main" id="{4A01AE04-6D28-8551-65CD-F26C8B88CD3F}"/>
                </a:ext>
              </a:extLst>
            </p:cNvPr>
            <p:cNvSpPr/>
            <p:nvPr/>
          </p:nvSpPr>
          <p:spPr>
            <a:xfrm>
              <a:off x="4180699" y="4740662"/>
              <a:ext cx="5231" cy="5623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23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20"/>
                    <a:pt x="0" y="35"/>
                    <a:pt x="7" y="42"/>
                  </a:cubicBezTo>
                  <a:cubicBezTo>
                    <a:pt x="15" y="56"/>
                    <a:pt x="29" y="63"/>
                    <a:pt x="36" y="78"/>
                  </a:cubicBezTo>
                  <a:cubicBezTo>
                    <a:pt x="44" y="78"/>
                    <a:pt x="51" y="85"/>
                    <a:pt x="58" y="85"/>
                  </a:cubicBezTo>
                  <a:cubicBezTo>
                    <a:pt x="58" y="85"/>
                    <a:pt x="65" y="78"/>
                    <a:pt x="72" y="78"/>
                  </a:cubicBezTo>
                  <a:cubicBezTo>
                    <a:pt x="80" y="63"/>
                    <a:pt x="80" y="49"/>
                    <a:pt x="72" y="42"/>
                  </a:cubicBezTo>
                  <a:cubicBezTo>
                    <a:pt x="58" y="35"/>
                    <a:pt x="51" y="20"/>
                    <a:pt x="44" y="6"/>
                  </a:cubicBezTo>
                  <a:cubicBezTo>
                    <a:pt x="36" y="2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94;p60">
              <a:extLst>
                <a:ext uri="{FF2B5EF4-FFF2-40B4-BE49-F238E27FC236}">
                  <a16:creationId xmlns:a16="http://schemas.microsoft.com/office/drawing/2014/main" id="{78C220FC-D13B-6CE4-0F00-A20F50807BC2}"/>
                </a:ext>
              </a:extLst>
            </p:cNvPr>
            <p:cNvSpPr/>
            <p:nvPr/>
          </p:nvSpPr>
          <p:spPr>
            <a:xfrm>
              <a:off x="4561683" y="4732489"/>
              <a:ext cx="5950" cy="5296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58" y="0"/>
                  </a:moveTo>
                  <a:cubicBezTo>
                    <a:pt x="53" y="0"/>
                    <a:pt x="48" y="3"/>
                    <a:pt x="44" y="8"/>
                  </a:cubicBezTo>
                  <a:lnTo>
                    <a:pt x="15" y="44"/>
                  </a:lnTo>
                  <a:cubicBezTo>
                    <a:pt x="1" y="51"/>
                    <a:pt x="1" y="66"/>
                    <a:pt x="15" y="73"/>
                  </a:cubicBezTo>
                  <a:cubicBezTo>
                    <a:pt x="15" y="80"/>
                    <a:pt x="22" y="80"/>
                    <a:pt x="30" y="80"/>
                  </a:cubicBezTo>
                  <a:cubicBezTo>
                    <a:pt x="37" y="80"/>
                    <a:pt x="44" y="80"/>
                    <a:pt x="51" y="73"/>
                  </a:cubicBezTo>
                  <a:cubicBezTo>
                    <a:pt x="59" y="59"/>
                    <a:pt x="66" y="51"/>
                    <a:pt x="80" y="37"/>
                  </a:cubicBezTo>
                  <a:cubicBezTo>
                    <a:pt x="91" y="21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95;p60">
              <a:extLst>
                <a:ext uri="{FF2B5EF4-FFF2-40B4-BE49-F238E27FC236}">
                  <a16:creationId xmlns:a16="http://schemas.microsoft.com/office/drawing/2014/main" id="{3BCBA6A7-65E1-5254-B68A-2686B3820FA8}"/>
                </a:ext>
              </a:extLst>
            </p:cNvPr>
            <p:cNvSpPr/>
            <p:nvPr/>
          </p:nvSpPr>
          <p:spPr>
            <a:xfrm>
              <a:off x="4163242" y="4719870"/>
              <a:ext cx="5231" cy="5623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29" y="1"/>
                  </a:moveTo>
                  <a:cubicBezTo>
                    <a:pt x="24" y="1"/>
                    <a:pt x="18" y="3"/>
                    <a:pt x="15" y="6"/>
                  </a:cubicBezTo>
                  <a:cubicBezTo>
                    <a:pt x="0" y="14"/>
                    <a:pt x="0" y="28"/>
                    <a:pt x="15" y="35"/>
                  </a:cubicBezTo>
                  <a:lnTo>
                    <a:pt x="44" y="78"/>
                  </a:lnTo>
                  <a:cubicBezTo>
                    <a:pt x="44" y="78"/>
                    <a:pt x="51" y="86"/>
                    <a:pt x="58" y="86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80" y="64"/>
                    <a:pt x="80" y="57"/>
                    <a:pt x="72" y="42"/>
                  </a:cubicBezTo>
                  <a:lnTo>
                    <a:pt x="44" y="6"/>
                  </a:lnTo>
                  <a:cubicBezTo>
                    <a:pt x="40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96;p60">
              <a:extLst>
                <a:ext uri="{FF2B5EF4-FFF2-40B4-BE49-F238E27FC236}">
                  <a16:creationId xmlns:a16="http://schemas.microsoft.com/office/drawing/2014/main" id="{3236B421-3095-FBCE-A422-2531C64FEC6F}"/>
                </a:ext>
              </a:extLst>
            </p:cNvPr>
            <p:cNvSpPr/>
            <p:nvPr/>
          </p:nvSpPr>
          <p:spPr>
            <a:xfrm>
              <a:off x="4578225" y="4710651"/>
              <a:ext cx="4773" cy="5427"/>
            </a:xfrm>
            <a:custGeom>
              <a:avLst/>
              <a:gdLst/>
              <a:ahLst/>
              <a:cxnLst/>
              <a:rect l="l" t="t" r="r" b="b"/>
              <a:pathLst>
                <a:path w="73" h="83" extrusionOk="0">
                  <a:moveTo>
                    <a:pt x="53" y="0"/>
                  </a:moveTo>
                  <a:cubicBezTo>
                    <a:pt x="43" y="0"/>
                    <a:pt x="34" y="5"/>
                    <a:pt x="29" y="10"/>
                  </a:cubicBezTo>
                  <a:cubicBezTo>
                    <a:pt x="22" y="25"/>
                    <a:pt x="15" y="39"/>
                    <a:pt x="7" y="46"/>
                  </a:cubicBezTo>
                  <a:cubicBezTo>
                    <a:pt x="0" y="61"/>
                    <a:pt x="0" y="75"/>
                    <a:pt x="15" y="82"/>
                  </a:cubicBezTo>
                  <a:lnTo>
                    <a:pt x="22" y="82"/>
                  </a:lnTo>
                  <a:cubicBezTo>
                    <a:pt x="29" y="82"/>
                    <a:pt x="36" y="82"/>
                    <a:pt x="44" y="75"/>
                  </a:cubicBezTo>
                  <a:lnTo>
                    <a:pt x="72" y="39"/>
                  </a:lnTo>
                  <a:cubicBezTo>
                    <a:pt x="72" y="25"/>
                    <a:pt x="72" y="10"/>
                    <a:pt x="65" y="3"/>
                  </a:cubicBezTo>
                  <a:cubicBezTo>
                    <a:pt x="61" y="1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97;p60">
              <a:extLst>
                <a:ext uri="{FF2B5EF4-FFF2-40B4-BE49-F238E27FC236}">
                  <a16:creationId xmlns:a16="http://schemas.microsoft.com/office/drawing/2014/main" id="{F1F0B217-C8CA-DD46-2CFC-4E0D2809590D}"/>
                </a:ext>
              </a:extLst>
            </p:cNvPr>
            <p:cNvSpPr/>
            <p:nvPr/>
          </p:nvSpPr>
          <p:spPr>
            <a:xfrm>
              <a:off x="4149054" y="4697444"/>
              <a:ext cx="4838" cy="5427"/>
            </a:xfrm>
            <a:custGeom>
              <a:avLst/>
              <a:gdLst/>
              <a:ahLst/>
              <a:cxnLst/>
              <a:rect l="l" t="t" r="r" b="b"/>
              <a:pathLst>
                <a:path w="74" h="83" extrusionOk="0">
                  <a:moveTo>
                    <a:pt x="28" y="0"/>
                  </a:moveTo>
                  <a:cubicBezTo>
                    <a:pt x="24" y="0"/>
                    <a:pt x="20" y="1"/>
                    <a:pt x="15" y="3"/>
                  </a:cubicBezTo>
                  <a:cubicBezTo>
                    <a:pt x="8" y="10"/>
                    <a:pt x="1" y="25"/>
                    <a:pt x="8" y="32"/>
                  </a:cubicBezTo>
                  <a:cubicBezTo>
                    <a:pt x="15" y="46"/>
                    <a:pt x="23" y="61"/>
                    <a:pt x="30" y="75"/>
                  </a:cubicBezTo>
                  <a:cubicBezTo>
                    <a:pt x="37" y="82"/>
                    <a:pt x="44" y="82"/>
                    <a:pt x="51" y="82"/>
                  </a:cubicBezTo>
                  <a:lnTo>
                    <a:pt x="66" y="82"/>
                  </a:lnTo>
                  <a:cubicBezTo>
                    <a:pt x="73" y="75"/>
                    <a:pt x="73" y="61"/>
                    <a:pt x="73" y="54"/>
                  </a:cubicBezTo>
                  <a:lnTo>
                    <a:pt x="51" y="10"/>
                  </a:lnTo>
                  <a:cubicBezTo>
                    <a:pt x="46" y="5"/>
                    <a:pt x="38" y="0"/>
                    <a:pt x="2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98;p60">
              <a:extLst>
                <a:ext uri="{FF2B5EF4-FFF2-40B4-BE49-F238E27FC236}">
                  <a16:creationId xmlns:a16="http://schemas.microsoft.com/office/drawing/2014/main" id="{2E9CE20D-1EC2-6082-1565-F7BF948F095D}"/>
                </a:ext>
              </a:extLst>
            </p:cNvPr>
            <p:cNvSpPr/>
            <p:nvPr/>
          </p:nvSpPr>
          <p:spPr>
            <a:xfrm>
              <a:off x="4591889" y="4687506"/>
              <a:ext cx="5231" cy="5623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51" y="1"/>
                  </a:moveTo>
                  <a:cubicBezTo>
                    <a:pt x="44" y="1"/>
                    <a:pt x="35" y="8"/>
                    <a:pt x="29" y="18"/>
                  </a:cubicBezTo>
                  <a:lnTo>
                    <a:pt x="8" y="54"/>
                  </a:lnTo>
                  <a:cubicBezTo>
                    <a:pt x="0" y="69"/>
                    <a:pt x="8" y="83"/>
                    <a:pt x="22" y="83"/>
                  </a:cubicBezTo>
                  <a:lnTo>
                    <a:pt x="29" y="83"/>
                  </a:lnTo>
                  <a:cubicBezTo>
                    <a:pt x="31" y="85"/>
                    <a:pt x="34" y="86"/>
                    <a:pt x="36" y="86"/>
                  </a:cubicBezTo>
                  <a:cubicBezTo>
                    <a:pt x="41" y="86"/>
                    <a:pt x="46" y="81"/>
                    <a:pt x="51" y="76"/>
                  </a:cubicBezTo>
                  <a:lnTo>
                    <a:pt x="73" y="40"/>
                  </a:lnTo>
                  <a:cubicBezTo>
                    <a:pt x="80" y="25"/>
                    <a:pt x="73" y="11"/>
                    <a:pt x="58" y="4"/>
                  </a:cubicBezTo>
                  <a:cubicBezTo>
                    <a:pt x="56" y="2"/>
                    <a:pt x="54" y="1"/>
                    <a:pt x="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99;p60">
              <a:extLst>
                <a:ext uri="{FF2B5EF4-FFF2-40B4-BE49-F238E27FC236}">
                  <a16:creationId xmlns:a16="http://schemas.microsoft.com/office/drawing/2014/main" id="{55A9E7F6-E8BB-2810-95E6-F75FAEAFD6AC}"/>
                </a:ext>
              </a:extLst>
            </p:cNvPr>
            <p:cNvSpPr/>
            <p:nvPr/>
          </p:nvSpPr>
          <p:spPr>
            <a:xfrm>
              <a:off x="4136827" y="4673383"/>
              <a:ext cx="4315" cy="5884"/>
            </a:xfrm>
            <a:custGeom>
              <a:avLst/>
              <a:gdLst/>
              <a:ahLst/>
              <a:cxnLst/>
              <a:rect l="l" t="t" r="r" b="b"/>
              <a:pathLst>
                <a:path w="66" h="90" extrusionOk="0">
                  <a:moveTo>
                    <a:pt x="23" y="0"/>
                  </a:moveTo>
                  <a:cubicBezTo>
                    <a:pt x="20" y="0"/>
                    <a:pt x="17" y="1"/>
                    <a:pt x="15" y="3"/>
                  </a:cubicBezTo>
                  <a:cubicBezTo>
                    <a:pt x="0" y="3"/>
                    <a:pt x="0" y="18"/>
                    <a:pt x="0" y="32"/>
                  </a:cubicBezTo>
                  <a:cubicBezTo>
                    <a:pt x="8" y="47"/>
                    <a:pt x="15" y="61"/>
                    <a:pt x="22" y="75"/>
                  </a:cubicBezTo>
                  <a:cubicBezTo>
                    <a:pt x="22" y="83"/>
                    <a:pt x="37" y="90"/>
                    <a:pt x="44" y="90"/>
                  </a:cubicBezTo>
                  <a:cubicBezTo>
                    <a:pt x="44" y="90"/>
                    <a:pt x="51" y="83"/>
                    <a:pt x="51" y="83"/>
                  </a:cubicBezTo>
                  <a:cubicBezTo>
                    <a:pt x="65" y="83"/>
                    <a:pt x="65" y="68"/>
                    <a:pt x="65" y="54"/>
                  </a:cubicBezTo>
                  <a:lnTo>
                    <a:pt x="44" y="11"/>
                  </a:lnTo>
                  <a:cubicBezTo>
                    <a:pt x="39" y="5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800;p60">
              <a:extLst>
                <a:ext uri="{FF2B5EF4-FFF2-40B4-BE49-F238E27FC236}">
                  <a16:creationId xmlns:a16="http://schemas.microsoft.com/office/drawing/2014/main" id="{10F89C16-CA2A-A571-AEF0-29BC42D5FD9A}"/>
                </a:ext>
              </a:extLst>
            </p:cNvPr>
            <p:cNvSpPr/>
            <p:nvPr/>
          </p:nvSpPr>
          <p:spPr>
            <a:xfrm>
              <a:off x="4603658" y="4663118"/>
              <a:ext cx="4642" cy="5819"/>
            </a:xfrm>
            <a:custGeom>
              <a:avLst/>
              <a:gdLst/>
              <a:ahLst/>
              <a:cxnLst/>
              <a:rect l="l" t="t" r="r" b="b"/>
              <a:pathLst>
                <a:path w="71" h="89" extrusionOk="0">
                  <a:moveTo>
                    <a:pt x="42" y="0"/>
                  </a:moveTo>
                  <a:cubicBezTo>
                    <a:pt x="33" y="0"/>
                    <a:pt x="25" y="5"/>
                    <a:pt x="22" y="16"/>
                  </a:cubicBezTo>
                  <a:cubicBezTo>
                    <a:pt x="15" y="30"/>
                    <a:pt x="8" y="45"/>
                    <a:pt x="1" y="59"/>
                  </a:cubicBezTo>
                  <a:cubicBezTo>
                    <a:pt x="1" y="67"/>
                    <a:pt x="1" y="81"/>
                    <a:pt x="15" y="88"/>
                  </a:cubicBezTo>
                  <a:lnTo>
                    <a:pt x="22" y="88"/>
                  </a:lnTo>
                  <a:cubicBezTo>
                    <a:pt x="30" y="88"/>
                    <a:pt x="44" y="81"/>
                    <a:pt x="44" y="74"/>
                  </a:cubicBezTo>
                  <a:cubicBezTo>
                    <a:pt x="51" y="59"/>
                    <a:pt x="58" y="45"/>
                    <a:pt x="66" y="30"/>
                  </a:cubicBezTo>
                  <a:cubicBezTo>
                    <a:pt x="70" y="13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801;p60">
              <a:extLst>
                <a:ext uri="{FF2B5EF4-FFF2-40B4-BE49-F238E27FC236}">
                  <a16:creationId xmlns:a16="http://schemas.microsoft.com/office/drawing/2014/main" id="{9E96A69A-0E05-2E8F-8990-ADF6CA767DFE}"/>
                </a:ext>
              </a:extLst>
            </p:cNvPr>
            <p:cNvSpPr/>
            <p:nvPr/>
          </p:nvSpPr>
          <p:spPr>
            <a:xfrm>
              <a:off x="4126955" y="4648080"/>
              <a:ext cx="4250" cy="5754"/>
            </a:xfrm>
            <a:custGeom>
              <a:avLst/>
              <a:gdLst/>
              <a:ahLst/>
              <a:cxnLst/>
              <a:rect l="l" t="t" r="r" b="b"/>
              <a:pathLst>
                <a:path w="65" h="88" extrusionOk="0">
                  <a:moveTo>
                    <a:pt x="22" y="1"/>
                  </a:moveTo>
                  <a:cubicBezTo>
                    <a:pt x="7" y="8"/>
                    <a:pt x="0" y="15"/>
                    <a:pt x="7" y="30"/>
                  </a:cubicBezTo>
                  <a:lnTo>
                    <a:pt x="22" y="73"/>
                  </a:lnTo>
                  <a:cubicBezTo>
                    <a:pt x="22" y="87"/>
                    <a:pt x="36" y="87"/>
                    <a:pt x="43" y="87"/>
                  </a:cubicBezTo>
                  <a:lnTo>
                    <a:pt x="51" y="87"/>
                  </a:lnTo>
                  <a:cubicBezTo>
                    <a:pt x="65" y="87"/>
                    <a:pt x="65" y="73"/>
                    <a:pt x="65" y="59"/>
                  </a:cubicBezTo>
                  <a:cubicBezTo>
                    <a:pt x="58" y="44"/>
                    <a:pt x="58" y="30"/>
                    <a:pt x="51" y="15"/>
                  </a:cubicBezTo>
                  <a:cubicBezTo>
                    <a:pt x="43" y="8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802;p60">
              <a:extLst>
                <a:ext uri="{FF2B5EF4-FFF2-40B4-BE49-F238E27FC236}">
                  <a16:creationId xmlns:a16="http://schemas.microsoft.com/office/drawing/2014/main" id="{EEC32E70-D00B-F42C-E895-D0333ED2A69B}"/>
                </a:ext>
              </a:extLst>
            </p:cNvPr>
            <p:cNvSpPr/>
            <p:nvPr/>
          </p:nvSpPr>
          <p:spPr>
            <a:xfrm>
              <a:off x="4612158" y="4637292"/>
              <a:ext cx="4577" cy="5688"/>
            </a:xfrm>
            <a:custGeom>
              <a:avLst/>
              <a:gdLst/>
              <a:ahLst/>
              <a:cxnLst/>
              <a:rect l="l" t="t" r="r" b="b"/>
              <a:pathLst>
                <a:path w="70" h="87" extrusionOk="0">
                  <a:moveTo>
                    <a:pt x="40" y="0"/>
                  </a:moveTo>
                  <a:cubicBezTo>
                    <a:pt x="29" y="0"/>
                    <a:pt x="18" y="6"/>
                    <a:pt x="15" y="22"/>
                  </a:cubicBezTo>
                  <a:cubicBezTo>
                    <a:pt x="15" y="36"/>
                    <a:pt x="8" y="43"/>
                    <a:pt x="8" y="65"/>
                  </a:cubicBezTo>
                  <a:cubicBezTo>
                    <a:pt x="1" y="72"/>
                    <a:pt x="8" y="86"/>
                    <a:pt x="22" y="86"/>
                  </a:cubicBezTo>
                  <a:lnTo>
                    <a:pt x="29" y="86"/>
                  </a:lnTo>
                  <a:cubicBezTo>
                    <a:pt x="37" y="86"/>
                    <a:pt x="44" y="86"/>
                    <a:pt x="51" y="72"/>
                  </a:cubicBezTo>
                  <a:cubicBezTo>
                    <a:pt x="51" y="58"/>
                    <a:pt x="65" y="43"/>
                    <a:pt x="65" y="29"/>
                  </a:cubicBezTo>
                  <a:cubicBezTo>
                    <a:pt x="70" y="12"/>
                    <a:pt x="54" y="0"/>
                    <a:pt x="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803;p60">
              <a:extLst>
                <a:ext uri="{FF2B5EF4-FFF2-40B4-BE49-F238E27FC236}">
                  <a16:creationId xmlns:a16="http://schemas.microsoft.com/office/drawing/2014/main" id="{B0EEFECF-D969-7906-851D-195B16DE7000}"/>
                </a:ext>
              </a:extLst>
            </p:cNvPr>
            <p:cNvSpPr/>
            <p:nvPr/>
          </p:nvSpPr>
          <p:spPr>
            <a:xfrm>
              <a:off x="4120351" y="4622058"/>
              <a:ext cx="3792" cy="5819"/>
            </a:xfrm>
            <a:custGeom>
              <a:avLst/>
              <a:gdLst/>
              <a:ahLst/>
              <a:cxnLst/>
              <a:rect l="l" t="t" r="r" b="b"/>
              <a:pathLst>
                <a:path w="58" h="89" extrusionOk="0">
                  <a:moveTo>
                    <a:pt x="27" y="0"/>
                  </a:moveTo>
                  <a:cubicBezTo>
                    <a:pt x="25" y="0"/>
                    <a:pt x="23" y="1"/>
                    <a:pt x="22" y="2"/>
                  </a:cubicBezTo>
                  <a:cubicBezTo>
                    <a:pt x="7" y="2"/>
                    <a:pt x="0" y="17"/>
                    <a:pt x="0" y="31"/>
                  </a:cubicBezTo>
                  <a:cubicBezTo>
                    <a:pt x="7" y="45"/>
                    <a:pt x="14" y="60"/>
                    <a:pt x="14" y="74"/>
                  </a:cubicBezTo>
                  <a:cubicBezTo>
                    <a:pt x="14" y="81"/>
                    <a:pt x="22" y="89"/>
                    <a:pt x="36" y="89"/>
                  </a:cubicBezTo>
                  <a:cubicBezTo>
                    <a:pt x="51" y="89"/>
                    <a:pt x="58" y="74"/>
                    <a:pt x="58" y="60"/>
                  </a:cubicBezTo>
                  <a:cubicBezTo>
                    <a:pt x="51" y="45"/>
                    <a:pt x="51" y="31"/>
                    <a:pt x="51" y="17"/>
                  </a:cubicBezTo>
                  <a:cubicBezTo>
                    <a:pt x="45" y="11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804;p60">
              <a:extLst>
                <a:ext uri="{FF2B5EF4-FFF2-40B4-BE49-F238E27FC236}">
                  <a16:creationId xmlns:a16="http://schemas.microsoft.com/office/drawing/2014/main" id="{2F6C9A2F-73D8-405C-43CD-DBB828D1E27F}"/>
                </a:ext>
              </a:extLst>
            </p:cNvPr>
            <p:cNvSpPr/>
            <p:nvPr/>
          </p:nvSpPr>
          <p:spPr>
            <a:xfrm>
              <a:off x="4618762" y="4611074"/>
              <a:ext cx="3400" cy="5950"/>
            </a:xfrm>
            <a:custGeom>
              <a:avLst/>
              <a:gdLst/>
              <a:ahLst/>
              <a:cxnLst/>
              <a:rect l="l" t="t" r="r" b="b"/>
              <a:pathLst>
                <a:path w="52" h="91" extrusionOk="0">
                  <a:moveTo>
                    <a:pt x="28" y="0"/>
                  </a:moveTo>
                  <a:cubicBezTo>
                    <a:pt x="20" y="0"/>
                    <a:pt x="11" y="6"/>
                    <a:pt x="8" y="19"/>
                  </a:cubicBezTo>
                  <a:lnTo>
                    <a:pt x="1" y="62"/>
                  </a:lnTo>
                  <a:cubicBezTo>
                    <a:pt x="1" y="76"/>
                    <a:pt x="8" y="84"/>
                    <a:pt x="15" y="91"/>
                  </a:cubicBezTo>
                  <a:cubicBezTo>
                    <a:pt x="29" y="91"/>
                    <a:pt x="44" y="84"/>
                    <a:pt x="44" y="69"/>
                  </a:cubicBezTo>
                  <a:lnTo>
                    <a:pt x="51" y="26"/>
                  </a:lnTo>
                  <a:cubicBezTo>
                    <a:pt x="51" y="10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805;p60">
              <a:extLst>
                <a:ext uri="{FF2B5EF4-FFF2-40B4-BE49-F238E27FC236}">
                  <a16:creationId xmlns:a16="http://schemas.microsoft.com/office/drawing/2014/main" id="{D3EE0E32-B4C5-D4F6-ED4F-2F0F53CDC1C3}"/>
                </a:ext>
              </a:extLst>
            </p:cNvPr>
            <p:cNvSpPr/>
            <p:nvPr/>
          </p:nvSpPr>
          <p:spPr>
            <a:xfrm>
              <a:off x="4116559" y="4595316"/>
              <a:ext cx="3335" cy="6146"/>
            </a:xfrm>
            <a:custGeom>
              <a:avLst/>
              <a:gdLst/>
              <a:ahLst/>
              <a:cxnLst/>
              <a:rect l="l" t="t" r="r" b="b"/>
              <a:pathLst>
                <a:path w="51" h="94" extrusionOk="0">
                  <a:moveTo>
                    <a:pt x="22" y="0"/>
                  </a:moveTo>
                  <a:cubicBezTo>
                    <a:pt x="15" y="0"/>
                    <a:pt x="0" y="14"/>
                    <a:pt x="8" y="29"/>
                  </a:cubicBezTo>
                  <a:lnTo>
                    <a:pt x="8" y="72"/>
                  </a:lnTo>
                  <a:cubicBezTo>
                    <a:pt x="8" y="87"/>
                    <a:pt x="15" y="94"/>
                    <a:pt x="29" y="94"/>
                  </a:cubicBezTo>
                  <a:cubicBezTo>
                    <a:pt x="44" y="94"/>
                    <a:pt x="51" y="79"/>
                    <a:pt x="51" y="65"/>
                  </a:cubicBezTo>
                  <a:lnTo>
                    <a:pt x="51" y="22"/>
                  </a:lnTo>
                  <a:cubicBezTo>
                    <a:pt x="44" y="7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806;p60">
              <a:extLst>
                <a:ext uri="{FF2B5EF4-FFF2-40B4-BE49-F238E27FC236}">
                  <a16:creationId xmlns:a16="http://schemas.microsoft.com/office/drawing/2014/main" id="{54348C5A-BF38-94F3-9E6B-13CC5C7FF58C}"/>
                </a:ext>
              </a:extLst>
            </p:cNvPr>
            <p:cNvSpPr/>
            <p:nvPr/>
          </p:nvSpPr>
          <p:spPr>
            <a:xfrm>
              <a:off x="4621573" y="4583940"/>
              <a:ext cx="2942" cy="6211"/>
            </a:xfrm>
            <a:custGeom>
              <a:avLst/>
              <a:gdLst/>
              <a:ahLst/>
              <a:cxnLst/>
              <a:rect l="l" t="t" r="r" b="b"/>
              <a:pathLst>
                <a:path w="45" h="95" extrusionOk="0">
                  <a:moveTo>
                    <a:pt x="22" y="1"/>
                  </a:moveTo>
                  <a:cubicBezTo>
                    <a:pt x="15" y="1"/>
                    <a:pt x="1" y="15"/>
                    <a:pt x="1" y="23"/>
                  </a:cubicBezTo>
                  <a:lnTo>
                    <a:pt x="1" y="73"/>
                  </a:lnTo>
                  <a:cubicBezTo>
                    <a:pt x="1" y="80"/>
                    <a:pt x="8" y="95"/>
                    <a:pt x="22" y="95"/>
                  </a:cubicBezTo>
                  <a:cubicBezTo>
                    <a:pt x="37" y="95"/>
                    <a:pt x="44" y="87"/>
                    <a:pt x="44" y="73"/>
                  </a:cubicBezTo>
                  <a:lnTo>
                    <a:pt x="44" y="30"/>
                  </a:lnTo>
                  <a:cubicBezTo>
                    <a:pt x="44" y="15"/>
                    <a:pt x="37" y="1"/>
                    <a:pt x="2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807;p60">
              <a:extLst>
                <a:ext uri="{FF2B5EF4-FFF2-40B4-BE49-F238E27FC236}">
                  <a16:creationId xmlns:a16="http://schemas.microsoft.com/office/drawing/2014/main" id="{97DAF371-508D-C54E-E55C-AB212F516C49}"/>
                </a:ext>
              </a:extLst>
            </p:cNvPr>
            <p:cNvSpPr/>
            <p:nvPr/>
          </p:nvSpPr>
          <p:spPr>
            <a:xfrm>
              <a:off x="4115578" y="4567921"/>
              <a:ext cx="2942" cy="6669"/>
            </a:xfrm>
            <a:custGeom>
              <a:avLst/>
              <a:gdLst/>
              <a:ahLst/>
              <a:cxnLst/>
              <a:rect l="l" t="t" r="r" b="b"/>
              <a:pathLst>
                <a:path w="45" h="102" extrusionOk="0">
                  <a:moveTo>
                    <a:pt x="23" y="1"/>
                  </a:moveTo>
                  <a:cubicBezTo>
                    <a:pt x="8" y="1"/>
                    <a:pt x="1" y="8"/>
                    <a:pt x="1" y="22"/>
                  </a:cubicBezTo>
                  <a:lnTo>
                    <a:pt x="1" y="73"/>
                  </a:lnTo>
                  <a:cubicBezTo>
                    <a:pt x="1" y="87"/>
                    <a:pt x="8" y="102"/>
                    <a:pt x="23" y="102"/>
                  </a:cubicBezTo>
                  <a:cubicBezTo>
                    <a:pt x="37" y="102"/>
                    <a:pt x="44" y="87"/>
                    <a:pt x="44" y="80"/>
                  </a:cubicBezTo>
                  <a:lnTo>
                    <a:pt x="44" y="66"/>
                  </a:lnTo>
                  <a:lnTo>
                    <a:pt x="44" y="22"/>
                  </a:lnTo>
                  <a:cubicBezTo>
                    <a:pt x="44" y="8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808;p60">
              <a:extLst>
                <a:ext uri="{FF2B5EF4-FFF2-40B4-BE49-F238E27FC236}">
                  <a16:creationId xmlns:a16="http://schemas.microsoft.com/office/drawing/2014/main" id="{B7579130-3AF3-8BA2-5BDE-46265529159E}"/>
                </a:ext>
              </a:extLst>
            </p:cNvPr>
            <p:cNvSpPr/>
            <p:nvPr/>
          </p:nvSpPr>
          <p:spPr>
            <a:xfrm>
              <a:off x="4621573" y="4557068"/>
              <a:ext cx="3400" cy="6211"/>
            </a:xfrm>
            <a:custGeom>
              <a:avLst/>
              <a:gdLst/>
              <a:ahLst/>
              <a:cxnLst/>
              <a:rect l="l" t="t" r="r" b="b"/>
              <a:pathLst>
                <a:path w="52" h="95" extrusionOk="0">
                  <a:moveTo>
                    <a:pt x="30" y="1"/>
                  </a:moveTo>
                  <a:cubicBezTo>
                    <a:pt x="15" y="1"/>
                    <a:pt x="1" y="15"/>
                    <a:pt x="8" y="22"/>
                  </a:cubicBezTo>
                  <a:lnTo>
                    <a:pt x="8" y="73"/>
                  </a:lnTo>
                  <a:cubicBezTo>
                    <a:pt x="8" y="80"/>
                    <a:pt x="15" y="95"/>
                    <a:pt x="30" y="95"/>
                  </a:cubicBezTo>
                  <a:cubicBezTo>
                    <a:pt x="44" y="95"/>
                    <a:pt x="51" y="80"/>
                    <a:pt x="51" y="66"/>
                  </a:cubicBezTo>
                  <a:lnTo>
                    <a:pt x="51" y="22"/>
                  </a:lnTo>
                  <a:cubicBezTo>
                    <a:pt x="51" y="8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809;p60">
              <a:extLst>
                <a:ext uri="{FF2B5EF4-FFF2-40B4-BE49-F238E27FC236}">
                  <a16:creationId xmlns:a16="http://schemas.microsoft.com/office/drawing/2014/main" id="{C76DFC5F-467F-47BB-3295-B5A900537973}"/>
                </a:ext>
              </a:extLst>
            </p:cNvPr>
            <p:cNvSpPr/>
            <p:nvPr/>
          </p:nvSpPr>
          <p:spPr>
            <a:xfrm>
              <a:off x="4117016" y="4541245"/>
              <a:ext cx="3400" cy="6015"/>
            </a:xfrm>
            <a:custGeom>
              <a:avLst/>
              <a:gdLst/>
              <a:ahLst/>
              <a:cxnLst/>
              <a:rect l="l" t="t" r="r" b="b"/>
              <a:pathLst>
                <a:path w="52" h="92" extrusionOk="0">
                  <a:moveTo>
                    <a:pt x="26" y="0"/>
                  </a:moveTo>
                  <a:cubicBezTo>
                    <a:pt x="15" y="0"/>
                    <a:pt x="4" y="6"/>
                    <a:pt x="1" y="19"/>
                  </a:cubicBezTo>
                  <a:cubicBezTo>
                    <a:pt x="1" y="34"/>
                    <a:pt x="1" y="48"/>
                    <a:pt x="1" y="63"/>
                  </a:cubicBezTo>
                  <a:cubicBezTo>
                    <a:pt x="1" y="77"/>
                    <a:pt x="8" y="84"/>
                    <a:pt x="22" y="91"/>
                  </a:cubicBezTo>
                  <a:cubicBezTo>
                    <a:pt x="29" y="91"/>
                    <a:pt x="44" y="77"/>
                    <a:pt x="44" y="70"/>
                  </a:cubicBezTo>
                  <a:lnTo>
                    <a:pt x="51" y="19"/>
                  </a:lnTo>
                  <a:cubicBezTo>
                    <a:pt x="51" y="8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810;p60">
              <a:extLst>
                <a:ext uri="{FF2B5EF4-FFF2-40B4-BE49-F238E27FC236}">
                  <a16:creationId xmlns:a16="http://schemas.microsoft.com/office/drawing/2014/main" id="{9F35733F-63D3-4ED3-6B3D-FCFFB4929323}"/>
                </a:ext>
              </a:extLst>
            </p:cNvPr>
            <p:cNvSpPr/>
            <p:nvPr/>
          </p:nvSpPr>
          <p:spPr>
            <a:xfrm>
              <a:off x="4618762" y="4530195"/>
              <a:ext cx="3858" cy="6211"/>
            </a:xfrm>
            <a:custGeom>
              <a:avLst/>
              <a:gdLst/>
              <a:ahLst/>
              <a:cxnLst/>
              <a:rect l="l" t="t" r="r" b="b"/>
              <a:pathLst>
                <a:path w="59" h="95" extrusionOk="0">
                  <a:moveTo>
                    <a:pt x="22" y="1"/>
                  </a:moveTo>
                  <a:cubicBezTo>
                    <a:pt x="8" y="8"/>
                    <a:pt x="1" y="15"/>
                    <a:pt x="1" y="30"/>
                  </a:cubicBezTo>
                  <a:lnTo>
                    <a:pt x="8" y="73"/>
                  </a:lnTo>
                  <a:cubicBezTo>
                    <a:pt x="8" y="87"/>
                    <a:pt x="22" y="94"/>
                    <a:pt x="29" y="94"/>
                  </a:cubicBezTo>
                  <a:lnTo>
                    <a:pt x="37" y="94"/>
                  </a:lnTo>
                  <a:cubicBezTo>
                    <a:pt x="44" y="94"/>
                    <a:pt x="58" y="80"/>
                    <a:pt x="51" y="66"/>
                  </a:cubicBezTo>
                  <a:lnTo>
                    <a:pt x="44" y="22"/>
                  </a:lnTo>
                  <a:cubicBezTo>
                    <a:pt x="44" y="8"/>
                    <a:pt x="29" y="1"/>
                    <a:pt x="2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811;p60">
              <a:extLst>
                <a:ext uri="{FF2B5EF4-FFF2-40B4-BE49-F238E27FC236}">
                  <a16:creationId xmlns:a16="http://schemas.microsoft.com/office/drawing/2014/main" id="{F8CBE94C-D07B-B401-795A-0B0F56FF835E}"/>
                </a:ext>
              </a:extLst>
            </p:cNvPr>
            <p:cNvSpPr/>
            <p:nvPr/>
          </p:nvSpPr>
          <p:spPr>
            <a:xfrm>
              <a:off x="4120809" y="4514504"/>
              <a:ext cx="3792" cy="5884"/>
            </a:xfrm>
            <a:custGeom>
              <a:avLst/>
              <a:gdLst/>
              <a:ahLst/>
              <a:cxnLst/>
              <a:rect l="l" t="t" r="r" b="b"/>
              <a:pathLst>
                <a:path w="58" h="90" extrusionOk="0">
                  <a:moveTo>
                    <a:pt x="33" y="1"/>
                  </a:moveTo>
                  <a:cubicBezTo>
                    <a:pt x="25" y="1"/>
                    <a:pt x="18" y="6"/>
                    <a:pt x="15" y="17"/>
                  </a:cubicBezTo>
                  <a:cubicBezTo>
                    <a:pt x="7" y="32"/>
                    <a:pt x="0" y="46"/>
                    <a:pt x="0" y="60"/>
                  </a:cubicBezTo>
                  <a:cubicBezTo>
                    <a:pt x="0" y="75"/>
                    <a:pt x="7" y="89"/>
                    <a:pt x="22" y="89"/>
                  </a:cubicBezTo>
                  <a:lnTo>
                    <a:pt x="29" y="89"/>
                  </a:lnTo>
                  <a:cubicBezTo>
                    <a:pt x="36" y="89"/>
                    <a:pt x="44" y="82"/>
                    <a:pt x="51" y="68"/>
                  </a:cubicBezTo>
                  <a:cubicBezTo>
                    <a:pt x="51" y="60"/>
                    <a:pt x="58" y="39"/>
                    <a:pt x="58" y="24"/>
                  </a:cubicBezTo>
                  <a:cubicBezTo>
                    <a:pt x="58" y="11"/>
                    <a:pt x="45" y="1"/>
                    <a:pt x="3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812;p60">
              <a:extLst>
                <a:ext uri="{FF2B5EF4-FFF2-40B4-BE49-F238E27FC236}">
                  <a16:creationId xmlns:a16="http://schemas.microsoft.com/office/drawing/2014/main" id="{D0A73423-5F2C-6E3C-07B4-21F1C7BFC202}"/>
                </a:ext>
              </a:extLst>
            </p:cNvPr>
            <p:cNvSpPr/>
            <p:nvPr/>
          </p:nvSpPr>
          <p:spPr>
            <a:xfrm>
              <a:off x="4613139" y="4504108"/>
              <a:ext cx="3792" cy="5884"/>
            </a:xfrm>
            <a:custGeom>
              <a:avLst/>
              <a:gdLst/>
              <a:ahLst/>
              <a:cxnLst/>
              <a:rect l="l" t="t" r="r" b="b"/>
              <a:pathLst>
                <a:path w="58" h="90" extrusionOk="0">
                  <a:moveTo>
                    <a:pt x="26" y="0"/>
                  </a:moveTo>
                  <a:cubicBezTo>
                    <a:pt x="22" y="0"/>
                    <a:pt x="18" y="1"/>
                    <a:pt x="14" y="3"/>
                  </a:cubicBezTo>
                  <a:cubicBezTo>
                    <a:pt x="7" y="3"/>
                    <a:pt x="0" y="17"/>
                    <a:pt x="0" y="25"/>
                  </a:cubicBezTo>
                  <a:cubicBezTo>
                    <a:pt x="7" y="39"/>
                    <a:pt x="14" y="54"/>
                    <a:pt x="14" y="75"/>
                  </a:cubicBezTo>
                  <a:cubicBezTo>
                    <a:pt x="14" y="82"/>
                    <a:pt x="22" y="90"/>
                    <a:pt x="36" y="90"/>
                  </a:cubicBezTo>
                  <a:lnTo>
                    <a:pt x="43" y="90"/>
                  </a:lnTo>
                  <a:cubicBezTo>
                    <a:pt x="50" y="82"/>
                    <a:pt x="58" y="75"/>
                    <a:pt x="58" y="61"/>
                  </a:cubicBezTo>
                  <a:cubicBezTo>
                    <a:pt x="50" y="46"/>
                    <a:pt x="43" y="32"/>
                    <a:pt x="43" y="17"/>
                  </a:cubicBezTo>
                  <a:cubicBezTo>
                    <a:pt x="43" y="7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813;p60">
              <a:extLst>
                <a:ext uri="{FF2B5EF4-FFF2-40B4-BE49-F238E27FC236}">
                  <a16:creationId xmlns:a16="http://schemas.microsoft.com/office/drawing/2014/main" id="{882CF78D-8155-052E-631A-3CF3C0F8EAEE}"/>
                </a:ext>
              </a:extLst>
            </p:cNvPr>
            <p:cNvSpPr/>
            <p:nvPr/>
          </p:nvSpPr>
          <p:spPr>
            <a:xfrm>
              <a:off x="4127870" y="4488547"/>
              <a:ext cx="4315" cy="5884"/>
            </a:xfrm>
            <a:custGeom>
              <a:avLst/>
              <a:gdLst/>
              <a:ahLst/>
              <a:cxnLst/>
              <a:rect l="l" t="t" r="r" b="b"/>
              <a:pathLst>
                <a:path w="66" h="90" extrusionOk="0">
                  <a:moveTo>
                    <a:pt x="40" y="0"/>
                  </a:moveTo>
                  <a:cubicBezTo>
                    <a:pt x="30" y="0"/>
                    <a:pt x="22" y="7"/>
                    <a:pt x="22" y="17"/>
                  </a:cubicBezTo>
                  <a:cubicBezTo>
                    <a:pt x="15" y="32"/>
                    <a:pt x="8" y="46"/>
                    <a:pt x="8" y="61"/>
                  </a:cubicBezTo>
                  <a:cubicBezTo>
                    <a:pt x="0" y="75"/>
                    <a:pt x="8" y="82"/>
                    <a:pt x="22" y="90"/>
                  </a:cubicBezTo>
                  <a:lnTo>
                    <a:pt x="29" y="90"/>
                  </a:lnTo>
                  <a:cubicBezTo>
                    <a:pt x="37" y="90"/>
                    <a:pt x="44" y="82"/>
                    <a:pt x="44" y="75"/>
                  </a:cubicBezTo>
                  <a:cubicBezTo>
                    <a:pt x="51" y="61"/>
                    <a:pt x="65" y="46"/>
                    <a:pt x="65" y="32"/>
                  </a:cubicBezTo>
                  <a:cubicBezTo>
                    <a:pt x="65" y="17"/>
                    <a:pt x="58" y="3"/>
                    <a:pt x="51" y="3"/>
                  </a:cubicBezTo>
                  <a:cubicBezTo>
                    <a:pt x="47" y="1"/>
                    <a:pt x="43" y="0"/>
                    <a:pt x="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814;p60">
              <a:extLst>
                <a:ext uri="{FF2B5EF4-FFF2-40B4-BE49-F238E27FC236}">
                  <a16:creationId xmlns:a16="http://schemas.microsoft.com/office/drawing/2014/main" id="{564E1A40-A604-23B1-6381-82CB2EBEC9B2}"/>
                </a:ext>
              </a:extLst>
            </p:cNvPr>
            <p:cNvSpPr/>
            <p:nvPr/>
          </p:nvSpPr>
          <p:spPr>
            <a:xfrm>
              <a:off x="4604639" y="4478347"/>
              <a:ext cx="4315" cy="5688"/>
            </a:xfrm>
            <a:custGeom>
              <a:avLst/>
              <a:gdLst/>
              <a:ahLst/>
              <a:cxnLst/>
              <a:rect l="l" t="t" r="r" b="b"/>
              <a:pathLst>
                <a:path w="66" h="87" extrusionOk="0">
                  <a:moveTo>
                    <a:pt x="15" y="0"/>
                  </a:moveTo>
                  <a:cubicBezTo>
                    <a:pt x="0" y="8"/>
                    <a:pt x="0" y="22"/>
                    <a:pt x="0" y="29"/>
                  </a:cubicBezTo>
                  <a:lnTo>
                    <a:pt x="22" y="72"/>
                  </a:lnTo>
                  <a:cubicBezTo>
                    <a:pt x="22" y="87"/>
                    <a:pt x="29" y="87"/>
                    <a:pt x="43" y="87"/>
                  </a:cubicBezTo>
                  <a:lnTo>
                    <a:pt x="51" y="87"/>
                  </a:lnTo>
                  <a:cubicBezTo>
                    <a:pt x="58" y="80"/>
                    <a:pt x="65" y="72"/>
                    <a:pt x="58" y="58"/>
                  </a:cubicBezTo>
                  <a:lnTo>
                    <a:pt x="43" y="15"/>
                  </a:lnTo>
                  <a:cubicBezTo>
                    <a:pt x="36" y="0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815;p60">
              <a:extLst>
                <a:ext uri="{FF2B5EF4-FFF2-40B4-BE49-F238E27FC236}">
                  <a16:creationId xmlns:a16="http://schemas.microsoft.com/office/drawing/2014/main" id="{A3B41DA9-ABB9-4044-61AE-D46526331AEF}"/>
                </a:ext>
              </a:extLst>
            </p:cNvPr>
            <p:cNvSpPr/>
            <p:nvPr/>
          </p:nvSpPr>
          <p:spPr>
            <a:xfrm>
              <a:off x="4137743" y="4463505"/>
              <a:ext cx="4838" cy="5819"/>
            </a:xfrm>
            <a:custGeom>
              <a:avLst/>
              <a:gdLst/>
              <a:ahLst/>
              <a:cxnLst/>
              <a:rect l="l" t="t" r="r" b="b"/>
              <a:pathLst>
                <a:path w="74" h="89" extrusionOk="0">
                  <a:moveTo>
                    <a:pt x="44" y="1"/>
                  </a:moveTo>
                  <a:cubicBezTo>
                    <a:pt x="37" y="1"/>
                    <a:pt x="28" y="8"/>
                    <a:pt x="23" y="18"/>
                  </a:cubicBezTo>
                  <a:lnTo>
                    <a:pt x="8" y="54"/>
                  </a:lnTo>
                  <a:cubicBezTo>
                    <a:pt x="1" y="69"/>
                    <a:pt x="1" y="83"/>
                    <a:pt x="15" y="83"/>
                  </a:cubicBezTo>
                  <a:cubicBezTo>
                    <a:pt x="15" y="87"/>
                    <a:pt x="17" y="89"/>
                    <a:pt x="19" y="89"/>
                  </a:cubicBezTo>
                  <a:cubicBezTo>
                    <a:pt x="21" y="89"/>
                    <a:pt x="23" y="87"/>
                    <a:pt x="23" y="83"/>
                  </a:cubicBezTo>
                  <a:cubicBezTo>
                    <a:pt x="27" y="85"/>
                    <a:pt x="30" y="86"/>
                    <a:pt x="33" y="86"/>
                  </a:cubicBezTo>
                  <a:cubicBezTo>
                    <a:pt x="41" y="86"/>
                    <a:pt x="44" y="81"/>
                    <a:pt x="44" y="76"/>
                  </a:cubicBezTo>
                  <a:lnTo>
                    <a:pt x="66" y="33"/>
                  </a:lnTo>
                  <a:cubicBezTo>
                    <a:pt x="73" y="25"/>
                    <a:pt x="66" y="11"/>
                    <a:pt x="51" y="4"/>
                  </a:cubicBezTo>
                  <a:cubicBezTo>
                    <a:pt x="49" y="2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816;p60">
              <a:extLst>
                <a:ext uri="{FF2B5EF4-FFF2-40B4-BE49-F238E27FC236}">
                  <a16:creationId xmlns:a16="http://schemas.microsoft.com/office/drawing/2014/main" id="{E7E62317-CACA-9EE5-D961-C69C9F5A5810}"/>
                </a:ext>
              </a:extLst>
            </p:cNvPr>
            <p:cNvSpPr/>
            <p:nvPr/>
          </p:nvSpPr>
          <p:spPr>
            <a:xfrm>
              <a:off x="4593328" y="4453829"/>
              <a:ext cx="4773" cy="5688"/>
            </a:xfrm>
            <a:custGeom>
              <a:avLst/>
              <a:gdLst/>
              <a:ahLst/>
              <a:cxnLst/>
              <a:rect l="l" t="t" r="r" b="b"/>
              <a:pathLst>
                <a:path w="73" h="87" extrusionOk="0">
                  <a:moveTo>
                    <a:pt x="15" y="0"/>
                  </a:moveTo>
                  <a:cubicBezTo>
                    <a:pt x="0" y="8"/>
                    <a:pt x="0" y="22"/>
                    <a:pt x="7" y="36"/>
                  </a:cubicBezTo>
                  <a:cubicBezTo>
                    <a:pt x="15" y="51"/>
                    <a:pt x="22" y="58"/>
                    <a:pt x="29" y="72"/>
                  </a:cubicBezTo>
                  <a:cubicBezTo>
                    <a:pt x="29" y="80"/>
                    <a:pt x="36" y="87"/>
                    <a:pt x="43" y="87"/>
                  </a:cubicBezTo>
                  <a:lnTo>
                    <a:pt x="58" y="87"/>
                  </a:lnTo>
                  <a:cubicBezTo>
                    <a:pt x="65" y="80"/>
                    <a:pt x="72" y="65"/>
                    <a:pt x="65" y="51"/>
                  </a:cubicBezTo>
                  <a:lnTo>
                    <a:pt x="43" y="15"/>
                  </a:lnTo>
                  <a:cubicBezTo>
                    <a:pt x="36" y="0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817;p60">
              <a:extLst>
                <a:ext uri="{FF2B5EF4-FFF2-40B4-BE49-F238E27FC236}">
                  <a16:creationId xmlns:a16="http://schemas.microsoft.com/office/drawing/2014/main" id="{1BE83308-A2CF-A4B2-4B74-DCEC636BEC78}"/>
                </a:ext>
              </a:extLst>
            </p:cNvPr>
            <p:cNvSpPr/>
            <p:nvPr/>
          </p:nvSpPr>
          <p:spPr>
            <a:xfrm>
              <a:off x="4150035" y="4439837"/>
              <a:ext cx="5231" cy="5558"/>
            </a:xfrm>
            <a:custGeom>
              <a:avLst/>
              <a:gdLst/>
              <a:ahLst/>
              <a:cxnLst/>
              <a:rect l="l" t="t" r="r" b="b"/>
              <a:pathLst>
                <a:path w="80" h="85" extrusionOk="0">
                  <a:moveTo>
                    <a:pt x="48" y="0"/>
                  </a:moveTo>
                  <a:cubicBezTo>
                    <a:pt x="40" y="0"/>
                    <a:pt x="33" y="4"/>
                    <a:pt x="29" y="12"/>
                  </a:cubicBezTo>
                  <a:lnTo>
                    <a:pt x="8" y="48"/>
                  </a:lnTo>
                  <a:cubicBezTo>
                    <a:pt x="0" y="63"/>
                    <a:pt x="8" y="77"/>
                    <a:pt x="15" y="84"/>
                  </a:cubicBezTo>
                  <a:lnTo>
                    <a:pt x="29" y="84"/>
                  </a:lnTo>
                  <a:cubicBezTo>
                    <a:pt x="36" y="84"/>
                    <a:pt x="44" y="77"/>
                    <a:pt x="44" y="77"/>
                  </a:cubicBezTo>
                  <a:lnTo>
                    <a:pt x="73" y="34"/>
                  </a:lnTo>
                  <a:cubicBezTo>
                    <a:pt x="80" y="27"/>
                    <a:pt x="73" y="12"/>
                    <a:pt x="65" y="5"/>
                  </a:cubicBezTo>
                  <a:cubicBezTo>
                    <a:pt x="59" y="2"/>
                    <a:pt x="53" y="0"/>
                    <a:pt x="4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818;p60">
              <a:extLst>
                <a:ext uri="{FF2B5EF4-FFF2-40B4-BE49-F238E27FC236}">
                  <a16:creationId xmlns:a16="http://schemas.microsoft.com/office/drawing/2014/main" id="{C313FDE2-4F61-6821-45DC-A8FE4A6B5142}"/>
                </a:ext>
              </a:extLst>
            </p:cNvPr>
            <p:cNvSpPr/>
            <p:nvPr/>
          </p:nvSpPr>
          <p:spPr>
            <a:xfrm>
              <a:off x="4578944" y="4430618"/>
              <a:ext cx="5492" cy="5819"/>
            </a:xfrm>
            <a:custGeom>
              <a:avLst/>
              <a:gdLst/>
              <a:ahLst/>
              <a:cxnLst/>
              <a:rect l="l" t="t" r="r" b="b"/>
              <a:pathLst>
                <a:path w="84" h="89" extrusionOk="0">
                  <a:moveTo>
                    <a:pt x="34" y="0"/>
                  </a:moveTo>
                  <a:cubicBezTo>
                    <a:pt x="16" y="0"/>
                    <a:pt x="1" y="17"/>
                    <a:pt x="11" y="38"/>
                  </a:cubicBezTo>
                  <a:cubicBezTo>
                    <a:pt x="25" y="45"/>
                    <a:pt x="33" y="60"/>
                    <a:pt x="40" y="74"/>
                  </a:cubicBezTo>
                  <a:cubicBezTo>
                    <a:pt x="40" y="81"/>
                    <a:pt x="47" y="88"/>
                    <a:pt x="61" y="88"/>
                  </a:cubicBezTo>
                  <a:cubicBezTo>
                    <a:pt x="61" y="88"/>
                    <a:pt x="69" y="81"/>
                    <a:pt x="69" y="81"/>
                  </a:cubicBezTo>
                  <a:cubicBezTo>
                    <a:pt x="83" y="74"/>
                    <a:pt x="83" y="60"/>
                    <a:pt x="76" y="52"/>
                  </a:cubicBezTo>
                  <a:cubicBezTo>
                    <a:pt x="69" y="38"/>
                    <a:pt x="61" y="24"/>
                    <a:pt x="54" y="9"/>
                  </a:cubicBezTo>
                  <a:cubicBezTo>
                    <a:pt x="48" y="3"/>
                    <a:pt x="41" y="0"/>
                    <a:pt x="3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819;p60">
              <a:extLst>
                <a:ext uri="{FF2B5EF4-FFF2-40B4-BE49-F238E27FC236}">
                  <a16:creationId xmlns:a16="http://schemas.microsoft.com/office/drawing/2014/main" id="{A6BB34BF-17A2-8667-7B59-67D74306338F}"/>
                </a:ext>
              </a:extLst>
            </p:cNvPr>
            <p:cNvSpPr/>
            <p:nvPr/>
          </p:nvSpPr>
          <p:spPr>
            <a:xfrm>
              <a:off x="4165138" y="4417672"/>
              <a:ext cx="5231" cy="5296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55" y="0"/>
                  </a:moveTo>
                  <a:cubicBezTo>
                    <a:pt x="47" y="0"/>
                    <a:pt x="41" y="4"/>
                    <a:pt x="36" y="12"/>
                  </a:cubicBezTo>
                  <a:lnTo>
                    <a:pt x="15" y="48"/>
                  </a:lnTo>
                  <a:cubicBezTo>
                    <a:pt x="0" y="56"/>
                    <a:pt x="0" y="70"/>
                    <a:pt x="15" y="77"/>
                  </a:cubicBezTo>
                  <a:lnTo>
                    <a:pt x="22" y="77"/>
                  </a:lnTo>
                  <a:cubicBezTo>
                    <a:pt x="24" y="80"/>
                    <a:pt x="27" y="80"/>
                    <a:pt x="31" y="80"/>
                  </a:cubicBezTo>
                  <a:cubicBezTo>
                    <a:pt x="38" y="80"/>
                    <a:pt x="46" y="77"/>
                    <a:pt x="51" y="77"/>
                  </a:cubicBezTo>
                  <a:lnTo>
                    <a:pt x="72" y="41"/>
                  </a:lnTo>
                  <a:cubicBezTo>
                    <a:pt x="80" y="27"/>
                    <a:pt x="80" y="12"/>
                    <a:pt x="72" y="5"/>
                  </a:cubicBezTo>
                  <a:cubicBezTo>
                    <a:pt x="66" y="2"/>
                    <a:pt x="60" y="0"/>
                    <a:pt x="5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20;p60">
              <a:extLst>
                <a:ext uri="{FF2B5EF4-FFF2-40B4-BE49-F238E27FC236}">
                  <a16:creationId xmlns:a16="http://schemas.microsoft.com/office/drawing/2014/main" id="{FD4E3237-EB88-0326-B53A-14E1E3F2D97E}"/>
                </a:ext>
              </a:extLst>
            </p:cNvPr>
            <p:cNvSpPr/>
            <p:nvPr/>
          </p:nvSpPr>
          <p:spPr>
            <a:xfrm>
              <a:off x="4563579" y="4408780"/>
              <a:ext cx="5296" cy="5492"/>
            </a:xfrm>
            <a:custGeom>
              <a:avLst/>
              <a:gdLst/>
              <a:ahLst/>
              <a:cxnLst/>
              <a:rect l="l" t="t" r="r" b="b"/>
              <a:pathLst>
                <a:path w="81" h="84" extrusionOk="0">
                  <a:moveTo>
                    <a:pt x="22" y="1"/>
                  </a:moveTo>
                  <a:cubicBezTo>
                    <a:pt x="17" y="1"/>
                    <a:pt x="12" y="4"/>
                    <a:pt x="8" y="11"/>
                  </a:cubicBezTo>
                  <a:cubicBezTo>
                    <a:pt x="1" y="19"/>
                    <a:pt x="1" y="33"/>
                    <a:pt x="8" y="40"/>
                  </a:cubicBezTo>
                  <a:cubicBezTo>
                    <a:pt x="15" y="55"/>
                    <a:pt x="30" y="62"/>
                    <a:pt x="37" y="76"/>
                  </a:cubicBezTo>
                  <a:cubicBezTo>
                    <a:pt x="37" y="83"/>
                    <a:pt x="44" y="83"/>
                    <a:pt x="51" y="83"/>
                  </a:cubicBezTo>
                  <a:cubicBezTo>
                    <a:pt x="58" y="83"/>
                    <a:pt x="66" y="83"/>
                    <a:pt x="66" y="76"/>
                  </a:cubicBezTo>
                  <a:cubicBezTo>
                    <a:pt x="80" y="69"/>
                    <a:pt x="80" y="55"/>
                    <a:pt x="66" y="47"/>
                  </a:cubicBezTo>
                  <a:lnTo>
                    <a:pt x="37" y="11"/>
                  </a:lnTo>
                  <a:cubicBezTo>
                    <a:pt x="33" y="4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21;p60">
              <a:extLst>
                <a:ext uri="{FF2B5EF4-FFF2-40B4-BE49-F238E27FC236}">
                  <a16:creationId xmlns:a16="http://schemas.microsoft.com/office/drawing/2014/main" id="{9A0801AD-E057-FBDA-E47C-7C83F3CC6A3E}"/>
                </a:ext>
              </a:extLst>
            </p:cNvPr>
            <p:cNvSpPr/>
            <p:nvPr/>
          </p:nvSpPr>
          <p:spPr>
            <a:xfrm>
              <a:off x="4182072" y="4396750"/>
              <a:ext cx="6342" cy="5231"/>
            </a:xfrm>
            <a:custGeom>
              <a:avLst/>
              <a:gdLst/>
              <a:ahLst/>
              <a:cxnLst/>
              <a:rect l="l" t="t" r="r" b="b"/>
              <a:pathLst>
                <a:path w="97" h="80" extrusionOk="0">
                  <a:moveTo>
                    <a:pt x="62" y="0"/>
                  </a:moveTo>
                  <a:cubicBezTo>
                    <a:pt x="56" y="0"/>
                    <a:pt x="50" y="2"/>
                    <a:pt x="44" y="8"/>
                  </a:cubicBezTo>
                  <a:cubicBezTo>
                    <a:pt x="37" y="22"/>
                    <a:pt x="23" y="29"/>
                    <a:pt x="15" y="44"/>
                  </a:cubicBezTo>
                  <a:cubicBezTo>
                    <a:pt x="1" y="58"/>
                    <a:pt x="8" y="80"/>
                    <a:pt x="30" y="80"/>
                  </a:cubicBezTo>
                  <a:cubicBezTo>
                    <a:pt x="37" y="80"/>
                    <a:pt x="44" y="80"/>
                    <a:pt x="44" y="73"/>
                  </a:cubicBezTo>
                  <a:lnTo>
                    <a:pt x="80" y="37"/>
                  </a:lnTo>
                  <a:cubicBezTo>
                    <a:pt x="96" y="20"/>
                    <a:pt x="80" y="0"/>
                    <a:pt x="6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22;p60">
              <a:extLst>
                <a:ext uri="{FF2B5EF4-FFF2-40B4-BE49-F238E27FC236}">
                  <a16:creationId xmlns:a16="http://schemas.microsoft.com/office/drawing/2014/main" id="{33339698-91BF-A879-5EEF-E50A731E6064}"/>
                </a:ext>
              </a:extLst>
            </p:cNvPr>
            <p:cNvSpPr/>
            <p:nvPr/>
          </p:nvSpPr>
          <p:spPr>
            <a:xfrm>
              <a:off x="4545206" y="4389361"/>
              <a:ext cx="5231" cy="5100"/>
            </a:xfrm>
            <a:custGeom>
              <a:avLst/>
              <a:gdLst/>
              <a:ahLst/>
              <a:cxnLst/>
              <a:rect l="l" t="t" r="r" b="b"/>
              <a:pathLst>
                <a:path w="80" h="78" extrusionOk="0">
                  <a:moveTo>
                    <a:pt x="23" y="0"/>
                  </a:moveTo>
                  <a:cubicBezTo>
                    <a:pt x="17" y="0"/>
                    <a:pt x="11" y="2"/>
                    <a:pt x="8" y="5"/>
                  </a:cubicBezTo>
                  <a:cubicBezTo>
                    <a:pt x="0" y="13"/>
                    <a:pt x="0" y="27"/>
                    <a:pt x="8" y="41"/>
                  </a:cubicBezTo>
                  <a:lnTo>
                    <a:pt x="44" y="70"/>
                  </a:lnTo>
                  <a:cubicBezTo>
                    <a:pt x="44" y="70"/>
                    <a:pt x="51" y="78"/>
                    <a:pt x="58" y="78"/>
                  </a:cubicBezTo>
                  <a:cubicBezTo>
                    <a:pt x="65" y="78"/>
                    <a:pt x="73" y="78"/>
                    <a:pt x="73" y="70"/>
                  </a:cubicBezTo>
                  <a:cubicBezTo>
                    <a:pt x="80" y="63"/>
                    <a:pt x="80" y="49"/>
                    <a:pt x="73" y="41"/>
                  </a:cubicBezTo>
                  <a:lnTo>
                    <a:pt x="44" y="5"/>
                  </a:lnTo>
                  <a:cubicBezTo>
                    <a:pt x="36" y="2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23;p60">
              <a:extLst>
                <a:ext uri="{FF2B5EF4-FFF2-40B4-BE49-F238E27FC236}">
                  <a16:creationId xmlns:a16="http://schemas.microsoft.com/office/drawing/2014/main" id="{0C1255AA-6425-D8B4-C659-0F198B4B3FF6}"/>
                </a:ext>
              </a:extLst>
            </p:cNvPr>
            <p:cNvSpPr/>
            <p:nvPr/>
          </p:nvSpPr>
          <p:spPr>
            <a:xfrm>
              <a:off x="4201425" y="4378116"/>
              <a:ext cx="6342" cy="5034"/>
            </a:xfrm>
            <a:custGeom>
              <a:avLst/>
              <a:gdLst/>
              <a:ahLst/>
              <a:cxnLst/>
              <a:rect l="l" t="t" r="r" b="b"/>
              <a:pathLst>
                <a:path w="97" h="77" extrusionOk="0">
                  <a:moveTo>
                    <a:pt x="55" y="1"/>
                  </a:moveTo>
                  <a:cubicBezTo>
                    <a:pt x="51" y="1"/>
                    <a:pt x="47" y="2"/>
                    <a:pt x="44" y="4"/>
                  </a:cubicBezTo>
                  <a:cubicBezTo>
                    <a:pt x="37" y="19"/>
                    <a:pt x="22" y="26"/>
                    <a:pt x="15" y="40"/>
                  </a:cubicBezTo>
                  <a:cubicBezTo>
                    <a:pt x="1" y="48"/>
                    <a:pt x="1" y="62"/>
                    <a:pt x="15" y="69"/>
                  </a:cubicBezTo>
                  <a:cubicBezTo>
                    <a:pt x="15" y="76"/>
                    <a:pt x="22" y="76"/>
                    <a:pt x="29" y="76"/>
                  </a:cubicBezTo>
                  <a:cubicBezTo>
                    <a:pt x="37" y="76"/>
                    <a:pt x="37" y="76"/>
                    <a:pt x="44" y="69"/>
                  </a:cubicBezTo>
                  <a:lnTo>
                    <a:pt x="73" y="40"/>
                  </a:lnTo>
                  <a:cubicBezTo>
                    <a:pt x="97" y="28"/>
                    <a:pt x="75" y="1"/>
                    <a:pt x="5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24;p60">
              <a:extLst>
                <a:ext uri="{FF2B5EF4-FFF2-40B4-BE49-F238E27FC236}">
                  <a16:creationId xmlns:a16="http://schemas.microsoft.com/office/drawing/2014/main" id="{154ED7F0-9675-D263-DC09-65C491E9CEB4}"/>
                </a:ext>
              </a:extLst>
            </p:cNvPr>
            <p:cNvSpPr/>
            <p:nvPr/>
          </p:nvSpPr>
          <p:spPr>
            <a:xfrm>
              <a:off x="4524938" y="4371904"/>
              <a:ext cx="5688" cy="4642"/>
            </a:xfrm>
            <a:custGeom>
              <a:avLst/>
              <a:gdLst/>
              <a:ahLst/>
              <a:cxnLst/>
              <a:rect l="l" t="t" r="r" b="b"/>
              <a:pathLst>
                <a:path w="87" h="71" extrusionOk="0">
                  <a:moveTo>
                    <a:pt x="23" y="0"/>
                  </a:moveTo>
                  <a:cubicBezTo>
                    <a:pt x="17" y="0"/>
                    <a:pt x="11" y="2"/>
                    <a:pt x="7" y="6"/>
                  </a:cubicBezTo>
                  <a:cubicBezTo>
                    <a:pt x="0" y="13"/>
                    <a:pt x="0" y="27"/>
                    <a:pt x="7" y="42"/>
                  </a:cubicBezTo>
                  <a:lnTo>
                    <a:pt x="44" y="70"/>
                  </a:lnTo>
                  <a:lnTo>
                    <a:pt x="58" y="70"/>
                  </a:lnTo>
                  <a:cubicBezTo>
                    <a:pt x="65" y="70"/>
                    <a:pt x="72" y="70"/>
                    <a:pt x="80" y="63"/>
                  </a:cubicBezTo>
                  <a:cubicBezTo>
                    <a:pt x="87" y="56"/>
                    <a:pt x="87" y="42"/>
                    <a:pt x="80" y="34"/>
                  </a:cubicBezTo>
                  <a:lnTo>
                    <a:pt x="44" y="6"/>
                  </a:lnTo>
                  <a:cubicBezTo>
                    <a:pt x="36" y="2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25;p60">
              <a:extLst>
                <a:ext uri="{FF2B5EF4-FFF2-40B4-BE49-F238E27FC236}">
                  <a16:creationId xmlns:a16="http://schemas.microsoft.com/office/drawing/2014/main" id="{252EA5E0-2DC3-7B8D-2C2A-E2A02FF716D1}"/>
                </a:ext>
              </a:extLst>
            </p:cNvPr>
            <p:cNvSpPr/>
            <p:nvPr/>
          </p:nvSpPr>
          <p:spPr>
            <a:xfrm>
              <a:off x="4222675" y="4361770"/>
              <a:ext cx="6146" cy="4838"/>
            </a:xfrm>
            <a:custGeom>
              <a:avLst/>
              <a:gdLst/>
              <a:ahLst/>
              <a:cxnLst/>
              <a:rect l="l" t="t" r="r" b="b"/>
              <a:pathLst>
                <a:path w="94" h="74" extrusionOk="0">
                  <a:moveTo>
                    <a:pt x="68" y="1"/>
                  </a:moveTo>
                  <a:cubicBezTo>
                    <a:pt x="63" y="1"/>
                    <a:pt x="57" y="3"/>
                    <a:pt x="51" y="9"/>
                  </a:cubicBezTo>
                  <a:lnTo>
                    <a:pt x="15" y="31"/>
                  </a:lnTo>
                  <a:cubicBezTo>
                    <a:pt x="7" y="38"/>
                    <a:pt x="0" y="52"/>
                    <a:pt x="7" y="60"/>
                  </a:cubicBezTo>
                  <a:cubicBezTo>
                    <a:pt x="15" y="67"/>
                    <a:pt x="22" y="74"/>
                    <a:pt x="29" y="74"/>
                  </a:cubicBezTo>
                  <a:cubicBezTo>
                    <a:pt x="29" y="74"/>
                    <a:pt x="36" y="74"/>
                    <a:pt x="43" y="67"/>
                  </a:cubicBezTo>
                  <a:lnTo>
                    <a:pt x="79" y="45"/>
                  </a:lnTo>
                  <a:cubicBezTo>
                    <a:pt x="87" y="38"/>
                    <a:pt x="94" y="24"/>
                    <a:pt x="87" y="9"/>
                  </a:cubicBezTo>
                  <a:cubicBezTo>
                    <a:pt x="83" y="5"/>
                    <a:pt x="76" y="1"/>
                    <a:pt x="6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26;p60">
              <a:extLst>
                <a:ext uri="{FF2B5EF4-FFF2-40B4-BE49-F238E27FC236}">
                  <a16:creationId xmlns:a16="http://schemas.microsoft.com/office/drawing/2014/main" id="{0B7F6074-8AAD-66A0-4AC9-D5C02CC1F38F}"/>
                </a:ext>
              </a:extLst>
            </p:cNvPr>
            <p:cNvSpPr/>
            <p:nvPr/>
          </p:nvSpPr>
          <p:spPr>
            <a:xfrm>
              <a:off x="4502185" y="4356278"/>
              <a:ext cx="6800" cy="4250"/>
            </a:xfrm>
            <a:custGeom>
              <a:avLst/>
              <a:gdLst/>
              <a:ahLst/>
              <a:cxnLst/>
              <a:rect l="l" t="t" r="r" b="b"/>
              <a:pathLst>
                <a:path w="104" h="65" extrusionOk="0">
                  <a:moveTo>
                    <a:pt x="32" y="1"/>
                  </a:moveTo>
                  <a:cubicBezTo>
                    <a:pt x="15" y="1"/>
                    <a:pt x="0" y="31"/>
                    <a:pt x="24" y="43"/>
                  </a:cubicBezTo>
                  <a:lnTo>
                    <a:pt x="60" y="64"/>
                  </a:lnTo>
                  <a:lnTo>
                    <a:pt x="74" y="64"/>
                  </a:lnTo>
                  <a:cubicBezTo>
                    <a:pt x="81" y="64"/>
                    <a:pt x="89" y="64"/>
                    <a:pt x="96" y="57"/>
                  </a:cubicBezTo>
                  <a:cubicBezTo>
                    <a:pt x="103" y="50"/>
                    <a:pt x="96" y="35"/>
                    <a:pt x="89" y="28"/>
                  </a:cubicBezTo>
                  <a:lnTo>
                    <a:pt x="45" y="7"/>
                  </a:lnTo>
                  <a:cubicBezTo>
                    <a:pt x="41" y="2"/>
                    <a:pt x="37" y="1"/>
                    <a:pt x="3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27;p60">
              <a:extLst>
                <a:ext uri="{FF2B5EF4-FFF2-40B4-BE49-F238E27FC236}">
                  <a16:creationId xmlns:a16="http://schemas.microsoft.com/office/drawing/2014/main" id="{8B614B20-430A-3179-4E6B-F7A33BA30430}"/>
                </a:ext>
              </a:extLst>
            </p:cNvPr>
            <p:cNvSpPr/>
            <p:nvPr/>
          </p:nvSpPr>
          <p:spPr>
            <a:xfrm>
              <a:off x="4245755" y="4347843"/>
              <a:ext cx="5754" cy="4642"/>
            </a:xfrm>
            <a:custGeom>
              <a:avLst/>
              <a:gdLst/>
              <a:ahLst/>
              <a:cxnLst/>
              <a:rect l="l" t="t" r="r" b="b"/>
              <a:pathLst>
                <a:path w="88" h="71" extrusionOk="0">
                  <a:moveTo>
                    <a:pt x="68" y="1"/>
                  </a:moveTo>
                  <a:cubicBezTo>
                    <a:pt x="63" y="1"/>
                    <a:pt x="57" y="3"/>
                    <a:pt x="51" y="6"/>
                  </a:cubicBezTo>
                  <a:lnTo>
                    <a:pt x="15" y="27"/>
                  </a:lnTo>
                  <a:cubicBezTo>
                    <a:pt x="1" y="27"/>
                    <a:pt x="1" y="42"/>
                    <a:pt x="8" y="56"/>
                  </a:cubicBezTo>
                  <a:cubicBezTo>
                    <a:pt x="8" y="63"/>
                    <a:pt x="15" y="63"/>
                    <a:pt x="22" y="71"/>
                  </a:cubicBezTo>
                  <a:cubicBezTo>
                    <a:pt x="29" y="71"/>
                    <a:pt x="29" y="63"/>
                    <a:pt x="37" y="63"/>
                  </a:cubicBezTo>
                  <a:lnTo>
                    <a:pt x="73" y="42"/>
                  </a:lnTo>
                  <a:cubicBezTo>
                    <a:pt x="87" y="35"/>
                    <a:pt x="87" y="20"/>
                    <a:pt x="87" y="13"/>
                  </a:cubicBezTo>
                  <a:cubicBezTo>
                    <a:pt x="83" y="4"/>
                    <a:pt x="76" y="1"/>
                    <a:pt x="6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28;p60">
              <a:extLst>
                <a:ext uri="{FF2B5EF4-FFF2-40B4-BE49-F238E27FC236}">
                  <a16:creationId xmlns:a16="http://schemas.microsoft.com/office/drawing/2014/main" id="{AA10B109-3D77-1427-74C4-7FAA5AC4CCD6}"/>
                </a:ext>
              </a:extLst>
            </p:cNvPr>
            <p:cNvSpPr/>
            <p:nvPr/>
          </p:nvSpPr>
          <p:spPr>
            <a:xfrm>
              <a:off x="4479170" y="4343005"/>
              <a:ext cx="6211" cy="4315"/>
            </a:xfrm>
            <a:custGeom>
              <a:avLst/>
              <a:gdLst/>
              <a:ahLst/>
              <a:cxnLst/>
              <a:rect l="l" t="t" r="r" b="b"/>
              <a:pathLst>
                <a:path w="95" h="66" extrusionOk="0">
                  <a:moveTo>
                    <a:pt x="37" y="0"/>
                  </a:moveTo>
                  <a:cubicBezTo>
                    <a:pt x="22" y="0"/>
                    <a:pt x="8" y="0"/>
                    <a:pt x="8" y="15"/>
                  </a:cubicBezTo>
                  <a:cubicBezTo>
                    <a:pt x="1" y="22"/>
                    <a:pt x="8" y="36"/>
                    <a:pt x="15" y="44"/>
                  </a:cubicBezTo>
                  <a:lnTo>
                    <a:pt x="58" y="65"/>
                  </a:lnTo>
                  <a:lnTo>
                    <a:pt x="66" y="65"/>
                  </a:lnTo>
                  <a:cubicBezTo>
                    <a:pt x="73" y="65"/>
                    <a:pt x="80" y="58"/>
                    <a:pt x="87" y="51"/>
                  </a:cubicBezTo>
                  <a:cubicBezTo>
                    <a:pt x="94" y="44"/>
                    <a:pt x="87" y="29"/>
                    <a:pt x="80" y="2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29;p60">
              <a:extLst>
                <a:ext uri="{FF2B5EF4-FFF2-40B4-BE49-F238E27FC236}">
                  <a16:creationId xmlns:a16="http://schemas.microsoft.com/office/drawing/2014/main" id="{E74E2F8B-79B0-7C42-3787-28CD598EFC21}"/>
                </a:ext>
              </a:extLst>
            </p:cNvPr>
            <p:cNvSpPr/>
            <p:nvPr/>
          </p:nvSpPr>
          <p:spPr>
            <a:xfrm>
              <a:off x="4269815" y="4336205"/>
              <a:ext cx="6211" cy="4511"/>
            </a:xfrm>
            <a:custGeom>
              <a:avLst/>
              <a:gdLst/>
              <a:ahLst/>
              <a:cxnLst/>
              <a:rect l="l" t="t" r="r" b="b"/>
              <a:pathLst>
                <a:path w="95" h="69" extrusionOk="0">
                  <a:moveTo>
                    <a:pt x="69" y="1"/>
                  </a:moveTo>
                  <a:cubicBezTo>
                    <a:pt x="66" y="1"/>
                    <a:pt x="62" y="1"/>
                    <a:pt x="58" y="3"/>
                  </a:cubicBezTo>
                  <a:lnTo>
                    <a:pt x="15" y="18"/>
                  </a:lnTo>
                  <a:cubicBezTo>
                    <a:pt x="8" y="25"/>
                    <a:pt x="0" y="39"/>
                    <a:pt x="8" y="54"/>
                  </a:cubicBezTo>
                  <a:cubicBezTo>
                    <a:pt x="8" y="61"/>
                    <a:pt x="15" y="61"/>
                    <a:pt x="29" y="68"/>
                  </a:cubicBezTo>
                  <a:lnTo>
                    <a:pt x="36" y="61"/>
                  </a:lnTo>
                  <a:lnTo>
                    <a:pt x="80" y="47"/>
                  </a:lnTo>
                  <a:cubicBezTo>
                    <a:pt x="87" y="39"/>
                    <a:pt x="94" y="25"/>
                    <a:pt x="87" y="18"/>
                  </a:cubicBezTo>
                  <a:cubicBezTo>
                    <a:pt x="87" y="7"/>
                    <a:pt x="79" y="1"/>
                    <a:pt x="6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30;p60">
              <a:extLst>
                <a:ext uri="{FF2B5EF4-FFF2-40B4-BE49-F238E27FC236}">
                  <a16:creationId xmlns:a16="http://schemas.microsoft.com/office/drawing/2014/main" id="{C4C6ACDB-998C-09D8-0EE3-9A9FF08152D4}"/>
                </a:ext>
              </a:extLst>
            </p:cNvPr>
            <p:cNvSpPr/>
            <p:nvPr/>
          </p:nvSpPr>
          <p:spPr>
            <a:xfrm>
              <a:off x="4454194" y="4332413"/>
              <a:ext cx="7127" cy="4054"/>
            </a:xfrm>
            <a:custGeom>
              <a:avLst/>
              <a:gdLst/>
              <a:ahLst/>
              <a:cxnLst/>
              <a:rect l="l" t="t" r="r" b="b"/>
              <a:pathLst>
                <a:path w="109" h="62" extrusionOk="0">
                  <a:moveTo>
                    <a:pt x="26" y="1"/>
                  </a:moveTo>
                  <a:cubicBezTo>
                    <a:pt x="18" y="1"/>
                    <a:pt x="13" y="8"/>
                    <a:pt x="8" y="18"/>
                  </a:cubicBezTo>
                  <a:cubicBezTo>
                    <a:pt x="0" y="25"/>
                    <a:pt x="8" y="40"/>
                    <a:pt x="22" y="47"/>
                  </a:cubicBezTo>
                  <a:lnTo>
                    <a:pt x="65" y="61"/>
                  </a:lnTo>
                  <a:lnTo>
                    <a:pt x="73" y="61"/>
                  </a:lnTo>
                  <a:cubicBezTo>
                    <a:pt x="101" y="61"/>
                    <a:pt x="109" y="25"/>
                    <a:pt x="80" y="18"/>
                  </a:cubicBezTo>
                  <a:lnTo>
                    <a:pt x="36" y="4"/>
                  </a:ln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31;p60">
              <a:extLst>
                <a:ext uri="{FF2B5EF4-FFF2-40B4-BE49-F238E27FC236}">
                  <a16:creationId xmlns:a16="http://schemas.microsoft.com/office/drawing/2014/main" id="{79D99E32-81AB-1D0E-EEB9-21426BDA82DC}"/>
                </a:ext>
              </a:extLst>
            </p:cNvPr>
            <p:cNvSpPr/>
            <p:nvPr/>
          </p:nvSpPr>
          <p:spPr>
            <a:xfrm>
              <a:off x="4295249" y="4327444"/>
              <a:ext cx="6211" cy="3858"/>
            </a:xfrm>
            <a:custGeom>
              <a:avLst/>
              <a:gdLst/>
              <a:ahLst/>
              <a:cxnLst/>
              <a:rect l="l" t="t" r="r" b="b"/>
              <a:pathLst>
                <a:path w="95" h="59" extrusionOk="0">
                  <a:moveTo>
                    <a:pt x="66" y="0"/>
                  </a:moveTo>
                  <a:lnTo>
                    <a:pt x="22" y="15"/>
                  </a:lnTo>
                  <a:cubicBezTo>
                    <a:pt x="8" y="15"/>
                    <a:pt x="1" y="29"/>
                    <a:pt x="1" y="44"/>
                  </a:cubicBezTo>
                  <a:cubicBezTo>
                    <a:pt x="8" y="51"/>
                    <a:pt x="15" y="58"/>
                    <a:pt x="22" y="58"/>
                  </a:cubicBezTo>
                  <a:lnTo>
                    <a:pt x="30" y="58"/>
                  </a:lnTo>
                  <a:lnTo>
                    <a:pt x="73" y="44"/>
                  </a:lnTo>
                  <a:cubicBezTo>
                    <a:pt x="87" y="44"/>
                    <a:pt x="95" y="29"/>
                    <a:pt x="95" y="15"/>
                  </a:cubicBezTo>
                  <a:cubicBezTo>
                    <a:pt x="87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32;p60">
              <a:extLst>
                <a:ext uri="{FF2B5EF4-FFF2-40B4-BE49-F238E27FC236}">
                  <a16:creationId xmlns:a16="http://schemas.microsoft.com/office/drawing/2014/main" id="{5C7F8605-32EA-B618-70FD-83247FE83AF2}"/>
                </a:ext>
              </a:extLst>
            </p:cNvPr>
            <p:cNvSpPr/>
            <p:nvPr/>
          </p:nvSpPr>
          <p:spPr>
            <a:xfrm>
              <a:off x="4428695" y="4324633"/>
              <a:ext cx="6211" cy="3792"/>
            </a:xfrm>
            <a:custGeom>
              <a:avLst/>
              <a:gdLst/>
              <a:ahLst/>
              <a:cxnLst/>
              <a:rect l="l" t="t" r="r" b="b"/>
              <a:pathLst>
                <a:path w="95" h="58" extrusionOk="0">
                  <a:moveTo>
                    <a:pt x="30" y="0"/>
                  </a:moveTo>
                  <a:cubicBezTo>
                    <a:pt x="15" y="0"/>
                    <a:pt x="1" y="7"/>
                    <a:pt x="1" y="22"/>
                  </a:cubicBezTo>
                  <a:cubicBezTo>
                    <a:pt x="1" y="29"/>
                    <a:pt x="8" y="43"/>
                    <a:pt x="15" y="51"/>
                  </a:cubicBezTo>
                  <a:lnTo>
                    <a:pt x="59" y="58"/>
                  </a:lnTo>
                  <a:lnTo>
                    <a:pt x="66" y="58"/>
                  </a:lnTo>
                  <a:cubicBezTo>
                    <a:pt x="80" y="58"/>
                    <a:pt x="88" y="51"/>
                    <a:pt x="88" y="43"/>
                  </a:cubicBezTo>
                  <a:cubicBezTo>
                    <a:pt x="95" y="29"/>
                    <a:pt x="88" y="15"/>
                    <a:pt x="73" y="15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33;p60">
              <a:extLst>
                <a:ext uri="{FF2B5EF4-FFF2-40B4-BE49-F238E27FC236}">
                  <a16:creationId xmlns:a16="http://schemas.microsoft.com/office/drawing/2014/main" id="{3AB2A1CD-AB4C-DA96-6898-96F6D1961093}"/>
                </a:ext>
              </a:extLst>
            </p:cNvPr>
            <p:cNvSpPr/>
            <p:nvPr/>
          </p:nvSpPr>
          <p:spPr>
            <a:xfrm>
              <a:off x="4321664" y="4321298"/>
              <a:ext cx="6211" cy="3531"/>
            </a:xfrm>
            <a:custGeom>
              <a:avLst/>
              <a:gdLst/>
              <a:ahLst/>
              <a:cxnLst/>
              <a:rect l="l" t="t" r="r" b="b"/>
              <a:pathLst>
                <a:path w="95" h="54" extrusionOk="0">
                  <a:moveTo>
                    <a:pt x="66" y="1"/>
                  </a:moveTo>
                  <a:lnTo>
                    <a:pt x="22" y="8"/>
                  </a:lnTo>
                  <a:cubicBezTo>
                    <a:pt x="8" y="8"/>
                    <a:pt x="1" y="22"/>
                    <a:pt x="1" y="37"/>
                  </a:cubicBezTo>
                  <a:cubicBezTo>
                    <a:pt x="7" y="43"/>
                    <a:pt x="12" y="53"/>
                    <a:pt x="22" y="53"/>
                  </a:cubicBezTo>
                  <a:cubicBezTo>
                    <a:pt x="24" y="53"/>
                    <a:pt x="27" y="52"/>
                    <a:pt x="30" y="51"/>
                  </a:cubicBezTo>
                  <a:lnTo>
                    <a:pt x="73" y="44"/>
                  </a:lnTo>
                  <a:cubicBezTo>
                    <a:pt x="87" y="44"/>
                    <a:pt x="95" y="29"/>
                    <a:pt x="95" y="22"/>
                  </a:cubicBezTo>
                  <a:cubicBezTo>
                    <a:pt x="87" y="8"/>
                    <a:pt x="80" y="1"/>
                    <a:pt x="6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34;p60">
              <a:extLst>
                <a:ext uri="{FF2B5EF4-FFF2-40B4-BE49-F238E27FC236}">
                  <a16:creationId xmlns:a16="http://schemas.microsoft.com/office/drawing/2014/main" id="{E979B444-41EF-7768-A744-EFD8E7FFF281}"/>
                </a:ext>
              </a:extLst>
            </p:cNvPr>
            <p:cNvSpPr/>
            <p:nvPr/>
          </p:nvSpPr>
          <p:spPr>
            <a:xfrm>
              <a:off x="4402346" y="4319794"/>
              <a:ext cx="6669" cy="3465"/>
            </a:xfrm>
            <a:custGeom>
              <a:avLst/>
              <a:gdLst/>
              <a:ahLst/>
              <a:cxnLst/>
              <a:rect l="l" t="t" r="r" b="b"/>
              <a:pathLst>
                <a:path w="102" h="53" extrusionOk="0">
                  <a:moveTo>
                    <a:pt x="21" y="0"/>
                  </a:moveTo>
                  <a:cubicBezTo>
                    <a:pt x="10" y="0"/>
                    <a:pt x="0" y="11"/>
                    <a:pt x="0" y="16"/>
                  </a:cubicBezTo>
                  <a:cubicBezTo>
                    <a:pt x="0" y="31"/>
                    <a:pt x="7" y="45"/>
                    <a:pt x="22" y="45"/>
                  </a:cubicBezTo>
                  <a:lnTo>
                    <a:pt x="65" y="52"/>
                  </a:lnTo>
                  <a:lnTo>
                    <a:pt x="72" y="52"/>
                  </a:lnTo>
                  <a:cubicBezTo>
                    <a:pt x="101" y="52"/>
                    <a:pt x="101" y="9"/>
                    <a:pt x="72" y="9"/>
                  </a:cubicBezTo>
                  <a:lnTo>
                    <a:pt x="29" y="2"/>
                  </a:lnTo>
                  <a:cubicBezTo>
                    <a:pt x="26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35;p60">
              <a:extLst>
                <a:ext uri="{FF2B5EF4-FFF2-40B4-BE49-F238E27FC236}">
                  <a16:creationId xmlns:a16="http://schemas.microsoft.com/office/drawing/2014/main" id="{E4E54D86-AAE1-0C1F-CA8E-69A234F809F8}"/>
                </a:ext>
              </a:extLst>
            </p:cNvPr>
            <p:cNvSpPr/>
            <p:nvPr/>
          </p:nvSpPr>
          <p:spPr>
            <a:xfrm>
              <a:off x="4348078" y="4318487"/>
              <a:ext cx="6211" cy="2877"/>
            </a:xfrm>
            <a:custGeom>
              <a:avLst/>
              <a:gdLst/>
              <a:ahLst/>
              <a:cxnLst/>
              <a:rect l="l" t="t" r="r" b="b"/>
              <a:pathLst>
                <a:path w="95" h="44" extrusionOk="0">
                  <a:moveTo>
                    <a:pt x="22" y="0"/>
                  </a:moveTo>
                  <a:cubicBezTo>
                    <a:pt x="15" y="0"/>
                    <a:pt x="1" y="8"/>
                    <a:pt x="8" y="22"/>
                  </a:cubicBezTo>
                  <a:cubicBezTo>
                    <a:pt x="8" y="36"/>
                    <a:pt x="15" y="44"/>
                    <a:pt x="29" y="44"/>
                  </a:cubicBezTo>
                  <a:lnTo>
                    <a:pt x="73" y="44"/>
                  </a:lnTo>
                  <a:cubicBezTo>
                    <a:pt x="87" y="44"/>
                    <a:pt x="94" y="29"/>
                    <a:pt x="94" y="22"/>
                  </a:cubicBezTo>
                  <a:cubicBezTo>
                    <a:pt x="94" y="8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36;p60">
              <a:extLst>
                <a:ext uri="{FF2B5EF4-FFF2-40B4-BE49-F238E27FC236}">
                  <a16:creationId xmlns:a16="http://schemas.microsoft.com/office/drawing/2014/main" id="{68032A22-6CCB-1019-67BA-4B052CA7976E}"/>
                </a:ext>
              </a:extLst>
            </p:cNvPr>
            <p:cNvSpPr/>
            <p:nvPr/>
          </p:nvSpPr>
          <p:spPr>
            <a:xfrm>
              <a:off x="4374950" y="4317506"/>
              <a:ext cx="6211" cy="3400"/>
            </a:xfrm>
            <a:custGeom>
              <a:avLst/>
              <a:gdLst/>
              <a:ahLst/>
              <a:cxnLst/>
              <a:rect l="l" t="t" r="r" b="b"/>
              <a:pathLst>
                <a:path w="95" h="52" extrusionOk="0">
                  <a:moveTo>
                    <a:pt x="30" y="1"/>
                  </a:moveTo>
                  <a:cubicBezTo>
                    <a:pt x="1" y="1"/>
                    <a:pt x="1" y="51"/>
                    <a:pt x="30" y="51"/>
                  </a:cubicBezTo>
                  <a:lnTo>
                    <a:pt x="73" y="51"/>
                  </a:lnTo>
                  <a:cubicBezTo>
                    <a:pt x="87" y="51"/>
                    <a:pt x="95" y="37"/>
                    <a:pt x="95" y="30"/>
                  </a:cubicBezTo>
                  <a:cubicBezTo>
                    <a:pt x="95" y="15"/>
                    <a:pt x="87" y="1"/>
                    <a:pt x="7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roup 727">
            <a:extLst>
              <a:ext uri="{FF2B5EF4-FFF2-40B4-BE49-F238E27FC236}">
                <a16:creationId xmlns:a16="http://schemas.microsoft.com/office/drawing/2014/main" id="{481B38B7-44B1-8247-D327-8058B5EB1911}"/>
              </a:ext>
            </a:extLst>
          </p:cNvPr>
          <p:cNvGrpSpPr/>
          <p:nvPr userDrawn="1"/>
        </p:nvGrpSpPr>
        <p:grpSpPr>
          <a:xfrm>
            <a:off x="3069057" y="3639674"/>
            <a:ext cx="508118" cy="508066"/>
            <a:chOff x="3460943" y="3620821"/>
            <a:chExt cx="508118" cy="508066"/>
          </a:xfrm>
        </p:grpSpPr>
        <p:sp>
          <p:nvSpPr>
            <p:cNvPr id="266" name="Google Shape;851;p60">
              <a:extLst>
                <a:ext uri="{FF2B5EF4-FFF2-40B4-BE49-F238E27FC236}">
                  <a16:creationId xmlns:a16="http://schemas.microsoft.com/office/drawing/2014/main" id="{A4786759-9847-EF59-89E5-DE926859B4D4}"/>
                </a:ext>
              </a:extLst>
            </p:cNvPr>
            <p:cNvSpPr/>
            <p:nvPr/>
          </p:nvSpPr>
          <p:spPr>
            <a:xfrm>
              <a:off x="3638442" y="3620821"/>
              <a:ext cx="156893" cy="44422"/>
            </a:xfrm>
            <a:custGeom>
              <a:avLst/>
              <a:gdLst/>
              <a:ahLst/>
              <a:cxnLst/>
              <a:rect l="l" t="t" r="r" b="b"/>
              <a:pathLst>
                <a:path w="9423" h="2668" extrusionOk="0">
                  <a:moveTo>
                    <a:pt x="4725" y="0"/>
                  </a:moveTo>
                  <a:cubicBezTo>
                    <a:pt x="3131" y="0"/>
                    <a:pt x="1537" y="250"/>
                    <a:pt x="0" y="750"/>
                  </a:cubicBezTo>
                  <a:lnTo>
                    <a:pt x="620" y="2667"/>
                  </a:lnTo>
                  <a:cubicBezTo>
                    <a:pt x="1920" y="2253"/>
                    <a:pt x="3274" y="2024"/>
                    <a:pt x="4629" y="2024"/>
                  </a:cubicBezTo>
                  <a:cubicBezTo>
                    <a:pt x="4662" y="2024"/>
                    <a:pt x="4696" y="2024"/>
                    <a:pt x="4729" y="2024"/>
                  </a:cubicBezTo>
                  <a:cubicBezTo>
                    <a:pt x="4764" y="2024"/>
                    <a:pt x="4798" y="2024"/>
                    <a:pt x="4833" y="2024"/>
                  </a:cubicBezTo>
                  <a:cubicBezTo>
                    <a:pt x="6186" y="2024"/>
                    <a:pt x="7516" y="2242"/>
                    <a:pt x="8803" y="2656"/>
                  </a:cubicBezTo>
                  <a:lnTo>
                    <a:pt x="9423" y="739"/>
                  </a:lnTo>
                  <a:cubicBezTo>
                    <a:pt x="7895" y="247"/>
                    <a:pt x="6310" y="0"/>
                    <a:pt x="47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52;p60">
              <a:extLst>
                <a:ext uri="{FF2B5EF4-FFF2-40B4-BE49-F238E27FC236}">
                  <a16:creationId xmlns:a16="http://schemas.microsoft.com/office/drawing/2014/main" id="{C1298280-2A09-C1EA-581D-71BFB280C289}"/>
                </a:ext>
              </a:extLst>
            </p:cNvPr>
            <p:cNvSpPr/>
            <p:nvPr/>
          </p:nvSpPr>
          <p:spPr>
            <a:xfrm>
              <a:off x="3782737" y="3633125"/>
              <a:ext cx="137596" cy="112188"/>
            </a:xfrm>
            <a:custGeom>
              <a:avLst/>
              <a:gdLst/>
              <a:ahLst/>
              <a:cxnLst/>
              <a:rect l="l" t="t" r="r" b="b"/>
              <a:pathLst>
                <a:path w="8264" h="6738" extrusionOk="0">
                  <a:moveTo>
                    <a:pt x="631" y="0"/>
                  </a:moveTo>
                  <a:lnTo>
                    <a:pt x="0" y="1928"/>
                  </a:lnTo>
                  <a:cubicBezTo>
                    <a:pt x="2663" y="2789"/>
                    <a:pt x="4981" y="4465"/>
                    <a:pt x="6634" y="6737"/>
                  </a:cubicBezTo>
                  <a:lnTo>
                    <a:pt x="8264" y="5544"/>
                  </a:lnTo>
                  <a:cubicBezTo>
                    <a:pt x="6370" y="2938"/>
                    <a:pt x="3696" y="999"/>
                    <a:pt x="63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53;p60">
              <a:extLst>
                <a:ext uri="{FF2B5EF4-FFF2-40B4-BE49-F238E27FC236}">
                  <a16:creationId xmlns:a16="http://schemas.microsoft.com/office/drawing/2014/main" id="{A85C32DF-15B5-E834-DF8F-CA6E698D1174}"/>
                </a:ext>
              </a:extLst>
            </p:cNvPr>
            <p:cNvSpPr/>
            <p:nvPr/>
          </p:nvSpPr>
          <p:spPr>
            <a:xfrm>
              <a:off x="3893187" y="3874836"/>
              <a:ext cx="75874" cy="149450"/>
            </a:xfrm>
            <a:custGeom>
              <a:avLst/>
              <a:gdLst/>
              <a:ahLst/>
              <a:cxnLst/>
              <a:rect l="l" t="t" r="r" b="b"/>
              <a:pathLst>
                <a:path w="4557" h="8976" extrusionOk="0">
                  <a:moveTo>
                    <a:pt x="2537" y="1"/>
                  </a:moveTo>
                  <a:cubicBezTo>
                    <a:pt x="2537" y="2801"/>
                    <a:pt x="1653" y="5533"/>
                    <a:pt x="0" y="7794"/>
                  </a:cubicBezTo>
                  <a:lnTo>
                    <a:pt x="1630" y="8976"/>
                  </a:lnTo>
                  <a:cubicBezTo>
                    <a:pt x="3535" y="6371"/>
                    <a:pt x="4557" y="3226"/>
                    <a:pt x="455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54;p60">
              <a:extLst>
                <a:ext uri="{FF2B5EF4-FFF2-40B4-BE49-F238E27FC236}">
                  <a16:creationId xmlns:a16="http://schemas.microsoft.com/office/drawing/2014/main" id="{0BC6D449-EDE4-C3FF-2237-CC5569F6E2D5}"/>
                </a:ext>
              </a:extLst>
            </p:cNvPr>
            <p:cNvSpPr/>
            <p:nvPr/>
          </p:nvSpPr>
          <p:spPr>
            <a:xfrm>
              <a:off x="3509292" y="3633308"/>
              <a:ext cx="137213" cy="112188"/>
            </a:xfrm>
            <a:custGeom>
              <a:avLst/>
              <a:gdLst/>
              <a:ahLst/>
              <a:cxnLst/>
              <a:rect l="l" t="t" r="r" b="b"/>
              <a:pathLst>
                <a:path w="8241" h="6738" extrusionOk="0">
                  <a:moveTo>
                    <a:pt x="7621" y="0"/>
                  </a:moveTo>
                  <a:cubicBezTo>
                    <a:pt x="4557" y="1010"/>
                    <a:pt x="1894" y="2950"/>
                    <a:pt x="0" y="5555"/>
                  </a:cubicBezTo>
                  <a:lnTo>
                    <a:pt x="1630" y="6738"/>
                  </a:lnTo>
                  <a:cubicBezTo>
                    <a:pt x="3271" y="4477"/>
                    <a:pt x="5590" y="2789"/>
                    <a:pt x="8241" y="1929"/>
                  </a:cubicBezTo>
                  <a:lnTo>
                    <a:pt x="76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55;p60">
              <a:extLst>
                <a:ext uri="{FF2B5EF4-FFF2-40B4-BE49-F238E27FC236}">
                  <a16:creationId xmlns:a16="http://schemas.microsoft.com/office/drawing/2014/main" id="{DF999EC8-7901-3991-66AA-2FA6A0198FC7}"/>
                </a:ext>
              </a:extLst>
            </p:cNvPr>
            <p:cNvSpPr/>
            <p:nvPr/>
          </p:nvSpPr>
          <p:spPr>
            <a:xfrm>
              <a:off x="3890253" y="3725410"/>
              <a:ext cx="75874" cy="149450"/>
            </a:xfrm>
            <a:custGeom>
              <a:avLst/>
              <a:gdLst/>
              <a:ahLst/>
              <a:cxnLst/>
              <a:rect l="l" t="t" r="r" b="b"/>
              <a:pathLst>
                <a:path w="4557" h="8976" extrusionOk="0">
                  <a:moveTo>
                    <a:pt x="1630" y="1"/>
                  </a:moveTo>
                  <a:lnTo>
                    <a:pt x="0" y="1194"/>
                  </a:lnTo>
                  <a:cubicBezTo>
                    <a:pt x="1653" y="3455"/>
                    <a:pt x="2537" y="6175"/>
                    <a:pt x="2537" y="8976"/>
                  </a:cubicBezTo>
                  <a:lnTo>
                    <a:pt x="4545" y="8976"/>
                  </a:lnTo>
                  <a:cubicBezTo>
                    <a:pt x="4557" y="5751"/>
                    <a:pt x="3535" y="2606"/>
                    <a:pt x="163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56;p60">
              <a:extLst>
                <a:ext uri="{FF2B5EF4-FFF2-40B4-BE49-F238E27FC236}">
                  <a16:creationId xmlns:a16="http://schemas.microsoft.com/office/drawing/2014/main" id="{5D1E1B5B-DC61-855C-65CC-087872F41805}"/>
                </a:ext>
              </a:extLst>
            </p:cNvPr>
            <p:cNvSpPr/>
            <p:nvPr/>
          </p:nvSpPr>
          <p:spPr>
            <a:xfrm>
              <a:off x="3785004" y="4004582"/>
              <a:ext cx="137596" cy="112005"/>
            </a:xfrm>
            <a:custGeom>
              <a:avLst/>
              <a:gdLst/>
              <a:ahLst/>
              <a:cxnLst/>
              <a:rect l="l" t="t" r="r" b="b"/>
              <a:pathLst>
                <a:path w="8264" h="6727" extrusionOk="0">
                  <a:moveTo>
                    <a:pt x="6634" y="1"/>
                  </a:moveTo>
                  <a:cubicBezTo>
                    <a:pt x="4981" y="2262"/>
                    <a:pt x="2663" y="3949"/>
                    <a:pt x="0" y="4810"/>
                  </a:cubicBezTo>
                  <a:lnTo>
                    <a:pt x="620" y="6726"/>
                  </a:lnTo>
                  <a:cubicBezTo>
                    <a:pt x="3684" y="5728"/>
                    <a:pt x="6359" y="3788"/>
                    <a:pt x="8264" y="1183"/>
                  </a:cubicBezTo>
                  <a:lnTo>
                    <a:pt x="663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57;p60">
              <a:extLst>
                <a:ext uri="{FF2B5EF4-FFF2-40B4-BE49-F238E27FC236}">
                  <a16:creationId xmlns:a16="http://schemas.microsoft.com/office/drawing/2014/main" id="{245165CB-C55F-F0C8-CC43-31531C541798}"/>
                </a:ext>
              </a:extLst>
            </p:cNvPr>
            <p:cNvSpPr/>
            <p:nvPr/>
          </p:nvSpPr>
          <p:spPr>
            <a:xfrm>
              <a:off x="3463210" y="3725793"/>
              <a:ext cx="75491" cy="149068"/>
            </a:xfrm>
            <a:custGeom>
              <a:avLst/>
              <a:gdLst/>
              <a:ahLst/>
              <a:cxnLst/>
              <a:rect l="l" t="t" r="r" b="b"/>
              <a:pathLst>
                <a:path w="4534" h="8953" extrusionOk="0">
                  <a:moveTo>
                    <a:pt x="2904" y="0"/>
                  </a:moveTo>
                  <a:cubicBezTo>
                    <a:pt x="1010" y="2594"/>
                    <a:pt x="0" y="5739"/>
                    <a:pt x="0" y="8953"/>
                  </a:cubicBezTo>
                  <a:lnTo>
                    <a:pt x="2020" y="8953"/>
                  </a:lnTo>
                  <a:cubicBezTo>
                    <a:pt x="2020" y="6164"/>
                    <a:pt x="2893" y="3444"/>
                    <a:pt x="4534" y="1183"/>
                  </a:cubicBezTo>
                  <a:lnTo>
                    <a:pt x="29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58;p60">
              <a:extLst>
                <a:ext uri="{FF2B5EF4-FFF2-40B4-BE49-F238E27FC236}">
                  <a16:creationId xmlns:a16="http://schemas.microsoft.com/office/drawing/2014/main" id="{360D7E94-ECD5-BC15-D6FE-95EF9C544AD0}"/>
                </a:ext>
              </a:extLst>
            </p:cNvPr>
            <p:cNvSpPr/>
            <p:nvPr/>
          </p:nvSpPr>
          <p:spPr>
            <a:xfrm>
              <a:off x="3636175" y="4084465"/>
              <a:ext cx="156893" cy="44422"/>
            </a:xfrm>
            <a:custGeom>
              <a:avLst/>
              <a:gdLst/>
              <a:ahLst/>
              <a:cxnLst/>
              <a:rect l="l" t="t" r="r" b="b"/>
              <a:pathLst>
                <a:path w="9423" h="2668" extrusionOk="0">
                  <a:moveTo>
                    <a:pt x="620" y="0"/>
                  </a:moveTo>
                  <a:lnTo>
                    <a:pt x="0" y="1917"/>
                  </a:lnTo>
                  <a:cubicBezTo>
                    <a:pt x="1537" y="2418"/>
                    <a:pt x="3131" y="2667"/>
                    <a:pt x="4725" y="2667"/>
                  </a:cubicBezTo>
                  <a:cubicBezTo>
                    <a:pt x="6310" y="2667"/>
                    <a:pt x="7895" y="2421"/>
                    <a:pt x="9423" y="1928"/>
                  </a:cubicBezTo>
                  <a:lnTo>
                    <a:pt x="8803" y="12"/>
                  </a:lnTo>
                  <a:cubicBezTo>
                    <a:pt x="7483" y="436"/>
                    <a:pt x="6118" y="643"/>
                    <a:pt x="4729" y="643"/>
                  </a:cubicBezTo>
                  <a:cubicBezTo>
                    <a:pt x="3340" y="643"/>
                    <a:pt x="1951" y="425"/>
                    <a:pt x="62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59;p60">
              <a:extLst>
                <a:ext uri="{FF2B5EF4-FFF2-40B4-BE49-F238E27FC236}">
                  <a16:creationId xmlns:a16="http://schemas.microsoft.com/office/drawing/2014/main" id="{62F357C7-E0C7-9BD5-768A-568F46991C8E}"/>
                </a:ext>
              </a:extLst>
            </p:cNvPr>
            <p:cNvSpPr/>
            <p:nvPr/>
          </p:nvSpPr>
          <p:spPr>
            <a:xfrm>
              <a:off x="3511559" y="4004199"/>
              <a:ext cx="137213" cy="112188"/>
            </a:xfrm>
            <a:custGeom>
              <a:avLst/>
              <a:gdLst/>
              <a:ahLst/>
              <a:cxnLst/>
              <a:rect l="l" t="t" r="r" b="b"/>
              <a:pathLst>
                <a:path w="8241" h="6738" extrusionOk="0">
                  <a:moveTo>
                    <a:pt x="1630" y="1"/>
                  </a:moveTo>
                  <a:lnTo>
                    <a:pt x="0" y="1183"/>
                  </a:lnTo>
                  <a:cubicBezTo>
                    <a:pt x="1894" y="3788"/>
                    <a:pt x="4557" y="5728"/>
                    <a:pt x="7621" y="6738"/>
                  </a:cubicBezTo>
                  <a:lnTo>
                    <a:pt x="8241" y="4821"/>
                  </a:lnTo>
                  <a:cubicBezTo>
                    <a:pt x="5590" y="3949"/>
                    <a:pt x="3271" y="2262"/>
                    <a:pt x="163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60;p60">
              <a:extLst>
                <a:ext uri="{FF2B5EF4-FFF2-40B4-BE49-F238E27FC236}">
                  <a16:creationId xmlns:a16="http://schemas.microsoft.com/office/drawing/2014/main" id="{A0F938EC-E340-D848-872D-22653BC6368B}"/>
                </a:ext>
              </a:extLst>
            </p:cNvPr>
            <p:cNvSpPr/>
            <p:nvPr/>
          </p:nvSpPr>
          <p:spPr>
            <a:xfrm>
              <a:off x="3460943" y="3874836"/>
              <a:ext cx="75491" cy="149068"/>
            </a:xfrm>
            <a:custGeom>
              <a:avLst/>
              <a:gdLst/>
              <a:ahLst/>
              <a:cxnLst/>
              <a:rect l="l" t="t" r="r" b="b"/>
              <a:pathLst>
                <a:path w="4534" h="8953" extrusionOk="0">
                  <a:moveTo>
                    <a:pt x="0" y="1"/>
                  </a:moveTo>
                  <a:cubicBezTo>
                    <a:pt x="0" y="3214"/>
                    <a:pt x="1010" y="6359"/>
                    <a:pt x="2904" y="8953"/>
                  </a:cubicBezTo>
                  <a:lnTo>
                    <a:pt x="4534" y="7771"/>
                  </a:lnTo>
                  <a:cubicBezTo>
                    <a:pt x="2904" y="5510"/>
                    <a:pt x="2020" y="2790"/>
                    <a:pt x="202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roup 730">
            <a:extLst>
              <a:ext uri="{FF2B5EF4-FFF2-40B4-BE49-F238E27FC236}">
                <a16:creationId xmlns:a16="http://schemas.microsoft.com/office/drawing/2014/main" id="{DE8B1333-EBDF-3D0C-C67D-8EDB9EDF3991}"/>
              </a:ext>
            </a:extLst>
          </p:cNvPr>
          <p:cNvGrpSpPr/>
          <p:nvPr userDrawn="1"/>
        </p:nvGrpSpPr>
        <p:grpSpPr>
          <a:xfrm>
            <a:off x="4417836" y="2881149"/>
            <a:ext cx="517934" cy="517934"/>
            <a:chOff x="4809722" y="2862296"/>
            <a:chExt cx="517934" cy="517934"/>
          </a:xfrm>
        </p:grpSpPr>
        <p:sp>
          <p:nvSpPr>
            <p:cNvPr id="277" name="Google Shape;862;p60">
              <a:extLst>
                <a:ext uri="{FF2B5EF4-FFF2-40B4-BE49-F238E27FC236}">
                  <a16:creationId xmlns:a16="http://schemas.microsoft.com/office/drawing/2014/main" id="{A35FA268-BAB1-7C66-D5A9-D3B2240022F3}"/>
                </a:ext>
              </a:extLst>
            </p:cNvPr>
            <p:cNvSpPr/>
            <p:nvPr/>
          </p:nvSpPr>
          <p:spPr>
            <a:xfrm>
              <a:off x="5083065" y="2862603"/>
              <a:ext cx="244591" cy="29670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63;p60">
              <a:extLst>
                <a:ext uri="{FF2B5EF4-FFF2-40B4-BE49-F238E27FC236}">
                  <a16:creationId xmlns:a16="http://schemas.microsoft.com/office/drawing/2014/main" id="{83DB14C6-57F6-5587-34F0-814F4F08AFC0}"/>
                </a:ext>
              </a:extLst>
            </p:cNvPr>
            <p:cNvSpPr/>
            <p:nvPr/>
          </p:nvSpPr>
          <p:spPr>
            <a:xfrm>
              <a:off x="4810363" y="2862296"/>
              <a:ext cx="296707" cy="244898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64;p60">
              <a:extLst>
                <a:ext uri="{FF2B5EF4-FFF2-40B4-BE49-F238E27FC236}">
                  <a16:creationId xmlns:a16="http://schemas.microsoft.com/office/drawing/2014/main" id="{24A62BD1-6E51-766F-4B8F-8C18DCA7FB64}"/>
                </a:ext>
              </a:extLst>
            </p:cNvPr>
            <p:cNvSpPr/>
            <p:nvPr/>
          </p:nvSpPr>
          <p:spPr>
            <a:xfrm>
              <a:off x="5030948" y="3135304"/>
              <a:ext cx="296373" cy="244926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65;p60">
              <a:extLst>
                <a:ext uri="{FF2B5EF4-FFF2-40B4-BE49-F238E27FC236}">
                  <a16:creationId xmlns:a16="http://schemas.microsoft.com/office/drawing/2014/main" id="{2C7C551E-9527-171A-BF22-08EDB856450B}"/>
                </a:ext>
              </a:extLst>
            </p:cNvPr>
            <p:cNvSpPr/>
            <p:nvPr/>
          </p:nvSpPr>
          <p:spPr>
            <a:xfrm>
              <a:off x="4809722" y="3083215"/>
              <a:ext cx="245232" cy="296373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roup 729">
            <a:extLst>
              <a:ext uri="{FF2B5EF4-FFF2-40B4-BE49-F238E27FC236}">
                <a16:creationId xmlns:a16="http://schemas.microsoft.com/office/drawing/2014/main" id="{DEE5C25E-A711-FEC8-5F7A-DC05C19F78A7}"/>
              </a:ext>
            </a:extLst>
          </p:cNvPr>
          <p:cNvGrpSpPr/>
          <p:nvPr userDrawn="1"/>
        </p:nvGrpSpPr>
        <p:grpSpPr>
          <a:xfrm>
            <a:off x="3684897" y="2881246"/>
            <a:ext cx="586986" cy="517740"/>
            <a:chOff x="4076783" y="2862393"/>
            <a:chExt cx="586986" cy="517740"/>
          </a:xfrm>
        </p:grpSpPr>
        <p:sp>
          <p:nvSpPr>
            <p:cNvPr id="282" name="Google Shape;867;p60">
              <a:extLst>
                <a:ext uri="{FF2B5EF4-FFF2-40B4-BE49-F238E27FC236}">
                  <a16:creationId xmlns:a16="http://schemas.microsoft.com/office/drawing/2014/main" id="{221DEBE9-DBEB-38EF-1FE4-B0BBA79ACD16}"/>
                </a:ext>
              </a:extLst>
            </p:cNvPr>
            <p:cNvSpPr/>
            <p:nvPr/>
          </p:nvSpPr>
          <p:spPr>
            <a:xfrm>
              <a:off x="4076783" y="2862393"/>
              <a:ext cx="354561" cy="373112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68;p60">
              <a:extLst>
                <a:ext uri="{FF2B5EF4-FFF2-40B4-BE49-F238E27FC236}">
                  <a16:creationId xmlns:a16="http://schemas.microsoft.com/office/drawing/2014/main" id="{C0CB3F1B-6FDD-89F7-65DD-B83FC3CAFB1B}"/>
                </a:ext>
              </a:extLst>
            </p:cNvPr>
            <p:cNvSpPr/>
            <p:nvPr/>
          </p:nvSpPr>
          <p:spPr>
            <a:xfrm>
              <a:off x="4407340" y="2862700"/>
              <a:ext cx="256429" cy="387513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69;p60">
              <a:extLst>
                <a:ext uri="{FF2B5EF4-FFF2-40B4-BE49-F238E27FC236}">
                  <a16:creationId xmlns:a16="http://schemas.microsoft.com/office/drawing/2014/main" id="{C40B2E12-5BB0-6D7A-8EBB-A96D4CF4706B}"/>
                </a:ext>
              </a:extLst>
            </p:cNvPr>
            <p:cNvSpPr/>
            <p:nvPr/>
          </p:nvSpPr>
          <p:spPr>
            <a:xfrm>
              <a:off x="4168537" y="3178243"/>
              <a:ext cx="440547" cy="201890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roup 732">
            <a:extLst>
              <a:ext uri="{FF2B5EF4-FFF2-40B4-BE49-F238E27FC236}">
                <a16:creationId xmlns:a16="http://schemas.microsoft.com/office/drawing/2014/main" id="{29B93518-E44B-D9EF-0F43-19FFD9B19115}"/>
              </a:ext>
            </a:extLst>
          </p:cNvPr>
          <p:cNvGrpSpPr/>
          <p:nvPr userDrawn="1"/>
        </p:nvGrpSpPr>
        <p:grpSpPr>
          <a:xfrm>
            <a:off x="3707918" y="3646541"/>
            <a:ext cx="540943" cy="517963"/>
            <a:chOff x="4099804" y="3627688"/>
            <a:chExt cx="540943" cy="517963"/>
          </a:xfrm>
        </p:grpSpPr>
        <p:sp>
          <p:nvSpPr>
            <p:cNvPr id="286" name="Google Shape;871;p60">
              <a:extLst>
                <a:ext uri="{FF2B5EF4-FFF2-40B4-BE49-F238E27FC236}">
                  <a16:creationId xmlns:a16="http://schemas.microsoft.com/office/drawing/2014/main" id="{4518F234-CAAC-5D4B-0374-6E65B53CC1AD}"/>
                </a:ext>
              </a:extLst>
            </p:cNvPr>
            <p:cNvSpPr/>
            <p:nvPr/>
          </p:nvSpPr>
          <p:spPr>
            <a:xfrm>
              <a:off x="4384316" y="3628022"/>
              <a:ext cx="209438" cy="201445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72;p60">
              <a:extLst>
                <a:ext uri="{FF2B5EF4-FFF2-40B4-BE49-F238E27FC236}">
                  <a16:creationId xmlns:a16="http://schemas.microsoft.com/office/drawing/2014/main" id="{7D32EA29-E380-B5B0-C052-D8F19F2AA861}"/>
                </a:ext>
              </a:extLst>
            </p:cNvPr>
            <p:cNvSpPr/>
            <p:nvPr/>
          </p:nvSpPr>
          <p:spPr>
            <a:xfrm>
              <a:off x="4468077" y="3770278"/>
              <a:ext cx="172670" cy="245232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73;p60">
              <a:extLst>
                <a:ext uri="{FF2B5EF4-FFF2-40B4-BE49-F238E27FC236}">
                  <a16:creationId xmlns:a16="http://schemas.microsoft.com/office/drawing/2014/main" id="{F3444E0E-6F1C-873B-F79A-6452C3A1A3B9}"/>
                </a:ext>
              </a:extLst>
            </p:cNvPr>
            <p:cNvSpPr/>
            <p:nvPr/>
          </p:nvSpPr>
          <p:spPr>
            <a:xfrm>
              <a:off x="4154455" y="3627688"/>
              <a:ext cx="253866" cy="190888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74;p60">
              <a:extLst>
                <a:ext uri="{FF2B5EF4-FFF2-40B4-BE49-F238E27FC236}">
                  <a16:creationId xmlns:a16="http://schemas.microsoft.com/office/drawing/2014/main" id="{6EF07E47-E982-6AB9-E87B-1953CB35CCB9}"/>
                </a:ext>
              </a:extLst>
            </p:cNvPr>
            <p:cNvSpPr/>
            <p:nvPr/>
          </p:nvSpPr>
          <p:spPr>
            <a:xfrm>
              <a:off x="4099804" y="3758133"/>
              <a:ext cx="171362" cy="243311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75;p60">
              <a:extLst>
                <a:ext uri="{FF2B5EF4-FFF2-40B4-BE49-F238E27FC236}">
                  <a16:creationId xmlns:a16="http://schemas.microsoft.com/office/drawing/2014/main" id="{E2F60CCD-9D88-A257-F74C-538DDAE1BBA5}"/>
                </a:ext>
              </a:extLst>
            </p:cNvPr>
            <p:cNvSpPr/>
            <p:nvPr/>
          </p:nvSpPr>
          <p:spPr>
            <a:xfrm>
              <a:off x="4145821" y="3943872"/>
              <a:ext cx="208158" cy="201445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76;p60">
              <a:extLst>
                <a:ext uri="{FF2B5EF4-FFF2-40B4-BE49-F238E27FC236}">
                  <a16:creationId xmlns:a16="http://schemas.microsoft.com/office/drawing/2014/main" id="{3601EC2B-94C6-B74F-4186-B4D26AF30EA6}"/>
                </a:ext>
              </a:extLst>
            </p:cNvPr>
            <p:cNvSpPr/>
            <p:nvPr/>
          </p:nvSpPr>
          <p:spPr>
            <a:xfrm>
              <a:off x="4329665" y="3956685"/>
              <a:ext cx="256402" cy="188966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EBD543AC-DDB6-12CA-667E-0D8C922382DD}"/>
              </a:ext>
            </a:extLst>
          </p:cNvPr>
          <p:cNvGrpSpPr/>
          <p:nvPr userDrawn="1"/>
        </p:nvGrpSpPr>
        <p:grpSpPr>
          <a:xfrm>
            <a:off x="4408712" y="3646457"/>
            <a:ext cx="536179" cy="518047"/>
            <a:chOff x="4800598" y="3627604"/>
            <a:chExt cx="536179" cy="518047"/>
          </a:xfrm>
        </p:grpSpPr>
        <p:sp>
          <p:nvSpPr>
            <p:cNvPr id="293" name="Google Shape;878;p60">
              <a:extLst>
                <a:ext uri="{FF2B5EF4-FFF2-40B4-BE49-F238E27FC236}">
                  <a16:creationId xmlns:a16="http://schemas.microsoft.com/office/drawing/2014/main" id="{253488B0-5F96-D2D8-D95B-61B5DE43066B}"/>
                </a:ext>
              </a:extLst>
            </p:cNvPr>
            <p:cNvSpPr/>
            <p:nvPr/>
          </p:nvSpPr>
          <p:spPr>
            <a:xfrm>
              <a:off x="5164748" y="3736964"/>
              <a:ext cx="172029" cy="228602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79;p60">
              <a:extLst>
                <a:ext uri="{FF2B5EF4-FFF2-40B4-BE49-F238E27FC236}">
                  <a16:creationId xmlns:a16="http://schemas.microsoft.com/office/drawing/2014/main" id="{E20F9BFD-A631-5F5A-11E5-4E9CCC261FE2}"/>
                </a:ext>
              </a:extLst>
            </p:cNvPr>
            <p:cNvSpPr/>
            <p:nvPr/>
          </p:nvSpPr>
          <p:spPr>
            <a:xfrm>
              <a:off x="4815639" y="3891059"/>
              <a:ext cx="190553" cy="22189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80;p60">
              <a:extLst>
                <a:ext uri="{FF2B5EF4-FFF2-40B4-BE49-F238E27FC236}">
                  <a16:creationId xmlns:a16="http://schemas.microsoft.com/office/drawing/2014/main" id="{BDA9CC10-9A15-0BC7-1011-02DF786058D1}"/>
                </a:ext>
              </a:extLst>
            </p:cNvPr>
            <p:cNvSpPr/>
            <p:nvPr/>
          </p:nvSpPr>
          <p:spPr>
            <a:xfrm>
              <a:off x="5082269" y="3627939"/>
              <a:ext cx="187043" cy="186738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81;p60">
              <a:extLst>
                <a:ext uri="{FF2B5EF4-FFF2-40B4-BE49-F238E27FC236}">
                  <a16:creationId xmlns:a16="http://schemas.microsoft.com/office/drawing/2014/main" id="{58FC2577-15CD-9966-C17C-6E8C11F73F99}"/>
                </a:ext>
              </a:extLst>
            </p:cNvPr>
            <p:cNvSpPr/>
            <p:nvPr/>
          </p:nvSpPr>
          <p:spPr>
            <a:xfrm>
              <a:off x="4952157" y="3989192"/>
              <a:ext cx="213895" cy="156459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82;p60">
              <a:extLst>
                <a:ext uri="{FF2B5EF4-FFF2-40B4-BE49-F238E27FC236}">
                  <a16:creationId xmlns:a16="http://schemas.microsoft.com/office/drawing/2014/main" id="{B7499C10-9F8B-0451-9410-1775971E2B3B}"/>
                </a:ext>
              </a:extLst>
            </p:cNvPr>
            <p:cNvSpPr/>
            <p:nvPr/>
          </p:nvSpPr>
          <p:spPr>
            <a:xfrm>
              <a:off x="5114246" y="3925906"/>
              <a:ext cx="202698" cy="193423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83;p60">
              <a:extLst>
                <a:ext uri="{FF2B5EF4-FFF2-40B4-BE49-F238E27FC236}">
                  <a16:creationId xmlns:a16="http://schemas.microsoft.com/office/drawing/2014/main" id="{3FA69C5A-E8D9-B274-4A9E-5256DD776FE1}"/>
                </a:ext>
              </a:extLst>
            </p:cNvPr>
            <p:cNvSpPr/>
            <p:nvPr/>
          </p:nvSpPr>
          <p:spPr>
            <a:xfrm>
              <a:off x="4800598" y="3726407"/>
              <a:ext cx="177796" cy="203032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84;p60">
              <a:extLst>
                <a:ext uri="{FF2B5EF4-FFF2-40B4-BE49-F238E27FC236}">
                  <a16:creationId xmlns:a16="http://schemas.microsoft.com/office/drawing/2014/main" id="{F5554382-FA0C-30A6-52B8-DB14CD77FA42}"/>
                </a:ext>
              </a:extLst>
            </p:cNvPr>
            <p:cNvSpPr/>
            <p:nvPr/>
          </p:nvSpPr>
          <p:spPr>
            <a:xfrm>
              <a:off x="4875110" y="3627604"/>
              <a:ext cx="230830" cy="178102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5A9F3E1D-15C5-0A32-17E4-B55CCED5B27E}"/>
              </a:ext>
            </a:extLst>
          </p:cNvPr>
          <p:cNvGrpSpPr/>
          <p:nvPr userDrawn="1"/>
        </p:nvGrpSpPr>
        <p:grpSpPr>
          <a:xfrm>
            <a:off x="3044278" y="2883023"/>
            <a:ext cx="557677" cy="514185"/>
            <a:chOff x="3436164" y="2864170"/>
            <a:chExt cx="557677" cy="514185"/>
          </a:xfrm>
        </p:grpSpPr>
        <p:sp>
          <p:nvSpPr>
            <p:cNvPr id="301" name="Google Shape;886;p60">
              <a:extLst>
                <a:ext uri="{FF2B5EF4-FFF2-40B4-BE49-F238E27FC236}">
                  <a16:creationId xmlns:a16="http://schemas.microsoft.com/office/drawing/2014/main" id="{4BFE33CD-76B1-9DE0-AB3B-3EA3CF56EAB5}"/>
                </a:ext>
              </a:extLst>
            </p:cNvPr>
            <p:cNvSpPr/>
            <p:nvPr/>
          </p:nvSpPr>
          <p:spPr>
            <a:xfrm>
              <a:off x="3436164" y="3020349"/>
              <a:ext cx="189355" cy="308992"/>
            </a:xfrm>
            <a:custGeom>
              <a:avLst/>
              <a:gdLst/>
              <a:ahLst/>
              <a:cxnLst/>
              <a:rect l="l" t="t" r="r" b="b"/>
              <a:pathLst>
                <a:path w="15530" h="25342" extrusionOk="0">
                  <a:moveTo>
                    <a:pt x="7747" y="0"/>
                  </a:moveTo>
                  <a:lnTo>
                    <a:pt x="2824" y="1768"/>
                  </a:lnTo>
                  <a:cubicBezTo>
                    <a:pt x="0" y="10456"/>
                    <a:pt x="3099" y="19971"/>
                    <a:pt x="10479" y="25342"/>
                  </a:cubicBezTo>
                  <a:lnTo>
                    <a:pt x="10330" y="20108"/>
                  </a:lnTo>
                  <a:lnTo>
                    <a:pt x="15529" y="18387"/>
                  </a:lnTo>
                  <a:cubicBezTo>
                    <a:pt x="11156" y="15208"/>
                    <a:pt x="9320" y="9572"/>
                    <a:pt x="10996" y="4430"/>
                  </a:cubicBezTo>
                  <a:lnTo>
                    <a:pt x="77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87;p60">
              <a:extLst>
                <a:ext uri="{FF2B5EF4-FFF2-40B4-BE49-F238E27FC236}">
                  <a16:creationId xmlns:a16="http://schemas.microsoft.com/office/drawing/2014/main" id="{0D1C8773-A0D5-4DA1-BC17-54CE6EC63970}"/>
                </a:ext>
              </a:extLst>
            </p:cNvPr>
            <p:cNvSpPr/>
            <p:nvPr/>
          </p:nvSpPr>
          <p:spPr>
            <a:xfrm>
              <a:off x="3562104" y="3244526"/>
              <a:ext cx="304102" cy="133829"/>
            </a:xfrm>
            <a:custGeom>
              <a:avLst/>
              <a:gdLst/>
              <a:ahLst/>
              <a:cxnLst/>
              <a:rect l="l" t="t" r="r" b="b"/>
              <a:pathLst>
                <a:path w="24941" h="10976" extrusionOk="0">
                  <a:moveTo>
                    <a:pt x="5212" y="1"/>
                  </a:moveTo>
                  <a:lnTo>
                    <a:pt x="1" y="1722"/>
                  </a:lnTo>
                  <a:lnTo>
                    <a:pt x="162" y="6956"/>
                  </a:lnTo>
                  <a:cubicBezTo>
                    <a:pt x="3851" y="9636"/>
                    <a:pt x="8198" y="10976"/>
                    <a:pt x="12547" y="10976"/>
                  </a:cubicBezTo>
                  <a:cubicBezTo>
                    <a:pt x="16895" y="10976"/>
                    <a:pt x="21245" y="9636"/>
                    <a:pt x="24941" y="6956"/>
                  </a:cubicBezTo>
                  <a:lnTo>
                    <a:pt x="19914" y="5475"/>
                  </a:lnTo>
                  <a:lnTo>
                    <a:pt x="19880" y="1"/>
                  </a:lnTo>
                  <a:cubicBezTo>
                    <a:pt x="17693" y="1590"/>
                    <a:pt x="15119" y="2385"/>
                    <a:pt x="12546" y="2385"/>
                  </a:cubicBezTo>
                  <a:cubicBezTo>
                    <a:pt x="9972" y="2385"/>
                    <a:pt x="7398" y="1590"/>
                    <a:pt x="5212" y="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88;p60">
              <a:extLst>
                <a:ext uri="{FF2B5EF4-FFF2-40B4-BE49-F238E27FC236}">
                  <a16:creationId xmlns:a16="http://schemas.microsoft.com/office/drawing/2014/main" id="{331770EB-B802-F5C9-9C8B-649ABD0A551E}"/>
                </a:ext>
              </a:extLst>
            </p:cNvPr>
            <p:cNvSpPr/>
            <p:nvPr/>
          </p:nvSpPr>
          <p:spPr>
            <a:xfrm>
              <a:off x="3804486" y="3041893"/>
              <a:ext cx="189355" cy="287312"/>
            </a:xfrm>
            <a:custGeom>
              <a:avLst/>
              <a:gdLst/>
              <a:ahLst/>
              <a:cxnLst/>
              <a:rect l="l" t="t" r="r" b="b"/>
              <a:pathLst>
                <a:path w="15530" h="23564" extrusionOk="0">
                  <a:moveTo>
                    <a:pt x="12717" y="1"/>
                  </a:moveTo>
                  <a:lnTo>
                    <a:pt x="9768" y="4328"/>
                  </a:lnTo>
                  <a:lnTo>
                    <a:pt x="4546" y="2652"/>
                  </a:lnTo>
                  <a:lnTo>
                    <a:pt x="4546" y="2652"/>
                  </a:lnTo>
                  <a:cubicBezTo>
                    <a:pt x="6210" y="7805"/>
                    <a:pt x="4373" y="13429"/>
                    <a:pt x="1" y="16620"/>
                  </a:cubicBezTo>
                  <a:lnTo>
                    <a:pt x="35" y="22094"/>
                  </a:lnTo>
                  <a:lnTo>
                    <a:pt x="5051" y="23563"/>
                  </a:lnTo>
                  <a:cubicBezTo>
                    <a:pt x="12442" y="18192"/>
                    <a:pt x="15529" y="8677"/>
                    <a:pt x="12717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89;p60">
              <a:extLst>
                <a:ext uri="{FF2B5EF4-FFF2-40B4-BE49-F238E27FC236}">
                  <a16:creationId xmlns:a16="http://schemas.microsoft.com/office/drawing/2014/main" id="{24448E58-D80B-28D4-158C-22980909C467}"/>
                </a:ext>
              </a:extLst>
            </p:cNvPr>
            <p:cNvSpPr/>
            <p:nvPr/>
          </p:nvSpPr>
          <p:spPr>
            <a:xfrm>
              <a:off x="3715063" y="2864170"/>
              <a:ext cx="244491" cy="230494"/>
            </a:xfrm>
            <a:custGeom>
              <a:avLst/>
              <a:gdLst/>
              <a:ahLst/>
              <a:cxnLst/>
              <a:rect l="l" t="t" r="r" b="b"/>
              <a:pathLst>
                <a:path w="20052" h="18904" extrusionOk="0">
                  <a:moveTo>
                    <a:pt x="1" y="1"/>
                  </a:moveTo>
                  <a:lnTo>
                    <a:pt x="3203" y="4144"/>
                  </a:lnTo>
                  <a:lnTo>
                    <a:pt x="1" y="8609"/>
                  </a:lnTo>
                  <a:cubicBezTo>
                    <a:pt x="5406" y="8609"/>
                    <a:pt x="10204" y="12086"/>
                    <a:pt x="11868" y="17228"/>
                  </a:cubicBezTo>
                  <a:lnTo>
                    <a:pt x="17102" y="18904"/>
                  </a:lnTo>
                  <a:lnTo>
                    <a:pt x="20051" y="14577"/>
                  </a:lnTo>
                  <a:cubicBezTo>
                    <a:pt x="17228" y="5888"/>
                    <a:pt x="9136" y="12"/>
                    <a:pt x="1" y="1"/>
                  </a:cubicBez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90;p60">
              <a:extLst>
                <a:ext uri="{FF2B5EF4-FFF2-40B4-BE49-F238E27FC236}">
                  <a16:creationId xmlns:a16="http://schemas.microsoft.com/office/drawing/2014/main" id="{29584166-37B8-F62C-A04E-FE18CBD7C7D1}"/>
                </a:ext>
              </a:extLst>
            </p:cNvPr>
            <p:cNvSpPr/>
            <p:nvPr/>
          </p:nvSpPr>
          <p:spPr>
            <a:xfrm>
              <a:off x="3470584" y="2864317"/>
              <a:ext cx="283533" cy="209912"/>
            </a:xfrm>
            <a:custGeom>
              <a:avLst/>
              <a:gdLst/>
              <a:ahLst/>
              <a:cxnLst/>
              <a:rect l="l" t="t" r="r" b="b"/>
              <a:pathLst>
                <a:path w="23254" h="17216" extrusionOk="0">
                  <a:moveTo>
                    <a:pt x="20052" y="0"/>
                  </a:moveTo>
                  <a:cubicBezTo>
                    <a:pt x="10916" y="0"/>
                    <a:pt x="2824" y="5888"/>
                    <a:pt x="1" y="14565"/>
                  </a:cubicBezTo>
                  <a:lnTo>
                    <a:pt x="1" y="14565"/>
                  </a:lnTo>
                  <a:lnTo>
                    <a:pt x="4924" y="12809"/>
                  </a:lnTo>
                  <a:lnTo>
                    <a:pt x="8173" y="17216"/>
                  </a:lnTo>
                  <a:cubicBezTo>
                    <a:pt x="9845" y="12083"/>
                    <a:pt x="14630" y="8596"/>
                    <a:pt x="20025" y="8596"/>
                  </a:cubicBezTo>
                  <a:cubicBezTo>
                    <a:pt x="20034" y="8596"/>
                    <a:pt x="20043" y="8597"/>
                    <a:pt x="20052" y="8597"/>
                  </a:cubicBezTo>
                  <a:lnTo>
                    <a:pt x="23254" y="4143"/>
                  </a:lnTo>
                  <a:lnTo>
                    <a:pt x="200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902;p60">
            <a:extLst>
              <a:ext uri="{FF2B5EF4-FFF2-40B4-BE49-F238E27FC236}">
                <a16:creationId xmlns:a16="http://schemas.microsoft.com/office/drawing/2014/main" id="{445EA185-0A43-D700-C31C-E35A70CC2AF0}"/>
              </a:ext>
            </a:extLst>
          </p:cNvPr>
          <p:cNvSpPr/>
          <p:nvPr userDrawn="1"/>
        </p:nvSpPr>
        <p:spPr>
          <a:xfrm>
            <a:off x="8349550" y="2928542"/>
            <a:ext cx="178909" cy="90710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903;p60">
            <a:extLst>
              <a:ext uri="{FF2B5EF4-FFF2-40B4-BE49-F238E27FC236}">
                <a16:creationId xmlns:a16="http://schemas.microsoft.com/office/drawing/2014/main" id="{5542AE36-8559-9899-0EDA-F837647B2D5A}"/>
              </a:ext>
            </a:extLst>
          </p:cNvPr>
          <p:cNvSpPr/>
          <p:nvPr userDrawn="1"/>
        </p:nvSpPr>
        <p:spPr>
          <a:xfrm>
            <a:off x="8049087" y="2911562"/>
            <a:ext cx="165748" cy="124667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904;p60">
            <a:extLst>
              <a:ext uri="{FF2B5EF4-FFF2-40B4-BE49-F238E27FC236}">
                <a16:creationId xmlns:a16="http://schemas.microsoft.com/office/drawing/2014/main" id="{1CF66F87-CEAE-AAF2-F36F-8907ED10288D}"/>
              </a:ext>
            </a:extLst>
          </p:cNvPr>
          <p:cNvSpPr/>
          <p:nvPr userDrawn="1"/>
        </p:nvSpPr>
        <p:spPr>
          <a:xfrm>
            <a:off x="8663115" y="2917790"/>
            <a:ext cx="161929" cy="112683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905;p60">
            <a:extLst>
              <a:ext uri="{FF2B5EF4-FFF2-40B4-BE49-F238E27FC236}">
                <a16:creationId xmlns:a16="http://schemas.microsoft.com/office/drawing/2014/main" id="{3D6156A6-DE44-2E70-E995-D314DE361DC1}"/>
              </a:ext>
            </a:extLst>
          </p:cNvPr>
          <p:cNvSpPr/>
          <p:nvPr userDrawn="1"/>
        </p:nvSpPr>
        <p:spPr>
          <a:xfrm>
            <a:off x="8959760" y="2911562"/>
            <a:ext cx="158110" cy="12466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" name="Google Shape;906;p60">
            <a:extLst>
              <a:ext uri="{FF2B5EF4-FFF2-40B4-BE49-F238E27FC236}">
                <a16:creationId xmlns:a16="http://schemas.microsoft.com/office/drawing/2014/main" id="{1B134AD3-B221-1AAA-9830-DC17F65F2485}"/>
              </a:ext>
            </a:extLst>
          </p:cNvPr>
          <p:cNvGrpSpPr/>
          <p:nvPr userDrawn="1"/>
        </p:nvGrpSpPr>
        <p:grpSpPr>
          <a:xfrm>
            <a:off x="8052029" y="3145252"/>
            <a:ext cx="160636" cy="136535"/>
            <a:chOff x="4660325" y="1866850"/>
            <a:chExt cx="68350" cy="58100"/>
          </a:xfrm>
          <a:solidFill>
            <a:schemeClr val="bg1"/>
          </a:solidFill>
        </p:grpSpPr>
        <p:sp>
          <p:nvSpPr>
            <p:cNvPr id="322" name="Google Shape;907;p60">
              <a:extLst>
                <a:ext uri="{FF2B5EF4-FFF2-40B4-BE49-F238E27FC236}">
                  <a16:creationId xmlns:a16="http://schemas.microsoft.com/office/drawing/2014/main" id="{82B636B1-3710-F2ED-A61A-A495C1C9EBF4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08;p60">
              <a:extLst>
                <a:ext uri="{FF2B5EF4-FFF2-40B4-BE49-F238E27FC236}">
                  <a16:creationId xmlns:a16="http://schemas.microsoft.com/office/drawing/2014/main" id="{1CC4A5C0-881A-A9CB-7FB9-79BE8D093DC1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909;p60">
            <a:extLst>
              <a:ext uri="{FF2B5EF4-FFF2-40B4-BE49-F238E27FC236}">
                <a16:creationId xmlns:a16="http://schemas.microsoft.com/office/drawing/2014/main" id="{26A7FBF1-3EDD-6C41-983D-060D970C50C7}"/>
              </a:ext>
            </a:extLst>
          </p:cNvPr>
          <p:cNvGrpSpPr/>
          <p:nvPr userDrawn="1"/>
        </p:nvGrpSpPr>
        <p:grpSpPr>
          <a:xfrm>
            <a:off x="8360963" y="3170279"/>
            <a:ext cx="156817" cy="86891"/>
            <a:chOff x="4791775" y="1877500"/>
            <a:chExt cx="66725" cy="36975"/>
          </a:xfrm>
          <a:solidFill>
            <a:schemeClr val="bg1"/>
          </a:solidFill>
        </p:grpSpPr>
        <p:sp>
          <p:nvSpPr>
            <p:cNvPr id="325" name="Google Shape;910;p60">
              <a:extLst>
                <a:ext uri="{FF2B5EF4-FFF2-40B4-BE49-F238E27FC236}">
                  <a16:creationId xmlns:a16="http://schemas.microsoft.com/office/drawing/2014/main" id="{A93295F1-6126-DCFC-3486-D1B04FDCA43C}"/>
                </a:ext>
              </a:extLst>
            </p:cNvPr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11;p60">
              <a:extLst>
                <a:ext uri="{FF2B5EF4-FFF2-40B4-BE49-F238E27FC236}">
                  <a16:creationId xmlns:a16="http://schemas.microsoft.com/office/drawing/2014/main" id="{E3727E82-BD94-C8ED-4A29-7189B06E2AB0}"/>
                </a:ext>
              </a:extLst>
            </p:cNvPr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912;p60">
            <a:extLst>
              <a:ext uri="{FF2B5EF4-FFF2-40B4-BE49-F238E27FC236}">
                <a16:creationId xmlns:a16="http://schemas.microsoft.com/office/drawing/2014/main" id="{5417D1BB-7356-8DEF-5481-E928C8D259BA}"/>
              </a:ext>
            </a:extLst>
          </p:cNvPr>
          <p:cNvGrpSpPr/>
          <p:nvPr userDrawn="1"/>
        </p:nvGrpSpPr>
        <p:grpSpPr>
          <a:xfrm>
            <a:off x="8671542" y="3170279"/>
            <a:ext cx="139896" cy="86891"/>
            <a:chOff x="4923925" y="1877500"/>
            <a:chExt cx="59525" cy="36975"/>
          </a:xfrm>
          <a:solidFill>
            <a:schemeClr val="bg1"/>
          </a:solidFill>
        </p:grpSpPr>
        <p:sp>
          <p:nvSpPr>
            <p:cNvPr id="328" name="Google Shape;913;p60">
              <a:extLst>
                <a:ext uri="{FF2B5EF4-FFF2-40B4-BE49-F238E27FC236}">
                  <a16:creationId xmlns:a16="http://schemas.microsoft.com/office/drawing/2014/main" id="{93834173-6D9D-BE00-994B-E5E3D1003D4D}"/>
                </a:ext>
              </a:extLst>
            </p:cNvPr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14;p60">
              <a:extLst>
                <a:ext uri="{FF2B5EF4-FFF2-40B4-BE49-F238E27FC236}">
                  <a16:creationId xmlns:a16="http://schemas.microsoft.com/office/drawing/2014/main" id="{128834B5-00EA-5E4E-B30D-F8FAFBC321D2}"/>
                </a:ext>
              </a:extLst>
            </p:cNvPr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915;p60">
            <a:extLst>
              <a:ext uri="{FF2B5EF4-FFF2-40B4-BE49-F238E27FC236}">
                <a16:creationId xmlns:a16="http://schemas.microsoft.com/office/drawing/2014/main" id="{74CED741-809A-F752-2735-35DBB1936915}"/>
              </a:ext>
            </a:extLst>
          </p:cNvPr>
          <p:cNvGrpSpPr/>
          <p:nvPr userDrawn="1"/>
        </p:nvGrpSpPr>
        <p:grpSpPr>
          <a:xfrm>
            <a:off x="8987703" y="3152889"/>
            <a:ext cx="136488" cy="121260"/>
            <a:chOff x="5058450" y="1870100"/>
            <a:chExt cx="58075" cy="51600"/>
          </a:xfrm>
          <a:solidFill>
            <a:schemeClr val="bg1"/>
          </a:solidFill>
        </p:grpSpPr>
        <p:sp>
          <p:nvSpPr>
            <p:cNvPr id="331" name="Google Shape;916;p60">
              <a:extLst>
                <a:ext uri="{FF2B5EF4-FFF2-40B4-BE49-F238E27FC236}">
                  <a16:creationId xmlns:a16="http://schemas.microsoft.com/office/drawing/2014/main" id="{54D84F4B-540A-AD42-A2D6-1213787AE215}"/>
                </a:ext>
              </a:extLst>
            </p:cNvPr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17;p60">
              <a:extLst>
                <a:ext uri="{FF2B5EF4-FFF2-40B4-BE49-F238E27FC236}">
                  <a16:creationId xmlns:a16="http://schemas.microsoft.com/office/drawing/2014/main" id="{47CE3946-3A8E-4ADE-353A-25A7E7D7E54C}"/>
                </a:ext>
              </a:extLst>
            </p:cNvPr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918;p60">
            <a:extLst>
              <a:ext uri="{FF2B5EF4-FFF2-40B4-BE49-F238E27FC236}">
                <a16:creationId xmlns:a16="http://schemas.microsoft.com/office/drawing/2014/main" id="{1E6C1B4F-14D0-5DC9-D059-0BC7F3793FFF}"/>
              </a:ext>
            </a:extLst>
          </p:cNvPr>
          <p:cNvGrpSpPr/>
          <p:nvPr userDrawn="1"/>
        </p:nvGrpSpPr>
        <p:grpSpPr>
          <a:xfrm>
            <a:off x="8407144" y="3610963"/>
            <a:ext cx="97533" cy="103870"/>
            <a:chOff x="4811425" y="2065025"/>
            <a:chExt cx="41500" cy="44200"/>
          </a:xfrm>
          <a:solidFill>
            <a:schemeClr val="bg1"/>
          </a:solidFill>
        </p:grpSpPr>
        <p:sp>
          <p:nvSpPr>
            <p:cNvPr id="334" name="Google Shape;919;p60">
              <a:extLst>
                <a:ext uri="{FF2B5EF4-FFF2-40B4-BE49-F238E27FC236}">
                  <a16:creationId xmlns:a16="http://schemas.microsoft.com/office/drawing/2014/main" id="{FDFB04A6-B45A-4BB3-762D-0D644CBFE814}"/>
                </a:ext>
              </a:extLst>
            </p:cNvPr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20;p60">
              <a:extLst>
                <a:ext uri="{FF2B5EF4-FFF2-40B4-BE49-F238E27FC236}">
                  <a16:creationId xmlns:a16="http://schemas.microsoft.com/office/drawing/2014/main" id="{6903762A-EE47-FF66-BEB0-C82864689F17}"/>
                </a:ext>
              </a:extLst>
            </p:cNvPr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921;p60">
            <a:extLst>
              <a:ext uri="{FF2B5EF4-FFF2-40B4-BE49-F238E27FC236}">
                <a16:creationId xmlns:a16="http://schemas.microsoft.com/office/drawing/2014/main" id="{5901E621-8DFB-FF55-EF5E-82B9DB023BA8}"/>
              </a:ext>
            </a:extLst>
          </p:cNvPr>
          <p:cNvGrpSpPr/>
          <p:nvPr userDrawn="1"/>
        </p:nvGrpSpPr>
        <p:grpSpPr>
          <a:xfrm>
            <a:off x="8685526" y="3610963"/>
            <a:ext cx="116629" cy="103459"/>
            <a:chOff x="4929875" y="2065025"/>
            <a:chExt cx="49625" cy="44025"/>
          </a:xfrm>
          <a:solidFill>
            <a:schemeClr val="bg1"/>
          </a:solidFill>
        </p:grpSpPr>
        <p:sp>
          <p:nvSpPr>
            <p:cNvPr id="337" name="Google Shape;922;p60">
              <a:extLst>
                <a:ext uri="{FF2B5EF4-FFF2-40B4-BE49-F238E27FC236}">
                  <a16:creationId xmlns:a16="http://schemas.microsoft.com/office/drawing/2014/main" id="{744674AE-30E1-34B0-824E-4CD269794937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23;p60">
              <a:extLst>
                <a:ext uri="{FF2B5EF4-FFF2-40B4-BE49-F238E27FC236}">
                  <a16:creationId xmlns:a16="http://schemas.microsoft.com/office/drawing/2014/main" id="{EB629ED4-4C34-A3FA-C747-F1100A31E724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924;p60">
            <a:extLst>
              <a:ext uri="{FF2B5EF4-FFF2-40B4-BE49-F238E27FC236}">
                <a16:creationId xmlns:a16="http://schemas.microsoft.com/office/drawing/2014/main" id="{C5503E79-F002-5782-1F7F-7BA649EAD556}"/>
              </a:ext>
            </a:extLst>
          </p:cNvPr>
          <p:cNvGrpSpPr/>
          <p:nvPr userDrawn="1"/>
        </p:nvGrpSpPr>
        <p:grpSpPr>
          <a:xfrm>
            <a:off x="9047574" y="3614077"/>
            <a:ext cx="67745" cy="97643"/>
            <a:chOff x="5083925" y="2066350"/>
            <a:chExt cx="28825" cy="41550"/>
          </a:xfrm>
          <a:solidFill>
            <a:schemeClr val="bg1"/>
          </a:solidFill>
        </p:grpSpPr>
        <p:sp>
          <p:nvSpPr>
            <p:cNvPr id="340" name="Google Shape;925;p60">
              <a:extLst>
                <a:ext uri="{FF2B5EF4-FFF2-40B4-BE49-F238E27FC236}">
                  <a16:creationId xmlns:a16="http://schemas.microsoft.com/office/drawing/2014/main" id="{CFE77636-2586-7B9F-7BF8-5CB8AE3E3825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26;p60">
              <a:extLst>
                <a:ext uri="{FF2B5EF4-FFF2-40B4-BE49-F238E27FC236}">
                  <a16:creationId xmlns:a16="http://schemas.microsoft.com/office/drawing/2014/main" id="{BABA5EDE-9C4A-B8BE-AB2A-52822CEE3635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927;p60">
            <a:extLst>
              <a:ext uri="{FF2B5EF4-FFF2-40B4-BE49-F238E27FC236}">
                <a16:creationId xmlns:a16="http://schemas.microsoft.com/office/drawing/2014/main" id="{F86EF54B-493B-2277-B5BB-F13249B0C9CF}"/>
              </a:ext>
            </a:extLst>
          </p:cNvPr>
          <p:cNvGrpSpPr/>
          <p:nvPr userDrawn="1"/>
        </p:nvGrpSpPr>
        <p:grpSpPr>
          <a:xfrm>
            <a:off x="8050737" y="3629176"/>
            <a:ext cx="174679" cy="67445"/>
            <a:chOff x="4659775" y="2072775"/>
            <a:chExt cx="74325" cy="28700"/>
          </a:xfrm>
          <a:solidFill>
            <a:schemeClr val="bg1"/>
          </a:solidFill>
        </p:grpSpPr>
        <p:sp>
          <p:nvSpPr>
            <p:cNvPr id="343" name="Google Shape;928;p60">
              <a:extLst>
                <a:ext uri="{FF2B5EF4-FFF2-40B4-BE49-F238E27FC236}">
                  <a16:creationId xmlns:a16="http://schemas.microsoft.com/office/drawing/2014/main" id="{17271C38-A139-9E55-A396-723B86B9E362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29;p60">
              <a:extLst>
                <a:ext uri="{FF2B5EF4-FFF2-40B4-BE49-F238E27FC236}">
                  <a16:creationId xmlns:a16="http://schemas.microsoft.com/office/drawing/2014/main" id="{B7EAE207-43D5-DCF2-1736-DBDBC626E780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30;p60">
              <a:extLst>
                <a:ext uri="{FF2B5EF4-FFF2-40B4-BE49-F238E27FC236}">
                  <a16:creationId xmlns:a16="http://schemas.microsoft.com/office/drawing/2014/main" id="{73100E0D-501D-AF92-EE92-F872ED3CB8C2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931;p60">
            <a:extLst>
              <a:ext uri="{FF2B5EF4-FFF2-40B4-BE49-F238E27FC236}">
                <a16:creationId xmlns:a16="http://schemas.microsoft.com/office/drawing/2014/main" id="{BCF350D5-D8CB-0077-45EF-18EA309B3931}"/>
              </a:ext>
            </a:extLst>
          </p:cNvPr>
          <p:cNvGrpSpPr/>
          <p:nvPr userDrawn="1"/>
        </p:nvGrpSpPr>
        <p:grpSpPr>
          <a:xfrm>
            <a:off x="8057082" y="3402929"/>
            <a:ext cx="161517" cy="86069"/>
            <a:chOff x="4662475" y="1976500"/>
            <a:chExt cx="68725" cy="36625"/>
          </a:xfrm>
          <a:solidFill>
            <a:schemeClr val="bg1"/>
          </a:solidFill>
        </p:grpSpPr>
        <p:sp>
          <p:nvSpPr>
            <p:cNvPr id="347" name="Google Shape;932;p60">
              <a:extLst>
                <a:ext uri="{FF2B5EF4-FFF2-40B4-BE49-F238E27FC236}">
                  <a16:creationId xmlns:a16="http://schemas.microsoft.com/office/drawing/2014/main" id="{2B7710D6-B8E5-9F14-0D3E-73B5D63735F4}"/>
                </a:ext>
              </a:extLst>
            </p:cNvPr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33;p60">
              <a:extLst>
                <a:ext uri="{FF2B5EF4-FFF2-40B4-BE49-F238E27FC236}">
                  <a16:creationId xmlns:a16="http://schemas.microsoft.com/office/drawing/2014/main" id="{476F95FD-2017-7863-BC3D-8523ED9DAF69}"/>
                </a:ext>
              </a:extLst>
            </p:cNvPr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34;p60">
              <a:extLst>
                <a:ext uri="{FF2B5EF4-FFF2-40B4-BE49-F238E27FC236}">
                  <a16:creationId xmlns:a16="http://schemas.microsoft.com/office/drawing/2014/main" id="{3D3CE57C-5A37-283C-44D1-AC5FC4BEF3D3}"/>
                </a:ext>
              </a:extLst>
            </p:cNvPr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935;p60">
            <a:extLst>
              <a:ext uri="{FF2B5EF4-FFF2-40B4-BE49-F238E27FC236}">
                <a16:creationId xmlns:a16="http://schemas.microsoft.com/office/drawing/2014/main" id="{9C2EA083-952F-003B-7D24-845914367474}"/>
              </a:ext>
            </a:extLst>
          </p:cNvPr>
          <p:cNvGrpSpPr/>
          <p:nvPr userDrawn="1"/>
        </p:nvGrpSpPr>
        <p:grpSpPr>
          <a:xfrm>
            <a:off x="8980887" y="3395292"/>
            <a:ext cx="155583" cy="100874"/>
            <a:chOff x="5055550" y="1973250"/>
            <a:chExt cx="66200" cy="42925"/>
          </a:xfrm>
          <a:solidFill>
            <a:schemeClr val="bg1"/>
          </a:solidFill>
        </p:grpSpPr>
        <p:sp>
          <p:nvSpPr>
            <p:cNvPr id="351" name="Google Shape;936;p60">
              <a:extLst>
                <a:ext uri="{FF2B5EF4-FFF2-40B4-BE49-F238E27FC236}">
                  <a16:creationId xmlns:a16="http://schemas.microsoft.com/office/drawing/2014/main" id="{07B05CDE-E911-DBE2-86D5-EFC689B64FF5}"/>
                </a:ext>
              </a:extLst>
            </p:cNvPr>
            <p:cNvSpPr/>
            <p:nvPr/>
          </p:nvSpPr>
          <p:spPr>
            <a:xfrm>
              <a:off x="5083675" y="1973250"/>
              <a:ext cx="38075" cy="42925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64" y="0"/>
                  </a:moveTo>
                  <a:lnTo>
                    <a:pt x="664" y="729"/>
                  </a:lnTo>
                  <a:lnTo>
                    <a:pt x="1" y="729"/>
                  </a:lnTo>
                  <a:lnTo>
                    <a:pt x="1" y="996"/>
                  </a:lnTo>
                  <a:lnTo>
                    <a:pt x="664" y="996"/>
                  </a:lnTo>
                  <a:lnTo>
                    <a:pt x="664" y="1717"/>
                  </a:lnTo>
                  <a:lnTo>
                    <a:pt x="1523" y="859"/>
                  </a:lnTo>
                  <a:lnTo>
                    <a:pt x="6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37;p60">
              <a:extLst>
                <a:ext uri="{FF2B5EF4-FFF2-40B4-BE49-F238E27FC236}">
                  <a16:creationId xmlns:a16="http://schemas.microsoft.com/office/drawing/2014/main" id="{4583E6DE-1B33-64B2-4888-6AD2FF3F111F}"/>
                </a:ext>
              </a:extLst>
            </p:cNvPr>
            <p:cNvSpPr/>
            <p:nvPr/>
          </p:nvSpPr>
          <p:spPr>
            <a:xfrm>
              <a:off x="50672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38;p60">
              <a:extLst>
                <a:ext uri="{FF2B5EF4-FFF2-40B4-BE49-F238E27FC236}">
                  <a16:creationId xmlns:a16="http://schemas.microsoft.com/office/drawing/2014/main" id="{3AC7B2B7-78BE-BE1B-17CF-05084A1DA8A0}"/>
                </a:ext>
              </a:extLst>
            </p:cNvPr>
            <p:cNvSpPr/>
            <p:nvPr/>
          </p:nvSpPr>
          <p:spPr>
            <a:xfrm>
              <a:off x="505555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939;p60">
            <a:extLst>
              <a:ext uri="{FF2B5EF4-FFF2-40B4-BE49-F238E27FC236}">
                <a16:creationId xmlns:a16="http://schemas.microsoft.com/office/drawing/2014/main" id="{E912D4CE-5E38-7E17-2BFA-952BECEE389F}"/>
              </a:ext>
            </a:extLst>
          </p:cNvPr>
          <p:cNvGrpSpPr/>
          <p:nvPr userDrawn="1"/>
        </p:nvGrpSpPr>
        <p:grpSpPr>
          <a:xfrm>
            <a:off x="8662670" y="3406161"/>
            <a:ext cx="161047" cy="79430"/>
            <a:chOff x="4920150" y="1977875"/>
            <a:chExt cx="68525" cy="33800"/>
          </a:xfrm>
          <a:solidFill>
            <a:schemeClr val="bg1"/>
          </a:solidFill>
        </p:grpSpPr>
        <p:sp>
          <p:nvSpPr>
            <p:cNvPr id="355" name="Google Shape;940;p60">
              <a:extLst>
                <a:ext uri="{FF2B5EF4-FFF2-40B4-BE49-F238E27FC236}">
                  <a16:creationId xmlns:a16="http://schemas.microsoft.com/office/drawing/2014/main" id="{EE2373DC-EA60-C542-2D60-9C3D50BCA9EE}"/>
                </a:ext>
              </a:extLst>
            </p:cNvPr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41;p60">
              <a:extLst>
                <a:ext uri="{FF2B5EF4-FFF2-40B4-BE49-F238E27FC236}">
                  <a16:creationId xmlns:a16="http://schemas.microsoft.com/office/drawing/2014/main" id="{D4C46855-8FB4-B5A7-8DF1-755BD80557F0}"/>
                </a:ext>
              </a:extLst>
            </p:cNvPr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42;p60">
              <a:extLst>
                <a:ext uri="{FF2B5EF4-FFF2-40B4-BE49-F238E27FC236}">
                  <a16:creationId xmlns:a16="http://schemas.microsoft.com/office/drawing/2014/main" id="{36C228DC-407C-B429-DE5E-8A0062F068F3}"/>
                </a:ext>
              </a:extLst>
            </p:cNvPr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943;p60">
            <a:extLst>
              <a:ext uri="{FF2B5EF4-FFF2-40B4-BE49-F238E27FC236}">
                <a16:creationId xmlns:a16="http://schemas.microsoft.com/office/drawing/2014/main" id="{D3F49FEF-1967-FFE7-28CA-006CD101621D}"/>
              </a:ext>
            </a:extLst>
          </p:cNvPr>
          <p:cNvGrpSpPr/>
          <p:nvPr userDrawn="1"/>
        </p:nvGrpSpPr>
        <p:grpSpPr>
          <a:xfrm>
            <a:off x="8364312" y="3412623"/>
            <a:ext cx="163221" cy="66622"/>
            <a:chOff x="4793200" y="1980625"/>
            <a:chExt cx="69450" cy="28350"/>
          </a:xfrm>
          <a:solidFill>
            <a:schemeClr val="bg1"/>
          </a:solidFill>
        </p:grpSpPr>
        <p:sp>
          <p:nvSpPr>
            <p:cNvPr id="359" name="Google Shape;944;p60">
              <a:extLst>
                <a:ext uri="{FF2B5EF4-FFF2-40B4-BE49-F238E27FC236}">
                  <a16:creationId xmlns:a16="http://schemas.microsoft.com/office/drawing/2014/main" id="{AE694F61-CA6A-6141-FFB6-EF3C0E8F3608}"/>
                </a:ext>
              </a:extLst>
            </p:cNvPr>
            <p:cNvSpPr/>
            <p:nvPr/>
          </p:nvSpPr>
          <p:spPr>
            <a:xfrm>
              <a:off x="4821325" y="1980625"/>
              <a:ext cx="41325" cy="28350"/>
            </a:xfrm>
            <a:custGeom>
              <a:avLst/>
              <a:gdLst/>
              <a:ahLst/>
              <a:cxnLst/>
              <a:rect l="l" t="t" r="r" b="b"/>
              <a:pathLst>
                <a:path w="1653" h="1134" extrusionOk="0">
                  <a:moveTo>
                    <a:pt x="679" y="1"/>
                  </a:moveTo>
                  <a:lnTo>
                    <a:pt x="1112" y="434"/>
                  </a:lnTo>
                  <a:lnTo>
                    <a:pt x="1" y="434"/>
                  </a:lnTo>
                  <a:lnTo>
                    <a:pt x="1" y="701"/>
                  </a:lnTo>
                  <a:lnTo>
                    <a:pt x="1112" y="701"/>
                  </a:lnTo>
                  <a:lnTo>
                    <a:pt x="679" y="1133"/>
                  </a:lnTo>
                  <a:lnTo>
                    <a:pt x="1090" y="1133"/>
                  </a:lnTo>
                  <a:lnTo>
                    <a:pt x="1652" y="564"/>
                  </a:lnTo>
                  <a:lnTo>
                    <a:pt x="10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45;p60">
              <a:extLst>
                <a:ext uri="{FF2B5EF4-FFF2-40B4-BE49-F238E27FC236}">
                  <a16:creationId xmlns:a16="http://schemas.microsoft.com/office/drawing/2014/main" id="{C0D3FE05-8456-C4BB-0897-EA362B04F81E}"/>
                </a:ext>
              </a:extLst>
            </p:cNvPr>
            <p:cNvSpPr/>
            <p:nvPr/>
          </p:nvSpPr>
          <p:spPr>
            <a:xfrm>
              <a:off x="480492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46;p60">
              <a:extLst>
                <a:ext uri="{FF2B5EF4-FFF2-40B4-BE49-F238E27FC236}">
                  <a16:creationId xmlns:a16="http://schemas.microsoft.com/office/drawing/2014/main" id="{94BF3E6A-0669-4D5D-08A2-98F93D260C6A}"/>
                </a:ext>
              </a:extLst>
            </p:cNvPr>
            <p:cNvSpPr/>
            <p:nvPr/>
          </p:nvSpPr>
          <p:spPr>
            <a:xfrm>
              <a:off x="479320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947;p60">
            <a:extLst>
              <a:ext uri="{FF2B5EF4-FFF2-40B4-BE49-F238E27FC236}">
                <a16:creationId xmlns:a16="http://schemas.microsoft.com/office/drawing/2014/main" id="{D677E234-BF5F-4730-54F6-6F6BCADD731E}"/>
              </a:ext>
            </a:extLst>
          </p:cNvPr>
          <p:cNvGrpSpPr/>
          <p:nvPr userDrawn="1"/>
        </p:nvGrpSpPr>
        <p:grpSpPr>
          <a:xfrm>
            <a:off x="8090161" y="3835506"/>
            <a:ext cx="120800" cy="123375"/>
            <a:chOff x="4676550" y="2160575"/>
            <a:chExt cx="51400" cy="52500"/>
          </a:xfrm>
          <a:solidFill>
            <a:schemeClr val="bg1"/>
          </a:solidFill>
        </p:grpSpPr>
        <p:sp>
          <p:nvSpPr>
            <p:cNvPr id="363" name="Google Shape;948;p60">
              <a:extLst>
                <a:ext uri="{FF2B5EF4-FFF2-40B4-BE49-F238E27FC236}">
                  <a16:creationId xmlns:a16="http://schemas.microsoft.com/office/drawing/2014/main" id="{04905A82-914E-964C-5E7F-082994D84D0E}"/>
                </a:ext>
              </a:extLst>
            </p:cNvPr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49;p60">
              <a:extLst>
                <a:ext uri="{FF2B5EF4-FFF2-40B4-BE49-F238E27FC236}">
                  <a16:creationId xmlns:a16="http://schemas.microsoft.com/office/drawing/2014/main" id="{A6B08A04-F7C5-F1E9-A7D1-237CB0328C97}"/>
                </a:ext>
              </a:extLst>
            </p:cNvPr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50;p60">
              <a:extLst>
                <a:ext uri="{FF2B5EF4-FFF2-40B4-BE49-F238E27FC236}">
                  <a16:creationId xmlns:a16="http://schemas.microsoft.com/office/drawing/2014/main" id="{CD40DC91-4755-7EA8-A089-EE915F2C9F82}"/>
                </a:ext>
              </a:extLst>
            </p:cNvPr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951;p60">
            <a:extLst>
              <a:ext uri="{FF2B5EF4-FFF2-40B4-BE49-F238E27FC236}">
                <a16:creationId xmlns:a16="http://schemas.microsoft.com/office/drawing/2014/main" id="{CA46CA77-C792-E8EA-F3FB-B46BFF35EF6B}"/>
              </a:ext>
            </a:extLst>
          </p:cNvPr>
          <p:cNvGrpSpPr/>
          <p:nvPr userDrawn="1"/>
        </p:nvGrpSpPr>
        <p:grpSpPr>
          <a:xfrm>
            <a:off x="8305851" y="3842321"/>
            <a:ext cx="140307" cy="109804"/>
            <a:chOff x="4768325" y="2163475"/>
            <a:chExt cx="59700" cy="46725"/>
          </a:xfrm>
          <a:solidFill>
            <a:schemeClr val="bg1"/>
          </a:solidFill>
        </p:grpSpPr>
        <p:sp>
          <p:nvSpPr>
            <p:cNvPr id="367" name="Google Shape;952;p60">
              <a:extLst>
                <a:ext uri="{FF2B5EF4-FFF2-40B4-BE49-F238E27FC236}">
                  <a16:creationId xmlns:a16="http://schemas.microsoft.com/office/drawing/2014/main" id="{61B24F3C-B043-7981-2E33-E31B3FDA72EF}"/>
                </a:ext>
              </a:extLst>
            </p:cNvPr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53;p60">
              <a:extLst>
                <a:ext uri="{FF2B5EF4-FFF2-40B4-BE49-F238E27FC236}">
                  <a16:creationId xmlns:a16="http://schemas.microsoft.com/office/drawing/2014/main" id="{05D46784-6B46-1C66-6032-DB3F66662735}"/>
                </a:ext>
              </a:extLst>
            </p:cNvPr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954;p60">
            <a:extLst>
              <a:ext uri="{FF2B5EF4-FFF2-40B4-BE49-F238E27FC236}">
                <a16:creationId xmlns:a16="http://schemas.microsoft.com/office/drawing/2014/main" id="{E3413601-D93D-845E-692E-D40C83DCBBEF}"/>
              </a:ext>
            </a:extLst>
          </p:cNvPr>
          <p:cNvSpPr/>
          <p:nvPr userDrawn="1"/>
        </p:nvSpPr>
        <p:spPr>
          <a:xfrm>
            <a:off x="8551661" y="3834216"/>
            <a:ext cx="83138" cy="126195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955;p60">
            <a:extLst>
              <a:ext uri="{FF2B5EF4-FFF2-40B4-BE49-F238E27FC236}">
                <a16:creationId xmlns:a16="http://schemas.microsoft.com/office/drawing/2014/main" id="{3E56CAEE-937F-AECF-3CC3-DBFCF881194B}"/>
              </a:ext>
            </a:extLst>
          </p:cNvPr>
          <p:cNvSpPr/>
          <p:nvPr userDrawn="1"/>
        </p:nvSpPr>
        <p:spPr>
          <a:xfrm>
            <a:off x="8719930" y="3818822"/>
            <a:ext cx="155995" cy="157274"/>
          </a:xfrm>
          <a:custGeom>
            <a:avLst/>
            <a:gdLst/>
            <a:ahLst/>
            <a:cxnLst/>
            <a:rect l="l" t="t" r="r" b="b"/>
            <a:pathLst>
              <a:path w="2655" h="2677" extrusionOk="0">
                <a:moveTo>
                  <a:pt x="1320" y="0"/>
                </a:moveTo>
                <a:lnTo>
                  <a:pt x="1320" y="751"/>
                </a:lnTo>
                <a:lnTo>
                  <a:pt x="0" y="751"/>
                </a:lnTo>
                <a:lnTo>
                  <a:pt x="0" y="1926"/>
                </a:lnTo>
                <a:lnTo>
                  <a:pt x="1320" y="1926"/>
                </a:lnTo>
                <a:lnTo>
                  <a:pt x="1320" y="2676"/>
                </a:lnTo>
                <a:lnTo>
                  <a:pt x="2654" y="1335"/>
                </a:lnTo>
                <a:lnTo>
                  <a:pt x="132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956;p60">
            <a:extLst>
              <a:ext uri="{FF2B5EF4-FFF2-40B4-BE49-F238E27FC236}">
                <a16:creationId xmlns:a16="http://schemas.microsoft.com/office/drawing/2014/main" id="{FC8B59E2-1874-6CC5-1D26-8F69A7ED9912}"/>
              </a:ext>
            </a:extLst>
          </p:cNvPr>
          <p:cNvSpPr/>
          <p:nvPr userDrawn="1"/>
        </p:nvSpPr>
        <p:spPr>
          <a:xfrm>
            <a:off x="8982203" y="4689186"/>
            <a:ext cx="142892" cy="157274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957;p60">
            <a:extLst>
              <a:ext uri="{FF2B5EF4-FFF2-40B4-BE49-F238E27FC236}">
                <a16:creationId xmlns:a16="http://schemas.microsoft.com/office/drawing/2014/main" id="{97A933F9-7C16-35D1-D28C-78EC3438D202}"/>
              </a:ext>
            </a:extLst>
          </p:cNvPr>
          <p:cNvSpPr/>
          <p:nvPr userDrawn="1"/>
        </p:nvSpPr>
        <p:spPr>
          <a:xfrm>
            <a:off x="8677980" y="4235379"/>
            <a:ext cx="203880" cy="174605"/>
          </a:xfrm>
          <a:custGeom>
            <a:avLst/>
            <a:gdLst/>
            <a:ahLst/>
            <a:cxnLst/>
            <a:rect l="l" t="t" r="r" b="b"/>
            <a:pathLst>
              <a:path w="3470" h="2972" extrusionOk="0">
                <a:moveTo>
                  <a:pt x="1320" y="505"/>
                </a:moveTo>
                <a:lnTo>
                  <a:pt x="2878" y="1486"/>
                </a:lnTo>
                <a:lnTo>
                  <a:pt x="1320" y="2460"/>
                </a:lnTo>
                <a:lnTo>
                  <a:pt x="1320" y="505"/>
                </a:lnTo>
                <a:close/>
                <a:moveTo>
                  <a:pt x="1984" y="0"/>
                </a:moveTo>
                <a:cubicBezTo>
                  <a:pt x="664" y="0"/>
                  <a:pt x="0" y="1601"/>
                  <a:pt x="938" y="2532"/>
                </a:cubicBezTo>
                <a:cubicBezTo>
                  <a:pt x="1239" y="2835"/>
                  <a:pt x="1610" y="2971"/>
                  <a:pt x="1975" y="2971"/>
                </a:cubicBezTo>
                <a:cubicBezTo>
                  <a:pt x="2737" y="2971"/>
                  <a:pt x="3469" y="2379"/>
                  <a:pt x="3469" y="1486"/>
                </a:cubicBezTo>
                <a:cubicBezTo>
                  <a:pt x="3469" y="664"/>
                  <a:pt x="2806" y="0"/>
                  <a:pt x="1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958;p60">
            <a:extLst>
              <a:ext uri="{FF2B5EF4-FFF2-40B4-BE49-F238E27FC236}">
                <a16:creationId xmlns:a16="http://schemas.microsoft.com/office/drawing/2014/main" id="{A39F6C60-FD4D-33B3-0371-D4AE5709C23D}"/>
              </a:ext>
            </a:extLst>
          </p:cNvPr>
          <p:cNvSpPr/>
          <p:nvPr userDrawn="1"/>
        </p:nvSpPr>
        <p:spPr>
          <a:xfrm>
            <a:off x="8078346" y="4028158"/>
            <a:ext cx="114925" cy="15768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959;p60">
            <a:extLst>
              <a:ext uri="{FF2B5EF4-FFF2-40B4-BE49-F238E27FC236}">
                <a16:creationId xmlns:a16="http://schemas.microsoft.com/office/drawing/2014/main" id="{436F9572-A263-2505-2D20-FB96FD680C0E}"/>
              </a:ext>
            </a:extLst>
          </p:cNvPr>
          <p:cNvSpPr/>
          <p:nvPr userDrawn="1"/>
        </p:nvSpPr>
        <p:spPr>
          <a:xfrm>
            <a:off x="8261421" y="4704461"/>
            <a:ext cx="176735" cy="12672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960;p60">
            <a:extLst>
              <a:ext uri="{FF2B5EF4-FFF2-40B4-BE49-F238E27FC236}">
                <a16:creationId xmlns:a16="http://schemas.microsoft.com/office/drawing/2014/main" id="{29DA8973-F689-5AB4-7F00-887D3C659AA3}"/>
              </a:ext>
            </a:extLst>
          </p:cNvPr>
          <p:cNvSpPr/>
          <p:nvPr userDrawn="1"/>
        </p:nvSpPr>
        <p:spPr>
          <a:xfrm>
            <a:off x="8071119" y="4268398"/>
            <a:ext cx="143303" cy="108570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961;p60">
            <a:extLst>
              <a:ext uri="{FF2B5EF4-FFF2-40B4-BE49-F238E27FC236}">
                <a16:creationId xmlns:a16="http://schemas.microsoft.com/office/drawing/2014/main" id="{1B40098F-9F77-F3AD-92AB-CFA747FFAE96}"/>
              </a:ext>
            </a:extLst>
          </p:cNvPr>
          <p:cNvSpPr/>
          <p:nvPr userDrawn="1"/>
        </p:nvSpPr>
        <p:spPr>
          <a:xfrm>
            <a:off x="8524987" y="4498533"/>
            <a:ext cx="162340" cy="97055"/>
          </a:xfrm>
          <a:custGeom>
            <a:avLst/>
            <a:gdLst/>
            <a:ahLst/>
            <a:cxnLst/>
            <a:rect l="l" t="t" r="r" b="b"/>
            <a:pathLst>
              <a:path w="2763" h="1652" extrusionOk="0">
                <a:moveTo>
                  <a:pt x="2013" y="0"/>
                </a:moveTo>
                <a:lnTo>
                  <a:pt x="1551" y="7"/>
                </a:lnTo>
                <a:lnTo>
                  <a:pt x="2179" y="657"/>
                </a:lnTo>
                <a:lnTo>
                  <a:pt x="0" y="657"/>
                </a:lnTo>
                <a:lnTo>
                  <a:pt x="0" y="988"/>
                </a:lnTo>
                <a:lnTo>
                  <a:pt x="2179" y="988"/>
                </a:lnTo>
                <a:lnTo>
                  <a:pt x="1551" y="1645"/>
                </a:lnTo>
                <a:lnTo>
                  <a:pt x="2005" y="1652"/>
                </a:lnTo>
                <a:lnTo>
                  <a:pt x="2763" y="822"/>
                </a:lnTo>
                <a:lnTo>
                  <a:pt x="20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962;p60">
            <a:extLst>
              <a:ext uri="{FF2B5EF4-FFF2-40B4-BE49-F238E27FC236}">
                <a16:creationId xmlns:a16="http://schemas.microsoft.com/office/drawing/2014/main" id="{186C4167-D017-51D7-F055-F99CBCEFA24E}"/>
              </a:ext>
            </a:extLst>
          </p:cNvPr>
          <p:cNvSpPr/>
          <p:nvPr userDrawn="1"/>
        </p:nvSpPr>
        <p:spPr>
          <a:xfrm>
            <a:off x="8540439" y="4250303"/>
            <a:ext cx="96887" cy="143468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963;p60">
            <a:extLst>
              <a:ext uri="{FF2B5EF4-FFF2-40B4-BE49-F238E27FC236}">
                <a16:creationId xmlns:a16="http://schemas.microsoft.com/office/drawing/2014/main" id="{EF89731A-8BC8-EC98-6377-13978C9C7FB2}"/>
              </a:ext>
            </a:extLst>
          </p:cNvPr>
          <p:cNvSpPr/>
          <p:nvPr userDrawn="1"/>
        </p:nvSpPr>
        <p:spPr>
          <a:xfrm>
            <a:off x="8482626" y="4035914"/>
            <a:ext cx="168274" cy="142116"/>
          </a:xfrm>
          <a:custGeom>
            <a:avLst/>
            <a:gdLst/>
            <a:ahLst/>
            <a:cxnLst/>
            <a:rect l="l" t="t" r="r" b="b"/>
            <a:pathLst>
              <a:path w="2864" h="2419" extrusionOk="0">
                <a:moveTo>
                  <a:pt x="1738" y="1"/>
                </a:moveTo>
                <a:cubicBezTo>
                  <a:pt x="1482" y="1"/>
                  <a:pt x="1258" y="316"/>
                  <a:pt x="1472" y="568"/>
                </a:cubicBezTo>
                <a:lnTo>
                  <a:pt x="1789" y="907"/>
                </a:lnTo>
                <a:lnTo>
                  <a:pt x="375" y="907"/>
                </a:lnTo>
                <a:cubicBezTo>
                  <a:pt x="0" y="929"/>
                  <a:pt x="0" y="1491"/>
                  <a:pt x="375" y="1506"/>
                </a:cubicBezTo>
                <a:lnTo>
                  <a:pt x="1789" y="1506"/>
                </a:lnTo>
                <a:lnTo>
                  <a:pt x="1472" y="1852"/>
                </a:lnTo>
                <a:cubicBezTo>
                  <a:pt x="1258" y="2104"/>
                  <a:pt x="1482" y="2419"/>
                  <a:pt x="1738" y="2419"/>
                </a:cubicBezTo>
                <a:cubicBezTo>
                  <a:pt x="1818" y="2419"/>
                  <a:pt x="1902" y="2388"/>
                  <a:pt x="1976" y="2313"/>
                </a:cubicBezTo>
                <a:lnTo>
                  <a:pt x="2777" y="1441"/>
                </a:lnTo>
                <a:cubicBezTo>
                  <a:pt x="2827" y="1383"/>
                  <a:pt x="2864" y="1304"/>
                  <a:pt x="2864" y="1224"/>
                </a:cubicBezTo>
                <a:lnTo>
                  <a:pt x="2864" y="1195"/>
                </a:lnTo>
                <a:cubicBezTo>
                  <a:pt x="2864" y="1116"/>
                  <a:pt x="2827" y="1037"/>
                  <a:pt x="2777" y="979"/>
                </a:cubicBezTo>
                <a:lnTo>
                  <a:pt x="1976" y="106"/>
                </a:lnTo>
                <a:cubicBezTo>
                  <a:pt x="1902" y="32"/>
                  <a:pt x="1818" y="1"/>
                  <a:pt x="173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964;p60">
            <a:extLst>
              <a:ext uri="{FF2B5EF4-FFF2-40B4-BE49-F238E27FC236}">
                <a16:creationId xmlns:a16="http://schemas.microsoft.com/office/drawing/2014/main" id="{3BBCD0EB-5788-3643-F3B1-5BB99CA266AF}"/>
              </a:ext>
            </a:extLst>
          </p:cNvPr>
          <p:cNvSpPr/>
          <p:nvPr userDrawn="1"/>
        </p:nvSpPr>
        <p:spPr>
          <a:xfrm>
            <a:off x="8078346" y="4707399"/>
            <a:ext cx="114925" cy="120849"/>
          </a:xfrm>
          <a:custGeom>
            <a:avLst/>
            <a:gdLst/>
            <a:ahLst/>
            <a:cxnLst/>
            <a:rect l="l" t="t" r="r" b="b"/>
            <a:pathLst>
              <a:path w="1956" h="2057" extrusionOk="0">
                <a:moveTo>
                  <a:pt x="109" y="1"/>
                </a:moveTo>
                <a:lnTo>
                  <a:pt x="1075" y="975"/>
                </a:lnTo>
                <a:lnTo>
                  <a:pt x="1" y="2056"/>
                </a:lnTo>
                <a:lnTo>
                  <a:pt x="859" y="2056"/>
                </a:lnTo>
                <a:lnTo>
                  <a:pt x="1955" y="975"/>
                </a:lnTo>
                <a:lnTo>
                  <a:pt x="97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965;p60">
            <a:extLst>
              <a:ext uri="{FF2B5EF4-FFF2-40B4-BE49-F238E27FC236}">
                <a16:creationId xmlns:a16="http://schemas.microsoft.com/office/drawing/2014/main" id="{FF5DA1D1-69C4-FF99-3B08-FE44F3808E76}"/>
              </a:ext>
            </a:extLst>
          </p:cNvPr>
          <p:cNvGrpSpPr/>
          <p:nvPr userDrawn="1"/>
        </p:nvGrpSpPr>
        <p:grpSpPr>
          <a:xfrm>
            <a:off x="8306438" y="4054937"/>
            <a:ext cx="108814" cy="103106"/>
            <a:chOff x="4768575" y="2253950"/>
            <a:chExt cx="46300" cy="43875"/>
          </a:xfrm>
          <a:solidFill>
            <a:schemeClr val="bg1"/>
          </a:solidFill>
        </p:grpSpPr>
        <p:sp>
          <p:nvSpPr>
            <p:cNvPr id="381" name="Google Shape;966;p60">
              <a:extLst>
                <a:ext uri="{FF2B5EF4-FFF2-40B4-BE49-F238E27FC236}">
                  <a16:creationId xmlns:a16="http://schemas.microsoft.com/office/drawing/2014/main" id="{FA0FC5BF-1A06-9EEF-F465-091B00DCF49A}"/>
                </a:ext>
              </a:extLst>
            </p:cNvPr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967;p60">
              <a:extLst>
                <a:ext uri="{FF2B5EF4-FFF2-40B4-BE49-F238E27FC236}">
                  <a16:creationId xmlns:a16="http://schemas.microsoft.com/office/drawing/2014/main" id="{EA28143C-43AF-AE8C-FB60-3A9548260FDD}"/>
                </a:ext>
              </a:extLst>
            </p:cNvPr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968;p60">
            <a:extLst>
              <a:ext uri="{FF2B5EF4-FFF2-40B4-BE49-F238E27FC236}">
                <a16:creationId xmlns:a16="http://schemas.microsoft.com/office/drawing/2014/main" id="{71B12BE3-C2C4-AA61-A495-720790CBE0E8}"/>
              </a:ext>
            </a:extLst>
          </p:cNvPr>
          <p:cNvSpPr/>
          <p:nvPr userDrawn="1"/>
        </p:nvSpPr>
        <p:spPr>
          <a:xfrm>
            <a:off x="8937727" y="4029862"/>
            <a:ext cx="179732" cy="154278"/>
          </a:xfrm>
          <a:custGeom>
            <a:avLst/>
            <a:gdLst/>
            <a:ahLst/>
            <a:cxnLst/>
            <a:rect l="l" t="t" r="r" b="b"/>
            <a:pathLst>
              <a:path w="3059" h="2626" extrusionOk="0">
                <a:moveTo>
                  <a:pt x="1796" y="0"/>
                </a:moveTo>
                <a:lnTo>
                  <a:pt x="1176" y="628"/>
                </a:lnTo>
                <a:lnTo>
                  <a:pt x="1378" y="830"/>
                </a:lnTo>
                <a:lnTo>
                  <a:pt x="0" y="830"/>
                </a:lnTo>
                <a:lnTo>
                  <a:pt x="0" y="1710"/>
                </a:lnTo>
                <a:lnTo>
                  <a:pt x="1378" y="1710"/>
                </a:lnTo>
                <a:lnTo>
                  <a:pt x="1082" y="1998"/>
                </a:lnTo>
                <a:lnTo>
                  <a:pt x="1710" y="2626"/>
                </a:lnTo>
                <a:lnTo>
                  <a:pt x="3058" y="1270"/>
                </a:lnTo>
                <a:lnTo>
                  <a:pt x="17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969;p60">
            <a:extLst>
              <a:ext uri="{FF2B5EF4-FFF2-40B4-BE49-F238E27FC236}">
                <a16:creationId xmlns:a16="http://schemas.microsoft.com/office/drawing/2014/main" id="{2BF9814A-6CD8-550B-AEB9-26066C49EB7A}"/>
              </a:ext>
            </a:extLst>
          </p:cNvPr>
          <p:cNvGrpSpPr/>
          <p:nvPr userDrawn="1"/>
        </p:nvGrpSpPr>
        <p:grpSpPr>
          <a:xfrm>
            <a:off x="8758441" y="4476233"/>
            <a:ext cx="114043" cy="141118"/>
            <a:chOff x="4960900" y="2433225"/>
            <a:chExt cx="48525" cy="60050"/>
          </a:xfrm>
          <a:solidFill>
            <a:schemeClr val="bg1"/>
          </a:solidFill>
        </p:grpSpPr>
        <p:sp>
          <p:nvSpPr>
            <p:cNvPr id="385" name="Google Shape;970;p60">
              <a:extLst>
                <a:ext uri="{FF2B5EF4-FFF2-40B4-BE49-F238E27FC236}">
                  <a16:creationId xmlns:a16="http://schemas.microsoft.com/office/drawing/2014/main" id="{F57B7646-97C1-65C3-77BF-1844B6BAFD7B}"/>
                </a:ext>
              </a:extLst>
            </p:cNvPr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971;p60">
              <a:extLst>
                <a:ext uri="{FF2B5EF4-FFF2-40B4-BE49-F238E27FC236}">
                  <a16:creationId xmlns:a16="http://schemas.microsoft.com/office/drawing/2014/main" id="{110A79D6-9C97-ECF6-2622-E89580BC043D}"/>
                </a:ext>
              </a:extLst>
            </p:cNvPr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972;p60">
            <a:extLst>
              <a:ext uri="{FF2B5EF4-FFF2-40B4-BE49-F238E27FC236}">
                <a16:creationId xmlns:a16="http://schemas.microsoft.com/office/drawing/2014/main" id="{45129F04-350C-44B6-2B20-55569FC43F71}"/>
              </a:ext>
            </a:extLst>
          </p:cNvPr>
          <p:cNvGrpSpPr/>
          <p:nvPr userDrawn="1"/>
        </p:nvGrpSpPr>
        <p:grpSpPr>
          <a:xfrm>
            <a:off x="8507381" y="4698073"/>
            <a:ext cx="131611" cy="138768"/>
            <a:chOff x="4854075" y="2527625"/>
            <a:chExt cx="56000" cy="59050"/>
          </a:xfrm>
          <a:solidFill>
            <a:schemeClr val="bg1"/>
          </a:solidFill>
        </p:grpSpPr>
        <p:sp>
          <p:nvSpPr>
            <p:cNvPr id="388" name="Google Shape;973;p60">
              <a:extLst>
                <a:ext uri="{FF2B5EF4-FFF2-40B4-BE49-F238E27FC236}">
                  <a16:creationId xmlns:a16="http://schemas.microsoft.com/office/drawing/2014/main" id="{9BD6C6BE-EB14-2B94-D21B-EB734122E387}"/>
                </a:ext>
              </a:extLst>
            </p:cNvPr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974;p60">
              <a:extLst>
                <a:ext uri="{FF2B5EF4-FFF2-40B4-BE49-F238E27FC236}">
                  <a16:creationId xmlns:a16="http://schemas.microsoft.com/office/drawing/2014/main" id="{51632A42-742D-E2BF-4B7D-67C67D2F046B}"/>
                </a:ext>
              </a:extLst>
            </p:cNvPr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975;p60">
            <a:extLst>
              <a:ext uri="{FF2B5EF4-FFF2-40B4-BE49-F238E27FC236}">
                <a16:creationId xmlns:a16="http://schemas.microsoft.com/office/drawing/2014/main" id="{64AA38C7-F2E1-4030-FB26-2CD6B5263740}"/>
              </a:ext>
            </a:extLst>
          </p:cNvPr>
          <p:cNvSpPr/>
          <p:nvPr userDrawn="1"/>
        </p:nvSpPr>
        <p:spPr>
          <a:xfrm>
            <a:off x="8330044" y="4483257"/>
            <a:ext cx="102175" cy="128016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976;p60">
            <a:extLst>
              <a:ext uri="{FF2B5EF4-FFF2-40B4-BE49-F238E27FC236}">
                <a16:creationId xmlns:a16="http://schemas.microsoft.com/office/drawing/2014/main" id="{A0EDA4D5-2791-4736-E031-C27DD847ADE3}"/>
              </a:ext>
            </a:extLst>
          </p:cNvPr>
          <p:cNvSpPr/>
          <p:nvPr userDrawn="1"/>
        </p:nvSpPr>
        <p:spPr>
          <a:xfrm>
            <a:off x="8963167" y="3833217"/>
            <a:ext cx="154291" cy="128016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977;p60">
            <a:extLst>
              <a:ext uri="{FF2B5EF4-FFF2-40B4-BE49-F238E27FC236}">
                <a16:creationId xmlns:a16="http://schemas.microsoft.com/office/drawing/2014/main" id="{4B6435CE-369A-B1F1-71C5-DBA60A213729}"/>
              </a:ext>
            </a:extLst>
          </p:cNvPr>
          <p:cNvSpPr/>
          <p:nvPr userDrawn="1"/>
        </p:nvSpPr>
        <p:spPr>
          <a:xfrm>
            <a:off x="8086395" y="4483257"/>
            <a:ext cx="130554" cy="128016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3" name="Google Shape;978;p60">
            <a:extLst>
              <a:ext uri="{FF2B5EF4-FFF2-40B4-BE49-F238E27FC236}">
                <a16:creationId xmlns:a16="http://schemas.microsoft.com/office/drawing/2014/main" id="{9A160628-5639-96AD-C91B-D23DFBE014F7}"/>
              </a:ext>
            </a:extLst>
          </p:cNvPr>
          <p:cNvGrpSpPr/>
          <p:nvPr userDrawn="1"/>
        </p:nvGrpSpPr>
        <p:grpSpPr>
          <a:xfrm>
            <a:off x="8990640" y="4244876"/>
            <a:ext cx="95829" cy="155159"/>
            <a:chOff x="5059700" y="2334775"/>
            <a:chExt cx="40775" cy="66025"/>
          </a:xfrm>
          <a:solidFill>
            <a:schemeClr val="bg1"/>
          </a:solidFill>
        </p:grpSpPr>
        <p:sp>
          <p:nvSpPr>
            <p:cNvPr id="394" name="Google Shape;979;p60">
              <a:extLst>
                <a:ext uri="{FF2B5EF4-FFF2-40B4-BE49-F238E27FC236}">
                  <a16:creationId xmlns:a16="http://schemas.microsoft.com/office/drawing/2014/main" id="{26D048BC-4914-C4FF-A885-AD13F397A8CD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980;p60">
              <a:extLst>
                <a:ext uri="{FF2B5EF4-FFF2-40B4-BE49-F238E27FC236}">
                  <a16:creationId xmlns:a16="http://schemas.microsoft.com/office/drawing/2014/main" id="{CC088DB9-D5E1-F47E-E667-2A3C511761ED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981;p60">
              <a:extLst>
                <a:ext uri="{FF2B5EF4-FFF2-40B4-BE49-F238E27FC236}">
                  <a16:creationId xmlns:a16="http://schemas.microsoft.com/office/drawing/2014/main" id="{D02D650D-1E26-1A3D-E925-3478301FBF87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982;p60">
              <a:extLst>
                <a:ext uri="{FF2B5EF4-FFF2-40B4-BE49-F238E27FC236}">
                  <a16:creationId xmlns:a16="http://schemas.microsoft.com/office/drawing/2014/main" id="{21322CDB-7EE9-1C53-ECFD-52BED665784B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983;p60">
              <a:extLst>
                <a:ext uri="{FF2B5EF4-FFF2-40B4-BE49-F238E27FC236}">
                  <a16:creationId xmlns:a16="http://schemas.microsoft.com/office/drawing/2014/main" id="{B429C75F-8BE3-423B-68D9-C06CAFE8C4EB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984;p60">
              <a:extLst>
                <a:ext uri="{FF2B5EF4-FFF2-40B4-BE49-F238E27FC236}">
                  <a16:creationId xmlns:a16="http://schemas.microsoft.com/office/drawing/2014/main" id="{A1DBEA6E-233F-46D1-3435-E57DCFC9F1D1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985;p60">
              <a:extLst>
                <a:ext uri="{FF2B5EF4-FFF2-40B4-BE49-F238E27FC236}">
                  <a16:creationId xmlns:a16="http://schemas.microsoft.com/office/drawing/2014/main" id="{2238F275-0649-FAC5-C787-4708BC27CE04}"/>
                </a:ext>
              </a:extLst>
            </p:cNvPr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986;p60">
              <a:extLst>
                <a:ext uri="{FF2B5EF4-FFF2-40B4-BE49-F238E27FC236}">
                  <a16:creationId xmlns:a16="http://schemas.microsoft.com/office/drawing/2014/main" id="{F901B73D-9B08-2AFF-780C-492E0E57E113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987;p60">
              <a:extLst>
                <a:ext uri="{FF2B5EF4-FFF2-40B4-BE49-F238E27FC236}">
                  <a16:creationId xmlns:a16="http://schemas.microsoft.com/office/drawing/2014/main" id="{7AA207CD-6F6D-D211-633A-4FAC0AB002A7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988;p60">
            <a:extLst>
              <a:ext uri="{FF2B5EF4-FFF2-40B4-BE49-F238E27FC236}">
                <a16:creationId xmlns:a16="http://schemas.microsoft.com/office/drawing/2014/main" id="{E150CBC7-6886-7479-A353-B846A0A38551}"/>
              </a:ext>
            </a:extLst>
          </p:cNvPr>
          <p:cNvGrpSpPr/>
          <p:nvPr userDrawn="1"/>
        </p:nvGrpSpPr>
        <p:grpSpPr>
          <a:xfrm>
            <a:off x="8754210" y="4030027"/>
            <a:ext cx="84372" cy="153338"/>
            <a:chOff x="4959100" y="2243350"/>
            <a:chExt cx="35900" cy="65250"/>
          </a:xfrm>
          <a:solidFill>
            <a:schemeClr val="bg1"/>
          </a:solidFill>
        </p:grpSpPr>
        <p:sp>
          <p:nvSpPr>
            <p:cNvPr id="404" name="Google Shape;989;p60">
              <a:extLst>
                <a:ext uri="{FF2B5EF4-FFF2-40B4-BE49-F238E27FC236}">
                  <a16:creationId xmlns:a16="http://schemas.microsoft.com/office/drawing/2014/main" id="{458A63F2-A3BA-37A3-B758-8D62A0756764}"/>
                </a:ext>
              </a:extLst>
            </p:cNvPr>
            <p:cNvSpPr/>
            <p:nvPr/>
          </p:nvSpPr>
          <p:spPr>
            <a:xfrm>
              <a:off x="4959100" y="2243350"/>
              <a:ext cx="7950" cy="6825"/>
            </a:xfrm>
            <a:custGeom>
              <a:avLst/>
              <a:gdLst/>
              <a:ahLst/>
              <a:cxnLst/>
              <a:rect l="l" t="t" r="r" b="b"/>
              <a:pathLst>
                <a:path w="318" h="273" extrusionOk="0">
                  <a:moveTo>
                    <a:pt x="180" y="0"/>
                  </a:moveTo>
                  <a:cubicBezTo>
                    <a:pt x="65" y="0"/>
                    <a:pt x="0" y="145"/>
                    <a:pt x="87" y="231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7"/>
                  </a:cubicBezTo>
                  <a:cubicBezTo>
                    <a:pt x="317" y="65"/>
                    <a:pt x="260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990;p60">
              <a:extLst>
                <a:ext uri="{FF2B5EF4-FFF2-40B4-BE49-F238E27FC236}">
                  <a16:creationId xmlns:a16="http://schemas.microsoft.com/office/drawing/2014/main" id="{F2699C9D-FA6B-D860-EFEF-EA7F52FB6078}"/>
                </a:ext>
              </a:extLst>
            </p:cNvPr>
            <p:cNvSpPr/>
            <p:nvPr/>
          </p:nvSpPr>
          <p:spPr>
            <a:xfrm>
              <a:off x="4959100" y="2253075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65" y="1"/>
                    <a:pt x="0" y="145"/>
                    <a:pt x="87" y="232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8"/>
                  </a:cubicBezTo>
                  <a:cubicBezTo>
                    <a:pt x="317" y="59"/>
                    <a:pt x="260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991;p60">
              <a:extLst>
                <a:ext uri="{FF2B5EF4-FFF2-40B4-BE49-F238E27FC236}">
                  <a16:creationId xmlns:a16="http://schemas.microsoft.com/office/drawing/2014/main" id="{F54D336D-0B60-63BE-7092-2E347AF3237B}"/>
                </a:ext>
              </a:extLst>
            </p:cNvPr>
            <p:cNvSpPr/>
            <p:nvPr/>
          </p:nvSpPr>
          <p:spPr>
            <a:xfrm>
              <a:off x="4959100" y="2262825"/>
              <a:ext cx="7950" cy="6825"/>
            </a:xfrm>
            <a:custGeom>
              <a:avLst/>
              <a:gdLst/>
              <a:ahLst/>
              <a:cxnLst/>
              <a:rect l="l" t="t" r="r" b="b"/>
              <a:pathLst>
                <a:path w="318" h="273" extrusionOk="0">
                  <a:moveTo>
                    <a:pt x="180" y="0"/>
                  </a:moveTo>
                  <a:cubicBezTo>
                    <a:pt x="65" y="0"/>
                    <a:pt x="0" y="145"/>
                    <a:pt x="87" y="231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7"/>
                  </a:cubicBezTo>
                  <a:cubicBezTo>
                    <a:pt x="317" y="65"/>
                    <a:pt x="260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992;p60">
              <a:extLst>
                <a:ext uri="{FF2B5EF4-FFF2-40B4-BE49-F238E27FC236}">
                  <a16:creationId xmlns:a16="http://schemas.microsoft.com/office/drawing/2014/main" id="{23B15080-1430-4B5C-00CD-33A42174E47D}"/>
                </a:ext>
              </a:extLst>
            </p:cNvPr>
            <p:cNvSpPr/>
            <p:nvPr/>
          </p:nvSpPr>
          <p:spPr>
            <a:xfrm>
              <a:off x="4959100" y="2272550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65" y="1"/>
                    <a:pt x="0" y="152"/>
                    <a:pt x="87" y="232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8"/>
                  </a:cubicBezTo>
                  <a:cubicBezTo>
                    <a:pt x="317" y="59"/>
                    <a:pt x="260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993;p60">
              <a:extLst>
                <a:ext uri="{FF2B5EF4-FFF2-40B4-BE49-F238E27FC236}">
                  <a16:creationId xmlns:a16="http://schemas.microsoft.com/office/drawing/2014/main" id="{42A07C6E-FB37-D78B-9696-5F6B83FD068D}"/>
                </a:ext>
              </a:extLst>
            </p:cNvPr>
            <p:cNvSpPr/>
            <p:nvPr/>
          </p:nvSpPr>
          <p:spPr>
            <a:xfrm>
              <a:off x="4959150" y="2282475"/>
              <a:ext cx="7900" cy="6775"/>
            </a:xfrm>
            <a:custGeom>
              <a:avLst/>
              <a:gdLst/>
              <a:ahLst/>
              <a:cxnLst/>
              <a:rect l="l" t="t" r="r" b="b"/>
              <a:pathLst>
                <a:path w="316" h="271" extrusionOk="0">
                  <a:moveTo>
                    <a:pt x="171" y="0"/>
                  </a:moveTo>
                  <a:cubicBezTo>
                    <a:pt x="60" y="0"/>
                    <a:pt x="0" y="147"/>
                    <a:pt x="85" y="231"/>
                  </a:cubicBezTo>
                  <a:cubicBezTo>
                    <a:pt x="112" y="259"/>
                    <a:pt x="145" y="271"/>
                    <a:pt x="178" y="271"/>
                  </a:cubicBezTo>
                  <a:cubicBezTo>
                    <a:pt x="248" y="271"/>
                    <a:pt x="315" y="214"/>
                    <a:pt x="315" y="130"/>
                  </a:cubicBezTo>
                  <a:cubicBezTo>
                    <a:pt x="315" y="58"/>
                    <a:pt x="258" y="1"/>
                    <a:pt x="178" y="1"/>
                  </a:cubicBezTo>
                  <a:cubicBezTo>
                    <a:pt x="176" y="0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994;p60">
              <a:extLst>
                <a:ext uri="{FF2B5EF4-FFF2-40B4-BE49-F238E27FC236}">
                  <a16:creationId xmlns:a16="http://schemas.microsoft.com/office/drawing/2014/main" id="{5A1258FB-1CB8-4F9B-6706-4F4AB068A238}"/>
                </a:ext>
              </a:extLst>
            </p:cNvPr>
            <p:cNvSpPr/>
            <p:nvPr/>
          </p:nvSpPr>
          <p:spPr>
            <a:xfrm>
              <a:off x="4959100" y="2292025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65" y="1"/>
                    <a:pt x="0" y="145"/>
                    <a:pt x="87" y="232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8"/>
                  </a:cubicBezTo>
                  <a:cubicBezTo>
                    <a:pt x="317" y="59"/>
                    <a:pt x="260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995;p60">
              <a:extLst>
                <a:ext uri="{FF2B5EF4-FFF2-40B4-BE49-F238E27FC236}">
                  <a16:creationId xmlns:a16="http://schemas.microsoft.com/office/drawing/2014/main" id="{AA60F5CD-595A-F05F-802E-B8ED5B1906AB}"/>
                </a:ext>
              </a:extLst>
            </p:cNvPr>
            <p:cNvSpPr/>
            <p:nvPr/>
          </p:nvSpPr>
          <p:spPr>
            <a:xfrm>
              <a:off x="4959100" y="2301775"/>
              <a:ext cx="7950" cy="6825"/>
            </a:xfrm>
            <a:custGeom>
              <a:avLst/>
              <a:gdLst/>
              <a:ahLst/>
              <a:cxnLst/>
              <a:rect l="l" t="t" r="r" b="b"/>
              <a:pathLst>
                <a:path w="318" h="273" extrusionOk="0">
                  <a:moveTo>
                    <a:pt x="180" y="0"/>
                  </a:moveTo>
                  <a:cubicBezTo>
                    <a:pt x="65" y="0"/>
                    <a:pt x="0" y="145"/>
                    <a:pt x="87" y="231"/>
                  </a:cubicBezTo>
                  <a:cubicBezTo>
                    <a:pt x="115" y="260"/>
                    <a:pt x="150" y="272"/>
                    <a:pt x="184" y="272"/>
                  </a:cubicBezTo>
                  <a:cubicBezTo>
                    <a:pt x="253" y="272"/>
                    <a:pt x="317" y="219"/>
                    <a:pt x="317" y="137"/>
                  </a:cubicBezTo>
                  <a:cubicBezTo>
                    <a:pt x="317" y="58"/>
                    <a:pt x="260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996;p60">
              <a:extLst>
                <a:ext uri="{FF2B5EF4-FFF2-40B4-BE49-F238E27FC236}">
                  <a16:creationId xmlns:a16="http://schemas.microsoft.com/office/drawing/2014/main" id="{3D3BFC95-B33B-50CB-802F-1061FED8B1E2}"/>
                </a:ext>
              </a:extLst>
            </p:cNvPr>
            <p:cNvSpPr/>
            <p:nvPr/>
          </p:nvSpPr>
          <p:spPr>
            <a:xfrm>
              <a:off x="4968475" y="2253075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58" y="1"/>
                    <a:pt x="0" y="145"/>
                    <a:pt x="80" y="232"/>
                  </a:cubicBezTo>
                  <a:cubicBezTo>
                    <a:pt x="108" y="260"/>
                    <a:pt x="144" y="273"/>
                    <a:pt x="179" y="273"/>
                  </a:cubicBezTo>
                  <a:cubicBezTo>
                    <a:pt x="250" y="273"/>
                    <a:pt x="318" y="220"/>
                    <a:pt x="318" y="138"/>
                  </a:cubicBezTo>
                  <a:cubicBezTo>
                    <a:pt x="318" y="59"/>
                    <a:pt x="253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997;p60">
              <a:extLst>
                <a:ext uri="{FF2B5EF4-FFF2-40B4-BE49-F238E27FC236}">
                  <a16:creationId xmlns:a16="http://schemas.microsoft.com/office/drawing/2014/main" id="{4F377364-C343-339F-8CA1-C6EC07920323}"/>
                </a:ext>
              </a:extLst>
            </p:cNvPr>
            <p:cNvSpPr/>
            <p:nvPr/>
          </p:nvSpPr>
          <p:spPr>
            <a:xfrm>
              <a:off x="4968475" y="2262825"/>
              <a:ext cx="7950" cy="6825"/>
            </a:xfrm>
            <a:custGeom>
              <a:avLst/>
              <a:gdLst/>
              <a:ahLst/>
              <a:cxnLst/>
              <a:rect l="l" t="t" r="r" b="b"/>
              <a:pathLst>
                <a:path w="318" h="273" extrusionOk="0">
                  <a:moveTo>
                    <a:pt x="180" y="0"/>
                  </a:moveTo>
                  <a:cubicBezTo>
                    <a:pt x="58" y="0"/>
                    <a:pt x="0" y="145"/>
                    <a:pt x="80" y="231"/>
                  </a:cubicBezTo>
                  <a:cubicBezTo>
                    <a:pt x="108" y="260"/>
                    <a:pt x="144" y="273"/>
                    <a:pt x="179" y="273"/>
                  </a:cubicBezTo>
                  <a:cubicBezTo>
                    <a:pt x="250" y="273"/>
                    <a:pt x="318" y="220"/>
                    <a:pt x="318" y="137"/>
                  </a:cubicBezTo>
                  <a:cubicBezTo>
                    <a:pt x="318" y="65"/>
                    <a:pt x="253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998;p60">
              <a:extLst>
                <a:ext uri="{FF2B5EF4-FFF2-40B4-BE49-F238E27FC236}">
                  <a16:creationId xmlns:a16="http://schemas.microsoft.com/office/drawing/2014/main" id="{297A02C4-AA13-5F73-CB85-0BFA1C02F46C}"/>
                </a:ext>
              </a:extLst>
            </p:cNvPr>
            <p:cNvSpPr/>
            <p:nvPr/>
          </p:nvSpPr>
          <p:spPr>
            <a:xfrm>
              <a:off x="4968475" y="2272550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58" y="1"/>
                    <a:pt x="0" y="145"/>
                    <a:pt x="87" y="232"/>
                  </a:cubicBezTo>
                  <a:cubicBezTo>
                    <a:pt x="113" y="260"/>
                    <a:pt x="147" y="273"/>
                    <a:pt x="181" y="273"/>
                  </a:cubicBezTo>
                  <a:cubicBezTo>
                    <a:pt x="250" y="273"/>
                    <a:pt x="318" y="220"/>
                    <a:pt x="318" y="138"/>
                  </a:cubicBezTo>
                  <a:cubicBezTo>
                    <a:pt x="318" y="66"/>
                    <a:pt x="253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999;p60">
              <a:extLst>
                <a:ext uri="{FF2B5EF4-FFF2-40B4-BE49-F238E27FC236}">
                  <a16:creationId xmlns:a16="http://schemas.microsoft.com/office/drawing/2014/main" id="{8A5D1848-62B0-C9B4-952F-B2A0279DC3A3}"/>
                </a:ext>
              </a:extLst>
            </p:cNvPr>
            <p:cNvSpPr/>
            <p:nvPr/>
          </p:nvSpPr>
          <p:spPr>
            <a:xfrm>
              <a:off x="4968500" y="2282475"/>
              <a:ext cx="7925" cy="6775"/>
            </a:xfrm>
            <a:custGeom>
              <a:avLst/>
              <a:gdLst/>
              <a:ahLst/>
              <a:cxnLst/>
              <a:rect l="l" t="t" r="r" b="b"/>
              <a:pathLst>
                <a:path w="317" h="271" extrusionOk="0">
                  <a:moveTo>
                    <a:pt x="171" y="0"/>
                  </a:moveTo>
                  <a:cubicBezTo>
                    <a:pt x="54" y="0"/>
                    <a:pt x="1" y="147"/>
                    <a:pt x="79" y="231"/>
                  </a:cubicBezTo>
                  <a:cubicBezTo>
                    <a:pt x="106" y="259"/>
                    <a:pt x="140" y="271"/>
                    <a:pt x="173" y="271"/>
                  </a:cubicBezTo>
                  <a:cubicBezTo>
                    <a:pt x="246" y="271"/>
                    <a:pt x="317" y="214"/>
                    <a:pt x="317" y="130"/>
                  </a:cubicBezTo>
                  <a:cubicBezTo>
                    <a:pt x="317" y="58"/>
                    <a:pt x="252" y="1"/>
                    <a:pt x="179" y="1"/>
                  </a:cubicBezTo>
                  <a:cubicBezTo>
                    <a:pt x="177" y="0"/>
                    <a:pt x="174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000;p60">
              <a:extLst>
                <a:ext uri="{FF2B5EF4-FFF2-40B4-BE49-F238E27FC236}">
                  <a16:creationId xmlns:a16="http://schemas.microsoft.com/office/drawing/2014/main" id="{50986192-3CFA-D42D-5773-82055AF267CD}"/>
                </a:ext>
              </a:extLst>
            </p:cNvPr>
            <p:cNvSpPr/>
            <p:nvPr/>
          </p:nvSpPr>
          <p:spPr>
            <a:xfrm>
              <a:off x="4968475" y="2292025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58" y="1"/>
                    <a:pt x="0" y="145"/>
                    <a:pt x="80" y="232"/>
                  </a:cubicBezTo>
                  <a:cubicBezTo>
                    <a:pt x="108" y="260"/>
                    <a:pt x="144" y="273"/>
                    <a:pt x="179" y="273"/>
                  </a:cubicBezTo>
                  <a:cubicBezTo>
                    <a:pt x="250" y="273"/>
                    <a:pt x="318" y="220"/>
                    <a:pt x="318" y="138"/>
                  </a:cubicBezTo>
                  <a:cubicBezTo>
                    <a:pt x="318" y="59"/>
                    <a:pt x="253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001;p60">
              <a:extLst>
                <a:ext uri="{FF2B5EF4-FFF2-40B4-BE49-F238E27FC236}">
                  <a16:creationId xmlns:a16="http://schemas.microsoft.com/office/drawing/2014/main" id="{6B4B3DB2-E971-F779-F6B1-3517DC40228A}"/>
                </a:ext>
              </a:extLst>
            </p:cNvPr>
            <p:cNvSpPr/>
            <p:nvPr/>
          </p:nvSpPr>
          <p:spPr>
            <a:xfrm>
              <a:off x="4977650" y="2262825"/>
              <a:ext cx="7975" cy="6825"/>
            </a:xfrm>
            <a:custGeom>
              <a:avLst/>
              <a:gdLst/>
              <a:ahLst/>
              <a:cxnLst/>
              <a:rect l="l" t="t" r="r" b="b"/>
              <a:pathLst>
                <a:path w="319" h="273" extrusionOk="0">
                  <a:moveTo>
                    <a:pt x="181" y="0"/>
                  </a:moveTo>
                  <a:cubicBezTo>
                    <a:pt x="66" y="0"/>
                    <a:pt x="1" y="145"/>
                    <a:pt x="88" y="231"/>
                  </a:cubicBezTo>
                  <a:cubicBezTo>
                    <a:pt x="116" y="260"/>
                    <a:pt x="151" y="273"/>
                    <a:pt x="185" y="273"/>
                  </a:cubicBezTo>
                  <a:cubicBezTo>
                    <a:pt x="254" y="273"/>
                    <a:pt x="318" y="220"/>
                    <a:pt x="318" y="137"/>
                  </a:cubicBezTo>
                  <a:cubicBezTo>
                    <a:pt x="318" y="65"/>
                    <a:pt x="261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002;p60">
              <a:extLst>
                <a:ext uri="{FF2B5EF4-FFF2-40B4-BE49-F238E27FC236}">
                  <a16:creationId xmlns:a16="http://schemas.microsoft.com/office/drawing/2014/main" id="{39C24925-F9A3-023B-BC11-4FD8C1E37E54}"/>
                </a:ext>
              </a:extLst>
            </p:cNvPr>
            <p:cNvSpPr/>
            <p:nvPr/>
          </p:nvSpPr>
          <p:spPr>
            <a:xfrm>
              <a:off x="4977650" y="2272550"/>
              <a:ext cx="7975" cy="6850"/>
            </a:xfrm>
            <a:custGeom>
              <a:avLst/>
              <a:gdLst/>
              <a:ahLst/>
              <a:cxnLst/>
              <a:rect l="l" t="t" r="r" b="b"/>
              <a:pathLst>
                <a:path w="319" h="274" extrusionOk="0">
                  <a:moveTo>
                    <a:pt x="181" y="1"/>
                  </a:moveTo>
                  <a:cubicBezTo>
                    <a:pt x="66" y="1"/>
                    <a:pt x="1" y="152"/>
                    <a:pt x="88" y="232"/>
                  </a:cubicBezTo>
                  <a:cubicBezTo>
                    <a:pt x="116" y="260"/>
                    <a:pt x="151" y="273"/>
                    <a:pt x="185" y="273"/>
                  </a:cubicBezTo>
                  <a:cubicBezTo>
                    <a:pt x="254" y="273"/>
                    <a:pt x="318" y="220"/>
                    <a:pt x="318" y="138"/>
                  </a:cubicBezTo>
                  <a:cubicBezTo>
                    <a:pt x="318" y="59"/>
                    <a:pt x="261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003;p60">
              <a:extLst>
                <a:ext uri="{FF2B5EF4-FFF2-40B4-BE49-F238E27FC236}">
                  <a16:creationId xmlns:a16="http://schemas.microsoft.com/office/drawing/2014/main" id="{30E944F3-4ED6-781B-C9EC-DF212E37CDDC}"/>
                </a:ext>
              </a:extLst>
            </p:cNvPr>
            <p:cNvSpPr/>
            <p:nvPr/>
          </p:nvSpPr>
          <p:spPr>
            <a:xfrm>
              <a:off x="4977700" y="2282475"/>
              <a:ext cx="7925" cy="6775"/>
            </a:xfrm>
            <a:custGeom>
              <a:avLst/>
              <a:gdLst/>
              <a:ahLst/>
              <a:cxnLst/>
              <a:rect l="l" t="t" r="r" b="b"/>
              <a:pathLst>
                <a:path w="317" h="271" extrusionOk="0">
                  <a:moveTo>
                    <a:pt x="171" y="0"/>
                  </a:moveTo>
                  <a:cubicBezTo>
                    <a:pt x="61" y="0"/>
                    <a:pt x="1" y="147"/>
                    <a:pt x="86" y="231"/>
                  </a:cubicBezTo>
                  <a:cubicBezTo>
                    <a:pt x="113" y="259"/>
                    <a:pt x="146" y="271"/>
                    <a:pt x="179" y="271"/>
                  </a:cubicBezTo>
                  <a:cubicBezTo>
                    <a:pt x="249" y="271"/>
                    <a:pt x="316" y="214"/>
                    <a:pt x="316" y="130"/>
                  </a:cubicBezTo>
                  <a:cubicBezTo>
                    <a:pt x="316" y="58"/>
                    <a:pt x="259" y="1"/>
                    <a:pt x="179" y="1"/>
                  </a:cubicBezTo>
                  <a:cubicBezTo>
                    <a:pt x="177" y="0"/>
                    <a:pt x="174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004;p60">
              <a:extLst>
                <a:ext uri="{FF2B5EF4-FFF2-40B4-BE49-F238E27FC236}">
                  <a16:creationId xmlns:a16="http://schemas.microsoft.com/office/drawing/2014/main" id="{EA1D6504-BE0F-0F83-6947-E874C6A08556}"/>
                </a:ext>
              </a:extLst>
            </p:cNvPr>
            <p:cNvSpPr/>
            <p:nvPr/>
          </p:nvSpPr>
          <p:spPr>
            <a:xfrm>
              <a:off x="4987050" y="2272550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58" y="1"/>
                    <a:pt x="0" y="152"/>
                    <a:pt x="87" y="232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8"/>
                  </a:cubicBezTo>
                  <a:cubicBezTo>
                    <a:pt x="317" y="59"/>
                    <a:pt x="252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1005;p60">
            <a:extLst>
              <a:ext uri="{FF2B5EF4-FFF2-40B4-BE49-F238E27FC236}">
                <a16:creationId xmlns:a16="http://schemas.microsoft.com/office/drawing/2014/main" id="{50E256C0-19C7-603B-801B-9EB54C5F896A}"/>
              </a:ext>
            </a:extLst>
          </p:cNvPr>
          <p:cNvGrpSpPr/>
          <p:nvPr userDrawn="1"/>
        </p:nvGrpSpPr>
        <p:grpSpPr>
          <a:xfrm>
            <a:off x="8938936" y="4469418"/>
            <a:ext cx="178498" cy="154747"/>
            <a:chOff x="5037700" y="2430325"/>
            <a:chExt cx="75950" cy="65850"/>
          </a:xfrm>
          <a:solidFill>
            <a:schemeClr val="bg1"/>
          </a:solidFill>
        </p:grpSpPr>
        <p:sp>
          <p:nvSpPr>
            <p:cNvPr id="421" name="Google Shape;1006;p60">
              <a:extLst>
                <a:ext uri="{FF2B5EF4-FFF2-40B4-BE49-F238E27FC236}">
                  <a16:creationId xmlns:a16="http://schemas.microsoft.com/office/drawing/2014/main" id="{7CEFB50D-AD56-306E-C971-C2F2B4F5DFAD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007;p60">
              <a:extLst>
                <a:ext uri="{FF2B5EF4-FFF2-40B4-BE49-F238E27FC236}">
                  <a16:creationId xmlns:a16="http://schemas.microsoft.com/office/drawing/2014/main" id="{14E73725-94D9-D8DB-C346-CFC9C8634616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1008;p60">
            <a:extLst>
              <a:ext uri="{FF2B5EF4-FFF2-40B4-BE49-F238E27FC236}">
                <a16:creationId xmlns:a16="http://schemas.microsoft.com/office/drawing/2014/main" id="{42E893D1-1EC7-E4F3-1BA9-FDF3A92D0C27}"/>
              </a:ext>
            </a:extLst>
          </p:cNvPr>
          <p:cNvGrpSpPr/>
          <p:nvPr userDrawn="1"/>
        </p:nvGrpSpPr>
        <p:grpSpPr>
          <a:xfrm>
            <a:off x="8279176" y="4261384"/>
            <a:ext cx="216160" cy="122024"/>
            <a:chOff x="4756975" y="2341800"/>
            <a:chExt cx="91975" cy="51925"/>
          </a:xfrm>
          <a:solidFill>
            <a:schemeClr val="bg1"/>
          </a:solidFill>
        </p:grpSpPr>
        <p:sp>
          <p:nvSpPr>
            <p:cNvPr id="424" name="Google Shape;1009;p60">
              <a:extLst>
                <a:ext uri="{FF2B5EF4-FFF2-40B4-BE49-F238E27FC236}">
                  <a16:creationId xmlns:a16="http://schemas.microsoft.com/office/drawing/2014/main" id="{241A3453-E7BB-E211-AC00-4347A696C9FB}"/>
                </a:ext>
              </a:extLst>
            </p:cNvPr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010;p60">
              <a:extLst>
                <a:ext uri="{FF2B5EF4-FFF2-40B4-BE49-F238E27FC236}">
                  <a16:creationId xmlns:a16="http://schemas.microsoft.com/office/drawing/2014/main" id="{E9A9C307-D5B8-A651-9387-F0D26B21F810}"/>
                </a:ext>
              </a:extLst>
            </p:cNvPr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011;p60">
              <a:extLst>
                <a:ext uri="{FF2B5EF4-FFF2-40B4-BE49-F238E27FC236}">
                  <a16:creationId xmlns:a16="http://schemas.microsoft.com/office/drawing/2014/main" id="{28D3B3E6-6446-581B-414F-A40C034C1777}"/>
                </a:ext>
              </a:extLst>
            </p:cNvPr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012;p60">
              <a:extLst>
                <a:ext uri="{FF2B5EF4-FFF2-40B4-BE49-F238E27FC236}">
                  <a16:creationId xmlns:a16="http://schemas.microsoft.com/office/drawing/2014/main" id="{DA5F847D-5C35-B423-260B-30A3D577DD83}"/>
                </a:ext>
              </a:extLst>
            </p:cNvPr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013;p60">
              <a:extLst>
                <a:ext uri="{FF2B5EF4-FFF2-40B4-BE49-F238E27FC236}">
                  <a16:creationId xmlns:a16="http://schemas.microsoft.com/office/drawing/2014/main" id="{764D9289-E3FB-E438-05E0-F4D8179A8FDA}"/>
                </a:ext>
              </a:extLst>
            </p:cNvPr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014;p60">
              <a:extLst>
                <a:ext uri="{FF2B5EF4-FFF2-40B4-BE49-F238E27FC236}">
                  <a16:creationId xmlns:a16="http://schemas.microsoft.com/office/drawing/2014/main" id="{E1F6DBEF-03FA-8AFC-286F-BB8DA87C1334}"/>
                </a:ext>
              </a:extLst>
            </p:cNvPr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015;p60">
              <a:extLst>
                <a:ext uri="{FF2B5EF4-FFF2-40B4-BE49-F238E27FC236}">
                  <a16:creationId xmlns:a16="http://schemas.microsoft.com/office/drawing/2014/main" id="{717CB2A9-DD2D-BAD3-AA26-415ECA60826E}"/>
                </a:ext>
              </a:extLst>
            </p:cNvPr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016;p60">
              <a:extLst>
                <a:ext uri="{FF2B5EF4-FFF2-40B4-BE49-F238E27FC236}">
                  <a16:creationId xmlns:a16="http://schemas.microsoft.com/office/drawing/2014/main" id="{FB3A193F-83C1-BC79-CB0E-C5F48E25289F}"/>
                </a:ext>
              </a:extLst>
            </p:cNvPr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017;p60">
              <a:extLst>
                <a:ext uri="{FF2B5EF4-FFF2-40B4-BE49-F238E27FC236}">
                  <a16:creationId xmlns:a16="http://schemas.microsoft.com/office/drawing/2014/main" id="{15CD4479-9E0F-CEF4-6D7D-B6027A2ADF0B}"/>
                </a:ext>
              </a:extLst>
            </p:cNvPr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018;p60">
              <a:extLst>
                <a:ext uri="{FF2B5EF4-FFF2-40B4-BE49-F238E27FC236}">
                  <a16:creationId xmlns:a16="http://schemas.microsoft.com/office/drawing/2014/main" id="{943EECDE-9F42-4A66-F918-566A29934ABA}"/>
                </a:ext>
              </a:extLst>
            </p:cNvPr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019;p60">
              <a:extLst>
                <a:ext uri="{FF2B5EF4-FFF2-40B4-BE49-F238E27FC236}">
                  <a16:creationId xmlns:a16="http://schemas.microsoft.com/office/drawing/2014/main" id="{8AE682A2-1D36-9BE9-F0BC-07CDD7CEB120}"/>
                </a:ext>
              </a:extLst>
            </p:cNvPr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020;p60">
              <a:extLst>
                <a:ext uri="{FF2B5EF4-FFF2-40B4-BE49-F238E27FC236}">
                  <a16:creationId xmlns:a16="http://schemas.microsoft.com/office/drawing/2014/main" id="{2F0E79C6-C421-4642-4844-45228DAE1931}"/>
                </a:ext>
              </a:extLst>
            </p:cNvPr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021;p60">
              <a:extLst>
                <a:ext uri="{FF2B5EF4-FFF2-40B4-BE49-F238E27FC236}">
                  <a16:creationId xmlns:a16="http://schemas.microsoft.com/office/drawing/2014/main" id="{7A266D5C-E956-EB09-2AB0-74ACEC3B9858}"/>
                </a:ext>
              </a:extLst>
            </p:cNvPr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022;p60">
              <a:extLst>
                <a:ext uri="{FF2B5EF4-FFF2-40B4-BE49-F238E27FC236}">
                  <a16:creationId xmlns:a16="http://schemas.microsoft.com/office/drawing/2014/main" id="{91157376-FF46-18C7-769A-403C7D20D891}"/>
                </a:ext>
              </a:extLst>
            </p:cNvPr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023;p60">
              <a:extLst>
                <a:ext uri="{FF2B5EF4-FFF2-40B4-BE49-F238E27FC236}">
                  <a16:creationId xmlns:a16="http://schemas.microsoft.com/office/drawing/2014/main" id="{60F388F3-AFA8-B343-B0AB-F1234069BD89}"/>
                </a:ext>
              </a:extLst>
            </p:cNvPr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024;p60">
              <a:extLst>
                <a:ext uri="{FF2B5EF4-FFF2-40B4-BE49-F238E27FC236}">
                  <a16:creationId xmlns:a16="http://schemas.microsoft.com/office/drawing/2014/main" id="{97F9E028-70C5-78A5-2185-8F0A12A9B8CF}"/>
                </a:ext>
              </a:extLst>
            </p:cNvPr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025;p60">
              <a:extLst>
                <a:ext uri="{FF2B5EF4-FFF2-40B4-BE49-F238E27FC236}">
                  <a16:creationId xmlns:a16="http://schemas.microsoft.com/office/drawing/2014/main" id="{43FA57EE-E922-CDE0-E79A-C84E1240CC46}"/>
                </a:ext>
              </a:extLst>
            </p:cNvPr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026;p60">
              <a:extLst>
                <a:ext uri="{FF2B5EF4-FFF2-40B4-BE49-F238E27FC236}">
                  <a16:creationId xmlns:a16="http://schemas.microsoft.com/office/drawing/2014/main" id="{90E01859-46D4-09B3-D574-142E47731E0D}"/>
                </a:ext>
              </a:extLst>
            </p:cNvPr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027;p60">
              <a:extLst>
                <a:ext uri="{FF2B5EF4-FFF2-40B4-BE49-F238E27FC236}">
                  <a16:creationId xmlns:a16="http://schemas.microsoft.com/office/drawing/2014/main" id="{6E8EAE3C-6A1B-87CF-DF7F-66468AC2A3CB}"/>
                </a:ext>
              </a:extLst>
            </p:cNvPr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028;p60">
              <a:extLst>
                <a:ext uri="{FF2B5EF4-FFF2-40B4-BE49-F238E27FC236}">
                  <a16:creationId xmlns:a16="http://schemas.microsoft.com/office/drawing/2014/main" id="{072563FA-8878-0A73-83E3-E6A887DBCEE5}"/>
                </a:ext>
              </a:extLst>
            </p:cNvPr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1029;p60">
            <a:extLst>
              <a:ext uri="{FF2B5EF4-FFF2-40B4-BE49-F238E27FC236}">
                <a16:creationId xmlns:a16="http://schemas.microsoft.com/office/drawing/2014/main" id="{82DCC7AC-E001-BBCA-7D60-F6A7864492E2}"/>
              </a:ext>
            </a:extLst>
          </p:cNvPr>
          <p:cNvGrpSpPr/>
          <p:nvPr userDrawn="1"/>
        </p:nvGrpSpPr>
        <p:grpSpPr>
          <a:xfrm>
            <a:off x="8717723" y="4671577"/>
            <a:ext cx="231906" cy="191995"/>
            <a:chOff x="4943575" y="2516350"/>
            <a:chExt cx="98675" cy="81700"/>
          </a:xfrm>
          <a:solidFill>
            <a:schemeClr val="bg1"/>
          </a:solidFill>
        </p:grpSpPr>
        <p:sp>
          <p:nvSpPr>
            <p:cNvPr id="445" name="Google Shape;1030;p60">
              <a:extLst>
                <a:ext uri="{FF2B5EF4-FFF2-40B4-BE49-F238E27FC236}">
                  <a16:creationId xmlns:a16="http://schemas.microsoft.com/office/drawing/2014/main" id="{4D793A01-B08C-F0B7-40B1-6C9805B75D77}"/>
                </a:ext>
              </a:extLst>
            </p:cNvPr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031;p60">
              <a:extLst>
                <a:ext uri="{FF2B5EF4-FFF2-40B4-BE49-F238E27FC236}">
                  <a16:creationId xmlns:a16="http://schemas.microsoft.com/office/drawing/2014/main" id="{9FC9FBD6-D16A-681D-4EA0-FC2A97E48CC1}"/>
                </a:ext>
              </a:extLst>
            </p:cNvPr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032;p60">
              <a:extLst>
                <a:ext uri="{FF2B5EF4-FFF2-40B4-BE49-F238E27FC236}">
                  <a16:creationId xmlns:a16="http://schemas.microsoft.com/office/drawing/2014/main" id="{B27DBEBE-D3B5-62D0-4BFA-1098130E83DE}"/>
                </a:ext>
              </a:extLst>
            </p:cNvPr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033;p60">
              <a:extLst>
                <a:ext uri="{FF2B5EF4-FFF2-40B4-BE49-F238E27FC236}">
                  <a16:creationId xmlns:a16="http://schemas.microsoft.com/office/drawing/2014/main" id="{BE90582F-4163-4425-CF91-C4A286E42A22}"/>
                </a:ext>
              </a:extLst>
            </p:cNvPr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034;p60">
              <a:extLst>
                <a:ext uri="{FF2B5EF4-FFF2-40B4-BE49-F238E27FC236}">
                  <a16:creationId xmlns:a16="http://schemas.microsoft.com/office/drawing/2014/main" id="{DBC7DAE8-3E5B-FEA1-3C38-8C2C25C22604}"/>
                </a:ext>
              </a:extLst>
            </p:cNvPr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035;p60">
              <a:extLst>
                <a:ext uri="{FF2B5EF4-FFF2-40B4-BE49-F238E27FC236}">
                  <a16:creationId xmlns:a16="http://schemas.microsoft.com/office/drawing/2014/main" id="{897DA154-8653-93B0-620F-67DF9D112235}"/>
                </a:ext>
              </a:extLst>
            </p:cNvPr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036;p60">
              <a:extLst>
                <a:ext uri="{FF2B5EF4-FFF2-40B4-BE49-F238E27FC236}">
                  <a16:creationId xmlns:a16="http://schemas.microsoft.com/office/drawing/2014/main" id="{54E04E96-ED84-0B13-C637-4598967F9FC6}"/>
                </a:ext>
              </a:extLst>
            </p:cNvPr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037;p60">
              <a:extLst>
                <a:ext uri="{FF2B5EF4-FFF2-40B4-BE49-F238E27FC236}">
                  <a16:creationId xmlns:a16="http://schemas.microsoft.com/office/drawing/2014/main" id="{4D240BB3-D715-3590-C121-8EDE55444863}"/>
                </a:ext>
              </a:extLst>
            </p:cNvPr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038;p60">
              <a:extLst>
                <a:ext uri="{FF2B5EF4-FFF2-40B4-BE49-F238E27FC236}">
                  <a16:creationId xmlns:a16="http://schemas.microsoft.com/office/drawing/2014/main" id="{452F327A-F392-5D03-0AEB-EAA41A05F407}"/>
                </a:ext>
              </a:extLst>
            </p:cNvPr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039;p60">
              <a:extLst>
                <a:ext uri="{FF2B5EF4-FFF2-40B4-BE49-F238E27FC236}">
                  <a16:creationId xmlns:a16="http://schemas.microsoft.com/office/drawing/2014/main" id="{4A945A7D-5A63-7A34-C1EC-3AEFAC472F3A}"/>
                </a:ext>
              </a:extLst>
            </p:cNvPr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040;p60">
              <a:extLst>
                <a:ext uri="{FF2B5EF4-FFF2-40B4-BE49-F238E27FC236}">
                  <a16:creationId xmlns:a16="http://schemas.microsoft.com/office/drawing/2014/main" id="{EF1F0447-30B3-1163-6051-5ED5474A5106}"/>
                </a:ext>
              </a:extLst>
            </p:cNvPr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041;p60">
              <a:extLst>
                <a:ext uri="{FF2B5EF4-FFF2-40B4-BE49-F238E27FC236}">
                  <a16:creationId xmlns:a16="http://schemas.microsoft.com/office/drawing/2014/main" id="{F9FC973C-901B-25F7-17E7-E4D77E3455C9}"/>
                </a:ext>
              </a:extLst>
            </p:cNvPr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042;p60">
              <a:extLst>
                <a:ext uri="{FF2B5EF4-FFF2-40B4-BE49-F238E27FC236}">
                  <a16:creationId xmlns:a16="http://schemas.microsoft.com/office/drawing/2014/main" id="{E2B0D925-88C0-6831-8E05-AC35FBBB405C}"/>
                </a:ext>
              </a:extLst>
            </p:cNvPr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043;p60">
              <a:extLst>
                <a:ext uri="{FF2B5EF4-FFF2-40B4-BE49-F238E27FC236}">
                  <a16:creationId xmlns:a16="http://schemas.microsoft.com/office/drawing/2014/main" id="{6B7180C2-3F87-C952-470A-CC1543AC20CF}"/>
                </a:ext>
              </a:extLst>
            </p:cNvPr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044;p60">
              <a:extLst>
                <a:ext uri="{FF2B5EF4-FFF2-40B4-BE49-F238E27FC236}">
                  <a16:creationId xmlns:a16="http://schemas.microsoft.com/office/drawing/2014/main" id="{0FBCA9FB-4F35-D2BC-F2E8-08FD95769648}"/>
                </a:ext>
              </a:extLst>
            </p:cNvPr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045;p60">
              <a:extLst>
                <a:ext uri="{FF2B5EF4-FFF2-40B4-BE49-F238E27FC236}">
                  <a16:creationId xmlns:a16="http://schemas.microsoft.com/office/drawing/2014/main" id="{4AFF37A1-FDE7-2B38-A457-480AEF803B2D}"/>
                </a:ext>
              </a:extLst>
            </p:cNvPr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046;p60">
              <a:extLst>
                <a:ext uri="{FF2B5EF4-FFF2-40B4-BE49-F238E27FC236}">
                  <a16:creationId xmlns:a16="http://schemas.microsoft.com/office/drawing/2014/main" id="{0678DDBD-FB28-2485-B73B-F7EF72E76B18}"/>
                </a:ext>
              </a:extLst>
            </p:cNvPr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047;p60">
              <a:extLst>
                <a:ext uri="{FF2B5EF4-FFF2-40B4-BE49-F238E27FC236}">
                  <a16:creationId xmlns:a16="http://schemas.microsoft.com/office/drawing/2014/main" id="{512D543C-6C27-9386-CD95-FBBB8ECBF1A4}"/>
                </a:ext>
              </a:extLst>
            </p:cNvPr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048;p60">
              <a:extLst>
                <a:ext uri="{FF2B5EF4-FFF2-40B4-BE49-F238E27FC236}">
                  <a16:creationId xmlns:a16="http://schemas.microsoft.com/office/drawing/2014/main" id="{E4FBEE88-046A-91C0-6880-5E0AA9D2D7E8}"/>
                </a:ext>
              </a:extLst>
            </p:cNvPr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049;p60">
              <a:extLst>
                <a:ext uri="{FF2B5EF4-FFF2-40B4-BE49-F238E27FC236}">
                  <a16:creationId xmlns:a16="http://schemas.microsoft.com/office/drawing/2014/main" id="{7CA1E851-373B-9E4F-4B80-5BE4816EC53B}"/>
                </a:ext>
              </a:extLst>
            </p:cNvPr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050;p60">
              <a:extLst>
                <a:ext uri="{FF2B5EF4-FFF2-40B4-BE49-F238E27FC236}">
                  <a16:creationId xmlns:a16="http://schemas.microsoft.com/office/drawing/2014/main" id="{7A936A23-EC14-8C11-B666-0DF74F2F39CD}"/>
                </a:ext>
              </a:extLst>
            </p:cNvPr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051;p60">
              <a:extLst>
                <a:ext uri="{FF2B5EF4-FFF2-40B4-BE49-F238E27FC236}">
                  <a16:creationId xmlns:a16="http://schemas.microsoft.com/office/drawing/2014/main" id="{8CE3B359-6F67-BD3E-5582-B3C9E29D7152}"/>
                </a:ext>
              </a:extLst>
            </p:cNvPr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052;p60">
              <a:extLst>
                <a:ext uri="{FF2B5EF4-FFF2-40B4-BE49-F238E27FC236}">
                  <a16:creationId xmlns:a16="http://schemas.microsoft.com/office/drawing/2014/main" id="{0EC4CB06-6F92-E216-1E7F-E63D3D20C5FF}"/>
                </a:ext>
              </a:extLst>
            </p:cNvPr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053;p60">
              <a:extLst>
                <a:ext uri="{FF2B5EF4-FFF2-40B4-BE49-F238E27FC236}">
                  <a16:creationId xmlns:a16="http://schemas.microsoft.com/office/drawing/2014/main" id="{E1407BD5-613B-7BDD-8B66-E173C1611DA1}"/>
                </a:ext>
              </a:extLst>
            </p:cNvPr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054;p60">
              <a:extLst>
                <a:ext uri="{FF2B5EF4-FFF2-40B4-BE49-F238E27FC236}">
                  <a16:creationId xmlns:a16="http://schemas.microsoft.com/office/drawing/2014/main" id="{7CE68DED-900E-C802-7A8D-1CC6CB1C0D3C}"/>
                </a:ext>
              </a:extLst>
            </p:cNvPr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055;p60">
              <a:extLst>
                <a:ext uri="{FF2B5EF4-FFF2-40B4-BE49-F238E27FC236}">
                  <a16:creationId xmlns:a16="http://schemas.microsoft.com/office/drawing/2014/main" id="{A777D2F6-1B71-FFAD-D05E-83FD2F35F1E8}"/>
                </a:ext>
              </a:extLst>
            </p:cNvPr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056;p60">
              <a:extLst>
                <a:ext uri="{FF2B5EF4-FFF2-40B4-BE49-F238E27FC236}">
                  <a16:creationId xmlns:a16="http://schemas.microsoft.com/office/drawing/2014/main" id="{7F3C65A2-ACB6-4B2C-293D-F29CF0777C74}"/>
                </a:ext>
              </a:extLst>
            </p:cNvPr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057;p60">
              <a:extLst>
                <a:ext uri="{FF2B5EF4-FFF2-40B4-BE49-F238E27FC236}">
                  <a16:creationId xmlns:a16="http://schemas.microsoft.com/office/drawing/2014/main" id="{AD1AAD13-1B93-640B-AB45-922F8D66628A}"/>
                </a:ext>
              </a:extLst>
            </p:cNvPr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058;p60">
              <a:extLst>
                <a:ext uri="{FF2B5EF4-FFF2-40B4-BE49-F238E27FC236}">
                  <a16:creationId xmlns:a16="http://schemas.microsoft.com/office/drawing/2014/main" id="{42DA4AAA-45A6-A0D9-C90C-1305627AB96E}"/>
                </a:ext>
              </a:extLst>
            </p:cNvPr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059;p60">
              <a:extLst>
                <a:ext uri="{FF2B5EF4-FFF2-40B4-BE49-F238E27FC236}">
                  <a16:creationId xmlns:a16="http://schemas.microsoft.com/office/drawing/2014/main" id="{DBE8765A-9C28-4669-C247-D8525A11260E}"/>
                </a:ext>
              </a:extLst>
            </p:cNvPr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060;p60">
              <a:extLst>
                <a:ext uri="{FF2B5EF4-FFF2-40B4-BE49-F238E27FC236}">
                  <a16:creationId xmlns:a16="http://schemas.microsoft.com/office/drawing/2014/main" id="{9962ABA3-7D30-AFFD-E244-47043BF17D2A}"/>
                </a:ext>
              </a:extLst>
            </p:cNvPr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061;p60">
              <a:extLst>
                <a:ext uri="{FF2B5EF4-FFF2-40B4-BE49-F238E27FC236}">
                  <a16:creationId xmlns:a16="http://schemas.microsoft.com/office/drawing/2014/main" id="{60062A47-19A3-59D5-B39E-48FE7A9CDA00}"/>
                </a:ext>
              </a:extLst>
            </p:cNvPr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062;p60">
              <a:extLst>
                <a:ext uri="{FF2B5EF4-FFF2-40B4-BE49-F238E27FC236}">
                  <a16:creationId xmlns:a16="http://schemas.microsoft.com/office/drawing/2014/main" id="{750EAFDE-DC06-DB75-447D-2B40D21D39E6}"/>
                </a:ext>
              </a:extLst>
            </p:cNvPr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063;p60">
              <a:extLst>
                <a:ext uri="{FF2B5EF4-FFF2-40B4-BE49-F238E27FC236}">
                  <a16:creationId xmlns:a16="http://schemas.microsoft.com/office/drawing/2014/main" id="{1B2FE79A-2E2B-5367-F77F-BB5DB02CD7B3}"/>
                </a:ext>
              </a:extLst>
            </p:cNvPr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064;p60">
              <a:extLst>
                <a:ext uri="{FF2B5EF4-FFF2-40B4-BE49-F238E27FC236}">
                  <a16:creationId xmlns:a16="http://schemas.microsoft.com/office/drawing/2014/main" id="{BE499612-BD28-D084-90C0-EBEEE58A1817}"/>
                </a:ext>
              </a:extLst>
            </p:cNvPr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065;p60">
              <a:extLst>
                <a:ext uri="{FF2B5EF4-FFF2-40B4-BE49-F238E27FC236}">
                  <a16:creationId xmlns:a16="http://schemas.microsoft.com/office/drawing/2014/main" id="{5B960E3E-6EA0-AFF8-B1B7-8C0AEBF47569}"/>
                </a:ext>
              </a:extLst>
            </p:cNvPr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066;p60">
              <a:extLst>
                <a:ext uri="{FF2B5EF4-FFF2-40B4-BE49-F238E27FC236}">
                  <a16:creationId xmlns:a16="http://schemas.microsoft.com/office/drawing/2014/main" id="{07E944BA-BC18-CB60-5E11-B36D53F059D8}"/>
                </a:ext>
              </a:extLst>
            </p:cNvPr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067;p60">
              <a:extLst>
                <a:ext uri="{FF2B5EF4-FFF2-40B4-BE49-F238E27FC236}">
                  <a16:creationId xmlns:a16="http://schemas.microsoft.com/office/drawing/2014/main" id="{BC21ECE6-C464-E391-5512-9EEE4674E96E}"/>
                </a:ext>
              </a:extLst>
            </p:cNvPr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068;p60">
              <a:extLst>
                <a:ext uri="{FF2B5EF4-FFF2-40B4-BE49-F238E27FC236}">
                  <a16:creationId xmlns:a16="http://schemas.microsoft.com/office/drawing/2014/main" id="{00123CB4-49D4-314A-7B87-9A9F73C4D34E}"/>
                </a:ext>
              </a:extLst>
            </p:cNvPr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069;p60">
              <a:extLst>
                <a:ext uri="{FF2B5EF4-FFF2-40B4-BE49-F238E27FC236}">
                  <a16:creationId xmlns:a16="http://schemas.microsoft.com/office/drawing/2014/main" id="{732BF9A6-434A-8573-289E-B863CEBDE087}"/>
                </a:ext>
              </a:extLst>
            </p:cNvPr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070;p60">
              <a:extLst>
                <a:ext uri="{FF2B5EF4-FFF2-40B4-BE49-F238E27FC236}">
                  <a16:creationId xmlns:a16="http://schemas.microsoft.com/office/drawing/2014/main" id="{CF47DD4E-D107-FA9A-A397-8369B77521BC}"/>
                </a:ext>
              </a:extLst>
            </p:cNvPr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071;p60">
              <a:extLst>
                <a:ext uri="{FF2B5EF4-FFF2-40B4-BE49-F238E27FC236}">
                  <a16:creationId xmlns:a16="http://schemas.microsoft.com/office/drawing/2014/main" id="{7ACF5267-2C07-86E5-BC9A-71182186E64E}"/>
                </a:ext>
              </a:extLst>
            </p:cNvPr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072;p60">
              <a:extLst>
                <a:ext uri="{FF2B5EF4-FFF2-40B4-BE49-F238E27FC236}">
                  <a16:creationId xmlns:a16="http://schemas.microsoft.com/office/drawing/2014/main" id="{025349FA-5AE5-8747-870C-C32A2F56CA94}"/>
                </a:ext>
              </a:extLst>
            </p:cNvPr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073;p60">
              <a:extLst>
                <a:ext uri="{FF2B5EF4-FFF2-40B4-BE49-F238E27FC236}">
                  <a16:creationId xmlns:a16="http://schemas.microsoft.com/office/drawing/2014/main" id="{071334D1-E8CB-8E36-318D-9C024AEFCF13}"/>
                </a:ext>
              </a:extLst>
            </p:cNvPr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074;p60">
              <a:extLst>
                <a:ext uri="{FF2B5EF4-FFF2-40B4-BE49-F238E27FC236}">
                  <a16:creationId xmlns:a16="http://schemas.microsoft.com/office/drawing/2014/main" id="{FC1CACFF-38BA-222A-4802-7DFE870E28E2}"/>
                </a:ext>
              </a:extLst>
            </p:cNvPr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075;p60">
              <a:extLst>
                <a:ext uri="{FF2B5EF4-FFF2-40B4-BE49-F238E27FC236}">
                  <a16:creationId xmlns:a16="http://schemas.microsoft.com/office/drawing/2014/main" id="{D86D2700-3F9F-AED1-8D01-52390DB7B4C1}"/>
                </a:ext>
              </a:extLst>
            </p:cNvPr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076;p60">
              <a:extLst>
                <a:ext uri="{FF2B5EF4-FFF2-40B4-BE49-F238E27FC236}">
                  <a16:creationId xmlns:a16="http://schemas.microsoft.com/office/drawing/2014/main" id="{BB1BB70C-3640-D96B-455C-24454BE4ADB2}"/>
                </a:ext>
              </a:extLst>
            </p:cNvPr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077;p60">
              <a:extLst>
                <a:ext uri="{FF2B5EF4-FFF2-40B4-BE49-F238E27FC236}">
                  <a16:creationId xmlns:a16="http://schemas.microsoft.com/office/drawing/2014/main" id="{34BDCB19-E28E-CE9F-068E-1C35C08A823B}"/>
                </a:ext>
              </a:extLst>
            </p:cNvPr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078;p60">
              <a:extLst>
                <a:ext uri="{FF2B5EF4-FFF2-40B4-BE49-F238E27FC236}">
                  <a16:creationId xmlns:a16="http://schemas.microsoft.com/office/drawing/2014/main" id="{2CF8BF25-0257-4FA6-33CE-90F8FC09C3CF}"/>
                </a:ext>
              </a:extLst>
            </p:cNvPr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079;p60">
              <a:extLst>
                <a:ext uri="{FF2B5EF4-FFF2-40B4-BE49-F238E27FC236}">
                  <a16:creationId xmlns:a16="http://schemas.microsoft.com/office/drawing/2014/main" id="{E046ACF1-45BA-62A4-ED11-73A344D0C2ED}"/>
                </a:ext>
              </a:extLst>
            </p:cNvPr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080;p60">
              <a:extLst>
                <a:ext uri="{FF2B5EF4-FFF2-40B4-BE49-F238E27FC236}">
                  <a16:creationId xmlns:a16="http://schemas.microsoft.com/office/drawing/2014/main" id="{BD600105-FC09-CAE8-9E1E-6602BFBDD294}"/>
                </a:ext>
              </a:extLst>
            </p:cNvPr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081;p60">
              <a:extLst>
                <a:ext uri="{FF2B5EF4-FFF2-40B4-BE49-F238E27FC236}">
                  <a16:creationId xmlns:a16="http://schemas.microsoft.com/office/drawing/2014/main" id="{D713F2C8-5C22-4B21-48CC-D13C0B1C43C3}"/>
                </a:ext>
              </a:extLst>
            </p:cNvPr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082;p60">
              <a:extLst>
                <a:ext uri="{FF2B5EF4-FFF2-40B4-BE49-F238E27FC236}">
                  <a16:creationId xmlns:a16="http://schemas.microsoft.com/office/drawing/2014/main" id="{97399B91-19C9-5E60-1EDC-201208B8067C}"/>
                </a:ext>
              </a:extLst>
            </p:cNvPr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083;p60">
              <a:extLst>
                <a:ext uri="{FF2B5EF4-FFF2-40B4-BE49-F238E27FC236}">
                  <a16:creationId xmlns:a16="http://schemas.microsoft.com/office/drawing/2014/main" id="{80B2511E-143A-21F0-C4D4-0DBC59C9131E}"/>
                </a:ext>
              </a:extLst>
            </p:cNvPr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084;p60">
              <a:extLst>
                <a:ext uri="{FF2B5EF4-FFF2-40B4-BE49-F238E27FC236}">
                  <a16:creationId xmlns:a16="http://schemas.microsoft.com/office/drawing/2014/main" id="{237A0F0E-C241-8F78-52CC-571694F5FA8D}"/>
                </a:ext>
              </a:extLst>
            </p:cNvPr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085;p60">
              <a:extLst>
                <a:ext uri="{FF2B5EF4-FFF2-40B4-BE49-F238E27FC236}">
                  <a16:creationId xmlns:a16="http://schemas.microsoft.com/office/drawing/2014/main" id="{3CEA590C-6341-F797-562C-CA0B3FF4934D}"/>
                </a:ext>
              </a:extLst>
            </p:cNvPr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086;p60">
              <a:extLst>
                <a:ext uri="{FF2B5EF4-FFF2-40B4-BE49-F238E27FC236}">
                  <a16:creationId xmlns:a16="http://schemas.microsoft.com/office/drawing/2014/main" id="{C7BC4BAA-9EF2-FD92-DBF0-164E7AD37A6B}"/>
                </a:ext>
              </a:extLst>
            </p:cNvPr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087;p60">
              <a:extLst>
                <a:ext uri="{FF2B5EF4-FFF2-40B4-BE49-F238E27FC236}">
                  <a16:creationId xmlns:a16="http://schemas.microsoft.com/office/drawing/2014/main" id="{5B0D344E-861C-17FF-978D-6F8A824DB870}"/>
                </a:ext>
              </a:extLst>
            </p:cNvPr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088;p60">
              <a:extLst>
                <a:ext uri="{FF2B5EF4-FFF2-40B4-BE49-F238E27FC236}">
                  <a16:creationId xmlns:a16="http://schemas.microsoft.com/office/drawing/2014/main" id="{4A0C378C-AADB-FB79-65B8-FDA60C5F5A1B}"/>
                </a:ext>
              </a:extLst>
            </p:cNvPr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089;p60">
              <a:extLst>
                <a:ext uri="{FF2B5EF4-FFF2-40B4-BE49-F238E27FC236}">
                  <a16:creationId xmlns:a16="http://schemas.microsoft.com/office/drawing/2014/main" id="{30FC6584-532F-2260-FAA6-864EF4EA8505}"/>
                </a:ext>
              </a:extLst>
            </p:cNvPr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090;p60">
              <a:extLst>
                <a:ext uri="{FF2B5EF4-FFF2-40B4-BE49-F238E27FC236}">
                  <a16:creationId xmlns:a16="http://schemas.microsoft.com/office/drawing/2014/main" id="{3209A909-DCB1-7ED6-6DEC-A8AE8F1602D8}"/>
                </a:ext>
              </a:extLst>
            </p:cNvPr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091;p60">
              <a:extLst>
                <a:ext uri="{FF2B5EF4-FFF2-40B4-BE49-F238E27FC236}">
                  <a16:creationId xmlns:a16="http://schemas.microsoft.com/office/drawing/2014/main" id="{D44FB6B2-BAFB-B124-9BB5-34F6377EE140}"/>
                </a:ext>
              </a:extLst>
            </p:cNvPr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092;p60">
              <a:extLst>
                <a:ext uri="{FF2B5EF4-FFF2-40B4-BE49-F238E27FC236}">
                  <a16:creationId xmlns:a16="http://schemas.microsoft.com/office/drawing/2014/main" id="{8D6F3475-44F3-2592-6A96-C36F297B2A71}"/>
                </a:ext>
              </a:extLst>
            </p:cNvPr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093;p60">
              <a:extLst>
                <a:ext uri="{FF2B5EF4-FFF2-40B4-BE49-F238E27FC236}">
                  <a16:creationId xmlns:a16="http://schemas.microsoft.com/office/drawing/2014/main" id="{30A0985A-7605-B0DF-837B-C566BF212E1C}"/>
                </a:ext>
              </a:extLst>
            </p:cNvPr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094;p60">
              <a:extLst>
                <a:ext uri="{FF2B5EF4-FFF2-40B4-BE49-F238E27FC236}">
                  <a16:creationId xmlns:a16="http://schemas.microsoft.com/office/drawing/2014/main" id="{858026EB-AA60-A70C-7283-325FB198ECA8}"/>
                </a:ext>
              </a:extLst>
            </p:cNvPr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095;p60">
              <a:extLst>
                <a:ext uri="{FF2B5EF4-FFF2-40B4-BE49-F238E27FC236}">
                  <a16:creationId xmlns:a16="http://schemas.microsoft.com/office/drawing/2014/main" id="{5FE77CC7-A484-071A-1D90-4C897223CBA0}"/>
                </a:ext>
              </a:extLst>
            </p:cNvPr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096;p60">
              <a:extLst>
                <a:ext uri="{FF2B5EF4-FFF2-40B4-BE49-F238E27FC236}">
                  <a16:creationId xmlns:a16="http://schemas.microsoft.com/office/drawing/2014/main" id="{FA9C01E2-F9B5-AAEA-27A5-33E45CCA097B}"/>
                </a:ext>
              </a:extLst>
            </p:cNvPr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097;p60">
              <a:extLst>
                <a:ext uri="{FF2B5EF4-FFF2-40B4-BE49-F238E27FC236}">
                  <a16:creationId xmlns:a16="http://schemas.microsoft.com/office/drawing/2014/main" id="{1DCB34B3-A6B7-BD4B-92A2-21F100FC1FA1}"/>
                </a:ext>
              </a:extLst>
            </p:cNvPr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098;p60">
              <a:extLst>
                <a:ext uri="{FF2B5EF4-FFF2-40B4-BE49-F238E27FC236}">
                  <a16:creationId xmlns:a16="http://schemas.microsoft.com/office/drawing/2014/main" id="{6277D689-7AA5-35B6-60F8-6B841CBF3B3D}"/>
                </a:ext>
              </a:extLst>
            </p:cNvPr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099;p60">
              <a:extLst>
                <a:ext uri="{FF2B5EF4-FFF2-40B4-BE49-F238E27FC236}">
                  <a16:creationId xmlns:a16="http://schemas.microsoft.com/office/drawing/2014/main" id="{3F46384D-A6BD-013F-A1E0-78C3756A8B19}"/>
                </a:ext>
              </a:extLst>
            </p:cNvPr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100;p60">
              <a:extLst>
                <a:ext uri="{FF2B5EF4-FFF2-40B4-BE49-F238E27FC236}">
                  <a16:creationId xmlns:a16="http://schemas.microsoft.com/office/drawing/2014/main" id="{947712E2-CB86-9E06-0EE2-4581E66EA54F}"/>
                </a:ext>
              </a:extLst>
            </p:cNvPr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101;p60">
              <a:extLst>
                <a:ext uri="{FF2B5EF4-FFF2-40B4-BE49-F238E27FC236}">
                  <a16:creationId xmlns:a16="http://schemas.microsoft.com/office/drawing/2014/main" id="{9ED957DB-92B1-0AAD-FE5B-04BDCDDBDE26}"/>
                </a:ext>
              </a:extLst>
            </p:cNvPr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102;p60">
              <a:extLst>
                <a:ext uri="{FF2B5EF4-FFF2-40B4-BE49-F238E27FC236}">
                  <a16:creationId xmlns:a16="http://schemas.microsoft.com/office/drawing/2014/main" id="{7CBCCE28-17D7-8B98-0C5C-80A6F55316A1}"/>
                </a:ext>
              </a:extLst>
            </p:cNvPr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103;p60">
              <a:extLst>
                <a:ext uri="{FF2B5EF4-FFF2-40B4-BE49-F238E27FC236}">
                  <a16:creationId xmlns:a16="http://schemas.microsoft.com/office/drawing/2014/main" id="{A1FA7E59-852E-E087-31EE-F98962527C2A}"/>
                </a:ext>
              </a:extLst>
            </p:cNvPr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104;p60">
              <a:extLst>
                <a:ext uri="{FF2B5EF4-FFF2-40B4-BE49-F238E27FC236}">
                  <a16:creationId xmlns:a16="http://schemas.microsoft.com/office/drawing/2014/main" id="{D61BCDE6-0DCC-2A0A-F6AD-DA66E42FF080}"/>
                </a:ext>
              </a:extLst>
            </p:cNvPr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105;p60">
              <a:extLst>
                <a:ext uri="{FF2B5EF4-FFF2-40B4-BE49-F238E27FC236}">
                  <a16:creationId xmlns:a16="http://schemas.microsoft.com/office/drawing/2014/main" id="{23D59311-B67C-82DD-B363-30E3BDB8EC66}"/>
                </a:ext>
              </a:extLst>
            </p:cNvPr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106;p60">
              <a:extLst>
                <a:ext uri="{FF2B5EF4-FFF2-40B4-BE49-F238E27FC236}">
                  <a16:creationId xmlns:a16="http://schemas.microsoft.com/office/drawing/2014/main" id="{BD366311-A3EC-1C8C-6224-C07354233218}"/>
                </a:ext>
              </a:extLst>
            </p:cNvPr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107;p60">
              <a:extLst>
                <a:ext uri="{FF2B5EF4-FFF2-40B4-BE49-F238E27FC236}">
                  <a16:creationId xmlns:a16="http://schemas.microsoft.com/office/drawing/2014/main" id="{262AC617-C059-E1BC-CC2E-8E686C048208}"/>
                </a:ext>
              </a:extLst>
            </p:cNvPr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1108;p60">
            <a:extLst>
              <a:ext uri="{FF2B5EF4-FFF2-40B4-BE49-F238E27FC236}">
                <a16:creationId xmlns:a16="http://schemas.microsoft.com/office/drawing/2014/main" id="{D552598D-9A6A-CA41-77E1-507E11304E81}"/>
              </a:ext>
            </a:extLst>
          </p:cNvPr>
          <p:cNvSpPr/>
          <p:nvPr userDrawn="1"/>
        </p:nvSpPr>
        <p:spPr>
          <a:xfrm>
            <a:off x="7263285" y="4089486"/>
            <a:ext cx="224861" cy="294399"/>
          </a:xfrm>
          <a:custGeom>
            <a:avLst/>
            <a:gdLst/>
            <a:ahLst/>
            <a:cxnLst/>
            <a:rect l="l" t="t" r="r" b="b"/>
            <a:pathLst>
              <a:path w="13659" h="17883" extrusionOk="0">
                <a:moveTo>
                  <a:pt x="6026" y="1"/>
                </a:moveTo>
                <a:lnTo>
                  <a:pt x="7644" y="1229"/>
                </a:lnTo>
                <a:cubicBezTo>
                  <a:pt x="6336" y="1768"/>
                  <a:pt x="5131" y="2548"/>
                  <a:pt x="4109" y="3536"/>
                </a:cubicBezTo>
                <a:cubicBezTo>
                  <a:pt x="2767" y="4787"/>
                  <a:pt x="1745" y="6347"/>
                  <a:pt x="1148" y="8081"/>
                </a:cubicBezTo>
                <a:cubicBezTo>
                  <a:pt x="1" y="11512"/>
                  <a:pt x="701" y="15254"/>
                  <a:pt x="2698" y="17882"/>
                </a:cubicBezTo>
                <a:cubicBezTo>
                  <a:pt x="1206" y="14944"/>
                  <a:pt x="1332" y="11409"/>
                  <a:pt x="2801" y="8804"/>
                </a:cubicBezTo>
                <a:cubicBezTo>
                  <a:pt x="3524" y="7518"/>
                  <a:pt x="4546" y="6428"/>
                  <a:pt x="5785" y="5636"/>
                </a:cubicBezTo>
                <a:cubicBezTo>
                  <a:pt x="6749" y="5005"/>
                  <a:pt x="7828" y="4568"/>
                  <a:pt x="8964" y="4362"/>
                </a:cubicBezTo>
                <a:lnTo>
                  <a:pt x="8964" y="4362"/>
                </a:lnTo>
                <a:lnTo>
                  <a:pt x="8620" y="6003"/>
                </a:lnTo>
                <a:lnTo>
                  <a:pt x="13658" y="678"/>
                </a:lnTo>
                <a:lnTo>
                  <a:pt x="602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1109;p60">
            <a:extLst>
              <a:ext uri="{FF2B5EF4-FFF2-40B4-BE49-F238E27FC236}">
                <a16:creationId xmlns:a16="http://schemas.microsoft.com/office/drawing/2014/main" id="{F3327AD5-5C76-1637-381D-289C4C30C981}"/>
              </a:ext>
            </a:extLst>
          </p:cNvPr>
          <p:cNvSpPr/>
          <p:nvPr userDrawn="1"/>
        </p:nvSpPr>
        <p:spPr>
          <a:xfrm>
            <a:off x="7479471" y="3957060"/>
            <a:ext cx="176478" cy="306482"/>
          </a:xfrm>
          <a:custGeom>
            <a:avLst/>
            <a:gdLst/>
            <a:ahLst/>
            <a:cxnLst/>
            <a:rect l="l" t="t" r="r" b="b"/>
            <a:pathLst>
              <a:path w="10720" h="18617" extrusionOk="0">
                <a:moveTo>
                  <a:pt x="0" y="0"/>
                </a:moveTo>
                <a:cubicBezTo>
                  <a:pt x="2686" y="1722"/>
                  <a:pt x="4625" y="4120"/>
                  <a:pt x="5567" y="6680"/>
                </a:cubicBezTo>
                <a:cubicBezTo>
                  <a:pt x="6370" y="8837"/>
                  <a:pt x="6462" y="11202"/>
                  <a:pt x="5831" y="13428"/>
                </a:cubicBezTo>
                <a:lnTo>
                  <a:pt x="4717" y="12545"/>
                </a:lnTo>
                <a:lnTo>
                  <a:pt x="6496" y="18616"/>
                </a:lnTo>
                <a:lnTo>
                  <a:pt x="10720" y="13463"/>
                </a:lnTo>
                <a:lnTo>
                  <a:pt x="9136" y="13991"/>
                </a:lnTo>
                <a:cubicBezTo>
                  <a:pt x="9354" y="11225"/>
                  <a:pt x="8688" y="8459"/>
                  <a:pt x="7219" y="6106"/>
                </a:cubicBezTo>
                <a:cubicBezTo>
                  <a:pt x="5589" y="3443"/>
                  <a:pt x="3007" y="130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1110;p60">
            <a:extLst>
              <a:ext uri="{FF2B5EF4-FFF2-40B4-BE49-F238E27FC236}">
                <a16:creationId xmlns:a16="http://schemas.microsoft.com/office/drawing/2014/main" id="{DAFD9CD9-7139-4FF7-C502-1724D6ADC753}"/>
              </a:ext>
            </a:extLst>
          </p:cNvPr>
          <p:cNvSpPr/>
          <p:nvPr userDrawn="1"/>
        </p:nvSpPr>
        <p:spPr>
          <a:xfrm>
            <a:off x="7442148" y="4286850"/>
            <a:ext cx="312343" cy="104570"/>
          </a:xfrm>
          <a:custGeom>
            <a:avLst/>
            <a:gdLst/>
            <a:ahLst/>
            <a:cxnLst/>
            <a:rect l="l" t="t" r="r" b="b"/>
            <a:pathLst>
              <a:path w="18973" h="6352" extrusionOk="0">
                <a:moveTo>
                  <a:pt x="3290" y="0"/>
                </a:moveTo>
                <a:cubicBezTo>
                  <a:pt x="2194" y="0"/>
                  <a:pt x="1096" y="51"/>
                  <a:pt x="1" y="153"/>
                </a:cubicBezTo>
                <a:cubicBezTo>
                  <a:pt x="4936" y="773"/>
                  <a:pt x="9676" y="2483"/>
                  <a:pt x="13865" y="5169"/>
                </a:cubicBezTo>
                <a:lnTo>
                  <a:pt x="12867" y="5949"/>
                </a:lnTo>
                <a:lnTo>
                  <a:pt x="18973" y="6351"/>
                </a:lnTo>
                <a:lnTo>
                  <a:pt x="15839" y="1037"/>
                </a:lnTo>
                <a:lnTo>
                  <a:pt x="15575" y="2208"/>
                </a:lnTo>
                <a:cubicBezTo>
                  <a:pt x="11637" y="744"/>
                  <a:pt x="7476" y="0"/>
                  <a:pt x="32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1111;p60">
            <a:extLst>
              <a:ext uri="{FF2B5EF4-FFF2-40B4-BE49-F238E27FC236}">
                <a16:creationId xmlns:a16="http://schemas.microsoft.com/office/drawing/2014/main" id="{B1E42194-E927-D8BE-098C-0FC23A0544B8}"/>
              </a:ext>
            </a:extLst>
          </p:cNvPr>
          <p:cNvSpPr/>
          <p:nvPr userDrawn="1"/>
        </p:nvSpPr>
        <p:spPr>
          <a:xfrm>
            <a:off x="7306322" y="4719173"/>
            <a:ext cx="324443" cy="114760"/>
          </a:xfrm>
          <a:custGeom>
            <a:avLst/>
            <a:gdLst/>
            <a:ahLst/>
            <a:cxnLst/>
            <a:rect l="l" t="t" r="r" b="b"/>
            <a:pathLst>
              <a:path w="19708" h="6971" extrusionOk="0">
                <a:moveTo>
                  <a:pt x="1" y="0"/>
                </a:moveTo>
                <a:lnTo>
                  <a:pt x="1" y="0"/>
                </a:lnTo>
                <a:cubicBezTo>
                  <a:pt x="104" y="333"/>
                  <a:pt x="667" y="5544"/>
                  <a:pt x="667" y="5544"/>
                </a:cubicBezTo>
                <a:lnTo>
                  <a:pt x="1355" y="4350"/>
                </a:lnTo>
                <a:cubicBezTo>
                  <a:pt x="1470" y="4465"/>
                  <a:pt x="1585" y="4580"/>
                  <a:pt x="1699" y="4694"/>
                </a:cubicBezTo>
                <a:cubicBezTo>
                  <a:pt x="2055" y="5050"/>
                  <a:pt x="2446" y="5360"/>
                  <a:pt x="2847" y="5658"/>
                </a:cubicBezTo>
                <a:cubicBezTo>
                  <a:pt x="3272" y="5945"/>
                  <a:pt x="3708" y="6198"/>
                  <a:pt x="4179" y="6416"/>
                </a:cubicBezTo>
                <a:cubicBezTo>
                  <a:pt x="4661" y="6623"/>
                  <a:pt x="5166" y="6783"/>
                  <a:pt x="5671" y="6875"/>
                </a:cubicBezTo>
                <a:cubicBezTo>
                  <a:pt x="6037" y="6940"/>
                  <a:pt x="6408" y="6971"/>
                  <a:pt x="6782" y="6971"/>
                </a:cubicBezTo>
                <a:cubicBezTo>
                  <a:pt x="6935" y="6971"/>
                  <a:pt x="7089" y="6965"/>
                  <a:pt x="7243" y="6955"/>
                </a:cubicBezTo>
                <a:cubicBezTo>
                  <a:pt x="7771" y="6909"/>
                  <a:pt x="8287" y="6783"/>
                  <a:pt x="8781" y="6577"/>
                </a:cubicBezTo>
                <a:cubicBezTo>
                  <a:pt x="9263" y="6370"/>
                  <a:pt x="9711" y="6095"/>
                  <a:pt x="10101" y="5739"/>
                </a:cubicBezTo>
                <a:cubicBezTo>
                  <a:pt x="10457" y="5429"/>
                  <a:pt x="10778" y="5085"/>
                  <a:pt x="11076" y="4717"/>
                </a:cubicBezTo>
                <a:cubicBezTo>
                  <a:pt x="11363" y="4362"/>
                  <a:pt x="11616" y="4029"/>
                  <a:pt x="11880" y="3696"/>
                </a:cubicBezTo>
                <a:cubicBezTo>
                  <a:pt x="12006" y="3547"/>
                  <a:pt x="12144" y="3386"/>
                  <a:pt x="12282" y="3237"/>
                </a:cubicBezTo>
                <a:cubicBezTo>
                  <a:pt x="12350" y="3168"/>
                  <a:pt x="12419" y="3099"/>
                  <a:pt x="12488" y="3030"/>
                </a:cubicBezTo>
                <a:lnTo>
                  <a:pt x="12695" y="2824"/>
                </a:lnTo>
                <a:cubicBezTo>
                  <a:pt x="13303" y="2284"/>
                  <a:pt x="14003" y="1871"/>
                  <a:pt x="14761" y="1584"/>
                </a:cubicBezTo>
                <a:cubicBezTo>
                  <a:pt x="15541" y="1297"/>
                  <a:pt x="16367" y="1136"/>
                  <a:pt x="17205" y="1125"/>
                </a:cubicBezTo>
                <a:cubicBezTo>
                  <a:pt x="17234" y="1125"/>
                  <a:pt x="17262" y="1124"/>
                  <a:pt x="17291" y="1124"/>
                </a:cubicBezTo>
                <a:cubicBezTo>
                  <a:pt x="18111" y="1124"/>
                  <a:pt x="18931" y="1284"/>
                  <a:pt x="19707" y="1573"/>
                </a:cubicBezTo>
                <a:cubicBezTo>
                  <a:pt x="18927" y="1148"/>
                  <a:pt x="18089" y="872"/>
                  <a:pt x="17228" y="758"/>
                </a:cubicBezTo>
                <a:cubicBezTo>
                  <a:pt x="16902" y="720"/>
                  <a:pt x="16575" y="701"/>
                  <a:pt x="16248" y="701"/>
                </a:cubicBezTo>
                <a:cubicBezTo>
                  <a:pt x="15678" y="701"/>
                  <a:pt x="15109" y="760"/>
                  <a:pt x="14554" y="884"/>
                </a:cubicBezTo>
                <a:cubicBezTo>
                  <a:pt x="13659" y="1079"/>
                  <a:pt x="12798" y="1446"/>
                  <a:pt x="12029" y="1951"/>
                </a:cubicBezTo>
                <a:lnTo>
                  <a:pt x="11742" y="2158"/>
                </a:lnTo>
                <a:cubicBezTo>
                  <a:pt x="11650" y="2227"/>
                  <a:pt x="11558" y="2307"/>
                  <a:pt x="11467" y="2376"/>
                </a:cubicBezTo>
                <a:cubicBezTo>
                  <a:pt x="11283" y="2514"/>
                  <a:pt x="11122" y="2674"/>
                  <a:pt x="10950" y="2824"/>
                </a:cubicBezTo>
                <a:cubicBezTo>
                  <a:pt x="10617" y="3133"/>
                  <a:pt x="10319" y="3432"/>
                  <a:pt x="10009" y="3719"/>
                </a:cubicBezTo>
                <a:cubicBezTo>
                  <a:pt x="9722" y="3983"/>
                  <a:pt x="9424" y="4224"/>
                  <a:pt x="9102" y="4442"/>
                </a:cubicBezTo>
                <a:cubicBezTo>
                  <a:pt x="8815" y="4625"/>
                  <a:pt x="8494" y="4775"/>
                  <a:pt x="8173" y="4855"/>
                </a:cubicBezTo>
                <a:cubicBezTo>
                  <a:pt x="7908" y="4919"/>
                  <a:pt x="7643" y="4954"/>
                  <a:pt x="7384" y="4954"/>
                </a:cubicBezTo>
                <a:cubicBezTo>
                  <a:pt x="7317" y="4954"/>
                  <a:pt x="7251" y="4952"/>
                  <a:pt x="7186" y="4947"/>
                </a:cubicBezTo>
                <a:cubicBezTo>
                  <a:pt x="6841" y="4924"/>
                  <a:pt x="6497" y="4855"/>
                  <a:pt x="6176" y="4752"/>
                </a:cubicBezTo>
                <a:cubicBezTo>
                  <a:pt x="5854" y="4637"/>
                  <a:pt x="5544" y="4488"/>
                  <a:pt x="5257" y="4304"/>
                </a:cubicBezTo>
                <a:cubicBezTo>
                  <a:pt x="4959" y="4120"/>
                  <a:pt x="4684" y="3902"/>
                  <a:pt x="4431" y="3661"/>
                </a:cubicBezTo>
                <a:cubicBezTo>
                  <a:pt x="4167" y="3409"/>
                  <a:pt x="3926" y="3133"/>
                  <a:pt x="3697" y="2847"/>
                </a:cubicBezTo>
                <a:cubicBezTo>
                  <a:pt x="3651" y="2778"/>
                  <a:pt x="3593" y="2709"/>
                  <a:pt x="3547" y="2640"/>
                </a:cubicBezTo>
                <a:cubicBezTo>
                  <a:pt x="4362" y="2491"/>
                  <a:pt x="5212" y="2330"/>
                  <a:pt x="5097" y="2330"/>
                </a:cubicBezTo>
                <a:cubicBezTo>
                  <a:pt x="4879" y="2330"/>
                  <a:pt x="1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1112;p60">
            <a:extLst>
              <a:ext uri="{FF2B5EF4-FFF2-40B4-BE49-F238E27FC236}">
                <a16:creationId xmlns:a16="http://schemas.microsoft.com/office/drawing/2014/main" id="{C735DDF7-CC79-60EC-5DED-531F84404F14}"/>
              </a:ext>
            </a:extLst>
          </p:cNvPr>
          <p:cNvSpPr/>
          <p:nvPr userDrawn="1"/>
        </p:nvSpPr>
        <p:spPr>
          <a:xfrm>
            <a:off x="7320707" y="4471489"/>
            <a:ext cx="402080" cy="118859"/>
          </a:xfrm>
          <a:custGeom>
            <a:avLst/>
            <a:gdLst/>
            <a:ahLst/>
            <a:cxnLst/>
            <a:rect l="l" t="t" r="r" b="b"/>
            <a:pathLst>
              <a:path w="24424" h="7220" extrusionOk="0">
                <a:moveTo>
                  <a:pt x="17136" y="1"/>
                </a:moveTo>
                <a:lnTo>
                  <a:pt x="18295" y="1171"/>
                </a:lnTo>
                <a:lnTo>
                  <a:pt x="0" y="7220"/>
                </a:lnTo>
                <a:lnTo>
                  <a:pt x="19385" y="4431"/>
                </a:lnTo>
                <a:lnTo>
                  <a:pt x="19385" y="4431"/>
                </a:lnTo>
                <a:lnTo>
                  <a:pt x="19018" y="6003"/>
                </a:lnTo>
                <a:lnTo>
                  <a:pt x="24424" y="1160"/>
                </a:lnTo>
                <a:lnTo>
                  <a:pt x="1713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1113;p60">
            <a:extLst>
              <a:ext uri="{FF2B5EF4-FFF2-40B4-BE49-F238E27FC236}">
                <a16:creationId xmlns:a16="http://schemas.microsoft.com/office/drawing/2014/main" id="{4CCE3FD1-1DEE-52E8-AA59-DEBB44D21B50}"/>
              </a:ext>
            </a:extLst>
          </p:cNvPr>
          <p:cNvSpPr/>
          <p:nvPr userDrawn="1"/>
        </p:nvSpPr>
        <p:spPr>
          <a:xfrm>
            <a:off x="7571417" y="2891152"/>
            <a:ext cx="160806" cy="148360"/>
          </a:xfrm>
          <a:custGeom>
            <a:avLst/>
            <a:gdLst/>
            <a:ahLst/>
            <a:cxnLst/>
            <a:rect l="l" t="t" r="r" b="b"/>
            <a:pathLst>
              <a:path w="9768" h="9012" extrusionOk="0">
                <a:moveTo>
                  <a:pt x="9768" y="0"/>
                </a:moveTo>
                <a:lnTo>
                  <a:pt x="9768" y="0"/>
                </a:lnTo>
                <a:cubicBezTo>
                  <a:pt x="9435" y="1171"/>
                  <a:pt x="9033" y="2330"/>
                  <a:pt x="8551" y="3443"/>
                </a:cubicBezTo>
                <a:cubicBezTo>
                  <a:pt x="8310" y="3983"/>
                  <a:pt x="8046" y="4522"/>
                  <a:pt x="7748" y="5027"/>
                </a:cubicBezTo>
                <a:cubicBezTo>
                  <a:pt x="7461" y="5521"/>
                  <a:pt x="7116" y="5968"/>
                  <a:pt x="6726" y="6382"/>
                </a:cubicBezTo>
                <a:cubicBezTo>
                  <a:pt x="6393" y="6737"/>
                  <a:pt x="5980" y="7001"/>
                  <a:pt x="5521" y="7151"/>
                </a:cubicBezTo>
                <a:cubicBezTo>
                  <a:pt x="5414" y="7177"/>
                  <a:pt x="5305" y="7191"/>
                  <a:pt x="5196" y="7191"/>
                </a:cubicBezTo>
                <a:cubicBezTo>
                  <a:pt x="4932" y="7191"/>
                  <a:pt x="4670" y="7113"/>
                  <a:pt x="4442" y="6967"/>
                </a:cubicBezTo>
                <a:cubicBezTo>
                  <a:pt x="4086" y="6726"/>
                  <a:pt x="3788" y="6416"/>
                  <a:pt x="3581" y="6037"/>
                </a:cubicBezTo>
                <a:cubicBezTo>
                  <a:pt x="3478" y="5865"/>
                  <a:pt x="3398" y="5693"/>
                  <a:pt x="3340" y="5498"/>
                </a:cubicBezTo>
                <a:lnTo>
                  <a:pt x="3340" y="5498"/>
                </a:lnTo>
                <a:lnTo>
                  <a:pt x="4488" y="5704"/>
                </a:lnTo>
                <a:lnTo>
                  <a:pt x="4488" y="5704"/>
                </a:lnTo>
                <a:lnTo>
                  <a:pt x="1022" y="1733"/>
                </a:lnTo>
                <a:lnTo>
                  <a:pt x="0" y="6818"/>
                </a:lnTo>
                <a:lnTo>
                  <a:pt x="884" y="6175"/>
                </a:lnTo>
                <a:cubicBezTo>
                  <a:pt x="930" y="6290"/>
                  <a:pt x="976" y="6382"/>
                  <a:pt x="1033" y="6485"/>
                </a:cubicBezTo>
                <a:cubicBezTo>
                  <a:pt x="1217" y="6829"/>
                  <a:pt x="1447" y="7162"/>
                  <a:pt x="1711" y="7461"/>
                </a:cubicBezTo>
                <a:cubicBezTo>
                  <a:pt x="1975" y="7759"/>
                  <a:pt x="2261" y="8023"/>
                  <a:pt x="2583" y="8241"/>
                </a:cubicBezTo>
                <a:cubicBezTo>
                  <a:pt x="2916" y="8482"/>
                  <a:pt x="3271" y="8677"/>
                  <a:pt x="3650" y="8815"/>
                </a:cubicBezTo>
                <a:cubicBezTo>
                  <a:pt x="4023" y="8943"/>
                  <a:pt x="4426" y="9011"/>
                  <a:pt x="4821" y="9011"/>
                </a:cubicBezTo>
                <a:cubicBezTo>
                  <a:pt x="4852" y="9011"/>
                  <a:pt x="4882" y="9011"/>
                  <a:pt x="4913" y="9010"/>
                </a:cubicBezTo>
                <a:cubicBezTo>
                  <a:pt x="5337" y="8987"/>
                  <a:pt x="5751" y="8884"/>
                  <a:pt x="6141" y="8700"/>
                </a:cubicBezTo>
                <a:cubicBezTo>
                  <a:pt x="6485" y="8528"/>
                  <a:pt x="6806" y="8298"/>
                  <a:pt x="7082" y="8034"/>
                </a:cubicBezTo>
                <a:cubicBezTo>
                  <a:pt x="7334" y="7782"/>
                  <a:pt x="7564" y="7518"/>
                  <a:pt x="7759" y="7219"/>
                </a:cubicBezTo>
                <a:cubicBezTo>
                  <a:pt x="8126" y="6669"/>
                  <a:pt x="8425" y="6072"/>
                  <a:pt x="8643" y="5463"/>
                </a:cubicBezTo>
                <a:cubicBezTo>
                  <a:pt x="8861" y="4867"/>
                  <a:pt x="9045" y="4258"/>
                  <a:pt x="9194" y="3650"/>
                </a:cubicBezTo>
                <a:cubicBezTo>
                  <a:pt x="9458" y="2445"/>
                  <a:pt x="9653" y="1228"/>
                  <a:pt x="97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1114;p60">
            <a:extLst>
              <a:ext uri="{FF2B5EF4-FFF2-40B4-BE49-F238E27FC236}">
                <a16:creationId xmlns:a16="http://schemas.microsoft.com/office/drawing/2014/main" id="{749466E4-00AD-4DDA-98C6-4210A4983C82}"/>
              </a:ext>
            </a:extLst>
          </p:cNvPr>
          <p:cNvSpPr/>
          <p:nvPr userDrawn="1"/>
        </p:nvSpPr>
        <p:spPr>
          <a:xfrm>
            <a:off x="7277551" y="3847910"/>
            <a:ext cx="195575" cy="188068"/>
          </a:xfrm>
          <a:custGeom>
            <a:avLst/>
            <a:gdLst/>
            <a:ahLst/>
            <a:cxnLst/>
            <a:rect l="l" t="t" r="r" b="b"/>
            <a:pathLst>
              <a:path w="11880" h="11424" extrusionOk="0">
                <a:moveTo>
                  <a:pt x="11716" y="1"/>
                </a:moveTo>
                <a:cubicBezTo>
                  <a:pt x="11218" y="1"/>
                  <a:pt x="10716" y="96"/>
                  <a:pt x="10261" y="302"/>
                </a:cubicBezTo>
                <a:cubicBezTo>
                  <a:pt x="9733" y="566"/>
                  <a:pt x="9286" y="945"/>
                  <a:pt x="8930" y="1416"/>
                </a:cubicBezTo>
                <a:cubicBezTo>
                  <a:pt x="8586" y="1875"/>
                  <a:pt x="8287" y="2357"/>
                  <a:pt x="8046" y="2885"/>
                </a:cubicBezTo>
                <a:cubicBezTo>
                  <a:pt x="7805" y="3378"/>
                  <a:pt x="7587" y="3883"/>
                  <a:pt x="7380" y="4365"/>
                </a:cubicBezTo>
                <a:cubicBezTo>
                  <a:pt x="7174" y="4824"/>
                  <a:pt x="6956" y="5284"/>
                  <a:pt x="6715" y="5720"/>
                </a:cubicBezTo>
                <a:cubicBezTo>
                  <a:pt x="6508" y="6098"/>
                  <a:pt x="6256" y="6443"/>
                  <a:pt x="5946" y="6741"/>
                </a:cubicBezTo>
                <a:cubicBezTo>
                  <a:pt x="5716" y="6959"/>
                  <a:pt x="5429" y="7108"/>
                  <a:pt x="5119" y="7189"/>
                </a:cubicBezTo>
                <a:cubicBezTo>
                  <a:pt x="5005" y="7212"/>
                  <a:pt x="4890" y="7223"/>
                  <a:pt x="4775" y="7235"/>
                </a:cubicBezTo>
                <a:lnTo>
                  <a:pt x="4844" y="5766"/>
                </a:lnTo>
                <a:lnTo>
                  <a:pt x="4844" y="5766"/>
                </a:lnTo>
                <a:cubicBezTo>
                  <a:pt x="4660" y="5984"/>
                  <a:pt x="1" y="10070"/>
                  <a:pt x="1" y="10070"/>
                </a:cubicBezTo>
                <a:lnTo>
                  <a:pt x="6520" y="11424"/>
                </a:lnTo>
                <a:lnTo>
                  <a:pt x="5831" y="10379"/>
                </a:lnTo>
                <a:cubicBezTo>
                  <a:pt x="6107" y="10253"/>
                  <a:pt x="6370" y="10115"/>
                  <a:pt x="6623" y="9943"/>
                </a:cubicBezTo>
                <a:cubicBezTo>
                  <a:pt x="7254" y="9530"/>
                  <a:pt x="7771" y="8968"/>
                  <a:pt x="8138" y="8302"/>
                </a:cubicBezTo>
                <a:cubicBezTo>
                  <a:pt x="8448" y="7740"/>
                  <a:pt x="8677" y="7143"/>
                  <a:pt x="8815" y="6523"/>
                </a:cubicBezTo>
                <a:cubicBezTo>
                  <a:pt x="8964" y="5949"/>
                  <a:pt x="9033" y="5387"/>
                  <a:pt x="9102" y="4859"/>
                </a:cubicBezTo>
                <a:cubicBezTo>
                  <a:pt x="9251" y="3792"/>
                  <a:pt x="9355" y="2782"/>
                  <a:pt x="9699" y="1875"/>
                </a:cubicBezTo>
                <a:cubicBezTo>
                  <a:pt x="9871" y="1416"/>
                  <a:pt x="10147" y="1003"/>
                  <a:pt x="10502" y="681"/>
                </a:cubicBezTo>
                <a:cubicBezTo>
                  <a:pt x="10904" y="348"/>
                  <a:pt x="11375" y="119"/>
                  <a:pt x="11880" y="4"/>
                </a:cubicBezTo>
                <a:cubicBezTo>
                  <a:pt x="11825" y="2"/>
                  <a:pt x="11770" y="1"/>
                  <a:pt x="1171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1115;p60">
            <a:extLst>
              <a:ext uri="{FF2B5EF4-FFF2-40B4-BE49-F238E27FC236}">
                <a16:creationId xmlns:a16="http://schemas.microsoft.com/office/drawing/2014/main" id="{C7EC6BF1-D810-9CCD-ECD8-6F73A1CFBA86}"/>
              </a:ext>
            </a:extLst>
          </p:cNvPr>
          <p:cNvSpPr/>
          <p:nvPr userDrawn="1"/>
        </p:nvSpPr>
        <p:spPr>
          <a:xfrm>
            <a:off x="7572174" y="3156202"/>
            <a:ext cx="150978" cy="225437"/>
          </a:xfrm>
          <a:custGeom>
            <a:avLst/>
            <a:gdLst/>
            <a:ahLst/>
            <a:cxnLst/>
            <a:rect l="l" t="t" r="r" b="b"/>
            <a:pathLst>
              <a:path w="9171" h="13694" extrusionOk="0">
                <a:moveTo>
                  <a:pt x="0" y="1"/>
                </a:moveTo>
                <a:lnTo>
                  <a:pt x="2399" y="4236"/>
                </a:lnTo>
                <a:lnTo>
                  <a:pt x="2502" y="2996"/>
                </a:lnTo>
                <a:cubicBezTo>
                  <a:pt x="3604" y="3593"/>
                  <a:pt x="4637" y="4305"/>
                  <a:pt x="5613" y="5108"/>
                </a:cubicBezTo>
                <a:cubicBezTo>
                  <a:pt x="6164" y="5567"/>
                  <a:pt x="6669" y="6084"/>
                  <a:pt x="7105" y="6658"/>
                </a:cubicBezTo>
                <a:cubicBezTo>
                  <a:pt x="7518" y="7220"/>
                  <a:pt x="7839" y="7840"/>
                  <a:pt x="7943" y="8483"/>
                </a:cubicBezTo>
                <a:cubicBezTo>
                  <a:pt x="7989" y="8792"/>
                  <a:pt x="7977" y="9114"/>
                  <a:pt x="7908" y="9435"/>
                </a:cubicBezTo>
                <a:cubicBezTo>
                  <a:pt x="7862" y="9596"/>
                  <a:pt x="7816" y="9745"/>
                  <a:pt x="7748" y="9894"/>
                </a:cubicBezTo>
                <a:cubicBezTo>
                  <a:pt x="7679" y="10055"/>
                  <a:pt x="7598" y="10204"/>
                  <a:pt x="7507" y="10353"/>
                </a:cubicBezTo>
                <a:cubicBezTo>
                  <a:pt x="7082" y="10950"/>
                  <a:pt x="6542" y="11455"/>
                  <a:pt x="5923" y="11845"/>
                </a:cubicBezTo>
                <a:cubicBezTo>
                  <a:pt x="5280" y="12270"/>
                  <a:pt x="4591" y="12626"/>
                  <a:pt x="3880" y="12913"/>
                </a:cubicBezTo>
                <a:cubicBezTo>
                  <a:pt x="3157" y="13211"/>
                  <a:pt x="2422" y="13475"/>
                  <a:pt x="1665" y="13693"/>
                </a:cubicBezTo>
                <a:cubicBezTo>
                  <a:pt x="2445" y="13567"/>
                  <a:pt x="3214" y="13406"/>
                  <a:pt x="3983" y="13200"/>
                </a:cubicBezTo>
                <a:cubicBezTo>
                  <a:pt x="4752" y="13005"/>
                  <a:pt x="5509" y="12729"/>
                  <a:pt x="6233" y="12373"/>
                </a:cubicBezTo>
                <a:cubicBezTo>
                  <a:pt x="6600" y="12201"/>
                  <a:pt x="6956" y="11995"/>
                  <a:pt x="7288" y="11754"/>
                </a:cubicBezTo>
                <a:cubicBezTo>
                  <a:pt x="7644" y="11513"/>
                  <a:pt x="7954" y="11226"/>
                  <a:pt x="8241" y="10904"/>
                </a:cubicBezTo>
                <a:cubicBezTo>
                  <a:pt x="8379" y="10732"/>
                  <a:pt x="8517" y="10560"/>
                  <a:pt x="8631" y="10365"/>
                </a:cubicBezTo>
                <a:cubicBezTo>
                  <a:pt x="8746" y="10170"/>
                  <a:pt x="8849" y="9963"/>
                  <a:pt x="8930" y="9757"/>
                </a:cubicBezTo>
                <a:cubicBezTo>
                  <a:pt x="9090" y="9320"/>
                  <a:pt x="9171" y="8861"/>
                  <a:pt x="9159" y="8391"/>
                </a:cubicBezTo>
                <a:cubicBezTo>
                  <a:pt x="9148" y="7932"/>
                  <a:pt x="9079" y="7484"/>
                  <a:pt x="8930" y="7048"/>
                </a:cubicBezTo>
                <a:cubicBezTo>
                  <a:pt x="8792" y="6623"/>
                  <a:pt x="8620" y="6222"/>
                  <a:pt x="8402" y="5843"/>
                </a:cubicBezTo>
                <a:cubicBezTo>
                  <a:pt x="7977" y="5108"/>
                  <a:pt x="7472" y="4420"/>
                  <a:pt x="6898" y="3788"/>
                </a:cubicBezTo>
                <a:cubicBezTo>
                  <a:pt x="6003" y="2824"/>
                  <a:pt x="5027" y="1941"/>
                  <a:pt x="3972" y="1160"/>
                </a:cubicBezTo>
                <a:lnTo>
                  <a:pt x="4982" y="689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1116;p60">
            <a:extLst>
              <a:ext uri="{FF2B5EF4-FFF2-40B4-BE49-F238E27FC236}">
                <a16:creationId xmlns:a16="http://schemas.microsoft.com/office/drawing/2014/main" id="{97B15F4F-1C29-10F4-F88E-4E6B8EDCFD36}"/>
              </a:ext>
            </a:extLst>
          </p:cNvPr>
          <p:cNvSpPr/>
          <p:nvPr userDrawn="1"/>
        </p:nvSpPr>
        <p:spPr>
          <a:xfrm>
            <a:off x="7476947" y="3581480"/>
            <a:ext cx="291946" cy="226228"/>
          </a:xfrm>
          <a:custGeom>
            <a:avLst/>
            <a:gdLst/>
            <a:ahLst/>
            <a:cxnLst/>
            <a:rect l="l" t="t" r="r" b="b"/>
            <a:pathLst>
              <a:path w="17734" h="13742" extrusionOk="0">
                <a:moveTo>
                  <a:pt x="17056" y="0"/>
                </a:moveTo>
                <a:cubicBezTo>
                  <a:pt x="16781" y="276"/>
                  <a:pt x="11868" y="5452"/>
                  <a:pt x="11868" y="5452"/>
                </a:cubicBezTo>
                <a:lnTo>
                  <a:pt x="13487" y="5119"/>
                </a:lnTo>
                <a:lnTo>
                  <a:pt x="13487" y="5119"/>
                </a:lnTo>
                <a:cubicBezTo>
                  <a:pt x="13349" y="5658"/>
                  <a:pt x="13200" y="6186"/>
                  <a:pt x="13016" y="6703"/>
                </a:cubicBezTo>
                <a:cubicBezTo>
                  <a:pt x="12741" y="7552"/>
                  <a:pt x="12362" y="8356"/>
                  <a:pt x="11903" y="9125"/>
                </a:cubicBezTo>
                <a:cubicBezTo>
                  <a:pt x="11478" y="9848"/>
                  <a:pt x="10916" y="10490"/>
                  <a:pt x="10262" y="11018"/>
                </a:cubicBezTo>
                <a:cubicBezTo>
                  <a:pt x="9929" y="11271"/>
                  <a:pt x="9584" y="11477"/>
                  <a:pt x="9206" y="11627"/>
                </a:cubicBezTo>
                <a:cubicBezTo>
                  <a:pt x="8815" y="11787"/>
                  <a:pt x="8414" y="11891"/>
                  <a:pt x="7989" y="11948"/>
                </a:cubicBezTo>
                <a:cubicBezTo>
                  <a:pt x="7676" y="11989"/>
                  <a:pt x="7363" y="12010"/>
                  <a:pt x="7051" y="12010"/>
                </a:cubicBezTo>
                <a:cubicBezTo>
                  <a:pt x="5542" y="12010"/>
                  <a:pt x="4063" y="11532"/>
                  <a:pt x="2836" y="10628"/>
                </a:cubicBezTo>
                <a:cubicBezTo>
                  <a:pt x="2078" y="10054"/>
                  <a:pt x="1447" y="9331"/>
                  <a:pt x="976" y="8493"/>
                </a:cubicBezTo>
                <a:cubicBezTo>
                  <a:pt x="735" y="8069"/>
                  <a:pt x="529" y="7621"/>
                  <a:pt x="368" y="7162"/>
                </a:cubicBezTo>
                <a:cubicBezTo>
                  <a:pt x="219" y="6691"/>
                  <a:pt x="93" y="6221"/>
                  <a:pt x="1" y="5727"/>
                </a:cubicBezTo>
                <a:lnTo>
                  <a:pt x="1" y="5727"/>
                </a:lnTo>
                <a:cubicBezTo>
                  <a:pt x="12" y="6232"/>
                  <a:pt x="70" y="6726"/>
                  <a:pt x="150" y="7219"/>
                </a:cubicBezTo>
                <a:cubicBezTo>
                  <a:pt x="253" y="7724"/>
                  <a:pt x="391" y="8218"/>
                  <a:pt x="575" y="8688"/>
                </a:cubicBezTo>
                <a:cubicBezTo>
                  <a:pt x="953" y="9664"/>
                  <a:pt x="1516" y="10559"/>
                  <a:pt x="2250" y="11305"/>
                </a:cubicBezTo>
                <a:cubicBezTo>
                  <a:pt x="2996" y="12063"/>
                  <a:pt x="3903" y="12671"/>
                  <a:pt x="4890" y="13084"/>
                </a:cubicBezTo>
                <a:cubicBezTo>
                  <a:pt x="5900" y="13497"/>
                  <a:pt x="6990" y="13727"/>
                  <a:pt x="8081" y="13738"/>
                </a:cubicBezTo>
                <a:cubicBezTo>
                  <a:pt x="8147" y="13740"/>
                  <a:pt x="8212" y="13741"/>
                  <a:pt x="8278" y="13741"/>
                </a:cubicBezTo>
                <a:cubicBezTo>
                  <a:pt x="9391" y="13741"/>
                  <a:pt x="10479" y="13465"/>
                  <a:pt x="11444" y="12923"/>
                </a:cubicBezTo>
                <a:cubicBezTo>
                  <a:pt x="12454" y="12361"/>
                  <a:pt x="13337" y="11615"/>
                  <a:pt x="14072" y="10731"/>
                </a:cubicBezTo>
                <a:cubicBezTo>
                  <a:pt x="14772" y="9882"/>
                  <a:pt x="15392" y="8964"/>
                  <a:pt x="15897" y="7977"/>
                </a:cubicBezTo>
                <a:cubicBezTo>
                  <a:pt x="16138" y="7518"/>
                  <a:pt x="16367" y="7036"/>
                  <a:pt x="16574" y="6542"/>
                </a:cubicBezTo>
                <a:cubicBezTo>
                  <a:pt x="17120" y="7203"/>
                  <a:pt x="17637" y="7798"/>
                  <a:pt x="17721" y="7798"/>
                </a:cubicBezTo>
                <a:cubicBezTo>
                  <a:pt x="17729" y="7798"/>
                  <a:pt x="17733" y="7792"/>
                  <a:pt x="17733" y="7782"/>
                </a:cubicBezTo>
                <a:cubicBezTo>
                  <a:pt x="17733" y="7506"/>
                  <a:pt x="17056" y="0"/>
                  <a:pt x="17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1117;p60">
            <a:extLst>
              <a:ext uri="{FF2B5EF4-FFF2-40B4-BE49-F238E27FC236}">
                <a16:creationId xmlns:a16="http://schemas.microsoft.com/office/drawing/2014/main" id="{A9873547-C47D-F0A7-FC2C-549A8127E719}"/>
              </a:ext>
            </a:extLst>
          </p:cNvPr>
          <p:cNvSpPr/>
          <p:nvPr userDrawn="1"/>
        </p:nvSpPr>
        <p:spPr>
          <a:xfrm>
            <a:off x="7245900" y="3104449"/>
            <a:ext cx="290794" cy="161563"/>
          </a:xfrm>
          <a:custGeom>
            <a:avLst/>
            <a:gdLst/>
            <a:ahLst/>
            <a:cxnLst/>
            <a:rect l="l" t="t" r="r" b="b"/>
            <a:pathLst>
              <a:path w="17664" h="9814" extrusionOk="0">
                <a:moveTo>
                  <a:pt x="17664" y="0"/>
                </a:moveTo>
                <a:lnTo>
                  <a:pt x="17664" y="0"/>
                </a:lnTo>
                <a:cubicBezTo>
                  <a:pt x="17526" y="0"/>
                  <a:pt x="12889" y="2869"/>
                  <a:pt x="12889" y="2869"/>
                </a:cubicBezTo>
                <a:lnTo>
                  <a:pt x="14312" y="2789"/>
                </a:lnTo>
                <a:lnTo>
                  <a:pt x="14312" y="2789"/>
                </a:lnTo>
                <a:lnTo>
                  <a:pt x="11856" y="6129"/>
                </a:lnTo>
                <a:lnTo>
                  <a:pt x="11076" y="7185"/>
                </a:lnTo>
                <a:lnTo>
                  <a:pt x="10685" y="7713"/>
                </a:lnTo>
                <a:lnTo>
                  <a:pt x="10640" y="7770"/>
                </a:lnTo>
                <a:cubicBezTo>
                  <a:pt x="10628" y="7793"/>
                  <a:pt x="10617" y="7805"/>
                  <a:pt x="10605" y="7828"/>
                </a:cubicBezTo>
                <a:lnTo>
                  <a:pt x="10571" y="7873"/>
                </a:lnTo>
                <a:cubicBezTo>
                  <a:pt x="10548" y="7908"/>
                  <a:pt x="10525" y="7942"/>
                  <a:pt x="10502" y="7988"/>
                </a:cubicBezTo>
                <a:cubicBezTo>
                  <a:pt x="10456" y="8057"/>
                  <a:pt x="10387" y="8126"/>
                  <a:pt x="10307" y="8160"/>
                </a:cubicBezTo>
                <a:cubicBezTo>
                  <a:pt x="10286" y="8163"/>
                  <a:pt x="10265" y="8164"/>
                  <a:pt x="10245" y="8164"/>
                </a:cubicBezTo>
                <a:cubicBezTo>
                  <a:pt x="10174" y="8164"/>
                  <a:pt x="10105" y="8148"/>
                  <a:pt x="10043" y="8103"/>
                </a:cubicBezTo>
                <a:cubicBezTo>
                  <a:pt x="9962" y="8046"/>
                  <a:pt x="9894" y="7988"/>
                  <a:pt x="9825" y="7919"/>
                </a:cubicBezTo>
                <a:cubicBezTo>
                  <a:pt x="9664" y="7770"/>
                  <a:pt x="9492" y="7598"/>
                  <a:pt x="9331" y="7449"/>
                </a:cubicBezTo>
                <a:cubicBezTo>
                  <a:pt x="8642" y="6818"/>
                  <a:pt x="7862" y="6290"/>
                  <a:pt x="7013" y="5911"/>
                </a:cubicBezTo>
                <a:cubicBezTo>
                  <a:pt x="6318" y="5583"/>
                  <a:pt x="5555" y="5415"/>
                  <a:pt x="4786" y="5415"/>
                </a:cubicBezTo>
                <a:cubicBezTo>
                  <a:pt x="4614" y="5415"/>
                  <a:pt x="4441" y="5424"/>
                  <a:pt x="4270" y="5440"/>
                </a:cubicBezTo>
                <a:cubicBezTo>
                  <a:pt x="3363" y="5544"/>
                  <a:pt x="2491" y="5899"/>
                  <a:pt x="1768" y="6462"/>
                </a:cubicBezTo>
                <a:cubicBezTo>
                  <a:pt x="1079" y="7013"/>
                  <a:pt x="482" y="7667"/>
                  <a:pt x="0" y="8401"/>
                </a:cubicBezTo>
                <a:cubicBezTo>
                  <a:pt x="551" y="7736"/>
                  <a:pt x="1217" y="7173"/>
                  <a:pt x="1951" y="6726"/>
                </a:cubicBezTo>
                <a:cubicBezTo>
                  <a:pt x="2663" y="6290"/>
                  <a:pt x="3478" y="6060"/>
                  <a:pt x="4316" y="6060"/>
                </a:cubicBezTo>
                <a:cubicBezTo>
                  <a:pt x="5119" y="6083"/>
                  <a:pt x="5899" y="6324"/>
                  <a:pt x="6588" y="6749"/>
                </a:cubicBezTo>
                <a:cubicBezTo>
                  <a:pt x="7288" y="7173"/>
                  <a:pt x="7908" y="7713"/>
                  <a:pt x="8436" y="8333"/>
                </a:cubicBezTo>
                <a:cubicBezTo>
                  <a:pt x="8562" y="8482"/>
                  <a:pt x="8688" y="8642"/>
                  <a:pt x="8815" y="8803"/>
                </a:cubicBezTo>
                <a:cubicBezTo>
                  <a:pt x="9010" y="9079"/>
                  <a:pt x="9251" y="9320"/>
                  <a:pt x="9515" y="9526"/>
                </a:cubicBezTo>
                <a:cubicBezTo>
                  <a:pt x="9755" y="9712"/>
                  <a:pt x="10057" y="9814"/>
                  <a:pt x="10362" y="9814"/>
                </a:cubicBezTo>
                <a:cubicBezTo>
                  <a:pt x="10378" y="9814"/>
                  <a:pt x="10394" y="9814"/>
                  <a:pt x="10410" y="9813"/>
                </a:cubicBezTo>
                <a:cubicBezTo>
                  <a:pt x="10731" y="9790"/>
                  <a:pt x="11041" y="9664"/>
                  <a:pt x="11294" y="9457"/>
                </a:cubicBezTo>
                <a:cubicBezTo>
                  <a:pt x="11420" y="9343"/>
                  <a:pt x="11546" y="9228"/>
                  <a:pt x="11661" y="9102"/>
                </a:cubicBezTo>
                <a:lnTo>
                  <a:pt x="11845" y="8906"/>
                </a:lnTo>
                <a:lnTo>
                  <a:pt x="11914" y="8826"/>
                </a:lnTo>
                <a:lnTo>
                  <a:pt x="11971" y="8769"/>
                </a:lnTo>
                <a:lnTo>
                  <a:pt x="12419" y="8298"/>
                </a:lnTo>
                <a:lnTo>
                  <a:pt x="13314" y="7346"/>
                </a:lnTo>
                <a:lnTo>
                  <a:pt x="16217" y="4270"/>
                </a:lnTo>
                <a:cubicBezTo>
                  <a:pt x="16383" y="5064"/>
                  <a:pt x="16559" y="5869"/>
                  <a:pt x="16572" y="5869"/>
                </a:cubicBezTo>
                <a:cubicBezTo>
                  <a:pt x="16573" y="5869"/>
                  <a:pt x="16573" y="5868"/>
                  <a:pt x="16573" y="5865"/>
                </a:cubicBezTo>
                <a:cubicBezTo>
                  <a:pt x="16573" y="5727"/>
                  <a:pt x="17664" y="0"/>
                  <a:pt x="176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1118;p60">
            <a:extLst>
              <a:ext uri="{FF2B5EF4-FFF2-40B4-BE49-F238E27FC236}">
                <a16:creationId xmlns:a16="http://schemas.microsoft.com/office/drawing/2014/main" id="{E3121903-D9BB-C49C-CCBB-4B8533021D7C}"/>
              </a:ext>
            </a:extLst>
          </p:cNvPr>
          <p:cNvSpPr/>
          <p:nvPr userDrawn="1"/>
        </p:nvSpPr>
        <p:spPr>
          <a:xfrm>
            <a:off x="7291781" y="3286307"/>
            <a:ext cx="175161" cy="197632"/>
          </a:xfrm>
          <a:custGeom>
            <a:avLst/>
            <a:gdLst/>
            <a:ahLst/>
            <a:cxnLst/>
            <a:rect l="l" t="t" r="r" b="b"/>
            <a:pathLst>
              <a:path w="10640" h="12005" extrusionOk="0">
                <a:moveTo>
                  <a:pt x="4729" y="1"/>
                </a:moveTo>
                <a:lnTo>
                  <a:pt x="5865" y="678"/>
                </a:lnTo>
                <a:cubicBezTo>
                  <a:pt x="4901" y="1045"/>
                  <a:pt x="3983" y="1516"/>
                  <a:pt x="3122" y="2078"/>
                </a:cubicBezTo>
                <a:cubicBezTo>
                  <a:pt x="2835" y="2273"/>
                  <a:pt x="2559" y="2480"/>
                  <a:pt x="2296" y="2698"/>
                </a:cubicBezTo>
                <a:cubicBezTo>
                  <a:pt x="2227" y="2755"/>
                  <a:pt x="2158" y="2813"/>
                  <a:pt x="2100" y="2870"/>
                </a:cubicBezTo>
                <a:cubicBezTo>
                  <a:pt x="2032" y="2939"/>
                  <a:pt x="1963" y="2997"/>
                  <a:pt x="1905" y="3054"/>
                </a:cubicBezTo>
                <a:lnTo>
                  <a:pt x="1710" y="3249"/>
                </a:lnTo>
                <a:cubicBezTo>
                  <a:pt x="1653" y="3306"/>
                  <a:pt x="1595" y="3375"/>
                  <a:pt x="1538" y="3444"/>
                </a:cubicBezTo>
                <a:cubicBezTo>
                  <a:pt x="1469" y="3513"/>
                  <a:pt x="1412" y="3582"/>
                  <a:pt x="1366" y="3651"/>
                </a:cubicBezTo>
                <a:cubicBezTo>
                  <a:pt x="1308" y="3720"/>
                  <a:pt x="1251" y="3800"/>
                  <a:pt x="1194" y="3869"/>
                </a:cubicBezTo>
                <a:cubicBezTo>
                  <a:pt x="1090" y="4007"/>
                  <a:pt x="987" y="4156"/>
                  <a:pt x="895" y="4305"/>
                </a:cubicBezTo>
                <a:cubicBezTo>
                  <a:pt x="803" y="4466"/>
                  <a:pt x="712" y="4615"/>
                  <a:pt x="631" y="4775"/>
                </a:cubicBezTo>
                <a:cubicBezTo>
                  <a:pt x="539" y="4936"/>
                  <a:pt x="471" y="5097"/>
                  <a:pt x="402" y="5269"/>
                </a:cubicBezTo>
                <a:cubicBezTo>
                  <a:pt x="264" y="5602"/>
                  <a:pt x="161" y="5958"/>
                  <a:pt x="92" y="6313"/>
                </a:cubicBezTo>
                <a:cubicBezTo>
                  <a:pt x="23" y="6681"/>
                  <a:pt x="0" y="7048"/>
                  <a:pt x="23" y="7427"/>
                </a:cubicBezTo>
                <a:cubicBezTo>
                  <a:pt x="57" y="8173"/>
                  <a:pt x="298" y="8907"/>
                  <a:pt x="712" y="9527"/>
                </a:cubicBezTo>
                <a:cubicBezTo>
                  <a:pt x="1102" y="10124"/>
                  <a:pt x="1618" y="10629"/>
                  <a:pt x="2215" y="11019"/>
                </a:cubicBezTo>
                <a:cubicBezTo>
                  <a:pt x="2801" y="11386"/>
                  <a:pt x="3432" y="11662"/>
                  <a:pt x="4097" y="11823"/>
                </a:cubicBezTo>
                <a:cubicBezTo>
                  <a:pt x="4586" y="11942"/>
                  <a:pt x="5094" y="12005"/>
                  <a:pt x="5597" y="12005"/>
                </a:cubicBezTo>
                <a:cubicBezTo>
                  <a:pt x="5767" y="12005"/>
                  <a:pt x="5937" y="11998"/>
                  <a:pt x="6106" y="11983"/>
                </a:cubicBezTo>
                <a:cubicBezTo>
                  <a:pt x="6783" y="11926"/>
                  <a:pt x="7449" y="11731"/>
                  <a:pt x="8046" y="11432"/>
                </a:cubicBezTo>
                <a:cubicBezTo>
                  <a:pt x="8654" y="11122"/>
                  <a:pt x="9182" y="10698"/>
                  <a:pt x="9607" y="10170"/>
                </a:cubicBezTo>
                <a:cubicBezTo>
                  <a:pt x="10043" y="9653"/>
                  <a:pt x="10341" y="9045"/>
                  <a:pt x="10502" y="8391"/>
                </a:cubicBezTo>
                <a:cubicBezTo>
                  <a:pt x="10639" y="7748"/>
                  <a:pt x="10628" y="7071"/>
                  <a:pt x="10444" y="6440"/>
                </a:cubicBezTo>
                <a:cubicBezTo>
                  <a:pt x="10272" y="5808"/>
                  <a:pt x="9939" y="5235"/>
                  <a:pt x="9457" y="4787"/>
                </a:cubicBezTo>
                <a:cubicBezTo>
                  <a:pt x="8987" y="4351"/>
                  <a:pt x="8401" y="4064"/>
                  <a:pt x="7759" y="3949"/>
                </a:cubicBezTo>
                <a:cubicBezTo>
                  <a:pt x="7575" y="3915"/>
                  <a:pt x="7390" y="3898"/>
                  <a:pt x="7206" y="3898"/>
                </a:cubicBezTo>
                <a:cubicBezTo>
                  <a:pt x="6769" y="3898"/>
                  <a:pt x="6337" y="3993"/>
                  <a:pt x="5934" y="4179"/>
                </a:cubicBezTo>
                <a:cubicBezTo>
                  <a:pt x="6268" y="4052"/>
                  <a:pt x="6623" y="3987"/>
                  <a:pt x="6978" y="3987"/>
                </a:cubicBezTo>
                <a:cubicBezTo>
                  <a:pt x="7232" y="3987"/>
                  <a:pt x="7487" y="4020"/>
                  <a:pt x="7736" y="4087"/>
                </a:cubicBezTo>
                <a:cubicBezTo>
                  <a:pt x="8321" y="4236"/>
                  <a:pt x="8849" y="4546"/>
                  <a:pt x="9262" y="4982"/>
                </a:cubicBezTo>
                <a:cubicBezTo>
                  <a:pt x="9652" y="5418"/>
                  <a:pt x="9928" y="5958"/>
                  <a:pt x="10031" y="6531"/>
                </a:cubicBezTo>
                <a:cubicBezTo>
                  <a:pt x="10146" y="7105"/>
                  <a:pt x="10123" y="7702"/>
                  <a:pt x="9951" y="8253"/>
                </a:cubicBezTo>
                <a:cubicBezTo>
                  <a:pt x="9790" y="8804"/>
                  <a:pt x="9492" y="9298"/>
                  <a:pt x="9090" y="9711"/>
                </a:cubicBezTo>
                <a:cubicBezTo>
                  <a:pt x="8700" y="10124"/>
                  <a:pt x="8229" y="10445"/>
                  <a:pt x="7701" y="10663"/>
                </a:cubicBezTo>
                <a:cubicBezTo>
                  <a:pt x="7185" y="10881"/>
                  <a:pt x="6622" y="10996"/>
                  <a:pt x="6060" y="10996"/>
                </a:cubicBezTo>
                <a:cubicBezTo>
                  <a:pt x="5498" y="10996"/>
                  <a:pt x="4935" y="10916"/>
                  <a:pt x="4396" y="10744"/>
                </a:cubicBezTo>
                <a:cubicBezTo>
                  <a:pt x="3879" y="10571"/>
                  <a:pt x="3386" y="10308"/>
                  <a:pt x="2938" y="9975"/>
                </a:cubicBezTo>
                <a:cubicBezTo>
                  <a:pt x="2525" y="9665"/>
                  <a:pt x="2169" y="9263"/>
                  <a:pt x="1905" y="8804"/>
                </a:cubicBezTo>
                <a:cubicBezTo>
                  <a:pt x="1676" y="8368"/>
                  <a:pt x="1549" y="7886"/>
                  <a:pt x="1561" y="7392"/>
                </a:cubicBezTo>
                <a:cubicBezTo>
                  <a:pt x="1572" y="7140"/>
                  <a:pt x="1607" y="6899"/>
                  <a:pt x="1676" y="6658"/>
                </a:cubicBezTo>
                <a:cubicBezTo>
                  <a:pt x="1745" y="6417"/>
                  <a:pt x="1825" y="6176"/>
                  <a:pt x="1951" y="5946"/>
                </a:cubicBezTo>
                <a:cubicBezTo>
                  <a:pt x="1997" y="5820"/>
                  <a:pt x="2066" y="5717"/>
                  <a:pt x="2135" y="5602"/>
                </a:cubicBezTo>
                <a:cubicBezTo>
                  <a:pt x="2192" y="5487"/>
                  <a:pt x="2273" y="5384"/>
                  <a:pt x="2353" y="5280"/>
                </a:cubicBezTo>
                <a:cubicBezTo>
                  <a:pt x="2422" y="5177"/>
                  <a:pt x="2514" y="5074"/>
                  <a:pt x="2594" y="4971"/>
                </a:cubicBezTo>
                <a:cubicBezTo>
                  <a:pt x="2640" y="4925"/>
                  <a:pt x="2686" y="4879"/>
                  <a:pt x="2732" y="4833"/>
                </a:cubicBezTo>
                <a:cubicBezTo>
                  <a:pt x="2778" y="4787"/>
                  <a:pt x="2812" y="4741"/>
                  <a:pt x="2869" y="4684"/>
                </a:cubicBezTo>
                <a:cubicBezTo>
                  <a:pt x="2927" y="4638"/>
                  <a:pt x="2961" y="4592"/>
                  <a:pt x="3019" y="4557"/>
                </a:cubicBezTo>
                <a:lnTo>
                  <a:pt x="3156" y="4431"/>
                </a:lnTo>
                <a:cubicBezTo>
                  <a:pt x="3214" y="4385"/>
                  <a:pt x="3260" y="4339"/>
                  <a:pt x="3317" y="4305"/>
                </a:cubicBezTo>
                <a:cubicBezTo>
                  <a:pt x="3363" y="4259"/>
                  <a:pt x="3420" y="4225"/>
                  <a:pt x="3478" y="4179"/>
                </a:cubicBezTo>
                <a:cubicBezTo>
                  <a:pt x="3696" y="4018"/>
                  <a:pt x="3925" y="3880"/>
                  <a:pt x="4166" y="3743"/>
                </a:cubicBezTo>
                <a:cubicBezTo>
                  <a:pt x="5004" y="3295"/>
                  <a:pt x="5888" y="2928"/>
                  <a:pt x="6795" y="2664"/>
                </a:cubicBezTo>
                <a:lnTo>
                  <a:pt x="6795" y="2664"/>
                </a:lnTo>
                <a:lnTo>
                  <a:pt x="6611" y="3846"/>
                </a:lnTo>
                <a:lnTo>
                  <a:pt x="9790" y="253"/>
                </a:lnTo>
                <a:cubicBezTo>
                  <a:pt x="9618" y="253"/>
                  <a:pt x="4729" y="1"/>
                  <a:pt x="472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1119;p60">
            <a:extLst>
              <a:ext uri="{FF2B5EF4-FFF2-40B4-BE49-F238E27FC236}">
                <a16:creationId xmlns:a16="http://schemas.microsoft.com/office/drawing/2014/main" id="{3B0DFA4A-0CB4-5A1B-A7B0-AD6B114FB54F}"/>
              </a:ext>
            </a:extLst>
          </p:cNvPr>
          <p:cNvSpPr/>
          <p:nvPr userDrawn="1"/>
        </p:nvSpPr>
        <p:spPr>
          <a:xfrm>
            <a:off x="7255436" y="3638412"/>
            <a:ext cx="191426" cy="214342"/>
          </a:xfrm>
          <a:custGeom>
            <a:avLst/>
            <a:gdLst/>
            <a:ahLst/>
            <a:cxnLst/>
            <a:rect l="l" t="t" r="r" b="b"/>
            <a:pathLst>
              <a:path w="11628" h="13020" extrusionOk="0">
                <a:moveTo>
                  <a:pt x="5642" y="1"/>
                </a:moveTo>
                <a:cubicBezTo>
                  <a:pt x="5575" y="1"/>
                  <a:pt x="5508" y="2"/>
                  <a:pt x="5441" y="4"/>
                </a:cubicBezTo>
                <a:cubicBezTo>
                  <a:pt x="4787" y="27"/>
                  <a:pt x="4132" y="165"/>
                  <a:pt x="3524" y="417"/>
                </a:cubicBezTo>
                <a:cubicBezTo>
                  <a:pt x="2342" y="922"/>
                  <a:pt x="1343" y="1806"/>
                  <a:pt x="724" y="2931"/>
                </a:cubicBezTo>
                <a:cubicBezTo>
                  <a:pt x="414" y="3482"/>
                  <a:pt x="207" y="4090"/>
                  <a:pt x="104" y="4710"/>
                </a:cubicBezTo>
                <a:cubicBezTo>
                  <a:pt x="1" y="5341"/>
                  <a:pt x="69" y="5984"/>
                  <a:pt x="322" y="6569"/>
                </a:cubicBezTo>
                <a:cubicBezTo>
                  <a:pt x="586" y="7143"/>
                  <a:pt x="1034" y="7602"/>
                  <a:pt x="1607" y="7866"/>
                </a:cubicBezTo>
                <a:cubicBezTo>
                  <a:pt x="1960" y="8035"/>
                  <a:pt x="2346" y="8124"/>
                  <a:pt x="2731" y="8124"/>
                </a:cubicBezTo>
                <a:cubicBezTo>
                  <a:pt x="2948" y="8124"/>
                  <a:pt x="3164" y="8096"/>
                  <a:pt x="3375" y="8038"/>
                </a:cubicBezTo>
                <a:lnTo>
                  <a:pt x="3375" y="8038"/>
                </a:lnTo>
                <a:cubicBezTo>
                  <a:pt x="3236" y="8064"/>
                  <a:pt x="3096" y="8076"/>
                  <a:pt x="2957" y="8076"/>
                </a:cubicBezTo>
                <a:cubicBezTo>
                  <a:pt x="1916" y="8076"/>
                  <a:pt x="923" y="7386"/>
                  <a:pt x="609" y="6454"/>
                </a:cubicBezTo>
                <a:cubicBezTo>
                  <a:pt x="437" y="5915"/>
                  <a:pt x="425" y="5341"/>
                  <a:pt x="563" y="4790"/>
                </a:cubicBezTo>
                <a:cubicBezTo>
                  <a:pt x="701" y="4251"/>
                  <a:pt x="930" y="3734"/>
                  <a:pt x="1252" y="3264"/>
                </a:cubicBezTo>
                <a:cubicBezTo>
                  <a:pt x="1871" y="2345"/>
                  <a:pt x="2790" y="1657"/>
                  <a:pt x="3846" y="1313"/>
                </a:cubicBezTo>
                <a:cubicBezTo>
                  <a:pt x="4297" y="1172"/>
                  <a:pt x="4758" y="1102"/>
                  <a:pt x="5228" y="1102"/>
                </a:cubicBezTo>
                <a:cubicBezTo>
                  <a:pt x="5295" y="1102"/>
                  <a:pt x="5362" y="1103"/>
                  <a:pt x="5429" y="1106"/>
                </a:cubicBezTo>
                <a:cubicBezTo>
                  <a:pt x="5957" y="1140"/>
                  <a:pt x="6485" y="1255"/>
                  <a:pt x="6967" y="1462"/>
                </a:cubicBezTo>
                <a:cubicBezTo>
                  <a:pt x="7461" y="1657"/>
                  <a:pt x="7908" y="1932"/>
                  <a:pt x="8299" y="2277"/>
                </a:cubicBezTo>
                <a:cubicBezTo>
                  <a:pt x="8677" y="2609"/>
                  <a:pt x="8999" y="3011"/>
                  <a:pt x="9240" y="3459"/>
                </a:cubicBezTo>
                <a:cubicBezTo>
                  <a:pt x="9699" y="4354"/>
                  <a:pt x="9860" y="5375"/>
                  <a:pt x="9676" y="6374"/>
                </a:cubicBezTo>
                <a:cubicBezTo>
                  <a:pt x="9584" y="6845"/>
                  <a:pt x="9423" y="7292"/>
                  <a:pt x="9171" y="7705"/>
                </a:cubicBezTo>
                <a:cubicBezTo>
                  <a:pt x="8930" y="8119"/>
                  <a:pt x="8609" y="8474"/>
                  <a:pt x="8241" y="8773"/>
                </a:cubicBezTo>
                <a:cubicBezTo>
                  <a:pt x="7874" y="9071"/>
                  <a:pt x="7472" y="9312"/>
                  <a:pt x="7025" y="9473"/>
                </a:cubicBezTo>
                <a:cubicBezTo>
                  <a:pt x="6818" y="9553"/>
                  <a:pt x="6600" y="9611"/>
                  <a:pt x="6382" y="9656"/>
                </a:cubicBezTo>
                <a:lnTo>
                  <a:pt x="6623" y="8417"/>
                </a:lnTo>
                <a:lnTo>
                  <a:pt x="1539" y="11872"/>
                </a:lnTo>
                <a:lnTo>
                  <a:pt x="7300" y="13019"/>
                </a:lnTo>
                <a:lnTo>
                  <a:pt x="6807" y="12067"/>
                </a:lnTo>
                <a:cubicBezTo>
                  <a:pt x="7208" y="11963"/>
                  <a:pt x="7599" y="11826"/>
                  <a:pt x="7977" y="11642"/>
                </a:cubicBezTo>
                <a:cubicBezTo>
                  <a:pt x="8632" y="11321"/>
                  <a:pt x="9228" y="10907"/>
                  <a:pt x="9745" y="10402"/>
                </a:cubicBezTo>
                <a:cubicBezTo>
                  <a:pt x="10261" y="9897"/>
                  <a:pt x="10686" y="9312"/>
                  <a:pt x="10996" y="8669"/>
                </a:cubicBezTo>
                <a:cubicBezTo>
                  <a:pt x="11306" y="8027"/>
                  <a:pt x="11501" y="7327"/>
                  <a:pt x="11558" y="6615"/>
                </a:cubicBezTo>
                <a:cubicBezTo>
                  <a:pt x="11627" y="5926"/>
                  <a:pt x="11570" y="5226"/>
                  <a:pt x="11409" y="4549"/>
                </a:cubicBezTo>
                <a:cubicBezTo>
                  <a:pt x="11248" y="3872"/>
                  <a:pt x="10973" y="3229"/>
                  <a:pt x="10594" y="2655"/>
                </a:cubicBezTo>
                <a:cubicBezTo>
                  <a:pt x="10215" y="2081"/>
                  <a:pt x="9745" y="1576"/>
                  <a:pt x="9194" y="1163"/>
                </a:cubicBezTo>
                <a:cubicBezTo>
                  <a:pt x="8643" y="773"/>
                  <a:pt x="8046" y="475"/>
                  <a:pt x="7403" y="268"/>
                </a:cubicBezTo>
                <a:cubicBezTo>
                  <a:pt x="6836" y="93"/>
                  <a:pt x="6240" y="1"/>
                  <a:pt x="564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1120;p60">
            <a:extLst>
              <a:ext uri="{FF2B5EF4-FFF2-40B4-BE49-F238E27FC236}">
                <a16:creationId xmlns:a16="http://schemas.microsoft.com/office/drawing/2014/main" id="{DF00192A-222F-8195-C008-B73CCB6C0EF9}"/>
              </a:ext>
            </a:extLst>
          </p:cNvPr>
          <p:cNvSpPr/>
          <p:nvPr userDrawn="1"/>
        </p:nvSpPr>
        <p:spPr>
          <a:xfrm rot="5756195">
            <a:off x="7245875" y="2936157"/>
            <a:ext cx="266961" cy="192558"/>
          </a:xfrm>
          <a:custGeom>
            <a:avLst/>
            <a:gdLst/>
            <a:ahLst/>
            <a:cxnLst/>
            <a:rect l="l" t="t" r="r" b="b"/>
            <a:pathLst>
              <a:path w="16218" h="11698" extrusionOk="0">
                <a:moveTo>
                  <a:pt x="2458" y="1"/>
                </a:moveTo>
                <a:cubicBezTo>
                  <a:pt x="2457" y="1"/>
                  <a:pt x="2457" y="1"/>
                  <a:pt x="2457" y="2"/>
                </a:cubicBezTo>
                <a:cubicBezTo>
                  <a:pt x="2422" y="117"/>
                  <a:pt x="0" y="4111"/>
                  <a:pt x="0" y="4111"/>
                </a:cubicBezTo>
                <a:lnTo>
                  <a:pt x="1125" y="3687"/>
                </a:lnTo>
                <a:lnTo>
                  <a:pt x="1125" y="3687"/>
                </a:lnTo>
                <a:cubicBezTo>
                  <a:pt x="1114" y="3790"/>
                  <a:pt x="1114" y="3905"/>
                  <a:pt x="1114" y="4019"/>
                </a:cubicBezTo>
                <a:cubicBezTo>
                  <a:pt x="1102" y="4513"/>
                  <a:pt x="1160" y="5006"/>
                  <a:pt x="1252" y="5488"/>
                </a:cubicBezTo>
                <a:cubicBezTo>
                  <a:pt x="1355" y="6005"/>
                  <a:pt x="1527" y="6498"/>
                  <a:pt x="1791" y="6958"/>
                </a:cubicBezTo>
                <a:cubicBezTo>
                  <a:pt x="2055" y="7428"/>
                  <a:pt x="2411" y="7841"/>
                  <a:pt x="2835" y="8163"/>
                </a:cubicBezTo>
                <a:cubicBezTo>
                  <a:pt x="3272" y="8518"/>
                  <a:pt x="3799" y="8737"/>
                  <a:pt x="4350" y="8828"/>
                </a:cubicBezTo>
                <a:cubicBezTo>
                  <a:pt x="4419" y="8840"/>
                  <a:pt x="4488" y="8851"/>
                  <a:pt x="4557" y="8851"/>
                </a:cubicBezTo>
                <a:cubicBezTo>
                  <a:pt x="4637" y="8851"/>
                  <a:pt x="4706" y="8863"/>
                  <a:pt x="4775" y="8863"/>
                </a:cubicBezTo>
                <a:lnTo>
                  <a:pt x="4993" y="8851"/>
                </a:lnTo>
                <a:lnTo>
                  <a:pt x="5200" y="8817"/>
                </a:lnTo>
                <a:lnTo>
                  <a:pt x="5303" y="8805"/>
                </a:lnTo>
                <a:cubicBezTo>
                  <a:pt x="5337" y="8805"/>
                  <a:pt x="5372" y="8782"/>
                  <a:pt x="5406" y="8782"/>
                </a:cubicBezTo>
                <a:lnTo>
                  <a:pt x="5601" y="8725"/>
                </a:lnTo>
                <a:cubicBezTo>
                  <a:pt x="5659" y="8714"/>
                  <a:pt x="5728" y="8691"/>
                  <a:pt x="5785" y="8668"/>
                </a:cubicBezTo>
                <a:cubicBezTo>
                  <a:pt x="5842" y="8645"/>
                  <a:pt x="5911" y="8622"/>
                  <a:pt x="5957" y="8599"/>
                </a:cubicBezTo>
                <a:cubicBezTo>
                  <a:pt x="6382" y="8415"/>
                  <a:pt x="6784" y="8197"/>
                  <a:pt x="7174" y="7945"/>
                </a:cubicBezTo>
                <a:cubicBezTo>
                  <a:pt x="7254" y="7899"/>
                  <a:pt x="7346" y="7841"/>
                  <a:pt x="7438" y="7795"/>
                </a:cubicBezTo>
                <a:lnTo>
                  <a:pt x="7564" y="7727"/>
                </a:lnTo>
                <a:lnTo>
                  <a:pt x="7690" y="7658"/>
                </a:lnTo>
                <a:cubicBezTo>
                  <a:pt x="7782" y="7612"/>
                  <a:pt x="7862" y="7577"/>
                  <a:pt x="7943" y="7543"/>
                </a:cubicBezTo>
                <a:cubicBezTo>
                  <a:pt x="7989" y="7520"/>
                  <a:pt x="8035" y="7508"/>
                  <a:pt x="8069" y="7497"/>
                </a:cubicBezTo>
                <a:cubicBezTo>
                  <a:pt x="8115" y="7486"/>
                  <a:pt x="8149" y="7463"/>
                  <a:pt x="8195" y="7463"/>
                </a:cubicBezTo>
                <a:cubicBezTo>
                  <a:pt x="8335" y="7416"/>
                  <a:pt x="8481" y="7393"/>
                  <a:pt x="8627" y="7393"/>
                </a:cubicBezTo>
                <a:cubicBezTo>
                  <a:pt x="8806" y="7393"/>
                  <a:pt x="8984" y="7428"/>
                  <a:pt x="9148" y="7497"/>
                </a:cubicBezTo>
                <a:cubicBezTo>
                  <a:pt x="9492" y="7635"/>
                  <a:pt x="9791" y="7853"/>
                  <a:pt x="10032" y="8140"/>
                </a:cubicBezTo>
                <a:cubicBezTo>
                  <a:pt x="10571" y="8702"/>
                  <a:pt x="10927" y="9505"/>
                  <a:pt x="11466" y="10217"/>
                </a:cubicBezTo>
                <a:cubicBezTo>
                  <a:pt x="11604" y="10401"/>
                  <a:pt x="11753" y="10573"/>
                  <a:pt x="11914" y="10734"/>
                </a:cubicBezTo>
                <a:cubicBezTo>
                  <a:pt x="11994" y="10814"/>
                  <a:pt x="12086" y="10883"/>
                  <a:pt x="12178" y="10952"/>
                </a:cubicBezTo>
                <a:cubicBezTo>
                  <a:pt x="12258" y="11032"/>
                  <a:pt x="12362" y="11089"/>
                  <a:pt x="12453" y="11158"/>
                </a:cubicBezTo>
                <a:cubicBezTo>
                  <a:pt x="12832" y="11388"/>
                  <a:pt x="13257" y="11548"/>
                  <a:pt x="13704" y="11640"/>
                </a:cubicBezTo>
                <a:cubicBezTo>
                  <a:pt x="13819" y="11663"/>
                  <a:pt x="13922" y="11663"/>
                  <a:pt x="14037" y="11675"/>
                </a:cubicBezTo>
                <a:cubicBezTo>
                  <a:pt x="14140" y="11698"/>
                  <a:pt x="14255" y="11686"/>
                  <a:pt x="14370" y="11698"/>
                </a:cubicBezTo>
                <a:cubicBezTo>
                  <a:pt x="14473" y="11698"/>
                  <a:pt x="14588" y="11698"/>
                  <a:pt x="14691" y="11675"/>
                </a:cubicBezTo>
                <a:cubicBezTo>
                  <a:pt x="14806" y="11663"/>
                  <a:pt x="14909" y="11652"/>
                  <a:pt x="15024" y="11629"/>
                </a:cubicBezTo>
                <a:cubicBezTo>
                  <a:pt x="15449" y="11548"/>
                  <a:pt x="15851" y="11388"/>
                  <a:pt x="16218" y="11147"/>
                </a:cubicBezTo>
                <a:lnTo>
                  <a:pt x="16218" y="11147"/>
                </a:lnTo>
                <a:cubicBezTo>
                  <a:pt x="15839" y="11342"/>
                  <a:pt x="15426" y="11468"/>
                  <a:pt x="15001" y="11503"/>
                </a:cubicBezTo>
                <a:cubicBezTo>
                  <a:pt x="14898" y="11514"/>
                  <a:pt x="14795" y="11514"/>
                  <a:pt x="14691" y="11514"/>
                </a:cubicBezTo>
                <a:cubicBezTo>
                  <a:pt x="14588" y="11514"/>
                  <a:pt x="14473" y="11503"/>
                  <a:pt x="14370" y="11503"/>
                </a:cubicBezTo>
                <a:cubicBezTo>
                  <a:pt x="14267" y="11491"/>
                  <a:pt x="14163" y="11480"/>
                  <a:pt x="14072" y="11457"/>
                </a:cubicBezTo>
                <a:cubicBezTo>
                  <a:pt x="13968" y="11434"/>
                  <a:pt x="13865" y="11411"/>
                  <a:pt x="13762" y="11376"/>
                </a:cubicBezTo>
                <a:cubicBezTo>
                  <a:pt x="13372" y="11273"/>
                  <a:pt x="13004" y="11078"/>
                  <a:pt x="12671" y="10837"/>
                </a:cubicBezTo>
                <a:cubicBezTo>
                  <a:pt x="12603" y="10768"/>
                  <a:pt x="12522" y="10711"/>
                  <a:pt x="12453" y="10642"/>
                </a:cubicBezTo>
                <a:cubicBezTo>
                  <a:pt x="12384" y="10561"/>
                  <a:pt x="12304" y="10493"/>
                  <a:pt x="12247" y="10412"/>
                </a:cubicBezTo>
                <a:cubicBezTo>
                  <a:pt x="12120" y="10263"/>
                  <a:pt x="11994" y="10091"/>
                  <a:pt x="11891" y="9919"/>
                </a:cubicBezTo>
                <a:cubicBezTo>
                  <a:pt x="11684" y="9574"/>
                  <a:pt x="11501" y="9196"/>
                  <a:pt x="11317" y="8805"/>
                </a:cubicBezTo>
                <a:cubicBezTo>
                  <a:pt x="11225" y="8610"/>
                  <a:pt x="11122" y="8415"/>
                  <a:pt x="11019" y="8209"/>
                </a:cubicBezTo>
                <a:cubicBezTo>
                  <a:pt x="10904" y="8013"/>
                  <a:pt x="10778" y="7818"/>
                  <a:pt x="10640" y="7635"/>
                </a:cubicBezTo>
                <a:cubicBezTo>
                  <a:pt x="10342" y="7233"/>
                  <a:pt x="9974" y="6912"/>
                  <a:pt x="9538" y="6671"/>
                </a:cubicBezTo>
                <a:cubicBezTo>
                  <a:pt x="9297" y="6544"/>
                  <a:pt x="9045" y="6464"/>
                  <a:pt x="8781" y="6430"/>
                </a:cubicBezTo>
                <a:cubicBezTo>
                  <a:pt x="8643" y="6407"/>
                  <a:pt x="8505" y="6407"/>
                  <a:pt x="8379" y="6407"/>
                </a:cubicBezTo>
                <a:cubicBezTo>
                  <a:pt x="8310" y="6407"/>
                  <a:pt x="8241" y="6407"/>
                  <a:pt x="8172" y="6418"/>
                </a:cubicBezTo>
                <a:lnTo>
                  <a:pt x="7977" y="6441"/>
                </a:lnTo>
                <a:cubicBezTo>
                  <a:pt x="7920" y="6453"/>
                  <a:pt x="7851" y="6464"/>
                  <a:pt x="7794" y="6487"/>
                </a:cubicBezTo>
                <a:cubicBezTo>
                  <a:pt x="7736" y="6498"/>
                  <a:pt x="7667" y="6510"/>
                  <a:pt x="7610" y="6533"/>
                </a:cubicBezTo>
                <a:cubicBezTo>
                  <a:pt x="7495" y="6567"/>
                  <a:pt x="7369" y="6602"/>
                  <a:pt x="7266" y="6648"/>
                </a:cubicBezTo>
                <a:lnTo>
                  <a:pt x="7093" y="6705"/>
                </a:lnTo>
                <a:lnTo>
                  <a:pt x="6933" y="6774"/>
                </a:lnTo>
                <a:cubicBezTo>
                  <a:pt x="6829" y="6820"/>
                  <a:pt x="6726" y="6866"/>
                  <a:pt x="6634" y="6923"/>
                </a:cubicBezTo>
                <a:cubicBezTo>
                  <a:pt x="6267" y="7095"/>
                  <a:pt x="5900" y="7256"/>
                  <a:pt x="5521" y="7382"/>
                </a:cubicBezTo>
                <a:cubicBezTo>
                  <a:pt x="5475" y="7394"/>
                  <a:pt x="5441" y="7405"/>
                  <a:pt x="5395" y="7417"/>
                </a:cubicBezTo>
                <a:cubicBezTo>
                  <a:pt x="5349" y="7428"/>
                  <a:pt x="5314" y="7440"/>
                  <a:pt x="5269" y="7451"/>
                </a:cubicBezTo>
                <a:lnTo>
                  <a:pt x="5154" y="7463"/>
                </a:lnTo>
                <a:lnTo>
                  <a:pt x="5096" y="7474"/>
                </a:lnTo>
                <a:lnTo>
                  <a:pt x="4924" y="7474"/>
                </a:lnTo>
                <a:lnTo>
                  <a:pt x="4821" y="7463"/>
                </a:lnTo>
                <a:cubicBezTo>
                  <a:pt x="4787" y="7463"/>
                  <a:pt x="4752" y="7451"/>
                  <a:pt x="4718" y="7451"/>
                </a:cubicBezTo>
                <a:cubicBezTo>
                  <a:pt x="4683" y="7440"/>
                  <a:pt x="4649" y="7440"/>
                  <a:pt x="4614" y="7428"/>
                </a:cubicBezTo>
                <a:cubicBezTo>
                  <a:pt x="4316" y="7336"/>
                  <a:pt x="4052" y="7187"/>
                  <a:pt x="3834" y="6969"/>
                </a:cubicBezTo>
                <a:cubicBezTo>
                  <a:pt x="3604" y="6751"/>
                  <a:pt x="3421" y="6476"/>
                  <a:pt x="3294" y="6189"/>
                </a:cubicBezTo>
                <a:cubicBezTo>
                  <a:pt x="3168" y="5867"/>
                  <a:pt x="3088" y="5546"/>
                  <a:pt x="3053" y="5213"/>
                </a:cubicBezTo>
                <a:cubicBezTo>
                  <a:pt x="3019" y="4697"/>
                  <a:pt x="3042" y="4180"/>
                  <a:pt x="3122" y="3664"/>
                </a:cubicBezTo>
                <a:lnTo>
                  <a:pt x="4304" y="4237"/>
                </a:lnTo>
                <a:cubicBezTo>
                  <a:pt x="4304" y="4237"/>
                  <a:pt x="2522" y="1"/>
                  <a:pt x="245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1121;p60">
            <a:extLst>
              <a:ext uri="{FF2B5EF4-FFF2-40B4-BE49-F238E27FC236}">
                <a16:creationId xmlns:a16="http://schemas.microsoft.com/office/drawing/2014/main" id="{0ADC8B45-C1B3-5740-86EB-3327CC9C53C7}"/>
              </a:ext>
            </a:extLst>
          </p:cNvPr>
          <p:cNvSpPr/>
          <p:nvPr userDrawn="1"/>
        </p:nvSpPr>
        <p:spPr>
          <a:xfrm>
            <a:off x="7628958" y="4670436"/>
            <a:ext cx="178947" cy="162896"/>
          </a:xfrm>
          <a:custGeom>
            <a:avLst/>
            <a:gdLst/>
            <a:ahLst/>
            <a:cxnLst/>
            <a:rect l="l" t="t" r="r" b="b"/>
            <a:pathLst>
              <a:path w="10870" h="9895" extrusionOk="0">
                <a:moveTo>
                  <a:pt x="10869" y="1"/>
                </a:moveTo>
                <a:lnTo>
                  <a:pt x="10869" y="1"/>
                </a:lnTo>
                <a:cubicBezTo>
                  <a:pt x="9779" y="276"/>
                  <a:pt x="3914" y="1917"/>
                  <a:pt x="3914" y="1917"/>
                </a:cubicBezTo>
                <a:lnTo>
                  <a:pt x="5727" y="2549"/>
                </a:lnTo>
                <a:lnTo>
                  <a:pt x="0" y="9894"/>
                </a:lnTo>
                <a:lnTo>
                  <a:pt x="7736" y="4959"/>
                </a:lnTo>
                <a:cubicBezTo>
                  <a:pt x="8057" y="5847"/>
                  <a:pt x="8368" y="6706"/>
                  <a:pt x="8409" y="6706"/>
                </a:cubicBezTo>
                <a:cubicBezTo>
                  <a:pt x="8411" y="6706"/>
                  <a:pt x="8413" y="6701"/>
                  <a:pt x="8413" y="6692"/>
                </a:cubicBezTo>
                <a:cubicBezTo>
                  <a:pt x="8413" y="6416"/>
                  <a:pt x="10869" y="1"/>
                  <a:pt x="1086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1122;p60">
            <a:extLst>
              <a:ext uri="{FF2B5EF4-FFF2-40B4-BE49-F238E27FC236}">
                <a16:creationId xmlns:a16="http://schemas.microsoft.com/office/drawing/2014/main" id="{BFEAD199-129C-3ECD-5B0E-4F8BA79DB61B}"/>
              </a:ext>
            </a:extLst>
          </p:cNvPr>
          <p:cNvSpPr/>
          <p:nvPr userDrawn="1"/>
        </p:nvSpPr>
        <p:spPr>
          <a:xfrm>
            <a:off x="7619599" y="3598484"/>
            <a:ext cx="198" cy="955"/>
          </a:xfrm>
          <a:custGeom>
            <a:avLst/>
            <a:gdLst/>
            <a:ahLst/>
            <a:cxnLst/>
            <a:rect l="l" t="t" r="r" b="b"/>
            <a:pathLst>
              <a:path w="12" h="58" extrusionOk="0">
                <a:moveTo>
                  <a:pt x="0" y="0"/>
                </a:moveTo>
                <a:cubicBezTo>
                  <a:pt x="0" y="7"/>
                  <a:pt x="0" y="27"/>
                  <a:pt x="0" y="57"/>
                </a:cubicBezTo>
                <a:cubicBezTo>
                  <a:pt x="12" y="34"/>
                  <a:pt x="12" y="1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1123;p60">
            <a:extLst>
              <a:ext uri="{FF2B5EF4-FFF2-40B4-BE49-F238E27FC236}">
                <a16:creationId xmlns:a16="http://schemas.microsoft.com/office/drawing/2014/main" id="{2F7FFB4B-BADA-5002-E831-397D352573D0}"/>
              </a:ext>
            </a:extLst>
          </p:cNvPr>
          <p:cNvSpPr/>
          <p:nvPr userDrawn="1"/>
        </p:nvSpPr>
        <p:spPr>
          <a:xfrm>
            <a:off x="7508322" y="3459045"/>
            <a:ext cx="145117" cy="251777"/>
          </a:xfrm>
          <a:custGeom>
            <a:avLst/>
            <a:gdLst/>
            <a:ahLst/>
            <a:cxnLst/>
            <a:rect l="l" t="t" r="r" b="b"/>
            <a:pathLst>
              <a:path w="8815" h="15294" extrusionOk="0">
                <a:moveTo>
                  <a:pt x="0" y="1"/>
                </a:moveTo>
                <a:lnTo>
                  <a:pt x="0" y="1"/>
                </a:lnTo>
                <a:cubicBezTo>
                  <a:pt x="367" y="391"/>
                  <a:pt x="700" y="804"/>
                  <a:pt x="1010" y="1252"/>
                </a:cubicBezTo>
                <a:cubicBezTo>
                  <a:pt x="1308" y="1677"/>
                  <a:pt x="1561" y="2124"/>
                  <a:pt x="1779" y="2595"/>
                </a:cubicBezTo>
                <a:cubicBezTo>
                  <a:pt x="2192" y="3513"/>
                  <a:pt x="2433" y="4500"/>
                  <a:pt x="2502" y="5498"/>
                </a:cubicBezTo>
                <a:cubicBezTo>
                  <a:pt x="2548" y="6003"/>
                  <a:pt x="2559" y="6520"/>
                  <a:pt x="2582" y="7059"/>
                </a:cubicBezTo>
                <a:cubicBezTo>
                  <a:pt x="2594" y="7633"/>
                  <a:pt x="2640" y="8207"/>
                  <a:pt x="2720" y="8781"/>
                </a:cubicBezTo>
                <a:cubicBezTo>
                  <a:pt x="2812" y="9424"/>
                  <a:pt x="2973" y="10055"/>
                  <a:pt x="3214" y="10663"/>
                </a:cubicBezTo>
                <a:cubicBezTo>
                  <a:pt x="3351" y="10985"/>
                  <a:pt x="3501" y="11306"/>
                  <a:pt x="3684" y="11616"/>
                </a:cubicBezTo>
                <a:cubicBezTo>
                  <a:pt x="3087" y="11960"/>
                  <a:pt x="2548" y="12293"/>
                  <a:pt x="2548" y="12293"/>
                </a:cubicBezTo>
                <a:cubicBezTo>
                  <a:pt x="2683" y="12428"/>
                  <a:pt x="8290" y="15293"/>
                  <a:pt x="8660" y="15293"/>
                </a:cubicBezTo>
                <a:cubicBezTo>
                  <a:pt x="8668" y="15293"/>
                  <a:pt x="8674" y="15292"/>
                  <a:pt x="8677" y="15289"/>
                </a:cubicBezTo>
                <a:cubicBezTo>
                  <a:pt x="8815" y="15162"/>
                  <a:pt x="6909" y="9206"/>
                  <a:pt x="6772" y="8540"/>
                </a:cubicBezTo>
                <a:cubicBezTo>
                  <a:pt x="6737" y="8678"/>
                  <a:pt x="6508" y="9056"/>
                  <a:pt x="6232" y="9447"/>
                </a:cubicBezTo>
                <a:cubicBezTo>
                  <a:pt x="6152" y="9366"/>
                  <a:pt x="6060" y="9274"/>
                  <a:pt x="5980" y="9160"/>
                </a:cubicBezTo>
                <a:cubicBezTo>
                  <a:pt x="5716" y="8827"/>
                  <a:pt x="5486" y="8460"/>
                  <a:pt x="5314" y="8069"/>
                </a:cubicBezTo>
                <a:cubicBezTo>
                  <a:pt x="4924" y="7220"/>
                  <a:pt x="4660" y="6153"/>
                  <a:pt x="4247" y="5085"/>
                </a:cubicBezTo>
                <a:cubicBezTo>
                  <a:pt x="3868" y="3995"/>
                  <a:pt x="3283" y="2985"/>
                  <a:pt x="2537" y="2101"/>
                </a:cubicBezTo>
                <a:cubicBezTo>
                  <a:pt x="2169" y="1688"/>
                  <a:pt x="1768" y="1298"/>
                  <a:pt x="1331" y="942"/>
                </a:cubicBezTo>
                <a:cubicBezTo>
                  <a:pt x="907" y="598"/>
                  <a:pt x="471" y="288"/>
                  <a:pt x="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1124;p60">
            <a:extLst>
              <a:ext uri="{FF2B5EF4-FFF2-40B4-BE49-F238E27FC236}">
                <a16:creationId xmlns:a16="http://schemas.microsoft.com/office/drawing/2014/main" id="{BC6B752A-4A56-7C5E-6E75-9CDA5EAC7F40}"/>
              </a:ext>
            </a:extLst>
          </p:cNvPr>
          <p:cNvSpPr/>
          <p:nvPr userDrawn="1"/>
        </p:nvSpPr>
        <p:spPr>
          <a:xfrm>
            <a:off x="7343384" y="4620178"/>
            <a:ext cx="274562" cy="94676"/>
          </a:xfrm>
          <a:custGeom>
            <a:avLst/>
            <a:gdLst/>
            <a:ahLst/>
            <a:cxnLst/>
            <a:rect l="l" t="t" r="r" b="b"/>
            <a:pathLst>
              <a:path w="16678" h="5751" extrusionOk="0">
                <a:moveTo>
                  <a:pt x="16677" y="0"/>
                </a:moveTo>
                <a:cubicBezTo>
                  <a:pt x="15082" y="1377"/>
                  <a:pt x="13096" y="2192"/>
                  <a:pt x="10996" y="2341"/>
                </a:cubicBezTo>
                <a:cubicBezTo>
                  <a:pt x="10831" y="2350"/>
                  <a:pt x="10666" y="2355"/>
                  <a:pt x="10502" y="2355"/>
                </a:cubicBezTo>
                <a:cubicBezTo>
                  <a:pt x="8983" y="2355"/>
                  <a:pt x="7488" y="1974"/>
                  <a:pt x="6153" y="1228"/>
                </a:cubicBezTo>
                <a:lnTo>
                  <a:pt x="6818" y="287"/>
                </a:lnTo>
                <a:lnTo>
                  <a:pt x="6818" y="287"/>
                </a:lnTo>
                <a:lnTo>
                  <a:pt x="1" y="838"/>
                </a:lnTo>
                <a:lnTo>
                  <a:pt x="5590" y="5750"/>
                </a:lnTo>
                <a:lnTo>
                  <a:pt x="5430" y="4488"/>
                </a:lnTo>
                <a:lnTo>
                  <a:pt x="5430" y="4488"/>
                </a:lnTo>
                <a:cubicBezTo>
                  <a:pt x="6172" y="4634"/>
                  <a:pt x="6926" y="4708"/>
                  <a:pt x="7680" y="4708"/>
                </a:cubicBezTo>
                <a:cubicBezTo>
                  <a:pt x="8928" y="4708"/>
                  <a:pt x="10175" y="4506"/>
                  <a:pt x="11363" y="4097"/>
                </a:cubicBezTo>
                <a:cubicBezTo>
                  <a:pt x="13533" y="3340"/>
                  <a:pt x="15392" y="1905"/>
                  <a:pt x="166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1125;p60">
            <a:extLst>
              <a:ext uri="{FF2B5EF4-FFF2-40B4-BE49-F238E27FC236}">
                <a16:creationId xmlns:a16="http://schemas.microsoft.com/office/drawing/2014/main" id="{4684F19A-FE0B-B0BA-7370-6D1FF23B16ED}"/>
              </a:ext>
            </a:extLst>
          </p:cNvPr>
          <p:cNvSpPr/>
          <p:nvPr userDrawn="1"/>
        </p:nvSpPr>
        <p:spPr>
          <a:xfrm>
            <a:off x="7616099" y="3404223"/>
            <a:ext cx="157974" cy="121707"/>
          </a:xfrm>
          <a:custGeom>
            <a:avLst/>
            <a:gdLst/>
            <a:ahLst/>
            <a:cxnLst/>
            <a:rect l="l" t="t" r="r" b="b"/>
            <a:pathLst>
              <a:path w="9596" h="7393" extrusionOk="0">
                <a:moveTo>
                  <a:pt x="5372" y="1"/>
                </a:moveTo>
                <a:cubicBezTo>
                  <a:pt x="4832" y="12"/>
                  <a:pt x="4316" y="116"/>
                  <a:pt x="3822" y="299"/>
                </a:cubicBezTo>
                <a:cubicBezTo>
                  <a:pt x="3501" y="426"/>
                  <a:pt x="3202" y="575"/>
                  <a:pt x="2927" y="758"/>
                </a:cubicBezTo>
                <a:cubicBezTo>
                  <a:pt x="2640" y="954"/>
                  <a:pt x="2387" y="1172"/>
                  <a:pt x="2158" y="1424"/>
                </a:cubicBezTo>
                <a:cubicBezTo>
                  <a:pt x="1951" y="1654"/>
                  <a:pt x="1779" y="1895"/>
                  <a:pt x="1630" y="2170"/>
                </a:cubicBezTo>
                <a:cubicBezTo>
                  <a:pt x="1366" y="1906"/>
                  <a:pt x="1090" y="678"/>
                  <a:pt x="1090" y="678"/>
                </a:cubicBezTo>
                <a:cubicBezTo>
                  <a:pt x="1090" y="793"/>
                  <a:pt x="0" y="5728"/>
                  <a:pt x="0" y="5728"/>
                </a:cubicBezTo>
                <a:lnTo>
                  <a:pt x="4637" y="3811"/>
                </a:lnTo>
                <a:cubicBezTo>
                  <a:pt x="4603" y="3811"/>
                  <a:pt x="3684" y="3811"/>
                  <a:pt x="3156" y="3479"/>
                </a:cubicBezTo>
                <a:cubicBezTo>
                  <a:pt x="3329" y="3387"/>
                  <a:pt x="3501" y="3283"/>
                  <a:pt x="3673" y="3192"/>
                </a:cubicBezTo>
                <a:cubicBezTo>
                  <a:pt x="3845" y="3088"/>
                  <a:pt x="4017" y="3008"/>
                  <a:pt x="4189" y="2939"/>
                </a:cubicBezTo>
                <a:cubicBezTo>
                  <a:pt x="4350" y="2870"/>
                  <a:pt x="4511" y="2801"/>
                  <a:pt x="4683" y="2756"/>
                </a:cubicBezTo>
                <a:cubicBezTo>
                  <a:pt x="4912" y="2687"/>
                  <a:pt x="5165" y="2652"/>
                  <a:pt x="5406" y="2641"/>
                </a:cubicBezTo>
                <a:cubicBezTo>
                  <a:pt x="5528" y="2627"/>
                  <a:pt x="5650" y="2621"/>
                  <a:pt x="5773" y="2621"/>
                </a:cubicBezTo>
                <a:cubicBezTo>
                  <a:pt x="5960" y="2621"/>
                  <a:pt x="6148" y="2636"/>
                  <a:pt x="6336" y="2664"/>
                </a:cubicBezTo>
                <a:cubicBezTo>
                  <a:pt x="6600" y="2710"/>
                  <a:pt x="6852" y="2790"/>
                  <a:pt x="7105" y="2905"/>
                </a:cubicBezTo>
                <a:cubicBezTo>
                  <a:pt x="7392" y="3054"/>
                  <a:pt x="7655" y="3249"/>
                  <a:pt x="7862" y="3479"/>
                </a:cubicBezTo>
                <a:cubicBezTo>
                  <a:pt x="8103" y="3743"/>
                  <a:pt x="8287" y="4064"/>
                  <a:pt x="8379" y="4408"/>
                </a:cubicBezTo>
                <a:cubicBezTo>
                  <a:pt x="8585" y="5154"/>
                  <a:pt x="8482" y="5958"/>
                  <a:pt x="8092" y="6623"/>
                </a:cubicBezTo>
                <a:cubicBezTo>
                  <a:pt x="7919" y="6922"/>
                  <a:pt x="7701" y="7174"/>
                  <a:pt x="7437" y="7392"/>
                </a:cubicBezTo>
                <a:cubicBezTo>
                  <a:pt x="7782" y="7266"/>
                  <a:pt x="8092" y="7082"/>
                  <a:pt x="8356" y="6853"/>
                </a:cubicBezTo>
                <a:cubicBezTo>
                  <a:pt x="8700" y="6554"/>
                  <a:pt x="8975" y="6199"/>
                  <a:pt x="9170" y="5786"/>
                </a:cubicBezTo>
                <a:cubicBezTo>
                  <a:pt x="9400" y="5326"/>
                  <a:pt x="9538" y="4821"/>
                  <a:pt x="9572" y="4305"/>
                </a:cubicBezTo>
                <a:cubicBezTo>
                  <a:pt x="9595" y="3743"/>
                  <a:pt x="9492" y="3180"/>
                  <a:pt x="9262" y="2664"/>
                </a:cubicBezTo>
                <a:cubicBezTo>
                  <a:pt x="9044" y="2159"/>
                  <a:pt x="8734" y="1700"/>
                  <a:pt x="8344" y="1321"/>
                </a:cubicBezTo>
                <a:cubicBezTo>
                  <a:pt x="7988" y="977"/>
                  <a:pt x="7598" y="690"/>
                  <a:pt x="7162" y="472"/>
                </a:cubicBezTo>
                <a:cubicBezTo>
                  <a:pt x="6818" y="299"/>
                  <a:pt x="6450" y="162"/>
                  <a:pt x="6072" y="81"/>
                </a:cubicBezTo>
                <a:cubicBezTo>
                  <a:pt x="5842" y="35"/>
                  <a:pt x="5601" y="1"/>
                  <a:pt x="537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1126;p60">
            <a:extLst>
              <a:ext uri="{FF2B5EF4-FFF2-40B4-BE49-F238E27FC236}">
                <a16:creationId xmlns:a16="http://schemas.microsoft.com/office/drawing/2014/main" id="{592E3363-0EB6-0DB7-811B-CDC66E1EEC3B}"/>
              </a:ext>
            </a:extLst>
          </p:cNvPr>
          <p:cNvSpPr/>
          <p:nvPr userDrawn="1"/>
        </p:nvSpPr>
        <p:spPr>
          <a:xfrm rot="4553285">
            <a:off x="7379235" y="2967380"/>
            <a:ext cx="111463" cy="187024"/>
          </a:xfrm>
          <a:custGeom>
            <a:avLst/>
            <a:gdLst/>
            <a:ahLst/>
            <a:cxnLst/>
            <a:rect l="l" t="t" r="r" b="b"/>
            <a:pathLst>
              <a:path w="9339" h="15670" extrusionOk="0">
                <a:moveTo>
                  <a:pt x="4917" y="4499"/>
                </a:moveTo>
                <a:cubicBezTo>
                  <a:pt x="4918" y="4500"/>
                  <a:pt x="4919" y="4501"/>
                  <a:pt x="4920" y="4502"/>
                </a:cubicBezTo>
                <a:cubicBezTo>
                  <a:pt x="4919" y="4501"/>
                  <a:pt x="4918" y="4500"/>
                  <a:pt x="4917" y="4499"/>
                </a:cubicBezTo>
                <a:close/>
                <a:moveTo>
                  <a:pt x="960" y="0"/>
                </a:moveTo>
                <a:cubicBezTo>
                  <a:pt x="950" y="0"/>
                  <a:pt x="132" y="5675"/>
                  <a:pt x="7" y="5868"/>
                </a:cubicBezTo>
                <a:cubicBezTo>
                  <a:pt x="1" y="5877"/>
                  <a:pt x="1" y="5882"/>
                  <a:pt x="5" y="5882"/>
                </a:cubicBezTo>
                <a:cubicBezTo>
                  <a:pt x="48" y="5882"/>
                  <a:pt x="590" y="5442"/>
                  <a:pt x="1017" y="5202"/>
                </a:cubicBezTo>
                <a:cubicBezTo>
                  <a:pt x="1086" y="11802"/>
                  <a:pt x="7663" y="6224"/>
                  <a:pt x="8581" y="15670"/>
                </a:cubicBezTo>
                <a:cubicBezTo>
                  <a:pt x="9339" y="5994"/>
                  <a:pt x="2291" y="10539"/>
                  <a:pt x="3164" y="4135"/>
                </a:cubicBezTo>
                <a:lnTo>
                  <a:pt x="3164" y="4135"/>
                </a:lnTo>
                <a:cubicBezTo>
                  <a:pt x="3810" y="4373"/>
                  <a:pt x="4836" y="4410"/>
                  <a:pt x="4917" y="4499"/>
                </a:cubicBezTo>
                <a:lnTo>
                  <a:pt x="4917" y="4499"/>
                </a:lnTo>
                <a:cubicBezTo>
                  <a:pt x="4491" y="3947"/>
                  <a:pt x="949" y="164"/>
                  <a:pt x="960" y="3"/>
                </a:cubicBezTo>
                <a:cubicBezTo>
                  <a:pt x="960" y="1"/>
                  <a:pt x="960" y="0"/>
                  <a:pt x="9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1127;p60">
            <a:extLst>
              <a:ext uri="{FF2B5EF4-FFF2-40B4-BE49-F238E27FC236}">
                <a16:creationId xmlns:a16="http://schemas.microsoft.com/office/drawing/2014/main" id="{9BEB74CE-0290-1A8F-FA35-F02DBD1D088A}"/>
              </a:ext>
            </a:extLst>
          </p:cNvPr>
          <p:cNvSpPr/>
          <p:nvPr userDrawn="1"/>
        </p:nvSpPr>
        <p:spPr>
          <a:xfrm>
            <a:off x="7430154" y="3894806"/>
            <a:ext cx="273047" cy="193583"/>
          </a:xfrm>
          <a:custGeom>
            <a:avLst/>
            <a:gdLst/>
            <a:ahLst/>
            <a:cxnLst/>
            <a:rect l="l" t="t" r="r" b="b"/>
            <a:pathLst>
              <a:path w="16586" h="11759" extrusionOk="0">
                <a:moveTo>
                  <a:pt x="8487" y="0"/>
                </a:moveTo>
                <a:cubicBezTo>
                  <a:pt x="8382" y="0"/>
                  <a:pt x="8277" y="2"/>
                  <a:pt x="8172" y="6"/>
                </a:cubicBezTo>
                <a:cubicBezTo>
                  <a:pt x="7587" y="40"/>
                  <a:pt x="6990" y="109"/>
                  <a:pt x="6416" y="236"/>
                </a:cubicBezTo>
                <a:cubicBezTo>
                  <a:pt x="5877" y="350"/>
                  <a:pt x="5337" y="500"/>
                  <a:pt x="4821" y="695"/>
                </a:cubicBezTo>
                <a:cubicBezTo>
                  <a:pt x="3926" y="1005"/>
                  <a:pt x="3065" y="1406"/>
                  <a:pt x="2239" y="1888"/>
                </a:cubicBezTo>
                <a:cubicBezTo>
                  <a:pt x="1665" y="2210"/>
                  <a:pt x="1114" y="2554"/>
                  <a:pt x="586" y="2944"/>
                </a:cubicBezTo>
                <a:cubicBezTo>
                  <a:pt x="207" y="3220"/>
                  <a:pt x="0" y="3392"/>
                  <a:pt x="0" y="3392"/>
                </a:cubicBezTo>
                <a:cubicBezTo>
                  <a:pt x="0" y="3392"/>
                  <a:pt x="241" y="3266"/>
                  <a:pt x="655" y="3059"/>
                </a:cubicBezTo>
                <a:cubicBezTo>
                  <a:pt x="1240" y="2783"/>
                  <a:pt x="1837" y="2542"/>
                  <a:pt x="2445" y="2336"/>
                </a:cubicBezTo>
                <a:cubicBezTo>
                  <a:pt x="3294" y="2026"/>
                  <a:pt x="4178" y="1796"/>
                  <a:pt x="5073" y="1647"/>
                </a:cubicBezTo>
                <a:cubicBezTo>
                  <a:pt x="5567" y="1555"/>
                  <a:pt x="6072" y="1510"/>
                  <a:pt x="6577" y="1487"/>
                </a:cubicBezTo>
                <a:cubicBezTo>
                  <a:pt x="6661" y="1485"/>
                  <a:pt x="6744" y="1484"/>
                  <a:pt x="6828" y="1484"/>
                </a:cubicBezTo>
                <a:cubicBezTo>
                  <a:pt x="7258" y="1484"/>
                  <a:pt x="7682" y="1509"/>
                  <a:pt x="8115" y="1567"/>
                </a:cubicBezTo>
                <a:cubicBezTo>
                  <a:pt x="8608" y="1636"/>
                  <a:pt x="9102" y="1751"/>
                  <a:pt x="9573" y="1911"/>
                </a:cubicBezTo>
                <a:cubicBezTo>
                  <a:pt x="9802" y="2003"/>
                  <a:pt x="10020" y="2095"/>
                  <a:pt x="10238" y="2198"/>
                </a:cubicBezTo>
                <a:cubicBezTo>
                  <a:pt x="10445" y="2301"/>
                  <a:pt x="10640" y="2416"/>
                  <a:pt x="10835" y="2542"/>
                </a:cubicBezTo>
                <a:cubicBezTo>
                  <a:pt x="11512" y="2979"/>
                  <a:pt x="12052" y="3587"/>
                  <a:pt x="12419" y="4310"/>
                </a:cubicBezTo>
                <a:cubicBezTo>
                  <a:pt x="12453" y="4379"/>
                  <a:pt x="12476" y="4448"/>
                  <a:pt x="12511" y="4528"/>
                </a:cubicBezTo>
                <a:lnTo>
                  <a:pt x="12545" y="4643"/>
                </a:lnTo>
                <a:lnTo>
                  <a:pt x="12580" y="4746"/>
                </a:lnTo>
                <a:cubicBezTo>
                  <a:pt x="12603" y="4815"/>
                  <a:pt x="12614" y="4884"/>
                  <a:pt x="12637" y="4953"/>
                </a:cubicBezTo>
                <a:cubicBezTo>
                  <a:pt x="12648" y="5010"/>
                  <a:pt x="12660" y="5090"/>
                  <a:pt x="12671" y="5182"/>
                </a:cubicBezTo>
                <a:cubicBezTo>
                  <a:pt x="12729" y="5458"/>
                  <a:pt x="12752" y="5745"/>
                  <a:pt x="12763" y="6043"/>
                </a:cubicBezTo>
                <a:cubicBezTo>
                  <a:pt x="12775" y="6353"/>
                  <a:pt x="12752" y="6674"/>
                  <a:pt x="12706" y="6984"/>
                </a:cubicBezTo>
                <a:lnTo>
                  <a:pt x="11845" y="6559"/>
                </a:lnTo>
                <a:cubicBezTo>
                  <a:pt x="11845" y="6559"/>
                  <a:pt x="11845" y="6559"/>
                  <a:pt x="11844" y="6559"/>
                </a:cubicBezTo>
                <a:lnTo>
                  <a:pt x="11844" y="6559"/>
                </a:lnTo>
                <a:cubicBezTo>
                  <a:pt x="11823" y="6559"/>
                  <a:pt x="14003" y="11656"/>
                  <a:pt x="13991" y="11759"/>
                </a:cubicBezTo>
                <a:lnTo>
                  <a:pt x="16585" y="6250"/>
                </a:lnTo>
                <a:lnTo>
                  <a:pt x="15816" y="6628"/>
                </a:lnTo>
                <a:cubicBezTo>
                  <a:pt x="15805" y="6318"/>
                  <a:pt x="15770" y="6009"/>
                  <a:pt x="15724" y="5710"/>
                </a:cubicBezTo>
                <a:cubicBezTo>
                  <a:pt x="15644" y="5286"/>
                  <a:pt x="15541" y="4861"/>
                  <a:pt x="15403" y="4448"/>
                </a:cubicBezTo>
                <a:cubicBezTo>
                  <a:pt x="15311" y="4195"/>
                  <a:pt x="15219" y="3943"/>
                  <a:pt x="15093" y="3702"/>
                </a:cubicBezTo>
                <a:lnTo>
                  <a:pt x="15001" y="3507"/>
                </a:lnTo>
                <a:lnTo>
                  <a:pt x="14898" y="3323"/>
                </a:lnTo>
                <a:cubicBezTo>
                  <a:pt x="14818" y="3197"/>
                  <a:pt x="14737" y="3070"/>
                  <a:pt x="14657" y="2956"/>
                </a:cubicBezTo>
                <a:cubicBezTo>
                  <a:pt x="13945" y="1946"/>
                  <a:pt x="12958" y="1154"/>
                  <a:pt x="11834" y="660"/>
                </a:cubicBezTo>
                <a:cubicBezTo>
                  <a:pt x="11535" y="534"/>
                  <a:pt x="11237" y="431"/>
                  <a:pt x="10938" y="350"/>
                </a:cubicBezTo>
                <a:cubicBezTo>
                  <a:pt x="10640" y="258"/>
                  <a:pt x="10330" y="190"/>
                  <a:pt x="10020" y="132"/>
                </a:cubicBezTo>
                <a:cubicBezTo>
                  <a:pt x="9515" y="46"/>
                  <a:pt x="9001" y="0"/>
                  <a:pt x="84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1128;p60">
            <a:extLst>
              <a:ext uri="{FF2B5EF4-FFF2-40B4-BE49-F238E27FC236}">
                <a16:creationId xmlns:a16="http://schemas.microsoft.com/office/drawing/2014/main" id="{23F37363-096C-5B99-AEB9-A7F54FF9D8FB}"/>
              </a:ext>
            </a:extLst>
          </p:cNvPr>
          <p:cNvSpPr/>
          <p:nvPr userDrawn="1"/>
        </p:nvSpPr>
        <p:spPr>
          <a:xfrm>
            <a:off x="7488470" y="3025619"/>
            <a:ext cx="329546" cy="169547"/>
          </a:xfrm>
          <a:custGeom>
            <a:avLst/>
            <a:gdLst/>
            <a:ahLst/>
            <a:cxnLst/>
            <a:rect l="l" t="t" r="r" b="b"/>
            <a:pathLst>
              <a:path w="20018" h="10299" extrusionOk="0">
                <a:moveTo>
                  <a:pt x="4570" y="1"/>
                </a:moveTo>
                <a:cubicBezTo>
                  <a:pt x="3120" y="1"/>
                  <a:pt x="1603" y="1141"/>
                  <a:pt x="1" y="4273"/>
                </a:cubicBezTo>
                <a:cubicBezTo>
                  <a:pt x="1391" y="2141"/>
                  <a:pt x="2699" y="1329"/>
                  <a:pt x="3952" y="1329"/>
                </a:cubicBezTo>
                <a:cubicBezTo>
                  <a:pt x="7955" y="1329"/>
                  <a:pt x="11394" y="9622"/>
                  <a:pt x="15152" y="9622"/>
                </a:cubicBezTo>
                <a:cubicBezTo>
                  <a:pt x="15857" y="9622"/>
                  <a:pt x="16575" y="9329"/>
                  <a:pt x="17309" y="8634"/>
                </a:cubicBezTo>
                <a:lnTo>
                  <a:pt x="17309" y="8634"/>
                </a:lnTo>
                <a:lnTo>
                  <a:pt x="16953" y="10298"/>
                </a:lnTo>
                <a:lnTo>
                  <a:pt x="20017" y="5593"/>
                </a:lnTo>
                <a:lnTo>
                  <a:pt x="15139" y="7532"/>
                </a:lnTo>
                <a:lnTo>
                  <a:pt x="16609" y="7658"/>
                </a:lnTo>
                <a:cubicBezTo>
                  <a:pt x="16139" y="8034"/>
                  <a:pt x="15670" y="8199"/>
                  <a:pt x="15198" y="8199"/>
                </a:cubicBezTo>
                <a:cubicBezTo>
                  <a:pt x="11870" y="8199"/>
                  <a:pt x="8458" y="1"/>
                  <a:pt x="45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1129;p60">
            <a:extLst>
              <a:ext uri="{FF2B5EF4-FFF2-40B4-BE49-F238E27FC236}">
                <a16:creationId xmlns:a16="http://schemas.microsoft.com/office/drawing/2014/main" id="{C0899E6C-9F11-0196-894F-4D3F0E64439D}"/>
              </a:ext>
            </a:extLst>
          </p:cNvPr>
          <p:cNvSpPr/>
          <p:nvPr userDrawn="1"/>
        </p:nvSpPr>
        <p:spPr>
          <a:xfrm rot="-5400000">
            <a:off x="7165050" y="3326312"/>
            <a:ext cx="330287" cy="251794"/>
          </a:xfrm>
          <a:custGeom>
            <a:avLst/>
            <a:gdLst/>
            <a:ahLst/>
            <a:cxnLst/>
            <a:rect l="l" t="t" r="r" b="b"/>
            <a:pathLst>
              <a:path w="20063" h="15295" extrusionOk="0">
                <a:moveTo>
                  <a:pt x="10657" y="1"/>
                </a:moveTo>
                <a:cubicBezTo>
                  <a:pt x="5482" y="1"/>
                  <a:pt x="1229" y="4371"/>
                  <a:pt x="2698" y="11301"/>
                </a:cubicBezTo>
                <a:lnTo>
                  <a:pt x="1" y="11404"/>
                </a:lnTo>
                <a:lnTo>
                  <a:pt x="5762" y="15295"/>
                </a:lnTo>
                <a:lnTo>
                  <a:pt x="6899" y="9166"/>
                </a:lnTo>
                <a:lnTo>
                  <a:pt x="4924" y="10543"/>
                </a:lnTo>
                <a:cubicBezTo>
                  <a:pt x="2470" y="5336"/>
                  <a:pt x="6367" y="689"/>
                  <a:pt x="11516" y="689"/>
                </a:cubicBezTo>
                <a:cubicBezTo>
                  <a:pt x="14266" y="689"/>
                  <a:pt x="17374" y="2014"/>
                  <a:pt x="20063" y="5287"/>
                </a:cubicBezTo>
                <a:cubicBezTo>
                  <a:pt x="17311" y="1626"/>
                  <a:pt x="13813" y="1"/>
                  <a:pt x="1065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1130;p60">
            <a:extLst>
              <a:ext uri="{FF2B5EF4-FFF2-40B4-BE49-F238E27FC236}">
                <a16:creationId xmlns:a16="http://schemas.microsoft.com/office/drawing/2014/main" id="{37C9CCD0-8FBE-6FCA-86D6-2BF3A10F3614}"/>
              </a:ext>
            </a:extLst>
          </p:cNvPr>
          <p:cNvSpPr/>
          <p:nvPr userDrawn="1"/>
        </p:nvSpPr>
        <p:spPr>
          <a:xfrm>
            <a:off x="7365885" y="4315063"/>
            <a:ext cx="378852" cy="132408"/>
          </a:xfrm>
          <a:custGeom>
            <a:avLst/>
            <a:gdLst/>
            <a:ahLst/>
            <a:cxnLst/>
            <a:rect l="l" t="t" r="r" b="b"/>
            <a:pathLst>
              <a:path w="23013" h="8043" extrusionOk="0">
                <a:moveTo>
                  <a:pt x="1" y="0"/>
                </a:moveTo>
                <a:cubicBezTo>
                  <a:pt x="692" y="1451"/>
                  <a:pt x="2555" y="5036"/>
                  <a:pt x="2617" y="5036"/>
                </a:cubicBezTo>
                <a:cubicBezTo>
                  <a:pt x="2619" y="5036"/>
                  <a:pt x="2619" y="5034"/>
                  <a:pt x="2618" y="5027"/>
                </a:cubicBezTo>
                <a:cubicBezTo>
                  <a:pt x="2572" y="4809"/>
                  <a:pt x="2606" y="4396"/>
                  <a:pt x="2606" y="3799"/>
                </a:cubicBezTo>
                <a:lnTo>
                  <a:pt x="2606" y="3799"/>
                </a:lnTo>
                <a:cubicBezTo>
                  <a:pt x="5605" y="6844"/>
                  <a:pt x="10284" y="8042"/>
                  <a:pt x="14640" y="8042"/>
                </a:cubicBezTo>
                <a:cubicBezTo>
                  <a:pt x="17887" y="8042"/>
                  <a:pt x="20954" y="7376"/>
                  <a:pt x="23013" y="6313"/>
                </a:cubicBezTo>
                <a:lnTo>
                  <a:pt x="23013" y="6313"/>
                </a:lnTo>
                <a:cubicBezTo>
                  <a:pt x="21156" y="6681"/>
                  <a:pt x="19225" y="6870"/>
                  <a:pt x="17312" y="6870"/>
                </a:cubicBezTo>
                <a:cubicBezTo>
                  <a:pt x="12073" y="6870"/>
                  <a:pt x="6972" y="5455"/>
                  <a:pt x="3903" y="2445"/>
                </a:cubicBezTo>
                <a:lnTo>
                  <a:pt x="3903" y="2445"/>
                </a:lnTo>
                <a:cubicBezTo>
                  <a:pt x="4326" y="2451"/>
                  <a:pt x="4772" y="2464"/>
                  <a:pt x="5081" y="2464"/>
                </a:cubicBezTo>
                <a:cubicBezTo>
                  <a:pt x="5352" y="2464"/>
                  <a:pt x="5518" y="2454"/>
                  <a:pt x="5475" y="2422"/>
                </a:cubicBezTo>
                <a:cubicBezTo>
                  <a:pt x="5395" y="2342"/>
                  <a:pt x="1" y="1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13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F063A44-625B-6583-C048-CD6C4B5BAC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914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78B5838-B32C-FF83-207A-C0708E0851F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233017-D557-D9DC-A792-F119433A2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FC8883-FF7E-0CFE-9A0C-17409063FCC9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57F243-B8A9-7271-B7D4-FB67DF6E2D3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BA35E6-84F1-3D12-771F-88A8C51D5FD5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EC58AC-A7BD-3666-AA8A-F0C9B9CDB21B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971DCD-790D-F653-226C-A99370956047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786E1F-00F0-8E01-E2BF-7E0276E9906B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0393E6-9407-E11D-B273-3F40054589F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96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A5F339-695F-819E-6935-9313AB60D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215953" y="0"/>
            <a:ext cx="3976047" cy="446281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88C0F220-14B1-2D1C-7A4F-77AED79C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63516-71E5-26E6-CBB7-B0EF708AD62E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5A7FC0-497C-0F54-CC54-2A5C6E277BB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E6CD7-AF47-7C0D-E538-1C738AB255E7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2D9C1E-7D85-1D6A-6810-98D6A187274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47C056-7EA5-1394-8B76-4F8B3958A0CF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F65447-A912-A64C-6618-A6A020DC374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345D85-FED9-908A-7910-E181D3EC51D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23A054-80B1-27D0-9CE3-0E79D01FD8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914" y="2188578"/>
            <a:ext cx="4609713" cy="1081295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A3B5A-5079-DCBA-C8CC-C7C5554DE8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5" y="3399279"/>
            <a:ext cx="4746190" cy="5771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BAE27BB-451A-10E5-32BC-2B65E79A76A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214881" y="4462817"/>
            <a:ext cx="3976047" cy="203639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37F27DD-868D-95DC-B1F9-2BE2B5FB486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4462817"/>
            <a:ext cx="8214881" cy="203639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542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32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987" r:id="rId3"/>
    <p:sldLayoutId id="2147483988" r:id="rId4"/>
    <p:sldLayoutId id="2147484003" r:id="rId5"/>
    <p:sldLayoutId id="2147483787" r:id="rId6"/>
    <p:sldLayoutId id="21474837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649" r:id="rId2"/>
    <p:sldLayoutId id="2147484008" r:id="rId3"/>
    <p:sldLayoutId id="2147484010" r:id="rId4"/>
    <p:sldLayoutId id="214748401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3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4" r:id="rId2"/>
    <p:sldLayoutId id="2147483815" r:id="rId3"/>
    <p:sldLayoutId id="2147484012" r:id="rId4"/>
    <p:sldLayoutId id="214748401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9" r:id="rId2"/>
    <p:sldLayoutId id="2147483840" r:id="rId3"/>
    <p:sldLayoutId id="2147483842" r:id="rId4"/>
    <p:sldLayoutId id="2147483963" r:id="rId5"/>
    <p:sldLayoutId id="2147483964" r:id="rId6"/>
    <p:sldLayoutId id="2147483965" r:id="rId7"/>
    <p:sldLayoutId id="2147483969" r:id="rId8"/>
    <p:sldLayoutId id="2147484013" r:id="rId9"/>
    <p:sldLayoutId id="2147484014" r:id="rId10"/>
    <p:sldLayoutId id="21474840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9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0" r:id="rId2"/>
    <p:sldLayoutId id="214748394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6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3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6" r:id="rId2"/>
    <p:sldLayoutId id="2147483897" r:id="rId3"/>
    <p:sldLayoutId id="2147483898" r:id="rId4"/>
    <p:sldLayoutId id="21474839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2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79" r:id="rId2"/>
    <p:sldLayoutId id="2147483977" r:id="rId3"/>
    <p:sldLayoutId id="2147483978" r:id="rId4"/>
    <p:sldLayoutId id="21474839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l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fr/drapeaux-of-the-world/etat-drapeaux-des-etats-unis-de-america/drapeau-detat-virginia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BADAE53-C3A7-7E26-A516-4788A0C556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5953" y="0"/>
            <a:ext cx="3976047" cy="4462817"/>
          </a:xfr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FFAABB-876D-8B9B-B968-87B7225CC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</p:spPr>
        <p:txBody>
          <a:bodyPr/>
          <a:lstStyle>
            <a:lvl1pPr algn="ctr">
              <a:defRPr sz="1200" b="0" i="0">
                <a:solidFill>
                  <a:schemeClr val="accent5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ECC02C91-2EEC-AC90-697D-BCDB4ABEE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2025 Virginia House Committee on Privileges and Elections: Election Policy Overview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5A4720E2-4D79-186D-67BA-61937D0EFF6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Katy Owens Hubler, Director, NCSL Elections &amp; Redistricting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681E2E53-04F2-58AD-6F35-A0A26D314C6A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2817"/>
            <a:ext cx="8214881" cy="2036394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50D26DB-A914-2B09-469F-A49FFA1188E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684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D1934-C972-5381-EB0A-8735EEC2B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dia Placeholder 19">
            <a:extLst>
              <a:ext uri="{FF2B5EF4-FFF2-40B4-BE49-F238E27FC236}">
                <a16:creationId xmlns:a16="http://schemas.microsoft.com/office/drawing/2014/main" id="{52409053-E9F8-3DFD-E1B2-80AFD2570D5F}"/>
              </a:ext>
            </a:extLst>
          </p:cNvPr>
          <p:cNvSpPr>
            <a:spLocks noGrp="1"/>
          </p:cNvSpPr>
          <p:nvPr>
            <p:ph type="media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Media Placeholder 20">
            <a:extLst>
              <a:ext uri="{FF2B5EF4-FFF2-40B4-BE49-F238E27FC236}">
                <a16:creationId xmlns:a16="http://schemas.microsoft.com/office/drawing/2014/main" id="{65646541-F1B2-0493-DDBF-E87DC4FDD290}"/>
              </a:ext>
            </a:extLst>
          </p:cNvPr>
          <p:cNvSpPr>
            <a:spLocks noGrp="1"/>
          </p:cNvSpPr>
          <p:nvPr>
            <p:ph type="media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8B676AF4-9B61-D153-2CAD-C95564D3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Policies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5C9B215C-36C6-16D1-3118-955C2EBB9D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E23A2AB8-A133-3C0B-F2AF-9D294780B910}"/>
              </a:ext>
            </a:extLst>
          </p:cNvPr>
          <p:cNvSpPr>
            <a:spLocks noGrp="1"/>
          </p:cNvSpPr>
          <p:nvPr>
            <p:ph sz="quarter" idx="38"/>
          </p:nvPr>
        </p:nvSpPr>
        <p:spPr/>
        <p:txBody>
          <a:bodyPr/>
          <a:lstStyle/>
          <a:p>
            <a:r>
              <a:rPr lang="en-US" sz="2000" dirty="0"/>
              <a:t>Virginia requires a risk-limiting audit (RLA).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RLAs check a sample of ballots using statistical methods to ensure the outcome of an election.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7 other states require an RLA: GA, CO, ME, MD, NV and RI.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Other states require a traditional audit or a procedural audit.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4707D37-2894-6A58-3FC5-2D9725AB3BD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2400" dirty="0"/>
              <a:t>Post-Election Tabulation Audits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4902D9F-D2F6-8F2A-1F6D-8F0CAB93D6D0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r>
              <a:rPr lang="en-US" sz="2000" dirty="0"/>
              <a:t>Virginia has open primaries.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Primaries range from open to closed.</a:t>
            </a:r>
          </a:p>
          <a:p>
            <a:pPr marL="1028700" lvl="1" indent="-342900"/>
            <a:r>
              <a:rPr lang="en-US" sz="2000" dirty="0"/>
              <a:t>Open</a:t>
            </a:r>
          </a:p>
          <a:p>
            <a:pPr marL="1028700" lvl="1" indent="-342900"/>
            <a:r>
              <a:rPr lang="en-US" sz="2000" dirty="0"/>
              <a:t>Open to unaffiliated voters</a:t>
            </a:r>
          </a:p>
          <a:p>
            <a:pPr marL="1028700" lvl="1" indent="-342900"/>
            <a:r>
              <a:rPr lang="en-US" sz="2000" dirty="0"/>
              <a:t>Partially open </a:t>
            </a:r>
          </a:p>
          <a:p>
            <a:pPr marL="1028700" lvl="1" indent="-342900"/>
            <a:r>
              <a:rPr lang="en-US" sz="2000" dirty="0"/>
              <a:t>Partially closed</a:t>
            </a:r>
          </a:p>
          <a:p>
            <a:pPr marL="1028700" lvl="1" indent="-342900"/>
            <a:r>
              <a:rPr lang="en-US" sz="2000" dirty="0"/>
              <a:t>Closed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Multi-party</a:t>
            </a:r>
          </a:p>
          <a:p>
            <a:pPr marL="1028700" lvl="1" indent="-342900"/>
            <a:r>
              <a:rPr lang="en-US" sz="2000" dirty="0"/>
              <a:t>Top-two and top-four </a:t>
            </a:r>
          </a:p>
          <a:p>
            <a:pPr marL="1028700" lvl="1" indent="-342900"/>
            <a:endParaRPr lang="en-US" sz="2000" dirty="0"/>
          </a:p>
          <a:p>
            <a:pPr marL="1028700" lvl="1" indent="-342900"/>
            <a:endParaRPr lang="en-US" sz="20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6723C89-1BE8-0AD4-E692-55899C80841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sz="2400" dirty="0"/>
              <a:t>Primary Types</a:t>
            </a:r>
          </a:p>
        </p:txBody>
      </p:sp>
    </p:spTree>
    <p:extLst>
      <p:ext uri="{BB962C8B-B14F-4D97-AF65-F5344CB8AC3E}">
        <p14:creationId xmlns:p14="http://schemas.microsoft.com/office/powerpoint/2010/main" val="166402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7EFE8DA-A471-9CC0-23ED-0F504391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999" y="224331"/>
            <a:ext cx="5664001" cy="432000"/>
          </a:xfrm>
        </p:spPr>
        <p:txBody>
          <a:bodyPr/>
          <a:lstStyle/>
          <a:p>
            <a:r>
              <a:rPr lang="en-US"/>
              <a:t>Election Legislation by the Numbers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177FF9-557C-7F8A-5ABD-0AD3BFD20DA1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29177420"/>
              </p:ext>
            </p:extLst>
          </p:nvPr>
        </p:nvGraphicFramePr>
        <p:xfrm>
          <a:off x="347158" y="1052945"/>
          <a:ext cx="11637023" cy="536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789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A2092B4-CF7C-6482-9EB2-8A636D405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3,325 bills introduced</a:t>
            </a:r>
            <a:br>
              <a:rPr lang="en-US" dirty="0"/>
            </a:br>
            <a:r>
              <a:rPr lang="en-US" dirty="0"/>
              <a:t>399 enacted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0E842C5-9937-9545-9A05-7FA759EFA8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104" y="1600105"/>
            <a:ext cx="4376923" cy="46809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Citizenship and Voter Eligibility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Candidates and Political Parties</a:t>
            </a:r>
          </a:p>
          <a:p>
            <a:pPr marL="0" indent="0">
              <a:buNone/>
            </a:pPr>
            <a:endParaRPr lang="en-US" sz="24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Voter Registration and List Maintenance</a:t>
            </a:r>
          </a:p>
          <a:p>
            <a:pPr marL="0" indent="0">
              <a:buNone/>
            </a:pPr>
            <a:endParaRPr lang="en-US" sz="24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Absentee/Mail Voting</a:t>
            </a:r>
          </a:p>
          <a:p>
            <a:pPr marL="0" indent="0">
              <a:buNone/>
            </a:pPr>
            <a:endParaRPr lang="en-US" sz="24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Election Dates</a:t>
            </a:r>
          </a:p>
          <a:p>
            <a:pPr marL="0" indent="0">
              <a:buNone/>
            </a:pPr>
            <a:endParaRPr lang="en-US" sz="24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47B54B-F31D-22C4-082A-C92878FE5F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27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6060B-164B-0046-BC48-C8DFA5F79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C7868D7-12E8-4D05-77EC-A4CD4F123FA8}"/>
              </a:ext>
            </a:extLst>
          </p:cNvPr>
          <p:cNvSpPr>
            <a:spLocks noGrp="1"/>
          </p:cNvSpPr>
          <p:nvPr>
            <p:ph type="media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2C7490C-D675-8F85-39FA-031FB7532144}"/>
              </a:ext>
            </a:extLst>
          </p:cNvPr>
          <p:cNvSpPr>
            <a:spLocks noGrp="1"/>
          </p:cNvSpPr>
          <p:nvPr>
            <p:ph type="media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4A766AC-9BAE-FA1D-A1B5-B455DF28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Maps: Who’s in Charge?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C3CA9EF-7C01-ABCF-9A88-C2A05B655FE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267CCEA-530C-67D0-4CFE-214F693342E9}"/>
              </a:ext>
            </a:extLst>
          </p:cNvPr>
          <p:cNvSpPr>
            <a:spLocks noGrp="1"/>
          </p:cNvSpPr>
          <p:nvPr>
            <p:ph sz="quarter" idx="3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Majority of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Process:</a:t>
            </a:r>
          </a:p>
          <a:p>
            <a:pPr marL="971550" lvl="1" indent="-285750"/>
            <a:r>
              <a:rPr lang="en-US" sz="2000" dirty="0"/>
              <a:t>Public input?</a:t>
            </a:r>
          </a:p>
          <a:p>
            <a:pPr marL="971550" lvl="1" indent="-285750"/>
            <a:r>
              <a:rPr lang="en-US" sz="2000" dirty="0"/>
              <a:t>Passage threshold?</a:t>
            </a:r>
          </a:p>
          <a:p>
            <a:pPr marL="971550" lvl="1" indent="-285750"/>
            <a:r>
              <a:rPr lang="en-US" sz="2000" dirty="0"/>
              <a:t>Enactment</a:t>
            </a:r>
          </a:p>
          <a:p>
            <a:pPr marL="1428750" lvl="2" indent="-285750"/>
            <a:r>
              <a:rPr lang="en-US" sz="2000" dirty="0"/>
              <a:t>Governor approval?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66D86B-973B-BA27-9DE1-0CA93397AB9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0" y="2313438"/>
            <a:ext cx="4839236" cy="360000"/>
          </a:xfrm>
          <a:noFill/>
        </p:spPr>
        <p:txBody>
          <a:bodyPr/>
          <a:lstStyle/>
          <a:p>
            <a:pPr algn="ctr"/>
            <a:r>
              <a:rPr lang="en-US" sz="2800" dirty="0"/>
              <a:t>State Legislatures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2F4FD8-2764-E42F-95F6-38B814E06417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15 states</a:t>
            </a:r>
          </a:p>
          <a:p>
            <a:pPr marL="971550" lvl="1" indent="-285750"/>
            <a:r>
              <a:rPr lang="en-US" sz="2000"/>
              <a:t>15 state legislative</a:t>
            </a:r>
          </a:p>
          <a:p>
            <a:pPr marL="971550" lvl="1" indent="-285750"/>
            <a:r>
              <a:rPr lang="en-US" sz="2000"/>
              <a:t>10 congressional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Process:</a:t>
            </a:r>
          </a:p>
          <a:p>
            <a:pPr marL="971550" lvl="1" indent="-285750"/>
            <a:r>
              <a:rPr lang="en-US" sz="2000"/>
              <a:t>Commissioner selection</a:t>
            </a:r>
          </a:p>
          <a:p>
            <a:pPr marL="971550" lvl="1" indent="-285750"/>
            <a:r>
              <a:rPr lang="en-US" sz="2000"/>
              <a:t>Public input?</a:t>
            </a:r>
          </a:p>
          <a:p>
            <a:pPr marL="971550" lvl="1" indent="-285750"/>
            <a:r>
              <a:rPr lang="en-US" sz="2000"/>
              <a:t>Passage threshold?</a:t>
            </a:r>
          </a:p>
          <a:p>
            <a:pPr marL="971550" lvl="1" indent="-285750"/>
            <a:r>
              <a:rPr lang="en-US" sz="2000"/>
              <a:t>Adoption</a:t>
            </a:r>
          </a:p>
          <a:p>
            <a:pPr marL="1428750" lvl="2" indent="-285750"/>
            <a:r>
              <a:rPr lang="en-US" sz="2000"/>
              <a:t>Court approval?</a:t>
            </a:r>
          </a:p>
          <a:p>
            <a:pPr marL="1428750" lvl="2" indent="-285750"/>
            <a:r>
              <a:rPr lang="en-US" sz="2000"/>
              <a:t>Legislative adoption?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8047A50-8713-3B3B-9B42-549685D7D0B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06951" y="2137409"/>
            <a:ext cx="4776149" cy="360000"/>
          </a:xfrm>
          <a:noFill/>
        </p:spPr>
        <p:txBody>
          <a:bodyPr/>
          <a:lstStyle/>
          <a:p>
            <a:pPr algn="ctr"/>
            <a:r>
              <a:rPr lang="en-US" sz="2800" dirty="0"/>
              <a:t>Redistricting Commissions</a:t>
            </a:r>
          </a:p>
        </p:txBody>
      </p:sp>
    </p:spTree>
    <p:extLst>
      <p:ext uri="{BB962C8B-B14F-4D97-AF65-F5344CB8AC3E}">
        <p14:creationId xmlns:p14="http://schemas.microsoft.com/office/powerpoint/2010/main" val="25345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7A7EE-2250-6A22-2C00-6A85799D0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06264-2CB3-ECCE-D93D-B856154B4E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8AEC008-CB53-FA30-4C9D-79F6B722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Legislative Redistricting Authorities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37A815-DE37-460B-2361-7E41B511DF8A}"/>
              </a:ext>
            </a:extLst>
          </p:cNvPr>
          <p:cNvGrpSpPr/>
          <p:nvPr/>
        </p:nvGrpSpPr>
        <p:grpSpPr>
          <a:xfrm>
            <a:off x="3085945" y="1248639"/>
            <a:ext cx="8884382" cy="4913745"/>
            <a:chOff x="1717323" y="1397000"/>
            <a:chExt cx="8360076" cy="4521545"/>
          </a:xfrm>
        </p:grpSpPr>
        <p:sp>
          <p:nvSpPr>
            <p:cNvPr id="31" name="Freeform: Shape 719">
              <a:extLst>
                <a:ext uri="{FF2B5EF4-FFF2-40B4-BE49-F238E27FC236}">
                  <a16:creationId xmlns:a16="http://schemas.microsoft.com/office/drawing/2014/main" id="{7E09D9FF-1CB4-0971-0D58-EAEE764F10FB}"/>
                </a:ext>
              </a:extLst>
            </p:cNvPr>
            <p:cNvSpPr/>
            <p:nvPr/>
          </p:nvSpPr>
          <p:spPr>
            <a:xfrm>
              <a:off x="1717323" y="1397000"/>
              <a:ext cx="1244596" cy="813454"/>
            </a:xfrm>
            <a:custGeom>
              <a:avLst/>
              <a:gdLst>
                <a:gd name="connsiteX0" fmla="*/ 1165636 w 1476653"/>
                <a:gd name="connsiteY0" fmla="*/ 140060 h 965123"/>
                <a:gd name="connsiteX1" fmla="*/ 1165291 w 1476653"/>
                <a:gd name="connsiteY1" fmla="*/ 157708 h 965123"/>
                <a:gd name="connsiteX2" fmla="*/ 1164945 w 1476653"/>
                <a:gd name="connsiteY2" fmla="*/ 175272 h 965123"/>
                <a:gd name="connsiteX3" fmla="*/ 1164599 w 1476653"/>
                <a:gd name="connsiteY3" fmla="*/ 192740 h 965123"/>
                <a:gd name="connsiteX4" fmla="*/ 1164253 w 1476653"/>
                <a:gd name="connsiteY4" fmla="*/ 210180 h 965123"/>
                <a:gd name="connsiteX5" fmla="*/ 1163894 w 1476653"/>
                <a:gd name="connsiteY5" fmla="*/ 227509 h 965123"/>
                <a:gd name="connsiteX6" fmla="*/ 1163548 w 1476653"/>
                <a:gd name="connsiteY6" fmla="*/ 244797 h 965123"/>
                <a:gd name="connsiteX7" fmla="*/ 1163202 w 1476653"/>
                <a:gd name="connsiteY7" fmla="*/ 262002 h 965123"/>
                <a:gd name="connsiteX8" fmla="*/ 1162843 w 1476653"/>
                <a:gd name="connsiteY8" fmla="*/ 279110 h 965123"/>
                <a:gd name="connsiteX9" fmla="*/ 1162497 w 1476653"/>
                <a:gd name="connsiteY9" fmla="*/ 296177 h 965123"/>
                <a:gd name="connsiteX10" fmla="*/ 1162137 w 1476653"/>
                <a:gd name="connsiteY10" fmla="*/ 313175 h 965123"/>
                <a:gd name="connsiteX11" fmla="*/ 1161792 w 1476653"/>
                <a:gd name="connsiteY11" fmla="*/ 330144 h 965123"/>
                <a:gd name="connsiteX12" fmla="*/ 1161473 w 1476653"/>
                <a:gd name="connsiteY12" fmla="*/ 347031 h 965123"/>
                <a:gd name="connsiteX13" fmla="*/ 1161128 w 1476653"/>
                <a:gd name="connsiteY13" fmla="*/ 363849 h 965123"/>
                <a:gd name="connsiteX14" fmla="*/ 1160810 w 1476653"/>
                <a:gd name="connsiteY14" fmla="*/ 380570 h 965123"/>
                <a:gd name="connsiteX15" fmla="*/ 1160491 w 1476653"/>
                <a:gd name="connsiteY15" fmla="*/ 397291 h 965123"/>
                <a:gd name="connsiteX16" fmla="*/ 1160187 w 1476653"/>
                <a:gd name="connsiteY16" fmla="*/ 413901 h 965123"/>
                <a:gd name="connsiteX17" fmla="*/ 1159869 w 1476653"/>
                <a:gd name="connsiteY17" fmla="*/ 430470 h 965123"/>
                <a:gd name="connsiteX18" fmla="*/ 1159551 w 1476653"/>
                <a:gd name="connsiteY18" fmla="*/ 446997 h 965123"/>
                <a:gd name="connsiteX19" fmla="*/ 1159233 w 1476653"/>
                <a:gd name="connsiteY19" fmla="*/ 463483 h 965123"/>
                <a:gd name="connsiteX20" fmla="*/ 1158929 w 1476653"/>
                <a:gd name="connsiteY20" fmla="*/ 479913 h 965123"/>
                <a:gd name="connsiteX21" fmla="*/ 1158611 w 1476653"/>
                <a:gd name="connsiteY21" fmla="*/ 496316 h 965123"/>
                <a:gd name="connsiteX22" fmla="*/ 1158306 w 1476653"/>
                <a:gd name="connsiteY22" fmla="*/ 512622 h 965123"/>
                <a:gd name="connsiteX23" fmla="*/ 1157988 w 1476653"/>
                <a:gd name="connsiteY23" fmla="*/ 528928 h 965123"/>
                <a:gd name="connsiteX24" fmla="*/ 1157670 w 1476653"/>
                <a:gd name="connsiteY24" fmla="*/ 545137 h 965123"/>
                <a:gd name="connsiteX25" fmla="*/ 1157352 w 1476653"/>
                <a:gd name="connsiteY25" fmla="*/ 561291 h 965123"/>
                <a:gd name="connsiteX26" fmla="*/ 1157048 w 1476653"/>
                <a:gd name="connsiteY26" fmla="*/ 577445 h 965123"/>
                <a:gd name="connsiteX27" fmla="*/ 1156730 w 1476653"/>
                <a:gd name="connsiteY27" fmla="*/ 593530 h 965123"/>
                <a:gd name="connsiteX28" fmla="*/ 1156412 w 1476653"/>
                <a:gd name="connsiteY28" fmla="*/ 609573 h 965123"/>
                <a:gd name="connsiteX29" fmla="*/ 1156107 w 1476653"/>
                <a:gd name="connsiteY29" fmla="*/ 625561 h 965123"/>
                <a:gd name="connsiteX30" fmla="*/ 1155775 w 1476653"/>
                <a:gd name="connsiteY30" fmla="*/ 641493 h 965123"/>
                <a:gd name="connsiteX31" fmla="*/ 1155471 w 1476653"/>
                <a:gd name="connsiteY31" fmla="*/ 657440 h 965123"/>
                <a:gd name="connsiteX32" fmla="*/ 1155153 w 1476653"/>
                <a:gd name="connsiteY32" fmla="*/ 673317 h 965123"/>
                <a:gd name="connsiteX33" fmla="*/ 1161570 w 1476653"/>
                <a:gd name="connsiteY33" fmla="*/ 675654 h 965123"/>
                <a:gd name="connsiteX34" fmla="*/ 1167918 w 1476653"/>
                <a:gd name="connsiteY34" fmla="*/ 677964 h 965123"/>
                <a:gd name="connsiteX35" fmla="*/ 1169952 w 1476653"/>
                <a:gd name="connsiteY35" fmla="*/ 673607 h 965123"/>
                <a:gd name="connsiteX36" fmla="*/ 1176797 w 1476653"/>
                <a:gd name="connsiteY36" fmla="*/ 677065 h 965123"/>
                <a:gd name="connsiteX37" fmla="*/ 1182814 w 1476653"/>
                <a:gd name="connsiteY37" fmla="*/ 680080 h 965123"/>
                <a:gd name="connsiteX38" fmla="*/ 1186686 w 1476653"/>
                <a:gd name="connsiteY38" fmla="*/ 676304 h 965123"/>
                <a:gd name="connsiteX39" fmla="*/ 1190891 w 1476653"/>
                <a:gd name="connsiteY39" fmla="*/ 672252 h 965123"/>
                <a:gd name="connsiteX40" fmla="*/ 1196492 w 1476653"/>
                <a:gd name="connsiteY40" fmla="*/ 671989 h 965123"/>
                <a:gd name="connsiteX41" fmla="*/ 1202785 w 1476653"/>
                <a:gd name="connsiteY41" fmla="*/ 671685 h 965123"/>
                <a:gd name="connsiteX42" fmla="*/ 1206989 w 1476653"/>
                <a:gd name="connsiteY42" fmla="*/ 671464 h 965123"/>
                <a:gd name="connsiteX43" fmla="*/ 1206989 w 1476653"/>
                <a:gd name="connsiteY43" fmla="*/ 674977 h 965123"/>
                <a:gd name="connsiteX44" fmla="*/ 1205233 w 1476653"/>
                <a:gd name="connsiteY44" fmla="*/ 680730 h 965123"/>
                <a:gd name="connsiteX45" fmla="*/ 1203919 w 1476653"/>
                <a:gd name="connsiteY45" fmla="*/ 685585 h 965123"/>
                <a:gd name="connsiteX46" fmla="*/ 1207404 w 1476653"/>
                <a:gd name="connsiteY46" fmla="*/ 690024 h 965123"/>
                <a:gd name="connsiteX47" fmla="*/ 1207750 w 1476653"/>
                <a:gd name="connsiteY47" fmla="*/ 690480 h 965123"/>
                <a:gd name="connsiteX48" fmla="*/ 1212507 w 1476653"/>
                <a:gd name="connsiteY48" fmla="*/ 693039 h 965123"/>
                <a:gd name="connsiteX49" fmla="*/ 1216947 w 1476653"/>
                <a:gd name="connsiteY49" fmla="*/ 695432 h 965123"/>
                <a:gd name="connsiteX50" fmla="*/ 1218980 w 1476653"/>
                <a:gd name="connsiteY50" fmla="*/ 702070 h 965123"/>
                <a:gd name="connsiteX51" fmla="*/ 1223876 w 1476653"/>
                <a:gd name="connsiteY51" fmla="*/ 707146 h 965123"/>
                <a:gd name="connsiteX52" fmla="*/ 1227610 w 1476653"/>
                <a:gd name="connsiteY52" fmla="*/ 711005 h 965123"/>
                <a:gd name="connsiteX53" fmla="*/ 1231220 w 1476653"/>
                <a:gd name="connsiteY53" fmla="*/ 714725 h 965123"/>
                <a:gd name="connsiteX54" fmla="*/ 1236351 w 1476653"/>
                <a:gd name="connsiteY54" fmla="*/ 719981 h 965123"/>
                <a:gd name="connsiteX55" fmla="*/ 1240002 w 1476653"/>
                <a:gd name="connsiteY55" fmla="*/ 723673 h 965123"/>
                <a:gd name="connsiteX56" fmla="*/ 1244857 w 1476653"/>
                <a:gd name="connsiteY56" fmla="*/ 728583 h 965123"/>
                <a:gd name="connsiteX57" fmla="*/ 1247775 w 1476653"/>
                <a:gd name="connsiteY57" fmla="*/ 731501 h 965123"/>
                <a:gd name="connsiteX58" fmla="*/ 1249227 w 1476653"/>
                <a:gd name="connsiteY58" fmla="*/ 737227 h 965123"/>
                <a:gd name="connsiteX59" fmla="*/ 1251011 w 1476653"/>
                <a:gd name="connsiteY59" fmla="*/ 744073 h 965123"/>
                <a:gd name="connsiteX60" fmla="*/ 1250043 w 1476653"/>
                <a:gd name="connsiteY60" fmla="*/ 748167 h 965123"/>
                <a:gd name="connsiteX61" fmla="*/ 1252353 w 1476653"/>
                <a:gd name="connsiteY61" fmla="*/ 748762 h 965123"/>
                <a:gd name="connsiteX62" fmla="*/ 1256723 w 1476653"/>
                <a:gd name="connsiteY62" fmla="*/ 744115 h 965123"/>
                <a:gd name="connsiteX63" fmla="*/ 1260858 w 1476653"/>
                <a:gd name="connsiteY63" fmla="*/ 741183 h 965123"/>
                <a:gd name="connsiteX64" fmla="*/ 1265934 w 1476653"/>
                <a:gd name="connsiteY64" fmla="*/ 737573 h 965123"/>
                <a:gd name="connsiteX65" fmla="*/ 1269336 w 1476653"/>
                <a:gd name="connsiteY65" fmla="*/ 735111 h 965123"/>
                <a:gd name="connsiteX66" fmla="*/ 1275823 w 1476653"/>
                <a:gd name="connsiteY66" fmla="*/ 734834 h 965123"/>
                <a:gd name="connsiteX67" fmla="*/ 1278700 w 1476653"/>
                <a:gd name="connsiteY67" fmla="*/ 727836 h 965123"/>
                <a:gd name="connsiteX68" fmla="*/ 1278409 w 1476653"/>
                <a:gd name="connsiteY68" fmla="*/ 718224 h 965123"/>
                <a:gd name="connsiteX69" fmla="*/ 1281659 w 1476653"/>
                <a:gd name="connsiteY69" fmla="*/ 718293 h 965123"/>
                <a:gd name="connsiteX70" fmla="*/ 1283568 w 1476653"/>
                <a:gd name="connsiteY70" fmla="*/ 716952 h 965123"/>
                <a:gd name="connsiteX71" fmla="*/ 1284315 w 1476653"/>
                <a:gd name="connsiteY71" fmla="*/ 714089 h 965123"/>
                <a:gd name="connsiteX72" fmla="*/ 1282143 w 1476653"/>
                <a:gd name="connsiteY72" fmla="*/ 710286 h 965123"/>
                <a:gd name="connsiteX73" fmla="*/ 1288215 w 1476653"/>
                <a:gd name="connsiteY73" fmla="*/ 708266 h 965123"/>
                <a:gd name="connsiteX74" fmla="*/ 1292613 w 1476653"/>
                <a:gd name="connsiteY74" fmla="*/ 706814 h 965123"/>
                <a:gd name="connsiteX75" fmla="*/ 1298795 w 1476653"/>
                <a:gd name="connsiteY75" fmla="*/ 703025 h 965123"/>
                <a:gd name="connsiteX76" fmla="*/ 1304853 w 1476653"/>
                <a:gd name="connsiteY76" fmla="*/ 699277 h 965123"/>
                <a:gd name="connsiteX77" fmla="*/ 1307909 w 1476653"/>
                <a:gd name="connsiteY77" fmla="*/ 701877 h 965123"/>
                <a:gd name="connsiteX78" fmla="*/ 1310938 w 1476653"/>
                <a:gd name="connsiteY78" fmla="*/ 704380 h 965123"/>
                <a:gd name="connsiteX79" fmla="*/ 1316954 w 1476653"/>
                <a:gd name="connsiteY79" fmla="*/ 710396 h 965123"/>
                <a:gd name="connsiteX80" fmla="*/ 1317411 w 1476653"/>
                <a:gd name="connsiteY80" fmla="*/ 711876 h 965123"/>
                <a:gd name="connsiteX81" fmla="*/ 1317148 w 1476653"/>
                <a:gd name="connsiteY81" fmla="*/ 714822 h 965123"/>
                <a:gd name="connsiteX82" fmla="*/ 1316733 w 1476653"/>
                <a:gd name="connsiteY82" fmla="*/ 717782 h 965123"/>
                <a:gd name="connsiteX83" fmla="*/ 1320592 w 1476653"/>
                <a:gd name="connsiteY83" fmla="*/ 725859 h 965123"/>
                <a:gd name="connsiteX84" fmla="*/ 1321657 w 1476653"/>
                <a:gd name="connsiteY84" fmla="*/ 726730 h 965123"/>
                <a:gd name="connsiteX85" fmla="*/ 1324630 w 1476653"/>
                <a:gd name="connsiteY85" fmla="*/ 727726 h 965123"/>
                <a:gd name="connsiteX86" fmla="*/ 1328212 w 1476653"/>
                <a:gd name="connsiteY86" fmla="*/ 730284 h 965123"/>
                <a:gd name="connsiteX87" fmla="*/ 1329830 w 1476653"/>
                <a:gd name="connsiteY87" fmla="*/ 732566 h 965123"/>
                <a:gd name="connsiteX88" fmla="*/ 1335031 w 1476653"/>
                <a:gd name="connsiteY88" fmla="*/ 736079 h 965123"/>
                <a:gd name="connsiteX89" fmla="*/ 1335943 w 1476653"/>
                <a:gd name="connsiteY89" fmla="*/ 737601 h 965123"/>
                <a:gd name="connsiteX90" fmla="*/ 1336552 w 1476653"/>
                <a:gd name="connsiteY90" fmla="*/ 740076 h 965123"/>
                <a:gd name="connsiteX91" fmla="*/ 1337479 w 1476653"/>
                <a:gd name="connsiteY91" fmla="*/ 742220 h 965123"/>
                <a:gd name="connsiteX92" fmla="*/ 1338502 w 1476653"/>
                <a:gd name="connsiteY92" fmla="*/ 743714 h 965123"/>
                <a:gd name="connsiteX93" fmla="*/ 1339525 w 1476653"/>
                <a:gd name="connsiteY93" fmla="*/ 745885 h 965123"/>
                <a:gd name="connsiteX94" fmla="*/ 1341835 w 1476653"/>
                <a:gd name="connsiteY94" fmla="*/ 748374 h 965123"/>
                <a:gd name="connsiteX95" fmla="*/ 1346150 w 1476653"/>
                <a:gd name="connsiteY95" fmla="*/ 751030 h 965123"/>
                <a:gd name="connsiteX96" fmla="*/ 1349124 w 1476653"/>
                <a:gd name="connsiteY96" fmla="*/ 752883 h 965123"/>
                <a:gd name="connsiteX97" fmla="*/ 1353328 w 1476653"/>
                <a:gd name="connsiteY97" fmla="*/ 755483 h 965123"/>
                <a:gd name="connsiteX98" fmla="*/ 1357782 w 1476653"/>
                <a:gd name="connsiteY98" fmla="*/ 761001 h 965123"/>
                <a:gd name="connsiteX99" fmla="*/ 1361640 w 1476653"/>
                <a:gd name="connsiteY99" fmla="*/ 765787 h 965123"/>
                <a:gd name="connsiteX100" fmla="*/ 1365997 w 1476653"/>
                <a:gd name="connsiteY100" fmla="*/ 770475 h 965123"/>
                <a:gd name="connsiteX101" fmla="*/ 1365651 w 1476653"/>
                <a:gd name="connsiteY101" fmla="*/ 774472 h 965123"/>
                <a:gd name="connsiteX102" fmla="*/ 1370174 w 1476653"/>
                <a:gd name="connsiteY102" fmla="*/ 780295 h 965123"/>
                <a:gd name="connsiteX103" fmla="*/ 1375042 w 1476653"/>
                <a:gd name="connsiteY103" fmla="*/ 787722 h 965123"/>
                <a:gd name="connsiteX104" fmla="*/ 1378845 w 1476653"/>
                <a:gd name="connsiteY104" fmla="*/ 794346 h 965123"/>
                <a:gd name="connsiteX105" fmla="*/ 1381501 w 1476653"/>
                <a:gd name="connsiteY105" fmla="*/ 797998 h 965123"/>
                <a:gd name="connsiteX106" fmla="*/ 1384778 w 1476653"/>
                <a:gd name="connsiteY106" fmla="*/ 803336 h 965123"/>
                <a:gd name="connsiteX107" fmla="*/ 1388775 w 1476653"/>
                <a:gd name="connsiteY107" fmla="*/ 809850 h 965123"/>
                <a:gd name="connsiteX108" fmla="*/ 1393367 w 1476653"/>
                <a:gd name="connsiteY108" fmla="*/ 817250 h 965123"/>
                <a:gd name="connsiteX109" fmla="*/ 1396825 w 1476653"/>
                <a:gd name="connsiteY109" fmla="*/ 821938 h 965123"/>
                <a:gd name="connsiteX110" fmla="*/ 1401361 w 1476653"/>
                <a:gd name="connsiteY110" fmla="*/ 828549 h 965123"/>
                <a:gd name="connsiteX111" fmla="*/ 1403684 w 1476653"/>
                <a:gd name="connsiteY111" fmla="*/ 832491 h 965123"/>
                <a:gd name="connsiteX112" fmla="*/ 1402551 w 1476653"/>
                <a:gd name="connsiteY112" fmla="*/ 835395 h 965123"/>
                <a:gd name="connsiteX113" fmla="*/ 1401126 w 1476653"/>
                <a:gd name="connsiteY113" fmla="*/ 839005 h 965123"/>
                <a:gd name="connsiteX114" fmla="*/ 1406451 w 1476653"/>
                <a:gd name="connsiteY114" fmla="*/ 840249 h 965123"/>
                <a:gd name="connsiteX115" fmla="*/ 1410143 w 1476653"/>
                <a:gd name="connsiteY115" fmla="*/ 841107 h 965123"/>
                <a:gd name="connsiteX116" fmla="*/ 1409535 w 1476653"/>
                <a:gd name="connsiteY116" fmla="*/ 845049 h 965123"/>
                <a:gd name="connsiteX117" fmla="*/ 1408746 w 1476653"/>
                <a:gd name="connsiteY117" fmla="*/ 850249 h 965123"/>
                <a:gd name="connsiteX118" fmla="*/ 1413020 w 1476653"/>
                <a:gd name="connsiteY118" fmla="*/ 851908 h 965123"/>
                <a:gd name="connsiteX119" fmla="*/ 1415911 w 1476653"/>
                <a:gd name="connsiteY119" fmla="*/ 853056 h 965123"/>
                <a:gd name="connsiteX120" fmla="*/ 1415565 w 1476653"/>
                <a:gd name="connsiteY120" fmla="*/ 855767 h 965123"/>
                <a:gd name="connsiteX121" fmla="*/ 1417349 w 1476653"/>
                <a:gd name="connsiteY121" fmla="*/ 858671 h 965123"/>
                <a:gd name="connsiteX122" fmla="*/ 1418027 w 1476653"/>
                <a:gd name="connsiteY122" fmla="*/ 863637 h 965123"/>
                <a:gd name="connsiteX123" fmla="*/ 1422992 w 1476653"/>
                <a:gd name="connsiteY123" fmla="*/ 862890 h 965123"/>
                <a:gd name="connsiteX124" fmla="*/ 1425191 w 1476653"/>
                <a:gd name="connsiteY124" fmla="*/ 862572 h 965123"/>
                <a:gd name="connsiteX125" fmla="*/ 1428372 w 1476653"/>
                <a:gd name="connsiteY125" fmla="*/ 864522 h 965123"/>
                <a:gd name="connsiteX126" fmla="*/ 1432562 w 1476653"/>
                <a:gd name="connsiteY126" fmla="*/ 867094 h 965123"/>
                <a:gd name="connsiteX127" fmla="*/ 1436767 w 1476653"/>
                <a:gd name="connsiteY127" fmla="*/ 869473 h 965123"/>
                <a:gd name="connsiteX128" fmla="*/ 1440363 w 1476653"/>
                <a:gd name="connsiteY128" fmla="*/ 871506 h 965123"/>
                <a:gd name="connsiteX129" fmla="*/ 1444954 w 1476653"/>
                <a:gd name="connsiteY129" fmla="*/ 872446 h 965123"/>
                <a:gd name="connsiteX130" fmla="*/ 1450625 w 1476653"/>
                <a:gd name="connsiteY130" fmla="*/ 873926 h 965123"/>
                <a:gd name="connsiteX131" fmla="*/ 1453737 w 1476653"/>
                <a:gd name="connsiteY131" fmla="*/ 877744 h 965123"/>
                <a:gd name="connsiteX132" fmla="*/ 1458923 w 1476653"/>
                <a:gd name="connsiteY132" fmla="*/ 878988 h 965123"/>
                <a:gd name="connsiteX133" fmla="*/ 1461343 w 1476653"/>
                <a:gd name="connsiteY133" fmla="*/ 884465 h 965123"/>
                <a:gd name="connsiteX134" fmla="*/ 1467360 w 1476653"/>
                <a:gd name="connsiteY134" fmla="*/ 885931 h 965123"/>
                <a:gd name="connsiteX135" fmla="*/ 1470623 w 1476653"/>
                <a:gd name="connsiteY135" fmla="*/ 884258 h 965123"/>
                <a:gd name="connsiteX136" fmla="*/ 1472076 w 1476653"/>
                <a:gd name="connsiteY136" fmla="*/ 886415 h 965123"/>
                <a:gd name="connsiteX137" fmla="*/ 1473320 w 1476653"/>
                <a:gd name="connsiteY137" fmla="*/ 888988 h 965123"/>
                <a:gd name="connsiteX138" fmla="*/ 1473929 w 1476653"/>
                <a:gd name="connsiteY138" fmla="*/ 892265 h 965123"/>
                <a:gd name="connsiteX139" fmla="*/ 1473929 w 1476653"/>
                <a:gd name="connsiteY139" fmla="*/ 895557 h 965123"/>
                <a:gd name="connsiteX140" fmla="*/ 1472740 w 1476653"/>
                <a:gd name="connsiteY140" fmla="*/ 898420 h 965123"/>
                <a:gd name="connsiteX141" fmla="*/ 1471924 w 1476653"/>
                <a:gd name="connsiteY141" fmla="*/ 901490 h 965123"/>
                <a:gd name="connsiteX142" fmla="*/ 1471509 w 1476653"/>
                <a:gd name="connsiteY142" fmla="*/ 904713 h 965123"/>
                <a:gd name="connsiteX143" fmla="*/ 1471564 w 1476653"/>
                <a:gd name="connsiteY143" fmla="*/ 908115 h 965123"/>
                <a:gd name="connsiteX144" fmla="*/ 1472117 w 1476653"/>
                <a:gd name="connsiteY144" fmla="*/ 911725 h 965123"/>
                <a:gd name="connsiteX145" fmla="*/ 1472988 w 1476653"/>
                <a:gd name="connsiteY145" fmla="*/ 914809 h 965123"/>
                <a:gd name="connsiteX146" fmla="*/ 1475381 w 1476653"/>
                <a:gd name="connsiteY146" fmla="*/ 920465 h 965123"/>
                <a:gd name="connsiteX147" fmla="*/ 1476335 w 1476653"/>
                <a:gd name="connsiteY147" fmla="*/ 923978 h 965123"/>
                <a:gd name="connsiteX148" fmla="*/ 1476653 w 1476653"/>
                <a:gd name="connsiteY148" fmla="*/ 926371 h 965123"/>
                <a:gd name="connsiteX149" fmla="*/ 1473431 w 1476653"/>
                <a:gd name="connsiteY149" fmla="*/ 935153 h 965123"/>
                <a:gd name="connsiteX150" fmla="*/ 1472463 w 1476653"/>
                <a:gd name="connsiteY150" fmla="*/ 939275 h 965123"/>
                <a:gd name="connsiteX151" fmla="*/ 1472781 w 1476653"/>
                <a:gd name="connsiteY151" fmla="*/ 941045 h 965123"/>
                <a:gd name="connsiteX152" fmla="*/ 1470236 w 1476653"/>
                <a:gd name="connsiteY152" fmla="*/ 945485 h 965123"/>
                <a:gd name="connsiteX153" fmla="*/ 1465354 w 1476653"/>
                <a:gd name="connsiteY153" fmla="*/ 951819 h 965123"/>
                <a:gd name="connsiteX154" fmla="*/ 1463224 w 1476653"/>
                <a:gd name="connsiteY154" fmla="*/ 955401 h 965123"/>
                <a:gd name="connsiteX155" fmla="*/ 1461924 w 1476653"/>
                <a:gd name="connsiteY155" fmla="*/ 954405 h 965123"/>
                <a:gd name="connsiteX156" fmla="*/ 1454802 w 1476653"/>
                <a:gd name="connsiteY156" fmla="*/ 954198 h 965123"/>
                <a:gd name="connsiteX157" fmla="*/ 1451579 w 1476653"/>
                <a:gd name="connsiteY157" fmla="*/ 947020 h 965123"/>
                <a:gd name="connsiteX158" fmla="*/ 1449698 w 1476653"/>
                <a:gd name="connsiteY158" fmla="*/ 941363 h 965123"/>
                <a:gd name="connsiteX159" fmla="*/ 1447209 w 1476653"/>
                <a:gd name="connsiteY159" fmla="*/ 936522 h 965123"/>
                <a:gd name="connsiteX160" fmla="*/ 1447167 w 1476653"/>
                <a:gd name="connsiteY160" fmla="*/ 935388 h 965123"/>
                <a:gd name="connsiteX161" fmla="*/ 1448689 w 1476653"/>
                <a:gd name="connsiteY161" fmla="*/ 931875 h 965123"/>
                <a:gd name="connsiteX162" fmla="*/ 1455355 w 1476653"/>
                <a:gd name="connsiteY162" fmla="*/ 928473 h 965123"/>
                <a:gd name="connsiteX163" fmla="*/ 1455327 w 1476653"/>
                <a:gd name="connsiteY163" fmla="*/ 927353 h 965123"/>
                <a:gd name="connsiteX164" fmla="*/ 1452658 w 1476653"/>
                <a:gd name="connsiteY164" fmla="*/ 926869 h 965123"/>
                <a:gd name="connsiteX165" fmla="*/ 1451911 w 1476653"/>
                <a:gd name="connsiteY165" fmla="*/ 925735 h 965123"/>
                <a:gd name="connsiteX166" fmla="*/ 1450708 w 1476653"/>
                <a:gd name="connsiteY166" fmla="*/ 920341 h 965123"/>
                <a:gd name="connsiteX167" fmla="*/ 1450459 w 1476653"/>
                <a:gd name="connsiteY167" fmla="*/ 915542 h 965123"/>
                <a:gd name="connsiteX168" fmla="*/ 1449989 w 1476653"/>
                <a:gd name="connsiteY168" fmla="*/ 912375 h 965123"/>
                <a:gd name="connsiteX169" fmla="*/ 1448260 w 1476653"/>
                <a:gd name="connsiteY169" fmla="*/ 906013 h 965123"/>
                <a:gd name="connsiteX170" fmla="*/ 1446158 w 1476653"/>
                <a:gd name="connsiteY170" fmla="*/ 902223 h 965123"/>
                <a:gd name="connsiteX171" fmla="*/ 1441027 w 1476653"/>
                <a:gd name="connsiteY171" fmla="*/ 894866 h 965123"/>
                <a:gd name="connsiteX172" fmla="*/ 1440515 w 1476653"/>
                <a:gd name="connsiteY172" fmla="*/ 892929 h 965123"/>
                <a:gd name="connsiteX173" fmla="*/ 1442257 w 1476653"/>
                <a:gd name="connsiteY173" fmla="*/ 890315 h 965123"/>
                <a:gd name="connsiteX174" fmla="*/ 1443239 w 1476653"/>
                <a:gd name="connsiteY174" fmla="*/ 887937 h 965123"/>
                <a:gd name="connsiteX175" fmla="*/ 1436117 w 1476653"/>
                <a:gd name="connsiteY175" fmla="*/ 892542 h 965123"/>
                <a:gd name="connsiteX176" fmla="*/ 1426283 w 1476653"/>
                <a:gd name="connsiteY176" fmla="*/ 897590 h 965123"/>
                <a:gd name="connsiteX177" fmla="*/ 1422107 w 1476653"/>
                <a:gd name="connsiteY177" fmla="*/ 900868 h 965123"/>
                <a:gd name="connsiteX178" fmla="*/ 1421291 w 1476653"/>
                <a:gd name="connsiteY178" fmla="*/ 902099 h 965123"/>
                <a:gd name="connsiteX179" fmla="*/ 1421042 w 1476653"/>
                <a:gd name="connsiteY179" fmla="*/ 903094 h 965123"/>
                <a:gd name="connsiteX180" fmla="*/ 1422051 w 1476653"/>
                <a:gd name="connsiteY180" fmla="*/ 905764 h 965123"/>
                <a:gd name="connsiteX181" fmla="*/ 1422037 w 1476653"/>
                <a:gd name="connsiteY181" fmla="*/ 906649 h 965123"/>
                <a:gd name="connsiteX182" fmla="*/ 1421277 w 1476653"/>
                <a:gd name="connsiteY182" fmla="*/ 908350 h 965123"/>
                <a:gd name="connsiteX183" fmla="*/ 1420599 w 1476653"/>
                <a:gd name="connsiteY183" fmla="*/ 913052 h 965123"/>
                <a:gd name="connsiteX184" fmla="*/ 1418746 w 1476653"/>
                <a:gd name="connsiteY184" fmla="*/ 918087 h 965123"/>
                <a:gd name="connsiteX185" fmla="*/ 1417695 w 1476653"/>
                <a:gd name="connsiteY185" fmla="*/ 919193 h 965123"/>
                <a:gd name="connsiteX186" fmla="*/ 1413518 w 1476653"/>
                <a:gd name="connsiteY186" fmla="*/ 917713 h 965123"/>
                <a:gd name="connsiteX187" fmla="*/ 1412328 w 1476653"/>
                <a:gd name="connsiteY187" fmla="*/ 916220 h 965123"/>
                <a:gd name="connsiteX188" fmla="*/ 1409839 w 1476653"/>
                <a:gd name="connsiteY188" fmla="*/ 910024 h 965123"/>
                <a:gd name="connsiteX189" fmla="*/ 1410185 w 1476653"/>
                <a:gd name="connsiteY189" fmla="*/ 908281 h 965123"/>
                <a:gd name="connsiteX190" fmla="*/ 1411526 w 1476653"/>
                <a:gd name="connsiteY190" fmla="*/ 906773 h 965123"/>
                <a:gd name="connsiteX191" fmla="*/ 1413269 w 1476653"/>
                <a:gd name="connsiteY191" fmla="*/ 903537 h 965123"/>
                <a:gd name="connsiteX192" fmla="*/ 1415399 w 1476653"/>
                <a:gd name="connsiteY192" fmla="*/ 898586 h 965123"/>
                <a:gd name="connsiteX193" fmla="*/ 1419147 w 1476653"/>
                <a:gd name="connsiteY193" fmla="*/ 886166 h 965123"/>
                <a:gd name="connsiteX194" fmla="*/ 1422259 w 1476653"/>
                <a:gd name="connsiteY194" fmla="*/ 885862 h 965123"/>
                <a:gd name="connsiteX195" fmla="*/ 1427528 w 1476653"/>
                <a:gd name="connsiteY195" fmla="*/ 883013 h 965123"/>
                <a:gd name="connsiteX196" fmla="*/ 1418856 w 1476653"/>
                <a:gd name="connsiteY196" fmla="*/ 882515 h 965123"/>
                <a:gd name="connsiteX197" fmla="*/ 1417515 w 1476653"/>
                <a:gd name="connsiteY197" fmla="*/ 881976 h 965123"/>
                <a:gd name="connsiteX198" fmla="*/ 1416256 w 1476653"/>
                <a:gd name="connsiteY198" fmla="*/ 880427 h 965123"/>
                <a:gd name="connsiteX199" fmla="*/ 1414998 w 1476653"/>
                <a:gd name="connsiteY199" fmla="*/ 877826 h 965123"/>
                <a:gd name="connsiteX200" fmla="*/ 1413048 w 1476653"/>
                <a:gd name="connsiteY200" fmla="*/ 875033 h 965123"/>
                <a:gd name="connsiteX201" fmla="*/ 1409701 w 1476653"/>
                <a:gd name="connsiteY201" fmla="*/ 874244 h 965123"/>
                <a:gd name="connsiteX202" fmla="*/ 1408207 w 1476653"/>
                <a:gd name="connsiteY202" fmla="*/ 873262 h 965123"/>
                <a:gd name="connsiteX203" fmla="*/ 1405801 w 1476653"/>
                <a:gd name="connsiteY203" fmla="*/ 869791 h 965123"/>
                <a:gd name="connsiteX204" fmla="*/ 1404238 w 1476653"/>
                <a:gd name="connsiteY204" fmla="*/ 868311 h 965123"/>
                <a:gd name="connsiteX205" fmla="*/ 1403311 w 1476653"/>
                <a:gd name="connsiteY205" fmla="*/ 866361 h 965123"/>
                <a:gd name="connsiteX206" fmla="*/ 1403007 w 1476653"/>
                <a:gd name="connsiteY206" fmla="*/ 863982 h 965123"/>
                <a:gd name="connsiteX207" fmla="*/ 1402288 w 1476653"/>
                <a:gd name="connsiteY207" fmla="*/ 862834 h 965123"/>
                <a:gd name="connsiteX208" fmla="*/ 1400019 w 1476653"/>
                <a:gd name="connsiteY208" fmla="*/ 862585 h 965123"/>
                <a:gd name="connsiteX209" fmla="*/ 1398733 w 1476653"/>
                <a:gd name="connsiteY209" fmla="*/ 861825 h 965123"/>
                <a:gd name="connsiteX210" fmla="*/ 1397945 w 1476653"/>
                <a:gd name="connsiteY210" fmla="*/ 855712 h 965123"/>
                <a:gd name="connsiteX211" fmla="*/ 1393422 w 1476653"/>
                <a:gd name="connsiteY211" fmla="*/ 854495 h 965123"/>
                <a:gd name="connsiteX212" fmla="*/ 1391500 w 1476653"/>
                <a:gd name="connsiteY212" fmla="*/ 853236 h 965123"/>
                <a:gd name="connsiteX213" fmla="*/ 1388333 w 1476653"/>
                <a:gd name="connsiteY213" fmla="*/ 849613 h 965123"/>
                <a:gd name="connsiteX214" fmla="*/ 1387420 w 1476653"/>
                <a:gd name="connsiteY214" fmla="*/ 847787 h 965123"/>
                <a:gd name="connsiteX215" fmla="*/ 1387074 w 1476653"/>
                <a:gd name="connsiteY215" fmla="*/ 846252 h 965123"/>
                <a:gd name="connsiteX216" fmla="*/ 1387462 w 1476653"/>
                <a:gd name="connsiteY216" fmla="*/ 841951 h 965123"/>
                <a:gd name="connsiteX217" fmla="*/ 1387102 w 1476653"/>
                <a:gd name="connsiteY217" fmla="*/ 841162 h 965123"/>
                <a:gd name="connsiteX218" fmla="*/ 1384585 w 1476653"/>
                <a:gd name="connsiteY218" fmla="*/ 841771 h 965123"/>
                <a:gd name="connsiteX219" fmla="*/ 1368265 w 1476653"/>
                <a:gd name="connsiteY219" fmla="*/ 836239 h 965123"/>
                <a:gd name="connsiteX220" fmla="*/ 1368542 w 1476653"/>
                <a:gd name="connsiteY220" fmla="*/ 827456 h 965123"/>
                <a:gd name="connsiteX221" fmla="*/ 1364918 w 1476653"/>
                <a:gd name="connsiteY221" fmla="*/ 816129 h 965123"/>
                <a:gd name="connsiteX222" fmla="*/ 1361516 w 1476653"/>
                <a:gd name="connsiteY222" fmla="*/ 811648 h 965123"/>
                <a:gd name="connsiteX223" fmla="*/ 1362000 w 1476653"/>
                <a:gd name="connsiteY223" fmla="*/ 809795 h 965123"/>
                <a:gd name="connsiteX224" fmla="*/ 1362608 w 1476653"/>
                <a:gd name="connsiteY224" fmla="*/ 808799 h 965123"/>
                <a:gd name="connsiteX225" fmla="*/ 1363991 w 1476653"/>
                <a:gd name="connsiteY225" fmla="*/ 808689 h 965123"/>
                <a:gd name="connsiteX226" fmla="*/ 1370270 w 1476653"/>
                <a:gd name="connsiteY226" fmla="*/ 811717 h 965123"/>
                <a:gd name="connsiteX227" fmla="*/ 1376190 w 1476653"/>
                <a:gd name="connsiteY227" fmla="*/ 815382 h 965123"/>
                <a:gd name="connsiteX228" fmla="*/ 1376909 w 1476653"/>
                <a:gd name="connsiteY228" fmla="*/ 814746 h 965123"/>
                <a:gd name="connsiteX229" fmla="*/ 1367283 w 1476653"/>
                <a:gd name="connsiteY229" fmla="*/ 806821 h 965123"/>
                <a:gd name="connsiteX230" fmla="*/ 1364849 w 1476653"/>
                <a:gd name="connsiteY230" fmla="*/ 804401 h 965123"/>
                <a:gd name="connsiteX231" fmla="*/ 1364102 w 1476653"/>
                <a:gd name="connsiteY231" fmla="*/ 801372 h 965123"/>
                <a:gd name="connsiteX232" fmla="*/ 1363964 w 1476653"/>
                <a:gd name="connsiteY232" fmla="*/ 799740 h 965123"/>
                <a:gd name="connsiteX233" fmla="*/ 1364641 w 1476653"/>
                <a:gd name="connsiteY233" fmla="*/ 798814 h 965123"/>
                <a:gd name="connsiteX234" fmla="*/ 1373175 w 1476653"/>
                <a:gd name="connsiteY234" fmla="*/ 799035 h 965123"/>
                <a:gd name="connsiteX235" fmla="*/ 1373617 w 1476653"/>
                <a:gd name="connsiteY235" fmla="*/ 798357 h 965123"/>
                <a:gd name="connsiteX236" fmla="*/ 1364877 w 1476653"/>
                <a:gd name="connsiteY236" fmla="*/ 796407 h 965123"/>
                <a:gd name="connsiteX237" fmla="*/ 1363148 w 1476653"/>
                <a:gd name="connsiteY237" fmla="*/ 796504 h 965123"/>
                <a:gd name="connsiteX238" fmla="*/ 1361474 w 1476653"/>
                <a:gd name="connsiteY238" fmla="*/ 800197 h 965123"/>
                <a:gd name="connsiteX239" fmla="*/ 1360603 w 1476653"/>
                <a:gd name="connsiteY239" fmla="*/ 801082 h 965123"/>
                <a:gd name="connsiteX240" fmla="*/ 1358764 w 1476653"/>
                <a:gd name="connsiteY240" fmla="*/ 801027 h 965123"/>
                <a:gd name="connsiteX241" fmla="*/ 1358113 w 1476653"/>
                <a:gd name="connsiteY241" fmla="*/ 800515 h 965123"/>
                <a:gd name="connsiteX242" fmla="*/ 1355665 w 1476653"/>
                <a:gd name="connsiteY242" fmla="*/ 796297 h 965123"/>
                <a:gd name="connsiteX243" fmla="*/ 1353425 w 1476653"/>
                <a:gd name="connsiteY243" fmla="*/ 793378 h 965123"/>
                <a:gd name="connsiteX244" fmla="*/ 1349331 w 1476653"/>
                <a:gd name="connsiteY244" fmla="*/ 789395 h 965123"/>
                <a:gd name="connsiteX245" fmla="*/ 1348446 w 1476653"/>
                <a:gd name="connsiteY245" fmla="*/ 786449 h 965123"/>
                <a:gd name="connsiteX246" fmla="*/ 1348031 w 1476653"/>
                <a:gd name="connsiteY246" fmla="*/ 782037 h 965123"/>
                <a:gd name="connsiteX247" fmla="*/ 1348308 w 1476653"/>
                <a:gd name="connsiteY247" fmla="*/ 777847 h 965123"/>
                <a:gd name="connsiteX248" fmla="*/ 1350922 w 1476653"/>
                <a:gd name="connsiteY248" fmla="*/ 768138 h 965123"/>
                <a:gd name="connsiteX249" fmla="*/ 1352084 w 1476653"/>
                <a:gd name="connsiteY249" fmla="*/ 766409 h 965123"/>
                <a:gd name="connsiteX250" fmla="*/ 1352374 w 1476653"/>
                <a:gd name="connsiteY250" fmla="*/ 765330 h 965123"/>
                <a:gd name="connsiteX251" fmla="*/ 1351406 w 1476653"/>
                <a:gd name="connsiteY251" fmla="*/ 765538 h 965123"/>
                <a:gd name="connsiteX252" fmla="*/ 1350562 w 1476653"/>
                <a:gd name="connsiteY252" fmla="*/ 766520 h 965123"/>
                <a:gd name="connsiteX253" fmla="*/ 1348225 w 1476653"/>
                <a:gd name="connsiteY253" fmla="*/ 771084 h 965123"/>
                <a:gd name="connsiteX254" fmla="*/ 1345943 w 1476653"/>
                <a:gd name="connsiteY254" fmla="*/ 778483 h 965123"/>
                <a:gd name="connsiteX255" fmla="*/ 1343882 w 1476653"/>
                <a:gd name="connsiteY255" fmla="*/ 781083 h 965123"/>
                <a:gd name="connsiteX256" fmla="*/ 1342499 w 1476653"/>
                <a:gd name="connsiteY256" fmla="*/ 780544 h 965123"/>
                <a:gd name="connsiteX257" fmla="*/ 1340245 w 1476653"/>
                <a:gd name="connsiteY257" fmla="*/ 777695 h 965123"/>
                <a:gd name="connsiteX258" fmla="*/ 1335750 w 1476653"/>
                <a:gd name="connsiteY258" fmla="*/ 774334 h 965123"/>
                <a:gd name="connsiteX259" fmla="*/ 1330688 w 1476653"/>
                <a:gd name="connsiteY259" fmla="*/ 773656 h 965123"/>
                <a:gd name="connsiteX260" fmla="*/ 1327369 w 1476653"/>
                <a:gd name="connsiteY260" fmla="*/ 770074 h 965123"/>
                <a:gd name="connsiteX261" fmla="*/ 1322210 w 1476653"/>
                <a:gd name="connsiteY261" fmla="*/ 760020 h 965123"/>
                <a:gd name="connsiteX262" fmla="*/ 1321352 w 1476653"/>
                <a:gd name="connsiteY262" fmla="*/ 754888 h 965123"/>
                <a:gd name="connsiteX263" fmla="*/ 1320716 w 1476653"/>
                <a:gd name="connsiteY263" fmla="*/ 753671 h 965123"/>
                <a:gd name="connsiteX264" fmla="*/ 1318102 w 1476653"/>
                <a:gd name="connsiteY264" fmla="*/ 752095 h 965123"/>
                <a:gd name="connsiteX265" fmla="*/ 1316484 w 1476653"/>
                <a:gd name="connsiteY265" fmla="*/ 749674 h 965123"/>
                <a:gd name="connsiteX266" fmla="*/ 1313552 w 1476653"/>
                <a:gd name="connsiteY266" fmla="*/ 737255 h 965123"/>
                <a:gd name="connsiteX267" fmla="*/ 1310081 w 1476653"/>
                <a:gd name="connsiteY267" fmla="*/ 728652 h 965123"/>
                <a:gd name="connsiteX268" fmla="*/ 1309140 w 1476653"/>
                <a:gd name="connsiteY268" fmla="*/ 724061 h 965123"/>
                <a:gd name="connsiteX269" fmla="*/ 1309196 w 1476653"/>
                <a:gd name="connsiteY269" fmla="*/ 719469 h 965123"/>
                <a:gd name="connsiteX270" fmla="*/ 1308781 w 1476653"/>
                <a:gd name="connsiteY270" fmla="*/ 718985 h 965123"/>
                <a:gd name="connsiteX271" fmla="*/ 1307854 w 1476653"/>
                <a:gd name="connsiteY271" fmla="*/ 722595 h 965123"/>
                <a:gd name="connsiteX272" fmla="*/ 1307660 w 1476653"/>
                <a:gd name="connsiteY272" fmla="*/ 724503 h 965123"/>
                <a:gd name="connsiteX273" fmla="*/ 1305683 w 1476653"/>
                <a:gd name="connsiteY273" fmla="*/ 725098 h 965123"/>
                <a:gd name="connsiteX274" fmla="*/ 1307688 w 1476653"/>
                <a:gd name="connsiteY274" fmla="*/ 728666 h 965123"/>
                <a:gd name="connsiteX275" fmla="*/ 1308214 w 1476653"/>
                <a:gd name="connsiteY275" fmla="*/ 730450 h 965123"/>
                <a:gd name="connsiteX276" fmla="*/ 1307287 w 1476653"/>
                <a:gd name="connsiteY276" fmla="*/ 730326 h 965123"/>
                <a:gd name="connsiteX277" fmla="*/ 1305406 w 1476653"/>
                <a:gd name="connsiteY277" fmla="*/ 730879 h 965123"/>
                <a:gd name="connsiteX278" fmla="*/ 1308850 w 1476653"/>
                <a:gd name="connsiteY278" fmla="*/ 736909 h 965123"/>
                <a:gd name="connsiteX279" fmla="*/ 1310689 w 1476653"/>
                <a:gd name="connsiteY279" fmla="*/ 746410 h 965123"/>
                <a:gd name="connsiteX280" fmla="*/ 1313151 w 1476653"/>
                <a:gd name="connsiteY280" fmla="*/ 753367 h 965123"/>
                <a:gd name="connsiteX281" fmla="*/ 1314797 w 1476653"/>
                <a:gd name="connsiteY281" fmla="*/ 759024 h 965123"/>
                <a:gd name="connsiteX282" fmla="*/ 1315613 w 1476653"/>
                <a:gd name="connsiteY282" fmla="*/ 763325 h 965123"/>
                <a:gd name="connsiteX283" fmla="*/ 1316705 w 1476653"/>
                <a:gd name="connsiteY283" fmla="*/ 767460 h 965123"/>
                <a:gd name="connsiteX284" fmla="*/ 1319637 w 1476653"/>
                <a:gd name="connsiteY284" fmla="*/ 776478 h 965123"/>
                <a:gd name="connsiteX285" fmla="*/ 1320052 w 1476653"/>
                <a:gd name="connsiteY285" fmla="*/ 778289 h 965123"/>
                <a:gd name="connsiteX286" fmla="*/ 1319803 w 1476653"/>
                <a:gd name="connsiteY286" fmla="*/ 779769 h 965123"/>
                <a:gd name="connsiteX287" fmla="*/ 1319043 w 1476653"/>
                <a:gd name="connsiteY287" fmla="*/ 781581 h 965123"/>
                <a:gd name="connsiteX288" fmla="*/ 1317618 w 1476653"/>
                <a:gd name="connsiteY288" fmla="*/ 782342 h 965123"/>
                <a:gd name="connsiteX289" fmla="*/ 1313040 w 1476653"/>
                <a:gd name="connsiteY289" fmla="*/ 781346 h 965123"/>
                <a:gd name="connsiteX290" fmla="*/ 1311229 w 1476653"/>
                <a:gd name="connsiteY290" fmla="*/ 779147 h 965123"/>
                <a:gd name="connsiteX291" fmla="*/ 1308629 w 1476653"/>
                <a:gd name="connsiteY291" fmla="*/ 775108 h 965123"/>
                <a:gd name="connsiteX292" fmla="*/ 1305143 w 1476653"/>
                <a:gd name="connsiteY292" fmla="*/ 773324 h 965123"/>
                <a:gd name="connsiteX293" fmla="*/ 1296734 w 1476653"/>
                <a:gd name="connsiteY293" fmla="*/ 774611 h 965123"/>
                <a:gd name="connsiteX294" fmla="*/ 1296043 w 1476653"/>
                <a:gd name="connsiteY294" fmla="*/ 774320 h 965123"/>
                <a:gd name="connsiteX295" fmla="*/ 1295974 w 1476653"/>
                <a:gd name="connsiteY295" fmla="*/ 770918 h 965123"/>
                <a:gd name="connsiteX296" fmla="*/ 1296734 w 1476653"/>
                <a:gd name="connsiteY296" fmla="*/ 764832 h 965123"/>
                <a:gd name="connsiteX297" fmla="*/ 1295877 w 1476653"/>
                <a:gd name="connsiteY297" fmla="*/ 762412 h 965123"/>
                <a:gd name="connsiteX298" fmla="*/ 1291216 w 1476653"/>
                <a:gd name="connsiteY298" fmla="*/ 753685 h 965123"/>
                <a:gd name="connsiteX299" fmla="*/ 1291216 w 1476653"/>
                <a:gd name="connsiteY299" fmla="*/ 751943 h 965123"/>
                <a:gd name="connsiteX300" fmla="*/ 1297080 w 1476653"/>
                <a:gd name="connsiteY300" fmla="*/ 747628 h 965123"/>
                <a:gd name="connsiteX301" fmla="*/ 1294134 w 1476653"/>
                <a:gd name="connsiteY301" fmla="*/ 747420 h 965123"/>
                <a:gd name="connsiteX302" fmla="*/ 1291811 w 1476653"/>
                <a:gd name="connsiteY302" fmla="*/ 749080 h 965123"/>
                <a:gd name="connsiteX303" fmla="*/ 1290870 w 1476653"/>
                <a:gd name="connsiteY303" fmla="*/ 748098 h 965123"/>
                <a:gd name="connsiteX304" fmla="*/ 1289266 w 1476653"/>
                <a:gd name="connsiteY304" fmla="*/ 742413 h 965123"/>
                <a:gd name="connsiteX305" fmla="*/ 1288270 w 1476653"/>
                <a:gd name="connsiteY305" fmla="*/ 740311 h 965123"/>
                <a:gd name="connsiteX306" fmla="*/ 1287814 w 1476653"/>
                <a:gd name="connsiteY306" fmla="*/ 739896 h 965123"/>
                <a:gd name="connsiteX307" fmla="*/ 1287745 w 1476653"/>
                <a:gd name="connsiteY307" fmla="*/ 745345 h 965123"/>
                <a:gd name="connsiteX308" fmla="*/ 1288851 w 1476653"/>
                <a:gd name="connsiteY308" fmla="*/ 748139 h 965123"/>
                <a:gd name="connsiteX309" fmla="*/ 1289072 w 1476653"/>
                <a:gd name="connsiteY309" fmla="*/ 749771 h 965123"/>
                <a:gd name="connsiteX310" fmla="*/ 1288989 w 1476653"/>
                <a:gd name="connsiteY310" fmla="*/ 752081 h 965123"/>
                <a:gd name="connsiteX311" fmla="*/ 1288422 w 1476653"/>
                <a:gd name="connsiteY311" fmla="*/ 753754 h 965123"/>
                <a:gd name="connsiteX312" fmla="*/ 1287357 w 1476653"/>
                <a:gd name="connsiteY312" fmla="*/ 754778 h 965123"/>
                <a:gd name="connsiteX313" fmla="*/ 1286251 w 1476653"/>
                <a:gd name="connsiteY313" fmla="*/ 755068 h 965123"/>
                <a:gd name="connsiteX314" fmla="*/ 1284204 w 1476653"/>
                <a:gd name="connsiteY314" fmla="*/ 753948 h 965123"/>
                <a:gd name="connsiteX315" fmla="*/ 1281894 w 1476653"/>
                <a:gd name="connsiteY315" fmla="*/ 751860 h 965123"/>
                <a:gd name="connsiteX316" fmla="*/ 1279889 w 1476653"/>
                <a:gd name="connsiteY316" fmla="*/ 750905 h 965123"/>
                <a:gd name="connsiteX317" fmla="*/ 1279128 w 1476653"/>
                <a:gd name="connsiteY317" fmla="*/ 750034 h 965123"/>
                <a:gd name="connsiteX318" fmla="*/ 1278146 w 1476653"/>
                <a:gd name="connsiteY318" fmla="*/ 747655 h 965123"/>
                <a:gd name="connsiteX319" fmla="*/ 1276584 w 1476653"/>
                <a:gd name="connsiteY319" fmla="*/ 745885 h 965123"/>
                <a:gd name="connsiteX320" fmla="*/ 1269198 w 1476653"/>
                <a:gd name="connsiteY320" fmla="*/ 743797 h 965123"/>
                <a:gd name="connsiteX321" fmla="*/ 1264759 w 1476653"/>
                <a:gd name="connsiteY321" fmla="*/ 741196 h 965123"/>
                <a:gd name="connsiteX322" fmla="*/ 1264399 w 1476653"/>
                <a:gd name="connsiteY322" fmla="*/ 741929 h 965123"/>
                <a:gd name="connsiteX323" fmla="*/ 1265824 w 1476653"/>
                <a:gd name="connsiteY323" fmla="*/ 744806 h 965123"/>
                <a:gd name="connsiteX324" fmla="*/ 1266017 w 1476653"/>
                <a:gd name="connsiteY324" fmla="*/ 746493 h 965123"/>
                <a:gd name="connsiteX325" fmla="*/ 1264925 w 1476653"/>
                <a:gd name="connsiteY325" fmla="*/ 747047 h 965123"/>
                <a:gd name="connsiteX326" fmla="*/ 1263002 w 1476653"/>
                <a:gd name="connsiteY326" fmla="*/ 749840 h 965123"/>
                <a:gd name="connsiteX327" fmla="*/ 1263569 w 1476653"/>
                <a:gd name="connsiteY327" fmla="*/ 750200 h 965123"/>
                <a:gd name="connsiteX328" fmla="*/ 1265616 w 1476653"/>
                <a:gd name="connsiteY328" fmla="*/ 749246 h 965123"/>
                <a:gd name="connsiteX329" fmla="*/ 1267967 w 1476653"/>
                <a:gd name="connsiteY329" fmla="*/ 749273 h 965123"/>
                <a:gd name="connsiteX330" fmla="*/ 1271895 w 1476653"/>
                <a:gd name="connsiteY330" fmla="*/ 750822 h 965123"/>
                <a:gd name="connsiteX331" fmla="*/ 1275436 w 1476653"/>
                <a:gd name="connsiteY331" fmla="*/ 752911 h 965123"/>
                <a:gd name="connsiteX332" fmla="*/ 1276750 w 1476653"/>
                <a:gd name="connsiteY332" fmla="*/ 754114 h 965123"/>
                <a:gd name="connsiteX333" fmla="*/ 1277317 w 1476653"/>
                <a:gd name="connsiteY333" fmla="*/ 755926 h 965123"/>
                <a:gd name="connsiteX334" fmla="*/ 1277773 w 1476653"/>
                <a:gd name="connsiteY334" fmla="*/ 756562 h 965123"/>
                <a:gd name="connsiteX335" fmla="*/ 1281300 w 1476653"/>
                <a:gd name="connsiteY335" fmla="*/ 758581 h 965123"/>
                <a:gd name="connsiteX336" fmla="*/ 1281507 w 1476653"/>
                <a:gd name="connsiteY336" fmla="*/ 759688 h 965123"/>
                <a:gd name="connsiteX337" fmla="*/ 1279391 w 1476653"/>
                <a:gd name="connsiteY337" fmla="*/ 763048 h 965123"/>
                <a:gd name="connsiteX338" fmla="*/ 1283941 w 1476653"/>
                <a:gd name="connsiteY338" fmla="*/ 762564 h 965123"/>
                <a:gd name="connsiteX339" fmla="*/ 1286638 w 1476653"/>
                <a:gd name="connsiteY339" fmla="*/ 763657 h 965123"/>
                <a:gd name="connsiteX340" fmla="*/ 1290206 w 1476653"/>
                <a:gd name="connsiteY340" fmla="*/ 768650 h 965123"/>
                <a:gd name="connsiteX341" fmla="*/ 1291437 w 1476653"/>
                <a:gd name="connsiteY341" fmla="*/ 771457 h 965123"/>
                <a:gd name="connsiteX342" fmla="*/ 1291728 w 1476653"/>
                <a:gd name="connsiteY342" fmla="*/ 775136 h 965123"/>
                <a:gd name="connsiteX343" fmla="*/ 1291050 w 1476653"/>
                <a:gd name="connsiteY343" fmla="*/ 776243 h 965123"/>
                <a:gd name="connsiteX344" fmla="*/ 1289722 w 1476653"/>
                <a:gd name="connsiteY344" fmla="*/ 777017 h 965123"/>
                <a:gd name="connsiteX345" fmla="*/ 1280415 w 1476653"/>
                <a:gd name="connsiteY345" fmla="*/ 778511 h 965123"/>
                <a:gd name="connsiteX346" fmla="*/ 1277192 w 1476653"/>
                <a:gd name="connsiteY346" fmla="*/ 783019 h 965123"/>
                <a:gd name="connsiteX347" fmla="*/ 1276473 w 1476653"/>
                <a:gd name="connsiteY347" fmla="*/ 783102 h 965123"/>
                <a:gd name="connsiteX348" fmla="*/ 1273873 w 1476653"/>
                <a:gd name="connsiteY348" fmla="*/ 781954 h 965123"/>
                <a:gd name="connsiteX349" fmla="*/ 1269115 w 1476653"/>
                <a:gd name="connsiteY349" fmla="*/ 778552 h 965123"/>
                <a:gd name="connsiteX350" fmla="*/ 1263196 w 1476653"/>
                <a:gd name="connsiteY350" fmla="*/ 775344 h 965123"/>
                <a:gd name="connsiteX351" fmla="*/ 1249766 w 1476653"/>
                <a:gd name="connsiteY351" fmla="*/ 765690 h 965123"/>
                <a:gd name="connsiteX352" fmla="*/ 1249421 w 1476653"/>
                <a:gd name="connsiteY352" fmla="*/ 765220 h 965123"/>
                <a:gd name="connsiteX353" fmla="*/ 1249158 w 1476653"/>
                <a:gd name="connsiteY353" fmla="*/ 763297 h 965123"/>
                <a:gd name="connsiteX354" fmla="*/ 1248231 w 1476653"/>
                <a:gd name="connsiteY354" fmla="*/ 762357 h 965123"/>
                <a:gd name="connsiteX355" fmla="*/ 1246420 w 1476653"/>
                <a:gd name="connsiteY355" fmla="*/ 761527 h 965123"/>
                <a:gd name="connsiteX356" fmla="*/ 1243889 w 1476653"/>
                <a:gd name="connsiteY356" fmla="*/ 759038 h 965123"/>
                <a:gd name="connsiteX357" fmla="*/ 1240666 w 1476653"/>
                <a:gd name="connsiteY357" fmla="*/ 754875 h 965123"/>
                <a:gd name="connsiteX358" fmla="*/ 1238675 w 1476653"/>
                <a:gd name="connsiteY358" fmla="*/ 751611 h 965123"/>
                <a:gd name="connsiteX359" fmla="*/ 1237886 w 1476653"/>
                <a:gd name="connsiteY359" fmla="*/ 749259 h 965123"/>
                <a:gd name="connsiteX360" fmla="*/ 1235978 w 1476653"/>
                <a:gd name="connsiteY360" fmla="*/ 746563 h 965123"/>
                <a:gd name="connsiteX361" fmla="*/ 1230017 w 1476653"/>
                <a:gd name="connsiteY361" fmla="*/ 740975 h 965123"/>
                <a:gd name="connsiteX362" fmla="*/ 1226891 w 1476653"/>
                <a:gd name="connsiteY362" fmla="*/ 738859 h 965123"/>
                <a:gd name="connsiteX363" fmla="*/ 1224153 w 1476653"/>
                <a:gd name="connsiteY363" fmla="*/ 737656 h 965123"/>
                <a:gd name="connsiteX364" fmla="*/ 1221760 w 1476653"/>
                <a:gd name="connsiteY364" fmla="*/ 737393 h 965123"/>
                <a:gd name="connsiteX365" fmla="*/ 1221124 w 1476653"/>
                <a:gd name="connsiteY365" fmla="*/ 736646 h 965123"/>
                <a:gd name="connsiteX366" fmla="*/ 1222216 w 1476653"/>
                <a:gd name="connsiteY366" fmla="*/ 735401 h 965123"/>
                <a:gd name="connsiteX367" fmla="*/ 1222382 w 1476653"/>
                <a:gd name="connsiteY367" fmla="*/ 734641 h 965123"/>
                <a:gd name="connsiteX368" fmla="*/ 1217154 w 1476653"/>
                <a:gd name="connsiteY368" fmla="*/ 733507 h 965123"/>
                <a:gd name="connsiteX369" fmla="*/ 1212176 w 1476653"/>
                <a:gd name="connsiteY369" fmla="*/ 730907 h 965123"/>
                <a:gd name="connsiteX370" fmla="*/ 1199604 w 1476653"/>
                <a:gd name="connsiteY370" fmla="*/ 723411 h 965123"/>
                <a:gd name="connsiteX371" fmla="*/ 1193117 w 1476653"/>
                <a:gd name="connsiteY371" fmla="*/ 718736 h 965123"/>
                <a:gd name="connsiteX372" fmla="*/ 1189466 w 1476653"/>
                <a:gd name="connsiteY372" fmla="*/ 716426 h 965123"/>
                <a:gd name="connsiteX373" fmla="*/ 1187862 w 1476653"/>
                <a:gd name="connsiteY373" fmla="*/ 715140 h 965123"/>
                <a:gd name="connsiteX374" fmla="*/ 1187143 w 1476653"/>
                <a:gd name="connsiteY374" fmla="*/ 714103 h 965123"/>
                <a:gd name="connsiteX375" fmla="*/ 1188069 w 1476653"/>
                <a:gd name="connsiteY375" fmla="*/ 713038 h 965123"/>
                <a:gd name="connsiteX376" fmla="*/ 1190600 w 1476653"/>
                <a:gd name="connsiteY376" fmla="*/ 711945 h 965123"/>
                <a:gd name="connsiteX377" fmla="*/ 1192288 w 1476653"/>
                <a:gd name="connsiteY377" fmla="*/ 710687 h 965123"/>
                <a:gd name="connsiteX378" fmla="*/ 1194984 w 1476653"/>
                <a:gd name="connsiteY378" fmla="*/ 705970 h 965123"/>
                <a:gd name="connsiteX379" fmla="*/ 1195220 w 1476653"/>
                <a:gd name="connsiteY379" fmla="*/ 704449 h 965123"/>
                <a:gd name="connsiteX380" fmla="*/ 1193795 w 1476653"/>
                <a:gd name="connsiteY380" fmla="*/ 700992 h 965123"/>
                <a:gd name="connsiteX381" fmla="*/ 1193145 w 1476653"/>
                <a:gd name="connsiteY381" fmla="*/ 697866 h 965123"/>
                <a:gd name="connsiteX382" fmla="*/ 1193187 w 1476653"/>
                <a:gd name="connsiteY382" fmla="*/ 696123 h 965123"/>
                <a:gd name="connsiteX383" fmla="*/ 1193491 w 1476653"/>
                <a:gd name="connsiteY383" fmla="*/ 694422 h 965123"/>
                <a:gd name="connsiteX384" fmla="*/ 1193906 w 1476653"/>
                <a:gd name="connsiteY384" fmla="*/ 693288 h 965123"/>
                <a:gd name="connsiteX385" fmla="*/ 1195067 w 1476653"/>
                <a:gd name="connsiteY385" fmla="*/ 692182 h 965123"/>
                <a:gd name="connsiteX386" fmla="*/ 1195842 w 1476653"/>
                <a:gd name="connsiteY386" fmla="*/ 691642 h 965123"/>
                <a:gd name="connsiteX387" fmla="*/ 1196838 w 1476653"/>
                <a:gd name="connsiteY387" fmla="*/ 692029 h 965123"/>
                <a:gd name="connsiteX388" fmla="*/ 1199963 w 1476653"/>
                <a:gd name="connsiteY388" fmla="*/ 696372 h 965123"/>
                <a:gd name="connsiteX389" fmla="*/ 1200392 w 1476653"/>
                <a:gd name="connsiteY389" fmla="*/ 697921 h 965123"/>
                <a:gd name="connsiteX390" fmla="*/ 1200240 w 1476653"/>
                <a:gd name="connsiteY390" fmla="*/ 703827 h 965123"/>
                <a:gd name="connsiteX391" fmla="*/ 1201125 w 1476653"/>
                <a:gd name="connsiteY391" fmla="*/ 710728 h 965123"/>
                <a:gd name="connsiteX392" fmla="*/ 1201416 w 1476653"/>
                <a:gd name="connsiteY392" fmla="*/ 710230 h 965123"/>
                <a:gd name="connsiteX393" fmla="*/ 1201706 w 1476653"/>
                <a:gd name="connsiteY393" fmla="*/ 707962 h 965123"/>
                <a:gd name="connsiteX394" fmla="*/ 1201872 w 1476653"/>
                <a:gd name="connsiteY394" fmla="*/ 703578 h 965123"/>
                <a:gd name="connsiteX395" fmla="*/ 1202232 w 1476653"/>
                <a:gd name="connsiteY395" fmla="*/ 701489 h 965123"/>
                <a:gd name="connsiteX396" fmla="*/ 1202909 w 1476653"/>
                <a:gd name="connsiteY396" fmla="*/ 699470 h 965123"/>
                <a:gd name="connsiteX397" fmla="*/ 1204043 w 1476653"/>
                <a:gd name="connsiteY397" fmla="*/ 698405 h 965123"/>
                <a:gd name="connsiteX398" fmla="*/ 1207598 w 1476653"/>
                <a:gd name="connsiteY398" fmla="*/ 699041 h 965123"/>
                <a:gd name="connsiteX399" fmla="*/ 1209230 w 1476653"/>
                <a:gd name="connsiteY399" fmla="*/ 698696 h 965123"/>
                <a:gd name="connsiteX400" fmla="*/ 1202301 w 1476653"/>
                <a:gd name="connsiteY400" fmla="*/ 695556 h 965123"/>
                <a:gd name="connsiteX401" fmla="*/ 1197972 w 1476653"/>
                <a:gd name="connsiteY401" fmla="*/ 689706 h 965123"/>
                <a:gd name="connsiteX402" fmla="*/ 1197183 w 1476653"/>
                <a:gd name="connsiteY402" fmla="*/ 689097 h 965123"/>
                <a:gd name="connsiteX403" fmla="*/ 1194805 w 1476653"/>
                <a:gd name="connsiteY403" fmla="*/ 688807 h 965123"/>
                <a:gd name="connsiteX404" fmla="*/ 1192260 w 1476653"/>
                <a:gd name="connsiteY404" fmla="*/ 691158 h 965123"/>
                <a:gd name="connsiteX405" fmla="*/ 1185718 w 1476653"/>
                <a:gd name="connsiteY405" fmla="*/ 698848 h 965123"/>
                <a:gd name="connsiteX406" fmla="*/ 1183920 w 1476653"/>
                <a:gd name="connsiteY406" fmla="*/ 700189 h 965123"/>
                <a:gd name="connsiteX407" fmla="*/ 1175705 w 1476653"/>
                <a:gd name="connsiteY407" fmla="*/ 704394 h 965123"/>
                <a:gd name="connsiteX408" fmla="*/ 1170159 w 1476653"/>
                <a:gd name="connsiteY408" fmla="*/ 705196 h 965123"/>
                <a:gd name="connsiteX409" fmla="*/ 1163949 w 1476653"/>
                <a:gd name="connsiteY409" fmla="*/ 704394 h 965123"/>
                <a:gd name="connsiteX410" fmla="*/ 1158638 w 1476653"/>
                <a:gd name="connsiteY410" fmla="*/ 702914 h 965123"/>
                <a:gd name="connsiteX411" fmla="*/ 1145499 w 1476653"/>
                <a:gd name="connsiteY411" fmla="*/ 695874 h 965123"/>
                <a:gd name="connsiteX412" fmla="*/ 1143480 w 1476653"/>
                <a:gd name="connsiteY412" fmla="*/ 694229 h 965123"/>
                <a:gd name="connsiteX413" fmla="*/ 1146675 w 1476653"/>
                <a:gd name="connsiteY413" fmla="*/ 690162 h 965123"/>
                <a:gd name="connsiteX414" fmla="*/ 1146799 w 1476653"/>
                <a:gd name="connsiteY414" fmla="*/ 688821 h 965123"/>
                <a:gd name="connsiteX415" fmla="*/ 1145859 w 1476653"/>
                <a:gd name="connsiteY415" fmla="*/ 684520 h 965123"/>
                <a:gd name="connsiteX416" fmla="*/ 1145002 w 1476653"/>
                <a:gd name="connsiteY416" fmla="*/ 683261 h 965123"/>
                <a:gd name="connsiteX417" fmla="*/ 1143757 w 1476653"/>
                <a:gd name="connsiteY417" fmla="*/ 682556 h 965123"/>
                <a:gd name="connsiteX418" fmla="*/ 1143397 w 1476653"/>
                <a:gd name="connsiteY418" fmla="*/ 683040 h 965123"/>
                <a:gd name="connsiteX419" fmla="*/ 1143370 w 1476653"/>
                <a:gd name="connsiteY419" fmla="*/ 684312 h 965123"/>
                <a:gd name="connsiteX420" fmla="*/ 1143660 w 1476653"/>
                <a:gd name="connsiteY420" fmla="*/ 686663 h 965123"/>
                <a:gd name="connsiteX421" fmla="*/ 1142623 w 1476653"/>
                <a:gd name="connsiteY421" fmla="*/ 687853 h 965123"/>
                <a:gd name="connsiteX422" fmla="*/ 1140355 w 1476653"/>
                <a:gd name="connsiteY422" fmla="*/ 689139 h 965123"/>
                <a:gd name="connsiteX423" fmla="*/ 1136510 w 1476653"/>
                <a:gd name="connsiteY423" fmla="*/ 690398 h 965123"/>
                <a:gd name="connsiteX424" fmla="*/ 1124865 w 1476653"/>
                <a:gd name="connsiteY424" fmla="*/ 686608 h 965123"/>
                <a:gd name="connsiteX425" fmla="*/ 1112929 w 1476653"/>
                <a:gd name="connsiteY425" fmla="*/ 683330 h 965123"/>
                <a:gd name="connsiteX426" fmla="*/ 1102224 w 1476653"/>
                <a:gd name="connsiteY426" fmla="*/ 682348 h 965123"/>
                <a:gd name="connsiteX427" fmla="*/ 1086969 w 1476653"/>
                <a:gd name="connsiteY427" fmla="*/ 683939 h 965123"/>
                <a:gd name="connsiteX428" fmla="*/ 1078754 w 1476653"/>
                <a:gd name="connsiteY428" fmla="*/ 685820 h 965123"/>
                <a:gd name="connsiteX429" fmla="*/ 1074038 w 1476653"/>
                <a:gd name="connsiteY429" fmla="*/ 685778 h 965123"/>
                <a:gd name="connsiteX430" fmla="*/ 1069515 w 1476653"/>
                <a:gd name="connsiteY430" fmla="*/ 685142 h 965123"/>
                <a:gd name="connsiteX431" fmla="*/ 1069225 w 1476653"/>
                <a:gd name="connsiteY431" fmla="*/ 683538 h 965123"/>
                <a:gd name="connsiteX432" fmla="*/ 1071369 w 1476653"/>
                <a:gd name="connsiteY432" fmla="*/ 682722 h 965123"/>
                <a:gd name="connsiteX433" fmla="*/ 1071286 w 1476653"/>
                <a:gd name="connsiteY433" fmla="*/ 681546 h 965123"/>
                <a:gd name="connsiteX434" fmla="*/ 1068879 w 1476653"/>
                <a:gd name="connsiteY434" fmla="*/ 677812 h 965123"/>
                <a:gd name="connsiteX435" fmla="*/ 1065034 w 1476653"/>
                <a:gd name="connsiteY435" fmla="*/ 675392 h 965123"/>
                <a:gd name="connsiteX436" fmla="*/ 1059779 w 1476653"/>
                <a:gd name="connsiteY436" fmla="*/ 674327 h 965123"/>
                <a:gd name="connsiteX437" fmla="*/ 1056792 w 1476653"/>
                <a:gd name="connsiteY437" fmla="*/ 673082 h 965123"/>
                <a:gd name="connsiteX438" fmla="*/ 1056114 w 1476653"/>
                <a:gd name="connsiteY438" fmla="*/ 671685 h 965123"/>
                <a:gd name="connsiteX439" fmla="*/ 1054302 w 1476653"/>
                <a:gd name="connsiteY439" fmla="*/ 670288 h 965123"/>
                <a:gd name="connsiteX440" fmla="*/ 1051370 w 1476653"/>
                <a:gd name="connsiteY440" fmla="*/ 668905 h 965123"/>
                <a:gd name="connsiteX441" fmla="*/ 1050194 w 1476653"/>
                <a:gd name="connsiteY441" fmla="*/ 666665 h 965123"/>
                <a:gd name="connsiteX442" fmla="*/ 1051660 w 1476653"/>
                <a:gd name="connsiteY442" fmla="*/ 660026 h 965123"/>
                <a:gd name="connsiteX443" fmla="*/ 1052933 w 1476653"/>
                <a:gd name="connsiteY443" fmla="*/ 656043 h 965123"/>
                <a:gd name="connsiteX444" fmla="*/ 1054108 w 1476653"/>
                <a:gd name="connsiteY444" fmla="*/ 653346 h 965123"/>
                <a:gd name="connsiteX445" fmla="*/ 1056944 w 1476653"/>
                <a:gd name="connsiteY445" fmla="*/ 648906 h 965123"/>
                <a:gd name="connsiteX446" fmla="*/ 1056045 w 1476653"/>
                <a:gd name="connsiteY446" fmla="*/ 649197 h 965123"/>
                <a:gd name="connsiteX447" fmla="*/ 1052144 w 1476653"/>
                <a:gd name="connsiteY447" fmla="*/ 652336 h 965123"/>
                <a:gd name="connsiteX448" fmla="*/ 1048687 w 1476653"/>
                <a:gd name="connsiteY448" fmla="*/ 655600 h 965123"/>
                <a:gd name="connsiteX449" fmla="*/ 1045381 w 1476653"/>
                <a:gd name="connsiteY449" fmla="*/ 659943 h 965123"/>
                <a:gd name="connsiteX450" fmla="*/ 1043459 w 1476653"/>
                <a:gd name="connsiteY450" fmla="*/ 661893 h 965123"/>
                <a:gd name="connsiteX451" fmla="*/ 1041039 w 1476653"/>
                <a:gd name="connsiteY451" fmla="*/ 663622 h 965123"/>
                <a:gd name="connsiteX452" fmla="*/ 1037484 w 1476653"/>
                <a:gd name="connsiteY452" fmla="*/ 662917 h 965123"/>
                <a:gd name="connsiteX453" fmla="*/ 1032824 w 1476653"/>
                <a:gd name="connsiteY453" fmla="*/ 659749 h 965123"/>
                <a:gd name="connsiteX454" fmla="*/ 1028771 w 1476653"/>
                <a:gd name="connsiteY454" fmla="*/ 658007 h 965123"/>
                <a:gd name="connsiteX455" fmla="*/ 1025314 w 1476653"/>
                <a:gd name="connsiteY455" fmla="*/ 657661 h 965123"/>
                <a:gd name="connsiteX456" fmla="*/ 1023972 w 1476653"/>
                <a:gd name="connsiteY456" fmla="*/ 657053 h 965123"/>
                <a:gd name="connsiteX457" fmla="*/ 1026544 w 1476653"/>
                <a:gd name="connsiteY457" fmla="*/ 654701 h 965123"/>
                <a:gd name="connsiteX458" fmla="*/ 1028024 w 1476653"/>
                <a:gd name="connsiteY458" fmla="*/ 652779 h 965123"/>
                <a:gd name="connsiteX459" fmla="*/ 1030113 w 1476653"/>
                <a:gd name="connsiteY459" fmla="*/ 649667 h 965123"/>
                <a:gd name="connsiteX460" fmla="*/ 1030638 w 1476653"/>
                <a:gd name="connsiteY460" fmla="*/ 648090 h 965123"/>
                <a:gd name="connsiteX461" fmla="*/ 1018066 w 1476653"/>
                <a:gd name="connsiteY461" fmla="*/ 646624 h 965123"/>
                <a:gd name="connsiteX462" fmla="*/ 1017762 w 1476653"/>
                <a:gd name="connsiteY462" fmla="*/ 644909 h 965123"/>
                <a:gd name="connsiteX463" fmla="*/ 1017818 w 1476653"/>
                <a:gd name="connsiteY463" fmla="*/ 643609 h 965123"/>
                <a:gd name="connsiteX464" fmla="*/ 1017513 w 1476653"/>
                <a:gd name="connsiteY464" fmla="*/ 642544 h 965123"/>
                <a:gd name="connsiteX465" fmla="*/ 1015743 w 1476653"/>
                <a:gd name="connsiteY465" fmla="*/ 641646 h 965123"/>
                <a:gd name="connsiteX466" fmla="*/ 1013143 w 1476653"/>
                <a:gd name="connsiteY466" fmla="*/ 642019 h 965123"/>
                <a:gd name="connsiteX467" fmla="*/ 1008828 w 1476653"/>
                <a:gd name="connsiteY467" fmla="*/ 643734 h 965123"/>
                <a:gd name="connsiteX468" fmla="*/ 1007168 w 1476653"/>
                <a:gd name="connsiteY468" fmla="*/ 642047 h 965123"/>
                <a:gd name="connsiteX469" fmla="*/ 1007887 w 1476653"/>
                <a:gd name="connsiteY469" fmla="*/ 641244 h 965123"/>
                <a:gd name="connsiteX470" fmla="*/ 1009312 w 1476653"/>
                <a:gd name="connsiteY470" fmla="*/ 640691 h 965123"/>
                <a:gd name="connsiteX471" fmla="*/ 1012299 w 1476653"/>
                <a:gd name="connsiteY471" fmla="*/ 637994 h 965123"/>
                <a:gd name="connsiteX472" fmla="*/ 1008703 w 1476653"/>
                <a:gd name="connsiteY472" fmla="*/ 636196 h 965123"/>
                <a:gd name="connsiteX473" fmla="*/ 1006961 w 1476653"/>
                <a:gd name="connsiteY473" fmla="*/ 634302 h 965123"/>
                <a:gd name="connsiteX474" fmla="*/ 1006145 w 1476653"/>
                <a:gd name="connsiteY474" fmla="*/ 632822 h 965123"/>
                <a:gd name="connsiteX475" fmla="*/ 1006643 w 1476653"/>
                <a:gd name="connsiteY475" fmla="*/ 627622 h 965123"/>
                <a:gd name="connsiteX476" fmla="*/ 1007887 w 1476653"/>
                <a:gd name="connsiteY476" fmla="*/ 624413 h 965123"/>
                <a:gd name="connsiteX477" fmla="*/ 1016421 w 1476653"/>
                <a:gd name="connsiteY477" fmla="*/ 621827 h 965123"/>
                <a:gd name="connsiteX478" fmla="*/ 1013876 w 1476653"/>
                <a:gd name="connsiteY478" fmla="*/ 620374 h 965123"/>
                <a:gd name="connsiteX479" fmla="*/ 1008620 w 1476653"/>
                <a:gd name="connsiteY479" fmla="*/ 620374 h 965123"/>
                <a:gd name="connsiteX480" fmla="*/ 1004872 w 1476653"/>
                <a:gd name="connsiteY480" fmla="*/ 622822 h 965123"/>
                <a:gd name="connsiteX481" fmla="*/ 1000364 w 1476653"/>
                <a:gd name="connsiteY481" fmla="*/ 626432 h 965123"/>
                <a:gd name="connsiteX482" fmla="*/ 997445 w 1476653"/>
                <a:gd name="connsiteY482" fmla="*/ 627663 h 965123"/>
                <a:gd name="connsiteX483" fmla="*/ 996090 w 1476653"/>
                <a:gd name="connsiteY483" fmla="*/ 626543 h 965123"/>
                <a:gd name="connsiteX484" fmla="*/ 994251 w 1476653"/>
                <a:gd name="connsiteY484" fmla="*/ 626045 h 965123"/>
                <a:gd name="connsiteX485" fmla="*/ 991872 w 1476653"/>
                <a:gd name="connsiteY485" fmla="*/ 626155 h 965123"/>
                <a:gd name="connsiteX486" fmla="*/ 990198 w 1476653"/>
                <a:gd name="connsiteY486" fmla="*/ 627013 h 965123"/>
                <a:gd name="connsiteX487" fmla="*/ 989244 w 1476653"/>
                <a:gd name="connsiteY487" fmla="*/ 628645 h 965123"/>
                <a:gd name="connsiteX488" fmla="*/ 988221 w 1476653"/>
                <a:gd name="connsiteY488" fmla="*/ 629724 h 965123"/>
                <a:gd name="connsiteX489" fmla="*/ 987100 w 1476653"/>
                <a:gd name="connsiteY489" fmla="*/ 630194 h 965123"/>
                <a:gd name="connsiteX490" fmla="*/ 986367 w 1476653"/>
                <a:gd name="connsiteY490" fmla="*/ 629945 h 965123"/>
                <a:gd name="connsiteX491" fmla="*/ 985413 w 1476653"/>
                <a:gd name="connsiteY491" fmla="*/ 628092 h 965123"/>
                <a:gd name="connsiteX492" fmla="*/ 983117 w 1476653"/>
                <a:gd name="connsiteY492" fmla="*/ 626778 h 965123"/>
                <a:gd name="connsiteX493" fmla="*/ 982094 w 1476653"/>
                <a:gd name="connsiteY493" fmla="*/ 625326 h 965123"/>
                <a:gd name="connsiteX494" fmla="*/ 981347 w 1476653"/>
                <a:gd name="connsiteY494" fmla="*/ 626114 h 965123"/>
                <a:gd name="connsiteX495" fmla="*/ 980323 w 1476653"/>
                <a:gd name="connsiteY495" fmla="*/ 628562 h 965123"/>
                <a:gd name="connsiteX496" fmla="*/ 979355 w 1476653"/>
                <a:gd name="connsiteY496" fmla="*/ 629793 h 965123"/>
                <a:gd name="connsiteX497" fmla="*/ 975220 w 1476653"/>
                <a:gd name="connsiteY497" fmla="*/ 630692 h 965123"/>
                <a:gd name="connsiteX498" fmla="*/ 973035 w 1476653"/>
                <a:gd name="connsiteY498" fmla="*/ 630249 h 965123"/>
                <a:gd name="connsiteX499" fmla="*/ 970739 w 1476653"/>
                <a:gd name="connsiteY499" fmla="*/ 626819 h 965123"/>
                <a:gd name="connsiteX500" fmla="*/ 970449 w 1476653"/>
                <a:gd name="connsiteY500" fmla="*/ 625699 h 965123"/>
                <a:gd name="connsiteX501" fmla="*/ 971610 w 1476653"/>
                <a:gd name="connsiteY501" fmla="*/ 623044 h 965123"/>
                <a:gd name="connsiteX502" fmla="*/ 978443 w 1476653"/>
                <a:gd name="connsiteY502" fmla="*/ 612726 h 965123"/>
                <a:gd name="connsiteX503" fmla="*/ 977862 w 1476653"/>
                <a:gd name="connsiteY503" fmla="*/ 612726 h 965123"/>
                <a:gd name="connsiteX504" fmla="*/ 975842 w 1476653"/>
                <a:gd name="connsiteY504" fmla="*/ 614248 h 965123"/>
                <a:gd name="connsiteX505" fmla="*/ 971693 w 1476653"/>
                <a:gd name="connsiteY505" fmla="*/ 618231 h 965123"/>
                <a:gd name="connsiteX506" fmla="*/ 969923 w 1476653"/>
                <a:gd name="connsiteY506" fmla="*/ 619365 h 965123"/>
                <a:gd name="connsiteX507" fmla="*/ 967032 w 1476653"/>
                <a:gd name="connsiteY507" fmla="*/ 619254 h 965123"/>
                <a:gd name="connsiteX508" fmla="*/ 965746 w 1476653"/>
                <a:gd name="connsiteY508" fmla="*/ 618646 h 965123"/>
                <a:gd name="connsiteX509" fmla="*/ 964114 w 1476653"/>
                <a:gd name="connsiteY509" fmla="*/ 618839 h 965123"/>
                <a:gd name="connsiteX510" fmla="*/ 962095 w 1476653"/>
                <a:gd name="connsiteY510" fmla="*/ 619780 h 965123"/>
                <a:gd name="connsiteX511" fmla="*/ 960740 w 1476653"/>
                <a:gd name="connsiteY511" fmla="*/ 620941 h 965123"/>
                <a:gd name="connsiteX512" fmla="*/ 960007 w 1476653"/>
                <a:gd name="connsiteY512" fmla="*/ 622242 h 965123"/>
                <a:gd name="connsiteX513" fmla="*/ 960366 w 1476653"/>
                <a:gd name="connsiteY513" fmla="*/ 622518 h 965123"/>
                <a:gd name="connsiteX514" fmla="*/ 963395 w 1476653"/>
                <a:gd name="connsiteY514" fmla="*/ 621260 h 965123"/>
                <a:gd name="connsiteX515" fmla="*/ 965069 w 1476653"/>
                <a:gd name="connsiteY515" fmla="*/ 620997 h 965123"/>
                <a:gd name="connsiteX516" fmla="*/ 965456 w 1476653"/>
                <a:gd name="connsiteY516" fmla="*/ 621813 h 965123"/>
                <a:gd name="connsiteX517" fmla="*/ 962717 w 1476653"/>
                <a:gd name="connsiteY517" fmla="*/ 626515 h 965123"/>
                <a:gd name="connsiteX518" fmla="*/ 960906 w 1476653"/>
                <a:gd name="connsiteY518" fmla="*/ 631051 h 965123"/>
                <a:gd name="connsiteX519" fmla="*/ 959481 w 1476653"/>
                <a:gd name="connsiteY519" fmla="*/ 632089 h 965123"/>
                <a:gd name="connsiteX520" fmla="*/ 957448 w 1476653"/>
                <a:gd name="connsiteY520" fmla="*/ 631688 h 965123"/>
                <a:gd name="connsiteX521" fmla="*/ 955166 w 1476653"/>
                <a:gd name="connsiteY521" fmla="*/ 631937 h 965123"/>
                <a:gd name="connsiteX522" fmla="*/ 954972 w 1476653"/>
                <a:gd name="connsiteY522" fmla="*/ 633250 h 965123"/>
                <a:gd name="connsiteX523" fmla="*/ 958803 w 1476653"/>
                <a:gd name="connsiteY523" fmla="*/ 637413 h 965123"/>
                <a:gd name="connsiteX524" fmla="*/ 960256 w 1476653"/>
                <a:gd name="connsiteY524" fmla="*/ 638077 h 965123"/>
                <a:gd name="connsiteX525" fmla="*/ 962067 w 1476653"/>
                <a:gd name="connsiteY525" fmla="*/ 639612 h 965123"/>
                <a:gd name="connsiteX526" fmla="*/ 962261 w 1476653"/>
                <a:gd name="connsiteY526" fmla="*/ 640968 h 965123"/>
                <a:gd name="connsiteX527" fmla="*/ 961155 w 1476653"/>
                <a:gd name="connsiteY527" fmla="*/ 644481 h 965123"/>
                <a:gd name="connsiteX528" fmla="*/ 960435 w 1476653"/>
                <a:gd name="connsiteY528" fmla="*/ 645822 h 965123"/>
                <a:gd name="connsiteX529" fmla="*/ 959481 w 1476653"/>
                <a:gd name="connsiteY529" fmla="*/ 646472 h 965123"/>
                <a:gd name="connsiteX530" fmla="*/ 956037 w 1476653"/>
                <a:gd name="connsiteY530" fmla="*/ 646016 h 965123"/>
                <a:gd name="connsiteX531" fmla="*/ 954889 w 1476653"/>
                <a:gd name="connsiteY531" fmla="*/ 646279 h 965123"/>
                <a:gd name="connsiteX532" fmla="*/ 952317 w 1476653"/>
                <a:gd name="connsiteY532" fmla="*/ 648270 h 965123"/>
                <a:gd name="connsiteX533" fmla="*/ 950975 w 1476653"/>
                <a:gd name="connsiteY533" fmla="*/ 649999 h 965123"/>
                <a:gd name="connsiteX534" fmla="*/ 951363 w 1476653"/>
                <a:gd name="connsiteY534" fmla="*/ 650220 h 965123"/>
                <a:gd name="connsiteX535" fmla="*/ 953534 w 1476653"/>
                <a:gd name="connsiteY535" fmla="*/ 648893 h 965123"/>
                <a:gd name="connsiteX536" fmla="*/ 956508 w 1476653"/>
                <a:gd name="connsiteY536" fmla="*/ 648381 h 965123"/>
                <a:gd name="connsiteX537" fmla="*/ 960339 w 1476653"/>
                <a:gd name="connsiteY537" fmla="*/ 648658 h 965123"/>
                <a:gd name="connsiteX538" fmla="*/ 963271 w 1476653"/>
                <a:gd name="connsiteY538" fmla="*/ 648132 h 965123"/>
                <a:gd name="connsiteX539" fmla="*/ 965290 w 1476653"/>
                <a:gd name="connsiteY539" fmla="*/ 646790 h 965123"/>
                <a:gd name="connsiteX540" fmla="*/ 967088 w 1476653"/>
                <a:gd name="connsiteY540" fmla="*/ 647385 h 965123"/>
                <a:gd name="connsiteX541" fmla="*/ 968637 w 1476653"/>
                <a:gd name="connsiteY541" fmla="*/ 649944 h 965123"/>
                <a:gd name="connsiteX542" fmla="*/ 968955 w 1476653"/>
                <a:gd name="connsiteY542" fmla="*/ 652074 h 965123"/>
                <a:gd name="connsiteX543" fmla="*/ 968056 w 1476653"/>
                <a:gd name="connsiteY543" fmla="*/ 653775 h 965123"/>
                <a:gd name="connsiteX544" fmla="*/ 966479 w 1476653"/>
                <a:gd name="connsiteY544" fmla="*/ 654909 h 965123"/>
                <a:gd name="connsiteX545" fmla="*/ 964156 w 1476653"/>
                <a:gd name="connsiteY545" fmla="*/ 655448 h 965123"/>
                <a:gd name="connsiteX546" fmla="*/ 962648 w 1476653"/>
                <a:gd name="connsiteY546" fmla="*/ 656444 h 965123"/>
                <a:gd name="connsiteX547" fmla="*/ 961888 w 1476653"/>
                <a:gd name="connsiteY547" fmla="*/ 657896 h 965123"/>
                <a:gd name="connsiteX548" fmla="*/ 961320 w 1476653"/>
                <a:gd name="connsiteY548" fmla="*/ 660123 h 965123"/>
                <a:gd name="connsiteX549" fmla="*/ 960933 w 1476653"/>
                <a:gd name="connsiteY549" fmla="*/ 663124 h 965123"/>
                <a:gd name="connsiteX550" fmla="*/ 960961 w 1476653"/>
                <a:gd name="connsiteY550" fmla="*/ 668559 h 965123"/>
                <a:gd name="connsiteX551" fmla="*/ 960477 w 1476653"/>
                <a:gd name="connsiteY551" fmla="*/ 669251 h 965123"/>
                <a:gd name="connsiteX552" fmla="*/ 959578 w 1476653"/>
                <a:gd name="connsiteY552" fmla="*/ 669555 h 965123"/>
                <a:gd name="connsiteX553" fmla="*/ 958347 w 1476653"/>
                <a:gd name="connsiteY553" fmla="*/ 669514 h 965123"/>
                <a:gd name="connsiteX554" fmla="*/ 957102 w 1476653"/>
                <a:gd name="connsiteY554" fmla="*/ 670648 h 965123"/>
                <a:gd name="connsiteX555" fmla="*/ 953769 w 1476653"/>
                <a:gd name="connsiteY555" fmla="*/ 677549 h 965123"/>
                <a:gd name="connsiteX556" fmla="*/ 952773 w 1476653"/>
                <a:gd name="connsiteY556" fmla="*/ 678227 h 965123"/>
                <a:gd name="connsiteX557" fmla="*/ 951736 w 1476653"/>
                <a:gd name="connsiteY557" fmla="*/ 677342 h 965123"/>
                <a:gd name="connsiteX558" fmla="*/ 950754 w 1476653"/>
                <a:gd name="connsiteY558" fmla="*/ 677300 h 965123"/>
                <a:gd name="connsiteX559" fmla="*/ 949786 w 1476653"/>
                <a:gd name="connsiteY559" fmla="*/ 678171 h 965123"/>
                <a:gd name="connsiteX560" fmla="*/ 947836 w 1476653"/>
                <a:gd name="connsiteY560" fmla="*/ 678697 h 965123"/>
                <a:gd name="connsiteX561" fmla="*/ 944876 w 1476653"/>
                <a:gd name="connsiteY561" fmla="*/ 678877 h 965123"/>
                <a:gd name="connsiteX562" fmla="*/ 942414 w 1476653"/>
                <a:gd name="connsiteY562" fmla="*/ 678407 h 965123"/>
                <a:gd name="connsiteX563" fmla="*/ 938224 w 1476653"/>
                <a:gd name="connsiteY563" fmla="*/ 676387 h 965123"/>
                <a:gd name="connsiteX564" fmla="*/ 936564 w 1476653"/>
                <a:gd name="connsiteY564" fmla="*/ 675115 h 965123"/>
                <a:gd name="connsiteX565" fmla="*/ 935389 w 1476653"/>
                <a:gd name="connsiteY565" fmla="*/ 673151 h 965123"/>
                <a:gd name="connsiteX566" fmla="*/ 931253 w 1476653"/>
                <a:gd name="connsiteY566" fmla="*/ 674603 h 965123"/>
                <a:gd name="connsiteX567" fmla="*/ 930341 w 1476653"/>
                <a:gd name="connsiteY567" fmla="*/ 673690 h 965123"/>
                <a:gd name="connsiteX568" fmla="*/ 928446 w 1476653"/>
                <a:gd name="connsiteY568" fmla="*/ 668449 h 965123"/>
                <a:gd name="connsiteX569" fmla="*/ 927893 w 1476653"/>
                <a:gd name="connsiteY569" fmla="*/ 668725 h 965123"/>
                <a:gd name="connsiteX570" fmla="*/ 926828 w 1476653"/>
                <a:gd name="connsiteY570" fmla="*/ 674022 h 965123"/>
                <a:gd name="connsiteX571" fmla="*/ 925859 w 1476653"/>
                <a:gd name="connsiteY571" fmla="*/ 675793 h 965123"/>
                <a:gd name="connsiteX572" fmla="*/ 923024 w 1476653"/>
                <a:gd name="connsiteY572" fmla="*/ 679375 h 965123"/>
                <a:gd name="connsiteX573" fmla="*/ 920922 w 1476653"/>
                <a:gd name="connsiteY573" fmla="*/ 685889 h 965123"/>
                <a:gd name="connsiteX574" fmla="*/ 920507 w 1476653"/>
                <a:gd name="connsiteY574" fmla="*/ 686041 h 965123"/>
                <a:gd name="connsiteX575" fmla="*/ 920148 w 1476653"/>
                <a:gd name="connsiteY575" fmla="*/ 685045 h 965123"/>
                <a:gd name="connsiteX576" fmla="*/ 919373 w 1476653"/>
                <a:gd name="connsiteY576" fmla="*/ 678946 h 965123"/>
                <a:gd name="connsiteX577" fmla="*/ 918723 w 1476653"/>
                <a:gd name="connsiteY577" fmla="*/ 677549 h 965123"/>
                <a:gd name="connsiteX578" fmla="*/ 916123 w 1476653"/>
                <a:gd name="connsiteY578" fmla="*/ 680716 h 965123"/>
                <a:gd name="connsiteX579" fmla="*/ 915736 w 1476653"/>
                <a:gd name="connsiteY579" fmla="*/ 681906 h 965123"/>
                <a:gd name="connsiteX580" fmla="*/ 915805 w 1476653"/>
                <a:gd name="connsiteY580" fmla="*/ 686401 h 965123"/>
                <a:gd name="connsiteX581" fmla="*/ 915210 w 1476653"/>
                <a:gd name="connsiteY581" fmla="*/ 686995 h 965123"/>
                <a:gd name="connsiteX582" fmla="*/ 911047 w 1476653"/>
                <a:gd name="connsiteY582" fmla="*/ 684077 h 965123"/>
                <a:gd name="connsiteX583" fmla="*/ 909982 w 1476653"/>
                <a:gd name="connsiteY583" fmla="*/ 683828 h 965123"/>
                <a:gd name="connsiteX584" fmla="*/ 909678 w 1476653"/>
                <a:gd name="connsiteY584" fmla="*/ 684188 h 965123"/>
                <a:gd name="connsiteX585" fmla="*/ 910771 w 1476653"/>
                <a:gd name="connsiteY585" fmla="*/ 687797 h 965123"/>
                <a:gd name="connsiteX586" fmla="*/ 910452 w 1476653"/>
                <a:gd name="connsiteY586" fmla="*/ 689001 h 965123"/>
                <a:gd name="connsiteX587" fmla="*/ 903371 w 1476653"/>
                <a:gd name="connsiteY587" fmla="*/ 694879 h 965123"/>
                <a:gd name="connsiteX588" fmla="*/ 901795 w 1476653"/>
                <a:gd name="connsiteY588" fmla="*/ 694339 h 965123"/>
                <a:gd name="connsiteX589" fmla="*/ 900840 w 1476653"/>
                <a:gd name="connsiteY589" fmla="*/ 693551 h 965123"/>
                <a:gd name="connsiteX590" fmla="*/ 899692 w 1476653"/>
                <a:gd name="connsiteY590" fmla="*/ 693523 h 965123"/>
                <a:gd name="connsiteX591" fmla="*/ 895391 w 1476653"/>
                <a:gd name="connsiteY591" fmla="*/ 695473 h 965123"/>
                <a:gd name="connsiteX592" fmla="*/ 894299 w 1476653"/>
                <a:gd name="connsiteY592" fmla="*/ 695224 h 965123"/>
                <a:gd name="connsiteX593" fmla="*/ 892971 w 1476653"/>
                <a:gd name="connsiteY593" fmla="*/ 693606 h 965123"/>
                <a:gd name="connsiteX594" fmla="*/ 892252 w 1476653"/>
                <a:gd name="connsiteY594" fmla="*/ 693551 h 965123"/>
                <a:gd name="connsiteX595" fmla="*/ 891698 w 1476653"/>
                <a:gd name="connsiteY595" fmla="*/ 695017 h 965123"/>
                <a:gd name="connsiteX596" fmla="*/ 891284 w 1476653"/>
                <a:gd name="connsiteY596" fmla="*/ 697963 h 965123"/>
                <a:gd name="connsiteX597" fmla="*/ 889416 w 1476653"/>
                <a:gd name="connsiteY597" fmla="*/ 700590 h 965123"/>
                <a:gd name="connsiteX598" fmla="*/ 884050 w 1476653"/>
                <a:gd name="connsiteY598" fmla="*/ 704532 h 965123"/>
                <a:gd name="connsiteX599" fmla="*/ 882529 w 1476653"/>
                <a:gd name="connsiteY599" fmla="*/ 706455 h 965123"/>
                <a:gd name="connsiteX600" fmla="*/ 881174 w 1476653"/>
                <a:gd name="connsiteY600" fmla="*/ 709179 h 965123"/>
                <a:gd name="connsiteX601" fmla="*/ 880427 w 1476653"/>
                <a:gd name="connsiteY601" fmla="*/ 709373 h 965123"/>
                <a:gd name="connsiteX602" fmla="*/ 877840 w 1476653"/>
                <a:gd name="connsiteY602" fmla="*/ 707160 h 965123"/>
                <a:gd name="connsiteX603" fmla="*/ 874756 w 1476653"/>
                <a:gd name="connsiteY603" fmla="*/ 705528 h 965123"/>
                <a:gd name="connsiteX604" fmla="*/ 874231 w 1476653"/>
                <a:gd name="connsiteY604" fmla="*/ 706067 h 965123"/>
                <a:gd name="connsiteX605" fmla="*/ 874978 w 1476653"/>
                <a:gd name="connsiteY605" fmla="*/ 707962 h 965123"/>
                <a:gd name="connsiteX606" fmla="*/ 874618 w 1476653"/>
                <a:gd name="connsiteY606" fmla="*/ 708986 h 965123"/>
                <a:gd name="connsiteX607" fmla="*/ 873180 w 1476653"/>
                <a:gd name="connsiteY607" fmla="*/ 709193 h 965123"/>
                <a:gd name="connsiteX608" fmla="*/ 871396 w 1476653"/>
                <a:gd name="connsiteY608" fmla="*/ 708806 h 965123"/>
                <a:gd name="connsiteX609" fmla="*/ 869335 w 1476653"/>
                <a:gd name="connsiteY609" fmla="*/ 707824 h 965123"/>
                <a:gd name="connsiteX610" fmla="*/ 866209 w 1476653"/>
                <a:gd name="connsiteY610" fmla="*/ 708197 h 965123"/>
                <a:gd name="connsiteX611" fmla="*/ 862005 w 1476653"/>
                <a:gd name="connsiteY611" fmla="*/ 709967 h 965123"/>
                <a:gd name="connsiteX612" fmla="*/ 858782 w 1476653"/>
                <a:gd name="connsiteY612" fmla="*/ 709456 h 965123"/>
                <a:gd name="connsiteX613" fmla="*/ 854799 w 1476653"/>
                <a:gd name="connsiteY613" fmla="*/ 705016 h 965123"/>
                <a:gd name="connsiteX614" fmla="*/ 853596 w 1476653"/>
                <a:gd name="connsiteY614" fmla="*/ 704560 h 965123"/>
                <a:gd name="connsiteX615" fmla="*/ 853319 w 1476653"/>
                <a:gd name="connsiteY615" fmla="*/ 703426 h 965123"/>
                <a:gd name="connsiteX616" fmla="*/ 854647 w 1476653"/>
                <a:gd name="connsiteY616" fmla="*/ 700452 h 965123"/>
                <a:gd name="connsiteX617" fmla="*/ 856251 w 1476653"/>
                <a:gd name="connsiteY617" fmla="*/ 698336 h 965123"/>
                <a:gd name="connsiteX618" fmla="*/ 857344 w 1476653"/>
                <a:gd name="connsiteY618" fmla="*/ 697437 h 965123"/>
                <a:gd name="connsiteX619" fmla="*/ 862046 w 1476653"/>
                <a:gd name="connsiteY619" fmla="*/ 695045 h 965123"/>
                <a:gd name="connsiteX620" fmla="*/ 867080 w 1476653"/>
                <a:gd name="connsiteY620" fmla="*/ 694616 h 965123"/>
                <a:gd name="connsiteX621" fmla="*/ 870386 w 1476653"/>
                <a:gd name="connsiteY621" fmla="*/ 693233 h 965123"/>
                <a:gd name="connsiteX622" fmla="*/ 874618 w 1476653"/>
                <a:gd name="connsiteY622" fmla="*/ 690038 h 965123"/>
                <a:gd name="connsiteX623" fmla="*/ 876969 w 1476653"/>
                <a:gd name="connsiteY623" fmla="*/ 687493 h 965123"/>
                <a:gd name="connsiteX624" fmla="*/ 881824 w 1476653"/>
                <a:gd name="connsiteY624" fmla="*/ 680827 h 965123"/>
                <a:gd name="connsiteX625" fmla="*/ 881589 w 1476653"/>
                <a:gd name="connsiteY625" fmla="*/ 680232 h 965123"/>
                <a:gd name="connsiteX626" fmla="*/ 880773 w 1476653"/>
                <a:gd name="connsiteY626" fmla="*/ 679720 h 965123"/>
                <a:gd name="connsiteX627" fmla="*/ 871354 w 1476653"/>
                <a:gd name="connsiteY627" fmla="*/ 685363 h 965123"/>
                <a:gd name="connsiteX628" fmla="*/ 869985 w 1476653"/>
                <a:gd name="connsiteY628" fmla="*/ 685834 h 965123"/>
                <a:gd name="connsiteX629" fmla="*/ 868311 w 1476653"/>
                <a:gd name="connsiteY629" fmla="*/ 685543 h 965123"/>
                <a:gd name="connsiteX630" fmla="*/ 861894 w 1476653"/>
                <a:gd name="connsiteY630" fmla="*/ 681989 h 965123"/>
                <a:gd name="connsiteX631" fmla="*/ 860594 w 1476653"/>
                <a:gd name="connsiteY631" fmla="*/ 680661 h 965123"/>
                <a:gd name="connsiteX632" fmla="*/ 860082 w 1476653"/>
                <a:gd name="connsiteY632" fmla="*/ 677245 h 965123"/>
                <a:gd name="connsiteX633" fmla="*/ 862987 w 1476653"/>
                <a:gd name="connsiteY633" fmla="*/ 670081 h 965123"/>
                <a:gd name="connsiteX634" fmla="*/ 864798 w 1476653"/>
                <a:gd name="connsiteY634" fmla="*/ 666651 h 965123"/>
                <a:gd name="connsiteX635" fmla="*/ 868851 w 1476653"/>
                <a:gd name="connsiteY635" fmla="*/ 661534 h 965123"/>
                <a:gd name="connsiteX636" fmla="*/ 873954 w 1476653"/>
                <a:gd name="connsiteY636" fmla="*/ 656167 h 965123"/>
                <a:gd name="connsiteX637" fmla="*/ 875960 w 1476653"/>
                <a:gd name="connsiteY637" fmla="*/ 652516 h 965123"/>
                <a:gd name="connsiteX638" fmla="*/ 879597 w 1476653"/>
                <a:gd name="connsiteY638" fmla="*/ 642461 h 965123"/>
                <a:gd name="connsiteX639" fmla="*/ 880095 w 1476653"/>
                <a:gd name="connsiteY639" fmla="*/ 637745 h 965123"/>
                <a:gd name="connsiteX640" fmla="*/ 879874 w 1476653"/>
                <a:gd name="connsiteY640" fmla="*/ 631881 h 965123"/>
                <a:gd name="connsiteX641" fmla="*/ 880288 w 1476653"/>
                <a:gd name="connsiteY641" fmla="*/ 628451 h 965123"/>
                <a:gd name="connsiteX642" fmla="*/ 881367 w 1476653"/>
                <a:gd name="connsiteY642" fmla="*/ 627525 h 965123"/>
                <a:gd name="connsiteX643" fmla="*/ 891768 w 1476653"/>
                <a:gd name="connsiteY643" fmla="*/ 623486 h 965123"/>
                <a:gd name="connsiteX644" fmla="*/ 896899 w 1476653"/>
                <a:gd name="connsiteY644" fmla="*/ 620098 h 965123"/>
                <a:gd name="connsiteX645" fmla="*/ 906525 w 1476653"/>
                <a:gd name="connsiteY645" fmla="*/ 615340 h 965123"/>
                <a:gd name="connsiteX646" fmla="*/ 908945 w 1476653"/>
                <a:gd name="connsiteY646" fmla="*/ 615700 h 965123"/>
                <a:gd name="connsiteX647" fmla="*/ 910452 w 1476653"/>
                <a:gd name="connsiteY647" fmla="*/ 617926 h 965123"/>
                <a:gd name="connsiteX648" fmla="*/ 912347 w 1476653"/>
                <a:gd name="connsiteY648" fmla="*/ 619821 h 965123"/>
                <a:gd name="connsiteX649" fmla="*/ 914560 w 1476653"/>
                <a:gd name="connsiteY649" fmla="*/ 621315 h 965123"/>
                <a:gd name="connsiteX650" fmla="*/ 917617 w 1476653"/>
                <a:gd name="connsiteY650" fmla="*/ 621564 h 965123"/>
                <a:gd name="connsiteX651" fmla="*/ 921517 w 1476653"/>
                <a:gd name="connsiteY651" fmla="*/ 620540 h 965123"/>
                <a:gd name="connsiteX652" fmla="*/ 927353 w 1476653"/>
                <a:gd name="connsiteY652" fmla="*/ 621785 h 965123"/>
                <a:gd name="connsiteX653" fmla="*/ 939068 w 1476653"/>
                <a:gd name="connsiteY653" fmla="*/ 627041 h 965123"/>
                <a:gd name="connsiteX654" fmla="*/ 941626 w 1476653"/>
                <a:gd name="connsiteY654" fmla="*/ 627552 h 965123"/>
                <a:gd name="connsiteX655" fmla="*/ 941751 w 1476653"/>
                <a:gd name="connsiteY655" fmla="*/ 627041 h 965123"/>
                <a:gd name="connsiteX656" fmla="*/ 940202 w 1476653"/>
                <a:gd name="connsiteY656" fmla="*/ 624136 h 965123"/>
                <a:gd name="connsiteX657" fmla="*/ 932028 w 1476653"/>
                <a:gd name="connsiteY657" fmla="*/ 621605 h 965123"/>
                <a:gd name="connsiteX658" fmla="*/ 928681 w 1476653"/>
                <a:gd name="connsiteY658" fmla="*/ 619614 h 965123"/>
                <a:gd name="connsiteX659" fmla="*/ 919622 w 1476653"/>
                <a:gd name="connsiteY659" fmla="*/ 611495 h 965123"/>
                <a:gd name="connsiteX660" fmla="*/ 917700 w 1476653"/>
                <a:gd name="connsiteY660" fmla="*/ 608549 h 965123"/>
                <a:gd name="connsiteX661" fmla="*/ 918778 w 1476653"/>
                <a:gd name="connsiteY661" fmla="*/ 607402 h 965123"/>
                <a:gd name="connsiteX662" fmla="*/ 921295 w 1476653"/>
                <a:gd name="connsiteY662" fmla="*/ 606655 h 965123"/>
                <a:gd name="connsiteX663" fmla="*/ 922250 w 1476653"/>
                <a:gd name="connsiteY663" fmla="*/ 605783 h 965123"/>
                <a:gd name="connsiteX664" fmla="*/ 922803 w 1476653"/>
                <a:gd name="connsiteY664" fmla="*/ 604082 h 965123"/>
                <a:gd name="connsiteX665" fmla="*/ 924476 w 1476653"/>
                <a:gd name="connsiteY665" fmla="*/ 601883 h 965123"/>
                <a:gd name="connsiteX666" fmla="*/ 927256 w 1476653"/>
                <a:gd name="connsiteY666" fmla="*/ 599117 h 965123"/>
                <a:gd name="connsiteX667" fmla="*/ 931267 w 1476653"/>
                <a:gd name="connsiteY667" fmla="*/ 596586 h 965123"/>
                <a:gd name="connsiteX668" fmla="*/ 938736 w 1476653"/>
                <a:gd name="connsiteY668" fmla="*/ 592976 h 965123"/>
                <a:gd name="connsiteX669" fmla="*/ 936039 w 1476653"/>
                <a:gd name="connsiteY669" fmla="*/ 592479 h 965123"/>
                <a:gd name="connsiteX670" fmla="*/ 930963 w 1476653"/>
                <a:gd name="connsiteY670" fmla="*/ 592755 h 965123"/>
                <a:gd name="connsiteX671" fmla="*/ 929027 w 1476653"/>
                <a:gd name="connsiteY671" fmla="*/ 593336 h 965123"/>
                <a:gd name="connsiteX672" fmla="*/ 925348 w 1476653"/>
                <a:gd name="connsiteY672" fmla="*/ 596074 h 965123"/>
                <a:gd name="connsiteX673" fmla="*/ 923771 w 1476653"/>
                <a:gd name="connsiteY673" fmla="*/ 598108 h 965123"/>
                <a:gd name="connsiteX674" fmla="*/ 921378 w 1476653"/>
                <a:gd name="connsiteY674" fmla="*/ 602146 h 965123"/>
                <a:gd name="connsiteX675" fmla="*/ 920507 w 1476653"/>
                <a:gd name="connsiteY675" fmla="*/ 602865 h 965123"/>
                <a:gd name="connsiteX676" fmla="*/ 916953 w 1476653"/>
                <a:gd name="connsiteY676" fmla="*/ 603086 h 965123"/>
                <a:gd name="connsiteX677" fmla="*/ 907382 w 1476653"/>
                <a:gd name="connsiteY677" fmla="*/ 602326 h 965123"/>
                <a:gd name="connsiteX678" fmla="*/ 906082 w 1476653"/>
                <a:gd name="connsiteY678" fmla="*/ 599947 h 965123"/>
                <a:gd name="connsiteX679" fmla="*/ 905211 w 1476653"/>
                <a:gd name="connsiteY679" fmla="*/ 599491 h 965123"/>
                <a:gd name="connsiteX680" fmla="*/ 904008 w 1476653"/>
                <a:gd name="connsiteY680" fmla="*/ 599629 h 965123"/>
                <a:gd name="connsiteX681" fmla="*/ 894575 w 1476653"/>
                <a:gd name="connsiteY681" fmla="*/ 604110 h 965123"/>
                <a:gd name="connsiteX682" fmla="*/ 891104 w 1476653"/>
                <a:gd name="connsiteY682" fmla="*/ 606572 h 965123"/>
                <a:gd name="connsiteX683" fmla="*/ 888421 w 1476653"/>
                <a:gd name="connsiteY683" fmla="*/ 609518 h 965123"/>
                <a:gd name="connsiteX684" fmla="*/ 884673 w 1476653"/>
                <a:gd name="connsiteY684" fmla="*/ 611454 h 965123"/>
                <a:gd name="connsiteX685" fmla="*/ 879791 w 1476653"/>
                <a:gd name="connsiteY685" fmla="*/ 612325 h 965123"/>
                <a:gd name="connsiteX686" fmla="*/ 876029 w 1476653"/>
                <a:gd name="connsiteY686" fmla="*/ 613708 h 965123"/>
                <a:gd name="connsiteX687" fmla="*/ 871824 w 1476653"/>
                <a:gd name="connsiteY687" fmla="*/ 616903 h 965123"/>
                <a:gd name="connsiteX688" fmla="*/ 870206 w 1476653"/>
                <a:gd name="connsiteY688" fmla="*/ 619558 h 965123"/>
                <a:gd name="connsiteX689" fmla="*/ 869985 w 1476653"/>
                <a:gd name="connsiteY689" fmla="*/ 620914 h 965123"/>
                <a:gd name="connsiteX690" fmla="*/ 870289 w 1476653"/>
                <a:gd name="connsiteY690" fmla="*/ 625243 h 965123"/>
                <a:gd name="connsiteX691" fmla="*/ 869266 w 1476653"/>
                <a:gd name="connsiteY691" fmla="*/ 625920 h 965123"/>
                <a:gd name="connsiteX692" fmla="*/ 867067 w 1476653"/>
                <a:gd name="connsiteY692" fmla="*/ 625962 h 965123"/>
                <a:gd name="connsiteX693" fmla="*/ 863236 w 1476653"/>
                <a:gd name="connsiteY693" fmla="*/ 628272 h 965123"/>
                <a:gd name="connsiteX694" fmla="*/ 854771 w 1476653"/>
                <a:gd name="connsiteY694" fmla="*/ 635519 h 965123"/>
                <a:gd name="connsiteX695" fmla="*/ 853388 w 1476653"/>
                <a:gd name="connsiteY695" fmla="*/ 638395 h 965123"/>
                <a:gd name="connsiteX696" fmla="*/ 853264 w 1476653"/>
                <a:gd name="connsiteY696" fmla="*/ 639419 h 965123"/>
                <a:gd name="connsiteX697" fmla="*/ 854135 w 1476653"/>
                <a:gd name="connsiteY697" fmla="*/ 641964 h 965123"/>
                <a:gd name="connsiteX698" fmla="*/ 853070 w 1476653"/>
                <a:gd name="connsiteY698" fmla="*/ 643347 h 965123"/>
                <a:gd name="connsiteX699" fmla="*/ 850650 w 1476653"/>
                <a:gd name="connsiteY699" fmla="*/ 645435 h 965123"/>
                <a:gd name="connsiteX700" fmla="*/ 845491 w 1476653"/>
                <a:gd name="connsiteY700" fmla="*/ 648561 h 965123"/>
                <a:gd name="connsiteX701" fmla="*/ 842269 w 1476653"/>
                <a:gd name="connsiteY701" fmla="*/ 649556 h 965123"/>
                <a:gd name="connsiteX702" fmla="*/ 840305 w 1476653"/>
                <a:gd name="connsiteY702" fmla="*/ 649349 h 965123"/>
                <a:gd name="connsiteX703" fmla="*/ 838493 w 1476653"/>
                <a:gd name="connsiteY703" fmla="*/ 648519 h 965123"/>
                <a:gd name="connsiteX704" fmla="*/ 835506 w 1476653"/>
                <a:gd name="connsiteY704" fmla="*/ 645559 h 965123"/>
                <a:gd name="connsiteX705" fmla="*/ 832850 w 1476653"/>
                <a:gd name="connsiteY705" fmla="*/ 644992 h 965123"/>
                <a:gd name="connsiteX706" fmla="*/ 832643 w 1476653"/>
                <a:gd name="connsiteY706" fmla="*/ 645324 h 965123"/>
                <a:gd name="connsiteX707" fmla="*/ 835893 w 1476653"/>
                <a:gd name="connsiteY707" fmla="*/ 648519 h 965123"/>
                <a:gd name="connsiteX708" fmla="*/ 839116 w 1476653"/>
                <a:gd name="connsiteY708" fmla="*/ 652475 h 965123"/>
                <a:gd name="connsiteX709" fmla="*/ 841038 w 1476653"/>
                <a:gd name="connsiteY709" fmla="*/ 655642 h 965123"/>
                <a:gd name="connsiteX710" fmla="*/ 841633 w 1476653"/>
                <a:gd name="connsiteY710" fmla="*/ 657979 h 965123"/>
                <a:gd name="connsiteX711" fmla="*/ 841356 w 1476653"/>
                <a:gd name="connsiteY711" fmla="*/ 660289 h 965123"/>
                <a:gd name="connsiteX712" fmla="*/ 840153 w 1476653"/>
                <a:gd name="connsiteY712" fmla="*/ 662529 h 965123"/>
                <a:gd name="connsiteX713" fmla="*/ 836875 w 1476653"/>
                <a:gd name="connsiteY713" fmla="*/ 666236 h 965123"/>
                <a:gd name="connsiteX714" fmla="*/ 834081 w 1476653"/>
                <a:gd name="connsiteY714" fmla="*/ 667052 h 965123"/>
                <a:gd name="connsiteX715" fmla="*/ 827180 w 1476653"/>
                <a:gd name="connsiteY715" fmla="*/ 667259 h 965123"/>
                <a:gd name="connsiteX716" fmla="*/ 824856 w 1476653"/>
                <a:gd name="connsiteY716" fmla="*/ 667909 h 965123"/>
                <a:gd name="connsiteX717" fmla="*/ 824082 w 1476653"/>
                <a:gd name="connsiteY717" fmla="*/ 668559 h 965123"/>
                <a:gd name="connsiteX718" fmla="*/ 828411 w 1476653"/>
                <a:gd name="connsiteY718" fmla="*/ 670980 h 965123"/>
                <a:gd name="connsiteX719" fmla="*/ 828701 w 1476653"/>
                <a:gd name="connsiteY719" fmla="*/ 671934 h 965123"/>
                <a:gd name="connsiteX720" fmla="*/ 827526 w 1476653"/>
                <a:gd name="connsiteY720" fmla="*/ 675226 h 965123"/>
                <a:gd name="connsiteX721" fmla="*/ 826143 w 1476653"/>
                <a:gd name="connsiteY721" fmla="*/ 676138 h 965123"/>
                <a:gd name="connsiteX722" fmla="*/ 821966 w 1476653"/>
                <a:gd name="connsiteY722" fmla="*/ 677604 h 965123"/>
                <a:gd name="connsiteX723" fmla="*/ 818411 w 1476653"/>
                <a:gd name="connsiteY723" fmla="*/ 677632 h 965123"/>
                <a:gd name="connsiteX724" fmla="*/ 817955 w 1476653"/>
                <a:gd name="connsiteY724" fmla="*/ 677176 h 965123"/>
                <a:gd name="connsiteX725" fmla="*/ 819034 w 1476653"/>
                <a:gd name="connsiteY725" fmla="*/ 674589 h 965123"/>
                <a:gd name="connsiteX726" fmla="*/ 818965 w 1476653"/>
                <a:gd name="connsiteY726" fmla="*/ 673898 h 965123"/>
                <a:gd name="connsiteX727" fmla="*/ 817734 w 1476653"/>
                <a:gd name="connsiteY727" fmla="*/ 673165 h 965123"/>
                <a:gd name="connsiteX728" fmla="*/ 815728 w 1476653"/>
                <a:gd name="connsiteY728" fmla="*/ 673898 h 965123"/>
                <a:gd name="connsiteX729" fmla="*/ 810528 w 1476653"/>
                <a:gd name="connsiteY729" fmla="*/ 677093 h 965123"/>
                <a:gd name="connsiteX730" fmla="*/ 809920 w 1476653"/>
                <a:gd name="connsiteY730" fmla="*/ 677660 h 965123"/>
                <a:gd name="connsiteX731" fmla="*/ 811399 w 1476653"/>
                <a:gd name="connsiteY731" fmla="*/ 678974 h 965123"/>
                <a:gd name="connsiteX732" fmla="*/ 810915 w 1476653"/>
                <a:gd name="connsiteY732" fmla="*/ 679803 h 965123"/>
                <a:gd name="connsiteX733" fmla="*/ 807942 w 1476653"/>
                <a:gd name="connsiteY733" fmla="*/ 682210 h 965123"/>
                <a:gd name="connsiteX734" fmla="*/ 806614 w 1476653"/>
                <a:gd name="connsiteY734" fmla="*/ 683939 h 965123"/>
                <a:gd name="connsiteX735" fmla="*/ 804595 w 1476653"/>
                <a:gd name="connsiteY735" fmla="*/ 685598 h 965123"/>
                <a:gd name="connsiteX736" fmla="*/ 796228 w 1476653"/>
                <a:gd name="connsiteY736" fmla="*/ 690245 h 965123"/>
                <a:gd name="connsiteX737" fmla="*/ 796532 w 1476653"/>
                <a:gd name="connsiteY737" fmla="*/ 691781 h 965123"/>
                <a:gd name="connsiteX738" fmla="*/ 793766 w 1476653"/>
                <a:gd name="connsiteY738" fmla="*/ 696580 h 965123"/>
                <a:gd name="connsiteX739" fmla="*/ 791954 w 1476653"/>
                <a:gd name="connsiteY739" fmla="*/ 700881 h 965123"/>
                <a:gd name="connsiteX740" fmla="*/ 792950 w 1476653"/>
                <a:gd name="connsiteY740" fmla="*/ 702969 h 965123"/>
                <a:gd name="connsiteX741" fmla="*/ 798841 w 1476653"/>
                <a:gd name="connsiteY741" fmla="*/ 706206 h 965123"/>
                <a:gd name="connsiteX742" fmla="*/ 801801 w 1476653"/>
                <a:gd name="connsiteY742" fmla="*/ 707243 h 965123"/>
                <a:gd name="connsiteX743" fmla="*/ 805134 w 1476653"/>
                <a:gd name="connsiteY743" fmla="*/ 709373 h 965123"/>
                <a:gd name="connsiteX744" fmla="*/ 810998 w 1476653"/>
                <a:gd name="connsiteY744" fmla="*/ 714601 h 965123"/>
                <a:gd name="connsiteX745" fmla="*/ 812755 w 1476653"/>
                <a:gd name="connsiteY745" fmla="*/ 717657 h 965123"/>
                <a:gd name="connsiteX746" fmla="*/ 812879 w 1476653"/>
                <a:gd name="connsiteY746" fmla="*/ 719013 h 965123"/>
                <a:gd name="connsiteX747" fmla="*/ 812464 w 1476653"/>
                <a:gd name="connsiteY747" fmla="*/ 720354 h 965123"/>
                <a:gd name="connsiteX748" fmla="*/ 811399 w 1476653"/>
                <a:gd name="connsiteY748" fmla="*/ 722138 h 965123"/>
                <a:gd name="connsiteX749" fmla="*/ 808786 w 1476653"/>
                <a:gd name="connsiteY749" fmla="*/ 725361 h 965123"/>
                <a:gd name="connsiteX750" fmla="*/ 802977 w 1476653"/>
                <a:gd name="connsiteY750" fmla="*/ 729883 h 965123"/>
                <a:gd name="connsiteX751" fmla="*/ 800487 w 1476653"/>
                <a:gd name="connsiteY751" fmla="*/ 731017 h 965123"/>
                <a:gd name="connsiteX752" fmla="*/ 796891 w 1476653"/>
                <a:gd name="connsiteY752" fmla="*/ 731653 h 965123"/>
                <a:gd name="connsiteX753" fmla="*/ 795647 w 1476653"/>
                <a:gd name="connsiteY753" fmla="*/ 732345 h 965123"/>
                <a:gd name="connsiteX754" fmla="*/ 790474 w 1476653"/>
                <a:gd name="connsiteY754" fmla="*/ 736632 h 965123"/>
                <a:gd name="connsiteX755" fmla="*/ 788828 w 1476653"/>
                <a:gd name="connsiteY755" fmla="*/ 739163 h 965123"/>
                <a:gd name="connsiteX756" fmla="*/ 788607 w 1476653"/>
                <a:gd name="connsiteY756" fmla="*/ 741556 h 965123"/>
                <a:gd name="connsiteX757" fmla="*/ 787501 w 1476653"/>
                <a:gd name="connsiteY757" fmla="*/ 743077 h 965123"/>
                <a:gd name="connsiteX758" fmla="*/ 781346 w 1476653"/>
                <a:gd name="connsiteY758" fmla="*/ 745387 h 965123"/>
                <a:gd name="connsiteX759" fmla="*/ 781443 w 1476653"/>
                <a:gd name="connsiteY759" fmla="*/ 745996 h 965123"/>
                <a:gd name="connsiteX760" fmla="*/ 783421 w 1476653"/>
                <a:gd name="connsiteY760" fmla="*/ 746604 h 965123"/>
                <a:gd name="connsiteX761" fmla="*/ 782190 w 1476653"/>
                <a:gd name="connsiteY761" fmla="*/ 749329 h 965123"/>
                <a:gd name="connsiteX762" fmla="*/ 781194 w 1476653"/>
                <a:gd name="connsiteY762" fmla="*/ 753256 h 965123"/>
                <a:gd name="connsiteX763" fmla="*/ 780101 w 1476653"/>
                <a:gd name="connsiteY763" fmla="*/ 753741 h 965123"/>
                <a:gd name="connsiteX764" fmla="*/ 776588 w 1476653"/>
                <a:gd name="connsiteY764" fmla="*/ 753132 h 965123"/>
                <a:gd name="connsiteX765" fmla="*/ 771817 w 1476653"/>
                <a:gd name="connsiteY765" fmla="*/ 753907 h 965123"/>
                <a:gd name="connsiteX766" fmla="*/ 771416 w 1476653"/>
                <a:gd name="connsiteY766" fmla="*/ 754294 h 965123"/>
                <a:gd name="connsiteX767" fmla="*/ 770863 w 1476653"/>
                <a:gd name="connsiteY767" fmla="*/ 757157 h 965123"/>
                <a:gd name="connsiteX768" fmla="*/ 758733 w 1476653"/>
                <a:gd name="connsiteY768" fmla="*/ 757184 h 965123"/>
                <a:gd name="connsiteX769" fmla="*/ 755207 w 1476653"/>
                <a:gd name="connsiteY769" fmla="*/ 762122 h 965123"/>
                <a:gd name="connsiteX770" fmla="*/ 753575 w 1476653"/>
                <a:gd name="connsiteY770" fmla="*/ 763546 h 965123"/>
                <a:gd name="connsiteX771" fmla="*/ 748278 w 1476653"/>
                <a:gd name="connsiteY771" fmla="*/ 766658 h 965123"/>
                <a:gd name="connsiteX772" fmla="*/ 745124 w 1476653"/>
                <a:gd name="connsiteY772" fmla="*/ 767709 h 965123"/>
                <a:gd name="connsiteX773" fmla="*/ 741736 w 1476653"/>
                <a:gd name="connsiteY773" fmla="*/ 768069 h 965123"/>
                <a:gd name="connsiteX774" fmla="*/ 739800 w 1476653"/>
                <a:gd name="connsiteY774" fmla="*/ 769078 h 965123"/>
                <a:gd name="connsiteX775" fmla="*/ 739343 w 1476653"/>
                <a:gd name="connsiteY775" fmla="*/ 770752 h 965123"/>
                <a:gd name="connsiteX776" fmla="*/ 738182 w 1476653"/>
                <a:gd name="connsiteY776" fmla="*/ 772066 h 965123"/>
                <a:gd name="connsiteX777" fmla="*/ 734904 w 1476653"/>
                <a:gd name="connsiteY777" fmla="*/ 774002 h 965123"/>
                <a:gd name="connsiteX778" fmla="*/ 732995 w 1476653"/>
                <a:gd name="connsiteY778" fmla="*/ 776810 h 965123"/>
                <a:gd name="connsiteX779" fmla="*/ 731889 w 1476653"/>
                <a:gd name="connsiteY779" fmla="*/ 777086 h 965123"/>
                <a:gd name="connsiteX780" fmla="*/ 726509 w 1476653"/>
                <a:gd name="connsiteY780" fmla="*/ 776837 h 965123"/>
                <a:gd name="connsiteX781" fmla="*/ 725305 w 1476653"/>
                <a:gd name="connsiteY781" fmla="*/ 777598 h 965123"/>
                <a:gd name="connsiteX782" fmla="*/ 724005 w 1476653"/>
                <a:gd name="connsiteY782" fmla="*/ 781609 h 965123"/>
                <a:gd name="connsiteX783" fmla="*/ 723023 w 1476653"/>
                <a:gd name="connsiteY783" fmla="*/ 781526 h 965123"/>
                <a:gd name="connsiteX784" fmla="*/ 721364 w 1476653"/>
                <a:gd name="connsiteY784" fmla="*/ 780212 h 965123"/>
                <a:gd name="connsiteX785" fmla="*/ 718778 w 1476653"/>
                <a:gd name="connsiteY785" fmla="*/ 780502 h 965123"/>
                <a:gd name="connsiteX786" fmla="*/ 712457 w 1476653"/>
                <a:gd name="connsiteY786" fmla="*/ 784140 h 965123"/>
                <a:gd name="connsiteX787" fmla="*/ 710950 w 1476653"/>
                <a:gd name="connsiteY787" fmla="*/ 785578 h 965123"/>
                <a:gd name="connsiteX788" fmla="*/ 710908 w 1476653"/>
                <a:gd name="connsiteY788" fmla="*/ 786491 h 965123"/>
                <a:gd name="connsiteX789" fmla="*/ 711586 w 1476653"/>
                <a:gd name="connsiteY789" fmla="*/ 787556 h 965123"/>
                <a:gd name="connsiteX790" fmla="*/ 712346 w 1476653"/>
                <a:gd name="connsiteY790" fmla="*/ 790585 h 965123"/>
                <a:gd name="connsiteX791" fmla="*/ 711918 w 1476653"/>
                <a:gd name="connsiteY791" fmla="*/ 792424 h 965123"/>
                <a:gd name="connsiteX792" fmla="*/ 708806 w 1476653"/>
                <a:gd name="connsiteY792" fmla="*/ 797209 h 965123"/>
                <a:gd name="connsiteX793" fmla="*/ 707921 w 1476653"/>
                <a:gd name="connsiteY793" fmla="*/ 797846 h 965123"/>
                <a:gd name="connsiteX794" fmla="*/ 705113 w 1476653"/>
                <a:gd name="connsiteY794" fmla="*/ 798634 h 965123"/>
                <a:gd name="connsiteX795" fmla="*/ 703523 w 1476653"/>
                <a:gd name="connsiteY795" fmla="*/ 801289 h 965123"/>
                <a:gd name="connsiteX796" fmla="*/ 701213 w 1476653"/>
                <a:gd name="connsiteY796" fmla="*/ 800501 h 965123"/>
                <a:gd name="connsiteX797" fmla="*/ 699194 w 1476653"/>
                <a:gd name="connsiteY797" fmla="*/ 800695 h 965123"/>
                <a:gd name="connsiteX798" fmla="*/ 697562 w 1476653"/>
                <a:gd name="connsiteY798" fmla="*/ 802354 h 965123"/>
                <a:gd name="connsiteX799" fmla="*/ 695985 w 1476653"/>
                <a:gd name="connsiteY799" fmla="*/ 803212 h 965123"/>
                <a:gd name="connsiteX800" fmla="*/ 694464 w 1476653"/>
                <a:gd name="connsiteY800" fmla="*/ 803212 h 965123"/>
                <a:gd name="connsiteX801" fmla="*/ 692334 w 1476653"/>
                <a:gd name="connsiteY801" fmla="*/ 804346 h 965123"/>
                <a:gd name="connsiteX802" fmla="*/ 689568 w 1476653"/>
                <a:gd name="connsiteY802" fmla="*/ 806669 h 965123"/>
                <a:gd name="connsiteX803" fmla="*/ 687147 w 1476653"/>
                <a:gd name="connsiteY803" fmla="*/ 808025 h 965123"/>
                <a:gd name="connsiteX804" fmla="*/ 685128 w 1476653"/>
                <a:gd name="connsiteY804" fmla="*/ 808370 h 965123"/>
                <a:gd name="connsiteX805" fmla="*/ 683247 w 1476653"/>
                <a:gd name="connsiteY805" fmla="*/ 808177 h 965123"/>
                <a:gd name="connsiteX806" fmla="*/ 681546 w 1476653"/>
                <a:gd name="connsiteY806" fmla="*/ 807430 h 965123"/>
                <a:gd name="connsiteX807" fmla="*/ 679859 w 1476653"/>
                <a:gd name="connsiteY807" fmla="*/ 807430 h 965123"/>
                <a:gd name="connsiteX808" fmla="*/ 678241 w 1476653"/>
                <a:gd name="connsiteY808" fmla="*/ 808149 h 965123"/>
                <a:gd name="connsiteX809" fmla="*/ 676526 w 1476653"/>
                <a:gd name="connsiteY809" fmla="*/ 809477 h 965123"/>
                <a:gd name="connsiteX810" fmla="*/ 674507 w 1476653"/>
                <a:gd name="connsiteY810" fmla="*/ 813737 h 965123"/>
                <a:gd name="connsiteX811" fmla="*/ 672709 w 1476653"/>
                <a:gd name="connsiteY811" fmla="*/ 815438 h 965123"/>
                <a:gd name="connsiteX812" fmla="*/ 671727 w 1476653"/>
                <a:gd name="connsiteY812" fmla="*/ 815618 h 965123"/>
                <a:gd name="connsiteX813" fmla="*/ 669956 w 1476653"/>
                <a:gd name="connsiteY813" fmla="*/ 814940 h 965123"/>
                <a:gd name="connsiteX814" fmla="*/ 667398 w 1476653"/>
                <a:gd name="connsiteY814" fmla="*/ 813419 h 965123"/>
                <a:gd name="connsiteX815" fmla="*/ 664521 w 1476653"/>
                <a:gd name="connsiteY815" fmla="*/ 813170 h 965123"/>
                <a:gd name="connsiteX816" fmla="*/ 659431 w 1476653"/>
                <a:gd name="connsiteY816" fmla="*/ 814940 h 965123"/>
                <a:gd name="connsiteX817" fmla="*/ 657551 w 1476653"/>
                <a:gd name="connsiteY817" fmla="*/ 816710 h 965123"/>
                <a:gd name="connsiteX818" fmla="*/ 660317 w 1476653"/>
                <a:gd name="connsiteY818" fmla="*/ 817789 h 965123"/>
                <a:gd name="connsiteX819" fmla="*/ 661589 w 1476653"/>
                <a:gd name="connsiteY819" fmla="*/ 818674 h 965123"/>
                <a:gd name="connsiteX820" fmla="*/ 661465 w 1476653"/>
                <a:gd name="connsiteY820" fmla="*/ 819255 h 965123"/>
                <a:gd name="connsiteX821" fmla="*/ 659846 w 1476653"/>
                <a:gd name="connsiteY821" fmla="*/ 819490 h 965123"/>
                <a:gd name="connsiteX822" fmla="*/ 657329 w 1476653"/>
                <a:gd name="connsiteY822" fmla="*/ 818937 h 965123"/>
                <a:gd name="connsiteX823" fmla="*/ 655711 w 1476653"/>
                <a:gd name="connsiteY823" fmla="*/ 819075 h 965123"/>
                <a:gd name="connsiteX824" fmla="*/ 653609 w 1476653"/>
                <a:gd name="connsiteY824" fmla="*/ 819850 h 965123"/>
                <a:gd name="connsiteX825" fmla="*/ 648644 w 1476653"/>
                <a:gd name="connsiteY825" fmla="*/ 820140 h 965123"/>
                <a:gd name="connsiteX826" fmla="*/ 646680 w 1476653"/>
                <a:gd name="connsiteY826" fmla="*/ 820679 h 965123"/>
                <a:gd name="connsiteX827" fmla="*/ 642061 w 1476653"/>
                <a:gd name="connsiteY827" fmla="*/ 825078 h 965123"/>
                <a:gd name="connsiteX828" fmla="*/ 641383 w 1476653"/>
                <a:gd name="connsiteY828" fmla="*/ 826142 h 965123"/>
                <a:gd name="connsiteX829" fmla="*/ 641784 w 1476653"/>
                <a:gd name="connsiteY829" fmla="*/ 826502 h 965123"/>
                <a:gd name="connsiteX830" fmla="*/ 643886 w 1476653"/>
                <a:gd name="connsiteY830" fmla="*/ 826391 h 965123"/>
                <a:gd name="connsiteX831" fmla="*/ 646016 w 1476653"/>
                <a:gd name="connsiteY831" fmla="*/ 827747 h 965123"/>
                <a:gd name="connsiteX832" fmla="*/ 646957 w 1476653"/>
                <a:gd name="connsiteY832" fmla="*/ 829102 h 965123"/>
                <a:gd name="connsiteX833" fmla="*/ 647454 w 1476653"/>
                <a:gd name="connsiteY833" fmla="*/ 830623 h 965123"/>
                <a:gd name="connsiteX834" fmla="*/ 647634 w 1476653"/>
                <a:gd name="connsiteY834" fmla="*/ 833376 h 965123"/>
                <a:gd name="connsiteX835" fmla="*/ 647994 w 1476653"/>
                <a:gd name="connsiteY835" fmla="*/ 833818 h 965123"/>
                <a:gd name="connsiteX836" fmla="*/ 642572 w 1476653"/>
                <a:gd name="connsiteY836" fmla="*/ 837248 h 965123"/>
                <a:gd name="connsiteX837" fmla="*/ 640913 w 1476653"/>
                <a:gd name="connsiteY837" fmla="*/ 838783 h 965123"/>
                <a:gd name="connsiteX838" fmla="*/ 639958 w 1476653"/>
                <a:gd name="connsiteY838" fmla="*/ 839295 h 965123"/>
                <a:gd name="connsiteX839" fmla="*/ 639543 w 1476653"/>
                <a:gd name="connsiteY839" fmla="*/ 838645 h 965123"/>
                <a:gd name="connsiteX840" fmla="*/ 640028 w 1476653"/>
                <a:gd name="connsiteY840" fmla="*/ 833680 h 965123"/>
                <a:gd name="connsiteX841" fmla="*/ 639848 w 1476653"/>
                <a:gd name="connsiteY841" fmla="*/ 832795 h 965123"/>
                <a:gd name="connsiteX842" fmla="*/ 638824 w 1476653"/>
                <a:gd name="connsiteY842" fmla="*/ 832463 h 965123"/>
                <a:gd name="connsiteX843" fmla="*/ 637469 w 1476653"/>
                <a:gd name="connsiteY843" fmla="*/ 833804 h 965123"/>
                <a:gd name="connsiteX844" fmla="*/ 633984 w 1476653"/>
                <a:gd name="connsiteY844" fmla="*/ 839060 h 965123"/>
                <a:gd name="connsiteX845" fmla="*/ 630886 w 1476653"/>
                <a:gd name="connsiteY845" fmla="*/ 841411 h 965123"/>
                <a:gd name="connsiteX846" fmla="*/ 610804 w 1476653"/>
                <a:gd name="connsiteY846" fmla="*/ 844703 h 965123"/>
                <a:gd name="connsiteX847" fmla="*/ 607706 w 1476653"/>
                <a:gd name="connsiteY847" fmla="*/ 845768 h 965123"/>
                <a:gd name="connsiteX848" fmla="*/ 606461 w 1476653"/>
                <a:gd name="connsiteY848" fmla="*/ 848810 h 965123"/>
                <a:gd name="connsiteX849" fmla="*/ 605078 w 1476653"/>
                <a:gd name="connsiteY849" fmla="*/ 851369 h 965123"/>
                <a:gd name="connsiteX850" fmla="*/ 603363 w 1476653"/>
                <a:gd name="connsiteY850" fmla="*/ 853250 h 965123"/>
                <a:gd name="connsiteX851" fmla="*/ 601621 w 1476653"/>
                <a:gd name="connsiteY851" fmla="*/ 854273 h 965123"/>
                <a:gd name="connsiteX852" fmla="*/ 601551 w 1476653"/>
                <a:gd name="connsiteY852" fmla="*/ 853250 h 965123"/>
                <a:gd name="connsiteX853" fmla="*/ 603432 w 1476653"/>
                <a:gd name="connsiteY853" fmla="*/ 845616 h 965123"/>
                <a:gd name="connsiteX854" fmla="*/ 603405 w 1476653"/>
                <a:gd name="connsiteY854" fmla="*/ 844011 h 965123"/>
                <a:gd name="connsiteX855" fmla="*/ 601773 w 1476653"/>
                <a:gd name="connsiteY855" fmla="*/ 842573 h 965123"/>
                <a:gd name="connsiteX856" fmla="*/ 600915 w 1476653"/>
                <a:gd name="connsiteY856" fmla="*/ 842531 h 965123"/>
                <a:gd name="connsiteX857" fmla="*/ 599684 w 1476653"/>
                <a:gd name="connsiteY857" fmla="*/ 842711 h 965123"/>
                <a:gd name="connsiteX858" fmla="*/ 597471 w 1476653"/>
                <a:gd name="connsiteY858" fmla="*/ 843970 h 965123"/>
                <a:gd name="connsiteX859" fmla="*/ 596241 w 1476653"/>
                <a:gd name="connsiteY859" fmla="*/ 844108 h 965123"/>
                <a:gd name="connsiteX860" fmla="*/ 594858 w 1476653"/>
                <a:gd name="connsiteY860" fmla="*/ 843652 h 965123"/>
                <a:gd name="connsiteX861" fmla="*/ 592091 w 1476653"/>
                <a:gd name="connsiteY861" fmla="*/ 844717 h 965123"/>
                <a:gd name="connsiteX862" fmla="*/ 585162 w 1476653"/>
                <a:gd name="connsiteY862" fmla="*/ 848589 h 965123"/>
                <a:gd name="connsiteX863" fmla="*/ 581110 w 1476653"/>
                <a:gd name="connsiteY863" fmla="*/ 849004 h 965123"/>
                <a:gd name="connsiteX864" fmla="*/ 579852 w 1476653"/>
                <a:gd name="connsiteY864" fmla="*/ 849875 h 965123"/>
                <a:gd name="connsiteX865" fmla="*/ 577570 w 1476653"/>
                <a:gd name="connsiteY865" fmla="*/ 852379 h 965123"/>
                <a:gd name="connsiteX866" fmla="*/ 576256 w 1476653"/>
                <a:gd name="connsiteY866" fmla="*/ 853153 h 965123"/>
                <a:gd name="connsiteX867" fmla="*/ 574665 w 1476653"/>
                <a:gd name="connsiteY867" fmla="*/ 852863 h 965123"/>
                <a:gd name="connsiteX868" fmla="*/ 572798 w 1476653"/>
                <a:gd name="connsiteY868" fmla="*/ 851494 h 965123"/>
                <a:gd name="connsiteX869" fmla="*/ 570973 w 1476653"/>
                <a:gd name="connsiteY869" fmla="*/ 851729 h 965123"/>
                <a:gd name="connsiteX870" fmla="*/ 569175 w 1476653"/>
                <a:gd name="connsiteY870" fmla="*/ 853499 h 965123"/>
                <a:gd name="connsiteX871" fmla="*/ 567695 w 1476653"/>
                <a:gd name="connsiteY871" fmla="*/ 853997 h 965123"/>
                <a:gd name="connsiteX872" fmla="*/ 564431 w 1476653"/>
                <a:gd name="connsiteY872" fmla="*/ 851590 h 965123"/>
                <a:gd name="connsiteX873" fmla="*/ 562591 w 1476653"/>
                <a:gd name="connsiteY873" fmla="*/ 852240 h 965123"/>
                <a:gd name="connsiteX874" fmla="*/ 559853 w 1476653"/>
                <a:gd name="connsiteY874" fmla="*/ 854426 h 965123"/>
                <a:gd name="connsiteX875" fmla="*/ 557253 w 1476653"/>
                <a:gd name="connsiteY875" fmla="*/ 855670 h 965123"/>
                <a:gd name="connsiteX876" fmla="*/ 554763 w 1476653"/>
                <a:gd name="connsiteY876" fmla="*/ 855961 h 965123"/>
                <a:gd name="connsiteX877" fmla="*/ 548664 w 1476653"/>
                <a:gd name="connsiteY877" fmla="*/ 855380 h 965123"/>
                <a:gd name="connsiteX878" fmla="*/ 546424 w 1476653"/>
                <a:gd name="connsiteY878" fmla="*/ 854218 h 965123"/>
                <a:gd name="connsiteX879" fmla="*/ 546147 w 1476653"/>
                <a:gd name="connsiteY879" fmla="*/ 853347 h 965123"/>
                <a:gd name="connsiteX880" fmla="*/ 547074 w 1476653"/>
                <a:gd name="connsiteY880" fmla="*/ 849958 h 965123"/>
                <a:gd name="connsiteX881" fmla="*/ 548650 w 1476653"/>
                <a:gd name="connsiteY881" fmla="*/ 847732 h 965123"/>
                <a:gd name="connsiteX882" fmla="*/ 549812 w 1476653"/>
                <a:gd name="connsiteY882" fmla="*/ 846819 h 965123"/>
                <a:gd name="connsiteX883" fmla="*/ 551250 w 1476653"/>
                <a:gd name="connsiteY883" fmla="*/ 846058 h 965123"/>
                <a:gd name="connsiteX884" fmla="*/ 552993 w 1476653"/>
                <a:gd name="connsiteY884" fmla="*/ 846376 h 965123"/>
                <a:gd name="connsiteX885" fmla="*/ 556022 w 1476653"/>
                <a:gd name="connsiteY885" fmla="*/ 847925 h 965123"/>
                <a:gd name="connsiteX886" fmla="*/ 555856 w 1476653"/>
                <a:gd name="connsiteY886" fmla="*/ 846999 h 965123"/>
                <a:gd name="connsiteX887" fmla="*/ 554943 w 1476653"/>
                <a:gd name="connsiteY887" fmla="*/ 845726 h 965123"/>
                <a:gd name="connsiteX888" fmla="*/ 552426 w 1476653"/>
                <a:gd name="connsiteY888" fmla="*/ 843306 h 965123"/>
                <a:gd name="connsiteX889" fmla="*/ 549729 w 1476653"/>
                <a:gd name="connsiteY889" fmla="*/ 841715 h 965123"/>
                <a:gd name="connsiteX890" fmla="*/ 547917 w 1476653"/>
                <a:gd name="connsiteY890" fmla="*/ 841854 h 965123"/>
                <a:gd name="connsiteX891" fmla="*/ 545234 w 1476653"/>
                <a:gd name="connsiteY891" fmla="*/ 842559 h 965123"/>
                <a:gd name="connsiteX892" fmla="*/ 543256 w 1476653"/>
                <a:gd name="connsiteY892" fmla="*/ 843666 h 965123"/>
                <a:gd name="connsiteX893" fmla="*/ 541970 w 1476653"/>
                <a:gd name="connsiteY893" fmla="*/ 845159 h 965123"/>
                <a:gd name="connsiteX894" fmla="*/ 539508 w 1476653"/>
                <a:gd name="connsiteY894" fmla="*/ 850456 h 965123"/>
                <a:gd name="connsiteX895" fmla="*/ 538513 w 1476653"/>
                <a:gd name="connsiteY895" fmla="*/ 851812 h 965123"/>
                <a:gd name="connsiteX896" fmla="*/ 529136 w 1476653"/>
                <a:gd name="connsiteY896" fmla="*/ 859819 h 965123"/>
                <a:gd name="connsiteX897" fmla="*/ 525650 w 1476653"/>
                <a:gd name="connsiteY897" fmla="*/ 862129 h 965123"/>
                <a:gd name="connsiteX898" fmla="*/ 523023 w 1476653"/>
                <a:gd name="connsiteY898" fmla="*/ 861202 h 965123"/>
                <a:gd name="connsiteX899" fmla="*/ 521252 w 1476653"/>
                <a:gd name="connsiteY899" fmla="*/ 862295 h 965123"/>
                <a:gd name="connsiteX900" fmla="*/ 518791 w 1476653"/>
                <a:gd name="connsiteY900" fmla="*/ 864273 h 965123"/>
                <a:gd name="connsiteX901" fmla="*/ 516785 w 1476653"/>
                <a:gd name="connsiteY901" fmla="*/ 864992 h 965123"/>
                <a:gd name="connsiteX902" fmla="*/ 515278 w 1476653"/>
                <a:gd name="connsiteY902" fmla="*/ 864480 h 965123"/>
                <a:gd name="connsiteX903" fmla="*/ 514171 w 1476653"/>
                <a:gd name="connsiteY903" fmla="*/ 863692 h 965123"/>
                <a:gd name="connsiteX904" fmla="*/ 513535 w 1476653"/>
                <a:gd name="connsiteY904" fmla="*/ 862668 h 965123"/>
                <a:gd name="connsiteX905" fmla="*/ 513881 w 1476653"/>
                <a:gd name="connsiteY905" fmla="*/ 861949 h 965123"/>
                <a:gd name="connsiteX906" fmla="*/ 515236 w 1476653"/>
                <a:gd name="connsiteY906" fmla="*/ 861534 h 965123"/>
                <a:gd name="connsiteX907" fmla="*/ 515347 w 1476653"/>
                <a:gd name="connsiteY907" fmla="*/ 859487 h 965123"/>
                <a:gd name="connsiteX908" fmla="*/ 514199 w 1476653"/>
                <a:gd name="connsiteY908" fmla="*/ 855767 h 965123"/>
                <a:gd name="connsiteX909" fmla="*/ 513314 w 1476653"/>
                <a:gd name="connsiteY909" fmla="*/ 853679 h 965123"/>
                <a:gd name="connsiteX910" fmla="*/ 510810 w 1476653"/>
                <a:gd name="connsiteY910" fmla="*/ 852794 h 965123"/>
                <a:gd name="connsiteX911" fmla="*/ 510008 w 1476653"/>
                <a:gd name="connsiteY911" fmla="*/ 854163 h 965123"/>
                <a:gd name="connsiteX912" fmla="*/ 508916 w 1476653"/>
                <a:gd name="connsiteY912" fmla="*/ 861783 h 965123"/>
                <a:gd name="connsiteX913" fmla="*/ 508335 w 1476653"/>
                <a:gd name="connsiteY913" fmla="*/ 863429 h 965123"/>
                <a:gd name="connsiteX914" fmla="*/ 506177 w 1476653"/>
                <a:gd name="connsiteY914" fmla="*/ 865103 h 965123"/>
                <a:gd name="connsiteX915" fmla="*/ 501337 w 1476653"/>
                <a:gd name="connsiteY915" fmla="*/ 866333 h 965123"/>
                <a:gd name="connsiteX916" fmla="*/ 500092 w 1476653"/>
                <a:gd name="connsiteY916" fmla="*/ 865780 h 965123"/>
                <a:gd name="connsiteX917" fmla="*/ 497519 w 1476653"/>
                <a:gd name="connsiteY917" fmla="*/ 860124 h 965123"/>
                <a:gd name="connsiteX918" fmla="*/ 494186 w 1476653"/>
                <a:gd name="connsiteY918" fmla="*/ 858243 h 965123"/>
                <a:gd name="connsiteX919" fmla="*/ 493536 w 1476653"/>
                <a:gd name="connsiteY919" fmla="*/ 859695 h 965123"/>
                <a:gd name="connsiteX920" fmla="*/ 493509 w 1476653"/>
                <a:gd name="connsiteY920" fmla="*/ 863000 h 965123"/>
                <a:gd name="connsiteX921" fmla="*/ 491835 w 1476653"/>
                <a:gd name="connsiteY921" fmla="*/ 865614 h 965123"/>
                <a:gd name="connsiteX922" fmla="*/ 488502 w 1476653"/>
                <a:gd name="connsiteY922" fmla="*/ 867606 h 965123"/>
                <a:gd name="connsiteX923" fmla="*/ 486165 w 1476653"/>
                <a:gd name="connsiteY923" fmla="*/ 868380 h 965123"/>
                <a:gd name="connsiteX924" fmla="*/ 484796 w 1476653"/>
                <a:gd name="connsiteY924" fmla="*/ 867910 h 965123"/>
                <a:gd name="connsiteX925" fmla="*/ 485224 w 1476653"/>
                <a:gd name="connsiteY925" fmla="*/ 866029 h 965123"/>
                <a:gd name="connsiteX926" fmla="*/ 487437 w 1476653"/>
                <a:gd name="connsiteY926" fmla="*/ 862682 h 965123"/>
                <a:gd name="connsiteX927" fmla="*/ 488557 w 1476653"/>
                <a:gd name="connsiteY927" fmla="*/ 859695 h 965123"/>
                <a:gd name="connsiteX928" fmla="*/ 488627 w 1476653"/>
                <a:gd name="connsiteY928" fmla="*/ 857095 h 965123"/>
                <a:gd name="connsiteX929" fmla="*/ 489207 w 1476653"/>
                <a:gd name="connsiteY929" fmla="*/ 855242 h 965123"/>
                <a:gd name="connsiteX930" fmla="*/ 490272 w 1476653"/>
                <a:gd name="connsiteY930" fmla="*/ 854149 h 965123"/>
                <a:gd name="connsiteX931" fmla="*/ 495998 w 1476653"/>
                <a:gd name="connsiteY931" fmla="*/ 851798 h 965123"/>
                <a:gd name="connsiteX932" fmla="*/ 498114 w 1476653"/>
                <a:gd name="connsiteY932" fmla="*/ 851798 h 965123"/>
                <a:gd name="connsiteX933" fmla="*/ 498930 w 1476653"/>
                <a:gd name="connsiteY933" fmla="*/ 852960 h 965123"/>
                <a:gd name="connsiteX934" fmla="*/ 500230 w 1476653"/>
                <a:gd name="connsiteY934" fmla="*/ 853471 h 965123"/>
                <a:gd name="connsiteX935" fmla="*/ 501987 w 1476653"/>
                <a:gd name="connsiteY935" fmla="*/ 853278 h 965123"/>
                <a:gd name="connsiteX936" fmla="*/ 503328 w 1476653"/>
                <a:gd name="connsiteY936" fmla="*/ 852406 h 965123"/>
                <a:gd name="connsiteX937" fmla="*/ 504200 w 1476653"/>
                <a:gd name="connsiteY937" fmla="*/ 850760 h 965123"/>
                <a:gd name="connsiteX938" fmla="*/ 506841 w 1476653"/>
                <a:gd name="connsiteY938" fmla="*/ 849087 h 965123"/>
                <a:gd name="connsiteX939" fmla="*/ 511211 w 1476653"/>
                <a:gd name="connsiteY939" fmla="*/ 847344 h 965123"/>
                <a:gd name="connsiteX940" fmla="*/ 516702 w 1476653"/>
                <a:gd name="connsiteY940" fmla="*/ 843458 h 965123"/>
                <a:gd name="connsiteX941" fmla="*/ 523355 w 1476653"/>
                <a:gd name="connsiteY941" fmla="*/ 837345 h 965123"/>
                <a:gd name="connsiteX942" fmla="*/ 530491 w 1476653"/>
                <a:gd name="connsiteY942" fmla="*/ 832449 h 965123"/>
                <a:gd name="connsiteX943" fmla="*/ 538181 w 1476653"/>
                <a:gd name="connsiteY943" fmla="*/ 828729 h 965123"/>
                <a:gd name="connsiteX944" fmla="*/ 546119 w 1476653"/>
                <a:gd name="connsiteY944" fmla="*/ 826239 h 965123"/>
                <a:gd name="connsiteX945" fmla="*/ 561319 w 1476653"/>
                <a:gd name="connsiteY945" fmla="*/ 823847 h 965123"/>
                <a:gd name="connsiteX946" fmla="*/ 562287 w 1476653"/>
                <a:gd name="connsiteY946" fmla="*/ 824455 h 965123"/>
                <a:gd name="connsiteX947" fmla="*/ 560531 w 1476653"/>
                <a:gd name="connsiteY947" fmla="*/ 826032 h 965123"/>
                <a:gd name="connsiteX948" fmla="*/ 561098 w 1476653"/>
                <a:gd name="connsiteY948" fmla="*/ 827429 h 965123"/>
                <a:gd name="connsiteX949" fmla="*/ 562425 w 1476653"/>
                <a:gd name="connsiteY949" fmla="*/ 827913 h 965123"/>
                <a:gd name="connsiteX950" fmla="*/ 567709 w 1476653"/>
                <a:gd name="connsiteY950" fmla="*/ 828231 h 965123"/>
                <a:gd name="connsiteX951" fmla="*/ 570032 w 1476653"/>
                <a:gd name="connsiteY951" fmla="*/ 827484 h 965123"/>
                <a:gd name="connsiteX952" fmla="*/ 570350 w 1476653"/>
                <a:gd name="connsiteY952" fmla="*/ 828798 h 965123"/>
                <a:gd name="connsiteX953" fmla="*/ 569285 w 1476653"/>
                <a:gd name="connsiteY953" fmla="*/ 830112 h 965123"/>
                <a:gd name="connsiteX954" fmla="*/ 565869 w 1476653"/>
                <a:gd name="connsiteY954" fmla="*/ 830900 h 965123"/>
                <a:gd name="connsiteX955" fmla="*/ 565717 w 1476653"/>
                <a:gd name="connsiteY955" fmla="*/ 832117 h 965123"/>
                <a:gd name="connsiteX956" fmla="*/ 568704 w 1476653"/>
                <a:gd name="connsiteY956" fmla="*/ 839088 h 965123"/>
                <a:gd name="connsiteX957" fmla="*/ 569880 w 1476653"/>
                <a:gd name="connsiteY957" fmla="*/ 840332 h 965123"/>
                <a:gd name="connsiteX958" fmla="*/ 571069 w 1476653"/>
                <a:gd name="connsiteY958" fmla="*/ 840512 h 965123"/>
                <a:gd name="connsiteX959" fmla="*/ 571733 w 1476653"/>
                <a:gd name="connsiteY959" fmla="*/ 839876 h 965123"/>
                <a:gd name="connsiteX960" fmla="*/ 572369 w 1476653"/>
                <a:gd name="connsiteY960" fmla="*/ 835547 h 965123"/>
                <a:gd name="connsiteX961" fmla="*/ 574084 w 1476653"/>
                <a:gd name="connsiteY961" fmla="*/ 835091 h 965123"/>
                <a:gd name="connsiteX962" fmla="*/ 577210 w 1476653"/>
                <a:gd name="connsiteY962" fmla="*/ 835602 h 965123"/>
                <a:gd name="connsiteX963" fmla="*/ 579063 w 1476653"/>
                <a:gd name="connsiteY963" fmla="*/ 836640 h 965123"/>
                <a:gd name="connsiteX964" fmla="*/ 579672 w 1476653"/>
                <a:gd name="connsiteY964" fmla="*/ 838147 h 965123"/>
                <a:gd name="connsiteX965" fmla="*/ 581165 w 1476653"/>
                <a:gd name="connsiteY965" fmla="*/ 839669 h 965123"/>
                <a:gd name="connsiteX966" fmla="*/ 583530 w 1476653"/>
                <a:gd name="connsiteY966" fmla="*/ 841107 h 965123"/>
                <a:gd name="connsiteX967" fmla="*/ 585218 w 1476653"/>
                <a:gd name="connsiteY967" fmla="*/ 841218 h 965123"/>
                <a:gd name="connsiteX968" fmla="*/ 586172 w 1476653"/>
                <a:gd name="connsiteY968" fmla="*/ 839973 h 965123"/>
                <a:gd name="connsiteX969" fmla="*/ 585467 w 1476653"/>
                <a:gd name="connsiteY969" fmla="*/ 838050 h 965123"/>
                <a:gd name="connsiteX970" fmla="*/ 581401 w 1476653"/>
                <a:gd name="connsiteY970" fmla="*/ 833237 h 965123"/>
                <a:gd name="connsiteX971" fmla="*/ 580391 w 1476653"/>
                <a:gd name="connsiteY971" fmla="*/ 831384 h 965123"/>
                <a:gd name="connsiteX972" fmla="*/ 580585 w 1476653"/>
                <a:gd name="connsiteY972" fmla="*/ 829199 h 965123"/>
                <a:gd name="connsiteX973" fmla="*/ 581954 w 1476653"/>
                <a:gd name="connsiteY973" fmla="*/ 826668 h 965123"/>
                <a:gd name="connsiteX974" fmla="*/ 584443 w 1476653"/>
                <a:gd name="connsiteY974" fmla="*/ 823017 h 965123"/>
                <a:gd name="connsiteX975" fmla="*/ 588094 w 1476653"/>
                <a:gd name="connsiteY975" fmla="*/ 818273 h 965123"/>
                <a:gd name="connsiteX976" fmla="*/ 591123 w 1476653"/>
                <a:gd name="connsiteY976" fmla="*/ 815078 h 965123"/>
                <a:gd name="connsiteX977" fmla="*/ 596462 w 1476653"/>
                <a:gd name="connsiteY977" fmla="*/ 811883 h 965123"/>
                <a:gd name="connsiteX978" fmla="*/ 599892 w 1476653"/>
                <a:gd name="connsiteY978" fmla="*/ 810487 h 965123"/>
                <a:gd name="connsiteX979" fmla="*/ 608799 w 1476653"/>
                <a:gd name="connsiteY979" fmla="*/ 805784 h 965123"/>
                <a:gd name="connsiteX980" fmla="*/ 624551 w 1476653"/>
                <a:gd name="connsiteY980" fmla="*/ 802479 h 965123"/>
                <a:gd name="connsiteX981" fmla="*/ 628977 w 1476653"/>
                <a:gd name="connsiteY981" fmla="*/ 799063 h 965123"/>
                <a:gd name="connsiteX982" fmla="*/ 634786 w 1476653"/>
                <a:gd name="connsiteY982" fmla="*/ 795481 h 965123"/>
                <a:gd name="connsiteX983" fmla="*/ 637109 w 1476653"/>
                <a:gd name="connsiteY983" fmla="*/ 794803 h 965123"/>
                <a:gd name="connsiteX984" fmla="*/ 636694 w 1476653"/>
                <a:gd name="connsiteY984" fmla="*/ 796587 h 965123"/>
                <a:gd name="connsiteX985" fmla="*/ 636985 w 1476653"/>
                <a:gd name="connsiteY985" fmla="*/ 798330 h 965123"/>
                <a:gd name="connsiteX986" fmla="*/ 639958 w 1476653"/>
                <a:gd name="connsiteY986" fmla="*/ 800100 h 965123"/>
                <a:gd name="connsiteX987" fmla="*/ 641950 w 1476653"/>
                <a:gd name="connsiteY987" fmla="*/ 800930 h 965123"/>
                <a:gd name="connsiteX988" fmla="*/ 642973 w 1476653"/>
                <a:gd name="connsiteY988" fmla="*/ 800819 h 965123"/>
                <a:gd name="connsiteX989" fmla="*/ 643623 w 1476653"/>
                <a:gd name="connsiteY989" fmla="*/ 799173 h 965123"/>
                <a:gd name="connsiteX990" fmla="*/ 643886 w 1476653"/>
                <a:gd name="connsiteY990" fmla="*/ 795992 h 965123"/>
                <a:gd name="connsiteX991" fmla="*/ 644398 w 1476653"/>
                <a:gd name="connsiteY991" fmla="*/ 793033 h 965123"/>
                <a:gd name="connsiteX992" fmla="*/ 645242 w 1476653"/>
                <a:gd name="connsiteY992" fmla="*/ 790349 h 965123"/>
                <a:gd name="connsiteX993" fmla="*/ 646140 w 1476653"/>
                <a:gd name="connsiteY993" fmla="*/ 788289 h 965123"/>
                <a:gd name="connsiteX994" fmla="*/ 649100 w 1476653"/>
                <a:gd name="connsiteY994" fmla="*/ 784886 h 965123"/>
                <a:gd name="connsiteX995" fmla="*/ 653194 w 1476653"/>
                <a:gd name="connsiteY995" fmla="*/ 781138 h 965123"/>
                <a:gd name="connsiteX996" fmla="*/ 658602 w 1476653"/>
                <a:gd name="connsiteY996" fmla="*/ 776934 h 965123"/>
                <a:gd name="connsiteX997" fmla="*/ 661796 w 1476653"/>
                <a:gd name="connsiteY997" fmla="*/ 775191 h 965123"/>
                <a:gd name="connsiteX998" fmla="*/ 664604 w 1476653"/>
                <a:gd name="connsiteY998" fmla="*/ 774528 h 965123"/>
                <a:gd name="connsiteX999" fmla="*/ 667550 w 1476653"/>
                <a:gd name="connsiteY999" fmla="*/ 772813 h 965123"/>
                <a:gd name="connsiteX1000" fmla="*/ 672875 w 1476653"/>
                <a:gd name="connsiteY1000" fmla="*/ 768415 h 965123"/>
                <a:gd name="connsiteX1001" fmla="*/ 674410 w 1476653"/>
                <a:gd name="connsiteY1001" fmla="*/ 767806 h 965123"/>
                <a:gd name="connsiteX1002" fmla="*/ 677674 w 1476653"/>
                <a:gd name="connsiteY1002" fmla="*/ 767391 h 965123"/>
                <a:gd name="connsiteX1003" fmla="*/ 678697 w 1476653"/>
                <a:gd name="connsiteY1003" fmla="*/ 768069 h 965123"/>
                <a:gd name="connsiteX1004" fmla="*/ 679084 w 1476653"/>
                <a:gd name="connsiteY1004" fmla="*/ 769507 h 965123"/>
                <a:gd name="connsiteX1005" fmla="*/ 679734 w 1476653"/>
                <a:gd name="connsiteY1005" fmla="*/ 770517 h 965123"/>
                <a:gd name="connsiteX1006" fmla="*/ 682666 w 1476653"/>
                <a:gd name="connsiteY1006" fmla="*/ 771900 h 965123"/>
                <a:gd name="connsiteX1007" fmla="*/ 684990 w 1476653"/>
                <a:gd name="connsiteY1007" fmla="*/ 771153 h 965123"/>
                <a:gd name="connsiteX1008" fmla="*/ 684769 w 1476653"/>
                <a:gd name="connsiteY1008" fmla="*/ 770461 h 965123"/>
                <a:gd name="connsiteX1009" fmla="*/ 683178 w 1476653"/>
                <a:gd name="connsiteY1009" fmla="*/ 769728 h 965123"/>
                <a:gd name="connsiteX1010" fmla="*/ 682252 w 1476653"/>
                <a:gd name="connsiteY1010" fmla="*/ 768719 h 965123"/>
                <a:gd name="connsiteX1011" fmla="*/ 681906 w 1476653"/>
                <a:gd name="connsiteY1011" fmla="*/ 765358 h 965123"/>
                <a:gd name="connsiteX1012" fmla="*/ 680260 w 1476653"/>
                <a:gd name="connsiteY1012" fmla="*/ 763007 h 965123"/>
                <a:gd name="connsiteX1013" fmla="*/ 680260 w 1476653"/>
                <a:gd name="connsiteY1013" fmla="*/ 760780 h 965123"/>
                <a:gd name="connsiteX1014" fmla="*/ 681325 w 1476653"/>
                <a:gd name="connsiteY1014" fmla="*/ 757502 h 965123"/>
                <a:gd name="connsiteX1015" fmla="*/ 684713 w 1476653"/>
                <a:gd name="connsiteY1015" fmla="*/ 749965 h 965123"/>
                <a:gd name="connsiteX1016" fmla="*/ 686677 w 1476653"/>
                <a:gd name="connsiteY1016" fmla="*/ 741888 h 965123"/>
                <a:gd name="connsiteX1017" fmla="*/ 689167 w 1476653"/>
                <a:gd name="connsiteY1017" fmla="*/ 737559 h 965123"/>
                <a:gd name="connsiteX1018" fmla="*/ 692624 w 1476653"/>
                <a:gd name="connsiteY1018" fmla="*/ 736522 h 965123"/>
                <a:gd name="connsiteX1019" fmla="*/ 699733 w 1476653"/>
                <a:gd name="connsiteY1019" fmla="*/ 736785 h 965123"/>
                <a:gd name="connsiteX1020" fmla="*/ 696137 w 1476653"/>
                <a:gd name="connsiteY1020" fmla="*/ 733853 h 965123"/>
                <a:gd name="connsiteX1021" fmla="*/ 694644 w 1476653"/>
                <a:gd name="connsiteY1021" fmla="*/ 733562 h 965123"/>
                <a:gd name="connsiteX1022" fmla="*/ 692223 w 1476653"/>
                <a:gd name="connsiteY1022" fmla="*/ 732013 h 965123"/>
                <a:gd name="connsiteX1023" fmla="*/ 692279 w 1476653"/>
                <a:gd name="connsiteY1023" fmla="*/ 726730 h 965123"/>
                <a:gd name="connsiteX1024" fmla="*/ 693053 w 1476653"/>
                <a:gd name="connsiteY1024" fmla="*/ 723037 h 965123"/>
                <a:gd name="connsiteX1025" fmla="*/ 695653 w 1476653"/>
                <a:gd name="connsiteY1025" fmla="*/ 719123 h 965123"/>
                <a:gd name="connsiteX1026" fmla="*/ 703454 w 1476653"/>
                <a:gd name="connsiteY1026" fmla="*/ 713190 h 965123"/>
                <a:gd name="connsiteX1027" fmla="*/ 711434 w 1476653"/>
                <a:gd name="connsiteY1027" fmla="*/ 709553 h 965123"/>
                <a:gd name="connsiteX1028" fmla="*/ 710576 w 1476653"/>
                <a:gd name="connsiteY1028" fmla="*/ 708944 h 965123"/>
                <a:gd name="connsiteX1029" fmla="*/ 709995 w 1476653"/>
                <a:gd name="connsiteY1029" fmla="*/ 707298 h 965123"/>
                <a:gd name="connsiteX1030" fmla="*/ 715195 w 1476653"/>
                <a:gd name="connsiteY1030" fmla="*/ 697852 h 965123"/>
                <a:gd name="connsiteX1031" fmla="*/ 720078 w 1476653"/>
                <a:gd name="connsiteY1031" fmla="*/ 689471 h 965123"/>
                <a:gd name="connsiteX1032" fmla="*/ 714379 w 1476653"/>
                <a:gd name="connsiteY1032" fmla="*/ 696289 h 965123"/>
                <a:gd name="connsiteX1033" fmla="*/ 708322 w 1476653"/>
                <a:gd name="connsiteY1033" fmla="*/ 701185 h 965123"/>
                <a:gd name="connsiteX1034" fmla="*/ 692693 w 1476653"/>
                <a:gd name="connsiteY1034" fmla="*/ 705072 h 965123"/>
                <a:gd name="connsiteX1035" fmla="*/ 681781 w 1476653"/>
                <a:gd name="connsiteY1035" fmla="*/ 708737 h 965123"/>
                <a:gd name="connsiteX1036" fmla="*/ 676885 w 1476653"/>
                <a:gd name="connsiteY1036" fmla="*/ 709124 h 965123"/>
                <a:gd name="connsiteX1037" fmla="*/ 674147 w 1476653"/>
                <a:gd name="connsiteY1037" fmla="*/ 707035 h 965123"/>
                <a:gd name="connsiteX1038" fmla="*/ 672944 w 1476653"/>
                <a:gd name="connsiteY1038" fmla="*/ 701102 h 965123"/>
                <a:gd name="connsiteX1039" fmla="*/ 672017 w 1476653"/>
                <a:gd name="connsiteY1039" fmla="*/ 698862 h 965123"/>
                <a:gd name="connsiteX1040" fmla="*/ 671049 w 1476653"/>
                <a:gd name="connsiteY1040" fmla="*/ 694948 h 965123"/>
                <a:gd name="connsiteX1041" fmla="*/ 672792 w 1476653"/>
                <a:gd name="connsiteY1041" fmla="*/ 690522 h 965123"/>
                <a:gd name="connsiteX1042" fmla="*/ 674866 w 1476653"/>
                <a:gd name="connsiteY1042" fmla="*/ 687604 h 965123"/>
                <a:gd name="connsiteX1043" fmla="*/ 677992 w 1476653"/>
                <a:gd name="connsiteY1043" fmla="*/ 687701 h 965123"/>
                <a:gd name="connsiteX1044" fmla="*/ 681062 w 1476653"/>
                <a:gd name="connsiteY1044" fmla="*/ 689969 h 965123"/>
                <a:gd name="connsiteX1045" fmla="*/ 683967 w 1476653"/>
                <a:gd name="connsiteY1045" fmla="*/ 690743 h 965123"/>
                <a:gd name="connsiteX1046" fmla="*/ 680827 w 1476653"/>
                <a:gd name="connsiteY1046" fmla="*/ 686788 h 965123"/>
                <a:gd name="connsiteX1047" fmla="*/ 675959 w 1476653"/>
                <a:gd name="connsiteY1047" fmla="*/ 682874 h 965123"/>
                <a:gd name="connsiteX1048" fmla="*/ 673207 w 1476653"/>
                <a:gd name="connsiteY1048" fmla="*/ 683220 h 965123"/>
                <a:gd name="connsiteX1049" fmla="*/ 670316 w 1476653"/>
                <a:gd name="connsiteY1049" fmla="*/ 687272 h 965123"/>
                <a:gd name="connsiteX1050" fmla="*/ 667135 w 1476653"/>
                <a:gd name="connsiteY1050" fmla="*/ 689803 h 965123"/>
                <a:gd name="connsiteX1051" fmla="*/ 665130 w 1476653"/>
                <a:gd name="connsiteY1051" fmla="*/ 688226 h 965123"/>
                <a:gd name="connsiteX1052" fmla="*/ 664078 w 1476653"/>
                <a:gd name="connsiteY1052" fmla="*/ 686719 h 965123"/>
                <a:gd name="connsiteX1053" fmla="*/ 664175 w 1476653"/>
                <a:gd name="connsiteY1053" fmla="*/ 690660 h 965123"/>
                <a:gd name="connsiteX1054" fmla="*/ 661229 w 1476653"/>
                <a:gd name="connsiteY1054" fmla="*/ 695999 h 965123"/>
                <a:gd name="connsiteX1055" fmla="*/ 659736 w 1476653"/>
                <a:gd name="connsiteY1055" fmla="*/ 699788 h 965123"/>
                <a:gd name="connsiteX1056" fmla="*/ 659888 w 1476653"/>
                <a:gd name="connsiteY1056" fmla="*/ 710700 h 965123"/>
                <a:gd name="connsiteX1057" fmla="*/ 658532 w 1476653"/>
                <a:gd name="connsiteY1057" fmla="*/ 714753 h 965123"/>
                <a:gd name="connsiteX1058" fmla="*/ 653650 w 1476653"/>
                <a:gd name="connsiteY1058" fmla="*/ 715679 h 965123"/>
                <a:gd name="connsiteX1059" fmla="*/ 650815 w 1476653"/>
                <a:gd name="connsiteY1059" fmla="*/ 711489 h 965123"/>
                <a:gd name="connsiteX1060" fmla="*/ 646265 w 1476653"/>
                <a:gd name="connsiteY1060" fmla="*/ 696635 h 965123"/>
                <a:gd name="connsiteX1061" fmla="*/ 644481 w 1476653"/>
                <a:gd name="connsiteY1061" fmla="*/ 692320 h 965123"/>
                <a:gd name="connsiteX1062" fmla="*/ 640055 w 1476653"/>
                <a:gd name="connsiteY1062" fmla="*/ 684810 h 965123"/>
                <a:gd name="connsiteX1063" fmla="*/ 637911 w 1476653"/>
                <a:gd name="connsiteY1063" fmla="*/ 685239 h 965123"/>
                <a:gd name="connsiteX1064" fmla="*/ 634744 w 1476653"/>
                <a:gd name="connsiteY1064" fmla="*/ 687728 h 965123"/>
                <a:gd name="connsiteX1065" fmla="*/ 632158 w 1476653"/>
                <a:gd name="connsiteY1065" fmla="*/ 688019 h 965123"/>
                <a:gd name="connsiteX1066" fmla="*/ 626916 w 1476653"/>
                <a:gd name="connsiteY1066" fmla="*/ 682044 h 965123"/>
                <a:gd name="connsiteX1067" fmla="*/ 624828 w 1476653"/>
                <a:gd name="connsiteY1067" fmla="*/ 677923 h 965123"/>
                <a:gd name="connsiteX1068" fmla="*/ 623058 w 1476653"/>
                <a:gd name="connsiteY1068" fmla="*/ 673110 h 965123"/>
                <a:gd name="connsiteX1069" fmla="*/ 618272 w 1476653"/>
                <a:gd name="connsiteY1069" fmla="*/ 674396 h 965123"/>
                <a:gd name="connsiteX1070" fmla="*/ 613943 w 1476653"/>
                <a:gd name="connsiteY1070" fmla="*/ 676249 h 965123"/>
                <a:gd name="connsiteX1071" fmla="*/ 608577 w 1476653"/>
                <a:gd name="connsiteY1071" fmla="*/ 679554 h 965123"/>
                <a:gd name="connsiteX1072" fmla="*/ 605687 w 1476653"/>
                <a:gd name="connsiteY1072" fmla="*/ 678822 h 965123"/>
                <a:gd name="connsiteX1073" fmla="*/ 596904 w 1476653"/>
                <a:gd name="connsiteY1073" fmla="*/ 680592 h 965123"/>
                <a:gd name="connsiteX1074" fmla="*/ 596075 w 1476653"/>
                <a:gd name="connsiteY1074" fmla="*/ 680454 h 965123"/>
                <a:gd name="connsiteX1075" fmla="*/ 594470 w 1476653"/>
                <a:gd name="connsiteY1075" fmla="*/ 682182 h 965123"/>
                <a:gd name="connsiteX1076" fmla="*/ 593156 w 1476653"/>
                <a:gd name="connsiteY1076" fmla="*/ 682832 h 965123"/>
                <a:gd name="connsiteX1077" fmla="*/ 591289 w 1476653"/>
                <a:gd name="connsiteY1077" fmla="*/ 686456 h 965123"/>
                <a:gd name="connsiteX1078" fmla="*/ 579893 w 1476653"/>
                <a:gd name="connsiteY1078" fmla="*/ 686746 h 965123"/>
                <a:gd name="connsiteX1079" fmla="*/ 569811 w 1476653"/>
                <a:gd name="connsiteY1079" fmla="*/ 682390 h 965123"/>
                <a:gd name="connsiteX1080" fmla="*/ 574043 w 1476653"/>
                <a:gd name="connsiteY1080" fmla="*/ 681214 h 965123"/>
                <a:gd name="connsiteX1081" fmla="*/ 578579 w 1476653"/>
                <a:gd name="connsiteY1081" fmla="*/ 680619 h 965123"/>
                <a:gd name="connsiteX1082" fmla="*/ 583185 w 1476653"/>
                <a:gd name="connsiteY1082" fmla="*/ 677521 h 965123"/>
                <a:gd name="connsiteX1083" fmla="*/ 583033 w 1476653"/>
                <a:gd name="connsiteY1083" fmla="*/ 671768 h 965123"/>
                <a:gd name="connsiteX1084" fmla="*/ 583461 w 1476653"/>
                <a:gd name="connsiteY1084" fmla="*/ 668933 h 965123"/>
                <a:gd name="connsiteX1085" fmla="*/ 584388 w 1476653"/>
                <a:gd name="connsiteY1085" fmla="*/ 665503 h 965123"/>
                <a:gd name="connsiteX1086" fmla="*/ 589450 w 1476653"/>
                <a:gd name="connsiteY1086" fmla="*/ 661644 h 965123"/>
                <a:gd name="connsiteX1087" fmla="*/ 585439 w 1476653"/>
                <a:gd name="connsiteY1087" fmla="*/ 660648 h 965123"/>
                <a:gd name="connsiteX1088" fmla="*/ 582410 w 1476653"/>
                <a:gd name="connsiteY1088" fmla="*/ 661700 h 965123"/>
                <a:gd name="connsiteX1089" fmla="*/ 580930 w 1476653"/>
                <a:gd name="connsiteY1089" fmla="*/ 657440 h 965123"/>
                <a:gd name="connsiteX1090" fmla="*/ 581636 w 1476653"/>
                <a:gd name="connsiteY1090" fmla="*/ 649971 h 965123"/>
                <a:gd name="connsiteX1091" fmla="*/ 585481 w 1476653"/>
                <a:gd name="connsiteY1091" fmla="*/ 646403 h 965123"/>
                <a:gd name="connsiteX1092" fmla="*/ 587569 w 1476653"/>
                <a:gd name="connsiteY1092" fmla="*/ 643457 h 965123"/>
                <a:gd name="connsiteX1093" fmla="*/ 589809 w 1476653"/>
                <a:gd name="connsiteY1093" fmla="*/ 639225 h 965123"/>
                <a:gd name="connsiteX1094" fmla="*/ 590861 w 1476653"/>
                <a:gd name="connsiteY1094" fmla="*/ 635380 h 965123"/>
                <a:gd name="connsiteX1095" fmla="*/ 590446 w 1476653"/>
                <a:gd name="connsiteY1095" fmla="*/ 628272 h 965123"/>
                <a:gd name="connsiteX1096" fmla="*/ 587956 w 1476653"/>
                <a:gd name="connsiteY1096" fmla="*/ 612823 h 965123"/>
                <a:gd name="connsiteX1097" fmla="*/ 587929 w 1476653"/>
                <a:gd name="connsiteY1097" fmla="*/ 601676 h 965123"/>
                <a:gd name="connsiteX1098" fmla="*/ 584678 w 1476653"/>
                <a:gd name="connsiteY1098" fmla="*/ 594940 h 965123"/>
                <a:gd name="connsiteX1099" fmla="*/ 590515 w 1476653"/>
                <a:gd name="connsiteY1099" fmla="*/ 586753 h 965123"/>
                <a:gd name="connsiteX1100" fmla="*/ 596531 w 1476653"/>
                <a:gd name="connsiteY1100" fmla="*/ 579478 h 965123"/>
                <a:gd name="connsiteX1101" fmla="*/ 602464 w 1476653"/>
                <a:gd name="connsiteY1101" fmla="*/ 577030 h 965123"/>
                <a:gd name="connsiteX1102" fmla="*/ 602215 w 1476653"/>
                <a:gd name="connsiteY1102" fmla="*/ 576366 h 965123"/>
                <a:gd name="connsiteX1103" fmla="*/ 599491 w 1476653"/>
                <a:gd name="connsiteY1103" fmla="*/ 575689 h 965123"/>
                <a:gd name="connsiteX1104" fmla="*/ 597554 w 1476653"/>
                <a:gd name="connsiteY1104" fmla="*/ 575744 h 965123"/>
                <a:gd name="connsiteX1105" fmla="*/ 595259 w 1476653"/>
                <a:gd name="connsiteY1105" fmla="*/ 578026 h 965123"/>
                <a:gd name="connsiteX1106" fmla="*/ 593046 w 1476653"/>
                <a:gd name="connsiteY1106" fmla="*/ 579630 h 965123"/>
                <a:gd name="connsiteX1107" fmla="*/ 585010 w 1476653"/>
                <a:gd name="connsiteY1107" fmla="*/ 588814 h 965123"/>
                <a:gd name="connsiteX1108" fmla="*/ 580253 w 1476653"/>
                <a:gd name="connsiteY1108" fmla="*/ 593046 h 965123"/>
                <a:gd name="connsiteX1109" fmla="*/ 577653 w 1476653"/>
                <a:gd name="connsiteY1109" fmla="*/ 593931 h 965123"/>
                <a:gd name="connsiteX1110" fmla="*/ 580723 w 1476653"/>
                <a:gd name="connsiteY1110" fmla="*/ 596835 h 965123"/>
                <a:gd name="connsiteX1111" fmla="*/ 580820 w 1476653"/>
                <a:gd name="connsiteY1111" fmla="*/ 598661 h 965123"/>
                <a:gd name="connsiteX1112" fmla="*/ 580529 w 1476653"/>
                <a:gd name="connsiteY1112" fmla="*/ 602644 h 965123"/>
                <a:gd name="connsiteX1113" fmla="*/ 578386 w 1476653"/>
                <a:gd name="connsiteY1113" fmla="*/ 607014 h 965123"/>
                <a:gd name="connsiteX1114" fmla="*/ 576781 w 1476653"/>
                <a:gd name="connsiteY1114" fmla="*/ 609338 h 965123"/>
                <a:gd name="connsiteX1115" fmla="*/ 572591 w 1476653"/>
                <a:gd name="connsiteY1115" fmla="*/ 608010 h 965123"/>
                <a:gd name="connsiteX1116" fmla="*/ 567764 w 1476653"/>
                <a:gd name="connsiteY1116" fmla="*/ 610707 h 965123"/>
                <a:gd name="connsiteX1117" fmla="*/ 557723 w 1476653"/>
                <a:gd name="connsiteY1117" fmla="*/ 612339 h 965123"/>
                <a:gd name="connsiteX1118" fmla="*/ 544985 w 1476653"/>
                <a:gd name="connsiteY1118" fmla="*/ 611316 h 965123"/>
                <a:gd name="connsiteX1119" fmla="*/ 539121 w 1476653"/>
                <a:gd name="connsiteY1119" fmla="*/ 609393 h 965123"/>
                <a:gd name="connsiteX1120" fmla="*/ 534239 w 1476653"/>
                <a:gd name="connsiteY1120" fmla="*/ 602948 h 965123"/>
                <a:gd name="connsiteX1121" fmla="*/ 535069 w 1476653"/>
                <a:gd name="connsiteY1121" fmla="*/ 600265 h 965123"/>
                <a:gd name="connsiteX1122" fmla="*/ 535982 w 1476653"/>
                <a:gd name="connsiteY1122" fmla="*/ 597983 h 965123"/>
                <a:gd name="connsiteX1123" fmla="*/ 529426 w 1476653"/>
                <a:gd name="connsiteY1123" fmla="*/ 587375 h 965123"/>
                <a:gd name="connsiteX1124" fmla="*/ 526785 w 1476653"/>
                <a:gd name="connsiteY1124" fmla="*/ 577888 h 965123"/>
                <a:gd name="connsiteX1125" fmla="*/ 523272 w 1476653"/>
                <a:gd name="connsiteY1125" fmla="*/ 576684 h 965123"/>
                <a:gd name="connsiteX1126" fmla="*/ 520754 w 1476653"/>
                <a:gd name="connsiteY1126" fmla="*/ 573628 h 965123"/>
                <a:gd name="connsiteX1127" fmla="*/ 518099 w 1476653"/>
                <a:gd name="connsiteY1127" fmla="*/ 569230 h 965123"/>
                <a:gd name="connsiteX1128" fmla="*/ 519205 w 1476653"/>
                <a:gd name="connsiteY1128" fmla="*/ 566616 h 965123"/>
                <a:gd name="connsiteX1129" fmla="*/ 520340 w 1476653"/>
                <a:gd name="connsiteY1129" fmla="*/ 564887 h 965123"/>
                <a:gd name="connsiteX1130" fmla="*/ 518500 w 1476653"/>
                <a:gd name="connsiteY1130" fmla="*/ 562895 h 965123"/>
                <a:gd name="connsiteX1131" fmla="*/ 515582 w 1476653"/>
                <a:gd name="connsiteY1131" fmla="*/ 562176 h 965123"/>
                <a:gd name="connsiteX1132" fmla="*/ 512525 w 1476653"/>
                <a:gd name="connsiteY1132" fmla="*/ 560254 h 965123"/>
                <a:gd name="connsiteX1133" fmla="*/ 524254 w 1476653"/>
                <a:gd name="connsiteY1133" fmla="*/ 552454 h 965123"/>
                <a:gd name="connsiteX1134" fmla="*/ 529274 w 1476653"/>
                <a:gd name="connsiteY1134" fmla="*/ 546313 h 965123"/>
                <a:gd name="connsiteX1135" fmla="*/ 531943 w 1476653"/>
                <a:gd name="connsiteY1135" fmla="*/ 546050 h 965123"/>
                <a:gd name="connsiteX1136" fmla="*/ 534751 w 1476653"/>
                <a:gd name="connsiteY1136" fmla="*/ 548042 h 965123"/>
                <a:gd name="connsiteX1137" fmla="*/ 538305 w 1476653"/>
                <a:gd name="connsiteY1137" fmla="*/ 552052 h 965123"/>
                <a:gd name="connsiteX1138" fmla="*/ 541624 w 1476653"/>
                <a:gd name="connsiteY1138" fmla="*/ 554293 h 965123"/>
                <a:gd name="connsiteX1139" fmla="*/ 542579 w 1476653"/>
                <a:gd name="connsiteY1139" fmla="*/ 555953 h 965123"/>
                <a:gd name="connsiteX1140" fmla="*/ 543256 w 1476653"/>
                <a:gd name="connsiteY1140" fmla="*/ 558802 h 965123"/>
                <a:gd name="connsiteX1141" fmla="*/ 540656 w 1476653"/>
                <a:gd name="connsiteY1141" fmla="*/ 562494 h 965123"/>
                <a:gd name="connsiteX1142" fmla="*/ 538526 w 1476653"/>
                <a:gd name="connsiteY1142" fmla="*/ 565012 h 965123"/>
                <a:gd name="connsiteX1143" fmla="*/ 540380 w 1476653"/>
                <a:gd name="connsiteY1143" fmla="*/ 564693 h 965123"/>
                <a:gd name="connsiteX1144" fmla="*/ 546216 w 1476653"/>
                <a:gd name="connsiteY1144" fmla="*/ 561526 h 965123"/>
                <a:gd name="connsiteX1145" fmla="*/ 550697 w 1476653"/>
                <a:gd name="connsiteY1145" fmla="*/ 558567 h 965123"/>
                <a:gd name="connsiteX1146" fmla="*/ 552219 w 1476653"/>
                <a:gd name="connsiteY1146" fmla="*/ 559438 h 965123"/>
                <a:gd name="connsiteX1147" fmla="*/ 553090 w 1476653"/>
                <a:gd name="connsiteY1147" fmla="*/ 560420 h 965123"/>
                <a:gd name="connsiteX1148" fmla="*/ 553864 w 1476653"/>
                <a:gd name="connsiteY1148" fmla="*/ 564970 h 965123"/>
                <a:gd name="connsiteX1149" fmla="*/ 555068 w 1476653"/>
                <a:gd name="connsiteY1149" fmla="*/ 569741 h 965123"/>
                <a:gd name="connsiteX1150" fmla="*/ 561319 w 1476653"/>
                <a:gd name="connsiteY1150" fmla="*/ 567252 h 965123"/>
                <a:gd name="connsiteX1151" fmla="*/ 565454 w 1476653"/>
                <a:gd name="connsiteY1151" fmla="*/ 563131 h 965123"/>
                <a:gd name="connsiteX1152" fmla="*/ 563712 w 1476653"/>
                <a:gd name="connsiteY1152" fmla="*/ 560351 h 965123"/>
                <a:gd name="connsiteX1153" fmla="*/ 561222 w 1476653"/>
                <a:gd name="connsiteY1153" fmla="*/ 558290 h 965123"/>
                <a:gd name="connsiteX1154" fmla="*/ 554431 w 1476653"/>
                <a:gd name="connsiteY1154" fmla="*/ 554597 h 965123"/>
                <a:gd name="connsiteX1155" fmla="*/ 556575 w 1476653"/>
                <a:gd name="connsiteY1155" fmla="*/ 553712 h 965123"/>
                <a:gd name="connsiteX1156" fmla="*/ 561208 w 1476653"/>
                <a:gd name="connsiteY1156" fmla="*/ 555178 h 965123"/>
                <a:gd name="connsiteX1157" fmla="*/ 563352 w 1476653"/>
                <a:gd name="connsiteY1157" fmla="*/ 554307 h 965123"/>
                <a:gd name="connsiteX1158" fmla="*/ 561983 w 1476653"/>
                <a:gd name="connsiteY1158" fmla="*/ 551914 h 965123"/>
                <a:gd name="connsiteX1159" fmla="*/ 560143 w 1476653"/>
                <a:gd name="connsiteY1159" fmla="*/ 549604 h 965123"/>
                <a:gd name="connsiteX1160" fmla="*/ 552315 w 1476653"/>
                <a:gd name="connsiteY1160" fmla="*/ 553366 h 965123"/>
                <a:gd name="connsiteX1161" fmla="*/ 540947 w 1476653"/>
                <a:gd name="connsiteY1161" fmla="*/ 549840 h 965123"/>
                <a:gd name="connsiteX1162" fmla="*/ 533907 w 1476653"/>
                <a:gd name="connsiteY1162" fmla="*/ 544349 h 965123"/>
                <a:gd name="connsiteX1163" fmla="*/ 525803 w 1476653"/>
                <a:gd name="connsiteY1163" fmla="*/ 542606 h 965123"/>
                <a:gd name="connsiteX1164" fmla="*/ 524738 w 1476653"/>
                <a:gd name="connsiteY1164" fmla="*/ 541611 h 965123"/>
                <a:gd name="connsiteX1165" fmla="*/ 523714 w 1476653"/>
                <a:gd name="connsiteY1165" fmla="*/ 539453 h 965123"/>
                <a:gd name="connsiteX1166" fmla="*/ 529357 w 1476653"/>
                <a:gd name="connsiteY1166" fmla="*/ 536673 h 965123"/>
                <a:gd name="connsiteX1167" fmla="*/ 533160 w 1476653"/>
                <a:gd name="connsiteY1167" fmla="*/ 535332 h 965123"/>
                <a:gd name="connsiteX1168" fmla="*/ 533686 w 1476653"/>
                <a:gd name="connsiteY1168" fmla="*/ 534045 h 965123"/>
                <a:gd name="connsiteX1169" fmla="*/ 531902 w 1476653"/>
                <a:gd name="connsiteY1169" fmla="*/ 533326 h 965123"/>
                <a:gd name="connsiteX1170" fmla="*/ 528140 w 1476653"/>
                <a:gd name="connsiteY1170" fmla="*/ 533409 h 965123"/>
                <a:gd name="connsiteX1171" fmla="*/ 527158 w 1476653"/>
                <a:gd name="connsiteY1171" fmla="*/ 531058 h 965123"/>
                <a:gd name="connsiteX1172" fmla="*/ 528361 w 1476653"/>
                <a:gd name="connsiteY1172" fmla="*/ 527863 h 965123"/>
                <a:gd name="connsiteX1173" fmla="*/ 527725 w 1476653"/>
                <a:gd name="connsiteY1173" fmla="*/ 528001 h 965123"/>
                <a:gd name="connsiteX1174" fmla="*/ 525844 w 1476653"/>
                <a:gd name="connsiteY1174" fmla="*/ 529398 h 965123"/>
                <a:gd name="connsiteX1175" fmla="*/ 524171 w 1476653"/>
                <a:gd name="connsiteY1175" fmla="*/ 527960 h 965123"/>
                <a:gd name="connsiteX1176" fmla="*/ 522954 w 1476653"/>
                <a:gd name="connsiteY1176" fmla="*/ 525982 h 965123"/>
                <a:gd name="connsiteX1177" fmla="*/ 524281 w 1476653"/>
                <a:gd name="connsiteY1177" fmla="*/ 524668 h 965123"/>
                <a:gd name="connsiteX1178" fmla="*/ 526632 w 1476653"/>
                <a:gd name="connsiteY1178" fmla="*/ 523009 h 965123"/>
                <a:gd name="connsiteX1179" fmla="*/ 525941 w 1476653"/>
                <a:gd name="connsiteY1179" fmla="*/ 522456 h 965123"/>
                <a:gd name="connsiteX1180" fmla="*/ 524323 w 1476653"/>
                <a:gd name="connsiteY1180" fmla="*/ 522456 h 965123"/>
                <a:gd name="connsiteX1181" fmla="*/ 521999 w 1476653"/>
                <a:gd name="connsiteY1181" fmla="*/ 524848 h 965123"/>
                <a:gd name="connsiteX1182" fmla="*/ 521653 w 1476653"/>
                <a:gd name="connsiteY1182" fmla="*/ 527241 h 965123"/>
                <a:gd name="connsiteX1183" fmla="*/ 520658 w 1476653"/>
                <a:gd name="connsiteY1183" fmla="*/ 530491 h 965123"/>
                <a:gd name="connsiteX1184" fmla="*/ 517961 w 1476653"/>
                <a:gd name="connsiteY1184" fmla="*/ 530366 h 965123"/>
                <a:gd name="connsiteX1185" fmla="*/ 515914 w 1476653"/>
                <a:gd name="connsiteY1185" fmla="*/ 529329 h 965123"/>
                <a:gd name="connsiteX1186" fmla="*/ 515347 w 1476653"/>
                <a:gd name="connsiteY1186" fmla="*/ 525554 h 965123"/>
                <a:gd name="connsiteX1187" fmla="*/ 515831 w 1476653"/>
                <a:gd name="connsiteY1187" fmla="*/ 518030 h 965123"/>
                <a:gd name="connsiteX1188" fmla="*/ 512083 w 1476653"/>
                <a:gd name="connsiteY1188" fmla="*/ 514835 h 965123"/>
                <a:gd name="connsiteX1189" fmla="*/ 512083 w 1476653"/>
                <a:gd name="connsiteY1189" fmla="*/ 510893 h 965123"/>
                <a:gd name="connsiteX1190" fmla="*/ 516190 w 1476653"/>
                <a:gd name="connsiteY1190" fmla="*/ 507145 h 965123"/>
                <a:gd name="connsiteX1191" fmla="*/ 515706 w 1476653"/>
                <a:gd name="connsiteY1191" fmla="*/ 504407 h 965123"/>
                <a:gd name="connsiteX1192" fmla="*/ 513037 w 1476653"/>
                <a:gd name="connsiteY1192" fmla="*/ 502775 h 965123"/>
                <a:gd name="connsiteX1193" fmla="*/ 509026 w 1476653"/>
                <a:gd name="connsiteY1193" fmla="*/ 504089 h 965123"/>
                <a:gd name="connsiteX1194" fmla="*/ 508155 w 1476653"/>
                <a:gd name="connsiteY1194" fmla="*/ 501558 h 965123"/>
                <a:gd name="connsiteX1195" fmla="*/ 508598 w 1476653"/>
                <a:gd name="connsiteY1195" fmla="*/ 499207 h 965123"/>
                <a:gd name="connsiteX1196" fmla="*/ 509469 w 1476653"/>
                <a:gd name="connsiteY1196" fmla="*/ 495957 h 965123"/>
                <a:gd name="connsiteX1197" fmla="*/ 510506 w 1476653"/>
                <a:gd name="connsiteY1197" fmla="*/ 495874 h 965123"/>
                <a:gd name="connsiteX1198" fmla="*/ 511073 w 1476653"/>
                <a:gd name="connsiteY1198" fmla="*/ 496745 h 965123"/>
                <a:gd name="connsiteX1199" fmla="*/ 518251 w 1476653"/>
                <a:gd name="connsiteY1199" fmla="*/ 496966 h 965123"/>
                <a:gd name="connsiteX1200" fmla="*/ 519150 w 1476653"/>
                <a:gd name="connsiteY1200" fmla="*/ 496302 h 965123"/>
                <a:gd name="connsiteX1201" fmla="*/ 514683 w 1476653"/>
                <a:gd name="connsiteY1201" fmla="*/ 491973 h 965123"/>
                <a:gd name="connsiteX1202" fmla="*/ 514074 w 1476653"/>
                <a:gd name="connsiteY1202" fmla="*/ 488626 h 965123"/>
                <a:gd name="connsiteX1203" fmla="*/ 516757 w 1476653"/>
                <a:gd name="connsiteY1203" fmla="*/ 487672 h 965123"/>
                <a:gd name="connsiteX1204" fmla="*/ 520699 w 1476653"/>
                <a:gd name="connsiteY1204" fmla="*/ 488737 h 965123"/>
                <a:gd name="connsiteX1205" fmla="*/ 526702 w 1476653"/>
                <a:gd name="connsiteY1205" fmla="*/ 488668 h 965123"/>
                <a:gd name="connsiteX1206" fmla="*/ 525318 w 1476653"/>
                <a:gd name="connsiteY1206" fmla="*/ 484906 h 965123"/>
                <a:gd name="connsiteX1207" fmla="*/ 525346 w 1476653"/>
                <a:gd name="connsiteY1207" fmla="*/ 483080 h 965123"/>
                <a:gd name="connsiteX1208" fmla="*/ 525706 w 1476653"/>
                <a:gd name="connsiteY1208" fmla="*/ 480176 h 965123"/>
                <a:gd name="connsiteX1209" fmla="*/ 528015 w 1476653"/>
                <a:gd name="connsiteY1209" fmla="*/ 475778 h 965123"/>
                <a:gd name="connsiteX1210" fmla="*/ 537641 w 1476653"/>
                <a:gd name="connsiteY1210" fmla="*/ 466913 h 965123"/>
                <a:gd name="connsiteX1211" fmla="*/ 546548 w 1476653"/>
                <a:gd name="connsiteY1211" fmla="*/ 459763 h 965123"/>
                <a:gd name="connsiteX1212" fmla="*/ 549107 w 1476653"/>
                <a:gd name="connsiteY1212" fmla="*/ 458241 h 965123"/>
                <a:gd name="connsiteX1213" fmla="*/ 552274 w 1476653"/>
                <a:gd name="connsiteY1213" fmla="*/ 457951 h 965123"/>
                <a:gd name="connsiteX1214" fmla="*/ 554667 w 1476653"/>
                <a:gd name="connsiteY1214" fmla="*/ 459583 h 965123"/>
                <a:gd name="connsiteX1215" fmla="*/ 556866 w 1476653"/>
                <a:gd name="connsiteY1215" fmla="*/ 462307 h 965123"/>
                <a:gd name="connsiteX1216" fmla="*/ 557640 w 1476653"/>
                <a:gd name="connsiteY1216" fmla="*/ 461630 h 965123"/>
                <a:gd name="connsiteX1217" fmla="*/ 556921 w 1476653"/>
                <a:gd name="connsiteY1217" fmla="*/ 460578 h 965123"/>
                <a:gd name="connsiteX1218" fmla="*/ 556824 w 1476653"/>
                <a:gd name="connsiteY1218" fmla="*/ 456526 h 965123"/>
                <a:gd name="connsiteX1219" fmla="*/ 561098 w 1476653"/>
                <a:gd name="connsiteY1219" fmla="*/ 456180 h 965123"/>
                <a:gd name="connsiteX1220" fmla="*/ 564541 w 1476653"/>
                <a:gd name="connsiteY1220" fmla="*/ 452654 h 965123"/>
                <a:gd name="connsiteX1221" fmla="*/ 565025 w 1476653"/>
                <a:gd name="connsiteY1221" fmla="*/ 451478 h 965123"/>
                <a:gd name="connsiteX1222" fmla="*/ 562080 w 1476653"/>
                <a:gd name="connsiteY1222" fmla="*/ 452502 h 965123"/>
                <a:gd name="connsiteX1223" fmla="*/ 558691 w 1476653"/>
                <a:gd name="connsiteY1223" fmla="*/ 454631 h 965123"/>
                <a:gd name="connsiteX1224" fmla="*/ 558885 w 1476653"/>
                <a:gd name="connsiteY1224" fmla="*/ 451589 h 965123"/>
                <a:gd name="connsiteX1225" fmla="*/ 560130 w 1476653"/>
                <a:gd name="connsiteY1225" fmla="*/ 444798 h 965123"/>
                <a:gd name="connsiteX1226" fmla="*/ 563048 w 1476653"/>
                <a:gd name="connsiteY1226" fmla="*/ 438851 h 965123"/>
                <a:gd name="connsiteX1227" fmla="*/ 564707 w 1476653"/>
                <a:gd name="connsiteY1227" fmla="*/ 436292 h 965123"/>
                <a:gd name="connsiteX1228" fmla="*/ 567598 w 1476653"/>
                <a:gd name="connsiteY1228" fmla="*/ 434218 h 965123"/>
                <a:gd name="connsiteX1229" fmla="*/ 573960 w 1476653"/>
                <a:gd name="connsiteY1229" fmla="*/ 434909 h 965123"/>
                <a:gd name="connsiteX1230" fmla="*/ 574873 w 1476653"/>
                <a:gd name="connsiteY1230" fmla="*/ 435781 h 965123"/>
                <a:gd name="connsiteX1231" fmla="*/ 575440 w 1476653"/>
                <a:gd name="connsiteY1231" fmla="*/ 434550 h 965123"/>
                <a:gd name="connsiteX1232" fmla="*/ 572923 w 1476653"/>
                <a:gd name="connsiteY1232" fmla="*/ 429585 h 965123"/>
                <a:gd name="connsiteX1233" fmla="*/ 575301 w 1476653"/>
                <a:gd name="connsiteY1233" fmla="*/ 426915 h 965123"/>
                <a:gd name="connsiteX1234" fmla="*/ 577086 w 1476653"/>
                <a:gd name="connsiteY1234" fmla="*/ 425671 h 965123"/>
                <a:gd name="connsiteX1235" fmla="*/ 585093 w 1476653"/>
                <a:gd name="connsiteY1235" fmla="*/ 425256 h 965123"/>
                <a:gd name="connsiteX1236" fmla="*/ 588841 w 1476653"/>
                <a:gd name="connsiteY1236" fmla="*/ 427137 h 965123"/>
                <a:gd name="connsiteX1237" fmla="*/ 593046 w 1476653"/>
                <a:gd name="connsiteY1237" fmla="*/ 431452 h 965123"/>
                <a:gd name="connsiteX1238" fmla="*/ 594968 w 1476653"/>
                <a:gd name="connsiteY1238" fmla="*/ 435891 h 965123"/>
                <a:gd name="connsiteX1239" fmla="*/ 594042 w 1476653"/>
                <a:gd name="connsiteY1239" fmla="*/ 437634 h 965123"/>
                <a:gd name="connsiteX1240" fmla="*/ 593004 w 1476653"/>
                <a:gd name="connsiteY1240" fmla="*/ 438519 h 965123"/>
                <a:gd name="connsiteX1241" fmla="*/ 591165 w 1476653"/>
                <a:gd name="connsiteY1241" fmla="*/ 439307 h 965123"/>
                <a:gd name="connsiteX1242" fmla="*/ 590335 w 1476653"/>
                <a:gd name="connsiteY1242" fmla="*/ 440096 h 965123"/>
                <a:gd name="connsiteX1243" fmla="*/ 590432 w 1476653"/>
                <a:gd name="connsiteY1243" fmla="*/ 440912 h 965123"/>
                <a:gd name="connsiteX1244" fmla="*/ 593184 w 1476653"/>
                <a:gd name="connsiteY1244" fmla="*/ 439349 h 965123"/>
                <a:gd name="connsiteX1245" fmla="*/ 597471 w 1476653"/>
                <a:gd name="connsiteY1245" fmla="*/ 437675 h 965123"/>
                <a:gd name="connsiteX1246" fmla="*/ 599117 w 1476653"/>
                <a:gd name="connsiteY1246" fmla="*/ 439349 h 965123"/>
                <a:gd name="connsiteX1247" fmla="*/ 600113 w 1476653"/>
                <a:gd name="connsiteY1247" fmla="*/ 441880 h 965123"/>
                <a:gd name="connsiteX1248" fmla="*/ 601870 w 1476653"/>
                <a:gd name="connsiteY1248" fmla="*/ 442309 h 965123"/>
                <a:gd name="connsiteX1249" fmla="*/ 607830 w 1476653"/>
                <a:gd name="connsiteY1249" fmla="*/ 442018 h 965123"/>
                <a:gd name="connsiteX1250" fmla="*/ 611136 w 1476653"/>
                <a:gd name="connsiteY1250" fmla="*/ 440898 h 965123"/>
                <a:gd name="connsiteX1251" fmla="*/ 615880 w 1476653"/>
                <a:gd name="connsiteY1251" fmla="*/ 436887 h 965123"/>
                <a:gd name="connsiteX1252" fmla="*/ 621232 w 1476653"/>
                <a:gd name="connsiteY1252" fmla="*/ 434882 h 965123"/>
                <a:gd name="connsiteX1253" fmla="*/ 630222 w 1476653"/>
                <a:gd name="connsiteY1253" fmla="*/ 426473 h 965123"/>
                <a:gd name="connsiteX1254" fmla="*/ 633168 w 1476653"/>
                <a:gd name="connsiteY1254" fmla="*/ 422794 h 965123"/>
                <a:gd name="connsiteX1255" fmla="*/ 635519 w 1476653"/>
                <a:gd name="connsiteY1255" fmla="*/ 422711 h 965123"/>
                <a:gd name="connsiteX1256" fmla="*/ 637372 w 1476653"/>
                <a:gd name="connsiteY1256" fmla="*/ 423596 h 965123"/>
                <a:gd name="connsiteX1257" fmla="*/ 637870 w 1476653"/>
                <a:gd name="connsiteY1257" fmla="*/ 427372 h 965123"/>
                <a:gd name="connsiteX1258" fmla="*/ 639613 w 1476653"/>
                <a:gd name="connsiteY1258" fmla="*/ 428866 h 965123"/>
                <a:gd name="connsiteX1259" fmla="*/ 651175 w 1476653"/>
                <a:gd name="connsiteY1259" fmla="*/ 430912 h 965123"/>
                <a:gd name="connsiteX1260" fmla="*/ 657343 w 1476653"/>
                <a:gd name="connsiteY1260" fmla="*/ 430802 h 965123"/>
                <a:gd name="connsiteX1261" fmla="*/ 662184 w 1476653"/>
                <a:gd name="connsiteY1261" fmla="*/ 428492 h 965123"/>
                <a:gd name="connsiteX1262" fmla="*/ 667730 w 1476653"/>
                <a:gd name="connsiteY1262" fmla="*/ 423942 h 965123"/>
                <a:gd name="connsiteX1263" fmla="*/ 671063 w 1476653"/>
                <a:gd name="connsiteY1263" fmla="*/ 420775 h 965123"/>
                <a:gd name="connsiteX1264" fmla="*/ 673414 w 1476653"/>
                <a:gd name="connsiteY1264" fmla="*/ 416142 h 965123"/>
                <a:gd name="connsiteX1265" fmla="*/ 673442 w 1476653"/>
                <a:gd name="connsiteY1265" fmla="*/ 409475 h 965123"/>
                <a:gd name="connsiteX1266" fmla="*/ 673165 w 1476653"/>
                <a:gd name="connsiteY1266" fmla="*/ 403846 h 965123"/>
                <a:gd name="connsiteX1267" fmla="*/ 674133 w 1476653"/>
                <a:gd name="connsiteY1267" fmla="*/ 391302 h 965123"/>
                <a:gd name="connsiteX1268" fmla="*/ 670579 w 1476653"/>
                <a:gd name="connsiteY1268" fmla="*/ 381981 h 965123"/>
                <a:gd name="connsiteX1269" fmla="*/ 667246 w 1476653"/>
                <a:gd name="connsiteY1269" fmla="*/ 378647 h 965123"/>
                <a:gd name="connsiteX1270" fmla="*/ 664673 w 1476653"/>
                <a:gd name="connsiteY1270" fmla="*/ 378357 h 965123"/>
                <a:gd name="connsiteX1271" fmla="*/ 667730 w 1476653"/>
                <a:gd name="connsiteY1271" fmla="*/ 373752 h 965123"/>
                <a:gd name="connsiteX1272" fmla="*/ 672861 w 1476653"/>
                <a:gd name="connsiteY1272" fmla="*/ 375591 h 965123"/>
                <a:gd name="connsiteX1273" fmla="*/ 676512 w 1476653"/>
                <a:gd name="connsiteY1273" fmla="*/ 375453 h 965123"/>
                <a:gd name="connsiteX1274" fmla="*/ 679900 w 1476653"/>
                <a:gd name="connsiteY1274" fmla="*/ 373682 h 965123"/>
                <a:gd name="connsiteX1275" fmla="*/ 681242 w 1476653"/>
                <a:gd name="connsiteY1275" fmla="*/ 372050 h 965123"/>
                <a:gd name="connsiteX1276" fmla="*/ 683524 w 1476653"/>
                <a:gd name="connsiteY1276" fmla="*/ 368565 h 965123"/>
                <a:gd name="connsiteX1277" fmla="*/ 684050 w 1476653"/>
                <a:gd name="connsiteY1277" fmla="*/ 364402 h 965123"/>
                <a:gd name="connsiteX1278" fmla="*/ 683842 w 1476653"/>
                <a:gd name="connsiteY1278" fmla="*/ 362010 h 965123"/>
                <a:gd name="connsiteX1279" fmla="*/ 682514 w 1476653"/>
                <a:gd name="connsiteY1279" fmla="*/ 359133 h 965123"/>
                <a:gd name="connsiteX1280" fmla="*/ 681118 w 1476653"/>
                <a:gd name="connsiteY1280" fmla="*/ 355025 h 965123"/>
                <a:gd name="connsiteX1281" fmla="*/ 679831 w 1476653"/>
                <a:gd name="connsiteY1281" fmla="*/ 353449 h 965123"/>
                <a:gd name="connsiteX1282" fmla="*/ 678490 w 1476653"/>
                <a:gd name="connsiteY1282" fmla="*/ 353200 h 965123"/>
                <a:gd name="connsiteX1283" fmla="*/ 670164 w 1476653"/>
                <a:gd name="connsiteY1283" fmla="*/ 358676 h 965123"/>
                <a:gd name="connsiteX1284" fmla="*/ 666181 w 1476653"/>
                <a:gd name="connsiteY1284" fmla="*/ 357819 h 965123"/>
                <a:gd name="connsiteX1285" fmla="*/ 663581 w 1476653"/>
                <a:gd name="connsiteY1285" fmla="*/ 355772 h 965123"/>
                <a:gd name="connsiteX1286" fmla="*/ 659985 w 1476653"/>
                <a:gd name="connsiteY1286" fmla="*/ 359161 h 965123"/>
                <a:gd name="connsiteX1287" fmla="*/ 651949 w 1476653"/>
                <a:gd name="connsiteY1287" fmla="*/ 360875 h 965123"/>
                <a:gd name="connsiteX1288" fmla="*/ 647233 w 1476653"/>
                <a:gd name="connsiteY1288" fmla="*/ 363476 h 965123"/>
                <a:gd name="connsiteX1289" fmla="*/ 637801 w 1476653"/>
                <a:gd name="connsiteY1289" fmla="*/ 370488 h 965123"/>
                <a:gd name="connsiteX1290" fmla="*/ 634966 w 1476653"/>
                <a:gd name="connsiteY1290" fmla="*/ 374000 h 965123"/>
                <a:gd name="connsiteX1291" fmla="*/ 632642 w 1476653"/>
                <a:gd name="connsiteY1291" fmla="*/ 373572 h 965123"/>
                <a:gd name="connsiteX1292" fmla="*/ 633057 w 1476653"/>
                <a:gd name="connsiteY1292" fmla="*/ 365356 h 965123"/>
                <a:gd name="connsiteX1293" fmla="*/ 627387 w 1476653"/>
                <a:gd name="connsiteY1293" fmla="*/ 355869 h 965123"/>
                <a:gd name="connsiteX1294" fmla="*/ 624399 w 1476653"/>
                <a:gd name="connsiteY1294" fmla="*/ 357764 h 965123"/>
                <a:gd name="connsiteX1295" fmla="*/ 625022 w 1476653"/>
                <a:gd name="connsiteY1295" fmla="*/ 360419 h 965123"/>
                <a:gd name="connsiteX1296" fmla="*/ 626322 w 1476653"/>
                <a:gd name="connsiteY1296" fmla="*/ 362549 h 965123"/>
                <a:gd name="connsiteX1297" fmla="*/ 628991 w 1476653"/>
                <a:gd name="connsiteY1297" fmla="*/ 364029 h 965123"/>
                <a:gd name="connsiteX1298" fmla="*/ 627124 w 1476653"/>
                <a:gd name="connsiteY1298" fmla="*/ 365951 h 965123"/>
                <a:gd name="connsiteX1299" fmla="*/ 625381 w 1476653"/>
                <a:gd name="connsiteY1299" fmla="*/ 368676 h 965123"/>
                <a:gd name="connsiteX1300" fmla="*/ 623251 w 1476653"/>
                <a:gd name="connsiteY1300" fmla="*/ 365094 h 965123"/>
                <a:gd name="connsiteX1301" fmla="*/ 619213 w 1476653"/>
                <a:gd name="connsiteY1301" fmla="*/ 359617 h 965123"/>
                <a:gd name="connsiteX1302" fmla="*/ 614441 w 1476653"/>
                <a:gd name="connsiteY1302" fmla="*/ 356063 h 965123"/>
                <a:gd name="connsiteX1303" fmla="*/ 600542 w 1476653"/>
                <a:gd name="connsiteY1303" fmla="*/ 352439 h 965123"/>
                <a:gd name="connsiteX1304" fmla="*/ 590266 w 1476653"/>
                <a:gd name="connsiteY1304" fmla="*/ 353988 h 965123"/>
                <a:gd name="connsiteX1305" fmla="*/ 589699 w 1476653"/>
                <a:gd name="connsiteY1305" fmla="*/ 352895 h 965123"/>
                <a:gd name="connsiteX1306" fmla="*/ 588924 w 1476653"/>
                <a:gd name="connsiteY1306" fmla="*/ 352287 h 965123"/>
                <a:gd name="connsiteX1307" fmla="*/ 587099 w 1476653"/>
                <a:gd name="connsiteY1307" fmla="*/ 352854 h 965123"/>
                <a:gd name="connsiteX1308" fmla="*/ 585965 w 1476653"/>
                <a:gd name="connsiteY1308" fmla="*/ 354334 h 965123"/>
                <a:gd name="connsiteX1309" fmla="*/ 584637 w 1476653"/>
                <a:gd name="connsiteY1309" fmla="*/ 355122 h 965123"/>
                <a:gd name="connsiteX1310" fmla="*/ 582687 w 1476653"/>
                <a:gd name="connsiteY1310" fmla="*/ 354942 h 965123"/>
                <a:gd name="connsiteX1311" fmla="*/ 579132 w 1476653"/>
                <a:gd name="connsiteY1311" fmla="*/ 353241 h 965123"/>
                <a:gd name="connsiteX1312" fmla="*/ 572687 w 1476653"/>
                <a:gd name="connsiteY1312" fmla="*/ 348511 h 965123"/>
                <a:gd name="connsiteX1313" fmla="*/ 557585 w 1476653"/>
                <a:gd name="connsiteY1313" fmla="*/ 339840 h 965123"/>
                <a:gd name="connsiteX1314" fmla="*/ 554058 w 1476653"/>
                <a:gd name="connsiteY1314" fmla="*/ 336202 h 965123"/>
                <a:gd name="connsiteX1315" fmla="*/ 552136 w 1476653"/>
                <a:gd name="connsiteY1315" fmla="*/ 329564 h 965123"/>
                <a:gd name="connsiteX1316" fmla="*/ 553394 w 1476653"/>
                <a:gd name="connsiteY1316" fmla="*/ 325829 h 965123"/>
                <a:gd name="connsiteX1317" fmla="*/ 555469 w 1476653"/>
                <a:gd name="connsiteY1317" fmla="*/ 324709 h 965123"/>
                <a:gd name="connsiteX1318" fmla="*/ 557004 w 1476653"/>
                <a:gd name="connsiteY1318" fmla="*/ 319274 h 965123"/>
                <a:gd name="connsiteX1319" fmla="*/ 554348 w 1476653"/>
                <a:gd name="connsiteY1319" fmla="*/ 316867 h 965123"/>
                <a:gd name="connsiteX1320" fmla="*/ 550504 w 1476653"/>
                <a:gd name="connsiteY1320" fmla="*/ 307145 h 965123"/>
                <a:gd name="connsiteX1321" fmla="*/ 549217 w 1476653"/>
                <a:gd name="connsiteY1321" fmla="*/ 303120 h 965123"/>
                <a:gd name="connsiteX1322" fmla="*/ 549826 w 1476653"/>
                <a:gd name="connsiteY1322" fmla="*/ 302885 h 965123"/>
                <a:gd name="connsiteX1323" fmla="*/ 550697 w 1476653"/>
                <a:gd name="connsiteY1323" fmla="*/ 304143 h 965123"/>
                <a:gd name="connsiteX1324" fmla="*/ 552633 w 1476653"/>
                <a:gd name="connsiteY1324" fmla="*/ 305499 h 965123"/>
                <a:gd name="connsiteX1325" fmla="*/ 558249 w 1476653"/>
                <a:gd name="connsiteY1325" fmla="*/ 306052 h 965123"/>
                <a:gd name="connsiteX1326" fmla="*/ 561637 w 1476653"/>
                <a:gd name="connsiteY1326" fmla="*/ 301585 h 965123"/>
                <a:gd name="connsiteX1327" fmla="*/ 566007 w 1476653"/>
                <a:gd name="connsiteY1327" fmla="*/ 301377 h 965123"/>
                <a:gd name="connsiteX1328" fmla="*/ 569410 w 1476653"/>
                <a:gd name="connsiteY1328" fmla="*/ 303189 h 965123"/>
                <a:gd name="connsiteX1329" fmla="*/ 569022 w 1476653"/>
                <a:gd name="connsiteY1329" fmla="*/ 301557 h 965123"/>
                <a:gd name="connsiteX1330" fmla="*/ 568414 w 1476653"/>
                <a:gd name="connsiteY1330" fmla="*/ 300188 h 965123"/>
                <a:gd name="connsiteX1331" fmla="*/ 559825 w 1476653"/>
                <a:gd name="connsiteY1331" fmla="*/ 294711 h 965123"/>
                <a:gd name="connsiteX1332" fmla="*/ 558290 w 1476653"/>
                <a:gd name="connsiteY1332" fmla="*/ 295112 h 965123"/>
                <a:gd name="connsiteX1333" fmla="*/ 542980 w 1476653"/>
                <a:gd name="connsiteY1333" fmla="*/ 285223 h 965123"/>
                <a:gd name="connsiteX1334" fmla="*/ 532372 w 1476653"/>
                <a:gd name="connsiteY1334" fmla="*/ 273025 h 965123"/>
                <a:gd name="connsiteX1335" fmla="*/ 531805 w 1476653"/>
                <a:gd name="connsiteY1335" fmla="*/ 271144 h 965123"/>
                <a:gd name="connsiteX1336" fmla="*/ 531750 w 1476653"/>
                <a:gd name="connsiteY1336" fmla="*/ 267368 h 965123"/>
                <a:gd name="connsiteX1337" fmla="*/ 534626 w 1476653"/>
                <a:gd name="connsiteY1337" fmla="*/ 264616 h 965123"/>
                <a:gd name="connsiteX1338" fmla="*/ 536922 w 1476653"/>
                <a:gd name="connsiteY1338" fmla="*/ 263607 h 965123"/>
                <a:gd name="connsiteX1339" fmla="*/ 536397 w 1476653"/>
                <a:gd name="connsiteY1339" fmla="*/ 265501 h 965123"/>
                <a:gd name="connsiteX1340" fmla="*/ 536092 w 1476653"/>
                <a:gd name="connsiteY1340" fmla="*/ 267382 h 965123"/>
                <a:gd name="connsiteX1341" fmla="*/ 544971 w 1476653"/>
                <a:gd name="connsiteY1341" fmla="*/ 265612 h 965123"/>
                <a:gd name="connsiteX1342" fmla="*/ 550670 w 1476653"/>
                <a:gd name="connsiteY1342" fmla="*/ 261352 h 965123"/>
                <a:gd name="connsiteX1343" fmla="*/ 558373 w 1476653"/>
                <a:gd name="connsiteY1343" fmla="*/ 262721 h 965123"/>
                <a:gd name="connsiteX1344" fmla="*/ 560586 w 1476653"/>
                <a:gd name="connsiteY1344" fmla="*/ 261739 h 965123"/>
                <a:gd name="connsiteX1345" fmla="*/ 563808 w 1476653"/>
                <a:gd name="connsiteY1345" fmla="*/ 259513 h 965123"/>
                <a:gd name="connsiteX1346" fmla="*/ 568691 w 1476653"/>
                <a:gd name="connsiteY1346" fmla="*/ 255447 h 965123"/>
                <a:gd name="connsiteX1347" fmla="*/ 574154 w 1476653"/>
                <a:gd name="connsiteY1347" fmla="*/ 254188 h 965123"/>
                <a:gd name="connsiteX1348" fmla="*/ 578081 w 1476653"/>
                <a:gd name="connsiteY1348" fmla="*/ 252777 h 965123"/>
                <a:gd name="connsiteX1349" fmla="*/ 582631 w 1476653"/>
                <a:gd name="connsiteY1349" fmla="*/ 252639 h 965123"/>
                <a:gd name="connsiteX1350" fmla="*/ 585384 w 1476653"/>
                <a:gd name="connsiteY1350" fmla="*/ 256083 h 965123"/>
                <a:gd name="connsiteX1351" fmla="*/ 586380 w 1476653"/>
                <a:gd name="connsiteY1351" fmla="*/ 256719 h 965123"/>
                <a:gd name="connsiteX1352" fmla="*/ 592603 w 1476653"/>
                <a:gd name="connsiteY1352" fmla="*/ 259153 h 965123"/>
                <a:gd name="connsiteX1353" fmla="*/ 595023 w 1476653"/>
                <a:gd name="connsiteY1353" fmla="*/ 258738 h 965123"/>
                <a:gd name="connsiteX1354" fmla="*/ 596158 w 1476653"/>
                <a:gd name="connsiteY1354" fmla="*/ 258268 h 965123"/>
                <a:gd name="connsiteX1355" fmla="*/ 597181 w 1476653"/>
                <a:gd name="connsiteY1355" fmla="*/ 257231 h 965123"/>
                <a:gd name="connsiteX1356" fmla="*/ 592244 w 1476653"/>
                <a:gd name="connsiteY1356" fmla="*/ 251035 h 965123"/>
                <a:gd name="connsiteX1357" fmla="*/ 593613 w 1476653"/>
                <a:gd name="connsiteY1357" fmla="*/ 248850 h 965123"/>
                <a:gd name="connsiteX1358" fmla="*/ 594927 w 1476653"/>
                <a:gd name="connsiteY1358" fmla="*/ 247397 h 965123"/>
                <a:gd name="connsiteX1359" fmla="*/ 603709 w 1476653"/>
                <a:gd name="connsiteY1359" fmla="*/ 244562 h 965123"/>
                <a:gd name="connsiteX1360" fmla="*/ 609781 w 1476653"/>
                <a:gd name="connsiteY1360" fmla="*/ 244562 h 965123"/>
                <a:gd name="connsiteX1361" fmla="*/ 612726 w 1476653"/>
                <a:gd name="connsiteY1361" fmla="*/ 245558 h 965123"/>
                <a:gd name="connsiteX1362" fmla="*/ 623293 w 1476653"/>
                <a:gd name="connsiteY1362" fmla="*/ 241561 h 965123"/>
                <a:gd name="connsiteX1363" fmla="*/ 628548 w 1476653"/>
                <a:gd name="connsiteY1363" fmla="*/ 241063 h 965123"/>
                <a:gd name="connsiteX1364" fmla="*/ 637842 w 1476653"/>
                <a:gd name="connsiteY1364" fmla="*/ 242349 h 965123"/>
                <a:gd name="connsiteX1365" fmla="*/ 645255 w 1476653"/>
                <a:gd name="connsiteY1365" fmla="*/ 244092 h 965123"/>
                <a:gd name="connsiteX1366" fmla="*/ 646625 w 1476653"/>
                <a:gd name="connsiteY1366" fmla="*/ 246969 h 965123"/>
                <a:gd name="connsiteX1367" fmla="*/ 642821 w 1476653"/>
                <a:gd name="connsiteY1367" fmla="*/ 245378 h 965123"/>
                <a:gd name="connsiteX1368" fmla="*/ 640968 w 1476653"/>
                <a:gd name="connsiteY1368" fmla="*/ 245309 h 965123"/>
                <a:gd name="connsiteX1369" fmla="*/ 642005 w 1476653"/>
                <a:gd name="connsiteY1369" fmla="*/ 246429 h 965123"/>
                <a:gd name="connsiteX1370" fmla="*/ 642918 w 1476653"/>
                <a:gd name="connsiteY1370" fmla="*/ 248531 h 965123"/>
                <a:gd name="connsiteX1371" fmla="*/ 641922 w 1476653"/>
                <a:gd name="connsiteY1371" fmla="*/ 250551 h 965123"/>
                <a:gd name="connsiteX1372" fmla="*/ 637718 w 1476653"/>
                <a:gd name="connsiteY1372" fmla="*/ 256235 h 965123"/>
                <a:gd name="connsiteX1373" fmla="*/ 636528 w 1476653"/>
                <a:gd name="connsiteY1373" fmla="*/ 261394 h 965123"/>
                <a:gd name="connsiteX1374" fmla="*/ 634454 w 1476653"/>
                <a:gd name="connsiteY1374" fmla="*/ 262597 h 965123"/>
                <a:gd name="connsiteX1375" fmla="*/ 632269 w 1476653"/>
                <a:gd name="connsiteY1375" fmla="*/ 264506 h 965123"/>
                <a:gd name="connsiteX1376" fmla="*/ 637842 w 1476653"/>
                <a:gd name="connsiteY1376" fmla="*/ 273924 h 965123"/>
                <a:gd name="connsiteX1377" fmla="*/ 649529 w 1476653"/>
                <a:gd name="connsiteY1377" fmla="*/ 277617 h 965123"/>
                <a:gd name="connsiteX1378" fmla="*/ 656306 w 1476653"/>
                <a:gd name="connsiteY1378" fmla="*/ 278004 h 965123"/>
                <a:gd name="connsiteX1379" fmla="*/ 659445 w 1476653"/>
                <a:gd name="connsiteY1379" fmla="*/ 281185 h 965123"/>
                <a:gd name="connsiteX1380" fmla="*/ 662377 w 1476653"/>
                <a:gd name="connsiteY1380" fmla="*/ 282499 h 965123"/>
                <a:gd name="connsiteX1381" fmla="*/ 671104 w 1476653"/>
                <a:gd name="connsiteY1381" fmla="*/ 283578 h 965123"/>
                <a:gd name="connsiteX1382" fmla="*/ 677065 w 1476653"/>
                <a:gd name="connsiteY1382" fmla="*/ 286772 h 965123"/>
                <a:gd name="connsiteX1383" fmla="*/ 679859 w 1476653"/>
                <a:gd name="connsiteY1383" fmla="*/ 286842 h 965123"/>
                <a:gd name="connsiteX1384" fmla="*/ 688503 w 1476653"/>
                <a:gd name="connsiteY1384" fmla="*/ 277312 h 965123"/>
                <a:gd name="connsiteX1385" fmla="*/ 691227 w 1476653"/>
                <a:gd name="connsiteY1385" fmla="*/ 276151 h 965123"/>
                <a:gd name="connsiteX1386" fmla="*/ 693261 w 1476653"/>
                <a:gd name="connsiteY1386" fmla="*/ 278682 h 965123"/>
                <a:gd name="connsiteX1387" fmla="*/ 696137 w 1476653"/>
                <a:gd name="connsiteY1387" fmla="*/ 281060 h 965123"/>
                <a:gd name="connsiteX1388" fmla="*/ 698475 w 1476653"/>
                <a:gd name="connsiteY1388" fmla="*/ 280452 h 965123"/>
                <a:gd name="connsiteX1389" fmla="*/ 699457 w 1476653"/>
                <a:gd name="connsiteY1389" fmla="*/ 283716 h 965123"/>
                <a:gd name="connsiteX1390" fmla="*/ 700148 w 1476653"/>
                <a:gd name="connsiteY1390" fmla="*/ 277617 h 965123"/>
                <a:gd name="connsiteX1391" fmla="*/ 699539 w 1476653"/>
                <a:gd name="connsiteY1391" fmla="*/ 275086 h 965123"/>
                <a:gd name="connsiteX1392" fmla="*/ 691006 w 1476653"/>
                <a:gd name="connsiteY1392" fmla="*/ 268613 h 965123"/>
                <a:gd name="connsiteX1393" fmla="*/ 684105 w 1476653"/>
                <a:gd name="connsiteY1393" fmla="*/ 269056 h 965123"/>
                <a:gd name="connsiteX1394" fmla="*/ 682680 w 1476653"/>
                <a:gd name="connsiteY1394" fmla="*/ 266234 h 965123"/>
                <a:gd name="connsiteX1395" fmla="*/ 684506 w 1476653"/>
                <a:gd name="connsiteY1395" fmla="*/ 261850 h 965123"/>
                <a:gd name="connsiteX1396" fmla="*/ 680633 w 1476653"/>
                <a:gd name="connsiteY1396" fmla="*/ 248877 h 965123"/>
                <a:gd name="connsiteX1397" fmla="*/ 678393 w 1476653"/>
                <a:gd name="connsiteY1397" fmla="*/ 245862 h 965123"/>
                <a:gd name="connsiteX1398" fmla="*/ 675101 w 1476653"/>
                <a:gd name="connsiteY1398" fmla="*/ 244894 h 965123"/>
                <a:gd name="connsiteX1399" fmla="*/ 674410 w 1476653"/>
                <a:gd name="connsiteY1399" fmla="*/ 240579 h 965123"/>
                <a:gd name="connsiteX1400" fmla="*/ 674341 w 1476653"/>
                <a:gd name="connsiteY1400" fmla="*/ 235144 h 965123"/>
                <a:gd name="connsiteX1401" fmla="*/ 677715 w 1476653"/>
                <a:gd name="connsiteY1401" fmla="*/ 233830 h 965123"/>
                <a:gd name="connsiteX1402" fmla="*/ 680523 w 1476653"/>
                <a:gd name="connsiteY1402" fmla="*/ 233581 h 965123"/>
                <a:gd name="connsiteX1403" fmla="*/ 682487 w 1476653"/>
                <a:gd name="connsiteY1403" fmla="*/ 235821 h 965123"/>
                <a:gd name="connsiteX1404" fmla="*/ 683482 w 1476653"/>
                <a:gd name="connsiteY1404" fmla="*/ 243110 h 965123"/>
                <a:gd name="connsiteX1405" fmla="*/ 685751 w 1476653"/>
                <a:gd name="connsiteY1405" fmla="*/ 244742 h 965123"/>
                <a:gd name="connsiteX1406" fmla="*/ 683330 w 1476653"/>
                <a:gd name="connsiteY1406" fmla="*/ 251104 h 965123"/>
                <a:gd name="connsiteX1407" fmla="*/ 684935 w 1476653"/>
                <a:gd name="connsiteY1407" fmla="*/ 257950 h 965123"/>
                <a:gd name="connsiteX1408" fmla="*/ 690647 w 1476653"/>
                <a:gd name="connsiteY1408" fmla="*/ 265377 h 965123"/>
                <a:gd name="connsiteX1409" fmla="*/ 696898 w 1476653"/>
                <a:gd name="connsiteY1409" fmla="*/ 264741 h 965123"/>
                <a:gd name="connsiteX1410" fmla="*/ 700909 w 1476653"/>
                <a:gd name="connsiteY1410" fmla="*/ 265806 h 965123"/>
                <a:gd name="connsiteX1411" fmla="*/ 703039 w 1476653"/>
                <a:gd name="connsiteY1411" fmla="*/ 267590 h 965123"/>
                <a:gd name="connsiteX1412" fmla="*/ 707741 w 1476653"/>
                <a:gd name="connsiteY1412" fmla="*/ 274090 h 965123"/>
                <a:gd name="connsiteX1413" fmla="*/ 710618 w 1476653"/>
                <a:gd name="connsiteY1413" fmla="*/ 275459 h 965123"/>
                <a:gd name="connsiteX1414" fmla="*/ 720700 w 1476653"/>
                <a:gd name="connsiteY1414" fmla="*/ 275058 h 965123"/>
                <a:gd name="connsiteX1415" fmla="*/ 721959 w 1476653"/>
                <a:gd name="connsiteY1415" fmla="*/ 270135 h 965123"/>
                <a:gd name="connsiteX1416" fmla="*/ 722055 w 1476653"/>
                <a:gd name="connsiteY1416" fmla="*/ 266317 h 965123"/>
                <a:gd name="connsiteX1417" fmla="*/ 720382 w 1476653"/>
                <a:gd name="connsiteY1417" fmla="*/ 263551 h 965123"/>
                <a:gd name="connsiteX1418" fmla="*/ 713937 w 1476653"/>
                <a:gd name="connsiteY1418" fmla="*/ 262459 h 965123"/>
                <a:gd name="connsiteX1419" fmla="*/ 709926 w 1476653"/>
                <a:gd name="connsiteY1419" fmla="*/ 257563 h 965123"/>
                <a:gd name="connsiteX1420" fmla="*/ 705473 w 1476653"/>
                <a:gd name="connsiteY1420" fmla="*/ 257563 h 965123"/>
                <a:gd name="connsiteX1421" fmla="*/ 696303 w 1476653"/>
                <a:gd name="connsiteY1421" fmla="*/ 261325 h 965123"/>
                <a:gd name="connsiteX1422" fmla="*/ 692970 w 1476653"/>
                <a:gd name="connsiteY1422" fmla="*/ 258130 h 965123"/>
                <a:gd name="connsiteX1423" fmla="*/ 691297 w 1476653"/>
                <a:gd name="connsiteY1423" fmla="*/ 254451 h 965123"/>
                <a:gd name="connsiteX1424" fmla="*/ 688157 w 1476653"/>
                <a:gd name="connsiteY1424" fmla="*/ 250371 h 965123"/>
                <a:gd name="connsiteX1425" fmla="*/ 689167 w 1476653"/>
                <a:gd name="connsiteY1425" fmla="*/ 244396 h 965123"/>
                <a:gd name="connsiteX1426" fmla="*/ 694132 w 1476653"/>
                <a:gd name="connsiteY1426" fmla="*/ 238518 h 965123"/>
                <a:gd name="connsiteX1427" fmla="*/ 697368 w 1476653"/>
                <a:gd name="connsiteY1427" fmla="*/ 235918 h 965123"/>
                <a:gd name="connsiteX1428" fmla="*/ 695805 w 1476653"/>
                <a:gd name="connsiteY1428" fmla="*/ 233055 h 965123"/>
                <a:gd name="connsiteX1429" fmla="*/ 690799 w 1476653"/>
                <a:gd name="connsiteY1429" fmla="*/ 230026 h 965123"/>
                <a:gd name="connsiteX1430" fmla="*/ 680965 w 1476653"/>
                <a:gd name="connsiteY1430" fmla="*/ 229280 h 965123"/>
                <a:gd name="connsiteX1431" fmla="*/ 681090 w 1476653"/>
                <a:gd name="connsiteY1431" fmla="*/ 226887 h 965123"/>
                <a:gd name="connsiteX1432" fmla="*/ 681781 w 1476653"/>
                <a:gd name="connsiteY1432" fmla="*/ 224439 h 965123"/>
                <a:gd name="connsiteX1433" fmla="*/ 676678 w 1476653"/>
                <a:gd name="connsiteY1433" fmla="*/ 228229 h 965123"/>
                <a:gd name="connsiteX1434" fmla="*/ 673027 w 1476653"/>
                <a:gd name="connsiteY1434" fmla="*/ 226168 h 965123"/>
                <a:gd name="connsiteX1435" fmla="*/ 667578 w 1476653"/>
                <a:gd name="connsiteY1435" fmla="*/ 225283 h 965123"/>
                <a:gd name="connsiteX1436" fmla="*/ 657094 w 1476653"/>
                <a:gd name="connsiteY1436" fmla="*/ 217897 h 965123"/>
                <a:gd name="connsiteX1437" fmla="*/ 654397 w 1476653"/>
                <a:gd name="connsiteY1437" fmla="*/ 211535 h 965123"/>
                <a:gd name="connsiteX1438" fmla="*/ 653858 w 1476653"/>
                <a:gd name="connsiteY1438" fmla="*/ 206819 h 965123"/>
                <a:gd name="connsiteX1439" fmla="*/ 654010 w 1476653"/>
                <a:gd name="connsiteY1439" fmla="*/ 194303 h 965123"/>
                <a:gd name="connsiteX1440" fmla="*/ 652115 w 1476653"/>
                <a:gd name="connsiteY1440" fmla="*/ 185908 h 965123"/>
                <a:gd name="connsiteX1441" fmla="*/ 632352 w 1476653"/>
                <a:gd name="connsiteY1441" fmla="*/ 153296 h 965123"/>
                <a:gd name="connsiteX1442" fmla="*/ 622090 w 1476653"/>
                <a:gd name="connsiteY1442" fmla="*/ 143407 h 965123"/>
                <a:gd name="connsiteX1443" fmla="*/ 618369 w 1476653"/>
                <a:gd name="connsiteY1443" fmla="*/ 134694 h 965123"/>
                <a:gd name="connsiteX1444" fmla="*/ 615285 w 1476653"/>
                <a:gd name="connsiteY1444" fmla="*/ 131900 h 965123"/>
                <a:gd name="connsiteX1445" fmla="*/ 612049 w 1476653"/>
                <a:gd name="connsiteY1445" fmla="*/ 130116 h 965123"/>
                <a:gd name="connsiteX1446" fmla="*/ 608315 w 1476653"/>
                <a:gd name="connsiteY1446" fmla="*/ 126492 h 965123"/>
                <a:gd name="connsiteX1447" fmla="*/ 612159 w 1476653"/>
                <a:gd name="connsiteY1447" fmla="*/ 124667 h 965123"/>
                <a:gd name="connsiteX1448" fmla="*/ 614497 w 1476653"/>
                <a:gd name="connsiteY1448" fmla="*/ 124376 h 965123"/>
                <a:gd name="connsiteX1449" fmla="*/ 611482 w 1476653"/>
                <a:gd name="connsiteY1449" fmla="*/ 126589 h 965123"/>
                <a:gd name="connsiteX1450" fmla="*/ 612865 w 1476653"/>
                <a:gd name="connsiteY1450" fmla="*/ 127820 h 965123"/>
                <a:gd name="connsiteX1451" fmla="*/ 615963 w 1476653"/>
                <a:gd name="connsiteY1451" fmla="*/ 126963 h 965123"/>
                <a:gd name="connsiteX1452" fmla="*/ 617954 w 1476653"/>
                <a:gd name="connsiteY1452" fmla="*/ 125400 h 965123"/>
                <a:gd name="connsiteX1453" fmla="*/ 622574 w 1476653"/>
                <a:gd name="connsiteY1453" fmla="*/ 117627 h 965123"/>
                <a:gd name="connsiteX1454" fmla="*/ 628590 w 1476653"/>
                <a:gd name="connsiteY1454" fmla="*/ 105484 h 965123"/>
                <a:gd name="connsiteX1455" fmla="*/ 629572 w 1476653"/>
                <a:gd name="connsiteY1455" fmla="*/ 100270 h 965123"/>
                <a:gd name="connsiteX1456" fmla="*/ 643706 w 1476653"/>
                <a:gd name="connsiteY1456" fmla="*/ 105678 h 965123"/>
                <a:gd name="connsiteX1457" fmla="*/ 653609 w 1476653"/>
                <a:gd name="connsiteY1457" fmla="*/ 107669 h 965123"/>
                <a:gd name="connsiteX1458" fmla="*/ 657122 w 1476653"/>
                <a:gd name="connsiteY1458" fmla="*/ 107462 h 965123"/>
                <a:gd name="connsiteX1459" fmla="*/ 669846 w 1476653"/>
                <a:gd name="connsiteY1459" fmla="*/ 108983 h 965123"/>
                <a:gd name="connsiteX1460" fmla="*/ 673414 w 1476653"/>
                <a:gd name="connsiteY1460" fmla="*/ 108430 h 965123"/>
                <a:gd name="connsiteX1461" fmla="*/ 680481 w 1476653"/>
                <a:gd name="connsiteY1461" fmla="*/ 105761 h 965123"/>
                <a:gd name="connsiteX1462" fmla="*/ 689485 w 1476653"/>
                <a:gd name="connsiteY1462" fmla="*/ 99910 h 965123"/>
                <a:gd name="connsiteX1463" fmla="*/ 698115 w 1476653"/>
                <a:gd name="connsiteY1463" fmla="*/ 91363 h 965123"/>
                <a:gd name="connsiteX1464" fmla="*/ 699775 w 1476653"/>
                <a:gd name="connsiteY1464" fmla="*/ 88860 h 965123"/>
                <a:gd name="connsiteX1465" fmla="*/ 699968 w 1476653"/>
                <a:gd name="connsiteY1465" fmla="*/ 89690 h 965123"/>
                <a:gd name="connsiteX1466" fmla="*/ 700604 w 1476653"/>
                <a:gd name="connsiteY1466" fmla="*/ 89399 h 965123"/>
                <a:gd name="connsiteX1467" fmla="*/ 702278 w 1476653"/>
                <a:gd name="connsiteY1467" fmla="*/ 85693 h 965123"/>
                <a:gd name="connsiteX1468" fmla="*/ 705487 w 1476653"/>
                <a:gd name="connsiteY1468" fmla="*/ 76758 h 965123"/>
                <a:gd name="connsiteX1469" fmla="*/ 710701 w 1476653"/>
                <a:gd name="connsiteY1469" fmla="*/ 68917 h 965123"/>
                <a:gd name="connsiteX1470" fmla="*/ 728085 w 1476653"/>
                <a:gd name="connsiteY1470" fmla="*/ 52389 h 965123"/>
                <a:gd name="connsiteX1471" fmla="*/ 735720 w 1476653"/>
                <a:gd name="connsiteY1471" fmla="*/ 46000 h 965123"/>
                <a:gd name="connsiteX1472" fmla="*/ 738486 w 1476653"/>
                <a:gd name="connsiteY1472" fmla="*/ 42888 h 965123"/>
                <a:gd name="connsiteX1473" fmla="*/ 741086 w 1476653"/>
                <a:gd name="connsiteY1473" fmla="*/ 40772 h 965123"/>
                <a:gd name="connsiteX1474" fmla="*/ 741819 w 1476653"/>
                <a:gd name="connsiteY1474" fmla="*/ 43607 h 965123"/>
                <a:gd name="connsiteX1475" fmla="*/ 742289 w 1476653"/>
                <a:gd name="connsiteY1475" fmla="*/ 44478 h 965123"/>
                <a:gd name="connsiteX1476" fmla="*/ 742358 w 1476653"/>
                <a:gd name="connsiteY1476" fmla="*/ 45765 h 965123"/>
                <a:gd name="connsiteX1477" fmla="*/ 741072 w 1476653"/>
                <a:gd name="connsiteY1477" fmla="*/ 46055 h 965123"/>
                <a:gd name="connsiteX1478" fmla="*/ 738541 w 1476653"/>
                <a:gd name="connsiteY1478" fmla="*/ 48116 h 965123"/>
                <a:gd name="connsiteX1479" fmla="*/ 735471 w 1476653"/>
                <a:gd name="connsiteY1479" fmla="*/ 49139 h 965123"/>
                <a:gd name="connsiteX1480" fmla="*/ 734613 w 1476653"/>
                <a:gd name="connsiteY1480" fmla="*/ 49845 h 965123"/>
                <a:gd name="connsiteX1481" fmla="*/ 736218 w 1476653"/>
                <a:gd name="connsiteY1481" fmla="*/ 50066 h 965123"/>
                <a:gd name="connsiteX1482" fmla="*/ 741293 w 1476653"/>
                <a:gd name="connsiteY1482" fmla="*/ 49388 h 965123"/>
                <a:gd name="connsiteX1483" fmla="*/ 744461 w 1476653"/>
                <a:gd name="connsiteY1483" fmla="*/ 47812 h 965123"/>
                <a:gd name="connsiteX1484" fmla="*/ 758360 w 1476653"/>
                <a:gd name="connsiteY1484" fmla="*/ 46843 h 965123"/>
                <a:gd name="connsiteX1485" fmla="*/ 767004 w 1476653"/>
                <a:gd name="connsiteY1485" fmla="*/ 41643 h 965123"/>
                <a:gd name="connsiteX1486" fmla="*/ 767640 w 1476653"/>
                <a:gd name="connsiteY1486" fmla="*/ 40191 h 965123"/>
                <a:gd name="connsiteX1487" fmla="*/ 780032 w 1476653"/>
                <a:gd name="connsiteY1487" fmla="*/ 33995 h 965123"/>
                <a:gd name="connsiteX1488" fmla="*/ 781401 w 1476653"/>
                <a:gd name="connsiteY1488" fmla="*/ 34687 h 965123"/>
                <a:gd name="connsiteX1489" fmla="*/ 782771 w 1476653"/>
                <a:gd name="connsiteY1489" fmla="*/ 36111 h 965123"/>
                <a:gd name="connsiteX1490" fmla="*/ 778566 w 1476653"/>
                <a:gd name="connsiteY1490" fmla="*/ 41159 h 965123"/>
                <a:gd name="connsiteX1491" fmla="*/ 780226 w 1476653"/>
                <a:gd name="connsiteY1491" fmla="*/ 43109 h 965123"/>
                <a:gd name="connsiteX1492" fmla="*/ 776865 w 1476653"/>
                <a:gd name="connsiteY1492" fmla="*/ 49513 h 965123"/>
                <a:gd name="connsiteX1493" fmla="*/ 780599 w 1476653"/>
                <a:gd name="connsiteY1493" fmla="*/ 50508 h 965123"/>
                <a:gd name="connsiteX1494" fmla="*/ 780710 w 1476653"/>
                <a:gd name="connsiteY1494" fmla="*/ 53842 h 965123"/>
                <a:gd name="connsiteX1495" fmla="*/ 781512 w 1476653"/>
                <a:gd name="connsiteY1495" fmla="*/ 51172 h 965123"/>
                <a:gd name="connsiteX1496" fmla="*/ 782370 w 1476653"/>
                <a:gd name="connsiteY1496" fmla="*/ 47286 h 965123"/>
                <a:gd name="connsiteX1497" fmla="*/ 783545 w 1476653"/>
                <a:gd name="connsiteY1497" fmla="*/ 43566 h 965123"/>
                <a:gd name="connsiteX1498" fmla="*/ 784707 w 1476653"/>
                <a:gd name="connsiteY1498" fmla="*/ 41076 h 965123"/>
                <a:gd name="connsiteX1499" fmla="*/ 787058 w 1476653"/>
                <a:gd name="connsiteY1499" fmla="*/ 42846 h 965123"/>
                <a:gd name="connsiteX1500" fmla="*/ 793627 w 1476653"/>
                <a:gd name="connsiteY1500" fmla="*/ 41353 h 965123"/>
                <a:gd name="connsiteX1501" fmla="*/ 786532 w 1476653"/>
                <a:gd name="connsiteY1501" fmla="*/ 39375 h 965123"/>
                <a:gd name="connsiteX1502" fmla="*/ 783683 w 1476653"/>
                <a:gd name="connsiteY1502" fmla="*/ 32183 h 965123"/>
                <a:gd name="connsiteX1503" fmla="*/ 781305 w 1476653"/>
                <a:gd name="connsiteY1503" fmla="*/ 31589 h 965123"/>
                <a:gd name="connsiteX1504" fmla="*/ 791359 w 1476653"/>
                <a:gd name="connsiteY1504" fmla="*/ 24341 h 965123"/>
                <a:gd name="connsiteX1505" fmla="*/ 799851 w 1476653"/>
                <a:gd name="connsiteY1505" fmla="*/ 20469 h 965123"/>
                <a:gd name="connsiteX1506" fmla="*/ 801455 w 1476653"/>
                <a:gd name="connsiteY1506" fmla="*/ 20939 h 965123"/>
                <a:gd name="connsiteX1507" fmla="*/ 802009 w 1476653"/>
                <a:gd name="connsiteY1507" fmla="*/ 22156 h 965123"/>
                <a:gd name="connsiteX1508" fmla="*/ 801815 w 1476653"/>
                <a:gd name="connsiteY1508" fmla="*/ 23844 h 965123"/>
                <a:gd name="connsiteX1509" fmla="*/ 799989 w 1476653"/>
                <a:gd name="connsiteY1509" fmla="*/ 24604 h 965123"/>
                <a:gd name="connsiteX1510" fmla="*/ 797998 w 1476653"/>
                <a:gd name="connsiteY1510" fmla="*/ 26195 h 965123"/>
                <a:gd name="connsiteX1511" fmla="*/ 798302 w 1476653"/>
                <a:gd name="connsiteY1511" fmla="*/ 28062 h 965123"/>
                <a:gd name="connsiteX1512" fmla="*/ 799298 w 1476653"/>
                <a:gd name="connsiteY1512" fmla="*/ 28587 h 965123"/>
                <a:gd name="connsiteX1513" fmla="*/ 803087 w 1476653"/>
                <a:gd name="connsiteY1513" fmla="*/ 27923 h 965123"/>
                <a:gd name="connsiteX1514" fmla="*/ 805051 w 1476653"/>
                <a:gd name="connsiteY1514" fmla="*/ 26513 h 965123"/>
                <a:gd name="connsiteX1515" fmla="*/ 812437 w 1476653"/>
                <a:gd name="connsiteY1515" fmla="*/ 28283 h 965123"/>
                <a:gd name="connsiteX1516" fmla="*/ 814912 w 1476653"/>
                <a:gd name="connsiteY1516" fmla="*/ 27509 h 965123"/>
                <a:gd name="connsiteX1517" fmla="*/ 815728 w 1476653"/>
                <a:gd name="connsiteY1517" fmla="*/ 26374 h 965123"/>
                <a:gd name="connsiteX1518" fmla="*/ 825396 w 1476653"/>
                <a:gd name="connsiteY1518" fmla="*/ 28145 h 965123"/>
                <a:gd name="connsiteX1519" fmla="*/ 827360 w 1476653"/>
                <a:gd name="connsiteY1519" fmla="*/ 27592 h 965123"/>
                <a:gd name="connsiteX1520" fmla="*/ 834399 w 1476653"/>
                <a:gd name="connsiteY1520" fmla="*/ 23940 h 965123"/>
                <a:gd name="connsiteX1521" fmla="*/ 841149 w 1476653"/>
                <a:gd name="connsiteY1521" fmla="*/ 19100 h 965123"/>
                <a:gd name="connsiteX1522" fmla="*/ 844343 w 1476653"/>
                <a:gd name="connsiteY1522" fmla="*/ 16375 h 965123"/>
                <a:gd name="connsiteX1523" fmla="*/ 850346 w 1476653"/>
                <a:gd name="connsiteY1523" fmla="*/ 8907 h 965123"/>
                <a:gd name="connsiteX1524" fmla="*/ 855159 w 1476653"/>
                <a:gd name="connsiteY1524" fmla="*/ 4218 h 965123"/>
                <a:gd name="connsiteX1525" fmla="*/ 862323 w 1476653"/>
                <a:gd name="connsiteY1525" fmla="*/ 0 h 965123"/>
                <a:gd name="connsiteX1526" fmla="*/ 863692 w 1476653"/>
                <a:gd name="connsiteY1526" fmla="*/ 940 h 965123"/>
                <a:gd name="connsiteX1527" fmla="*/ 861493 w 1476653"/>
                <a:gd name="connsiteY1527" fmla="*/ 1660 h 965123"/>
                <a:gd name="connsiteX1528" fmla="*/ 859681 w 1476653"/>
                <a:gd name="connsiteY1528" fmla="*/ 3679 h 965123"/>
                <a:gd name="connsiteX1529" fmla="*/ 860981 w 1476653"/>
                <a:gd name="connsiteY1529" fmla="*/ 7095 h 965123"/>
                <a:gd name="connsiteX1530" fmla="*/ 872751 w 1476653"/>
                <a:gd name="connsiteY1530" fmla="*/ 15850 h 965123"/>
                <a:gd name="connsiteX1531" fmla="*/ 875946 w 1476653"/>
                <a:gd name="connsiteY1531" fmla="*/ 16790 h 965123"/>
                <a:gd name="connsiteX1532" fmla="*/ 876540 w 1476653"/>
                <a:gd name="connsiteY1532" fmla="*/ 20815 h 965123"/>
                <a:gd name="connsiteX1533" fmla="*/ 874825 w 1476653"/>
                <a:gd name="connsiteY1533" fmla="*/ 24231 h 965123"/>
                <a:gd name="connsiteX1534" fmla="*/ 870732 w 1476653"/>
                <a:gd name="connsiteY1534" fmla="*/ 27647 h 965123"/>
                <a:gd name="connsiteX1535" fmla="*/ 863153 w 1476653"/>
                <a:gd name="connsiteY1535" fmla="*/ 30482 h 965123"/>
                <a:gd name="connsiteX1536" fmla="*/ 864951 w 1476653"/>
                <a:gd name="connsiteY1536" fmla="*/ 32460 h 965123"/>
                <a:gd name="connsiteX1537" fmla="*/ 865614 w 1476653"/>
                <a:gd name="connsiteY1537" fmla="*/ 36346 h 965123"/>
                <a:gd name="connsiteX1538" fmla="*/ 867537 w 1476653"/>
                <a:gd name="connsiteY1538" fmla="*/ 37176 h 965123"/>
                <a:gd name="connsiteX1539" fmla="*/ 871064 w 1476653"/>
                <a:gd name="connsiteY1539" fmla="*/ 36388 h 965123"/>
                <a:gd name="connsiteX1540" fmla="*/ 874037 w 1476653"/>
                <a:gd name="connsiteY1540" fmla="*/ 34617 h 965123"/>
                <a:gd name="connsiteX1541" fmla="*/ 880662 w 1476653"/>
                <a:gd name="connsiteY1541" fmla="*/ 28214 h 965123"/>
                <a:gd name="connsiteX1542" fmla="*/ 883055 w 1476653"/>
                <a:gd name="connsiteY1542" fmla="*/ 24411 h 965123"/>
                <a:gd name="connsiteX1543" fmla="*/ 884465 w 1476653"/>
                <a:gd name="connsiteY1543" fmla="*/ 23595 h 965123"/>
                <a:gd name="connsiteX1544" fmla="*/ 888711 w 1476653"/>
                <a:gd name="connsiteY1544" fmla="*/ 25365 h 965123"/>
                <a:gd name="connsiteX1545" fmla="*/ 890841 w 1476653"/>
                <a:gd name="connsiteY1545" fmla="*/ 27923 h 965123"/>
                <a:gd name="connsiteX1546" fmla="*/ 893040 w 1476653"/>
                <a:gd name="connsiteY1546" fmla="*/ 32156 h 965123"/>
                <a:gd name="connsiteX1547" fmla="*/ 891367 w 1476653"/>
                <a:gd name="connsiteY1547" fmla="*/ 35586 h 965123"/>
                <a:gd name="connsiteX1548" fmla="*/ 889845 w 1476653"/>
                <a:gd name="connsiteY1548" fmla="*/ 37425 h 965123"/>
                <a:gd name="connsiteX1549" fmla="*/ 893095 w 1476653"/>
                <a:gd name="connsiteY1549" fmla="*/ 40883 h 965123"/>
                <a:gd name="connsiteX1550" fmla="*/ 897092 w 1476653"/>
                <a:gd name="connsiteY1550" fmla="*/ 42169 h 965123"/>
                <a:gd name="connsiteX1551" fmla="*/ 900647 w 1476653"/>
                <a:gd name="connsiteY1551" fmla="*/ 45073 h 965123"/>
                <a:gd name="connsiteX1552" fmla="*/ 906953 w 1476653"/>
                <a:gd name="connsiteY1552" fmla="*/ 41339 h 965123"/>
                <a:gd name="connsiteX1553" fmla="*/ 911421 w 1476653"/>
                <a:gd name="connsiteY1553" fmla="*/ 41048 h 965123"/>
                <a:gd name="connsiteX1554" fmla="*/ 915459 w 1476653"/>
                <a:gd name="connsiteY1554" fmla="*/ 41892 h 965123"/>
                <a:gd name="connsiteX1555" fmla="*/ 921171 w 1476653"/>
                <a:gd name="connsiteY1555" fmla="*/ 40177 h 965123"/>
                <a:gd name="connsiteX1556" fmla="*/ 929580 w 1476653"/>
                <a:gd name="connsiteY1556" fmla="*/ 45018 h 965123"/>
                <a:gd name="connsiteX1557" fmla="*/ 931986 w 1476653"/>
                <a:gd name="connsiteY1557" fmla="*/ 44465 h 965123"/>
                <a:gd name="connsiteX1558" fmla="*/ 935499 w 1476653"/>
                <a:gd name="connsiteY1558" fmla="*/ 45585 h 965123"/>
                <a:gd name="connsiteX1559" fmla="*/ 939026 w 1476653"/>
                <a:gd name="connsiteY1559" fmla="*/ 48213 h 965123"/>
                <a:gd name="connsiteX1560" fmla="*/ 940049 w 1476653"/>
                <a:gd name="connsiteY1560" fmla="*/ 50633 h 965123"/>
                <a:gd name="connsiteX1561" fmla="*/ 935264 w 1476653"/>
                <a:gd name="connsiteY1561" fmla="*/ 54713 h 965123"/>
                <a:gd name="connsiteX1562" fmla="*/ 933867 w 1476653"/>
                <a:gd name="connsiteY1562" fmla="*/ 59484 h 965123"/>
                <a:gd name="connsiteX1563" fmla="*/ 934987 w 1476653"/>
                <a:gd name="connsiteY1563" fmla="*/ 61683 h 965123"/>
                <a:gd name="connsiteX1564" fmla="*/ 937546 w 1476653"/>
                <a:gd name="connsiteY1564" fmla="*/ 62444 h 965123"/>
                <a:gd name="connsiteX1565" fmla="*/ 937477 w 1476653"/>
                <a:gd name="connsiteY1565" fmla="*/ 65335 h 965123"/>
                <a:gd name="connsiteX1566" fmla="*/ 938998 w 1476653"/>
                <a:gd name="connsiteY1566" fmla="*/ 66247 h 965123"/>
                <a:gd name="connsiteX1567" fmla="*/ 947227 w 1476653"/>
                <a:gd name="connsiteY1567" fmla="*/ 67202 h 965123"/>
                <a:gd name="connsiteX1568" fmla="*/ 946384 w 1476653"/>
                <a:gd name="connsiteY1568" fmla="*/ 68460 h 965123"/>
                <a:gd name="connsiteX1569" fmla="*/ 945761 w 1476653"/>
                <a:gd name="connsiteY1569" fmla="*/ 70009 h 965123"/>
                <a:gd name="connsiteX1570" fmla="*/ 942691 w 1476653"/>
                <a:gd name="connsiteY1570" fmla="*/ 73232 h 965123"/>
                <a:gd name="connsiteX1571" fmla="*/ 957047 w 1476653"/>
                <a:gd name="connsiteY1571" fmla="*/ 77284 h 965123"/>
                <a:gd name="connsiteX1572" fmla="*/ 959287 w 1476653"/>
                <a:gd name="connsiteY1572" fmla="*/ 75555 h 965123"/>
                <a:gd name="connsiteX1573" fmla="*/ 962427 w 1476653"/>
                <a:gd name="connsiteY1573" fmla="*/ 75154 h 965123"/>
                <a:gd name="connsiteX1574" fmla="*/ 969232 w 1476653"/>
                <a:gd name="connsiteY1574" fmla="*/ 73232 h 965123"/>
                <a:gd name="connsiteX1575" fmla="*/ 971472 w 1476653"/>
                <a:gd name="connsiteY1575" fmla="*/ 74712 h 965123"/>
                <a:gd name="connsiteX1576" fmla="*/ 973975 w 1476653"/>
                <a:gd name="connsiteY1576" fmla="*/ 77879 h 965123"/>
                <a:gd name="connsiteX1577" fmla="*/ 976548 w 1476653"/>
                <a:gd name="connsiteY1577" fmla="*/ 78792 h 965123"/>
                <a:gd name="connsiteX1578" fmla="*/ 979079 w 1476653"/>
                <a:gd name="connsiteY1578" fmla="*/ 78501 h 965123"/>
                <a:gd name="connsiteX1579" fmla="*/ 985289 w 1476653"/>
                <a:gd name="connsiteY1579" fmla="*/ 75168 h 965123"/>
                <a:gd name="connsiteX1580" fmla="*/ 991927 w 1476653"/>
                <a:gd name="connsiteY1580" fmla="*/ 75735 h 965123"/>
                <a:gd name="connsiteX1581" fmla="*/ 994486 w 1476653"/>
                <a:gd name="connsiteY1581" fmla="*/ 77367 h 965123"/>
                <a:gd name="connsiteX1582" fmla="*/ 997445 w 1476653"/>
                <a:gd name="connsiteY1582" fmla="*/ 77104 h 965123"/>
                <a:gd name="connsiteX1583" fmla="*/ 1005619 w 1476653"/>
                <a:gd name="connsiteY1583" fmla="*/ 82650 h 965123"/>
                <a:gd name="connsiteX1584" fmla="*/ 1008759 w 1476653"/>
                <a:gd name="connsiteY1584" fmla="*/ 83535 h 965123"/>
                <a:gd name="connsiteX1585" fmla="*/ 1012424 w 1476653"/>
                <a:gd name="connsiteY1585" fmla="*/ 89966 h 965123"/>
                <a:gd name="connsiteX1586" fmla="*/ 1014623 w 1476653"/>
                <a:gd name="connsiteY1586" fmla="*/ 90368 h 965123"/>
                <a:gd name="connsiteX1587" fmla="*/ 1017403 w 1476653"/>
                <a:gd name="connsiteY1587" fmla="*/ 88086 h 965123"/>
                <a:gd name="connsiteX1588" fmla="*/ 1019560 w 1476653"/>
                <a:gd name="connsiteY1588" fmla="*/ 88376 h 965123"/>
                <a:gd name="connsiteX1589" fmla="*/ 1021455 w 1476653"/>
                <a:gd name="connsiteY1589" fmla="*/ 91004 h 965123"/>
                <a:gd name="connsiteX1590" fmla="*/ 1024857 w 1476653"/>
                <a:gd name="connsiteY1590" fmla="*/ 92096 h 965123"/>
                <a:gd name="connsiteX1591" fmla="*/ 1026102 w 1476653"/>
                <a:gd name="connsiteY1591" fmla="*/ 96066 h 965123"/>
                <a:gd name="connsiteX1592" fmla="*/ 1027734 w 1476653"/>
                <a:gd name="connsiteY1592" fmla="*/ 97642 h 965123"/>
                <a:gd name="connsiteX1593" fmla="*/ 1040707 w 1476653"/>
                <a:gd name="connsiteY1593" fmla="*/ 101695 h 965123"/>
                <a:gd name="connsiteX1594" fmla="*/ 1047387 w 1476653"/>
                <a:gd name="connsiteY1594" fmla="*/ 100948 h 965123"/>
                <a:gd name="connsiteX1595" fmla="*/ 1056902 w 1476653"/>
                <a:gd name="connsiteY1595" fmla="*/ 102040 h 965123"/>
                <a:gd name="connsiteX1596" fmla="*/ 1061383 w 1476653"/>
                <a:gd name="connsiteY1596" fmla="*/ 104212 h 965123"/>
                <a:gd name="connsiteX1597" fmla="*/ 1066265 w 1476653"/>
                <a:gd name="connsiteY1597" fmla="*/ 104350 h 965123"/>
                <a:gd name="connsiteX1598" fmla="*/ 1073734 w 1476653"/>
                <a:gd name="connsiteY1598" fmla="*/ 111556 h 965123"/>
                <a:gd name="connsiteX1599" fmla="*/ 1077897 w 1476653"/>
                <a:gd name="connsiteY1599" fmla="*/ 112883 h 965123"/>
                <a:gd name="connsiteX1600" fmla="*/ 1078616 w 1476653"/>
                <a:gd name="connsiteY1600" fmla="*/ 114474 h 965123"/>
                <a:gd name="connsiteX1601" fmla="*/ 1090510 w 1476653"/>
                <a:gd name="connsiteY1601" fmla="*/ 116853 h 965123"/>
                <a:gd name="connsiteX1602" fmla="*/ 1094908 w 1476653"/>
                <a:gd name="connsiteY1602" fmla="*/ 113672 h 965123"/>
                <a:gd name="connsiteX1603" fmla="*/ 1102293 w 1476653"/>
                <a:gd name="connsiteY1603" fmla="*/ 113160 h 965123"/>
                <a:gd name="connsiteX1604" fmla="*/ 1109056 w 1476653"/>
                <a:gd name="connsiteY1604" fmla="*/ 110601 h 965123"/>
                <a:gd name="connsiteX1605" fmla="*/ 1112777 w 1476653"/>
                <a:gd name="connsiteY1605" fmla="*/ 110823 h 965123"/>
                <a:gd name="connsiteX1606" fmla="*/ 1117092 w 1476653"/>
                <a:gd name="connsiteY1606" fmla="*/ 111749 h 965123"/>
                <a:gd name="connsiteX1607" fmla="*/ 1118765 w 1476653"/>
                <a:gd name="connsiteY1607" fmla="*/ 111459 h 965123"/>
                <a:gd name="connsiteX1608" fmla="*/ 1120010 w 1476653"/>
                <a:gd name="connsiteY1608" fmla="*/ 110256 h 965123"/>
                <a:gd name="connsiteX1609" fmla="*/ 1130383 w 1476653"/>
                <a:gd name="connsiteY1609" fmla="*/ 115719 h 965123"/>
                <a:gd name="connsiteX1610" fmla="*/ 1136122 w 1476653"/>
                <a:gd name="connsiteY1610" fmla="*/ 121693 h 965123"/>
                <a:gd name="connsiteX1611" fmla="*/ 1138570 w 1476653"/>
                <a:gd name="connsiteY1611" fmla="*/ 126022 h 965123"/>
                <a:gd name="connsiteX1612" fmla="*/ 1150907 w 1476653"/>
                <a:gd name="connsiteY1612" fmla="*/ 132439 h 965123"/>
                <a:gd name="connsiteX1613" fmla="*/ 1154462 w 1476653"/>
                <a:gd name="connsiteY1613" fmla="*/ 135925 h 965123"/>
                <a:gd name="connsiteX1614" fmla="*/ 1156854 w 1476653"/>
                <a:gd name="connsiteY1614" fmla="*/ 139700 h 965123"/>
                <a:gd name="connsiteX1615" fmla="*/ 1158306 w 1476653"/>
                <a:gd name="connsiteY1615" fmla="*/ 140115 h 965123"/>
                <a:gd name="connsiteX1616" fmla="*/ 1159371 w 1476653"/>
                <a:gd name="connsiteY1616" fmla="*/ 139050 h 965123"/>
                <a:gd name="connsiteX1617" fmla="*/ 1163755 w 1476653"/>
                <a:gd name="connsiteY1617" fmla="*/ 139479 h 965123"/>
                <a:gd name="connsiteX1618" fmla="*/ 1165636 w 1476653"/>
                <a:gd name="connsiteY1618" fmla="*/ 140060 h 965123"/>
                <a:gd name="connsiteX1619" fmla="*/ 586048 w 1476653"/>
                <a:gd name="connsiteY1619" fmla="*/ 250316 h 965123"/>
                <a:gd name="connsiteX1620" fmla="*/ 585079 w 1476653"/>
                <a:gd name="connsiteY1620" fmla="*/ 250371 h 965123"/>
                <a:gd name="connsiteX1621" fmla="*/ 585411 w 1476653"/>
                <a:gd name="connsiteY1621" fmla="*/ 249541 h 965123"/>
                <a:gd name="connsiteX1622" fmla="*/ 588634 w 1476653"/>
                <a:gd name="connsiteY1622" fmla="*/ 248103 h 965123"/>
                <a:gd name="connsiteX1623" fmla="*/ 594138 w 1476653"/>
                <a:gd name="connsiteY1623" fmla="*/ 246734 h 965123"/>
                <a:gd name="connsiteX1624" fmla="*/ 593779 w 1476653"/>
                <a:gd name="connsiteY1624" fmla="*/ 247314 h 965123"/>
                <a:gd name="connsiteX1625" fmla="*/ 590612 w 1476653"/>
                <a:gd name="connsiteY1625" fmla="*/ 248711 h 965123"/>
                <a:gd name="connsiteX1626" fmla="*/ 586048 w 1476653"/>
                <a:gd name="connsiteY1626" fmla="*/ 250316 h 965123"/>
                <a:gd name="connsiteX1627" fmla="*/ 416792 w 1476653"/>
                <a:gd name="connsiteY1627" fmla="*/ 348345 h 965123"/>
                <a:gd name="connsiteX1628" fmla="*/ 416695 w 1476653"/>
                <a:gd name="connsiteY1628" fmla="*/ 349770 h 965123"/>
                <a:gd name="connsiteX1629" fmla="*/ 419212 w 1476653"/>
                <a:gd name="connsiteY1629" fmla="*/ 350489 h 965123"/>
                <a:gd name="connsiteX1630" fmla="*/ 422462 w 1476653"/>
                <a:gd name="connsiteY1630" fmla="*/ 352287 h 965123"/>
                <a:gd name="connsiteX1631" fmla="*/ 425809 w 1476653"/>
                <a:gd name="connsiteY1631" fmla="*/ 354915 h 965123"/>
                <a:gd name="connsiteX1632" fmla="*/ 429709 w 1476653"/>
                <a:gd name="connsiteY1632" fmla="*/ 355827 h 965123"/>
                <a:gd name="connsiteX1633" fmla="*/ 435864 w 1476653"/>
                <a:gd name="connsiteY1633" fmla="*/ 353587 h 965123"/>
                <a:gd name="connsiteX1634" fmla="*/ 439045 w 1476653"/>
                <a:gd name="connsiteY1634" fmla="*/ 353587 h 965123"/>
                <a:gd name="connsiteX1635" fmla="*/ 442101 w 1476653"/>
                <a:gd name="connsiteY1635" fmla="*/ 354043 h 965123"/>
                <a:gd name="connsiteX1636" fmla="*/ 444840 w 1476653"/>
                <a:gd name="connsiteY1636" fmla="*/ 356118 h 965123"/>
                <a:gd name="connsiteX1637" fmla="*/ 447108 w 1476653"/>
                <a:gd name="connsiteY1637" fmla="*/ 359285 h 965123"/>
                <a:gd name="connsiteX1638" fmla="*/ 447827 w 1476653"/>
                <a:gd name="connsiteY1638" fmla="*/ 360903 h 965123"/>
                <a:gd name="connsiteX1639" fmla="*/ 448007 w 1476653"/>
                <a:gd name="connsiteY1639" fmla="*/ 363393 h 965123"/>
                <a:gd name="connsiteX1640" fmla="*/ 447689 w 1476653"/>
                <a:gd name="connsiteY1640" fmla="*/ 366255 h 965123"/>
                <a:gd name="connsiteX1641" fmla="*/ 447951 w 1476653"/>
                <a:gd name="connsiteY1641" fmla="*/ 368455 h 965123"/>
                <a:gd name="connsiteX1642" fmla="*/ 452792 w 1476653"/>
                <a:gd name="connsiteY1642" fmla="*/ 372756 h 965123"/>
                <a:gd name="connsiteX1643" fmla="*/ 456098 w 1476653"/>
                <a:gd name="connsiteY1643" fmla="*/ 374955 h 965123"/>
                <a:gd name="connsiteX1644" fmla="*/ 456512 w 1476653"/>
                <a:gd name="connsiteY1644" fmla="*/ 376518 h 965123"/>
                <a:gd name="connsiteX1645" fmla="*/ 456706 w 1476653"/>
                <a:gd name="connsiteY1645" fmla="*/ 378537 h 965123"/>
                <a:gd name="connsiteX1646" fmla="*/ 459251 w 1476653"/>
                <a:gd name="connsiteY1646" fmla="*/ 380916 h 965123"/>
                <a:gd name="connsiteX1647" fmla="*/ 462570 w 1476653"/>
                <a:gd name="connsiteY1647" fmla="*/ 381524 h 965123"/>
                <a:gd name="connsiteX1648" fmla="*/ 464161 w 1476653"/>
                <a:gd name="connsiteY1648" fmla="*/ 382589 h 965123"/>
                <a:gd name="connsiteX1649" fmla="*/ 469485 w 1476653"/>
                <a:gd name="connsiteY1649" fmla="*/ 384470 h 965123"/>
                <a:gd name="connsiteX1650" fmla="*/ 475502 w 1476653"/>
                <a:gd name="connsiteY1650" fmla="*/ 388661 h 965123"/>
                <a:gd name="connsiteX1651" fmla="*/ 472694 w 1476653"/>
                <a:gd name="connsiteY1651" fmla="*/ 393446 h 965123"/>
                <a:gd name="connsiteX1652" fmla="*/ 469790 w 1476653"/>
                <a:gd name="connsiteY1652" fmla="*/ 394967 h 965123"/>
                <a:gd name="connsiteX1653" fmla="*/ 463912 w 1476653"/>
                <a:gd name="connsiteY1653" fmla="*/ 392146 h 965123"/>
                <a:gd name="connsiteX1654" fmla="*/ 457591 w 1476653"/>
                <a:gd name="connsiteY1654" fmla="*/ 390791 h 965123"/>
                <a:gd name="connsiteX1655" fmla="*/ 454147 w 1476653"/>
                <a:gd name="connsiteY1655" fmla="*/ 392547 h 965123"/>
                <a:gd name="connsiteX1656" fmla="*/ 450884 w 1476653"/>
                <a:gd name="connsiteY1656" fmla="*/ 395147 h 965123"/>
                <a:gd name="connsiteX1657" fmla="*/ 449445 w 1476653"/>
                <a:gd name="connsiteY1657" fmla="*/ 398287 h 965123"/>
                <a:gd name="connsiteX1658" fmla="*/ 447703 w 1476653"/>
                <a:gd name="connsiteY1658" fmla="*/ 399352 h 965123"/>
                <a:gd name="connsiteX1659" fmla="*/ 446209 w 1476653"/>
                <a:gd name="connsiteY1659" fmla="*/ 399559 h 965123"/>
                <a:gd name="connsiteX1660" fmla="*/ 445808 w 1476653"/>
                <a:gd name="connsiteY1660" fmla="*/ 397429 h 965123"/>
                <a:gd name="connsiteX1661" fmla="*/ 446319 w 1476653"/>
                <a:gd name="connsiteY1661" fmla="*/ 391482 h 965123"/>
                <a:gd name="connsiteX1662" fmla="*/ 445863 w 1476653"/>
                <a:gd name="connsiteY1662" fmla="*/ 389643 h 965123"/>
                <a:gd name="connsiteX1663" fmla="*/ 445130 w 1476653"/>
                <a:gd name="connsiteY1663" fmla="*/ 388315 h 965123"/>
                <a:gd name="connsiteX1664" fmla="*/ 442737 w 1476653"/>
                <a:gd name="connsiteY1664" fmla="*/ 385549 h 965123"/>
                <a:gd name="connsiteX1665" fmla="*/ 440110 w 1476653"/>
                <a:gd name="connsiteY1665" fmla="*/ 383391 h 965123"/>
                <a:gd name="connsiteX1666" fmla="*/ 438409 w 1476653"/>
                <a:gd name="connsiteY1666" fmla="*/ 382631 h 965123"/>
                <a:gd name="connsiteX1667" fmla="*/ 437800 w 1476653"/>
                <a:gd name="connsiteY1667" fmla="*/ 380307 h 965123"/>
                <a:gd name="connsiteX1668" fmla="*/ 438090 w 1476653"/>
                <a:gd name="connsiteY1668" fmla="*/ 377306 h 965123"/>
                <a:gd name="connsiteX1669" fmla="*/ 437371 w 1476653"/>
                <a:gd name="connsiteY1669" fmla="*/ 375453 h 965123"/>
                <a:gd name="connsiteX1670" fmla="*/ 435698 w 1476653"/>
                <a:gd name="connsiteY1670" fmla="*/ 372617 h 965123"/>
                <a:gd name="connsiteX1671" fmla="*/ 433845 w 1476653"/>
                <a:gd name="connsiteY1671" fmla="*/ 370156 h 965123"/>
                <a:gd name="connsiteX1672" fmla="*/ 427510 w 1476653"/>
                <a:gd name="connsiteY1672" fmla="*/ 364015 h 965123"/>
                <a:gd name="connsiteX1673" fmla="*/ 425201 w 1476653"/>
                <a:gd name="connsiteY1673" fmla="*/ 362646 h 965123"/>
                <a:gd name="connsiteX1674" fmla="*/ 422531 w 1476653"/>
                <a:gd name="connsiteY1674" fmla="*/ 362093 h 965123"/>
                <a:gd name="connsiteX1675" fmla="*/ 419267 w 1476653"/>
                <a:gd name="connsiteY1675" fmla="*/ 362646 h 965123"/>
                <a:gd name="connsiteX1676" fmla="*/ 415796 w 1476653"/>
                <a:gd name="connsiteY1676" fmla="*/ 364015 h 965123"/>
                <a:gd name="connsiteX1677" fmla="*/ 412490 w 1476653"/>
                <a:gd name="connsiteY1677" fmla="*/ 364762 h 965123"/>
                <a:gd name="connsiteX1678" fmla="*/ 409572 w 1476653"/>
                <a:gd name="connsiteY1678" fmla="*/ 364112 h 965123"/>
                <a:gd name="connsiteX1679" fmla="*/ 407290 w 1476653"/>
                <a:gd name="connsiteY1679" fmla="*/ 362120 h 965123"/>
                <a:gd name="connsiteX1680" fmla="*/ 405644 w 1476653"/>
                <a:gd name="connsiteY1680" fmla="*/ 358925 h 965123"/>
                <a:gd name="connsiteX1681" fmla="*/ 405008 w 1476653"/>
                <a:gd name="connsiteY1681" fmla="*/ 356879 h 965123"/>
                <a:gd name="connsiteX1682" fmla="*/ 405354 w 1476653"/>
                <a:gd name="connsiteY1682" fmla="*/ 353891 h 965123"/>
                <a:gd name="connsiteX1683" fmla="*/ 406433 w 1476653"/>
                <a:gd name="connsiteY1683" fmla="*/ 351139 h 965123"/>
                <a:gd name="connsiteX1684" fmla="*/ 407788 w 1476653"/>
                <a:gd name="connsiteY1684" fmla="*/ 348608 h 965123"/>
                <a:gd name="connsiteX1685" fmla="*/ 411522 w 1476653"/>
                <a:gd name="connsiteY1685" fmla="*/ 342689 h 965123"/>
                <a:gd name="connsiteX1686" fmla="*/ 414330 w 1476653"/>
                <a:gd name="connsiteY1686" fmla="*/ 342301 h 965123"/>
                <a:gd name="connsiteX1687" fmla="*/ 416792 w 1476653"/>
                <a:gd name="connsiteY1687" fmla="*/ 348345 h 965123"/>
                <a:gd name="connsiteX1688" fmla="*/ 971472 w 1476653"/>
                <a:gd name="connsiteY1688" fmla="*/ 633901 h 965123"/>
                <a:gd name="connsiteX1689" fmla="*/ 968042 w 1476653"/>
                <a:gd name="connsiteY1689" fmla="*/ 633997 h 965123"/>
                <a:gd name="connsiteX1690" fmla="*/ 966590 w 1476653"/>
                <a:gd name="connsiteY1690" fmla="*/ 633140 h 965123"/>
                <a:gd name="connsiteX1691" fmla="*/ 966465 w 1476653"/>
                <a:gd name="connsiteY1691" fmla="*/ 632352 h 965123"/>
                <a:gd name="connsiteX1692" fmla="*/ 967378 w 1476653"/>
                <a:gd name="connsiteY1692" fmla="*/ 629696 h 965123"/>
                <a:gd name="connsiteX1693" fmla="*/ 967447 w 1476653"/>
                <a:gd name="connsiteY1693" fmla="*/ 628507 h 965123"/>
                <a:gd name="connsiteX1694" fmla="*/ 969190 w 1476653"/>
                <a:gd name="connsiteY1694" fmla="*/ 628230 h 965123"/>
                <a:gd name="connsiteX1695" fmla="*/ 971002 w 1476653"/>
                <a:gd name="connsiteY1695" fmla="*/ 629724 h 965123"/>
                <a:gd name="connsiteX1696" fmla="*/ 971431 w 1476653"/>
                <a:gd name="connsiteY1696" fmla="*/ 631107 h 965123"/>
                <a:gd name="connsiteX1697" fmla="*/ 971472 w 1476653"/>
                <a:gd name="connsiteY1697" fmla="*/ 633901 h 965123"/>
                <a:gd name="connsiteX1698" fmla="*/ 323658 w 1476653"/>
                <a:gd name="connsiteY1698" fmla="*/ 500700 h 965123"/>
                <a:gd name="connsiteX1699" fmla="*/ 327793 w 1476653"/>
                <a:gd name="connsiteY1699" fmla="*/ 506108 h 965123"/>
                <a:gd name="connsiteX1700" fmla="*/ 331389 w 1476653"/>
                <a:gd name="connsiteY1700" fmla="*/ 507090 h 965123"/>
                <a:gd name="connsiteX1701" fmla="*/ 333090 w 1476653"/>
                <a:gd name="connsiteY1701" fmla="*/ 510935 h 965123"/>
                <a:gd name="connsiteX1702" fmla="*/ 333381 w 1476653"/>
                <a:gd name="connsiteY1702" fmla="*/ 513618 h 965123"/>
                <a:gd name="connsiteX1703" fmla="*/ 329826 w 1476653"/>
                <a:gd name="connsiteY1703" fmla="*/ 510437 h 965123"/>
                <a:gd name="connsiteX1704" fmla="*/ 323783 w 1476653"/>
                <a:gd name="connsiteY1704" fmla="*/ 508238 h 965123"/>
                <a:gd name="connsiteX1705" fmla="*/ 318333 w 1476653"/>
                <a:gd name="connsiteY1705" fmla="*/ 498322 h 965123"/>
                <a:gd name="connsiteX1706" fmla="*/ 316065 w 1476653"/>
                <a:gd name="connsiteY1706" fmla="*/ 495666 h 965123"/>
                <a:gd name="connsiteX1707" fmla="*/ 318195 w 1476653"/>
                <a:gd name="connsiteY1707" fmla="*/ 492098 h 965123"/>
                <a:gd name="connsiteX1708" fmla="*/ 322026 w 1476653"/>
                <a:gd name="connsiteY1708" fmla="*/ 491351 h 965123"/>
                <a:gd name="connsiteX1709" fmla="*/ 321639 w 1476653"/>
                <a:gd name="connsiteY1709" fmla="*/ 497104 h 965123"/>
                <a:gd name="connsiteX1710" fmla="*/ 323658 w 1476653"/>
                <a:gd name="connsiteY1710" fmla="*/ 500700 h 965123"/>
                <a:gd name="connsiteX1711" fmla="*/ 859833 w 1476653"/>
                <a:gd name="connsiteY1711" fmla="*/ 646002 h 965123"/>
                <a:gd name="connsiteX1712" fmla="*/ 858492 w 1476653"/>
                <a:gd name="connsiteY1712" fmla="*/ 646002 h 965123"/>
                <a:gd name="connsiteX1713" fmla="*/ 860580 w 1476653"/>
                <a:gd name="connsiteY1713" fmla="*/ 643582 h 965123"/>
                <a:gd name="connsiteX1714" fmla="*/ 862530 w 1476653"/>
                <a:gd name="connsiteY1714" fmla="*/ 638575 h 965123"/>
                <a:gd name="connsiteX1715" fmla="*/ 864010 w 1476653"/>
                <a:gd name="connsiteY1715" fmla="*/ 639543 h 965123"/>
                <a:gd name="connsiteX1716" fmla="*/ 864176 w 1476653"/>
                <a:gd name="connsiteY1716" fmla="*/ 640539 h 965123"/>
                <a:gd name="connsiteX1717" fmla="*/ 860788 w 1476653"/>
                <a:gd name="connsiteY1717" fmla="*/ 645477 h 965123"/>
                <a:gd name="connsiteX1718" fmla="*/ 859833 w 1476653"/>
                <a:gd name="connsiteY1718" fmla="*/ 646002 h 965123"/>
                <a:gd name="connsiteX1719" fmla="*/ 976797 w 1476653"/>
                <a:gd name="connsiteY1719" fmla="*/ 654923 h 965123"/>
                <a:gd name="connsiteX1720" fmla="*/ 976658 w 1476653"/>
                <a:gd name="connsiteY1720" fmla="*/ 656347 h 965123"/>
                <a:gd name="connsiteX1721" fmla="*/ 975704 w 1476653"/>
                <a:gd name="connsiteY1721" fmla="*/ 657633 h 965123"/>
                <a:gd name="connsiteX1722" fmla="*/ 976271 w 1476653"/>
                <a:gd name="connsiteY1722" fmla="*/ 660233 h 965123"/>
                <a:gd name="connsiteX1723" fmla="*/ 974446 w 1476653"/>
                <a:gd name="connsiteY1723" fmla="*/ 664410 h 965123"/>
                <a:gd name="connsiteX1724" fmla="*/ 973657 w 1476653"/>
                <a:gd name="connsiteY1724" fmla="*/ 667093 h 965123"/>
                <a:gd name="connsiteX1725" fmla="*/ 972731 w 1476653"/>
                <a:gd name="connsiteY1725" fmla="*/ 668739 h 965123"/>
                <a:gd name="connsiteX1726" fmla="*/ 971915 w 1476653"/>
                <a:gd name="connsiteY1726" fmla="*/ 669334 h 965123"/>
                <a:gd name="connsiteX1727" fmla="*/ 971209 w 1476653"/>
                <a:gd name="connsiteY1727" fmla="*/ 668864 h 965123"/>
                <a:gd name="connsiteX1728" fmla="*/ 971126 w 1476653"/>
                <a:gd name="connsiteY1728" fmla="*/ 667923 h 965123"/>
                <a:gd name="connsiteX1729" fmla="*/ 971707 w 1476653"/>
                <a:gd name="connsiteY1729" fmla="*/ 666457 h 965123"/>
                <a:gd name="connsiteX1730" fmla="*/ 969937 w 1476653"/>
                <a:gd name="connsiteY1730" fmla="*/ 666360 h 965123"/>
                <a:gd name="connsiteX1731" fmla="*/ 969743 w 1476653"/>
                <a:gd name="connsiteY1731" fmla="*/ 662557 h 965123"/>
                <a:gd name="connsiteX1732" fmla="*/ 970836 w 1476653"/>
                <a:gd name="connsiteY1732" fmla="*/ 661464 h 965123"/>
                <a:gd name="connsiteX1733" fmla="*/ 971348 w 1476653"/>
                <a:gd name="connsiteY1733" fmla="*/ 659902 h 965123"/>
                <a:gd name="connsiteX1734" fmla="*/ 971555 w 1476653"/>
                <a:gd name="connsiteY1734" fmla="*/ 658837 h 965123"/>
                <a:gd name="connsiteX1735" fmla="*/ 973159 w 1476653"/>
                <a:gd name="connsiteY1735" fmla="*/ 654148 h 965123"/>
                <a:gd name="connsiteX1736" fmla="*/ 973616 w 1476653"/>
                <a:gd name="connsiteY1736" fmla="*/ 653858 h 965123"/>
                <a:gd name="connsiteX1737" fmla="*/ 973643 w 1476653"/>
                <a:gd name="connsiteY1737" fmla="*/ 655006 h 965123"/>
                <a:gd name="connsiteX1738" fmla="*/ 974003 w 1476653"/>
                <a:gd name="connsiteY1738" fmla="*/ 655365 h 965123"/>
                <a:gd name="connsiteX1739" fmla="*/ 974667 w 1476653"/>
                <a:gd name="connsiteY1739" fmla="*/ 654964 h 965123"/>
                <a:gd name="connsiteX1740" fmla="*/ 975773 w 1476653"/>
                <a:gd name="connsiteY1740" fmla="*/ 652917 h 965123"/>
                <a:gd name="connsiteX1741" fmla="*/ 976161 w 1476653"/>
                <a:gd name="connsiteY1741" fmla="*/ 652696 h 965123"/>
                <a:gd name="connsiteX1742" fmla="*/ 976797 w 1476653"/>
                <a:gd name="connsiteY1742" fmla="*/ 654923 h 965123"/>
                <a:gd name="connsiteX1743" fmla="*/ 1010584 w 1476653"/>
                <a:gd name="connsiteY1743" fmla="*/ 657910 h 965123"/>
                <a:gd name="connsiteX1744" fmla="*/ 1011054 w 1476653"/>
                <a:gd name="connsiteY1744" fmla="*/ 659431 h 965123"/>
                <a:gd name="connsiteX1745" fmla="*/ 1016213 w 1476653"/>
                <a:gd name="connsiteY1745" fmla="*/ 659501 h 965123"/>
                <a:gd name="connsiteX1746" fmla="*/ 1017652 w 1476653"/>
                <a:gd name="connsiteY1746" fmla="*/ 659874 h 965123"/>
                <a:gd name="connsiteX1747" fmla="*/ 1018191 w 1476653"/>
                <a:gd name="connsiteY1747" fmla="*/ 660621 h 965123"/>
                <a:gd name="connsiteX1748" fmla="*/ 1017417 w 1476653"/>
                <a:gd name="connsiteY1748" fmla="*/ 661575 h 965123"/>
                <a:gd name="connsiteX1749" fmla="*/ 1015314 w 1476653"/>
                <a:gd name="connsiteY1749" fmla="*/ 662764 h 965123"/>
                <a:gd name="connsiteX1750" fmla="*/ 1009298 w 1476653"/>
                <a:gd name="connsiteY1750" fmla="*/ 664645 h 965123"/>
                <a:gd name="connsiteX1751" fmla="*/ 1004319 w 1476653"/>
                <a:gd name="connsiteY1751" fmla="*/ 667301 h 965123"/>
                <a:gd name="connsiteX1752" fmla="*/ 1003724 w 1476653"/>
                <a:gd name="connsiteY1752" fmla="*/ 666983 h 965123"/>
                <a:gd name="connsiteX1753" fmla="*/ 1003116 w 1476653"/>
                <a:gd name="connsiteY1753" fmla="*/ 663567 h 965123"/>
                <a:gd name="connsiteX1754" fmla="*/ 1002369 w 1476653"/>
                <a:gd name="connsiteY1754" fmla="*/ 662128 h 965123"/>
                <a:gd name="connsiteX1755" fmla="*/ 1001982 w 1476653"/>
                <a:gd name="connsiteY1755" fmla="*/ 660220 h 965123"/>
                <a:gd name="connsiteX1756" fmla="*/ 1002051 w 1476653"/>
                <a:gd name="connsiteY1756" fmla="*/ 659514 h 965123"/>
                <a:gd name="connsiteX1757" fmla="*/ 1003005 w 1476653"/>
                <a:gd name="connsiteY1757" fmla="*/ 658256 h 965123"/>
                <a:gd name="connsiteX1758" fmla="*/ 1004886 w 1476653"/>
                <a:gd name="connsiteY1758" fmla="*/ 656485 h 965123"/>
                <a:gd name="connsiteX1759" fmla="*/ 1006172 w 1476653"/>
                <a:gd name="connsiteY1759" fmla="*/ 655863 h 965123"/>
                <a:gd name="connsiteX1760" fmla="*/ 1010584 w 1476653"/>
                <a:gd name="connsiteY1760" fmla="*/ 657910 h 965123"/>
                <a:gd name="connsiteX1761" fmla="*/ 1044317 w 1476653"/>
                <a:gd name="connsiteY1761" fmla="*/ 666457 h 965123"/>
                <a:gd name="connsiteX1762" fmla="*/ 1043376 w 1476653"/>
                <a:gd name="connsiteY1762" fmla="*/ 667757 h 965123"/>
                <a:gd name="connsiteX1763" fmla="*/ 1041053 w 1476653"/>
                <a:gd name="connsiteY1763" fmla="*/ 667149 h 965123"/>
                <a:gd name="connsiteX1764" fmla="*/ 1039849 w 1476653"/>
                <a:gd name="connsiteY1764" fmla="*/ 666236 h 965123"/>
                <a:gd name="connsiteX1765" fmla="*/ 1044247 w 1476653"/>
                <a:gd name="connsiteY1765" fmla="*/ 663041 h 965123"/>
                <a:gd name="connsiteX1766" fmla="*/ 1044884 w 1476653"/>
                <a:gd name="connsiteY1766" fmla="*/ 663788 h 965123"/>
                <a:gd name="connsiteX1767" fmla="*/ 1044317 w 1476653"/>
                <a:gd name="connsiteY1767" fmla="*/ 666457 h 965123"/>
                <a:gd name="connsiteX1768" fmla="*/ 490010 w 1476653"/>
                <a:gd name="connsiteY1768" fmla="*/ 562481 h 965123"/>
                <a:gd name="connsiteX1769" fmla="*/ 491559 w 1476653"/>
                <a:gd name="connsiteY1769" fmla="*/ 565800 h 965123"/>
                <a:gd name="connsiteX1770" fmla="*/ 492790 w 1476653"/>
                <a:gd name="connsiteY1770" fmla="*/ 566312 h 965123"/>
                <a:gd name="connsiteX1771" fmla="*/ 496980 w 1476653"/>
                <a:gd name="connsiteY1771" fmla="*/ 566727 h 965123"/>
                <a:gd name="connsiteX1772" fmla="*/ 498266 w 1476653"/>
                <a:gd name="connsiteY1772" fmla="*/ 567708 h 965123"/>
                <a:gd name="connsiteX1773" fmla="*/ 499317 w 1476653"/>
                <a:gd name="connsiteY1773" fmla="*/ 569257 h 965123"/>
                <a:gd name="connsiteX1774" fmla="*/ 499663 w 1476653"/>
                <a:gd name="connsiteY1774" fmla="*/ 571208 h 965123"/>
                <a:gd name="connsiteX1775" fmla="*/ 498916 w 1476653"/>
                <a:gd name="connsiteY1775" fmla="*/ 574236 h 965123"/>
                <a:gd name="connsiteX1776" fmla="*/ 497464 w 1476653"/>
                <a:gd name="connsiteY1776" fmla="*/ 576698 h 965123"/>
                <a:gd name="connsiteX1777" fmla="*/ 496551 w 1476653"/>
                <a:gd name="connsiteY1777" fmla="*/ 580488 h 965123"/>
                <a:gd name="connsiteX1778" fmla="*/ 495915 w 1476653"/>
                <a:gd name="connsiteY1778" fmla="*/ 582051 h 965123"/>
                <a:gd name="connsiteX1779" fmla="*/ 497395 w 1476653"/>
                <a:gd name="connsiteY1779" fmla="*/ 584817 h 965123"/>
                <a:gd name="connsiteX1780" fmla="*/ 497188 w 1476653"/>
                <a:gd name="connsiteY1780" fmla="*/ 587915 h 965123"/>
                <a:gd name="connsiteX1781" fmla="*/ 496621 w 1476653"/>
                <a:gd name="connsiteY1781" fmla="*/ 591123 h 965123"/>
                <a:gd name="connsiteX1782" fmla="*/ 491683 w 1476653"/>
                <a:gd name="connsiteY1782" fmla="*/ 590764 h 965123"/>
                <a:gd name="connsiteX1783" fmla="*/ 487008 w 1476653"/>
                <a:gd name="connsiteY1783" fmla="*/ 589505 h 965123"/>
                <a:gd name="connsiteX1784" fmla="*/ 482403 w 1476653"/>
                <a:gd name="connsiteY1784" fmla="*/ 590404 h 965123"/>
                <a:gd name="connsiteX1785" fmla="*/ 481117 w 1476653"/>
                <a:gd name="connsiteY1785" fmla="*/ 591676 h 965123"/>
                <a:gd name="connsiteX1786" fmla="*/ 481034 w 1476653"/>
                <a:gd name="connsiteY1786" fmla="*/ 594180 h 965123"/>
                <a:gd name="connsiteX1787" fmla="*/ 479761 w 1476653"/>
                <a:gd name="connsiteY1787" fmla="*/ 594429 h 965123"/>
                <a:gd name="connsiteX1788" fmla="*/ 478904 w 1476653"/>
                <a:gd name="connsiteY1788" fmla="*/ 593599 h 965123"/>
                <a:gd name="connsiteX1789" fmla="*/ 477631 w 1476653"/>
                <a:gd name="connsiteY1789" fmla="*/ 590902 h 965123"/>
                <a:gd name="connsiteX1790" fmla="*/ 475820 w 1476653"/>
                <a:gd name="connsiteY1790" fmla="*/ 589242 h 965123"/>
                <a:gd name="connsiteX1791" fmla="*/ 468932 w 1476653"/>
                <a:gd name="connsiteY1791" fmla="*/ 585411 h 965123"/>
                <a:gd name="connsiteX1792" fmla="*/ 461616 w 1476653"/>
                <a:gd name="connsiteY1792" fmla="*/ 576352 h 965123"/>
                <a:gd name="connsiteX1793" fmla="*/ 458061 w 1476653"/>
                <a:gd name="connsiteY1793" fmla="*/ 573821 h 965123"/>
                <a:gd name="connsiteX1794" fmla="*/ 455461 w 1476653"/>
                <a:gd name="connsiteY1794" fmla="*/ 568013 h 965123"/>
                <a:gd name="connsiteX1795" fmla="*/ 453663 w 1476653"/>
                <a:gd name="connsiteY1795" fmla="*/ 561111 h 965123"/>
                <a:gd name="connsiteX1796" fmla="*/ 456319 w 1476653"/>
                <a:gd name="connsiteY1796" fmla="*/ 560945 h 965123"/>
                <a:gd name="connsiteX1797" fmla="*/ 458850 w 1476653"/>
                <a:gd name="connsiteY1797" fmla="*/ 561236 h 965123"/>
                <a:gd name="connsiteX1798" fmla="*/ 469264 w 1476653"/>
                <a:gd name="connsiteY1798" fmla="*/ 565468 h 965123"/>
                <a:gd name="connsiteX1799" fmla="*/ 471892 w 1476653"/>
                <a:gd name="connsiteY1799" fmla="*/ 561761 h 965123"/>
                <a:gd name="connsiteX1800" fmla="*/ 473593 w 1476653"/>
                <a:gd name="connsiteY1800" fmla="*/ 561167 h 965123"/>
                <a:gd name="connsiteX1801" fmla="*/ 477355 w 1476653"/>
                <a:gd name="connsiteY1801" fmla="*/ 561042 h 965123"/>
                <a:gd name="connsiteX1802" fmla="*/ 481227 w 1476653"/>
                <a:gd name="connsiteY1802" fmla="*/ 559742 h 965123"/>
                <a:gd name="connsiteX1803" fmla="*/ 482624 w 1476653"/>
                <a:gd name="connsiteY1803" fmla="*/ 560226 h 965123"/>
                <a:gd name="connsiteX1804" fmla="*/ 483786 w 1476653"/>
                <a:gd name="connsiteY1804" fmla="*/ 561554 h 965123"/>
                <a:gd name="connsiteX1805" fmla="*/ 487202 w 1476653"/>
                <a:gd name="connsiteY1805" fmla="*/ 561084 h 965123"/>
                <a:gd name="connsiteX1806" fmla="*/ 488875 w 1476653"/>
                <a:gd name="connsiteY1806" fmla="*/ 561264 h 965123"/>
                <a:gd name="connsiteX1807" fmla="*/ 490010 w 1476653"/>
                <a:gd name="connsiteY1807" fmla="*/ 562481 h 965123"/>
                <a:gd name="connsiteX1808" fmla="*/ 971472 w 1476653"/>
                <a:gd name="connsiteY1808" fmla="*/ 689125 h 965123"/>
                <a:gd name="connsiteX1809" fmla="*/ 968402 w 1476653"/>
                <a:gd name="connsiteY1809" fmla="*/ 689609 h 965123"/>
                <a:gd name="connsiteX1810" fmla="*/ 967835 w 1476653"/>
                <a:gd name="connsiteY1810" fmla="*/ 687963 h 965123"/>
                <a:gd name="connsiteX1811" fmla="*/ 969799 w 1476653"/>
                <a:gd name="connsiteY1811" fmla="*/ 684160 h 965123"/>
                <a:gd name="connsiteX1812" fmla="*/ 971237 w 1476653"/>
                <a:gd name="connsiteY1812" fmla="*/ 682030 h 965123"/>
                <a:gd name="connsiteX1813" fmla="*/ 972233 w 1476653"/>
                <a:gd name="connsiteY1813" fmla="*/ 681546 h 965123"/>
                <a:gd name="connsiteX1814" fmla="*/ 976064 w 1476653"/>
                <a:gd name="connsiteY1814" fmla="*/ 677397 h 965123"/>
                <a:gd name="connsiteX1815" fmla="*/ 980158 w 1476653"/>
                <a:gd name="connsiteY1815" fmla="*/ 674479 h 965123"/>
                <a:gd name="connsiteX1816" fmla="*/ 984071 w 1476653"/>
                <a:gd name="connsiteY1816" fmla="*/ 670053 h 965123"/>
                <a:gd name="connsiteX1817" fmla="*/ 988207 w 1476653"/>
                <a:gd name="connsiteY1817" fmla="*/ 663539 h 965123"/>
                <a:gd name="connsiteX1818" fmla="*/ 989078 w 1476653"/>
                <a:gd name="connsiteY1818" fmla="*/ 661036 h 965123"/>
                <a:gd name="connsiteX1819" fmla="*/ 990752 w 1476653"/>
                <a:gd name="connsiteY1819" fmla="*/ 660939 h 965123"/>
                <a:gd name="connsiteX1820" fmla="*/ 993269 w 1476653"/>
                <a:gd name="connsiteY1820" fmla="*/ 662861 h 965123"/>
                <a:gd name="connsiteX1821" fmla="*/ 994721 w 1476653"/>
                <a:gd name="connsiteY1821" fmla="*/ 665351 h 965123"/>
                <a:gd name="connsiteX1822" fmla="*/ 993808 w 1476653"/>
                <a:gd name="connsiteY1822" fmla="*/ 667163 h 965123"/>
                <a:gd name="connsiteX1823" fmla="*/ 984030 w 1476653"/>
                <a:gd name="connsiteY1823" fmla="*/ 676069 h 965123"/>
                <a:gd name="connsiteX1824" fmla="*/ 983159 w 1476653"/>
                <a:gd name="connsiteY1824" fmla="*/ 677273 h 965123"/>
                <a:gd name="connsiteX1825" fmla="*/ 982066 w 1476653"/>
                <a:gd name="connsiteY1825" fmla="*/ 680454 h 965123"/>
                <a:gd name="connsiteX1826" fmla="*/ 981222 w 1476653"/>
                <a:gd name="connsiteY1826" fmla="*/ 681532 h 965123"/>
                <a:gd name="connsiteX1827" fmla="*/ 979964 w 1476653"/>
                <a:gd name="connsiteY1827" fmla="*/ 681961 h 965123"/>
                <a:gd name="connsiteX1828" fmla="*/ 978968 w 1476653"/>
                <a:gd name="connsiteY1828" fmla="*/ 683303 h 965123"/>
                <a:gd name="connsiteX1829" fmla="*/ 978207 w 1476653"/>
                <a:gd name="connsiteY1829" fmla="*/ 685612 h 965123"/>
                <a:gd name="connsiteX1830" fmla="*/ 977018 w 1476653"/>
                <a:gd name="connsiteY1830" fmla="*/ 686746 h 965123"/>
                <a:gd name="connsiteX1831" fmla="*/ 975331 w 1476653"/>
                <a:gd name="connsiteY1831" fmla="*/ 686677 h 965123"/>
                <a:gd name="connsiteX1832" fmla="*/ 974141 w 1476653"/>
                <a:gd name="connsiteY1832" fmla="*/ 687217 h 965123"/>
                <a:gd name="connsiteX1833" fmla="*/ 973381 w 1476653"/>
                <a:gd name="connsiteY1833" fmla="*/ 688351 h 965123"/>
                <a:gd name="connsiteX1834" fmla="*/ 971472 w 1476653"/>
                <a:gd name="connsiteY1834" fmla="*/ 689125 h 965123"/>
                <a:gd name="connsiteX1835" fmla="*/ 965027 w 1476653"/>
                <a:gd name="connsiteY1835" fmla="*/ 674797 h 965123"/>
                <a:gd name="connsiteX1836" fmla="*/ 963464 w 1476653"/>
                <a:gd name="connsiteY1836" fmla="*/ 676332 h 965123"/>
                <a:gd name="connsiteX1837" fmla="*/ 958236 w 1476653"/>
                <a:gd name="connsiteY1837" fmla="*/ 674797 h 965123"/>
                <a:gd name="connsiteX1838" fmla="*/ 959661 w 1476653"/>
                <a:gd name="connsiteY1838" fmla="*/ 671657 h 965123"/>
                <a:gd name="connsiteX1839" fmla="*/ 963934 w 1476653"/>
                <a:gd name="connsiteY1839" fmla="*/ 670039 h 965123"/>
                <a:gd name="connsiteX1840" fmla="*/ 968056 w 1476653"/>
                <a:gd name="connsiteY1840" fmla="*/ 673663 h 965123"/>
                <a:gd name="connsiteX1841" fmla="*/ 965027 w 1476653"/>
                <a:gd name="connsiteY1841" fmla="*/ 674797 h 965123"/>
                <a:gd name="connsiteX1842" fmla="*/ 1057511 w 1476653"/>
                <a:gd name="connsiteY1842" fmla="*/ 695446 h 965123"/>
                <a:gd name="connsiteX1843" fmla="*/ 1056197 w 1476653"/>
                <a:gd name="connsiteY1843" fmla="*/ 695708 h 965123"/>
                <a:gd name="connsiteX1844" fmla="*/ 1058354 w 1476653"/>
                <a:gd name="connsiteY1844" fmla="*/ 692292 h 965123"/>
                <a:gd name="connsiteX1845" fmla="*/ 1061203 w 1476653"/>
                <a:gd name="connsiteY1845" fmla="*/ 688530 h 965123"/>
                <a:gd name="connsiteX1846" fmla="*/ 1063804 w 1476653"/>
                <a:gd name="connsiteY1846" fmla="*/ 686221 h 965123"/>
                <a:gd name="connsiteX1847" fmla="*/ 1067081 w 1476653"/>
                <a:gd name="connsiteY1847" fmla="*/ 685363 h 965123"/>
                <a:gd name="connsiteX1848" fmla="*/ 1066625 w 1476653"/>
                <a:gd name="connsiteY1848" fmla="*/ 687134 h 965123"/>
                <a:gd name="connsiteX1849" fmla="*/ 1062227 w 1476653"/>
                <a:gd name="connsiteY1849" fmla="*/ 690190 h 965123"/>
                <a:gd name="connsiteX1850" fmla="*/ 1057511 w 1476653"/>
                <a:gd name="connsiteY1850" fmla="*/ 695446 h 965123"/>
                <a:gd name="connsiteX1851" fmla="*/ 602160 w 1476653"/>
                <a:gd name="connsiteY1851" fmla="*/ 694187 h 965123"/>
                <a:gd name="connsiteX1852" fmla="*/ 599947 w 1476653"/>
                <a:gd name="connsiteY1852" fmla="*/ 694547 h 965123"/>
                <a:gd name="connsiteX1853" fmla="*/ 597928 w 1476653"/>
                <a:gd name="connsiteY1853" fmla="*/ 693648 h 965123"/>
                <a:gd name="connsiteX1854" fmla="*/ 597527 w 1476653"/>
                <a:gd name="connsiteY1854" fmla="*/ 688088 h 965123"/>
                <a:gd name="connsiteX1855" fmla="*/ 598855 w 1476653"/>
                <a:gd name="connsiteY1855" fmla="*/ 688226 h 965123"/>
                <a:gd name="connsiteX1856" fmla="*/ 602340 w 1476653"/>
                <a:gd name="connsiteY1856" fmla="*/ 685502 h 965123"/>
                <a:gd name="connsiteX1857" fmla="*/ 608882 w 1476653"/>
                <a:gd name="connsiteY1857" fmla="*/ 684188 h 965123"/>
                <a:gd name="connsiteX1858" fmla="*/ 610417 w 1476653"/>
                <a:gd name="connsiteY1858" fmla="*/ 684215 h 965123"/>
                <a:gd name="connsiteX1859" fmla="*/ 602160 w 1476653"/>
                <a:gd name="connsiteY1859" fmla="*/ 694187 h 965123"/>
                <a:gd name="connsiteX1860" fmla="*/ 832698 w 1476653"/>
                <a:gd name="connsiteY1860" fmla="*/ 744253 h 965123"/>
                <a:gd name="connsiteX1861" fmla="*/ 831841 w 1476653"/>
                <a:gd name="connsiteY1861" fmla="*/ 744460 h 965123"/>
                <a:gd name="connsiteX1862" fmla="*/ 830070 w 1476653"/>
                <a:gd name="connsiteY1862" fmla="*/ 742538 h 965123"/>
                <a:gd name="connsiteX1863" fmla="*/ 828992 w 1476653"/>
                <a:gd name="connsiteY1863" fmla="*/ 740616 h 965123"/>
                <a:gd name="connsiteX1864" fmla="*/ 830070 w 1476653"/>
                <a:gd name="connsiteY1864" fmla="*/ 739454 h 965123"/>
                <a:gd name="connsiteX1865" fmla="*/ 834399 w 1476653"/>
                <a:gd name="connsiteY1865" fmla="*/ 737282 h 965123"/>
                <a:gd name="connsiteX1866" fmla="*/ 836280 w 1476653"/>
                <a:gd name="connsiteY1866" fmla="*/ 737504 h 965123"/>
                <a:gd name="connsiteX1867" fmla="*/ 836999 w 1476653"/>
                <a:gd name="connsiteY1867" fmla="*/ 738057 h 965123"/>
                <a:gd name="connsiteX1868" fmla="*/ 837179 w 1476653"/>
                <a:gd name="connsiteY1868" fmla="*/ 738942 h 965123"/>
                <a:gd name="connsiteX1869" fmla="*/ 836875 w 1476653"/>
                <a:gd name="connsiteY1869" fmla="*/ 740187 h 965123"/>
                <a:gd name="connsiteX1870" fmla="*/ 835810 w 1476653"/>
                <a:gd name="connsiteY1870" fmla="*/ 741639 h 965123"/>
                <a:gd name="connsiteX1871" fmla="*/ 832698 w 1476653"/>
                <a:gd name="connsiteY1871" fmla="*/ 744253 h 965123"/>
                <a:gd name="connsiteX1872" fmla="*/ 833611 w 1476653"/>
                <a:gd name="connsiteY1872" fmla="*/ 751127 h 965123"/>
                <a:gd name="connsiteX1873" fmla="*/ 834565 w 1476653"/>
                <a:gd name="connsiteY1873" fmla="*/ 751694 h 965123"/>
                <a:gd name="connsiteX1874" fmla="*/ 836059 w 1476653"/>
                <a:gd name="connsiteY1874" fmla="*/ 748720 h 965123"/>
                <a:gd name="connsiteX1875" fmla="*/ 836806 w 1476653"/>
                <a:gd name="connsiteY1875" fmla="*/ 748720 h 965123"/>
                <a:gd name="connsiteX1876" fmla="*/ 839738 w 1476653"/>
                <a:gd name="connsiteY1876" fmla="*/ 751832 h 965123"/>
                <a:gd name="connsiteX1877" fmla="*/ 841826 w 1476653"/>
                <a:gd name="connsiteY1877" fmla="*/ 751542 h 965123"/>
                <a:gd name="connsiteX1878" fmla="*/ 842642 w 1476653"/>
                <a:gd name="connsiteY1878" fmla="*/ 754999 h 965123"/>
                <a:gd name="connsiteX1879" fmla="*/ 843776 w 1476653"/>
                <a:gd name="connsiteY1879" fmla="*/ 755456 h 965123"/>
                <a:gd name="connsiteX1880" fmla="*/ 844924 w 1476653"/>
                <a:gd name="connsiteY1880" fmla="*/ 755193 h 965123"/>
                <a:gd name="connsiteX1881" fmla="*/ 845519 w 1476653"/>
                <a:gd name="connsiteY1881" fmla="*/ 755511 h 965123"/>
                <a:gd name="connsiteX1882" fmla="*/ 844800 w 1476653"/>
                <a:gd name="connsiteY1882" fmla="*/ 758941 h 965123"/>
                <a:gd name="connsiteX1883" fmla="*/ 841882 w 1476653"/>
                <a:gd name="connsiteY1883" fmla="*/ 762094 h 965123"/>
                <a:gd name="connsiteX1884" fmla="*/ 840637 w 1476653"/>
                <a:gd name="connsiteY1884" fmla="*/ 762799 h 965123"/>
                <a:gd name="connsiteX1885" fmla="*/ 839185 w 1476653"/>
                <a:gd name="connsiteY1885" fmla="*/ 761679 h 965123"/>
                <a:gd name="connsiteX1886" fmla="*/ 838659 w 1476653"/>
                <a:gd name="connsiteY1886" fmla="*/ 761237 h 965123"/>
                <a:gd name="connsiteX1887" fmla="*/ 837843 w 1476653"/>
                <a:gd name="connsiteY1887" fmla="*/ 759549 h 965123"/>
                <a:gd name="connsiteX1888" fmla="*/ 837345 w 1476653"/>
                <a:gd name="connsiteY1888" fmla="*/ 757489 h 965123"/>
                <a:gd name="connsiteX1889" fmla="*/ 836875 w 1476653"/>
                <a:gd name="connsiteY1889" fmla="*/ 757364 h 965123"/>
                <a:gd name="connsiteX1890" fmla="*/ 834704 w 1476653"/>
                <a:gd name="connsiteY1890" fmla="*/ 759383 h 965123"/>
                <a:gd name="connsiteX1891" fmla="*/ 834607 w 1476653"/>
                <a:gd name="connsiteY1891" fmla="*/ 760517 h 965123"/>
                <a:gd name="connsiteX1892" fmla="*/ 835146 w 1476653"/>
                <a:gd name="connsiteY1892" fmla="*/ 762329 h 965123"/>
                <a:gd name="connsiteX1893" fmla="*/ 834856 w 1476653"/>
                <a:gd name="connsiteY1893" fmla="*/ 763366 h 965123"/>
                <a:gd name="connsiteX1894" fmla="*/ 832795 w 1476653"/>
                <a:gd name="connsiteY1894" fmla="*/ 763588 h 965123"/>
                <a:gd name="connsiteX1895" fmla="*/ 830873 w 1476653"/>
                <a:gd name="connsiteY1895" fmla="*/ 763021 h 965123"/>
                <a:gd name="connsiteX1896" fmla="*/ 828245 w 1476653"/>
                <a:gd name="connsiteY1896" fmla="*/ 764169 h 965123"/>
                <a:gd name="connsiteX1897" fmla="*/ 827830 w 1476653"/>
                <a:gd name="connsiteY1897" fmla="*/ 763145 h 965123"/>
                <a:gd name="connsiteX1898" fmla="*/ 827858 w 1476653"/>
                <a:gd name="connsiteY1898" fmla="*/ 760462 h 965123"/>
                <a:gd name="connsiteX1899" fmla="*/ 827083 w 1476653"/>
                <a:gd name="connsiteY1899" fmla="*/ 760656 h 965123"/>
                <a:gd name="connsiteX1900" fmla="*/ 825479 w 1476653"/>
                <a:gd name="connsiteY1900" fmla="*/ 763671 h 965123"/>
                <a:gd name="connsiteX1901" fmla="*/ 823957 w 1476653"/>
                <a:gd name="connsiteY1901" fmla="*/ 765510 h 965123"/>
                <a:gd name="connsiteX1902" fmla="*/ 821426 w 1476653"/>
                <a:gd name="connsiteY1902" fmla="*/ 766879 h 965123"/>
                <a:gd name="connsiteX1903" fmla="*/ 820818 w 1476653"/>
                <a:gd name="connsiteY1903" fmla="*/ 767626 h 965123"/>
                <a:gd name="connsiteX1904" fmla="*/ 819144 w 1476653"/>
                <a:gd name="connsiteY1904" fmla="*/ 767488 h 965123"/>
                <a:gd name="connsiteX1905" fmla="*/ 816558 w 1476653"/>
                <a:gd name="connsiteY1905" fmla="*/ 768166 h 965123"/>
                <a:gd name="connsiteX1906" fmla="*/ 815078 w 1476653"/>
                <a:gd name="connsiteY1906" fmla="*/ 767778 h 965123"/>
                <a:gd name="connsiteX1907" fmla="*/ 806573 w 1476653"/>
                <a:gd name="connsiteY1907" fmla="*/ 762896 h 965123"/>
                <a:gd name="connsiteX1908" fmla="*/ 804650 w 1476653"/>
                <a:gd name="connsiteY1908" fmla="*/ 761306 h 965123"/>
                <a:gd name="connsiteX1909" fmla="*/ 813280 w 1476653"/>
                <a:gd name="connsiteY1909" fmla="*/ 754487 h 965123"/>
                <a:gd name="connsiteX1910" fmla="*/ 817651 w 1476653"/>
                <a:gd name="connsiteY1910" fmla="*/ 751984 h 965123"/>
                <a:gd name="connsiteX1911" fmla="*/ 819850 w 1476653"/>
                <a:gd name="connsiteY1911" fmla="*/ 752482 h 965123"/>
                <a:gd name="connsiteX1912" fmla="*/ 821938 w 1476653"/>
                <a:gd name="connsiteY1912" fmla="*/ 753810 h 965123"/>
                <a:gd name="connsiteX1913" fmla="*/ 823155 w 1476653"/>
                <a:gd name="connsiteY1913" fmla="*/ 753851 h 965123"/>
                <a:gd name="connsiteX1914" fmla="*/ 823791 w 1476653"/>
                <a:gd name="connsiteY1914" fmla="*/ 750324 h 965123"/>
                <a:gd name="connsiteX1915" fmla="*/ 822090 w 1476653"/>
                <a:gd name="connsiteY1915" fmla="*/ 747379 h 965123"/>
                <a:gd name="connsiteX1916" fmla="*/ 822325 w 1476653"/>
                <a:gd name="connsiteY1916" fmla="*/ 746272 h 965123"/>
                <a:gd name="connsiteX1917" fmla="*/ 827235 w 1476653"/>
                <a:gd name="connsiteY1917" fmla="*/ 745180 h 965123"/>
                <a:gd name="connsiteX1918" fmla="*/ 828909 w 1476653"/>
                <a:gd name="connsiteY1918" fmla="*/ 745664 h 965123"/>
                <a:gd name="connsiteX1919" fmla="*/ 830707 w 1476653"/>
                <a:gd name="connsiteY1919" fmla="*/ 746839 h 965123"/>
                <a:gd name="connsiteX1920" fmla="*/ 832311 w 1476653"/>
                <a:gd name="connsiteY1920" fmla="*/ 748623 h 965123"/>
                <a:gd name="connsiteX1921" fmla="*/ 833611 w 1476653"/>
                <a:gd name="connsiteY1921" fmla="*/ 751127 h 965123"/>
                <a:gd name="connsiteX1922" fmla="*/ 1330840 w 1476653"/>
                <a:gd name="connsiteY1922" fmla="*/ 785647 h 965123"/>
                <a:gd name="connsiteX1923" fmla="*/ 1338060 w 1476653"/>
                <a:gd name="connsiteY1923" fmla="*/ 786477 h 965123"/>
                <a:gd name="connsiteX1924" fmla="*/ 1343287 w 1476653"/>
                <a:gd name="connsiteY1924" fmla="*/ 785924 h 965123"/>
                <a:gd name="connsiteX1925" fmla="*/ 1348515 w 1476653"/>
                <a:gd name="connsiteY1925" fmla="*/ 793600 h 965123"/>
                <a:gd name="connsiteX1926" fmla="*/ 1351848 w 1476653"/>
                <a:gd name="connsiteY1926" fmla="*/ 799865 h 965123"/>
                <a:gd name="connsiteX1927" fmla="*/ 1353854 w 1476653"/>
                <a:gd name="connsiteY1927" fmla="*/ 804263 h 965123"/>
                <a:gd name="connsiteX1928" fmla="*/ 1355085 w 1476653"/>
                <a:gd name="connsiteY1928" fmla="*/ 808523 h 965123"/>
                <a:gd name="connsiteX1929" fmla="*/ 1356634 w 1476653"/>
                <a:gd name="connsiteY1929" fmla="*/ 812658 h 965123"/>
                <a:gd name="connsiteX1930" fmla="*/ 1356578 w 1476653"/>
                <a:gd name="connsiteY1930" fmla="*/ 813253 h 965123"/>
                <a:gd name="connsiteX1931" fmla="*/ 1353619 w 1476653"/>
                <a:gd name="connsiteY1931" fmla="*/ 810597 h 965123"/>
                <a:gd name="connsiteX1932" fmla="*/ 1351295 w 1476653"/>
                <a:gd name="connsiteY1932" fmla="*/ 804996 h 965123"/>
                <a:gd name="connsiteX1933" fmla="*/ 1350133 w 1476653"/>
                <a:gd name="connsiteY1933" fmla="*/ 802838 h 965123"/>
                <a:gd name="connsiteX1934" fmla="*/ 1349068 w 1476653"/>
                <a:gd name="connsiteY1934" fmla="*/ 801856 h 965123"/>
                <a:gd name="connsiteX1935" fmla="*/ 1347907 w 1476653"/>
                <a:gd name="connsiteY1935" fmla="*/ 799809 h 965123"/>
                <a:gd name="connsiteX1936" fmla="*/ 1345556 w 1476653"/>
                <a:gd name="connsiteY1936" fmla="*/ 794443 h 965123"/>
                <a:gd name="connsiteX1937" fmla="*/ 1345376 w 1476653"/>
                <a:gd name="connsiteY1937" fmla="*/ 792908 h 965123"/>
                <a:gd name="connsiteX1938" fmla="*/ 1344394 w 1476653"/>
                <a:gd name="connsiteY1938" fmla="*/ 791539 h 965123"/>
                <a:gd name="connsiteX1939" fmla="*/ 1343287 w 1476653"/>
                <a:gd name="connsiteY1939" fmla="*/ 791000 h 965123"/>
                <a:gd name="connsiteX1940" fmla="*/ 1342098 w 1476653"/>
                <a:gd name="connsiteY1940" fmla="*/ 791304 h 965123"/>
                <a:gd name="connsiteX1941" fmla="*/ 1341725 w 1476653"/>
                <a:gd name="connsiteY1941" fmla="*/ 791885 h 965123"/>
                <a:gd name="connsiteX1942" fmla="*/ 1342098 w 1476653"/>
                <a:gd name="connsiteY1942" fmla="*/ 795633 h 965123"/>
                <a:gd name="connsiteX1943" fmla="*/ 1343287 w 1476653"/>
                <a:gd name="connsiteY1943" fmla="*/ 799809 h 965123"/>
                <a:gd name="connsiteX1944" fmla="*/ 1349013 w 1476653"/>
                <a:gd name="connsiteY1944" fmla="*/ 808702 h 965123"/>
                <a:gd name="connsiteX1945" fmla="*/ 1352761 w 1476653"/>
                <a:gd name="connsiteY1945" fmla="*/ 813709 h 965123"/>
                <a:gd name="connsiteX1946" fmla="*/ 1353549 w 1476653"/>
                <a:gd name="connsiteY1946" fmla="*/ 815382 h 965123"/>
                <a:gd name="connsiteX1947" fmla="*/ 1354296 w 1476653"/>
                <a:gd name="connsiteY1947" fmla="*/ 820099 h 965123"/>
                <a:gd name="connsiteX1948" fmla="*/ 1352899 w 1476653"/>
                <a:gd name="connsiteY1948" fmla="*/ 822353 h 965123"/>
                <a:gd name="connsiteX1949" fmla="*/ 1355002 w 1476653"/>
                <a:gd name="connsiteY1949" fmla="*/ 826613 h 965123"/>
                <a:gd name="connsiteX1950" fmla="*/ 1355002 w 1476653"/>
                <a:gd name="connsiteY1950" fmla="*/ 827484 h 965123"/>
                <a:gd name="connsiteX1951" fmla="*/ 1354656 w 1476653"/>
                <a:gd name="connsiteY1951" fmla="*/ 828328 h 965123"/>
                <a:gd name="connsiteX1952" fmla="*/ 1349746 w 1476653"/>
                <a:gd name="connsiteY1952" fmla="*/ 830596 h 965123"/>
                <a:gd name="connsiteX1953" fmla="*/ 1345583 w 1476653"/>
                <a:gd name="connsiteY1953" fmla="*/ 838922 h 965123"/>
                <a:gd name="connsiteX1954" fmla="*/ 1340798 w 1476653"/>
                <a:gd name="connsiteY1954" fmla="*/ 843956 h 965123"/>
                <a:gd name="connsiteX1955" fmla="*/ 1338516 w 1476653"/>
                <a:gd name="connsiteY1955" fmla="*/ 844827 h 965123"/>
                <a:gd name="connsiteX1956" fmla="*/ 1337340 w 1476653"/>
                <a:gd name="connsiteY1956" fmla="*/ 844080 h 965123"/>
                <a:gd name="connsiteX1957" fmla="*/ 1336206 w 1476653"/>
                <a:gd name="connsiteY1957" fmla="*/ 842296 h 965123"/>
                <a:gd name="connsiteX1958" fmla="*/ 1335446 w 1476653"/>
                <a:gd name="connsiteY1958" fmla="*/ 839876 h 965123"/>
                <a:gd name="connsiteX1959" fmla="*/ 1335100 w 1476653"/>
                <a:gd name="connsiteY1959" fmla="*/ 836847 h 965123"/>
                <a:gd name="connsiteX1960" fmla="*/ 1336289 w 1476653"/>
                <a:gd name="connsiteY1960" fmla="*/ 834842 h 965123"/>
                <a:gd name="connsiteX1961" fmla="*/ 1338267 w 1476653"/>
                <a:gd name="connsiteY1961" fmla="*/ 824759 h 965123"/>
                <a:gd name="connsiteX1962" fmla="*/ 1338156 w 1476653"/>
                <a:gd name="connsiteY1962" fmla="*/ 821509 h 965123"/>
                <a:gd name="connsiteX1963" fmla="*/ 1334865 w 1476653"/>
                <a:gd name="connsiteY1963" fmla="*/ 817097 h 965123"/>
                <a:gd name="connsiteX1964" fmla="*/ 1332845 w 1476653"/>
                <a:gd name="connsiteY1964" fmla="*/ 813474 h 965123"/>
                <a:gd name="connsiteX1965" fmla="*/ 1331587 w 1476653"/>
                <a:gd name="connsiteY1965" fmla="*/ 808315 h 965123"/>
                <a:gd name="connsiteX1966" fmla="*/ 1329250 w 1476653"/>
                <a:gd name="connsiteY1966" fmla="*/ 794637 h 965123"/>
                <a:gd name="connsiteX1967" fmla="*/ 1328254 w 1476653"/>
                <a:gd name="connsiteY1967" fmla="*/ 790280 h 965123"/>
                <a:gd name="connsiteX1968" fmla="*/ 1326968 w 1476653"/>
                <a:gd name="connsiteY1968" fmla="*/ 786643 h 965123"/>
                <a:gd name="connsiteX1969" fmla="*/ 1325460 w 1476653"/>
                <a:gd name="connsiteY1969" fmla="*/ 783752 h 965123"/>
                <a:gd name="connsiteX1970" fmla="*/ 1324243 w 1476653"/>
                <a:gd name="connsiteY1970" fmla="*/ 780571 h 965123"/>
                <a:gd name="connsiteX1971" fmla="*/ 1323358 w 1476653"/>
                <a:gd name="connsiteY1971" fmla="*/ 777086 h 965123"/>
                <a:gd name="connsiteX1972" fmla="*/ 1323579 w 1476653"/>
                <a:gd name="connsiteY1972" fmla="*/ 775689 h 965123"/>
                <a:gd name="connsiteX1973" fmla="*/ 1326110 w 1476653"/>
                <a:gd name="connsiteY1973" fmla="*/ 777432 h 965123"/>
                <a:gd name="connsiteX1974" fmla="*/ 1329277 w 1476653"/>
                <a:gd name="connsiteY1974" fmla="*/ 782369 h 965123"/>
                <a:gd name="connsiteX1975" fmla="*/ 1330840 w 1476653"/>
                <a:gd name="connsiteY1975" fmla="*/ 785647 h 965123"/>
                <a:gd name="connsiteX1976" fmla="*/ 1341019 w 1476653"/>
                <a:gd name="connsiteY1976" fmla="*/ 781498 h 965123"/>
                <a:gd name="connsiteX1977" fmla="*/ 1340881 w 1476653"/>
                <a:gd name="connsiteY1977" fmla="*/ 782867 h 965123"/>
                <a:gd name="connsiteX1978" fmla="*/ 1337036 w 1476653"/>
                <a:gd name="connsiteY1978" fmla="*/ 782936 h 965123"/>
                <a:gd name="connsiteX1979" fmla="*/ 1333067 w 1476653"/>
                <a:gd name="connsiteY1979" fmla="*/ 781180 h 965123"/>
                <a:gd name="connsiteX1980" fmla="*/ 1331034 w 1476653"/>
                <a:gd name="connsiteY1980" fmla="*/ 778732 h 965123"/>
                <a:gd name="connsiteX1981" fmla="*/ 1331366 w 1476653"/>
                <a:gd name="connsiteY1981" fmla="*/ 777570 h 965123"/>
                <a:gd name="connsiteX1982" fmla="*/ 1334920 w 1476653"/>
                <a:gd name="connsiteY1982" fmla="*/ 776312 h 965123"/>
                <a:gd name="connsiteX1983" fmla="*/ 1338433 w 1476653"/>
                <a:gd name="connsiteY1983" fmla="*/ 778552 h 965123"/>
                <a:gd name="connsiteX1984" fmla="*/ 1341019 w 1476653"/>
                <a:gd name="connsiteY1984" fmla="*/ 781498 h 965123"/>
                <a:gd name="connsiteX1985" fmla="*/ 1301105 w 1476653"/>
                <a:gd name="connsiteY1985" fmla="*/ 782494 h 965123"/>
                <a:gd name="connsiteX1986" fmla="*/ 1305337 w 1476653"/>
                <a:gd name="connsiteY1986" fmla="*/ 787542 h 965123"/>
                <a:gd name="connsiteX1987" fmla="*/ 1305406 w 1476653"/>
                <a:gd name="connsiteY1987" fmla="*/ 788759 h 965123"/>
                <a:gd name="connsiteX1988" fmla="*/ 1304728 w 1476653"/>
                <a:gd name="connsiteY1988" fmla="*/ 792355 h 965123"/>
                <a:gd name="connsiteX1989" fmla="*/ 1302571 w 1476653"/>
                <a:gd name="connsiteY1989" fmla="*/ 793447 h 965123"/>
                <a:gd name="connsiteX1990" fmla="*/ 1303249 w 1476653"/>
                <a:gd name="connsiteY1990" fmla="*/ 794831 h 965123"/>
                <a:gd name="connsiteX1991" fmla="*/ 1304908 w 1476653"/>
                <a:gd name="connsiteY1991" fmla="*/ 795826 h 965123"/>
                <a:gd name="connsiteX1992" fmla="*/ 1306056 w 1476653"/>
                <a:gd name="connsiteY1992" fmla="*/ 794914 h 965123"/>
                <a:gd name="connsiteX1993" fmla="*/ 1310094 w 1476653"/>
                <a:gd name="connsiteY1993" fmla="*/ 789713 h 965123"/>
                <a:gd name="connsiteX1994" fmla="*/ 1311381 w 1476653"/>
                <a:gd name="connsiteY1994" fmla="*/ 788607 h 965123"/>
                <a:gd name="connsiteX1995" fmla="*/ 1312169 w 1476653"/>
                <a:gd name="connsiteY1995" fmla="*/ 788469 h 965123"/>
                <a:gd name="connsiteX1996" fmla="*/ 1317438 w 1476653"/>
                <a:gd name="connsiteY1996" fmla="*/ 789755 h 965123"/>
                <a:gd name="connsiteX1997" fmla="*/ 1322099 w 1476653"/>
                <a:gd name="connsiteY1997" fmla="*/ 791926 h 965123"/>
                <a:gd name="connsiteX1998" fmla="*/ 1323510 w 1476653"/>
                <a:gd name="connsiteY1998" fmla="*/ 793766 h 965123"/>
                <a:gd name="connsiteX1999" fmla="*/ 1324437 w 1476653"/>
                <a:gd name="connsiteY1999" fmla="*/ 797057 h 965123"/>
                <a:gd name="connsiteX2000" fmla="*/ 1323551 w 1476653"/>
                <a:gd name="connsiteY2000" fmla="*/ 804318 h 965123"/>
                <a:gd name="connsiteX2001" fmla="*/ 1319859 w 1476653"/>
                <a:gd name="connsiteY2001" fmla="*/ 805743 h 965123"/>
                <a:gd name="connsiteX2002" fmla="*/ 1318075 w 1476653"/>
                <a:gd name="connsiteY2002" fmla="*/ 805715 h 965123"/>
                <a:gd name="connsiteX2003" fmla="*/ 1316152 w 1476653"/>
                <a:gd name="connsiteY2003" fmla="*/ 804747 h 965123"/>
                <a:gd name="connsiteX2004" fmla="*/ 1313206 w 1476653"/>
                <a:gd name="connsiteY2004" fmla="*/ 807375 h 965123"/>
                <a:gd name="connsiteX2005" fmla="*/ 1315793 w 1476653"/>
                <a:gd name="connsiteY2005" fmla="*/ 809200 h 965123"/>
                <a:gd name="connsiteX2006" fmla="*/ 1323510 w 1476653"/>
                <a:gd name="connsiteY2006" fmla="*/ 809297 h 965123"/>
                <a:gd name="connsiteX2007" fmla="*/ 1326055 w 1476653"/>
                <a:gd name="connsiteY2007" fmla="*/ 813239 h 965123"/>
                <a:gd name="connsiteX2008" fmla="*/ 1326885 w 1476653"/>
                <a:gd name="connsiteY2008" fmla="*/ 816337 h 965123"/>
                <a:gd name="connsiteX2009" fmla="*/ 1325488 w 1476653"/>
                <a:gd name="connsiteY2009" fmla="*/ 822145 h 965123"/>
                <a:gd name="connsiteX2010" fmla="*/ 1321034 w 1476653"/>
                <a:gd name="connsiteY2010" fmla="*/ 820749 h 965123"/>
                <a:gd name="connsiteX2011" fmla="*/ 1317023 w 1476653"/>
                <a:gd name="connsiteY2011" fmla="*/ 817581 h 965123"/>
                <a:gd name="connsiteX2012" fmla="*/ 1308919 w 1476653"/>
                <a:gd name="connsiteY2012" fmla="*/ 813211 h 965123"/>
                <a:gd name="connsiteX2013" fmla="*/ 1307024 w 1476653"/>
                <a:gd name="connsiteY2013" fmla="*/ 813073 h 965123"/>
                <a:gd name="connsiteX2014" fmla="*/ 1305793 w 1476653"/>
                <a:gd name="connsiteY2014" fmla="*/ 813944 h 965123"/>
                <a:gd name="connsiteX2015" fmla="*/ 1305530 w 1476653"/>
                <a:gd name="connsiteY2015" fmla="*/ 816821 h 965123"/>
                <a:gd name="connsiteX2016" fmla="*/ 1305835 w 1476653"/>
                <a:gd name="connsiteY2016" fmla="*/ 823017 h 965123"/>
                <a:gd name="connsiteX2017" fmla="*/ 1303843 w 1476653"/>
                <a:gd name="connsiteY2017" fmla="*/ 826281 h 965123"/>
                <a:gd name="connsiteX2018" fmla="*/ 1297523 w 1476653"/>
                <a:gd name="connsiteY2018" fmla="*/ 825105 h 965123"/>
                <a:gd name="connsiteX2019" fmla="*/ 1294895 w 1476653"/>
                <a:gd name="connsiteY2019" fmla="*/ 820513 h 965123"/>
                <a:gd name="connsiteX2020" fmla="*/ 1292364 w 1476653"/>
                <a:gd name="connsiteY2020" fmla="*/ 813156 h 965123"/>
                <a:gd name="connsiteX2021" fmla="*/ 1283513 w 1476653"/>
                <a:gd name="connsiteY2021" fmla="*/ 804664 h 965123"/>
                <a:gd name="connsiteX2022" fmla="*/ 1281134 w 1476653"/>
                <a:gd name="connsiteY2022" fmla="*/ 802963 h 965123"/>
                <a:gd name="connsiteX2023" fmla="*/ 1277897 w 1476653"/>
                <a:gd name="connsiteY2023" fmla="*/ 797776 h 965123"/>
                <a:gd name="connsiteX2024" fmla="*/ 1279004 w 1476653"/>
                <a:gd name="connsiteY2024" fmla="*/ 793530 h 965123"/>
                <a:gd name="connsiteX2025" fmla="*/ 1279294 w 1476653"/>
                <a:gd name="connsiteY2025" fmla="*/ 791110 h 965123"/>
                <a:gd name="connsiteX2026" fmla="*/ 1280885 w 1476653"/>
                <a:gd name="connsiteY2026" fmla="*/ 790446 h 965123"/>
                <a:gd name="connsiteX2027" fmla="*/ 1283236 w 1476653"/>
                <a:gd name="connsiteY2027" fmla="*/ 788524 h 965123"/>
                <a:gd name="connsiteX2028" fmla="*/ 1284439 w 1476653"/>
                <a:gd name="connsiteY2028" fmla="*/ 784416 h 965123"/>
                <a:gd name="connsiteX2029" fmla="*/ 1286666 w 1476653"/>
                <a:gd name="connsiteY2029" fmla="*/ 787625 h 965123"/>
                <a:gd name="connsiteX2030" fmla="*/ 1289681 w 1476653"/>
                <a:gd name="connsiteY2030" fmla="*/ 790681 h 965123"/>
                <a:gd name="connsiteX2031" fmla="*/ 1289598 w 1476653"/>
                <a:gd name="connsiteY2031" fmla="*/ 787722 h 965123"/>
                <a:gd name="connsiteX2032" fmla="*/ 1290884 w 1476653"/>
                <a:gd name="connsiteY2032" fmla="*/ 785315 h 965123"/>
                <a:gd name="connsiteX2033" fmla="*/ 1293678 w 1476653"/>
                <a:gd name="connsiteY2033" fmla="*/ 785315 h 965123"/>
                <a:gd name="connsiteX2034" fmla="*/ 1295006 w 1476653"/>
                <a:gd name="connsiteY2034" fmla="*/ 784776 h 965123"/>
                <a:gd name="connsiteX2035" fmla="*/ 1296790 w 1476653"/>
                <a:gd name="connsiteY2035" fmla="*/ 782508 h 965123"/>
                <a:gd name="connsiteX2036" fmla="*/ 1299418 w 1476653"/>
                <a:gd name="connsiteY2036" fmla="*/ 781249 h 965123"/>
                <a:gd name="connsiteX2037" fmla="*/ 1301105 w 1476653"/>
                <a:gd name="connsiteY2037" fmla="*/ 782494 h 965123"/>
                <a:gd name="connsiteX2038" fmla="*/ 815991 w 1476653"/>
                <a:gd name="connsiteY2038" fmla="*/ 777404 h 965123"/>
                <a:gd name="connsiteX2039" fmla="*/ 815742 w 1476653"/>
                <a:gd name="connsiteY2039" fmla="*/ 780336 h 965123"/>
                <a:gd name="connsiteX2040" fmla="*/ 816959 w 1476653"/>
                <a:gd name="connsiteY2040" fmla="*/ 780157 h 965123"/>
                <a:gd name="connsiteX2041" fmla="*/ 821703 w 1476653"/>
                <a:gd name="connsiteY2041" fmla="*/ 777833 h 965123"/>
                <a:gd name="connsiteX2042" fmla="*/ 824096 w 1476653"/>
                <a:gd name="connsiteY2042" fmla="*/ 777307 h 965123"/>
                <a:gd name="connsiteX2043" fmla="*/ 827055 w 1476653"/>
                <a:gd name="connsiteY2043" fmla="*/ 777598 h 965123"/>
                <a:gd name="connsiteX2044" fmla="*/ 829185 w 1476653"/>
                <a:gd name="connsiteY2044" fmla="*/ 779299 h 965123"/>
                <a:gd name="connsiteX2045" fmla="*/ 829503 w 1476653"/>
                <a:gd name="connsiteY2045" fmla="*/ 780405 h 965123"/>
                <a:gd name="connsiteX2046" fmla="*/ 829102 w 1476653"/>
                <a:gd name="connsiteY2046" fmla="*/ 781609 h 965123"/>
                <a:gd name="connsiteX2047" fmla="*/ 826862 w 1476653"/>
                <a:gd name="connsiteY2047" fmla="*/ 783863 h 965123"/>
                <a:gd name="connsiteX2048" fmla="*/ 826696 w 1476653"/>
                <a:gd name="connsiteY2048" fmla="*/ 785481 h 965123"/>
                <a:gd name="connsiteX2049" fmla="*/ 828245 w 1476653"/>
                <a:gd name="connsiteY2049" fmla="*/ 788800 h 965123"/>
                <a:gd name="connsiteX2050" fmla="*/ 832933 w 1476653"/>
                <a:gd name="connsiteY2050" fmla="*/ 791124 h 965123"/>
                <a:gd name="connsiteX2051" fmla="*/ 833404 w 1476653"/>
                <a:gd name="connsiteY2051" fmla="*/ 792120 h 965123"/>
                <a:gd name="connsiteX2052" fmla="*/ 833224 w 1476653"/>
                <a:gd name="connsiteY2052" fmla="*/ 793171 h 965123"/>
                <a:gd name="connsiteX2053" fmla="*/ 829088 w 1476653"/>
                <a:gd name="connsiteY2053" fmla="*/ 797680 h 965123"/>
                <a:gd name="connsiteX2054" fmla="*/ 827664 w 1476653"/>
                <a:gd name="connsiteY2054" fmla="*/ 798662 h 965123"/>
                <a:gd name="connsiteX2055" fmla="*/ 826751 w 1476653"/>
                <a:gd name="connsiteY2055" fmla="*/ 798800 h 965123"/>
                <a:gd name="connsiteX2056" fmla="*/ 820693 w 1476653"/>
                <a:gd name="connsiteY2056" fmla="*/ 796988 h 965123"/>
                <a:gd name="connsiteX2057" fmla="*/ 815286 w 1476653"/>
                <a:gd name="connsiteY2057" fmla="*/ 794499 h 965123"/>
                <a:gd name="connsiteX2058" fmla="*/ 813087 w 1476653"/>
                <a:gd name="connsiteY2058" fmla="*/ 793862 h 965123"/>
                <a:gd name="connsiteX2059" fmla="*/ 812202 w 1476653"/>
                <a:gd name="connsiteY2059" fmla="*/ 794250 h 965123"/>
                <a:gd name="connsiteX2060" fmla="*/ 810348 w 1476653"/>
                <a:gd name="connsiteY2060" fmla="*/ 795536 h 965123"/>
                <a:gd name="connsiteX2061" fmla="*/ 811413 w 1476653"/>
                <a:gd name="connsiteY2061" fmla="*/ 796172 h 965123"/>
                <a:gd name="connsiteX2062" fmla="*/ 816309 w 1476653"/>
                <a:gd name="connsiteY2062" fmla="*/ 797306 h 965123"/>
                <a:gd name="connsiteX2063" fmla="*/ 817734 w 1476653"/>
                <a:gd name="connsiteY2063" fmla="*/ 799809 h 965123"/>
                <a:gd name="connsiteX2064" fmla="*/ 818273 w 1476653"/>
                <a:gd name="connsiteY2064" fmla="*/ 801552 h 965123"/>
                <a:gd name="connsiteX2065" fmla="*/ 818384 w 1476653"/>
                <a:gd name="connsiteY2065" fmla="*/ 803392 h 965123"/>
                <a:gd name="connsiteX2066" fmla="*/ 817277 w 1476653"/>
                <a:gd name="connsiteY2066" fmla="*/ 804000 h 965123"/>
                <a:gd name="connsiteX2067" fmla="*/ 815092 w 1476653"/>
                <a:gd name="connsiteY2067" fmla="*/ 804235 h 965123"/>
                <a:gd name="connsiteX2068" fmla="*/ 812506 w 1476653"/>
                <a:gd name="connsiteY2068" fmla="*/ 803834 h 965123"/>
                <a:gd name="connsiteX2069" fmla="*/ 809021 w 1476653"/>
                <a:gd name="connsiteY2069" fmla="*/ 805383 h 965123"/>
                <a:gd name="connsiteX2070" fmla="*/ 806932 w 1476653"/>
                <a:gd name="connsiteY2070" fmla="*/ 807458 h 965123"/>
                <a:gd name="connsiteX2071" fmla="*/ 800501 w 1476653"/>
                <a:gd name="connsiteY2071" fmla="*/ 807070 h 965123"/>
                <a:gd name="connsiteX2072" fmla="*/ 795204 w 1476653"/>
                <a:gd name="connsiteY2072" fmla="*/ 809422 h 965123"/>
                <a:gd name="connsiteX2073" fmla="*/ 793240 w 1476653"/>
                <a:gd name="connsiteY2073" fmla="*/ 810666 h 965123"/>
                <a:gd name="connsiteX2074" fmla="*/ 792355 w 1476653"/>
                <a:gd name="connsiteY2074" fmla="*/ 812395 h 965123"/>
                <a:gd name="connsiteX2075" fmla="*/ 790336 w 1476653"/>
                <a:gd name="connsiteY2075" fmla="*/ 813432 h 965123"/>
                <a:gd name="connsiteX2076" fmla="*/ 786007 w 1476653"/>
                <a:gd name="connsiteY2076" fmla="*/ 814110 h 965123"/>
                <a:gd name="connsiteX2077" fmla="*/ 788289 w 1476653"/>
                <a:gd name="connsiteY2077" fmla="*/ 815701 h 965123"/>
                <a:gd name="connsiteX2078" fmla="*/ 788510 w 1476653"/>
                <a:gd name="connsiteY2078" fmla="*/ 816765 h 965123"/>
                <a:gd name="connsiteX2079" fmla="*/ 788317 w 1476653"/>
                <a:gd name="connsiteY2079" fmla="*/ 818148 h 965123"/>
                <a:gd name="connsiteX2080" fmla="*/ 787791 w 1476653"/>
                <a:gd name="connsiteY2080" fmla="*/ 819296 h 965123"/>
                <a:gd name="connsiteX2081" fmla="*/ 783656 w 1476653"/>
                <a:gd name="connsiteY2081" fmla="*/ 824137 h 965123"/>
                <a:gd name="connsiteX2082" fmla="*/ 776754 w 1476653"/>
                <a:gd name="connsiteY2082" fmla="*/ 827498 h 965123"/>
                <a:gd name="connsiteX2083" fmla="*/ 775233 w 1476653"/>
                <a:gd name="connsiteY2083" fmla="*/ 827055 h 965123"/>
                <a:gd name="connsiteX2084" fmla="*/ 774666 w 1476653"/>
                <a:gd name="connsiteY2084" fmla="*/ 826405 h 965123"/>
                <a:gd name="connsiteX2085" fmla="*/ 774251 w 1476653"/>
                <a:gd name="connsiteY2085" fmla="*/ 825492 h 965123"/>
                <a:gd name="connsiteX2086" fmla="*/ 774348 w 1476653"/>
                <a:gd name="connsiteY2086" fmla="*/ 824621 h 965123"/>
                <a:gd name="connsiteX2087" fmla="*/ 783753 w 1476653"/>
                <a:gd name="connsiteY2087" fmla="*/ 817125 h 965123"/>
                <a:gd name="connsiteX2088" fmla="*/ 783476 w 1476653"/>
                <a:gd name="connsiteY2088" fmla="*/ 816641 h 965123"/>
                <a:gd name="connsiteX2089" fmla="*/ 781388 w 1476653"/>
                <a:gd name="connsiteY2089" fmla="*/ 815991 h 965123"/>
                <a:gd name="connsiteX2090" fmla="*/ 778345 w 1476653"/>
                <a:gd name="connsiteY2090" fmla="*/ 813004 h 965123"/>
                <a:gd name="connsiteX2091" fmla="*/ 775689 w 1476653"/>
                <a:gd name="connsiteY2091" fmla="*/ 814165 h 965123"/>
                <a:gd name="connsiteX2092" fmla="*/ 775164 w 1476653"/>
                <a:gd name="connsiteY2092" fmla="*/ 814027 h 965123"/>
                <a:gd name="connsiteX2093" fmla="*/ 776132 w 1476653"/>
                <a:gd name="connsiteY2093" fmla="*/ 812063 h 965123"/>
                <a:gd name="connsiteX2094" fmla="*/ 778137 w 1476653"/>
                <a:gd name="connsiteY2094" fmla="*/ 809864 h 965123"/>
                <a:gd name="connsiteX2095" fmla="*/ 777999 w 1476653"/>
                <a:gd name="connsiteY2095" fmla="*/ 809103 h 965123"/>
                <a:gd name="connsiteX2096" fmla="*/ 777252 w 1476653"/>
                <a:gd name="connsiteY2096" fmla="*/ 808357 h 965123"/>
                <a:gd name="connsiteX2097" fmla="*/ 775316 w 1476653"/>
                <a:gd name="connsiteY2097" fmla="*/ 807651 h 965123"/>
                <a:gd name="connsiteX2098" fmla="*/ 772232 w 1476653"/>
                <a:gd name="connsiteY2098" fmla="*/ 807001 h 965123"/>
                <a:gd name="connsiteX2099" fmla="*/ 769853 w 1476653"/>
                <a:gd name="connsiteY2099" fmla="*/ 807209 h 965123"/>
                <a:gd name="connsiteX2100" fmla="*/ 768138 w 1476653"/>
                <a:gd name="connsiteY2100" fmla="*/ 808246 h 965123"/>
                <a:gd name="connsiteX2101" fmla="*/ 767917 w 1476653"/>
                <a:gd name="connsiteY2101" fmla="*/ 808799 h 965123"/>
                <a:gd name="connsiteX2102" fmla="*/ 771125 w 1476653"/>
                <a:gd name="connsiteY2102" fmla="*/ 809186 h 965123"/>
                <a:gd name="connsiteX2103" fmla="*/ 771886 w 1476653"/>
                <a:gd name="connsiteY2103" fmla="*/ 810002 h 965123"/>
                <a:gd name="connsiteX2104" fmla="*/ 772522 w 1476653"/>
                <a:gd name="connsiteY2104" fmla="*/ 811385 h 965123"/>
                <a:gd name="connsiteX2105" fmla="*/ 772799 w 1476653"/>
                <a:gd name="connsiteY2105" fmla="*/ 812879 h 965123"/>
                <a:gd name="connsiteX2106" fmla="*/ 772744 w 1476653"/>
                <a:gd name="connsiteY2106" fmla="*/ 814525 h 965123"/>
                <a:gd name="connsiteX2107" fmla="*/ 771706 w 1476653"/>
                <a:gd name="connsiteY2107" fmla="*/ 816572 h 965123"/>
                <a:gd name="connsiteX2108" fmla="*/ 769742 w 1476653"/>
                <a:gd name="connsiteY2108" fmla="*/ 819020 h 965123"/>
                <a:gd name="connsiteX2109" fmla="*/ 767613 w 1476653"/>
                <a:gd name="connsiteY2109" fmla="*/ 818176 h 965123"/>
                <a:gd name="connsiteX2110" fmla="*/ 764086 w 1476653"/>
                <a:gd name="connsiteY2110" fmla="*/ 811385 h 965123"/>
                <a:gd name="connsiteX2111" fmla="*/ 763602 w 1476653"/>
                <a:gd name="connsiteY2111" fmla="*/ 802216 h 965123"/>
                <a:gd name="connsiteX2112" fmla="*/ 760905 w 1476653"/>
                <a:gd name="connsiteY2112" fmla="*/ 794789 h 965123"/>
                <a:gd name="connsiteX2113" fmla="*/ 761015 w 1476653"/>
                <a:gd name="connsiteY2113" fmla="*/ 793143 h 965123"/>
                <a:gd name="connsiteX2114" fmla="*/ 762827 w 1476653"/>
                <a:gd name="connsiteY2114" fmla="*/ 789174 h 965123"/>
                <a:gd name="connsiteX2115" fmla="*/ 767737 w 1476653"/>
                <a:gd name="connsiteY2115" fmla="*/ 783918 h 965123"/>
                <a:gd name="connsiteX2116" fmla="*/ 772163 w 1476653"/>
                <a:gd name="connsiteY2116" fmla="*/ 782992 h 965123"/>
                <a:gd name="connsiteX2117" fmla="*/ 775537 w 1476653"/>
                <a:gd name="connsiteY2117" fmla="*/ 780986 h 965123"/>
                <a:gd name="connsiteX2118" fmla="*/ 778525 w 1476653"/>
                <a:gd name="connsiteY2118" fmla="*/ 780696 h 965123"/>
                <a:gd name="connsiteX2119" fmla="*/ 780295 w 1476653"/>
                <a:gd name="connsiteY2119" fmla="*/ 781069 h 965123"/>
                <a:gd name="connsiteX2120" fmla="*/ 782549 w 1476653"/>
                <a:gd name="connsiteY2120" fmla="*/ 782535 h 965123"/>
                <a:gd name="connsiteX2121" fmla="*/ 783158 w 1476653"/>
                <a:gd name="connsiteY2121" fmla="*/ 784997 h 965123"/>
                <a:gd name="connsiteX2122" fmla="*/ 782397 w 1476653"/>
                <a:gd name="connsiteY2122" fmla="*/ 785965 h 965123"/>
                <a:gd name="connsiteX2123" fmla="*/ 782549 w 1476653"/>
                <a:gd name="connsiteY2123" fmla="*/ 786560 h 965123"/>
                <a:gd name="connsiteX2124" fmla="*/ 784029 w 1476653"/>
                <a:gd name="connsiteY2124" fmla="*/ 788178 h 965123"/>
                <a:gd name="connsiteX2125" fmla="*/ 785094 w 1476653"/>
                <a:gd name="connsiteY2125" fmla="*/ 793282 h 965123"/>
                <a:gd name="connsiteX2126" fmla="*/ 786546 w 1476653"/>
                <a:gd name="connsiteY2126" fmla="*/ 797846 h 965123"/>
                <a:gd name="connsiteX2127" fmla="*/ 787722 w 1476653"/>
                <a:gd name="connsiteY2127" fmla="*/ 799823 h 965123"/>
                <a:gd name="connsiteX2128" fmla="*/ 789437 w 1476653"/>
                <a:gd name="connsiteY2128" fmla="*/ 801179 h 965123"/>
                <a:gd name="connsiteX2129" fmla="*/ 787998 w 1476653"/>
                <a:gd name="connsiteY2129" fmla="*/ 797624 h 965123"/>
                <a:gd name="connsiteX2130" fmla="*/ 787528 w 1476653"/>
                <a:gd name="connsiteY2130" fmla="*/ 793420 h 965123"/>
                <a:gd name="connsiteX2131" fmla="*/ 788234 w 1476653"/>
                <a:gd name="connsiteY2131" fmla="*/ 785343 h 965123"/>
                <a:gd name="connsiteX2132" fmla="*/ 787998 w 1476653"/>
                <a:gd name="connsiteY2132" fmla="*/ 783158 h 965123"/>
                <a:gd name="connsiteX2133" fmla="*/ 789188 w 1476653"/>
                <a:gd name="connsiteY2133" fmla="*/ 782770 h 965123"/>
                <a:gd name="connsiteX2134" fmla="*/ 792203 w 1476653"/>
                <a:gd name="connsiteY2134" fmla="*/ 783586 h 965123"/>
                <a:gd name="connsiteX2135" fmla="*/ 792327 w 1476653"/>
                <a:gd name="connsiteY2135" fmla="*/ 782369 h 965123"/>
                <a:gd name="connsiteX2136" fmla="*/ 789520 w 1476653"/>
                <a:gd name="connsiteY2136" fmla="*/ 779147 h 965123"/>
                <a:gd name="connsiteX2137" fmla="*/ 787888 w 1476653"/>
                <a:gd name="connsiteY2137" fmla="*/ 776574 h 965123"/>
                <a:gd name="connsiteX2138" fmla="*/ 787418 w 1476653"/>
                <a:gd name="connsiteY2138" fmla="*/ 774707 h 965123"/>
                <a:gd name="connsiteX2139" fmla="*/ 787708 w 1476653"/>
                <a:gd name="connsiteY2139" fmla="*/ 773172 h 965123"/>
                <a:gd name="connsiteX2140" fmla="*/ 789838 w 1476653"/>
                <a:gd name="connsiteY2140" fmla="*/ 771208 h 965123"/>
                <a:gd name="connsiteX2141" fmla="*/ 790917 w 1476653"/>
                <a:gd name="connsiteY2141" fmla="*/ 770738 h 965123"/>
                <a:gd name="connsiteX2142" fmla="*/ 791995 w 1476653"/>
                <a:gd name="connsiteY2142" fmla="*/ 770627 h 965123"/>
                <a:gd name="connsiteX2143" fmla="*/ 793987 w 1476653"/>
                <a:gd name="connsiteY2143" fmla="*/ 771471 h 965123"/>
                <a:gd name="connsiteX2144" fmla="*/ 794817 w 1476653"/>
                <a:gd name="connsiteY2144" fmla="*/ 772329 h 965123"/>
                <a:gd name="connsiteX2145" fmla="*/ 796629 w 1476653"/>
                <a:gd name="connsiteY2145" fmla="*/ 777819 h 965123"/>
                <a:gd name="connsiteX2146" fmla="*/ 797624 w 1476653"/>
                <a:gd name="connsiteY2146" fmla="*/ 779603 h 965123"/>
                <a:gd name="connsiteX2147" fmla="*/ 798662 w 1476653"/>
                <a:gd name="connsiteY2147" fmla="*/ 779783 h 965123"/>
                <a:gd name="connsiteX2148" fmla="*/ 799754 w 1476653"/>
                <a:gd name="connsiteY2148" fmla="*/ 779105 h 965123"/>
                <a:gd name="connsiteX2149" fmla="*/ 800888 w 1476653"/>
                <a:gd name="connsiteY2149" fmla="*/ 777556 h 965123"/>
                <a:gd name="connsiteX2150" fmla="*/ 801953 w 1476653"/>
                <a:gd name="connsiteY2150" fmla="*/ 776671 h 965123"/>
                <a:gd name="connsiteX2151" fmla="*/ 802935 w 1476653"/>
                <a:gd name="connsiteY2151" fmla="*/ 776491 h 965123"/>
                <a:gd name="connsiteX2152" fmla="*/ 805757 w 1476653"/>
                <a:gd name="connsiteY2152" fmla="*/ 777695 h 965123"/>
                <a:gd name="connsiteX2153" fmla="*/ 806780 w 1476653"/>
                <a:gd name="connsiteY2153" fmla="*/ 777584 h 965123"/>
                <a:gd name="connsiteX2154" fmla="*/ 807458 w 1476653"/>
                <a:gd name="connsiteY2154" fmla="*/ 776367 h 965123"/>
                <a:gd name="connsiteX2155" fmla="*/ 807762 w 1476653"/>
                <a:gd name="connsiteY2155" fmla="*/ 774099 h 965123"/>
                <a:gd name="connsiteX2156" fmla="*/ 808620 w 1476653"/>
                <a:gd name="connsiteY2156" fmla="*/ 773393 h 965123"/>
                <a:gd name="connsiteX2157" fmla="*/ 809048 w 1476653"/>
                <a:gd name="connsiteY2157" fmla="*/ 771761 h 965123"/>
                <a:gd name="connsiteX2158" fmla="*/ 807845 w 1476653"/>
                <a:gd name="connsiteY2158" fmla="*/ 769023 h 965123"/>
                <a:gd name="connsiteX2159" fmla="*/ 809809 w 1476653"/>
                <a:gd name="connsiteY2159" fmla="*/ 768553 h 965123"/>
                <a:gd name="connsiteX2160" fmla="*/ 815590 w 1476653"/>
                <a:gd name="connsiteY2160" fmla="*/ 771374 h 965123"/>
                <a:gd name="connsiteX2161" fmla="*/ 817858 w 1476653"/>
                <a:gd name="connsiteY2161" fmla="*/ 773822 h 965123"/>
                <a:gd name="connsiteX2162" fmla="*/ 815991 w 1476653"/>
                <a:gd name="connsiteY2162" fmla="*/ 777404 h 965123"/>
                <a:gd name="connsiteX2163" fmla="*/ 806573 w 1476653"/>
                <a:gd name="connsiteY2163" fmla="*/ 774541 h 965123"/>
                <a:gd name="connsiteX2164" fmla="*/ 805577 w 1476653"/>
                <a:gd name="connsiteY2164" fmla="*/ 775897 h 965123"/>
                <a:gd name="connsiteX2165" fmla="*/ 804913 w 1476653"/>
                <a:gd name="connsiteY2165" fmla="*/ 775399 h 965123"/>
                <a:gd name="connsiteX2166" fmla="*/ 803627 w 1476653"/>
                <a:gd name="connsiteY2166" fmla="*/ 773435 h 965123"/>
                <a:gd name="connsiteX2167" fmla="*/ 800805 w 1476653"/>
                <a:gd name="connsiteY2167" fmla="*/ 770461 h 965123"/>
                <a:gd name="connsiteX2168" fmla="*/ 799644 w 1476653"/>
                <a:gd name="connsiteY2168" fmla="*/ 768498 h 965123"/>
                <a:gd name="connsiteX2169" fmla="*/ 799671 w 1476653"/>
                <a:gd name="connsiteY2169" fmla="*/ 767737 h 965123"/>
                <a:gd name="connsiteX2170" fmla="*/ 800888 w 1476653"/>
                <a:gd name="connsiteY2170" fmla="*/ 767087 h 965123"/>
                <a:gd name="connsiteX2171" fmla="*/ 804332 w 1476653"/>
                <a:gd name="connsiteY2171" fmla="*/ 769687 h 965123"/>
                <a:gd name="connsiteX2172" fmla="*/ 805660 w 1476653"/>
                <a:gd name="connsiteY2172" fmla="*/ 771775 h 965123"/>
                <a:gd name="connsiteX2173" fmla="*/ 806573 w 1476653"/>
                <a:gd name="connsiteY2173" fmla="*/ 774541 h 965123"/>
                <a:gd name="connsiteX2174" fmla="*/ 1324699 w 1476653"/>
                <a:gd name="connsiteY2174" fmla="*/ 829047 h 965123"/>
                <a:gd name="connsiteX2175" fmla="*/ 1327396 w 1476653"/>
                <a:gd name="connsiteY2175" fmla="*/ 834759 h 965123"/>
                <a:gd name="connsiteX2176" fmla="*/ 1329388 w 1476653"/>
                <a:gd name="connsiteY2176" fmla="*/ 839143 h 965123"/>
                <a:gd name="connsiteX2177" fmla="*/ 1331241 w 1476653"/>
                <a:gd name="connsiteY2177" fmla="*/ 844468 h 965123"/>
                <a:gd name="connsiteX2178" fmla="*/ 1334450 w 1476653"/>
                <a:gd name="connsiteY2178" fmla="*/ 855546 h 965123"/>
                <a:gd name="connsiteX2179" fmla="*/ 1335902 w 1476653"/>
                <a:gd name="connsiteY2179" fmla="*/ 859695 h 965123"/>
                <a:gd name="connsiteX2180" fmla="*/ 1336386 w 1476653"/>
                <a:gd name="connsiteY2180" fmla="*/ 862005 h 965123"/>
                <a:gd name="connsiteX2181" fmla="*/ 1336995 w 1476653"/>
                <a:gd name="connsiteY2181" fmla="*/ 868062 h 965123"/>
                <a:gd name="connsiteX2182" fmla="*/ 1336677 w 1476653"/>
                <a:gd name="connsiteY2182" fmla="*/ 869376 h 965123"/>
                <a:gd name="connsiteX2183" fmla="*/ 1335930 w 1476653"/>
                <a:gd name="connsiteY2183" fmla="*/ 870621 h 965123"/>
                <a:gd name="connsiteX2184" fmla="*/ 1335860 w 1476653"/>
                <a:gd name="connsiteY2184" fmla="*/ 872364 h 965123"/>
                <a:gd name="connsiteX2185" fmla="*/ 1336801 w 1476653"/>
                <a:gd name="connsiteY2185" fmla="*/ 876955 h 965123"/>
                <a:gd name="connsiteX2186" fmla="*/ 1337188 w 1476653"/>
                <a:gd name="connsiteY2186" fmla="*/ 883953 h 965123"/>
                <a:gd name="connsiteX2187" fmla="*/ 1336690 w 1476653"/>
                <a:gd name="connsiteY2187" fmla="*/ 887937 h 965123"/>
                <a:gd name="connsiteX2188" fmla="*/ 1335916 w 1476653"/>
                <a:gd name="connsiteY2188" fmla="*/ 888573 h 965123"/>
                <a:gd name="connsiteX2189" fmla="*/ 1333855 w 1476653"/>
                <a:gd name="connsiteY2189" fmla="*/ 887356 h 965123"/>
                <a:gd name="connsiteX2190" fmla="*/ 1332112 w 1476653"/>
                <a:gd name="connsiteY2190" fmla="*/ 885323 h 965123"/>
                <a:gd name="connsiteX2191" fmla="*/ 1330785 w 1476653"/>
                <a:gd name="connsiteY2191" fmla="*/ 883137 h 965123"/>
                <a:gd name="connsiteX2192" fmla="*/ 1327493 w 1476653"/>
                <a:gd name="connsiteY2192" fmla="*/ 876250 h 965123"/>
                <a:gd name="connsiteX2193" fmla="*/ 1326470 w 1476653"/>
                <a:gd name="connsiteY2193" fmla="*/ 873027 h 965123"/>
                <a:gd name="connsiteX2194" fmla="*/ 1326276 w 1476653"/>
                <a:gd name="connsiteY2194" fmla="*/ 870676 h 965123"/>
                <a:gd name="connsiteX2195" fmla="*/ 1326663 w 1476653"/>
                <a:gd name="connsiteY2195" fmla="*/ 868934 h 965123"/>
                <a:gd name="connsiteX2196" fmla="*/ 1327590 w 1476653"/>
                <a:gd name="connsiteY2196" fmla="*/ 867827 h 965123"/>
                <a:gd name="connsiteX2197" fmla="*/ 1329167 w 1476653"/>
                <a:gd name="connsiteY2197" fmla="*/ 864923 h 965123"/>
                <a:gd name="connsiteX2198" fmla="*/ 1328904 w 1476653"/>
                <a:gd name="connsiteY2198" fmla="*/ 864453 h 965123"/>
                <a:gd name="connsiteX2199" fmla="*/ 1327645 w 1476653"/>
                <a:gd name="connsiteY2199" fmla="*/ 865158 h 965123"/>
                <a:gd name="connsiteX2200" fmla="*/ 1325045 w 1476653"/>
                <a:gd name="connsiteY2200" fmla="*/ 865670 h 965123"/>
                <a:gd name="connsiteX2201" fmla="*/ 1322625 w 1476653"/>
                <a:gd name="connsiteY2201" fmla="*/ 863484 h 965123"/>
                <a:gd name="connsiteX2202" fmla="*/ 1320785 w 1476653"/>
                <a:gd name="connsiteY2202" fmla="*/ 862392 h 965123"/>
                <a:gd name="connsiteX2203" fmla="*/ 1320951 w 1476653"/>
                <a:gd name="connsiteY2203" fmla="*/ 858312 h 965123"/>
                <a:gd name="connsiteX2204" fmla="*/ 1320426 w 1476653"/>
                <a:gd name="connsiteY2204" fmla="*/ 857164 h 965123"/>
                <a:gd name="connsiteX2205" fmla="*/ 1316941 w 1476653"/>
                <a:gd name="connsiteY2205" fmla="*/ 858602 h 965123"/>
                <a:gd name="connsiteX2206" fmla="*/ 1315613 w 1476653"/>
                <a:gd name="connsiteY2206" fmla="*/ 857482 h 965123"/>
                <a:gd name="connsiteX2207" fmla="*/ 1315253 w 1476653"/>
                <a:gd name="connsiteY2207" fmla="*/ 855975 h 965123"/>
                <a:gd name="connsiteX2208" fmla="*/ 1315212 w 1476653"/>
                <a:gd name="connsiteY2208" fmla="*/ 853693 h 965123"/>
                <a:gd name="connsiteX2209" fmla="*/ 1315820 w 1476653"/>
                <a:gd name="connsiteY2209" fmla="*/ 851673 h 965123"/>
                <a:gd name="connsiteX2210" fmla="*/ 1318960 w 1476653"/>
                <a:gd name="connsiteY2210" fmla="*/ 846487 h 965123"/>
                <a:gd name="connsiteX2211" fmla="*/ 1318572 w 1476653"/>
                <a:gd name="connsiteY2211" fmla="*/ 845574 h 965123"/>
                <a:gd name="connsiteX2212" fmla="*/ 1316941 w 1476653"/>
                <a:gd name="connsiteY2212" fmla="*/ 845422 h 965123"/>
                <a:gd name="connsiteX2213" fmla="*/ 1314741 w 1476653"/>
                <a:gd name="connsiteY2213" fmla="*/ 843790 h 965123"/>
                <a:gd name="connsiteX2214" fmla="*/ 1313524 w 1476653"/>
                <a:gd name="connsiteY2214" fmla="*/ 838161 h 965123"/>
                <a:gd name="connsiteX2215" fmla="*/ 1311104 w 1476653"/>
                <a:gd name="connsiteY2215" fmla="*/ 835035 h 965123"/>
                <a:gd name="connsiteX2216" fmla="*/ 1309749 w 1476653"/>
                <a:gd name="connsiteY2216" fmla="*/ 835381 h 965123"/>
                <a:gd name="connsiteX2217" fmla="*/ 1307052 w 1476653"/>
                <a:gd name="connsiteY2217" fmla="*/ 844647 h 965123"/>
                <a:gd name="connsiteX2218" fmla="*/ 1305600 w 1476653"/>
                <a:gd name="connsiteY2218" fmla="*/ 846694 h 965123"/>
                <a:gd name="connsiteX2219" fmla="*/ 1301298 w 1476653"/>
                <a:gd name="connsiteY2219" fmla="*/ 848147 h 965123"/>
                <a:gd name="connsiteX2220" fmla="*/ 1302073 w 1476653"/>
                <a:gd name="connsiteY2220" fmla="*/ 845588 h 965123"/>
                <a:gd name="connsiteX2221" fmla="*/ 1302391 w 1476653"/>
                <a:gd name="connsiteY2221" fmla="*/ 843306 h 965123"/>
                <a:gd name="connsiteX2222" fmla="*/ 1300607 w 1476653"/>
                <a:gd name="connsiteY2222" fmla="*/ 836488 h 965123"/>
                <a:gd name="connsiteX2223" fmla="*/ 1300482 w 1476653"/>
                <a:gd name="connsiteY2223" fmla="*/ 833818 h 965123"/>
                <a:gd name="connsiteX2224" fmla="*/ 1301423 w 1476653"/>
                <a:gd name="connsiteY2224" fmla="*/ 831813 h 965123"/>
                <a:gd name="connsiteX2225" fmla="*/ 1304438 w 1476653"/>
                <a:gd name="connsiteY2225" fmla="*/ 830914 h 965123"/>
                <a:gd name="connsiteX2226" fmla="*/ 1306015 w 1476653"/>
                <a:gd name="connsiteY2226" fmla="*/ 829683 h 965123"/>
                <a:gd name="connsiteX2227" fmla="*/ 1307190 w 1476653"/>
                <a:gd name="connsiteY2227" fmla="*/ 827733 h 965123"/>
                <a:gd name="connsiteX2228" fmla="*/ 1307453 w 1476653"/>
                <a:gd name="connsiteY2228" fmla="*/ 825880 h 965123"/>
                <a:gd name="connsiteX2229" fmla="*/ 1309610 w 1476653"/>
                <a:gd name="connsiteY2229" fmla="*/ 820915 h 965123"/>
                <a:gd name="connsiteX2230" fmla="*/ 1310675 w 1476653"/>
                <a:gd name="connsiteY2230" fmla="*/ 819919 h 965123"/>
                <a:gd name="connsiteX2231" fmla="*/ 1313594 w 1476653"/>
                <a:gd name="connsiteY2231" fmla="*/ 819850 h 965123"/>
                <a:gd name="connsiteX2232" fmla="*/ 1319983 w 1476653"/>
                <a:gd name="connsiteY2232" fmla="*/ 824967 h 965123"/>
                <a:gd name="connsiteX2233" fmla="*/ 1321906 w 1476653"/>
                <a:gd name="connsiteY2233" fmla="*/ 825686 h 965123"/>
                <a:gd name="connsiteX2234" fmla="*/ 1324699 w 1476653"/>
                <a:gd name="connsiteY2234" fmla="*/ 829047 h 965123"/>
                <a:gd name="connsiteX2235" fmla="*/ 329923 w 1476653"/>
                <a:gd name="connsiteY2235" fmla="*/ 690245 h 965123"/>
                <a:gd name="connsiteX2236" fmla="*/ 326300 w 1476653"/>
                <a:gd name="connsiteY2236" fmla="*/ 691615 h 965123"/>
                <a:gd name="connsiteX2237" fmla="*/ 324073 w 1476653"/>
                <a:gd name="connsiteY2237" fmla="*/ 689830 h 965123"/>
                <a:gd name="connsiteX2238" fmla="*/ 323921 w 1476653"/>
                <a:gd name="connsiteY2238" fmla="*/ 687825 h 965123"/>
                <a:gd name="connsiteX2239" fmla="*/ 324170 w 1476653"/>
                <a:gd name="connsiteY2239" fmla="*/ 687078 h 965123"/>
                <a:gd name="connsiteX2240" fmla="*/ 332164 w 1476653"/>
                <a:gd name="connsiteY2240" fmla="*/ 687756 h 965123"/>
                <a:gd name="connsiteX2241" fmla="*/ 329923 w 1476653"/>
                <a:gd name="connsiteY2241" fmla="*/ 690245 h 965123"/>
                <a:gd name="connsiteX2242" fmla="*/ 807278 w 1476653"/>
                <a:gd name="connsiteY2242" fmla="*/ 813598 h 965123"/>
                <a:gd name="connsiteX2243" fmla="*/ 803419 w 1476653"/>
                <a:gd name="connsiteY2243" fmla="*/ 814746 h 965123"/>
                <a:gd name="connsiteX2244" fmla="*/ 802755 w 1476653"/>
                <a:gd name="connsiteY2244" fmla="*/ 814553 h 965123"/>
                <a:gd name="connsiteX2245" fmla="*/ 800003 w 1476653"/>
                <a:gd name="connsiteY2245" fmla="*/ 817623 h 965123"/>
                <a:gd name="connsiteX2246" fmla="*/ 798039 w 1476653"/>
                <a:gd name="connsiteY2246" fmla="*/ 818812 h 965123"/>
                <a:gd name="connsiteX2247" fmla="*/ 796200 w 1476653"/>
                <a:gd name="connsiteY2247" fmla="*/ 815770 h 965123"/>
                <a:gd name="connsiteX2248" fmla="*/ 797431 w 1476653"/>
                <a:gd name="connsiteY2248" fmla="*/ 811676 h 965123"/>
                <a:gd name="connsiteX2249" fmla="*/ 799851 w 1476653"/>
                <a:gd name="connsiteY2249" fmla="*/ 809186 h 965123"/>
                <a:gd name="connsiteX2250" fmla="*/ 809657 w 1476653"/>
                <a:gd name="connsiteY2250" fmla="*/ 811634 h 965123"/>
                <a:gd name="connsiteX2251" fmla="*/ 810307 w 1476653"/>
                <a:gd name="connsiteY2251" fmla="*/ 812520 h 965123"/>
                <a:gd name="connsiteX2252" fmla="*/ 810238 w 1476653"/>
                <a:gd name="connsiteY2252" fmla="*/ 813197 h 965123"/>
                <a:gd name="connsiteX2253" fmla="*/ 809408 w 1476653"/>
                <a:gd name="connsiteY2253" fmla="*/ 813626 h 965123"/>
                <a:gd name="connsiteX2254" fmla="*/ 807278 w 1476653"/>
                <a:gd name="connsiteY2254" fmla="*/ 813598 h 965123"/>
                <a:gd name="connsiteX2255" fmla="*/ 1371750 w 1476653"/>
                <a:gd name="connsiteY2255" fmla="*/ 844910 h 965123"/>
                <a:gd name="connsiteX2256" fmla="*/ 1373783 w 1476653"/>
                <a:gd name="connsiteY2256" fmla="*/ 846445 h 965123"/>
                <a:gd name="connsiteX2257" fmla="*/ 1374696 w 1476653"/>
                <a:gd name="connsiteY2257" fmla="*/ 844634 h 965123"/>
                <a:gd name="connsiteX2258" fmla="*/ 1376660 w 1476653"/>
                <a:gd name="connsiteY2258" fmla="*/ 844592 h 965123"/>
                <a:gd name="connsiteX2259" fmla="*/ 1380353 w 1476653"/>
                <a:gd name="connsiteY2259" fmla="*/ 845906 h 965123"/>
                <a:gd name="connsiteX2260" fmla="*/ 1382676 w 1476653"/>
                <a:gd name="connsiteY2260" fmla="*/ 848077 h 965123"/>
                <a:gd name="connsiteX2261" fmla="*/ 1384073 w 1476653"/>
                <a:gd name="connsiteY2261" fmla="*/ 850636 h 965123"/>
                <a:gd name="connsiteX2262" fmla="*/ 1384281 w 1476653"/>
                <a:gd name="connsiteY2262" fmla="*/ 852199 h 965123"/>
                <a:gd name="connsiteX2263" fmla="*/ 1384170 w 1476653"/>
                <a:gd name="connsiteY2263" fmla="*/ 855795 h 965123"/>
                <a:gd name="connsiteX2264" fmla="*/ 1384709 w 1476653"/>
                <a:gd name="connsiteY2264" fmla="*/ 859460 h 965123"/>
                <a:gd name="connsiteX2265" fmla="*/ 1384668 w 1476653"/>
                <a:gd name="connsiteY2265" fmla="*/ 861396 h 965123"/>
                <a:gd name="connsiteX2266" fmla="*/ 1384281 w 1476653"/>
                <a:gd name="connsiteY2266" fmla="*/ 862987 h 965123"/>
                <a:gd name="connsiteX2267" fmla="*/ 1383520 w 1476653"/>
                <a:gd name="connsiteY2267" fmla="*/ 864287 h 965123"/>
                <a:gd name="connsiteX2268" fmla="*/ 1382649 w 1476653"/>
                <a:gd name="connsiteY2268" fmla="*/ 864508 h 965123"/>
                <a:gd name="connsiteX2269" fmla="*/ 1379578 w 1476653"/>
                <a:gd name="connsiteY2269" fmla="*/ 861424 h 965123"/>
                <a:gd name="connsiteX2270" fmla="*/ 1375955 w 1476653"/>
                <a:gd name="connsiteY2270" fmla="*/ 855698 h 965123"/>
                <a:gd name="connsiteX2271" fmla="*/ 1373396 w 1476653"/>
                <a:gd name="connsiteY2271" fmla="*/ 854066 h 965123"/>
                <a:gd name="connsiteX2272" fmla="*/ 1373313 w 1476653"/>
                <a:gd name="connsiteY2272" fmla="*/ 854674 h 965123"/>
                <a:gd name="connsiteX2273" fmla="*/ 1374101 w 1476653"/>
                <a:gd name="connsiteY2273" fmla="*/ 856334 h 965123"/>
                <a:gd name="connsiteX2274" fmla="*/ 1376300 w 1476653"/>
                <a:gd name="connsiteY2274" fmla="*/ 859404 h 965123"/>
                <a:gd name="connsiteX2275" fmla="*/ 1376798 w 1476653"/>
                <a:gd name="connsiteY2275" fmla="*/ 861285 h 965123"/>
                <a:gd name="connsiteX2276" fmla="*/ 1378361 w 1476653"/>
                <a:gd name="connsiteY2276" fmla="*/ 863526 h 965123"/>
                <a:gd name="connsiteX2277" fmla="*/ 1379122 w 1476653"/>
                <a:gd name="connsiteY2277" fmla="*/ 865269 h 965123"/>
                <a:gd name="connsiteX2278" fmla="*/ 1379634 w 1476653"/>
                <a:gd name="connsiteY2278" fmla="*/ 867564 h 965123"/>
                <a:gd name="connsiteX2279" fmla="*/ 1379758 w 1476653"/>
                <a:gd name="connsiteY2279" fmla="*/ 869584 h 965123"/>
                <a:gd name="connsiteX2280" fmla="*/ 1379468 w 1476653"/>
                <a:gd name="connsiteY2280" fmla="*/ 871368 h 965123"/>
                <a:gd name="connsiteX2281" fmla="*/ 1378887 w 1476653"/>
                <a:gd name="connsiteY2281" fmla="*/ 872543 h 965123"/>
                <a:gd name="connsiteX2282" fmla="*/ 1378015 w 1476653"/>
                <a:gd name="connsiteY2282" fmla="*/ 873124 h 965123"/>
                <a:gd name="connsiteX2283" fmla="*/ 1373036 w 1476653"/>
                <a:gd name="connsiteY2283" fmla="*/ 872931 h 965123"/>
                <a:gd name="connsiteX2284" fmla="*/ 1370160 w 1476653"/>
                <a:gd name="connsiteY2284" fmla="*/ 874286 h 965123"/>
                <a:gd name="connsiteX2285" fmla="*/ 1366675 w 1476653"/>
                <a:gd name="connsiteY2285" fmla="*/ 873871 h 965123"/>
                <a:gd name="connsiteX2286" fmla="*/ 1365789 w 1476653"/>
                <a:gd name="connsiteY2286" fmla="*/ 872875 h 965123"/>
                <a:gd name="connsiteX2287" fmla="*/ 1365153 w 1476653"/>
                <a:gd name="connsiteY2287" fmla="*/ 871160 h 965123"/>
                <a:gd name="connsiteX2288" fmla="*/ 1364628 w 1476653"/>
                <a:gd name="connsiteY2288" fmla="*/ 866997 h 965123"/>
                <a:gd name="connsiteX2289" fmla="*/ 1363369 w 1476653"/>
                <a:gd name="connsiteY2289" fmla="*/ 861078 h 965123"/>
                <a:gd name="connsiteX2290" fmla="*/ 1363300 w 1476653"/>
                <a:gd name="connsiteY2290" fmla="*/ 856445 h 965123"/>
                <a:gd name="connsiteX2291" fmla="*/ 1360838 w 1476653"/>
                <a:gd name="connsiteY2291" fmla="*/ 852379 h 965123"/>
                <a:gd name="connsiteX2292" fmla="*/ 1358791 w 1476653"/>
                <a:gd name="connsiteY2292" fmla="*/ 849972 h 965123"/>
                <a:gd name="connsiteX2293" fmla="*/ 1355956 w 1476653"/>
                <a:gd name="connsiteY2293" fmla="*/ 847884 h 965123"/>
                <a:gd name="connsiteX2294" fmla="*/ 1354020 w 1476653"/>
                <a:gd name="connsiteY2294" fmla="*/ 845754 h 965123"/>
                <a:gd name="connsiteX2295" fmla="*/ 1354407 w 1476653"/>
                <a:gd name="connsiteY2295" fmla="*/ 843942 h 965123"/>
                <a:gd name="connsiteX2296" fmla="*/ 1357104 w 1476653"/>
                <a:gd name="connsiteY2296" fmla="*/ 842462 h 965123"/>
                <a:gd name="connsiteX2297" fmla="*/ 1361696 w 1476653"/>
                <a:gd name="connsiteY2297" fmla="*/ 842504 h 965123"/>
                <a:gd name="connsiteX2298" fmla="*/ 1371750 w 1476653"/>
                <a:gd name="connsiteY2298" fmla="*/ 844910 h 965123"/>
                <a:gd name="connsiteX2299" fmla="*/ 1354282 w 1476653"/>
                <a:gd name="connsiteY2299" fmla="*/ 854370 h 965123"/>
                <a:gd name="connsiteX2300" fmla="*/ 1356371 w 1476653"/>
                <a:gd name="connsiteY2300" fmla="*/ 857925 h 965123"/>
                <a:gd name="connsiteX2301" fmla="*/ 1359068 w 1476653"/>
                <a:gd name="connsiteY2301" fmla="*/ 857454 h 965123"/>
                <a:gd name="connsiteX2302" fmla="*/ 1360783 w 1476653"/>
                <a:gd name="connsiteY2302" fmla="*/ 860124 h 965123"/>
                <a:gd name="connsiteX2303" fmla="*/ 1362166 w 1476653"/>
                <a:gd name="connsiteY2303" fmla="*/ 864162 h 965123"/>
                <a:gd name="connsiteX2304" fmla="*/ 1361502 w 1476653"/>
                <a:gd name="connsiteY2304" fmla="*/ 866873 h 965123"/>
                <a:gd name="connsiteX2305" fmla="*/ 1360243 w 1476653"/>
                <a:gd name="connsiteY2305" fmla="*/ 866347 h 965123"/>
                <a:gd name="connsiteX2306" fmla="*/ 1358985 w 1476653"/>
                <a:gd name="connsiteY2306" fmla="*/ 867938 h 965123"/>
                <a:gd name="connsiteX2307" fmla="*/ 1358459 w 1476653"/>
                <a:gd name="connsiteY2307" fmla="*/ 873097 h 965123"/>
                <a:gd name="connsiteX2308" fmla="*/ 1359151 w 1476653"/>
                <a:gd name="connsiteY2308" fmla="*/ 878172 h 965123"/>
                <a:gd name="connsiteX2309" fmla="*/ 1359040 w 1476653"/>
                <a:gd name="connsiteY2309" fmla="*/ 883248 h 965123"/>
                <a:gd name="connsiteX2310" fmla="*/ 1357740 w 1476653"/>
                <a:gd name="connsiteY2310" fmla="*/ 888517 h 965123"/>
                <a:gd name="connsiteX2311" fmla="*/ 1357616 w 1476653"/>
                <a:gd name="connsiteY2311" fmla="*/ 891989 h 965123"/>
                <a:gd name="connsiteX2312" fmla="*/ 1357035 w 1476653"/>
                <a:gd name="connsiteY2312" fmla="*/ 893068 h 965123"/>
                <a:gd name="connsiteX2313" fmla="*/ 1356357 w 1476653"/>
                <a:gd name="connsiteY2313" fmla="*/ 893441 h 965123"/>
                <a:gd name="connsiteX2314" fmla="*/ 1355444 w 1476653"/>
                <a:gd name="connsiteY2314" fmla="*/ 892556 h 965123"/>
                <a:gd name="connsiteX2315" fmla="*/ 1354130 w 1476653"/>
                <a:gd name="connsiteY2315" fmla="*/ 891878 h 965123"/>
                <a:gd name="connsiteX2316" fmla="*/ 1352664 w 1476653"/>
                <a:gd name="connsiteY2316" fmla="*/ 894921 h 965123"/>
                <a:gd name="connsiteX2317" fmla="*/ 1350700 w 1476653"/>
                <a:gd name="connsiteY2317" fmla="*/ 895059 h 965123"/>
                <a:gd name="connsiteX2318" fmla="*/ 1348723 w 1476653"/>
                <a:gd name="connsiteY2318" fmla="*/ 888531 h 965123"/>
                <a:gd name="connsiteX2319" fmla="*/ 1349580 w 1476653"/>
                <a:gd name="connsiteY2319" fmla="*/ 877398 h 965123"/>
                <a:gd name="connsiteX2320" fmla="*/ 1352706 w 1476653"/>
                <a:gd name="connsiteY2320" fmla="*/ 874977 h 965123"/>
                <a:gd name="connsiteX2321" fmla="*/ 1350617 w 1476653"/>
                <a:gd name="connsiteY2321" fmla="*/ 872059 h 965123"/>
                <a:gd name="connsiteX2322" fmla="*/ 1346330 w 1476653"/>
                <a:gd name="connsiteY2322" fmla="*/ 868795 h 965123"/>
                <a:gd name="connsiteX2323" fmla="*/ 1346593 w 1476653"/>
                <a:gd name="connsiteY2323" fmla="*/ 866790 h 965123"/>
                <a:gd name="connsiteX2324" fmla="*/ 1343204 w 1476653"/>
                <a:gd name="connsiteY2324" fmla="*/ 861327 h 965123"/>
                <a:gd name="connsiteX2325" fmla="*/ 1342983 w 1476653"/>
                <a:gd name="connsiteY2325" fmla="*/ 859999 h 965123"/>
                <a:gd name="connsiteX2326" fmla="*/ 1343204 w 1476653"/>
                <a:gd name="connsiteY2326" fmla="*/ 855255 h 965123"/>
                <a:gd name="connsiteX2327" fmla="*/ 1345846 w 1476653"/>
                <a:gd name="connsiteY2327" fmla="*/ 850926 h 965123"/>
                <a:gd name="connsiteX2328" fmla="*/ 1349594 w 1476653"/>
                <a:gd name="connsiteY2328" fmla="*/ 849972 h 965123"/>
                <a:gd name="connsiteX2329" fmla="*/ 1352305 w 1476653"/>
                <a:gd name="connsiteY2329" fmla="*/ 851604 h 965123"/>
                <a:gd name="connsiteX2330" fmla="*/ 1353868 w 1476653"/>
                <a:gd name="connsiteY2330" fmla="*/ 853056 h 965123"/>
                <a:gd name="connsiteX2331" fmla="*/ 1354282 w 1476653"/>
                <a:gd name="connsiteY2331" fmla="*/ 854370 h 965123"/>
                <a:gd name="connsiteX2332" fmla="*/ 1391375 w 1476653"/>
                <a:gd name="connsiteY2332" fmla="*/ 868906 h 965123"/>
                <a:gd name="connsiteX2333" fmla="*/ 1391127 w 1476653"/>
                <a:gd name="connsiteY2333" fmla="*/ 869680 h 965123"/>
                <a:gd name="connsiteX2334" fmla="*/ 1387406 w 1476653"/>
                <a:gd name="connsiteY2334" fmla="*/ 869874 h 965123"/>
                <a:gd name="connsiteX2335" fmla="*/ 1386023 w 1476653"/>
                <a:gd name="connsiteY2335" fmla="*/ 869349 h 965123"/>
                <a:gd name="connsiteX2336" fmla="*/ 1385401 w 1476653"/>
                <a:gd name="connsiteY2336" fmla="*/ 867149 h 965123"/>
                <a:gd name="connsiteX2337" fmla="*/ 1385594 w 1476653"/>
                <a:gd name="connsiteY2337" fmla="*/ 865047 h 965123"/>
                <a:gd name="connsiteX2338" fmla="*/ 1386355 w 1476653"/>
                <a:gd name="connsiteY2338" fmla="*/ 863374 h 965123"/>
                <a:gd name="connsiteX2339" fmla="*/ 1387185 w 1476653"/>
                <a:gd name="connsiteY2339" fmla="*/ 860207 h 965123"/>
                <a:gd name="connsiteX2340" fmla="*/ 1387628 w 1476653"/>
                <a:gd name="connsiteY2340" fmla="*/ 854979 h 965123"/>
                <a:gd name="connsiteX2341" fmla="*/ 1393478 w 1476653"/>
                <a:gd name="connsiteY2341" fmla="*/ 860386 h 965123"/>
                <a:gd name="connsiteX2342" fmla="*/ 1395317 w 1476653"/>
                <a:gd name="connsiteY2342" fmla="*/ 862848 h 965123"/>
                <a:gd name="connsiteX2343" fmla="*/ 1396465 w 1476653"/>
                <a:gd name="connsiteY2343" fmla="*/ 865932 h 965123"/>
                <a:gd name="connsiteX2344" fmla="*/ 1394612 w 1476653"/>
                <a:gd name="connsiteY2344" fmla="*/ 867260 h 965123"/>
                <a:gd name="connsiteX2345" fmla="*/ 1392330 w 1476653"/>
                <a:gd name="connsiteY2345" fmla="*/ 868007 h 965123"/>
                <a:gd name="connsiteX2346" fmla="*/ 1391375 w 1476653"/>
                <a:gd name="connsiteY2346" fmla="*/ 868906 h 965123"/>
                <a:gd name="connsiteX2347" fmla="*/ 331306 w 1476653"/>
                <a:gd name="connsiteY2347" fmla="*/ 721530 h 965123"/>
                <a:gd name="connsiteX2348" fmla="*/ 334570 w 1476653"/>
                <a:gd name="connsiteY2348" fmla="*/ 723784 h 965123"/>
                <a:gd name="connsiteX2349" fmla="*/ 336825 w 1476653"/>
                <a:gd name="connsiteY2349" fmla="*/ 723853 h 965123"/>
                <a:gd name="connsiteX2350" fmla="*/ 338415 w 1476653"/>
                <a:gd name="connsiteY2350" fmla="*/ 724987 h 965123"/>
                <a:gd name="connsiteX2351" fmla="*/ 338318 w 1476653"/>
                <a:gd name="connsiteY2351" fmla="*/ 726287 h 965123"/>
                <a:gd name="connsiteX2352" fmla="*/ 334321 w 1476653"/>
                <a:gd name="connsiteY2352" fmla="*/ 727767 h 965123"/>
                <a:gd name="connsiteX2353" fmla="*/ 333118 w 1476653"/>
                <a:gd name="connsiteY2353" fmla="*/ 727159 h 965123"/>
                <a:gd name="connsiteX2354" fmla="*/ 330532 w 1476653"/>
                <a:gd name="connsiteY2354" fmla="*/ 722788 h 965123"/>
                <a:gd name="connsiteX2355" fmla="*/ 331306 w 1476653"/>
                <a:gd name="connsiteY2355" fmla="*/ 721530 h 965123"/>
                <a:gd name="connsiteX2356" fmla="*/ 767792 w 1476653"/>
                <a:gd name="connsiteY2356" fmla="*/ 839931 h 965123"/>
                <a:gd name="connsiteX2357" fmla="*/ 766354 w 1476653"/>
                <a:gd name="connsiteY2357" fmla="*/ 839821 h 965123"/>
                <a:gd name="connsiteX2358" fmla="*/ 764432 w 1476653"/>
                <a:gd name="connsiteY2358" fmla="*/ 838078 h 965123"/>
                <a:gd name="connsiteX2359" fmla="*/ 765012 w 1476653"/>
                <a:gd name="connsiteY2359" fmla="*/ 836488 h 965123"/>
                <a:gd name="connsiteX2360" fmla="*/ 768387 w 1476653"/>
                <a:gd name="connsiteY2360" fmla="*/ 834994 h 965123"/>
                <a:gd name="connsiteX2361" fmla="*/ 771361 w 1476653"/>
                <a:gd name="connsiteY2361" fmla="*/ 835824 h 965123"/>
                <a:gd name="connsiteX2362" fmla="*/ 771402 w 1476653"/>
                <a:gd name="connsiteY2362" fmla="*/ 836958 h 965123"/>
                <a:gd name="connsiteX2363" fmla="*/ 771056 w 1476653"/>
                <a:gd name="connsiteY2363" fmla="*/ 838147 h 965123"/>
                <a:gd name="connsiteX2364" fmla="*/ 770711 w 1476653"/>
                <a:gd name="connsiteY2364" fmla="*/ 838839 h 965123"/>
                <a:gd name="connsiteX2365" fmla="*/ 769604 w 1476653"/>
                <a:gd name="connsiteY2365" fmla="*/ 839447 h 965123"/>
                <a:gd name="connsiteX2366" fmla="*/ 767792 w 1476653"/>
                <a:gd name="connsiteY2366" fmla="*/ 839931 h 965123"/>
                <a:gd name="connsiteX2367" fmla="*/ 753464 w 1476653"/>
                <a:gd name="connsiteY2367" fmla="*/ 841743 h 965123"/>
                <a:gd name="connsiteX2368" fmla="*/ 751293 w 1476653"/>
                <a:gd name="connsiteY2368" fmla="*/ 842628 h 965123"/>
                <a:gd name="connsiteX2369" fmla="*/ 750726 w 1476653"/>
                <a:gd name="connsiteY2369" fmla="*/ 842103 h 965123"/>
                <a:gd name="connsiteX2370" fmla="*/ 750795 w 1476653"/>
                <a:gd name="connsiteY2370" fmla="*/ 841065 h 965123"/>
                <a:gd name="connsiteX2371" fmla="*/ 751569 w 1476653"/>
                <a:gd name="connsiteY2371" fmla="*/ 839544 h 965123"/>
                <a:gd name="connsiteX2372" fmla="*/ 752731 w 1476653"/>
                <a:gd name="connsiteY2372" fmla="*/ 838092 h 965123"/>
                <a:gd name="connsiteX2373" fmla="*/ 756285 w 1476653"/>
                <a:gd name="connsiteY2373" fmla="*/ 835533 h 965123"/>
                <a:gd name="connsiteX2374" fmla="*/ 759702 w 1476653"/>
                <a:gd name="connsiteY2374" fmla="*/ 834012 h 965123"/>
                <a:gd name="connsiteX2375" fmla="*/ 761223 w 1476653"/>
                <a:gd name="connsiteY2375" fmla="*/ 834399 h 965123"/>
                <a:gd name="connsiteX2376" fmla="*/ 761527 w 1476653"/>
                <a:gd name="connsiteY2376" fmla="*/ 835782 h 965123"/>
                <a:gd name="connsiteX2377" fmla="*/ 759176 w 1476653"/>
                <a:gd name="connsiteY2377" fmla="*/ 838147 h 965123"/>
                <a:gd name="connsiteX2378" fmla="*/ 753464 w 1476653"/>
                <a:gd name="connsiteY2378" fmla="*/ 841743 h 965123"/>
                <a:gd name="connsiteX2379" fmla="*/ 1411526 w 1476653"/>
                <a:gd name="connsiteY2379" fmla="*/ 889375 h 965123"/>
                <a:gd name="connsiteX2380" fmla="*/ 1411596 w 1476653"/>
                <a:gd name="connsiteY2380" fmla="*/ 898129 h 965123"/>
                <a:gd name="connsiteX2381" fmla="*/ 1410392 w 1476653"/>
                <a:gd name="connsiteY2381" fmla="*/ 897742 h 965123"/>
                <a:gd name="connsiteX2382" fmla="*/ 1409300 w 1476653"/>
                <a:gd name="connsiteY2382" fmla="*/ 897811 h 965123"/>
                <a:gd name="connsiteX2383" fmla="*/ 1407142 w 1476653"/>
                <a:gd name="connsiteY2383" fmla="*/ 899236 h 965123"/>
                <a:gd name="connsiteX2384" fmla="*/ 1404722 w 1476653"/>
                <a:gd name="connsiteY2384" fmla="*/ 898890 h 965123"/>
                <a:gd name="connsiteX2385" fmla="*/ 1403532 w 1476653"/>
                <a:gd name="connsiteY2385" fmla="*/ 898019 h 965123"/>
                <a:gd name="connsiteX2386" fmla="*/ 1403035 w 1476653"/>
                <a:gd name="connsiteY2386" fmla="*/ 896926 h 965123"/>
                <a:gd name="connsiteX2387" fmla="*/ 1403297 w 1476653"/>
                <a:gd name="connsiteY2387" fmla="*/ 894285 h 965123"/>
                <a:gd name="connsiteX2388" fmla="*/ 1401873 w 1476653"/>
                <a:gd name="connsiteY2388" fmla="*/ 892929 h 965123"/>
                <a:gd name="connsiteX2389" fmla="*/ 1397406 w 1476653"/>
                <a:gd name="connsiteY2389" fmla="*/ 892708 h 965123"/>
                <a:gd name="connsiteX2390" fmla="*/ 1395691 w 1476653"/>
                <a:gd name="connsiteY2390" fmla="*/ 892224 h 965123"/>
                <a:gd name="connsiteX2391" fmla="*/ 1394584 w 1476653"/>
                <a:gd name="connsiteY2391" fmla="*/ 889555 h 965123"/>
                <a:gd name="connsiteX2392" fmla="*/ 1394128 w 1476653"/>
                <a:gd name="connsiteY2392" fmla="*/ 886014 h 965123"/>
                <a:gd name="connsiteX2393" fmla="*/ 1394736 w 1476653"/>
                <a:gd name="connsiteY2393" fmla="*/ 884617 h 965123"/>
                <a:gd name="connsiteX2394" fmla="*/ 1396894 w 1476653"/>
                <a:gd name="connsiteY2394" fmla="*/ 883511 h 965123"/>
                <a:gd name="connsiteX2395" fmla="*/ 1398318 w 1476653"/>
                <a:gd name="connsiteY2395" fmla="*/ 879044 h 965123"/>
                <a:gd name="connsiteX2396" fmla="*/ 1399245 w 1476653"/>
                <a:gd name="connsiteY2396" fmla="*/ 878394 h 965123"/>
                <a:gd name="connsiteX2397" fmla="*/ 1402274 w 1476653"/>
                <a:gd name="connsiteY2397" fmla="*/ 869514 h 965123"/>
                <a:gd name="connsiteX2398" fmla="*/ 1404155 w 1476653"/>
                <a:gd name="connsiteY2398" fmla="*/ 869957 h 965123"/>
                <a:gd name="connsiteX2399" fmla="*/ 1407765 w 1476653"/>
                <a:gd name="connsiteY2399" fmla="*/ 874936 h 965123"/>
                <a:gd name="connsiteX2400" fmla="*/ 1412398 w 1476653"/>
                <a:gd name="connsiteY2400" fmla="*/ 882169 h 965123"/>
                <a:gd name="connsiteX2401" fmla="*/ 1411526 w 1476653"/>
                <a:gd name="connsiteY2401" fmla="*/ 889375 h 965123"/>
                <a:gd name="connsiteX2402" fmla="*/ 1391445 w 1476653"/>
                <a:gd name="connsiteY2402" fmla="*/ 883594 h 965123"/>
                <a:gd name="connsiteX2403" fmla="*/ 1389965 w 1476653"/>
                <a:gd name="connsiteY2403" fmla="*/ 883884 h 965123"/>
                <a:gd name="connsiteX2404" fmla="*/ 1388139 w 1476653"/>
                <a:gd name="connsiteY2404" fmla="*/ 883193 h 965123"/>
                <a:gd name="connsiteX2405" fmla="*/ 1383672 w 1476653"/>
                <a:gd name="connsiteY2405" fmla="*/ 879210 h 965123"/>
                <a:gd name="connsiteX2406" fmla="*/ 1383478 w 1476653"/>
                <a:gd name="connsiteY2406" fmla="*/ 877965 h 965123"/>
                <a:gd name="connsiteX2407" fmla="*/ 1383990 w 1476653"/>
                <a:gd name="connsiteY2407" fmla="*/ 876513 h 965123"/>
                <a:gd name="connsiteX2408" fmla="*/ 1386189 w 1476653"/>
                <a:gd name="connsiteY2408" fmla="*/ 873747 h 965123"/>
                <a:gd name="connsiteX2409" fmla="*/ 1387116 w 1476653"/>
                <a:gd name="connsiteY2409" fmla="*/ 873027 h 965123"/>
                <a:gd name="connsiteX2410" fmla="*/ 1392828 w 1476653"/>
                <a:gd name="connsiteY2410" fmla="*/ 872917 h 965123"/>
                <a:gd name="connsiteX2411" fmla="*/ 1394722 w 1476653"/>
                <a:gd name="connsiteY2411" fmla="*/ 873484 h 965123"/>
                <a:gd name="connsiteX2412" fmla="*/ 1395220 w 1476653"/>
                <a:gd name="connsiteY2412" fmla="*/ 874659 h 965123"/>
                <a:gd name="connsiteX2413" fmla="*/ 1395220 w 1476653"/>
                <a:gd name="connsiteY2413" fmla="*/ 875904 h 965123"/>
                <a:gd name="connsiteX2414" fmla="*/ 1394722 w 1476653"/>
                <a:gd name="connsiteY2414" fmla="*/ 877232 h 965123"/>
                <a:gd name="connsiteX2415" fmla="*/ 1394681 w 1476653"/>
                <a:gd name="connsiteY2415" fmla="*/ 878546 h 965123"/>
                <a:gd name="connsiteX2416" fmla="*/ 1395096 w 1476653"/>
                <a:gd name="connsiteY2416" fmla="*/ 879901 h 965123"/>
                <a:gd name="connsiteX2417" fmla="*/ 1394529 w 1476653"/>
                <a:gd name="connsiteY2417" fmla="*/ 881326 h 965123"/>
                <a:gd name="connsiteX2418" fmla="*/ 1391445 w 1476653"/>
                <a:gd name="connsiteY2418" fmla="*/ 883594 h 965123"/>
                <a:gd name="connsiteX2419" fmla="*/ 1368182 w 1476653"/>
                <a:gd name="connsiteY2419" fmla="*/ 880274 h 965123"/>
                <a:gd name="connsiteX2420" fmla="*/ 1373783 w 1476653"/>
                <a:gd name="connsiteY2420" fmla="*/ 881063 h 965123"/>
                <a:gd name="connsiteX2421" fmla="*/ 1378859 w 1476653"/>
                <a:gd name="connsiteY2421" fmla="*/ 880634 h 965123"/>
                <a:gd name="connsiteX2422" fmla="*/ 1380740 w 1476653"/>
                <a:gd name="connsiteY2422" fmla="*/ 882695 h 965123"/>
                <a:gd name="connsiteX2423" fmla="*/ 1382068 w 1476653"/>
                <a:gd name="connsiteY2423" fmla="*/ 884880 h 965123"/>
                <a:gd name="connsiteX2424" fmla="*/ 1382870 w 1476653"/>
                <a:gd name="connsiteY2424" fmla="*/ 886982 h 965123"/>
                <a:gd name="connsiteX2425" fmla="*/ 1383202 w 1476653"/>
                <a:gd name="connsiteY2425" fmla="*/ 888988 h 965123"/>
                <a:gd name="connsiteX2426" fmla="*/ 1383160 w 1476653"/>
                <a:gd name="connsiteY2426" fmla="*/ 890426 h 965123"/>
                <a:gd name="connsiteX2427" fmla="*/ 1382635 w 1476653"/>
                <a:gd name="connsiteY2427" fmla="*/ 891975 h 965123"/>
                <a:gd name="connsiteX2428" fmla="*/ 1382815 w 1476653"/>
                <a:gd name="connsiteY2428" fmla="*/ 892459 h 965123"/>
                <a:gd name="connsiteX2429" fmla="*/ 1393132 w 1476653"/>
                <a:gd name="connsiteY2429" fmla="*/ 896774 h 965123"/>
                <a:gd name="connsiteX2430" fmla="*/ 1398194 w 1476653"/>
                <a:gd name="connsiteY2430" fmla="*/ 901670 h 965123"/>
                <a:gd name="connsiteX2431" fmla="*/ 1400282 w 1476653"/>
                <a:gd name="connsiteY2431" fmla="*/ 904312 h 965123"/>
                <a:gd name="connsiteX2432" fmla="*/ 1401541 w 1476653"/>
                <a:gd name="connsiteY2432" fmla="*/ 906552 h 965123"/>
                <a:gd name="connsiteX2433" fmla="*/ 1403975 w 1476653"/>
                <a:gd name="connsiteY2433" fmla="*/ 912195 h 965123"/>
                <a:gd name="connsiteX2434" fmla="*/ 1408650 w 1476653"/>
                <a:gd name="connsiteY2434" fmla="*/ 918654 h 965123"/>
                <a:gd name="connsiteX2435" fmla="*/ 1411001 w 1476653"/>
                <a:gd name="connsiteY2435" fmla="*/ 920521 h 965123"/>
                <a:gd name="connsiteX2436" fmla="*/ 1412384 w 1476653"/>
                <a:gd name="connsiteY2436" fmla="*/ 922443 h 965123"/>
                <a:gd name="connsiteX2437" fmla="*/ 1411678 w 1476653"/>
                <a:gd name="connsiteY2437" fmla="*/ 922595 h 965123"/>
                <a:gd name="connsiteX2438" fmla="*/ 1408608 w 1476653"/>
                <a:gd name="connsiteY2438" fmla="*/ 921337 h 965123"/>
                <a:gd name="connsiteX2439" fmla="*/ 1401900 w 1476653"/>
                <a:gd name="connsiteY2439" fmla="*/ 917298 h 965123"/>
                <a:gd name="connsiteX2440" fmla="*/ 1401403 w 1476653"/>
                <a:gd name="connsiteY2440" fmla="*/ 917506 h 965123"/>
                <a:gd name="connsiteX2441" fmla="*/ 1401029 w 1476653"/>
                <a:gd name="connsiteY2441" fmla="*/ 920009 h 965123"/>
                <a:gd name="connsiteX2442" fmla="*/ 1400199 w 1476653"/>
                <a:gd name="connsiteY2442" fmla="*/ 922222 h 965123"/>
                <a:gd name="connsiteX2443" fmla="*/ 1398844 w 1476653"/>
                <a:gd name="connsiteY2443" fmla="*/ 923840 h 965123"/>
                <a:gd name="connsiteX2444" fmla="*/ 1400047 w 1476653"/>
                <a:gd name="connsiteY2444" fmla="*/ 924172 h 965123"/>
                <a:gd name="connsiteX2445" fmla="*/ 1405137 w 1476653"/>
                <a:gd name="connsiteY2445" fmla="*/ 922844 h 965123"/>
                <a:gd name="connsiteX2446" fmla="*/ 1409784 w 1476653"/>
                <a:gd name="connsiteY2446" fmla="*/ 926924 h 965123"/>
                <a:gd name="connsiteX2447" fmla="*/ 1411526 w 1476653"/>
                <a:gd name="connsiteY2447" fmla="*/ 927602 h 965123"/>
                <a:gd name="connsiteX2448" fmla="*/ 1413407 w 1476653"/>
                <a:gd name="connsiteY2448" fmla="*/ 930645 h 965123"/>
                <a:gd name="connsiteX2449" fmla="*/ 1413559 w 1476653"/>
                <a:gd name="connsiteY2449" fmla="*/ 931834 h 965123"/>
                <a:gd name="connsiteX2450" fmla="*/ 1412785 w 1476653"/>
                <a:gd name="connsiteY2450" fmla="*/ 934254 h 965123"/>
                <a:gd name="connsiteX2451" fmla="*/ 1412149 w 1476653"/>
                <a:gd name="connsiteY2451" fmla="*/ 935250 h 965123"/>
                <a:gd name="connsiteX2452" fmla="*/ 1412439 w 1476653"/>
                <a:gd name="connsiteY2452" fmla="*/ 935886 h 965123"/>
                <a:gd name="connsiteX2453" fmla="*/ 1413670 w 1476653"/>
                <a:gd name="connsiteY2453" fmla="*/ 936135 h 965123"/>
                <a:gd name="connsiteX2454" fmla="*/ 1418414 w 1476653"/>
                <a:gd name="connsiteY2454" fmla="*/ 935112 h 965123"/>
                <a:gd name="connsiteX2455" fmla="*/ 1419354 w 1476653"/>
                <a:gd name="connsiteY2455" fmla="*/ 936177 h 965123"/>
                <a:gd name="connsiteX2456" fmla="*/ 1419354 w 1476653"/>
                <a:gd name="connsiteY2456" fmla="*/ 945346 h 965123"/>
                <a:gd name="connsiteX2457" fmla="*/ 1420309 w 1476653"/>
                <a:gd name="connsiteY2457" fmla="*/ 948652 h 965123"/>
                <a:gd name="connsiteX2458" fmla="*/ 1420419 w 1476653"/>
                <a:gd name="connsiteY2458" fmla="*/ 950173 h 965123"/>
                <a:gd name="connsiteX2459" fmla="*/ 1420032 w 1476653"/>
                <a:gd name="connsiteY2459" fmla="*/ 952220 h 965123"/>
                <a:gd name="connsiteX2460" fmla="*/ 1420156 w 1476653"/>
                <a:gd name="connsiteY2460" fmla="*/ 953935 h 965123"/>
                <a:gd name="connsiteX2461" fmla="*/ 1420724 w 1476653"/>
                <a:gd name="connsiteY2461" fmla="*/ 955650 h 965123"/>
                <a:gd name="connsiteX2462" fmla="*/ 1420903 w 1476653"/>
                <a:gd name="connsiteY2462" fmla="*/ 957185 h 965123"/>
                <a:gd name="connsiteX2463" fmla="*/ 1420004 w 1476653"/>
                <a:gd name="connsiteY2463" fmla="*/ 961362 h 965123"/>
                <a:gd name="connsiteX2464" fmla="*/ 1418773 w 1476653"/>
                <a:gd name="connsiteY2464" fmla="*/ 962136 h 965123"/>
                <a:gd name="connsiteX2465" fmla="*/ 1416671 w 1476653"/>
                <a:gd name="connsiteY2465" fmla="*/ 962330 h 965123"/>
                <a:gd name="connsiteX2466" fmla="*/ 1414942 w 1476653"/>
                <a:gd name="connsiteY2466" fmla="*/ 961307 h 965123"/>
                <a:gd name="connsiteX2467" fmla="*/ 1412328 w 1476653"/>
                <a:gd name="connsiteY2467" fmla="*/ 957973 h 965123"/>
                <a:gd name="connsiteX2468" fmla="*/ 1409701 w 1476653"/>
                <a:gd name="connsiteY2468" fmla="*/ 952649 h 965123"/>
                <a:gd name="connsiteX2469" fmla="*/ 1408774 w 1476653"/>
                <a:gd name="connsiteY2469" fmla="*/ 951957 h 965123"/>
                <a:gd name="connsiteX2470" fmla="*/ 1405731 w 1476653"/>
                <a:gd name="connsiteY2470" fmla="*/ 951349 h 965123"/>
                <a:gd name="connsiteX2471" fmla="*/ 1405178 w 1476653"/>
                <a:gd name="connsiteY2471" fmla="*/ 950754 h 965123"/>
                <a:gd name="connsiteX2472" fmla="*/ 1403283 w 1476653"/>
                <a:gd name="connsiteY2472" fmla="*/ 950782 h 965123"/>
                <a:gd name="connsiteX2473" fmla="*/ 1401790 w 1476653"/>
                <a:gd name="connsiteY2473" fmla="*/ 948652 h 965123"/>
                <a:gd name="connsiteX2474" fmla="*/ 1401721 w 1476653"/>
                <a:gd name="connsiteY2474" fmla="*/ 945692 h 965123"/>
                <a:gd name="connsiteX2475" fmla="*/ 1400365 w 1476653"/>
                <a:gd name="connsiteY2475" fmla="*/ 942774 h 965123"/>
                <a:gd name="connsiteX2476" fmla="*/ 1400407 w 1476653"/>
                <a:gd name="connsiteY2476" fmla="*/ 941432 h 965123"/>
                <a:gd name="connsiteX2477" fmla="*/ 1399093 w 1476653"/>
                <a:gd name="connsiteY2477" fmla="*/ 940976 h 965123"/>
                <a:gd name="connsiteX2478" fmla="*/ 1398069 w 1476653"/>
                <a:gd name="connsiteY2478" fmla="*/ 941889 h 965123"/>
                <a:gd name="connsiteX2479" fmla="*/ 1398844 w 1476653"/>
                <a:gd name="connsiteY2479" fmla="*/ 944807 h 965123"/>
                <a:gd name="connsiteX2480" fmla="*/ 1398401 w 1476653"/>
                <a:gd name="connsiteY2480" fmla="*/ 947144 h 965123"/>
                <a:gd name="connsiteX2481" fmla="*/ 1395967 w 1476653"/>
                <a:gd name="connsiteY2481" fmla="*/ 946370 h 965123"/>
                <a:gd name="connsiteX2482" fmla="*/ 1391555 w 1476653"/>
                <a:gd name="connsiteY2482" fmla="*/ 939302 h 965123"/>
                <a:gd name="connsiteX2483" fmla="*/ 1386756 w 1476653"/>
                <a:gd name="connsiteY2483" fmla="*/ 933756 h 965123"/>
                <a:gd name="connsiteX2484" fmla="*/ 1384944 w 1476653"/>
                <a:gd name="connsiteY2484" fmla="*/ 932456 h 965123"/>
                <a:gd name="connsiteX2485" fmla="*/ 1385290 w 1476653"/>
                <a:gd name="connsiteY2485" fmla="*/ 930714 h 965123"/>
                <a:gd name="connsiteX2486" fmla="*/ 1387392 w 1476653"/>
                <a:gd name="connsiteY2486" fmla="*/ 929649 h 965123"/>
                <a:gd name="connsiteX2487" fmla="*/ 1389163 w 1476653"/>
                <a:gd name="connsiteY2487" fmla="*/ 929621 h 965123"/>
                <a:gd name="connsiteX2488" fmla="*/ 1389453 w 1476653"/>
                <a:gd name="connsiteY2488" fmla="*/ 928598 h 965123"/>
                <a:gd name="connsiteX2489" fmla="*/ 1385401 w 1476653"/>
                <a:gd name="connsiteY2489" fmla="*/ 923135 h 965123"/>
                <a:gd name="connsiteX2490" fmla="*/ 1385401 w 1476653"/>
                <a:gd name="connsiteY2490" fmla="*/ 921517 h 965123"/>
                <a:gd name="connsiteX2491" fmla="*/ 1386535 w 1476653"/>
                <a:gd name="connsiteY2491" fmla="*/ 918557 h 965123"/>
                <a:gd name="connsiteX2492" fmla="*/ 1384792 w 1476653"/>
                <a:gd name="connsiteY2492" fmla="*/ 917464 h 965123"/>
                <a:gd name="connsiteX2493" fmla="*/ 1380284 w 1476653"/>
                <a:gd name="connsiteY2493" fmla="*/ 918668 h 965123"/>
                <a:gd name="connsiteX2494" fmla="*/ 1378638 w 1476653"/>
                <a:gd name="connsiteY2494" fmla="*/ 918170 h 965123"/>
                <a:gd name="connsiteX2495" fmla="*/ 1377186 w 1476653"/>
                <a:gd name="connsiteY2495" fmla="*/ 915971 h 965123"/>
                <a:gd name="connsiteX2496" fmla="*/ 1376314 w 1476653"/>
                <a:gd name="connsiteY2496" fmla="*/ 914007 h 965123"/>
                <a:gd name="connsiteX2497" fmla="*/ 1372317 w 1476653"/>
                <a:gd name="connsiteY2497" fmla="*/ 913896 h 965123"/>
                <a:gd name="connsiteX2498" fmla="*/ 1370837 w 1476653"/>
                <a:gd name="connsiteY2498" fmla="*/ 914256 h 965123"/>
                <a:gd name="connsiteX2499" fmla="*/ 1368058 w 1476653"/>
                <a:gd name="connsiteY2499" fmla="*/ 911407 h 965123"/>
                <a:gd name="connsiteX2500" fmla="*/ 1366785 w 1476653"/>
                <a:gd name="connsiteY2500" fmla="*/ 909567 h 965123"/>
                <a:gd name="connsiteX2501" fmla="*/ 1367172 w 1476653"/>
                <a:gd name="connsiteY2501" fmla="*/ 908571 h 965123"/>
                <a:gd name="connsiteX2502" fmla="*/ 1369427 w 1476653"/>
                <a:gd name="connsiteY2502" fmla="*/ 906732 h 965123"/>
                <a:gd name="connsiteX2503" fmla="*/ 1370837 w 1476653"/>
                <a:gd name="connsiteY2503" fmla="*/ 906856 h 965123"/>
                <a:gd name="connsiteX2504" fmla="*/ 1373604 w 1476653"/>
                <a:gd name="connsiteY2504" fmla="*/ 908544 h 965123"/>
                <a:gd name="connsiteX2505" fmla="*/ 1374627 w 1476653"/>
                <a:gd name="connsiteY2505" fmla="*/ 908392 h 965123"/>
                <a:gd name="connsiteX2506" fmla="*/ 1377116 w 1476653"/>
                <a:gd name="connsiteY2506" fmla="*/ 905791 h 965123"/>
                <a:gd name="connsiteX2507" fmla="*/ 1377379 w 1476653"/>
                <a:gd name="connsiteY2507" fmla="*/ 903592 h 965123"/>
                <a:gd name="connsiteX2508" fmla="*/ 1379219 w 1476653"/>
                <a:gd name="connsiteY2508" fmla="*/ 901642 h 965123"/>
                <a:gd name="connsiteX2509" fmla="*/ 1378804 w 1476653"/>
                <a:gd name="connsiteY2509" fmla="*/ 899775 h 965123"/>
                <a:gd name="connsiteX2510" fmla="*/ 1377490 w 1476653"/>
                <a:gd name="connsiteY2510" fmla="*/ 896608 h 965123"/>
                <a:gd name="connsiteX2511" fmla="*/ 1375028 w 1476653"/>
                <a:gd name="connsiteY2511" fmla="*/ 895861 h 965123"/>
                <a:gd name="connsiteX2512" fmla="*/ 1370229 w 1476653"/>
                <a:gd name="connsiteY2512" fmla="*/ 898088 h 965123"/>
                <a:gd name="connsiteX2513" fmla="*/ 1366135 w 1476653"/>
                <a:gd name="connsiteY2513" fmla="*/ 901310 h 965123"/>
                <a:gd name="connsiteX2514" fmla="*/ 1364365 w 1476653"/>
                <a:gd name="connsiteY2514" fmla="*/ 900259 h 965123"/>
                <a:gd name="connsiteX2515" fmla="*/ 1363867 w 1476653"/>
                <a:gd name="connsiteY2515" fmla="*/ 898448 h 965123"/>
                <a:gd name="connsiteX2516" fmla="*/ 1368168 w 1476653"/>
                <a:gd name="connsiteY2516" fmla="*/ 893206 h 965123"/>
                <a:gd name="connsiteX2517" fmla="*/ 1370021 w 1476653"/>
                <a:gd name="connsiteY2517" fmla="*/ 890384 h 965123"/>
                <a:gd name="connsiteX2518" fmla="*/ 1369524 w 1476653"/>
                <a:gd name="connsiteY2518" fmla="*/ 888780 h 965123"/>
                <a:gd name="connsiteX2519" fmla="*/ 1367933 w 1476653"/>
                <a:gd name="connsiteY2519" fmla="*/ 886775 h 965123"/>
                <a:gd name="connsiteX2520" fmla="*/ 1367463 w 1476653"/>
                <a:gd name="connsiteY2520" fmla="*/ 881547 h 965123"/>
                <a:gd name="connsiteX2521" fmla="*/ 1368182 w 1476653"/>
                <a:gd name="connsiteY2521" fmla="*/ 880274 h 965123"/>
                <a:gd name="connsiteX2522" fmla="*/ 1447693 w 1476653"/>
                <a:gd name="connsiteY2522" fmla="*/ 919027 h 965123"/>
                <a:gd name="connsiteX2523" fmla="*/ 1447153 w 1476653"/>
                <a:gd name="connsiteY2523" fmla="*/ 924850 h 965123"/>
                <a:gd name="connsiteX2524" fmla="*/ 1445646 w 1476653"/>
                <a:gd name="connsiteY2524" fmla="*/ 930880 h 965123"/>
                <a:gd name="connsiteX2525" fmla="*/ 1442797 w 1476653"/>
                <a:gd name="connsiteY2525" fmla="*/ 934310 h 965123"/>
                <a:gd name="connsiteX2526" fmla="*/ 1440515 w 1476653"/>
                <a:gd name="connsiteY2526" fmla="*/ 933826 h 965123"/>
                <a:gd name="connsiteX2527" fmla="*/ 1438675 w 1476653"/>
                <a:gd name="connsiteY2527" fmla="*/ 931433 h 965123"/>
                <a:gd name="connsiteX2528" fmla="*/ 1437168 w 1476653"/>
                <a:gd name="connsiteY2528" fmla="*/ 931723 h 965123"/>
                <a:gd name="connsiteX2529" fmla="*/ 1435550 w 1476653"/>
                <a:gd name="connsiteY2529" fmla="*/ 931336 h 965123"/>
                <a:gd name="connsiteX2530" fmla="*/ 1434485 w 1476653"/>
                <a:gd name="connsiteY2530" fmla="*/ 929317 h 965123"/>
                <a:gd name="connsiteX2531" fmla="*/ 1435079 w 1476653"/>
                <a:gd name="connsiteY2531" fmla="*/ 926495 h 965123"/>
                <a:gd name="connsiteX2532" fmla="*/ 1434167 w 1476653"/>
                <a:gd name="connsiteY2532" fmla="*/ 924449 h 965123"/>
                <a:gd name="connsiteX2533" fmla="*/ 1433530 w 1476653"/>
                <a:gd name="connsiteY2533" fmla="*/ 926371 h 965123"/>
                <a:gd name="connsiteX2534" fmla="*/ 1432244 w 1476653"/>
                <a:gd name="connsiteY2534" fmla="*/ 928183 h 965123"/>
                <a:gd name="connsiteX2535" fmla="*/ 1428870 w 1476653"/>
                <a:gd name="connsiteY2535" fmla="*/ 930686 h 965123"/>
                <a:gd name="connsiteX2536" fmla="*/ 1426767 w 1476653"/>
                <a:gd name="connsiteY2536" fmla="*/ 935070 h 965123"/>
                <a:gd name="connsiteX2537" fmla="*/ 1425855 w 1476653"/>
                <a:gd name="connsiteY2537" fmla="*/ 937919 h 965123"/>
                <a:gd name="connsiteX2538" fmla="*/ 1424195 w 1476653"/>
                <a:gd name="connsiteY2538" fmla="*/ 935043 h 965123"/>
                <a:gd name="connsiteX2539" fmla="*/ 1422701 w 1476653"/>
                <a:gd name="connsiteY2539" fmla="*/ 928031 h 965123"/>
                <a:gd name="connsiteX2540" fmla="*/ 1422356 w 1476653"/>
                <a:gd name="connsiteY2540" fmla="*/ 925043 h 965123"/>
                <a:gd name="connsiteX2541" fmla="*/ 1424555 w 1476653"/>
                <a:gd name="connsiteY2541" fmla="*/ 920313 h 965123"/>
                <a:gd name="connsiteX2542" fmla="*/ 1427500 w 1476653"/>
                <a:gd name="connsiteY2542" fmla="*/ 915735 h 965123"/>
                <a:gd name="connsiteX2543" fmla="*/ 1427113 w 1476653"/>
                <a:gd name="connsiteY2543" fmla="*/ 902776 h 965123"/>
                <a:gd name="connsiteX2544" fmla="*/ 1437043 w 1476653"/>
                <a:gd name="connsiteY2544" fmla="*/ 895433 h 965123"/>
                <a:gd name="connsiteX2545" fmla="*/ 1438025 w 1476653"/>
                <a:gd name="connsiteY2545" fmla="*/ 895681 h 965123"/>
                <a:gd name="connsiteX2546" fmla="*/ 1441856 w 1476653"/>
                <a:gd name="connsiteY2546" fmla="*/ 900204 h 965123"/>
                <a:gd name="connsiteX2547" fmla="*/ 1446102 w 1476653"/>
                <a:gd name="connsiteY2547" fmla="*/ 906621 h 965123"/>
                <a:gd name="connsiteX2548" fmla="*/ 1447319 w 1476653"/>
                <a:gd name="connsiteY2548" fmla="*/ 909595 h 965123"/>
                <a:gd name="connsiteX2549" fmla="*/ 1447803 w 1476653"/>
                <a:gd name="connsiteY2549" fmla="*/ 914892 h 965123"/>
                <a:gd name="connsiteX2550" fmla="*/ 1447693 w 1476653"/>
                <a:gd name="connsiteY2550" fmla="*/ 919027 h 965123"/>
                <a:gd name="connsiteX2551" fmla="*/ 722249 w 1476653"/>
                <a:gd name="connsiteY2551" fmla="*/ 869044 h 965123"/>
                <a:gd name="connsiteX2552" fmla="*/ 720824 w 1476653"/>
                <a:gd name="connsiteY2552" fmla="*/ 870469 h 965123"/>
                <a:gd name="connsiteX2553" fmla="*/ 718681 w 1476653"/>
                <a:gd name="connsiteY2553" fmla="*/ 869929 h 965123"/>
                <a:gd name="connsiteX2554" fmla="*/ 717533 w 1476653"/>
                <a:gd name="connsiteY2554" fmla="*/ 869183 h 965123"/>
                <a:gd name="connsiteX2555" fmla="*/ 717394 w 1476653"/>
                <a:gd name="connsiteY2555" fmla="*/ 867703 h 965123"/>
                <a:gd name="connsiteX2556" fmla="*/ 721585 w 1476653"/>
                <a:gd name="connsiteY2556" fmla="*/ 863982 h 965123"/>
                <a:gd name="connsiteX2557" fmla="*/ 722470 w 1476653"/>
                <a:gd name="connsiteY2557" fmla="*/ 863581 h 965123"/>
                <a:gd name="connsiteX2558" fmla="*/ 723037 w 1476653"/>
                <a:gd name="connsiteY2558" fmla="*/ 863872 h 965123"/>
                <a:gd name="connsiteX2559" fmla="*/ 722968 w 1476653"/>
                <a:gd name="connsiteY2559" fmla="*/ 865683 h 965123"/>
                <a:gd name="connsiteX2560" fmla="*/ 722249 w 1476653"/>
                <a:gd name="connsiteY2560" fmla="*/ 869044 h 965123"/>
                <a:gd name="connsiteX2561" fmla="*/ 1378486 w 1476653"/>
                <a:gd name="connsiteY2561" fmla="*/ 921517 h 965123"/>
                <a:gd name="connsiteX2562" fmla="*/ 1379232 w 1476653"/>
                <a:gd name="connsiteY2562" fmla="*/ 922941 h 965123"/>
                <a:gd name="connsiteX2563" fmla="*/ 1379343 w 1476653"/>
                <a:gd name="connsiteY2563" fmla="*/ 923868 h 965123"/>
                <a:gd name="connsiteX2564" fmla="*/ 1375249 w 1476653"/>
                <a:gd name="connsiteY2564" fmla="*/ 927602 h 965123"/>
                <a:gd name="connsiteX2565" fmla="*/ 1375222 w 1476653"/>
                <a:gd name="connsiteY2565" fmla="*/ 928321 h 965123"/>
                <a:gd name="connsiteX2566" fmla="*/ 1374337 w 1476653"/>
                <a:gd name="connsiteY2566" fmla="*/ 930506 h 965123"/>
                <a:gd name="connsiteX2567" fmla="*/ 1373479 w 1476653"/>
                <a:gd name="connsiteY2567" fmla="*/ 931378 h 965123"/>
                <a:gd name="connsiteX2568" fmla="*/ 1372027 w 1476653"/>
                <a:gd name="connsiteY2568" fmla="*/ 933784 h 965123"/>
                <a:gd name="connsiteX2569" fmla="*/ 1369095 w 1476653"/>
                <a:gd name="connsiteY2569" fmla="*/ 936481 h 965123"/>
                <a:gd name="connsiteX2570" fmla="*/ 1369095 w 1476653"/>
                <a:gd name="connsiteY2570" fmla="*/ 928902 h 965123"/>
                <a:gd name="connsiteX2571" fmla="*/ 1365789 w 1476653"/>
                <a:gd name="connsiteY2571" fmla="*/ 924711 h 965123"/>
                <a:gd name="connsiteX2572" fmla="*/ 1368708 w 1476653"/>
                <a:gd name="connsiteY2572" fmla="*/ 922319 h 965123"/>
                <a:gd name="connsiteX2573" fmla="*/ 1370727 w 1476653"/>
                <a:gd name="connsiteY2573" fmla="*/ 922830 h 965123"/>
                <a:gd name="connsiteX2574" fmla="*/ 1374060 w 1476653"/>
                <a:gd name="connsiteY2574" fmla="*/ 922858 h 965123"/>
                <a:gd name="connsiteX2575" fmla="*/ 1377199 w 1476653"/>
                <a:gd name="connsiteY2575" fmla="*/ 920728 h 965123"/>
                <a:gd name="connsiteX2576" fmla="*/ 1378486 w 1476653"/>
                <a:gd name="connsiteY2576" fmla="*/ 921517 h 965123"/>
                <a:gd name="connsiteX2577" fmla="*/ 568027 w 1476653"/>
                <a:gd name="connsiteY2577" fmla="*/ 863540 h 965123"/>
                <a:gd name="connsiteX2578" fmla="*/ 568455 w 1476653"/>
                <a:gd name="connsiteY2578" fmla="*/ 863678 h 965123"/>
                <a:gd name="connsiteX2579" fmla="*/ 569437 w 1476653"/>
                <a:gd name="connsiteY2579" fmla="*/ 863498 h 965123"/>
                <a:gd name="connsiteX2580" fmla="*/ 572010 w 1476653"/>
                <a:gd name="connsiteY2580" fmla="*/ 861078 h 965123"/>
                <a:gd name="connsiteX2581" fmla="*/ 572646 w 1476653"/>
                <a:gd name="connsiteY2581" fmla="*/ 861078 h 965123"/>
                <a:gd name="connsiteX2582" fmla="*/ 572452 w 1476653"/>
                <a:gd name="connsiteY2582" fmla="*/ 861949 h 965123"/>
                <a:gd name="connsiteX2583" fmla="*/ 570876 w 1476653"/>
                <a:gd name="connsiteY2583" fmla="*/ 864577 h 965123"/>
                <a:gd name="connsiteX2584" fmla="*/ 571484 w 1476653"/>
                <a:gd name="connsiteY2584" fmla="*/ 868754 h 965123"/>
                <a:gd name="connsiteX2585" fmla="*/ 572452 w 1476653"/>
                <a:gd name="connsiteY2585" fmla="*/ 870911 h 965123"/>
                <a:gd name="connsiteX2586" fmla="*/ 572162 w 1476653"/>
                <a:gd name="connsiteY2586" fmla="*/ 871506 h 965123"/>
                <a:gd name="connsiteX2587" fmla="*/ 568317 w 1476653"/>
                <a:gd name="connsiteY2587" fmla="*/ 871990 h 965123"/>
                <a:gd name="connsiteX2588" fmla="*/ 565828 w 1476653"/>
                <a:gd name="connsiteY2588" fmla="*/ 870372 h 965123"/>
                <a:gd name="connsiteX2589" fmla="*/ 564334 w 1476653"/>
                <a:gd name="connsiteY2589" fmla="*/ 870372 h 965123"/>
                <a:gd name="connsiteX2590" fmla="*/ 562757 w 1476653"/>
                <a:gd name="connsiteY2590" fmla="*/ 871368 h 965123"/>
                <a:gd name="connsiteX2591" fmla="*/ 562204 w 1476653"/>
                <a:gd name="connsiteY2591" fmla="*/ 869694 h 965123"/>
                <a:gd name="connsiteX2592" fmla="*/ 563324 w 1476653"/>
                <a:gd name="connsiteY2592" fmla="*/ 862558 h 965123"/>
                <a:gd name="connsiteX2593" fmla="*/ 563808 w 1476653"/>
                <a:gd name="connsiteY2593" fmla="*/ 861382 h 965123"/>
                <a:gd name="connsiteX2594" fmla="*/ 565869 w 1476653"/>
                <a:gd name="connsiteY2594" fmla="*/ 859321 h 965123"/>
                <a:gd name="connsiteX2595" fmla="*/ 568027 w 1476653"/>
                <a:gd name="connsiteY2595" fmla="*/ 858685 h 965123"/>
                <a:gd name="connsiteX2596" fmla="*/ 568787 w 1476653"/>
                <a:gd name="connsiteY2596" fmla="*/ 859211 h 965123"/>
                <a:gd name="connsiteX2597" fmla="*/ 569244 w 1476653"/>
                <a:gd name="connsiteY2597" fmla="*/ 860345 h 965123"/>
                <a:gd name="connsiteX2598" fmla="*/ 569161 w 1476653"/>
                <a:gd name="connsiteY2598" fmla="*/ 861424 h 965123"/>
                <a:gd name="connsiteX2599" fmla="*/ 568027 w 1476653"/>
                <a:gd name="connsiteY2599" fmla="*/ 863540 h 965123"/>
                <a:gd name="connsiteX2600" fmla="*/ 578635 w 1476653"/>
                <a:gd name="connsiteY2600" fmla="*/ 864812 h 965123"/>
                <a:gd name="connsiteX2601" fmla="*/ 577265 w 1476653"/>
                <a:gd name="connsiteY2601" fmla="*/ 868712 h 965123"/>
                <a:gd name="connsiteX2602" fmla="*/ 573905 w 1476653"/>
                <a:gd name="connsiteY2602" fmla="*/ 865199 h 965123"/>
                <a:gd name="connsiteX2603" fmla="*/ 573158 w 1476653"/>
                <a:gd name="connsiteY2603" fmla="*/ 863678 h 965123"/>
                <a:gd name="connsiteX2604" fmla="*/ 574071 w 1476653"/>
                <a:gd name="connsiteY2604" fmla="*/ 862890 h 965123"/>
                <a:gd name="connsiteX2605" fmla="*/ 577902 w 1476653"/>
                <a:gd name="connsiteY2605" fmla="*/ 863581 h 965123"/>
                <a:gd name="connsiteX2606" fmla="*/ 578635 w 1476653"/>
                <a:gd name="connsiteY2606" fmla="*/ 864812 h 965123"/>
                <a:gd name="connsiteX2607" fmla="*/ 1393976 w 1476653"/>
                <a:gd name="connsiteY2607" fmla="*/ 954543 h 965123"/>
                <a:gd name="connsiteX2608" fmla="*/ 1394750 w 1476653"/>
                <a:gd name="connsiteY2608" fmla="*/ 955194 h 965123"/>
                <a:gd name="connsiteX2609" fmla="*/ 1395483 w 1476653"/>
                <a:gd name="connsiteY2609" fmla="*/ 954654 h 965123"/>
                <a:gd name="connsiteX2610" fmla="*/ 1396576 w 1476653"/>
                <a:gd name="connsiteY2610" fmla="*/ 952704 h 965123"/>
                <a:gd name="connsiteX2611" fmla="*/ 1398747 w 1476653"/>
                <a:gd name="connsiteY2611" fmla="*/ 952898 h 965123"/>
                <a:gd name="connsiteX2612" fmla="*/ 1400338 w 1476653"/>
                <a:gd name="connsiteY2612" fmla="*/ 953396 h 965123"/>
                <a:gd name="connsiteX2613" fmla="*/ 1401333 w 1476653"/>
                <a:gd name="connsiteY2613" fmla="*/ 954115 h 965123"/>
                <a:gd name="connsiteX2614" fmla="*/ 1401029 w 1476653"/>
                <a:gd name="connsiteY2614" fmla="*/ 956839 h 965123"/>
                <a:gd name="connsiteX2615" fmla="*/ 1400946 w 1476653"/>
                <a:gd name="connsiteY2615" fmla="*/ 961265 h 965123"/>
                <a:gd name="connsiteX2616" fmla="*/ 1400172 w 1476653"/>
                <a:gd name="connsiteY2616" fmla="*/ 962883 h 965123"/>
                <a:gd name="connsiteX2617" fmla="*/ 1399452 w 1476653"/>
                <a:gd name="connsiteY2617" fmla="*/ 965124 h 965123"/>
                <a:gd name="connsiteX2618" fmla="*/ 1396285 w 1476653"/>
                <a:gd name="connsiteY2618" fmla="*/ 964059 h 965123"/>
                <a:gd name="connsiteX2619" fmla="*/ 1393616 w 1476653"/>
                <a:gd name="connsiteY2619" fmla="*/ 961431 h 965123"/>
                <a:gd name="connsiteX2620" fmla="*/ 1389702 w 1476653"/>
                <a:gd name="connsiteY2620" fmla="*/ 956881 h 965123"/>
                <a:gd name="connsiteX2621" fmla="*/ 1387475 w 1476653"/>
                <a:gd name="connsiteY2621" fmla="*/ 953548 h 965123"/>
                <a:gd name="connsiteX2622" fmla="*/ 1387213 w 1476653"/>
                <a:gd name="connsiteY2622" fmla="*/ 952096 h 965123"/>
                <a:gd name="connsiteX2623" fmla="*/ 1385857 w 1476653"/>
                <a:gd name="connsiteY2623" fmla="*/ 951113 h 965123"/>
                <a:gd name="connsiteX2624" fmla="*/ 1383022 w 1476653"/>
                <a:gd name="connsiteY2624" fmla="*/ 945263 h 965123"/>
                <a:gd name="connsiteX2625" fmla="*/ 1381307 w 1476653"/>
                <a:gd name="connsiteY2625" fmla="*/ 940658 h 965123"/>
                <a:gd name="connsiteX2626" fmla="*/ 1379080 w 1476653"/>
                <a:gd name="connsiteY2626" fmla="*/ 940257 h 965123"/>
                <a:gd name="connsiteX2627" fmla="*/ 1376176 w 1476653"/>
                <a:gd name="connsiteY2627" fmla="*/ 939123 h 965123"/>
                <a:gd name="connsiteX2628" fmla="*/ 1374959 w 1476653"/>
                <a:gd name="connsiteY2628" fmla="*/ 936606 h 965123"/>
                <a:gd name="connsiteX2629" fmla="*/ 1375567 w 1476653"/>
                <a:gd name="connsiteY2629" fmla="*/ 934296 h 965123"/>
                <a:gd name="connsiteX2630" fmla="*/ 1379426 w 1476653"/>
                <a:gd name="connsiteY2630" fmla="*/ 932885 h 965123"/>
                <a:gd name="connsiteX2631" fmla="*/ 1385760 w 1476653"/>
                <a:gd name="connsiteY2631" fmla="*/ 938376 h 965123"/>
                <a:gd name="connsiteX2632" fmla="*/ 1386825 w 1476653"/>
                <a:gd name="connsiteY2632" fmla="*/ 940782 h 965123"/>
                <a:gd name="connsiteX2633" fmla="*/ 1389163 w 1476653"/>
                <a:gd name="connsiteY2633" fmla="*/ 943562 h 965123"/>
                <a:gd name="connsiteX2634" fmla="*/ 1389826 w 1476653"/>
                <a:gd name="connsiteY2634" fmla="*/ 947573 h 965123"/>
                <a:gd name="connsiteX2635" fmla="*/ 1391057 w 1476653"/>
                <a:gd name="connsiteY2635" fmla="*/ 949080 h 965123"/>
                <a:gd name="connsiteX2636" fmla="*/ 1393976 w 1476653"/>
                <a:gd name="connsiteY2636" fmla="*/ 954543 h 965123"/>
                <a:gd name="connsiteX2637" fmla="*/ 589436 w 1476653"/>
                <a:gd name="connsiteY2637" fmla="*/ 878559 h 965123"/>
                <a:gd name="connsiteX2638" fmla="*/ 587417 w 1476653"/>
                <a:gd name="connsiteY2638" fmla="*/ 879293 h 965123"/>
                <a:gd name="connsiteX2639" fmla="*/ 586532 w 1476653"/>
                <a:gd name="connsiteY2639" fmla="*/ 880565 h 965123"/>
                <a:gd name="connsiteX2640" fmla="*/ 585038 w 1476653"/>
                <a:gd name="connsiteY2640" fmla="*/ 880855 h 965123"/>
                <a:gd name="connsiteX2641" fmla="*/ 583613 w 1476653"/>
                <a:gd name="connsiteY2641" fmla="*/ 881741 h 965123"/>
                <a:gd name="connsiteX2642" fmla="*/ 578538 w 1476653"/>
                <a:gd name="connsiteY2642" fmla="*/ 886069 h 965123"/>
                <a:gd name="connsiteX2643" fmla="*/ 576615 w 1476653"/>
                <a:gd name="connsiteY2643" fmla="*/ 886623 h 965123"/>
                <a:gd name="connsiteX2644" fmla="*/ 579534 w 1476653"/>
                <a:gd name="connsiteY2644" fmla="*/ 882612 h 965123"/>
                <a:gd name="connsiteX2645" fmla="*/ 580170 w 1476653"/>
                <a:gd name="connsiteY2645" fmla="*/ 881256 h 965123"/>
                <a:gd name="connsiteX2646" fmla="*/ 580405 w 1476653"/>
                <a:gd name="connsiteY2646" fmla="*/ 880330 h 965123"/>
                <a:gd name="connsiteX2647" fmla="*/ 580640 w 1476653"/>
                <a:gd name="connsiteY2647" fmla="*/ 876817 h 965123"/>
                <a:gd name="connsiteX2648" fmla="*/ 581705 w 1476653"/>
                <a:gd name="connsiteY2648" fmla="*/ 877246 h 965123"/>
                <a:gd name="connsiteX2649" fmla="*/ 582797 w 1476653"/>
                <a:gd name="connsiteY2649" fmla="*/ 876734 h 965123"/>
                <a:gd name="connsiteX2650" fmla="*/ 585356 w 1476653"/>
                <a:gd name="connsiteY2650" fmla="*/ 874175 h 965123"/>
                <a:gd name="connsiteX2651" fmla="*/ 587099 w 1476653"/>
                <a:gd name="connsiteY2651" fmla="*/ 874272 h 965123"/>
                <a:gd name="connsiteX2652" fmla="*/ 589699 w 1476653"/>
                <a:gd name="connsiteY2652" fmla="*/ 871146 h 965123"/>
                <a:gd name="connsiteX2653" fmla="*/ 590736 w 1476653"/>
                <a:gd name="connsiteY2653" fmla="*/ 871077 h 965123"/>
                <a:gd name="connsiteX2654" fmla="*/ 591082 w 1476653"/>
                <a:gd name="connsiteY2654" fmla="*/ 871672 h 965123"/>
                <a:gd name="connsiteX2655" fmla="*/ 589796 w 1476653"/>
                <a:gd name="connsiteY2655" fmla="*/ 873650 h 965123"/>
                <a:gd name="connsiteX2656" fmla="*/ 591027 w 1476653"/>
                <a:gd name="connsiteY2656" fmla="*/ 876015 h 965123"/>
                <a:gd name="connsiteX2657" fmla="*/ 590155 w 1476653"/>
                <a:gd name="connsiteY2657" fmla="*/ 877826 h 965123"/>
                <a:gd name="connsiteX2658" fmla="*/ 589436 w 1476653"/>
                <a:gd name="connsiteY2658" fmla="*/ 878559 h 965123"/>
                <a:gd name="connsiteX2659" fmla="*/ 1438827 w 1476653"/>
                <a:gd name="connsiteY2659" fmla="*/ 941322 h 965123"/>
                <a:gd name="connsiteX2660" fmla="*/ 1442492 w 1476653"/>
                <a:gd name="connsiteY2660" fmla="*/ 947836 h 965123"/>
                <a:gd name="connsiteX2661" fmla="*/ 1442838 w 1476653"/>
                <a:gd name="connsiteY2661" fmla="*/ 950215 h 965123"/>
                <a:gd name="connsiteX2662" fmla="*/ 1440003 w 1476653"/>
                <a:gd name="connsiteY2662" fmla="*/ 951321 h 965123"/>
                <a:gd name="connsiteX2663" fmla="*/ 1437707 w 1476653"/>
                <a:gd name="connsiteY2663" fmla="*/ 951169 h 965123"/>
                <a:gd name="connsiteX2664" fmla="*/ 1436449 w 1476653"/>
                <a:gd name="connsiteY2664" fmla="*/ 950477 h 965123"/>
                <a:gd name="connsiteX2665" fmla="*/ 1436061 w 1476653"/>
                <a:gd name="connsiteY2665" fmla="*/ 949426 h 965123"/>
                <a:gd name="connsiteX2666" fmla="*/ 1436518 w 1476653"/>
                <a:gd name="connsiteY2666" fmla="*/ 945927 h 965123"/>
                <a:gd name="connsiteX2667" fmla="*/ 1434775 w 1476653"/>
                <a:gd name="connsiteY2667" fmla="*/ 944005 h 965123"/>
                <a:gd name="connsiteX2668" fmla="*/ 1432963 w 1476653"/>
                <a:gd name="connsiteY2668" fmla="*/ 943479 h 965123"/>
                <a:gd name="connsiteX2669" fmla="*/ 1431511 w 1476653"/>
                <a:gd name="connsiteY2669" fmla="*/ 944807 h 965123"/>
                <a:gd name="connsiteX2670" fmla="*/ 1431165 w 1476653"/>
                <a:gd name="connsiteY2670" fmla="*/ 941418 h 965123"/>
                <a:gd name="connsiteX2671" fmla="*/ 1432134 w 1476653"/>
                <a:gd name="connsiteY2671" fmla="*/ 938888 h 965123"/>
                <a:gd name="connsiteX2672" fmla="*/ 1431207 w 1476653"/>
                <a:gd name="connsiteY2672" fmla="*/ 935637 h 965123"/>
                <a:gd name="connsiteX2673" fmla="*/ 1430986 w 1476653"/>
                <a:gd name="connsiteY2673" fmla="*/ 933134 h 965123"/>
                <a:gd name="connsiteX2674" fmla="*/ 1431290 w 1476653"/>
                <a:gd name="connsiteY2674" fmla="*/ 932332 h 965123"/>
                <a:gd name="connsiteX2675" fmla="*/ 1432853 w 1476653"/>
                <a:gd name="connsiteY2675" fmla="*/ 932235 h 965123"/>
                <a:gd name="connsiteX2676" fmla="*/ 1436310 w 1476653"/>
                <a:gd name="connsiteY2676" fmla="*/ 934545 h 965123"/>
                <a:gd name="connsiteX2677" fmla="*/ 1438827 w 1476653"/>
                <a:gd name="connsiteY2677" fmla="*/ 941322 h 965123"/>
                <a:gd name="connsiteX2678" fmla="*/ 600113 w 1476653"/>
                <a:gd name="connsiteY2678" fmla="*/ 879818 h 965123"/>
                <a:gd name="connsiteX2679" fmla="*/ 599062 w 1476653"/>
                <a:gd name="connsiteY2679" fmla="*/ 883829 h 965123"/>
                <a:gd name="connsiteX2680" fmla="*/ 598495 w 1476653"/>
                <a:gd name="connsiteY2680" fmla="*/ 884354 h 965123"/>
                <a:gd name="connsiteX2681" fmla="*/ 597956 w 1476653"/>
                <a:gd name="connsiteY2681" fmla="*/ 883096 h 965123"/>
                <a:gd name="connsiteX2682" fmla="*/ 596047 w 1476653"/>
                <a:gd name="connsiteY2682" fmla="*/ 883912 h 965123"/>
                <a:gd name="connsiteX2683" fmla="*/ 595328 w 1476653"/>
                <a:gd name="connsiteY2683" fmla="*/ 882819 h 965123"/>
                <a:gd name="connsiteX2684" fmla="*/ 596047 w 1476653"/>
                <a:gd name="connsiteY2684" fmla="*/ 881492 h 965123"/>
                <a:gd name="connsiteX2685" fmla="*/ 596185 w 1476653"/>
                <a:gd name="connsiteY2685" fmla="*/ 880344 h 965123"/>
                <a:gd name="connsiteX2686" fmla="*/ 597444 w 1476653"/>
                <a:gd name="connsiteY2686" fmla="*/ 880537 h 965123"/>
                <a:gd name="connsiteX2687" fmla="*/ 598177 w 1476653"/>
                <a:gd name="connsiteY2687" fmla="*/ 878559 h 965123"/>
                <a:gd name="connsiteX2688" fmla="*/ 598177 w 1476653"/>
                <a:gd name="connsiteY2688" fmla="*/ 877674 h 965123"/>
                <a:gd name="connsiteX2689" fmla="*/ 599200 w 1476653"/>
                <a:gd name="connsiteY2689" fmla="*/ 876015 h 965123"/>
                <a:gd name="connsiteX2690" fmla="*/ 600168 w 1476653"/>
                <a:gd name="connsiteY2690" fmla="*/ 875807 h 965123"/>
                <a:gd name="connsiteX2691" fmla="*/ 600113 w 1476653"/>
                <a:gd name="connsiteY2691" fmla="*/ 879818 h 965123"/>
                <a:gd name="connsiteX2692" fmla="*/ 602547 w 1476653"/>
                <a:gd name="connsiteY2692" fmla="*/ 889997 h 965123"/>
                <a:gd name="connsiteX2693" fmla="*/ 601551 w 1476653"/>
                <a:gd name="connsiteY2693" fmla="*/ 890025 h 965123"/>
                <a:gd name="connsiteX2694" fmla="*/ 600888 w 1476653"/>
                <a:gd name="connsiteY2694" fmla="*/ 889264 h 965123"/>
                <a:gd name="connsiteX2695" fmla="*/ 600445 w 1476653"/>
                <a:gd name="connsiteY2695" fmla="*/ 886139 h 965123"/>
                <a:gd name="connsiteX2696" fmla="*/ 600639 w 1476653"/>
                <a:gd name="connsiteY2696" fmla="*/ 884880 h 965123"/>
                <a:gd name="connsiteX2697" fmla="*/ 602520 w 1476653"/>
                <a:gd name="connsiteY2697" fmla="*/ 886277 h 965123"/>
                <a:gd name="connsiteX2698" fmla="*/ 602838 w 1476653"/>
                <a:gd name="connsiteY2698" fmla="*/ 888559 h 965123"/>
                <a:gd name="connsiteX2699" fmla="*/ 602547 w 1476653"/>
                <a:gd name="connsiteY2699" fmla="*/ 889997 h 965123"/>
                <a:gd name="connsiteX2700" fmla="*/ 482721 w 1476653"/>
                <a:gd name="connsiteY2700" fmla="*/ 859584 h 965123"/>
                <a:gd name="connsiteX2701" fmla="*/ 483260 w 1476653"/>
                <a:gd name="connsiteY2701" fmla="*/ 868685 h 965123"/>
                <a:gd name="connsiteX2702" fmla="*/ 484049 w 1476653"/>
                <a:gd name="connsiteY2702" fmla="*/ 870649 h 965123"/>
                <a:gd name="connsiteX2703" fmla="*/ 485598 w 1476653"/>
                <a:gd name="connsiteY2703" fmla="*/ 872045 h 965123"/>
                <a:gd name="connsiteX2704" fmla="*/ 487921 w 1476653"/>
                <a:gd name="connsiteY2704" fmla="*/ 873636 h 965123"/>
                <a:gd name="connsiteX2705" fmla="*/ 489083 w 1476653"/>
                <a:gd name="connsiteY2705" fmla="*/ 875268 h 965123"/>
                <a:gd name="connsiteX2706" fmla="*/ 489913 w 1476653"/>
                <a:gd name="connsiteY2706" fmla="*/ 877495 h 965123"/>
                <a:gd name="connsiteX2707" fmla="*/ 489830 w 1476653"/>
                <a:gd name="connsiteY2707" fmla="*/ 878394 h 965123"/>
                <a:gd name="connsiteX2708" fmla="*/ 482721 w 1476653"/>
                <a:gd name="connsiteY2708" fmla="*/ 872875 h 965123"/>
                <a:gd name="connsiteX2709" fmla="*/ 476359 w 1476653"/>
                <a:gd name="connsiteY2709" fmla="*/ 876402 h 965123"/>
                <a:gd name="connsiteX2710" fmla="*/ 474658 w 1476653"/>
                <a:gd name="connsiteY2710" fmla="*/ 876623 h 965123"/>
                <a:gd name="connsiteX2711" fmla="*/ 460302 w 1476653"/>
                <a:gd name="connsiteY2711" fmla="*/ 872875 h 965123"/>
                <a:gd name="connsiteX2712" fmla="*/ 457204 w 1476653"/>
                <a:gd name="connsiteY2712" fmla="*/ 873000 h 965123"/>
                <a:gd name="connsiteX2713" fmla="*/ 454894 w 1476653"/>
                <a:gd name="connsiteY2713" fmla="*/ 874065 h 965123"/>
                <a:gd name="connsiteX2714" fmla="*/ 450372 w 1476653"/>
                <a:gd name="connsiteY2714" fmla="*/ 877578 h 965123"/>
                <a:gd name="connsiteX2715" fmla="*/ 448256 w 1476653"/>
                <a:gd name="connsiteY2715" fmla="*/ 878822 h 965123"/>
                <a:gd name="connsiteX2716" fmla="*/ 446181 w 1476653"/>
                <a:gd name="connsiteY2716" fmla="*/ 879362 h 965123"/>
                <a:gd name="connsiteX2717" fmla="*/ 442129 w 1476653"/>
                <a:gd name="connsiteY2717" fmla="*/ 879431 h 965123"/>
                <a:gd name="connsiteX2718" fmla="*/ 437745 w 1476653"/>
                <a:gd name="connsiteY2718" fmla="*/ 877979 h 965123"/>
                <a:gd name="connsiteX2719" fmla="*/ 435573 w 1476653"/>
                <a:gd name="connsiteY2719" fmla="*/ 876734 h 965123"/>
                <a:gd name="connsiteX2720" fmla="*/ 434937 w 1476653"/>
                <a:gd name="connsiteY2720" fmla="*/ 874244 h 965123"/>
                <a:gd name="connsiteX2721" fmla="*/ 435048 w 1476653"/>
                <a:gd name="connsiteY2721" fmla="*/ 869763 h 965123"/>
                <a:gd name="connsiteX2722" fmla="*/ 435380 w 1476653"/>
                <a:gd name="connsiteY2722" fmla="*/ 868588 h 965123"/>
                <a:gd name="connsiteX2723" fmla="*/ 436417 w 1476653"/>
                <a:gd name="connsiteY2723" fmla="*/ 866748 h 965123"/>
                <a:gd name="connsiteX2724" fmla="*/ 441188 w 1476653"/>
                <a:gd name="connsiteY2724" fmla="*/ 865144 h 965123"/>
                <a:gd name="connsiteX2725" fmla="*/ 442931 w 1476653"/>
                <a:gd name="connsiteY2725" fmla="*/ 864065 h 965123"/>
                <a:gd name="connsiteX2726" fmla="*/ 450731 w 1476653"/>
                <a:gd name="connsiteY2726" fmla="*/ 856085 h 965123"/>
                <a:gd name="connsiteX2727" fmla="*/ 452585 w 1476653"/>
                <a:gd name="connsiteY2727" fmla="*/ 855200 h 965123"/>
                <a:gd name="connsiteX2728" fmla="*/ 454258 w 1476653"/>
                <a:gd name="connsiteY2728" fmla="*/ 855338 h 965123"/>
                <a:gd name="connsiteX2729" fmla="*/ 458421 w 1476653"/>
                <a:gd name="connsiteY2729" fmla="*/ 857247 h 965123"/>
                <a:gd name="connsiteX2730" fmla="*/ 462944 w 1476653"/>
                <a:gd name="connsiteY2730" fmla="*/ 855532 h 965123"/>
                <a:gd name="connsiteX2731" fmla="*/ 472141 w 1476653"/>
                <a:gd name="connsiteY2731" fmla="*/ 853540 h 965123"/>
                <a:gd name="connsiteX2732" fmla="*/ 474022 w 1476653"/>
                <a:gd name="connsiteY2732" fmla="*/ 853540 h 965123"/>
                <a:gd name="connsiteX2733" fmla="*/ 479830 w 1476653"/>
                <a:gd name="connsiteY2733" fmla="*/ 855020 h 965123"/>
                <a:gd name="connsiteX2734" fmla="*/ 481213 w 1476653"/>
                <a:gd name="connsiteY2734" fmla="*/ 856127 h 965123"/>
                <a:gd name="connsiteX2735" fmla="*/ 482099 w 1476653"/>
                <a:gd name="connsiteY2735" fmla="*/ 857648 h 965123"/>
                <a:gd name="connsiteX2736" fmla="*/ 482721 w 1476653"/>
                <a:gd name="connsiteY2736" fmla="*/ 859584 h 965123"/>
                <a:gd name="connsiteX2737" fmla="*/ 515139 w 1476653"/>
                <a:gd name="connsiteY2737" fmla="*/ 875489 h 965123"/>
                <a:gd name="connsiteX2738" fmla="*/ 514393 w 1476653"/>
                <a:gd name="connsiteY2738" fmla="*/ 875572 h 965123"/>
                <a:gd name="connsiteX2739" fmla="*/ 512802 w 1476653"/>
                <a:gd name="connsiteY2739" fmla="*/ 873498 h 965123"/>
                <a:gd name="connsiteX2740" fmla="*/ 512387 w 1476653"/>
                <a:gd name="connsiteY2740" fmla="*/ 872142 h 965123"/>
                <a:gd name="connsiteX2741" fmla="*/ 512304 w 1476653"/>
                <a:gd name="connsiteY2741" fmla="*/ 870234 h 965123"/>
                <a:gd name="connsiteX2742" fmla="*/ 517076 w 1476653"/>
                <a:gd name="connsiteY2742" fmla="*/ 868698 h 965123"/>
                <a:gd name="connsiteX2743" fmla="*/ 517919 w 1476653"/>
                <a:gd name="connsiteY2743" fmla="*/ 868892 h 965123"/>
                <a:gd name="connsiteX2744" fmla="*/ 518306 w 1476653"/>
                <a:gd name="connsiteY2744" fmla="*/ 870524 h 965123"/>
                <a:gd name="connsiteX2745" fmla="*/ 518127 w 1476653"/>
                <a:gd name="connsiteY2745" fmla="*/ 871686 h 965123"/>
                <a:gd name="connsiteX2746" fmla="*/ 516121 w 1476653"/>
                <a:gd name="connsiteY2746" fmla="*/ 874673 h 965123"/>
                <a:gd name="connsiteX2747" fmla="*/ 515139 w 1476653"/>
                <a:gd name="connsiteY2747" fmla="*/ 875489 h 965123"/>
                <a:gd name="connsiteX2748" fmla="*/ 501779 w 1476653"/>
                <a:gd name="connsiteY2748" fmla="*/ 895986 h 965123"/>
                <a:gd name="connsiteX2749" fmla="*/ 498930 w 1476653"/>
                <a:gd name="connsiteY2749" fmla="*/ 896401 h 965123"/>
                <a:gd name="connsiteX2750" fmla="*/ 496551 w 1476653"/>
                <a:gd name="connsiteY2750" fmla="*/ 894547 h 965123"/>
                <a:gd name="connsiteX2751" fmla="*/ 494823 w 1476653"/>
                <a:gd name="connsiteY2751" fmla="*/ 891823 h 965123"/>
                <a:gd name="connsiteX2752" fmla="*/ 495237 w 1476653"/>
                <a:gd name="connsiteY2752" fmla="*/ 889223 h 965123"/>
                <a:gd name="connsiteX2753" fmla="*/ 499926 w 1476653"/>
                <a:gd name="connsiteY2753" fmla="*/ 892210 h 965123"/>
                <a:gd name="connsiteX2754" fmla="*/ 500825 w 1476653"/>
                <a:gd name="connsiteY2754" fmla="*/ 893275 h 965123"/>
                <a:gd name="connsiteX2755" fmla="*/ 501779 w 1476653"/>
                <a:gd name="connsiteY2755" fmla="*/ 895986 h 965123"/>
                <a:gd name="connsiteX2756" fmla="*/ 409890 w 1476653"/>
                <a:gd name="connsiteY2756" fmla="*/ 884493 h 965123"/>
                <a:gd name="connsiteX2757" fmla="*/ 408493 w 1476653"/>
                <a:gd name="connsiteY2757" fmla="*/ 884493 h 965123"/>
                <a:gd name="connsiteX2758" fmla="*/ 408369 w 1476653"/>
                <a:gd name="connsiteY2758" fmla="*/ 883912 h 965123"/>
                <a:gd name="connsiteX2759" fmla="*/ 408867 w 1476653"/>
                <a:gd name="connsiteY2759" fmla="*/ 881671 h 965123"/>
                <a:gd name="connsiteX2760" fmla="*/ 408936 w 1476653"/>
                <a:gd name="connsiteY2760" fmla="*/ 877909 h 965123"/>
                <a:gd name="connsiteX2761" fmla="*/ 411177 w 1476653"/>
                <a:gd name="connsiteY2761" fmla="*/ 877204 h 965123"/>
                <a:gd name="connsiteX2762" fmla="*/ 412421 w 1476653"/>
                <a:gd name="connsiteY2762" fmla="*/ 877232 h 965123"/>
                <a:gd name="connsiteX2763" fmla="*/ 412726 w 1476653"/>
                <a:gd name="connsiteY2763" fmla="*/ 877909 h 965123"/>
                <a:gd name="connsiteX2764" fmla="*/ 413306 w 1476653"/>
                <a:gd name="connsiteY2764" fmla="*/ 880883 h 965123"/>
                <a:gd name="connsiteX2765" fmla="*/ 414441 w 1476653"/>
                <a:gd name="connsiteY2765" fmla="*/ 881989 h 965123"/>
                <a:gd name="connsiteX2766" fmla="*/ 415257 w 1476653"/>
                <a:gd name="connsiteY2766" fmla="*/ 882861 h 965123"/>
                <a:gd name="connsiteX2767" fmla="*/ 413265 w 1476653"/>
                <a:gd name="connsiteY2767" fmla="*/ 883137 h 965123"/>
                <a:gd name="connsiteX2768" fmla="*/ 409890 w 1476653"/>
                <a:gd name="connsiteY2768" fmla="*/ 884493 h 965123"/>
                <a:gd name="connsiteX2769" fmla="*/ 400721 w 1476653"/>
                <a:gd name="connsiteY2769" fmla="*/ 885336 h 965123"/>
                <a:gd name="connsiteX2770" fmla="*/ 399338 w 1476653"/>
                <a:gd name="connsiteY2770" fmla="*/ 885876 h 965123"/>
                <a:gd name="connsiteX2771" fmla="*/ 398383 w 1476653"/>
                <a:gd name="connsiteY2771" fmla="*/ 885779 h 965123"/>
                <a:gd name="connsiteX2772" fmla="*/ 397830 w 1476653"/>
                <a:gd name="connsiteY2772" fmla="*/ 885087 h 965123"/>
                <a:gd name="connsiteX2773" fmla="*/ 394649 w 1476653"/>
                <a:gd name="connsiteY2773" fmla="*/ 884769 h 965123"/>
                <a:gd name="connsiteX2774" fmla="*/ 394138 w 1476653"/>
                <a:gd name="connsiteY2774" fmla="*/ 884244 h 965123"/>
                <a:gd name="connsiteX2775" fmla="*/ 393667 w 1476653"/>
                <a:gd name="connsiteY2775" fmla="*/ 880855 h 965123"/>
                <a:gd name="connsiteX2776" fmla="*/ 394055 w 1476653"/>
                <a:gd name="connsiteY2776" fmla="*/ 879306 h 965123"/>
                <a:gd name="connsiteX2777" fmla="*/ 394940 w 1476653"/>
                <a:gd name="connsiteY2777" fmla="*/ 878269 h 965123"/>
                <a:gd name="connsiteX2778" fmla="*/ 396655 w 1476653"/>
                <a:gd name="connsiteY2778" fmla="*/ 877591 h 965123"/>
                <a:gd name="connsiteX2779" fmla="*/ 399144 w 1476653"/>
                <a:gd name="connsiteY2779" fmla="*/ 877287 h 965123"/>
                <a:gd name="connsiteX2780" fmla="*/ 401233 w 1476653"/>
                <a:gd name="connsiteY2780" fmla="*/ 878131 h 965123"/>
                <a:gd name="connsiteX2781" fmla="*/ 404151 w 1476653"/>
                <a:gd name="connsiteY2781" fmla="*/ 882003 h 965123"/>
                <a:gd name="connsiteX2782" fmla="*/ 405423 w 1476653"/>
                <a:gd name="connsiteY2782" fmla="*/ 884133 h 965123"/>
                <a:gd name="connsiteX2783" fmla="*/ 405465 w 1476653"/>
                <a:gd name="connsiteY2783" fmla="*/ 885240 h 965123"/>
                <a:gd name="connsiteX2784" fmla="*/ 403860 w 1476653"/>
                <a:gd name="connsiteY2784" fmla="*/ 885765 h 965123"/>
                <a:gd name="connsiteX2785" fmla="*/ 400721 w 1476653"/>
                <a:gd name="connsiteY2785" fmla="*/ 885336 h 965123"/>
                <a:gd name="connsiteX2786" fmla="*/ 375494 w 1476653"/>
                <a:gd name="connsiteY2786" fmla="*/ 886816 h 965123"/>
                <a:gd name="connsiteX2787" fmla="*/ 376020 w 1476653"/>
                <a:gd name="connsiteY2787" fmla="*/ 889555 h 965123"/>
                <a:gd name="connsiteX2788" fmla="*/ 378703 w 1476653"/>
                <a:gd name="connsiteY2788" fmla="*/ 888725 h 965123"/>
                <a:gd name="connsiteX2789" fmla="*/ 380930 w 1476653"/>
                <a:gd name="connsiteY2789" fmla="*/ 887162 h 965123"/>
                <a:gd name="connsiteX2790" fmla="*/ 382990 w 1476653"/>
                <a:gd name="connsiteY2790" fmla="*/ 884935 h 965123"/>
                <a:gd name="connsiteX2791" fmla="*/ 384138 w 1476653"/>
                <a:gd name="connsiteY2791" fmla="*/ 884147 h 965123"/>
                <a:gd name="connsiteX2792" fmla="*/ 384761 w 1476653"/>
                <a:gd name="connsiteY2792" fmla="*/ 885876 h 965123"/>
                <a:gd name="connsiteX2793" fmla="*/ 387250 w 1476653"/>
                <a:gd name="connsiteY2793" fmla="*/ 888725 h 965123"/>
                <a:gd name="connsiteX2794" fmla="*/ 383765 w 1476653"/>
                <a:gd name="connsiteY2794" fmla="*/ 890869 h 965123"/>
                <a:gd name="connsiteX2795" fmla="*/ 377430 w 1476653"/>
                <a:gd name="connsiteY2795" fmla="*/ 893704 h 965123"/>
                <a:gd name="connsiteX2796" fmla="*/ 374830 w 1476653"/>
                <a:gd name="connsiteY2796" fmla="*/ 896110 h 965123"/>
                <a:gd name="connsiteX2797" fmla="*/ 374332 w 1476653"/>
                <a:gd name="connsiteY2797" fmla="*/ 897369 h 965123"/>
                <a:gd name="connsiteX2798" fmla="*/ 379450 w 1476653"/>
                <a:gd name="connsiteY2798" fmla="*/ 897908 h 965123"/>
                <a:gd name="connsiteX2799" fmla="*/ 380764 w 1476653"/>
                <a:gd name="connsiteY2799" fmla="*/ 898475 h 965123"/>
                <a:gd name="connsiteX2800" fmla="*/ 381344 w 1476653"/>
                <a:gd name="connsiteY2800" fmla="*/ 899761 h 965123"/>
                <a:gd name="connsiteX2801" fmla="*/ 379643 w 1476653"/>
                <a:gd name="connsiteY2801" fmla="*/ 900536 h 965123"/>
                <a:gd name="connsiteX2802" fmla="*/ 376697 w 1476653"/>
                <a:gd name="connsiteY2802" fmla="*/ 900785 h 965123"/>
                <a:gd name="connsiteX2803" fmla="*/ 373752 w 1476653"/>
                <a:gd name="connsiteY2803" fmla="*/ 902196 h 965123"/>
                <a:gd name="connsiteX2804" fmla="*/ 367307 w 1476653"/>
                <a:gd name="connsiteY2804" fmla="*/ 904146 h 965123"/>
                <a:gd name="connsiteX2805" fmla="*/ 364361 w 1476653"/>
                <a:gd name="connsiteY2805" fmla="*/ 906524 h 965123"/>
                <a:gd name="connsiteX2806" fmla="*/ 361636 w 1476653"/>
                <a:gd name="connsiteY2806" fmla="*/ 906912 h 965123"/>
                <a:gd name="connsiteX2807" fmla="*/ 358331 w 1476653"/>
                <a:gd name="connsiteY2807" fmla="*/ 906165 h 965123"/>
                <a:gd name="connsiteX2808" fmla="*/ 352038 w 1476653"/>
                <a:gd name="connsiteY2808" fmla="*/ 906303 h 965123"/>
                <a:gd name="connsiteX2809" fmla="*/ 347986 w 1476653"/>
                <a:gd name="connsiteY2809" fmla="*/ 907064 h 965123"/>
                <a:gd name="connsiteX2810" fmla="*/ 346810 w 1476653"/>
                <a:gd name="connsiteY2810" fmla="*/ 907783 h 965123"/>
                <a:gd name="connsiteX2811" fmla="*/ 345565 w 1476653"/>
                <a:gd name="connsiteY2811" fmla="*/ 907894 h 965123"/>
                <a:gd name="connsiteX2812" fmla="*/ 344307 w 1476653"/>
                <a:gd name="connsiteY2812" fmla="*/ 907423 h 965123"/>
                <a:gd name="connsiteX2813" fmla="*/ 342633 w 1476653"/>
                <a:gd name="connsiteY2813" fmla="*/ 907783 h 965123"/>
                <a:gd name="connsiteX2814" fmla="*/ 340614 w 1476653"/>
                <a:gd name="connsiteY2814" fmla="*/ 908945 h 965123"/>
                <a:gd name="connsiteX2815" fmla="*/ 339107 w 1476653"/>
                <a:gd name="connsiteY2815" fmla="*/ 909291 h 965123"/>
                <a:gd name="connsiteX2816" fmla="*/ 337004 w 1476653"/>
                <a:gd name="connsiteY2816" fmla="*/ 908806 h 965123"/>
                <a:gd name="connsiteX2817" fmla="*/ 335746 w 1476653"/>
                <a:gd name="connsiteY2817" fmla="*/ 909111 h 965123"/>
                <a:gd name="connsiteX2818" fmla="*/ 334543 w 1476653"/>
                <a:gd name="connsiteY2818" fmla="*/ 908696 h 965123"/>
                <a:gd name="connsiteX2819" fmla="*/ 331915 w 1476653"/>
                <a:gd name="connsiteY2819" fmla="*/ 905639 h 965123"/>
                <a:gd name="connsiteX2820" fmla="*/ 331445 w 1476653"/>
                <a:gd name="connsiteY2820" fmla="*/ 904201 h 965123"/>
                <a:gd name="connsiteX2821" fmla="*/ 335110 w 1476653"/>
                <a:gd name="connsiteY2821" fmla="*/ 902832 h 965123"/>
                <a:gd name="connsiteX2822" fmla="*/ 337461 w 1476653"/>
                <a:gd name="connsiteY2822" fmla="*/ 902693 h 965123"/>
                <a:gd name="connsiteX2823" fmla="*/ 340752 w 1476653"/>
                <a:gd name="connsiteY2823" fmla="*/ 903385 h 965123"/>
                <a:gd name="connsiteX2824" fmla="*/ 344583 w 1476653"/>
                <a:gd name="connsiteY2824" fmla="*/ 902237 h 965123"/>
                <a:gd name="connsiteX2825" fmla="*/ 351941 w 1476653"/>
                <a:gd name="connsiteY2825" fmla="*/ 901463 h 965123"/>
                <a:gd name="connsiteX2826" fmla="*/ 354431 w 1476653"/>
                <a:gd name="connsiteY2826" fmla="*/ 900536 h 965123"/>
                <a:gd name="connsiteX2827" fmla="*/ 357459 w 1476653"/>
                <a:gd name="connsiteY2827" fmla="*/ 895543 h 965123"/>
                <a:gd name="connsiteX2828" fmla="*/ 359244 w 1476653"/>
                <a:gd name="connsiteY2828" fmla="*/ 895059 h 965123"/>
                <a:gd name="connsiteX2829" fmla="*/ 360682 w 1476653"/>
                <a:gd name="connsiteY2829" fmla="*/ 893151 h 965123"/>
                <a:gd name="connsiteX2830" fmla="*/ 364250 w 1476653"/>
                <a:gd name="connsiteY2830" fmla="*/ 894312 h 965123"/>
                <a:gd name="connsiteX2831" fmla="*/ 365121 w 1476653"/>
                <a:gd name="connsiteY2831" fmla="*/ 897272 h 965123"/>
                <a:gd name="connsiteX2832" fmla="*/ 365606 w 1476653"/>
                <a:gd name="connsiteY2832" fmla="*/ 897770 h 965123"/>
                <a:gd name="connsiteX2833" fmla="*/ 365951 w 1476653"/>
                <a:gd name="connsiteY2833" fmla="*/ 897632 h 965123"/>
                <a:gd name="connsiteX2834" fmla="*/ 366740 w 1476653"/>
                <a:gd name="connsiteY2834" fmla="*/ 895737 h 965123"/>
                <a:gd name="connsiteX2835" fmla="*/ 369022 w 1476653"/>
                <a:gd name="connsiteY2835" fmla="*/ 894948 h 965123"/>
                <a:gd name="connsiteX2836" fmla="*/ 368275 w 1476653"/>
                <a:gd name="connsiteY2836" fmla="*/ 893621 h 965123"/>
                <a:gd name="connsiteX2837" fmla="*/ 365357 w 1476653"/>
                <a:gd name="connsiteY2837" fmla="*/ 891325 h 965123"/>
                <a:gd name="connsiteX2838" fmla="*/ 363116 w 1476653"/>
                <a:gd name="connsiteY2838" fmla="*/ 889970 h 965123"/>
                <a:gd name="connsiteX2839" fmla="*/ 361512 w 1476653"/>
                <a:gd name="connsiteY2839" fmla="*/ 889541 h 965123"/>
                <a:gd name="connsiteX2840" fmla="*/ 360447 w 1476653"/>
                <a:gd name="connsiteY2840" fmla="*/ 888434 h 965123"/>
                <a:gd name="connsiteX2841" fmla="*/ 359907 w 1476653"/>
                <a:gd name="connsiteY2841" fmla="*/ 886623 h 965123"/>
                <a:gd name="connsiteX2842" fmla="*/ 359907 w 1476653"/>
                <a:gd name="connsiteY2842" fmla="*/ 885018 h 965123"/>
                <a:gd name="connsiteX2843" fmla="*/ 360447 w 1476653"/>
                <a:gd name="connsiteY2843" fmla="*/ 883608 h 965123"/>
                <a:gd name="connsiteX2844" fmla="*/ 361747 w 1476653"/>
                <a:gd name="connsiteY2844" fmla="*/ 882211 h 965123"/>
                <a:gd name="connsiteX2845" fmla="*/ 363849 w 1476653"/>
                <a:gd name="connsiteY2845" fmla="*/ 880883 h 965123"/>
                <a:gd name="connsiteX2846" fmla="*/ 365896 w 1476653"/>
                <a:gd name="connsiteY2846" fmla="*/ 880427 h 965123"/>
                <a:gd name="connsiteX2847" fmla="*/ 369934 w 1476653"/>
                <a:gd name="connsiteY2847" fmla="*/ 880883 h 965123"/>
                <a:gd name="connsiteX2848" fmla="*/ 373655 w 1476653"/>
                <a:gd name="connsiteY2848" fmla="*/ 880745 h 965123"/>
                <a:gd name="connsiteX2849" fmla="*/ 375508 w 1476653"/>
                <a:gd name="connsiteY2849" fmla="*/ 881090 h 965123"/>
                <a:gd name="connsiteX2850" fmla="*/ 376670 w 1476653"/>
                <a:gd name="connsiteY2850" fmla="*/ 882003 h 965123"/>
                <a:gd name="connsiteX2851" fmla="*/ 375494 w 1476653"/>
                <a:gd name="connsiteY2851" fmla="*/ 886816 h 965123"/>
                <a:gd name="connsiteX2852" fmla="*/ 384650 w 1476653"/>
                <a:gd name="connsiteY2852" fmla="*/ 899305 h 965123"/>
                <a:gd name="connsiteX2853" fmla="*/ 384194 w 1476653"/>
                <a:gd name="connsiteY2853" fmla="*/ 899305 h 965123"/>
                <a:gd name="connsiteX2854" fmla="*/ 383820 w 1476653"/>
                <a:gd name="connsiteY2854" fmla="*/ 897839 h 965123"/>
                <a:gd name="connsiteX2855" fmla="*/ 384138 w 1476653"/>
                <a:gd name="connsiteY2855" fmla="*/ 896705 h 965123"/>
                <a:gd name="connsiteX2856" fmla="*/ 384871 w 1476653"/>
                <a:gd name="connsiteY2856" fmla="*/ 896013 h 965123"/>
                <a:gd name="connsiteX2857" fmla="*/ 386821 w 1476653"/>
                <a:gd name="connsiteY2857" fmla="*/ 894547 h 965123"/>
                <a:gd name="connsiteX2858" fmla="*/ 387997 w 1476653"/>
                <a:gd name="connsiteY2858" fmla="*/ 894160 h 965123"/>
                <a:gd name="connsiteX2859" fmla="*/ 389297 w 1476653"/>
                <a:gd name="connsiteY2859" fmla="*/ 894188 h 965123"/>
                <a:gd name="connsiteX2860" fmla="*/ 389477 w 1476653"/>
                <a:gd name="connsiteY2860" fmla="*/ 894796 h 965123"/>
                <a:gd name="connsiteX2861" fmla="*/ 387734 w 1476653"/>
                <a:gd name="connsiteY2861" fmla="*/ 896719 h 965123"/>
                <a:gd name="connsiteX2862" fmla="*/ 385950 w 1476653"/>
                <a:gd name="connsiteY2862" fmla="*/ 897811 h 965123"/>
                <a:gd name="connsiteX2863" fmla="*/ 384650 w 1476653"/>
                <a:gd name="connsiteY2863" fmla="*/ 899305 h 965123"/>
                <a:gd name="connsiteX2864" fmla="*/ 327102 w 1476653"/>
                <a:gd name="connsiteY2864" fmla="*/ 901601 h 965123"/>
                <a:gd name="connsiteX2865" fmla="*/ 316342 w 1476653"/>
                <a:gd name="connsiteY2865" fmla="*/ 903869 h 965123"/>
                <a:gd name="connsiteX2866" fmla="*/ 312151 w 1476653"/>
                <a:gd name="connsiteY2866" fmla="*/ 906760 h 965123"/>
                <a:gd name="connsiteX2867" fmla="*/ 308652 w 1476653"/>
                <a:gd name="connsiteY2867" fmla="*/ 909705 h 965123"/>
                <a:gd name="connsiteX2868" fmla="*/ 306204 w 1476653"/>
                <a:gd name="connsiteY2868" fmla="*/ 911130 h 965123"/>
                <a:gd name="connsiteX2869" fmla="*/ 304807 w 1476653"/>
                <a:gd name="connsiteY2869" fmla="*/ 911075 h 965123"/>
                <a:gd name="connsiteX2870" fmla="*/ 303037 w 1476653"/>
                <a:gd name="connsiteY2870" fmla="*/ 911545 h 965123"/>
                <a:gd name="connsiteX2871" fmla="*/ 299206 w 1476653"/>
                <a:gd name="connsiteY2871" fmla="*/ 913122 h 965123"/>
                <a:gd name="connsiteX2872" fmla="*/ 297837 w 1476653"/>
                <a:gd name="connsiteY2872" fmla="*/ 913011 h 965123"/>
                <a:gd name="connsiteX2873" fmla="*/ 286178 w 1476653"/>
                <a:gd name="connsiteY2873" fmla="*/ 915735 h 965123"/>
                <a:gd name="connsiteX2874" fmla="*/ 285459 w 1476653"/>
                <a:gd name="connsiteY2874" fmla="*/ 915597 h 965123"/>
                <a:gd name="connsiteX2875" fmla="*/ 286468 w 1476653"/>
                <a:gd name="connsiteY2875" fmla="*/ 914173 h 965123"/>
                <a:gd name="connsiteX2876" fmla="*/ 290161 w 1476653"/>
                <a:gd name="connsiteY2876" fmla="*/ 912956 h 965123"/>
                <a:gd name="connsiteX2877" fmla="*/ 292747 w 1476653"/>
                <a:gd name="connsiteY2877" fmla="*/ 911573 h 965123"/>
                <a:gd name="connsiteX2878" fmla="*/ 296066 w 1476653"/>
                <a:gd name="connsiteY2878" fmla="*/ 908945 h 965123"/>
                <a:gd name="connsiteX2879" fmla="*/ 297657 w 1476653"/>
                <a:gd name="connsiteY2879" fmla="*/ 908129 h 965123"/>
                <a:gd name="connsiteX2880" fmla="*/ 298625 w 1476653"/>
                <a:gd name="connsiteY2880" fmla="*/ 906552 h 965123"/>
                <a:gd name="connsiteX2881" fmla="*/ 299925 w 1476653"/>
                <a:gd name="connsiteY2881" fmla="*/ 903233 h 965123"/>
                <a:gd name="connsiteX2882" fmla="*/ 300893 w 1476653"/>
                <a:gd name="connsiteY2882" fmla="*/ 902126 h 965123"/>
                <a:gd name="connsiteX2883" fmla="*/ 303811 w 1476653"/>
                <a:gd name="connsiteY2883" fmla="*/ 900232 h 965123"/>
                <a:gd name="connsiteX2884" fmla="*/ 305748 w 1476653"/>
                <a:gd name="connsiteY2884" fmla="*/ 899360 h 965123"/>
                <a:gd name="connsiteX2885" fmla="*/ 307891 w 1476653"/>
                <a:gd name="connsiteY2885" fmla="*/ 899540 h 965123"/>
                <a:gd name="connsiteX2886" fmla="*/ 311722 w 1476653"/>
                <a:gd name="connsiteY2886" fmla="*/ 901310 h 965123"/>
                <a:gd name="connsiteX2887" fmla="*/ 313852 w 1476653"/>
                <a:gd name="connsiteY2887" fmla="*/ 900550 h 965123"/>
                <a:gd name="connsiteX2888" fmla="*/ 314696 w 1476653"/>
                <a:gd name="connsiteY2888" fmla="*/ 899748 h 965123"/>
                <a:gd name="connsiteX2889" fmla="*/ 313963 w 1476653"/>
                <a:gd name="connsiteY2889" fmla="*/ 898489 h 965123"/>
                <a:gd name="connsiteX2890" fmla="*/ 314253 w 1476653"/>
                <a:gd name="connsiteY2890" fmla="*/ 896871 h 965123"/>
                <a:gd name="connsiteX2891" fmla="*/ 315415 w 1476653"/>
                <a:gd name="connsiteY2891" fmla="*/ 894229 h 965123"/>
                <a:gd name="connsiteX2892" fmla="*/ 317393 w 1476653"/>
                <a:gd name="connsiteY2892" fmla="*/ 892210 h 965123"/>
                <a:gd name="connsiteX2893" fmla="*/ 320131 w 1476653"/>
                <a:gd name="connsiteY2893" fmla="*/ 890785 h 965123"/>
                <a:gd name="connsiteX2894" fmla="*/ 323437 w 1476653"/>
                <a:gd name="connsiteY2894" fmla="*/ 890066 h 965123"/>
                <a:gd name="connsiteX2895" fmla="*/ 327351 w 1476653"/>
                <a:gd name="connsiteY2895" fmla="*/ 890066 h 965123"/>
                <a:gd name="connsiteX2896" fmla="*/ 329937 w 1476653"/>
                <a:gd name="connsiteY2896" fmla="*/ 890869 h 965123"/>
                <a:gd name="connsiteX2897" fmla="*/ 333740 w 1476653"/>
                <a:gd name="connsiteY2897" fmla="*/ 894838 h 965123"/>
                <a:gd name="connsiteX2898" fmla="*/ 334058 w 1476653"/>
                <a:gd name="connsiteY2898" fmla="*/ 896207 h 965123"/>
                <a:gd name="connsiteX2899" fmla="*/ 332081 w 1476653"/>
                <a:gd name="connsiteY2899" fmla="*/ 898295 h 965123"/>
                <a:gd name="connsiteX2900" fmla="*/ 330670 w 1476653"/>
                <a:gd name="connsiteY2900" fmla="*/ 900384 h 965123"/>
                <a:gd name="connsiteX2901" fmla="*/ 327102 w 1476653"/>
                <a:gd name="connsiteY2901" fmla="*/ 901601 h 965123"/>
                <a:gd name="connsiteX2902" fmla="*/ 267936 w 1476653"/>
                <a:gd name="connsiteY2902" fmla="*/ 908751 h 965123"/>
                <a:gd name="connsiteX2903" fmla="*/ 266774 w 1476653"/>
                <a:gd name="connsiteY2903" fmla="*/ 910563 h 965123"/>
                <a:gd name="connsiteX2904" fmla="*/ 266082 w 1476653"/>
                <a:gd name="connsiteY2904" fmla="*/ 911130 h 965123"/>
                <a:gd name="connsiteX2905" fmla="*/ 261878 w 1476653"/>
                <a:gd name="connsiteY2905" fmla="*/ 908516 h 965123"/>
                <a:gd name="connsiteX2906" fmla="*/ 258711 w 1476653"/>
                <a:gd name="connsiteY2906" fmla="*/ 907797 h 965123"/>
                <a:gd name="connsiteX2907" fmla="*/ 258780 w 1476653"/>
                <a:gd name="connsiteY2907" fmla="*/ 906511 h 965123"/>
                <a:gd name="connsiteX2908" fmla="*/ 259430 w 1476653"/>
                <a:gd name="connsiteY2908" fmla="*/ 905598 h 965123"/>
                <a:gd name="connsiteX2909" fmla="*/ 264768 w 1476653"/>
                <a:gd name="connsiteY2909" fmla="*/ 905708 h 965123"/>
                <a:gd name="connsiteX2910" fmla="*/ 266705 w 1476653"/>
                <a:gd name="connsiteY2910" fmla="*/ 906386 h 965123"/>
                <a:gd name="connsiteX2911" fmla="*/ 267700 w 1476653"/>
                <a:gd name="connsiteY2911" fmla="*/ 907659 h 965123"/>
                <a:gd name="connsiteX2912" fmla="*/ 267936 w 1476653"/>
                <a:gd name="connsiteY2912" fmla="*/ 908751 h 965123"/>
                <a:gd name="connsiteX2913" fmla="*/ 232599 w 1476653"/>
                <a:gd name="connsiteY2913" fmla="*/ 910757 h 965123"/>
                <a:gd name="connsiteX2914" fmla="*/ 230151 w 1476653"/>
                <a:gd name="connsiteY2914" fmla="*/ 911614 h 965123"/>
                <a:gd name="connsiteX2915" fmla="*/ 229791 w 1476653"/>
                <a:gd name="connsiteY2915" fmla="*/ 910812 h 965123"/>
                <a:gd name="connsiteX2916" fmla="*/ 230151 w 1476653"/>
                <a:gd name="connsiteY2916" fmla="*/ 908793 h 965123"/>
                <a:gd name="connsiteX2917" fmla="*/ 231741 w 1476653"/>
                <a:gd name="connsiteY2917" fmla="*/ 907672 h 965123"/>
                <a:gd name="connsiteX2918" fmla="*/ 236126 w 1476653"/>
                <a:gd name="connsiteY2918" fmla="*/ 905639 h 965123"/>
                <a:gd name="connsiteX2919" fmla="*/ 238076 w 1476653"/>
                <a:gd name="connsiteY2919" fmla="*/ 907009 h 965123"/>
                <a:gd name="connsiteX2920" fmla="*/ 238449 w 1476653"/>
                <a:gd name="connsiteY2920" fmla="*/ 908129 h 965123"/>
                <a:gd name="connsiteX2921" fmla="*/ 237951 w 1476653"/>
                <a:gd name="connsiteY2921" fmla="*/ 909332 h 965123"/>
                <a:gd name="connsiteX2922" fmla="*/ 236568 w 1476653"/>
                <a:gd name="connsiteY2922" fmla="*/ 910660 h 965123"/>
                <a:gd name="connsiteX2923" fmla="*/ 235241 w 1476653"/>
                <a:gd name="connsiteY2923" fmla="*/ 911088 h 965123"/>
                <a:gd name="connsiteX2924" fmla="*/ 233982 w 1476653"/>
                <a:gd name="connsiteY2924" fmla="*/ 910618 h 965123"/>
                <a:gd name="connsiteX2925" fmla="*/ 232599 w 1476653"/>
                <a:gd name="connsiteY2925" fmla="*/ 910757 h 965123"/>
                <a:gd name="connsiteX2926" fmla="*/ 106300 w 1476653"/>
                <a:gd name="connsiteY2926" fmla="*/ 892072 h 965123"/>
                <a:gd name="connsiteX2927" fmla="*/ 89787 w 1476653"/>
                <a:gd name="connsiteY2927" fmla="*/ 887494 h 965123"/>
                <a:gd name="connsiteX2928" fmla="*/ 87975 w 1476653"/>
                <a:gd name="connsiteY2928" fmla="*/ 885143 h 965123"/>
                <a:gd name="connsiteX2929" fmla="*/ 90672 w 1476653"/>
                <a:gd name="connsiteY2929" fmla="*/ 885405 h 965123"/>
                <a:gd name="connsiteX2930" fmla="*/ 93645 w 1476653"/>
                <a:gd name="connsiteY2930" fmla="*/ 886152 h 965123"/>
                <a:gd name="connsiteX2931" fmla="*/ 100478 w 1476653"/>
                <a:gd name="connsiteY2931" fmla="*/ 886374 h 965123"/>
                <a:gd name="connsiteX2932" fmla="*/ 108541 w 1476653"/>
                <a:gd name="connsiteY2932" fmla="*/ 887439 h 965123"/>
                <a:gd name="connsiteX2933" fmla="*/ 115165 w 1476653"/>
                <a:gd name="connsiteY2933" fmla="*/ 887439 h 965123"/>
                <a:gd name="connsiteX2934" fmla="*/ 120711 w 1476653"/>
                <a:gd name="connsiteY2934" fmla="*/ 887909 h 965123"/>
                <a:gd name="connsiteX2935" fmla="*/ 123132 w 1476653"/>
                <a:gd name="connsiteY2935" fmla="*/ 885917 h 965123"/>
                <a:gd name="connsiteX2936" fmla="*/ 119314 w 1476653"/>
                <a:gd name="connsiteY2936" fmla="*/ 882888 h 965123"/>
                <a:gd name="connsiteX2937" fmla="*/ 118886 w 1476653"/>
                <a:gd name="connsiteY2937" fmla="*/ 881533 h 965123"/>
                <a:gd name="connsiteX2938" fmla="*/ 121403 w 1476653"/>
                <a:gd name="connsiteY2938" fmla="*/ 881173 h 965123"/>
                <a:gd name="connsiteX2939" fmla="*/ 123823 w 1476653"/>
                <a:gd name="connsiteY2939" fmla="*/ 880136 h 965123"/>
                <a:gd name="connsiteX2940" fmla="*/ 128664 w 1476653"/>
                <a:gd name="connsiteY2940" fmla="*/ 879763 h 965123"/>
                <a:gd name="connsiteX2941" fmla="*/ 131250 w 1476653"/>
                <a:gd name="connsiteY2941" fmla="*/ 883732 h 965123"/>
                <a:gd name="connsiteX2942" fmla="*/ 131375 w 1476653"/>
                <a:gd name="connsiteY2942" fmla="*/ 885751 h 965123"/>
                <a:gd name="connsiteX2943" fmla="*/ 130240 w 1476653"/>
                <a:gd name="connsiteY2943" fmla="*/ 887646 h 965123"/>
                <a:gd name="connsiteX2944" fmla="*/ 128664 w 1476653"/>
                <a:gd name="connsiteY2944" fmla="*/ 889444 h 965123"/>
                <a:gd name="connsiteX2945" fmla="*/ 125040 w 1476653"/>
                <a:gd name="connsiteY2945" fmla="*/ 889236 h 965123"/>
                <a:gd name="connsiteX2946" fmla="*/ 124127 w 1476653"/>
                <a:gd name="connsiteY2946" fmla="*/ 890122 h 965123"/>
                <a:gd name="connsiteX2947" fmla="*/ 124584 w 1476653"/>
                <a:gd name="connsiteY2947" fmla="*/ 893911 h 965123"/>
                <a:gd name="connsiteX2948" fmla="*/ 116950 w 1476653"/>
                <a:gd name="connsiteY2948" fmla="*/ 893994 h 965123"/>
                <a:gd name="connsiteX2949" fmla="*/ 106300 w 1476653"/>
                <a:gd name="connsiteY2949" fmla="*/ 892072 h 965123"/>
                <a:gd name="connsiteX2950" fmla="*/ 175908 w 1476653"/>
                <a:gd name="connsiteY2950" fmla="*/ 906607 h 965123"/>
                <a:gd name="connsiteX2951" fmla="*/ 173460 w 1476653"/>
                <a:gd name="connsiteY2951" fmla="*/ 906483 h 965123"/>
                <a:gd name="connsiteX2952" fmla="*/ 171372 w 1476653"/>
                <a:gd name="connsiteY2952" fmla="*/ 904837 h 965123"/>
                <a:gd name="connsiteX2953" fmla="*/ 173460 w 1476653"/>
                <a:gd name="connsiteY2953" fmla="*/ 902749 h 965123"/>
                <a:gd name="connsiteX2954" fmla="*/ 175134 w 1476653"/>
                <a:gd name="connsiteY2954" fmla="*/ 901836 h 965123"/>
                <a:gd name="connsiteX2955" fmla="*/ 177914 w 1476653"/>
                <a:gd name="connsiteY2955" fmla="*/ 901006 h 965123"/>
                <a:gd name="connsiteX2956" fmla="*/ 180182 w 1476653"/>
                <a:gd name="connsiteY2956" fmla="*/ 902707 h 965123"/>
                <a:gd name="connsiteX2957" fmla="*/ 181427 w 1476653"/>
                <a:gd name="connsiteY2957" fmla="*/ 905584 h 965123"/>
                <a:gd name="connsiteX2958" fmla="*/ 175908 w 1476653"/>
                <a:gd name="connsiteY2958" fmla="*/ 906607 h 965123"/>
                <a:gd name="connsiteX2959" fmla="*/ 141291 w 1476653"/>
                <a:gd name="connsiteY2959" fmla="*/ 900605 h 965123"/>
                <a:gd name="connsiteX2960" fmla="*/ 146298 w 1476653"/>
                <a:gd name="connsiteY2960" fmla="*/ 904837 h 965123"/>
                <a:gd name="connsiteX2961" fmla="*/ 153586 w 1476653"/>
                <a:gd name="connsiteY2961" fmla="*/ 907437 h 965123"/>
                <a:gd name="connsiteX2962" fmla="*/ 156048 w 1476653"/>
                <a:gd name="connsiteY2962" fmla="*/ 908917 h 965123"/>
                <a:gd name="connsiteX2963" fmla="*/ 155868 w 1476653"/>
                <a:gd name="connsiteY2963" fmla="*/ 909498 h 965123"/>
                <a:gd name="connsiteX2964" fmla="*/ 150958 w 1476653"/>
                <a:gd name="connsiteY2964" fmla="*/ 908502 h 965123"/>
                <a:gd name="connsiteX2965" fmla="*/ 149492 w 1476653"/>
                <a:gd name="connsiteY2965" fmla="*/ 907603 h 965123"/>
                <a:gd name="connsiteX2966" fmla="*/ 145053 w 1476653"/>
                <a:gd name="connsiteY2966" fmla="*/ 907133 h 965123"/>
                <a:gd name="connsiteX2967" fmla="*/ 142259 w 1476653"/>
                <a:gd name="connsiteY2967" fmla="*/ 906220 h 965123"/>
                <a:gd name="connsiteX2968" fmla="*/ 136423 w 1476653"/>
                <a:gd name="connsiteY2968" fmla="*/ 902749 h 965123"/>
                <a:gd name="connsiteX2969" fmla="*/ 131333 w 1476653"/>
                <a:gd name="connsiteY2969" fmla="*/ 901504 h 965123"/>
                <a:gd name="connsiteX2970" fmla="*/ 130171 w 1476653"/>
                <a:gd name="connsiteY2970" fmla="*/ 900716 h 965123"/>
                <a:gd name="connsiteX2971" fmla="*/ 128996 w 1476653"/>
                <a:gd name="connsiteY2971" fmla="*/ 899222 h 965123"/>
                <a:gd name="connsiteX2972" fmla="*/ 127848 w 1476653"/>
                <a:gd name="connsiteY2972" fmla="*/ 897023 h 965123"/>
                <a:gd name="connsiteX2973" fmla="*/ 128138 w 1476653"/>
                <a:gd name="connsiteY2973" fmla="*/ 896013 h 965123"/>
                <a:gd name="connsiteX2974" fmla="*/ 129867 w 1476653"/>
                <a:gd name="connsiteY2974" fmla="*/ 896290 h 965123"/>
                <a:gd name="connsiteX2975" fmla="*/ 133601 w 1476653"/>
                <a:gd name="connsiteY2975" fmla="*/ 899264 h 965123"/>
                <a:gd name="connsiteX2976" fmla="*/ 134320 w 1476653"/>
                <a:gd name="connsiteY2976" fmla="*/ 898766 h 965123"/>
                <a:gd name="connsiteX2977" fmla="*/ 138400 w 1476653"/>
                <a:gd name="connsiteY2977" fmla="*/ 898973 h 965123"/>
                <a:gd name="connsiteX2978" fmla="*/ 141291 w 1476653"/>
                <a:gd name="connsiteY2978" fmla="*/ 900605 h 965123"/>
                <a:gd name="connsiteX2979" fmla="*/ 66372 w 1476653"/>
                <a:gd name="connsiteY2979" fmla="*/ 877080 h 965123"/>
                <a:gd name="connsiteX2980" fmla="*/ 65099 w 1476653"/>
                <a:gd name="connsiteY2980" fmla="*/ 878186 h 965123"/>
                <a:gd name="connsiteX2981" fmla="*/ 62887 w 1476653"/>
                <a:gd name="connsiteY2981" fmla="*/ 875489 h 965123"/>
                <a:gd name="connsiteX2982" fmla="*/ 62389 w 1476653"/>
                <a:gd name="connsiteY2982" fmla="*/ 873857 h 965123"/>
                <a:gd name="connsiteX2983" fmla="*/ 62721 w 1476653"/>
                <a:gd name="connsiteY2983" fmla="*/ 872529 h 965123"/>
                <a:gd name="connsiteX2984" fmla="*/ 64422 w 1476653"/>
                <a:gd name="connsiteY2984" fmla="*/ 870884 h 965123"/>
                <a:gd name="connsiteX2985" fmla="*/ 66704 w 1476653"/>
                <a:gd name="connsiteY2985" fmla="*/ 871824 h 965123"/>
                <a:gd name="connsiteX2986" fmla="*/ 67686 w 1476653"/>
                <a:gd name="connsiteY2986" fmla="*/ 873249 h 965123"/>
                <a:gd name="connsiteX2987" fmla="*/ 68294 w 1476653"/>
                <a:gd name="connsiteY2987" fmla="*/ 875337 h 965123"/>
                <a:gd name="connsiteX2988" fmla="*/ 68267 w 1476653"/>
                <a:gd name="connsiteY2988" fmla="*/ 876485 h 965123"/>
                <a:gd name="connsiteX2989" fmla="*/ 66372 w 1476653"/>
                <a:gd name="connsiteY2989" fmla="*/ 877080 h 965123"/>
                <a:gd name="connsiteX2990" fmla="*/ 46913 w 1476653"/>
                <a:gd name="connsiteY2990" fmla="*/ 876250 h 965123"/>
                <a:gd name="connsiteX2991" fmla="*/ 46387 w 1476653"/>
                <a:gd name="connsiteY2991" fmla="*/ 877909 h 965123"/>
                <a:gd name="connsiteX2992" fmla="*/ 49831 w 1476653"/>
                <a:gd name="connsiteY2992" fmla="*/ 879154 h 965123"/>
                <a:gd name="connsiteX2993" fmla="*/ 50536 w 1476653"/>
                <a:gd name="connsiteY2993" fmla="*/ 880440 h 965123"/>
                <a:gd name="connsiteX2994" fmla="*/ 49181 w 1476653"/>
                <a:gd name="connsiteY2994" fmla="*/ 883538 h 965123"/>
                <a:gd name="connsiteX2995" fmla="*/ 48351 w 1476653"/>
                <a:gd name="connsiteY2995" fmla="*/ 884202 h 965123"/>
                <a:gd name="connsiteX2996" fmla="*/ 47770 w 1476653"/>
                <a:gd name="connsiteY2996" fmla="*/ 884202 h 965123"/>
                <a:gd name="connsiteX2997" fmla="*/ 46857 w 1476653"/>
                <a:gd name="connsiteY2997" fmla="*/ 882999 h 965123"/>
                <a:gd name="connsiteX2998" fmla="*/ 44797 w 1476653"/>
                <a:gd name="connsiteY2998" fmla="*/ 883995 h 965123"/>
                <a:gd name="connsiteX2999" fmla="*/ 36872 w 1476653"/>
                <a:gd name="connsiteY2999" fmla="*/ 885129 h 965123"/>
                <a:gd name="connsiteX3000" fmla="*/ 35876 w 1476653"/>
                <a:gd name="connsiteY3000" fmla="*/ 882128 h 965123"/>
                <a:gd name="connsiteX3001" fmla="*/ 30717 w 1476653"/>
                <a:gd name="connsiteY3001" fmla="*/ 883898 h 965123"/>
                <a:gd name="connsiteX3002" fmla="*/ 37148 w 1476653"/>
                <a:gd name="connsiteY3002" fmla="*/ 876236 h 965123"/>
                <a:gd name="connsiteX3003" fmla="*/ 40661 w 1476653"/>
                <a:gd name="connsiteY3003" fmla="*/ 876208 h 965123"/>
                <a:gd name="connsiteX3004" fmla="*/ 42196 w 1476653"/>
                <a:gd name="connsiteY3004" fmla="*/ 875655 h 965123"/>
                <a:gd name="connsiteX3005" fmla="*/ 43068 w 1476653"/>
                <a:gd name="connsiteY3005" fmla="*/ 872958 h 965123"/>
                <a:gd name="connsiteX3006" fmla="*/ 46304 w 1476653"/>
                <a:gd name="connsiteY3006" fmla="*/ 869266 h 965123"/>
                <a:gd name="connsiteX3007" fmla="*/ 49181 w 1476653"/>
                <a:gd name="connsiteY3007" fmla="*/ 870759 h 965123"/>
                <a:gd name="connsiteX3008" fmla="*/ 49775 w 1476653"/>
                <a:gd name="connsiteY3008" fmla="*/ 873138 h 965123"/>
                <a:gd name="connsiteX3009" fmla="*/ 49208 w 1476653"/>
                <a:gd name="connsiteY3009" fmla="*/ 874272 h 965123"/>
                <a:gd name="connsiteX3010" fmla="*/ 46913 w 1476653"/>
                <a:gd name="connsiteY3010" fmla="*/ 876250 h 965123"/>
                <a:gd name="connsiteX3011" fmla="*/ 27619 w 1476653"/>
                <a:gd name="connsiteY3011" fmla="*/ 876208 h 965123"/>
                <a:gd name="connsiteX3012" fmla="*/ 26513 w 1476653"/>
                <a:gd name="connsiteY3012" fmla="*/ 876457 h 965123"/>
                <a:gd name="connsiteX3013" fmla="*/ 24756 w 1476653"/>
                <a:gd name="connsiteY3013" fmla="*/ 876236 h 965123"/>
                <a:gd name="connsiteX3014" fmla="*/ 20566 w 1476653"/>
                <a:gd name="connsiteY3014" fmla="*/ 873705 h 965123"/>
                <a:gd name="connsiteX3015" fmla="*/ 17786 w 1476653"/>
                <a:gd name="connsiteY3015" fmla="*/ 872682 h 965123"/>
                <a:gd name="connsiteX3016" fmla="*/ 14633 w 1476653"/>
                <a:gd name="connsiteY3016" fmla="*/ 871658 h 965123"/>
                <a:gd name="connsiteX3017" fmla="*/ 12005 w 1476653"/>
                <a:gd name="connsiteY3017" fmla="*/ 871478 h 965123"/>
                <a:gd name="connsiteX3018" fmla="*/ 12074 w 1476653"/>
                <a:gd name="connsiteY3018" fmla="*/ 870109 h 965123"/>
                <a:gd name="connsiteX3019" fmla="*/ 12572 w 1476653"/>
                <a:gd name="connsiteY3019" fmla="*/ 869238 h 965123"/>
                <a:gd name="connsiteX3020" fmla="*/ 23415 w 1476653"/>
                <a:gd name="connsiteY3020" fmla="*/ 871008 h 965123"/>
                <a:gd name="connsiteX3021" fmla="*/ 26250 w 1476653"/>
                <a:gd name="connsiteY3021" fmla="*/ 870662 h 965123"/>
                <a:gd name="connsiteX3022" fmla="*/ 28394 w 1476653"/>
                <a:gd name="connsiteY3022" fmla="*/ 869556 h 965123"/>
                <a:gd name="connsiteX3023" fmla="*/ 31091 w 1476653"/>
                <a:gd name="connsiteY3023" fmla="*/ 866928 h 965123"/>
                <a:gd name="connsiteX3024" fmla="*/ 32543 w 1476653"/>
                <a:gd name="connsiteY3024" fmla="*/ 866444 h 965123"/>
                <a:gd name="connsiteX3025" fmla="*/ 33151 w 1476653"/>
                <a:gd name="connsiteY3025" fmla="*/ 866762 h 965123"/>
                <a:gd name="connsiteX3026" fmla="*/ 33967 w 1476653"/>
                <a:gd name="connsiteY3026" fmla="*/ 868629 h 965123"/>
                <a:gd name="connsiteX3027" fmla="*/ 32764 w 1476653"/>
                <a:gd name="connsiteY3027" fmla="*/ 870095 h 965123"/>
                <a:gd name="connsiteX3028" fmla="*/ 30925 w 1476653"/>
                <a:gd name="connsiteY3028" fmla="*/ 870980 h 965123"/>
                <a:gd name="connsiteX3029" fmla="*/ 29929 w 1476653"/>
                <a:gd name="connsiteY3029" fmla="*/ 872142 h 965123"/>
                <a:gd name="connsiteX3030" fmla="*/ 27619 w 1476653"/>
                <a:gd name="connsiteY3030" fmla="*/ 876208 h 965123"/>
                <a:gd name="connsiteX3031" fmla="*/ 4910 w 1476653"/>
                <a:gd name="connsiteY3031" fmla="*/ 869791 h 965123"/>
                <a:gd name="connsiteX3032" fmla="*/ 3554 w 1476653"/>
                <a:gd name="connsiteY3032" fmla="*/ 871091 h 965123"/>
                <a:gd name="connsiteX3033" fmla="*/ 2877 w 1476653"/>
                <a:gd name="connsiteY3033" fmla="*/ 870732 h 965123"/>
                <a:gd name="connsiteX3034" fmla="*/ 180 w 1476653"/>
                <a:gd name="connsiteY3034" fmla="*/ 866403 h 965123"/>
                <a:gd name="connsiteX3035" fmla="*/ 0 w 1476653"/>
                <a:gd name="connsiteY3035" fmla="*/ 865269 h 965123"/>
                <a:gd name="connsiteX3036" fmla="*/ 2849 w 1476653"/>
                <a:gd name="connsiteY3036" fmla="*/ 865089 h 965123"/>
                <a:gd name="connsiteX3037" fmla="*/ 3955 w 1476653"/>
                <a:gd name="connsiteY3037" fmla="*/ 864439 h 965123"/>
                <a:gd name="connsiteX3038" fmla="*/ 4232 w 1476653"/>
                <a:gd name="connsiteY3038" fmla="*/ 863083 h 965123"/>
                <a:gd name="connsiteX3039" fmla="*/ 3319 w 1476653"/>
                <a:gd name="connsiteY3039" fmla="*/ 860580 h 965123"/>
                <a:gd name="connsiteX3040" fmla="*/ 1189 w 1476653"/>
                <a:gd name="connsiteY3040" fmla="*/ 856970 h 965123"/>
                <a:gd name="connsiteX3041" fmla="*/ 719 w 1476653"/>
                <a:gd name="connsiteY3041" fmla="*/ 854840 h 965123"/>
                <a:gd name="connsiteX3042" fmla="*/ 1922 w 1476653"/>
                <a:gd name="connsiteY3042" fmla="*/ 854190 h 965123"/>
                <a:gd name="connsiteX3043" fmla="*/ 3707 w 1476653"/>
                <a:gd name="connsiteY3043" fmla="*/ 854273 h 965123"/>
                <a:gd name="connsiteX3044" fmla="*/ 8464 w 1476653"/>
                <a:gd name="connsiteY3044" fmla="*/ 856293 h 965123"/>
                <a:gd name="connsiteX3045" fmla="*/ 9778 w 1476653"/>
                <a:gd name="connsiteY3045" fmla="*/ 860151 h 965123"/>
                <a:gd name="connsiteX3046" fmla="*/ 11272 w 1476653"/>
                <a:gd name="connsiteY3046" fmla="*/ 861963 h 965123"/>
                <a:gd name="connsiteX3047" fmla="*/ 15504 w 1476653"/>
                <a:gd name="connsiteY3047" fmla="*/ 864632 h 965123"/>
                <a:gd name="connsiteX3048" fmla="*/ 12655 w 1476653"/>
                <a:gd name="connsiteY3048" fmla="*/ 864743 h 965123"/>
                <a:gd name="connsiteX3049" fmla="*/ 10843 w 1476653"/>
                <a:gd name="connsiteY3049" fmla="*/ 865269 h 965123"/>
                <a:gd name="connsiteX3050" fmla="*/ 7247 w 1476653"/>
                <a:gd name="connsiteY3050" fmla="*/ 868837 h 965123"/>
                <a:gd name="connsiteX3051" fmla="*/ 4910 w 1476653"/>
                <a:gd name="connsiteY3051" fmla="*/ 869791 h 965123"/>
                <a:gd name="connsiteX3052" fmla="*/ 62873 w 1476653"/>
                <a:gd name="connsiteY3052" fmla="*/ 886208 h 965123"/>
                <a:gd name="connsiteX3053" fmla="*/ 59968 w 1476653"/>
                <a:gd name="connsiteY3053" fmla="*/ 886180 h 965123"/>
                <a:gd name="connsiteX3054" fmla="*/ 57631 w 1476653"/>
                <a:gd name="connsiteY3054" fmla="*/ 882695 h 965123"/>
                <a:gd name="connsiteX3055" fmla="*/ 58973 w 1476653"/>
                <a:gd name="connsiteY3055" fmla="*/ 880385 h 965123"/>
                <a:gd name="connsiteX3056" fmla="*/ 61656 w 1476653"/>
                <a:gd name="connsiteY3056" fmla="*/ 883939 h 965123"/>
                <a:gd name="connsiteX3057" fmla="*/ 62873 w 1476653"/>
                <a:gd name="connsiteY3057" fmla="*/ 886208 h 965123"/>
                <a:gd name="connsiteX3058" fmla="*/ 54312 w 1476653"/>
                <a:gd name="connsiteY3058" fmla="*/ 883704 h 965123"/>
                <a:gd name="connsiteX3059" fmla="*/ 51283 w 1476653"/>
                <a:gd name="connsiteY3059" fmla="*/ 885668 h 965123"/>
                <a:gd name="connsiteX3060" fmla="*/ 50467 w 1476653"/>
                <a:gd name="connsiteY3060" fmla="*/ 883787 h 965123"/>
                <a:gd name="connsiteX3061" fmla="*/ 51615 w 1476653"/>
                <a:gd name="connsiteY3061" fmla="*/ 879790 h 965123"/>
                <a:gd name="connsiteX3062" fmla="*/ 53067 w 1476653"/>
                <a:gd name="connsiteY3062" fmla="*/ 879251 h 965123"/>
                <a:gd name="connsiteX3063" fmla="*/ 54741 w 1476653"/>
                <a:gd name="connsiteY3063" fmla="*/ 883234 h 965123"/>
                <a:gd name="connsiteX3064" fmla="*/ 54312 w 1476653"/>
                <a:gd name="connsiteY3064" fmla="*/ 883704 h 96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</a:cxnLst>
              <a:rect l="l" t="t" r="r" b="b"/>
              <a:pathLst>
                <a:path w="1476653" h="965123">
                  <a:moveTo>
                    <a:pt x="1165636" y="140060"/>
                  </a:moveTo>
                  <a:lnTo>
                    <a:pt x="1165291" y="157708"/>
                  </a:lnTo>
                  <a:lnTo>
                    <a:pt x="1164945" y="175272"/>
                  </a:lnTo>
                  <a:lnTo>
                    <a:pt x="1164599" y="192740"/>
                  </a:lnTo>
                  <a:lnTo>
                    <a:pt x="1164253" y="210180"/>
                  </a:lnTo>
                  <a:lnTo>
                    <a:pt x="1163894" y="227509"/>
                  </a:lnTo>
                  <a:lnTo>
                    <a:pt x="1163548" y="244797"/>
                  </a:lnTo>
                  <a:lnTo>
                    <a:pt x="1163202" y="262002"/>
                  </a:lnTo>
                  <a:lnTo>
                    <a:pt x="1162843" y="279110"/>
                  </a:lnTo>
                  <a:lnTo>
                    <a:pt x="1162497" y="296177"/>
                  </a:lnTo>
                  <a:lnTo>
                    <a:pt x="1162137" y="313175"/>
                  </a:lnTo>
                  <a:lnTo>
                    <a:pt x="1161792" y="330144"/>
                  </a:lnTo>
                  <a:lnTo>
                    <a:pt x="1161473" y="347031"/>
                  </a:lnTo>
                  <a:lnTo>
                    <a:pt x="1161128" y="363849"/>
                  </a:lnTo>
                  <a:lnTo>
                    <a:pt x="1160810" y="380570"/>
                  </a:lnTo>
                  <a:lnTo>
                    <a:pt x="1160491" y="397291"/>
                  </a:lnTo>
                  <a:lnTo>
                    <a:pt x="1160187" y="413901"/>
                  </a:lnTo>
                  <a:lnTo>
                    <a:pt x="1159869" y="430470"/>
                  </a:lnTo>
                  <a:lnTo>
                    <a:pt x="1159551" y="446997"/>
                  </a:lnTo>
                  <a:lnTo>
                    <a:pt x="1159233" y="463483"/>
                  </a:lnTo>
                  <a:lnTo>
                    <a:pt x="1158929" y="479913"/>
                  </a:lnTo>
                  <a:lnTo>
                    <a:pt x="1158611" y="496316"/>
                  </a:lnTo>
                  <a:lnTo>
                    <a:pt x="1158306" y="512622"/>
                  </a:lnTo>
                  <a:lnTo>
                    <a:pt x="1157988" y="528928"/>
                  </a:lnTo>
                  <a:lnTo>
                    <a:pt x="1157670" y="545137"/>
                  </a:lnTo>
                  <a:lnTo>
                    <a:pt x="1157352" y="561291"/>
                  </a:lnTo>
                  <a:lnTo>
                    <a:pt x="1157048" y="577445"/>
                  </a:lnTo>
                  <a:lnTo>
                    <a:pt x="1156730" y="593530"/>
                  </a:lnTo>
                  <a:lnTo>
                    <a:pt x="1156412" y="609573"/>
                  </a:lnTo>
                  <a:lnTo>
                    <a:pt x="1156107" y="625561"/>
                  </a:lnTo>
                  <a:lnTo>
                    <a:pt x="1155775" y="641493"/>
                  </a:lnTo>
                  <a:lnTo>
                    <a:pt x="1155471" y="657440"/>
                  </a:lnTo>
                  <a:lnTo>
                    <a:pt x="1155153" y="673317"/>
                  </a:lnTo>
                  <a:lnTo>
                    <a:pt x="1161570" y="675654"/>
                  </a:lnTo>
                  <a:lnTo>
                    <a:pt x="1167918" y="677964"/>
                  </a:lnTo>
                  <a:lnTo>
                    <a:pt x="1169952" y="673607"/>
                  </a:lnTo>
                  <a:lnTo>
                    <a:pt x="1176797" y="677065"/>
                  </a:lnTo>
                  <a:lnTo>
                    <a:pt x="1182814" y="680080"/>
                  </a:lnTo>
                  <a:lnTo>
                    <a:pt x="1186686" y="676304"/>
                  </a:lnTo>
                  <a:lnTo>
                    <a:pt x="1190891" y="672252"/>
                  </a:lnTo>
                  <a:lnTo>
                    <a:pt x="1196492" y="671989"/>
                  </a:lnTo>
                  <a:lnTo>
                    <a:pt x="1202785" y="671685"/>
                  </a:lnTo>
                  <a:lnTo>
                    <a:pt x="1206989" y="671464"/>
                  </a:lnTo>
                  <a:lnTo>
                    <a:pt x="1206989" y="674977"/>
                  </a:lnTo>
                  <a:lnTo>
                    <a:pt x="1205233" y="680730"/>
                  </a:lnTo>
                  <a:lnTo>
                    <a:pt x="1203919" y="685585"/>
                  </a:lnTo>
                  <a:lnTo>
                    <a:pt x="1207404" y="690024"/>
                  </a:lnTo>
                  <a:lnTo>
                    <a:pt x="1207750" y="690480"/>
                  </a:lnTo>
                  <a:lnTo>
                    <a:pt x="1212507" y="693039"/>
                  </a:lnTo>
                  <a:lnTo>
                    <a:pt x="1216947" y="695432"/>
                  </a:lnTo>
                  <a:lnTo>
                    <a:pt x="1218980" y="702070"/>
                  </a:lnTo>
                  <a:lnTo>
                    <a:pt x="1223876" y="707146"/>
                  </a:lnTo>
                  <a:lnTo>
                    <a:pt x="1227610" y="711005"/>
                  </a:lnTo>
                  <a:lnTo>
                    <a:pt x="1231220" y="714725"/>
                  </a:lnTo>
                  <a:lnTo>
                    <a:pt x="1236351" y="719981"/>
                  </a:lnTo>
                  <a:lnTo>
                    <a:pt x="1240002" y="723673"/>
                  </a:lnTo>
                  <a:lnTo>
                    <a:pt x="1244857" y="728583"/>
                  </a:lnTo>
                  <a:lnTo>
                    <a:pt x="1247775" y="731501"/>
                  </a:lnTo>
                  <a:lnTo>
                    <a:pt x="1249227" y="737227"/>
                  </a:lnTo>
                  <a:lnTo>
                    <a:pt x="1251011" y="744073"/>
                  </a:lnTo>
                  <a:lnTo>
                    <a:pt x="1250043" y="748167"/>
                  </a:lnTo>
                  <a:lnTo>
                    <a:pt x="1252353" y="748762"/>
                  </a:lnTo>
                  <a:lnTo>
                    <a:pt x="1256723" y="744115"/>
                  </a:lnTo>
                  <a:lnTo>
                    <a:pt x="1260858" y="741183"/>
                  </a:lnTo>
                  <a:lnTo>
                    <a:pt x="1265934" y="737573"/>
                  </a:lnTo>
                  <a:lnTo>
                    <a:pt x="1269336" y="735111"/>
                  </a:lnTo>
                  <a:lnTo>
                    <a:pt x="1275823" y="734834"/>
                  </a:lnTo>
                  <a:lnTo>
                    <a:pt x="1278700" y="727836"/>
                  </a:lnTo>
                  <a:lnTo>
                    <a:pt x="1278409" y="718224"/>
                  </a:lnTo>
                  <a:lnTo>
                    <a:pt x="1281659" y="718293"/>
                  </a:lnTo>
                  <a:lnTo>
                    <a:pt x="1283568" y="716952"/>
                  </a:lnTo>
                  <a:lnTo>
                    <a:pt x="1284315" y="714089"/>
                  </a:lnTo>
                  <a:lnTo>
                    <a:pt x="1282143" y="710286"/>
                  </a:lnTo>
                  <a:lnTo>
                    <a:pt x="1288215" y="708266"/>
                  </a:lnTo>
                  <a:lnTo>
                    <a:pt x="1292613" y="706814"/>
                  </a:lnTo>
                  <a:lnTo>
                    <a:pt x="1298795" y="703025"/>
                  </a:lnTo>
                  <a:lnTo>
                    <a:pt x="1304853" y="699277"/>
                  </a:lnTo>
                  <a:lnTo>
                    <a:pt x="1307909" y="701877"/>
                  </a:lnTo>
                  <a:lnTo>
                    <a:pt x="1310938" y="704380"/>
                  </a:lnTo>
                  <a:lnTo>
                    <a:pt x="1316954" y="710396"/>
                  </a:lnTo>
                  <a:lnTo>
                    <a:pt x="1317411" y="711876"/>
                  </a:lnTo>
                  <a:lnTo>
                    <a:pt x="1317148" y="714822"/>
                  </a:lnTo>
                  <a:lnTo>
                    <a:pt x="1316733" y="717782"/>
                  </a:lnTo>
                  <a:lnTo>
                    <a:pt x="1320592" y="725859"/>
                  </a:lnTo>
                  <a:lnTo>
                    <a:pt x="1321657" y="726730"/>
                  </a:lnTo>
                  <a:lnTo>
                    <a:pt x="1324630" y="727726"/>
                  </a:lnTo>
                  <a:lnTo>
                    <a:pt x="1328212" y="730284"/>
                  </a:lnTo>
                  <a:lnTo>
                    <a:pt x="1329830" y="732566"/>
                  </a:lnTo>
                  <a:lnTo>
                    <a:pt x="1335031" y="736079"/>
                  </a:lnTo>
                  <a:lnTo>
                    <a:pt x="1335943" y="737601"/>
                  </a:lnTo>
                  <a:lnTo>
                    <a:pt x="1336552" y="740076"/>
                  </a:lnTo>
                  <a:lnTo>
                    <a:pt x="1337479" y="742220"/>
                  </a:lnTo>
                  <a:lnTo>
                    <a:pt x="1338502" y="743714"/>
                  </a:lnTo>
                  <a:lnTo>
                    <a:pt x="1339525" y="745885"/>
                  </a:lnTo>
                  <a:lnTo>
                    <a:pt x="1341835" y="748374"/>
                  </a:lnTo>
                  <a:lnTo>
                    <a:pt x="1346150" y="751030"/>
                  </a:lnTo>
                  <a:lnTo>
                    <a:pt x="1349124" y="752883"/>
                  </a:lnTo>
                  <a:lnTo>
                    <a:pt x="1353328" y="755483"/>
                  </a:lnTo>
                  <a:lnTo>
                    <a:pt x="1357782" y="761001"/>
                  </a:lnTo>
                  <a:lnTo>
                    <a:pt x="1361640" y="765787"/>
                  </a:lnTo>
                  <a:lnTo>
                    <a:pt x="1365997" y="770475"/>
                  </a:lnTo>
                  <a:lnTo>
                    <a:pt x="1365651" y="774472"/>
                  </a:lnTo>
                  <a:lnTo>
                    <a:pt x="1370174" y="780295"/>
                  </a:lnTo>
                  <a:lnTo>
                    <a:pt x="1375042" y="787722"/>
                  </a:lnTo>
                  <a:lnTo>
                    <a:pt x="1378845" y="794346"/>
                  </a:lnTo>
                  <a:lnTo>
                    <a:pt x="1381501" y="797998"/>
                  </a:lnTo>
                  <a:lnTo>
                    <a:pt x="1384778" y="803336"/>
                  </a:lnTo>
                  <a:lnTo>
                    <a:pt x="1388775" y="809850"/>
                  </a:lnTo>
                  <a:lnTo>
                    <a:pt x="1393367" y="817250"/>
                  </a:lnTo>
                  <a:lnTo>
                    <a:pt x="1396825" y="821938"/>
                  </a:lnTo>
                  <a:lnTo>
                    <a:pt x="1401361" y="828549"/>
                  </a:lnTo>
                  <a:lnTo>
                    <a:pt x="1403684" y="832491"/>
                  </a:lnTo>
                  <a:lnTo>
                    <a:pt x="1402551" y="835395"/>
                  </a:lnTo>
                  <a:lnTo>
                    <a:pt x="1401126" y="839005"/>
                  </a:lnTo>
                  <a:lnTo>
                    <a:pt x="1406451" y="840249"/>
                  </a:lnTo>
                  <a:lnTo>
                    <a:pt x="1410143" y="841107"/>
                  </a:lnTo>
                  <a:lnTo>
                    <a:pt x="1409535" y="845049"/>
                  </a:lnTo>
                  <a:lnTo>
                    <a:pt x="1408746" y="850249"/>
                  </a:lnTo>
                  <a:lnTo>
                    <a:pt x="1413020" y="851908"/>
                  </a:lnTo>
                  <a:lnTo>
                    <a:pt x="1415911" y="853056"/>
                  </a:lnTo>
                  <a:lnTo>
                    <a:pt x="1415565" y="855767"/>
                  </a:lnTo>
                  <a:lnTo>
                    <a:pt x="1417349" y="858671"/>
                  </a:lnTo>
                  <a:lnTo>
                    <a:pt x="1418027" y="863637"/>
                  </a:lnTo>
                  <a:lnTo>
                    <a:pt x="1422992" y="862890"/>
                  </a:lnTo>
                  <a:lnTo>
                    <a:pt x="1425191" y="862572"/>
                  </a:lnTo>
                  <a:lnTo>
                    <a:pt x="1428372" y="864522"/>
                  </a:lnTo>
                  <a:lnTo>
                    <a:pt x="1432562" y="867094"/>
                  </a:lnTo>
                  <a:lnTo>
                    <a:pt x="1436767" y="869473"/>
                  </a:lnTo>
                  <a:lnTo>
                    <a:pt x="1440363" y="871506"/>
                  </a:lnTo>
                  <a:lnTo>
                    <a:pt x="1444954" y="872446"/>
                  </a:lnTo>
                  <a:lnTo>
                    <a:pt x="1450625" y="873926"/>
                  </a:lnTo>
                  <a:lnTo>
                    <a:pt x="1453737" y="877744"/>
                  </a:lnTo>
                  <a:lnTo>
                    <a:pt x="1458923" y="878988"/>
                  </a:lnTo>
                  <a:lnTo>
                    <a:pt x="1461343" y="884465"/>
                  </a:lnTo>
                  <a:lnTo>
                    <a:pt x="1467360" y="885931"/>
                  </a:lnTo>
                  <a:lnTo>
                    <a:pt x="1470623" y="884258"/>
                  </a:lnTo>
                  <a:lnTo>
                    <a:pt x="1472076" y="886415"/>
                  </a:lnTo>
                  <a:lnTo>
                    <a:pt x="1473320" y="888988"/>
                  </a:lnTo>
                  <a:lnTo>
                    <a:pt x="1473929" y="892265"/>
                  </a:lnTo>
                  <a:lnTo>
                    <a:pt x="1473929" y="895557"/>
                  </a:lnTo>
                  <a:lnTo>
                    <a:pt x="1472740" y="898420"/>
                  </a:lnTo>
                  <a:lnTo>
                    <a:pt x="1471924" y="901490"/>
                  </a:lnTo>
                  <a:lnTo>
                    <a:pt x="1471509" y="904713"/>
                  </a:lnTo>
                  <a:lnTo>
                    <a:pt x="1471564" y="908115"/>
                  </a:lnTo>
                  <a:lnTo>
                    <a:pt x="1472117" y="911725"/>
                  </a:lnTo>
                  <a:lnTo>
                    <a:pt x="1472988" y="914809"/>
                  </a:lnTo>
                  <a:lnTo>
                    <a:pt x="1475381" y="920465"/>
                  </a:lnTo>
                  <a:lnTo>
                    <a:pt x="1476335" y="923978"/>
                  </a:lnTo>
                  <a:lnTo>
                    <a:pt x="1476653" y="926371"/>
                  </a:lnTo>
                  <a:lnTo>
                    <a:pt x="1473431" y="935153"/>
                  </a:lnTo>
                  <a:lnTo>
                    <a:pt x="1472463" y="939275"/>
                  </a:lnTo>
                  <a:lnTo>
                    <a:pt x="1472781" y="941045"/>
                  </a:lnTo>
                  <a:lnTo>
                    <a:pt x="1470236" y="945485"/>
                  </a:lnTo>
                  <a:lnTo>
                    <a:pt x="1465354" y="951819"/>
                  </a:lnTo>
                  <a:lnTo>
                    <a:pt x="1463224" y="955401"/>
                  </a:lnTo>
                  <a:lnTo>
                    <a:pt x="1461924" y="954405"/>
                  </a:lnTo>
                  <a:lnTo>
                    <a:pt x="1454802" y="954198"/>
                  </a:lnTo>
                  <a:lnTo>
                    <a:pt x="1451579" y="947020"/>
                  </a:lnTo>
                  <a:lnTo>
                    <a:pt x="1449698" y="941363"/>
                  </a:lnTo>
                  <a:lnTo>
                    <a:pt x="1447209" y="936522"/>
                  </a:lnTo>
                  <a:lnTo>
                    <a:pt x="1447167" y="935388"/>
                  </a:lnTo>
                  <a:lnTo>
                    <a:pt x="1448689" y="931875"/>
                  </a:lnTo>
                  <a:lnTo>
                    <a:pt x="1455355" y="928473"/>
                  </a:lnTo>
                  <a:lnTo>
                    <a:pt x="1455327" y="927353"/>
                  </a:lnTo>
                  <a:lnTo>
                    <a:pt x="1452658" y="926869"/>
                  </a:lnTo>
                  <a:lnTo>
                    <a:pt x="1451911" y="925735"/>
                  </a:lnTo>
                  <a:lnTo>
                    <a:pt x="1450708" y="920341"/>
                  </a:lnTo>
                  <a:lnTo>
                    <a:pt x="1450459" y="915542"/>
                  </a:lnTo>
                  <a:lnTo>
                    <a:pt x="1449989" y="912375"/>
                  </a:lnTo>
                  <a:lnTo>
                    <a:pt x="1448260" y="906013"/>
                  </a:lnTo>
                  <a:lnTo>
                    <a:pt x="1446158" y="902223"/>
                  </a:lnTo>
                  <a:lnTo>
                    <a:pt x="1441027" y="894866"/>
                  </a:lnTo>
                  <a:lnTo>
                    <a:pt x="1440515" y="892929"/>
                  </a:lnTo>
                  <a:lnTo>
                    <a:pt x="1442257" y="890315"/>
                  </a:lnTo>
                  <a:lnTo>
                    <a:pt x="1443239" y="887937"/>
                  </a:lnTo>
                  <a:lnTo>
                    <a:pt x="1436117" y="892542"/>
                  </a:lnTo>
                  <a:lnTo>
                    <a:pt x="1426283" y="897590"/>
                  </a:lnTo>
                  <a:lnTo>
                    <a:pt x="1422107" y="900868"/>
                  </a:lnTo>
                  <a:lnTo>
                    <a:pt x="1421291" y="902099"/>
                  </a:lnTo>
                  <a:lnTo>
                    <a:pt x="1421042" y="903094"/>
                  </a:lnTo>
                  <a:lnTo>
                    <a:pt x="1422051" y="905764"/>
                  </a:lnTo>
                  <a:lnTo>
                    <a:pt x="1422037" y="906649"/>
                  </a:lnTo>
                  <a:lnTo>
                    <a:pt x="1421277" y="908350"/>
                  </a:lnTo>
                  <a:lnTo>
                    <a:pt x="1420599" y="913052"/>
                  </a:lnTo>
                  <a:lnTo>
                    <a:pt x="1418746" y="918087"/>
                  </a:lnTo>
                  <a:lnTo>
                    <a:pt x="1417695" y="919193"/>
                  </a:lnTo>
                  <a:lnTo>
                    <a:pt x="1413518" y="917713"/>
                  </a:lnTo>
                  <a:lnTo>
                    <a:pt x="1412328" y="916220"/>
                  </a:lnTo>
                  <a:lnTo>
                    <a:pt x="1409839" y="910024"/>
                  </a:lnTo>
                  <a:lnTo>
                    <a:pt x="1410185" y="908281"/>
                  </a:lnTo>
                  <a:lnTo>
                    <a:pt x="1411526" y="906773"/>
                  </a:lnTo>
                  <a:lnTo>
                    <a:pt x="1413269" y="903537"/>
                  </a:lnTo>
                  <a:lnTo>
                    <a:pt x="1415399" y="898586"/>
                  </a:lnTo>
                  <a:lnTo>
                    <a:pt x="1419147" y="886166"/>
                  </a:lnTo>
                  <a:lnTo>
                    <a:pt x="1422259" y="885862"/>
                  </a:lnTo>
                  <a:lnTo>
                    <a:pt x="1427528" y="883013"/>
                  </a:lnTo>
                  <a:lnTo>
                    <a:pt x="1418856" y="882515"/>
                  </a:lnTo>
                  <a:lnTo>
                    <a:pt x="1417515" y="881976"/>
                  </a:lnTo>
                  <a:lnTo>
                    <a:pt x="1416256" y="880427"/>
                  </a:lnTo>
                  <a:lnTo>
                    <a:pt x="1414998" y="877826"/>
                  </a:lnTo>
                  <a:lnTo>
                    <a:pt x="1413048" y="875033"/>
                  </a:lnTo>
                  <a:lnTo>
                    <a:pt x="1409701" y="874244"/>
                  </a:lnTo>
                  <a:lnTo>
                    <a:pt x="1408207" y="873262"/>
                  </a:lnTo>
                  <a:lnTo>
                    <a:pt x="1405801" y="869791"/>
                  </a:lnTo>
                  <a:lnTo>
                    <a:pt x="1404238" y="868311"/>
                  </a:lnTo>
                  <a:lnTo>
                    <a:pt x="1403311" y="866361"/>
                  </a:lnTo>
                  <a:lnTo>
                    <a:pt x="1403007" y="863982"/>
                  </a:lnTo>
                  <a:lnTo>
                    <a:pt x="1402288" y="862834"/>
                  </a:lnTo>
                  <a:lnTo>
                    <a:pt x="1400019" y="862585"/>
                  </a:lnTo>
                  <a:lnTo>
                    <a:pt x="1398733" y="861825"/>
                  </a:lnTo>
                  <a:lnTo>
                    <a:pt x="1397945" y="855712"/>
                  </a:lnTo>
                  <a:lnTo>
                    <a:pt x="1393422" y="854495"/>
                  </a:lnTo>
                  <a:lnTo>
                    <a:pt x="1391500" y="853236"/>
                  </a:lnTo>
                  <a:lnTo>
                    <a:pt x="1388333" y="849613"/>
                  </a:lnTo>
                  <a:lnTo>
                    <a:pt x="1387420" y="847787"/>
                  </a:lnTo>
                  <a:lnTo>
                    <a:pt x="1387074" y="846252"/>
                  </a:lnTo>
                  <a:lnTo>
                    <a:pt x="1387462" y="841951"/>
                  </a:lnTo>
                  <a:lnTo>
                    <a:pt x="1387102" y="841162"/>
                  </a:lnTo>
                  <a:lnTo>
                    <a:pt x="1384585" y="841771"/>
                  </a:lnTo>
                  <a:lnTo>
                    <a:pt x="1368265" y="836239"/>
                  </a:lnTo>
                  <a:lnTo>
                    <a:pt x="1368542" y="827456"/>
                  </a:lnTo>
                  <a:lnTo>
                    <a:pt x="1364918" y="816129"/>
                  </a:lnTo>
                  <a:lnTo>
                    <a:pt x="1361516" y="811648"/>
                  </a:lnTo>
                  <a:lnTo>
                    <a:pt x="1362000" y="809795"/>
                  </a:lnTo>
                  <a:lnTo>
                    <a:pt x="1362608" y="808799"/>
                  </a:lnTo>
                  <a:lnTo>
                    <a:pt x="1363991" y="808689"/>
                  </a:lnTo>
                  <a:lnTo>
                    <a:pt x="1370270" y="811717"/>
                  </a:lnTo>
                  <a:lnTo>
                    <a:pt x="1376190" y="815382"/>
                  </a:lnTo>
                  <a:lnTo>
                    <a:pt x="1376909" y="814746"/>
                  </a:lnTo>
                  <a:lnTo>
                    <a:pt x="1367283" y="806821"/>
                  </a:lnTo>
                  <a:lnTo>
                    <a:pt x="1364849" y="804401"/>
                  </a:lnTo>
                  <a:lnTo>
                    <a:pt x="1364102" y="801372"/>
                  </a:lnTo>
                  <a:lnTo>
                    <a:pt x="1363964" y="799740"/>
                  </a:lnTo>
                  <a:lnTo>
                    <a:pt x="1364641" y="798814"/>
                  </a:lnTo>
                  <a:lnTo>
                    <a:pt x="1373175" y="799035"/>
                  </a:lnTo>
                  <a:lnTo>
                    <a:pt x="1373617" y="798357"/>
                  </a:lnTo>
                  <a:lnTo>
                    <a:pt x="1364877" y="796407"/>
                  </a:lnTo>
                  <a:lnTo>
                    <a:pt x="1363148" y="796504"/>
                  </a:lnTo>
                  <a:lnTo>
                    <a:pt x="1361474" y="800197"/>
                  </a:lnTo>
                  <a:lnTo>
                    <a:pt x="1360603" y="801082"/>
                  </a:lnTo>
                  <a:lnTo>
                    <a:pt x="1358764" y="801027"/>
                  </a:lnTo>
                  <a:lnTo>
                    <a:pt x="1358113" y="800515"/>
                  </a:lnTo>
                  <a:lnTo>
                    <a:pt x="1355665" y="796297"/>
                  </a:lnTo>
                  <a:lnTo>
                    <a:pt x="1353425" y="793378"/>
                  </a:lnTo>
                  <a:lnTo>
                    <a:pt x="1349331" y="789395"/>
                  </a:lnTo>
                  <a:lnTo>
                    <a:pt x="1348446" y="786449"/>
                  </a:lnTo>
                  <a:lnTo>
                    <a:pt x="1348031" y="782037"/>
                  </a:lnTo>
                  <a:lnTo>
                    <a:pt x="1348308" y="777847"/>
                  </a:lnTo>
                  <a:lnTo>
                    <a:pt x="1350922" y="768138"/>
                  </a:lnTo>
                  <a:lnTo>
                    <a:pt x="1352084" y="766409"/>
                  </a:lnTo>
                  <a:lnTo>
                    <a:pt x="1352374" y="765330"/>
                  </a:lnTo>
                  <a:lnTo>
                    <a:pt x="1351406" y="765538"/>
                  </a:lnTo>
                  <a:lnTo>
                    <a:pt x="1350562" y="766520"/>
                  </a:lnTo>
                  <a:lnTo>
                    <a:pt x="1348225" y="771084"/>
                  </a:lnTo>
                  <a:lnTo>
                    <a:pt x="1345943" y="778483"/>
                  </a:lnTo>
                  <a:lnTo>
                    <a:pt x="1343882" y="781083"/>
                  </a:lnTo>
                  <a:lnTo>
                    <a:pt x="1342499" y="780544"/>
                  </a:lnTo>
                  <a:lnTo>
                    <a:pt x="1340245" y="777695"/>
                  </a:lnTo>
                  <a:lnTo>
                    <a:pt x="1335750" y="774334"/>
                  </a:lnTo>
                  <a:lnTo>
                    <a:pt x="1330688" y="773656"/>
                  </a:lnTo>
                  <a:lnTo>
                    <a:pt x="1327369" y="770074"/>
                  </a:lnTo>
                  <a:lnTo>
                    <a:pt x="1322210" y="760020"/>
                  </a:lnTo>
                  <a:lnTo>
                    <a:pt x="1321352" y="754888"/>
                  </a:lnTo>
                  <a:lnTo>
                    <a:pt x="1320716" y="753671"/>
                  </a:lnTo>
                  <a:lnTo>
                    <a:pt x="1318102" y="752095"/>
                  </a:lnTo>
                  <a:lnTo>
                    <a:pt x="1316484" y="749674"/>
                  </a:lnTo>
                  <a:lnTo>
                    <a:pt x="1313552" y="737255"/>
                  </a:lnTo>
                  <a:lnTo>
                    <a:pt x="1310081" y="728652"/>
                  </a:lnTo>
                  <a:lnTo>
                    <a:pt x="1309140" y="724061"/>
                  </a:lnTo>
                  <a:lnTo>
                    <a:pt x="1309196" y="719469"/>
                  </a:lnTo>
                  <a:lnTo>
                    <a:pt x="1308781" y="718985"/>
                  </a:lnTo>
                  <a:lnTo>
                    <a:pt x="1307854" y="722595"/>
                  </a:lnTo>
                  <a:lnTo>
                    <a:pt x="1307660" y="724503"/>
                  </a:lnTo>
                  <a:lnTo>
                    <a:pt x="1305683" y="725098"/>
                  </a:lnTo>
                  <a:lnTo>
                    <a:pt x="1307688" y="728666"/>
                  </a:lnTo>
                  <a:lnTo>
                    <a:pt x="1308214" y="730450"/>
                  </a:lnTo>
                  <a:lnTo>
                    <a:pt x="1307287" y="730326"/>
                  </a:lnTo>
                  <a:lnTo>
                    <a:pt x="1305406" y="730879"/>
                  </a:lnTo>
                  <a:lnTo>
                    <a:pt x="1308850" y="736909"/>
                  </a:lnTo>
                  <a:lnTo>
                    <a:pt x="1310689" y="746410"/>
                  </a:lnTo>
                  <a:lnTo>
                    <a:pt x="1313151" y="753367"/>
                  </a:lnTo>
                  <a:lnTo>
                    <a:pt x="1314797" y="759024"/>
                  </a:lnTo>
                  <a:lnTo>
                    <a:pt x="1315613" y="763325"/>
                  </a:lnTo>
                  <a:lnTo>
                    <a:pt x="1316705" y="767460"/>
                  </a:lnTo>
                  <a:lnTo>
                    <a:pt x="1319637" y="776478"/>
                  </a:lnTo>
                  <a:lnTo>
                    <a:pt x="1320052" y="778289"/>
                  </a:lnTo>
                  <a:lnTo>
                    <a:pt x="1319803" y="779769"/>
                  </a:lnTo>
                  <a:lnTo>
                    <a:pt x="1319043" y="781581"/>
                  </a:lnTo>
                  <a:lnTo>
                    <a:pt x="1317618" y="782342"/>
                  </a:lnTo>
                  <a:lnTo>
                    <a:pt x="1313040" y="781346"/>
                  </a:lnTo>
                  <a:lnTo>
                    <a:pt x="1311229" y="779147"/>
                  </a:lnTo>
                  <a:lnTo>
                    <a:pt x="1308629" y="775108"/>
                  </a:lnTo>
                  <a:lnTo>
                    <a:pt x="1305143" y="773324"/>
                  </a:lnTo>
                  <a:lnTo>
                    <a:pt x="1296734" y="774611"/>
                  </a:lnTo>
                  <a:lnTo>
                    <a:pt x="1296043" y="774320"/>
                  </a:lnTo>
                  <a:lnTo>
                    <a:pt x="1295974" y="770918"/>
                  </a:lnTo>
                  <a:lnTo>
                    <a:pt x="1296734" y="764832"/>
                  </a:lnTo>
                  <a:lnTo>
                    <a:pt x="1295877" y="762412"/>
                  </a:lnTo>
                  <a:lnTo>
                    <a:pt x="1291216" y="753685"/>
                  </a:lnTo>
                  <a:lnTo>
                    <a:pt x="1291216" y="751943"/>
                  </a:lnTo>
                  <a:lnTo>
                    <a:pt x="1297080" y="747628"/>
                  </a:lnTo>
                  <a:lnTo>
                    <a:pt x="1294134" y="747420"/>
                  </a:lnTo>
                  <a:lnTo>
                    <a:pt x="1291811" y="749080"/>
                  </a:lnTo>
                  <a:lnTo>
                    <a:pt x="1290870" y="748098"/>
                  </a:lnTo>
                  <a:lnTo>
                    <a:pt x="1289266" y="742413"/>
                  </a:lnTo>
                  <a:lnTo>
                    <a:pt x="1288270" y="740311"/>
                  </a:lnTo>
                  <a:lnTo>
                    <a:pt x="1287814" y="739896"/>
                  </a:lnTo>
                  <a:lnTo>
                    <a:pt x="1287745" y="745345"/>
                  </a:lnTo>
                  <a:lnTo>
                    <a:pt x="1288851" y="748139"/>
                  </a:lnTo>
                  <a:lnTo>
                    <a:pt x="1289072" y="749771"/>
                  </a:lnTo>
                  <a:lnTo>
                    <a:pt x="1288989" y="752081"/>
                  </a:lnTo>
                  <a:lnTo>
                    <a:pt x="1288422" y="753754"/>
                  </a:lnTo>
                  <a:lnTo>
                    <a:pt x="1287357" y="754778"/>
                  </a:lnTo>
                  <a:lnTo>
                    <a:pt x="1286251" y="755068"/>
                  </a:lnTo>
                  <a:lnTo>
                    <a:pt x="1284204" y="753948"/>
                  </a:lnTo>
                  <a:lnTo>
                    <a:pt x="1281894" y="751860"/>
                  </a:lnTo>
                  <a:lnTo>
                    <a:pt x="1279889" y="750905"/>
                  </a:lnTo>
                  <a:lnTo>
                    <a:pt x="1279128" y="750034"/>
                  </a:lnTo>
                  <a:lnTo>
                    <a:pt x="1278146" y="747655"/>
                  </a:lnTo>
                  <a:lnTo>
                    <a:pt x="1276584" y="745885"/>
                  </a:lnTo>
                  <a:lnTo>
                    <a:pt x="1269198" y="743797"/>
                  </a:lnTo>
                  <a:lnTo>
                    <a:pt x="1264759" y="741196"/>
                  </a:lnTo>
                  <a:lnTo>
                    <a:pt x="1264399" y="741929"/>
                  </a:lnTo>
                  <a:lnTo>
                    <a:pt x="1265824" y="744806"/>
                  </a:lnTo>
                  <a:lnTo>
                    <a:pt x="1266017" y="746493"/>
                  </a:lnTo>
                  <a:lnTo>
                    <a:pt x="1264925" y="747047"/>
                  </a:lnTo>
                  <a:lnTo>
                    <a:pt x="1263002" y="749840"/>
                  </a:lnTo>
                  <a:lnTo>
                    <a:pt x="1263569" y="750200"/>
                  </a:lnTo>
                  <a:lnTo>
                    <a:pt x="1265616" y="749246"/>
                  </a:lnTo>
                  <a:lnTo>
                    <a:pt x="1267967" y="749273"/>
                  </a:lnTo>
                  <a:lnTo>
                    <a:pt x="1271895" y="750822"/>
                  </a:lnTo>
                  <a:lnTo>
                    <a:pt x="1275436" y="752911"/>
                  </a:lnTo>
                  <a:lnTo>
                    <a:pt x="1276750" y="754114"/>
                  </a:lnTo>
                  <a:lnTo>
                    <a:pt x="1277317" y="755926"/>
                  </a:lnTo>
                  <a:lnTo>
                    <a:pt x="1277773" y="756562"/>
                  </a:lnTo>
                  <a:lnTo>
                    <a:pt x="1281300" y="758581"/>
                  </a:lnTo>
                  <a:lnTo>
                    <a:pt x="1281507" y="759688"/>
                  </a:lnTo>
                  <a:lnTo>
                    <a:pt x="1279391" y="763048"/>
                  </a:lnTo>
                  <a:lnTo>
                    <a:pt x="1283941" y="762564"/>
                  </a:lnTo>
                  <a:lnTo>
                    <a:pt x="1286638" y="763657"/>
                  </a:lnTo>
                  <a:lnTo>
                    <a:pt x="1290206" y="768650"/>
                  </a:lnTo>
                  <a:lnTo>
                    <a:pt x="1291437" y="771457"/>
                  </a:lnTo>
                  <a:lnTo>
                    <a:pt x="1291728" y="775136"/>
                  </a:lnTo>
                  <a:lnTo>
                    <a:pt x="1291050" y="776243"/>
                  </a:lnTo>
                  <a:lnTo>
                    <a:pt x="1289722" y="777017"/>
                  </a:lnTo>
                  <a:lnTo>
                    <a:pt x="1280415" y="778511"/>
                  </a:lnTo>
                  <a:lnTo>
                    <a:pt x="1277192" y="783019"/>
                  </a:lnTo>
                  <a:lnTo>
                    <a:pt x="1276473" y="783102"/>
                  </a:lnTo>
                  <a:lnTo>
                    <a:pt x="1273873" y="781954"/>
                  </a:lnTo>
                  <a:lnTo>
                    <a:pt x="1269115" y="778552"/>
                  </a:lnTo>
                  <a:lnTo>
                    <a:pt x="1263196" y="775344"/>
                  </a:lnTo>
                  <a:lnTo>
                    <a:pt x="1249766" y="765690"/>
                  </a:lnTo>
                  <a:lnTo>
                    <a:pt x="1249421" y="765220"/>
                  </a:lnTo>
                  <a:lnTo>
                    <a:pt x="1249158" y="763297"/>
                  </a:lnTo>
                  <a:lnTo>
                    <a:pt x="1248231" y="762357"/>
                  </a:lnTo>
                  <a:lnTo>
                    <a:pt x="1246420" y="761527"/>
                  </a:lnTo>
                  <a:lnTo>
                    <a:pt x="1243889" y="759038"/>
                  </a:lnTo>
                  <a:lnTo>
                    <a:pt x="1240666" y="754875"/>
                  </a:lnTo>
                  <a:lnTo>
                    <a:pt x="1238675" y="751611"/>
                  </a:lnTo>
                  <a:lnTo>
                    <a:pt x="1237886" y="749259"/>
                  </a:lnTo>
                  <a:lnTo>
                    <a:pt x="1235978" y="746563"/>
                  </a:lnTo>
                  <a:lnTo>
                    <a:pt x="1230017" y="740975"/>
                  </a:lnTo>
                  <a:lnTo>
                    <a:pt x="1226891" y="738859"/>
                  </a:lnTo>
                  <a:lnTo>
                    <a:pt x="1224153" y="737656"/>
                  </a:lnTo>
                  <a:lnTo>
                    <a:pt x="1221760" y="737393"/>
                  </a:lnTo>
                  <a:lnTo>
                    <a:pt x="1221124" y="736646"/>
                  </a:lnTo>
                  <a:lnTo>
                    <a:pt x="1222216" y="735401"/>
                  </a:lnTo>
                  <a:lnTo>
                    <a:pt x="1222382" y="734641"/>
                  </a:lnTo>
                  <a:lnTo>
                    <a:pt x="1217154" y="733507"/>
                  </a:lnTo>
                  <a:lnTo>
                    <a:pt x="1212176" y="730907"/>
                  </a:lnTo>
                  <a:lnTo>
                    <a:pt x="1199604" y="723411"/>
                  </a:lnTo>
                  <a:lnTo>
                    <a:pt x="1193117" y="718736"/>
                  </a:lnTo>
                  <a:lnTo>
                    <a:pt x="1189466" y="716426"/>
                  </a:lnTo>
                  <a:lnTo>
                    <a:pt x="1187862" y="715140"/>
                  </a:lnTo>
                  <a:lnTo>
                    <a:pt x="1187143" y="714103"/>
                  </a:lnTo>
                  <a:lnTo>
                    <a:pt x="1188069" y="713038"/>
                  </a:lnTo>
                  <a:lnTo>
                    <a:pt x="1190600" y="711945"/>
                  </a:lnTo>
                  <a:lnTo>
                    <a:pt x="1192288" y="710687"/>
                  </a:lnTo>
                  <a:lnTo>
                    <a:pt x="1194984" y="705970"/>
                  </a:lnTo>
                  <a:lnTo>
                    <a:pt x="1195220" y="704449"/>
                  </a:lnTo>
                  <a:lnTo>
                    <a:pt x="1193795" y="700992"/>
                  </a:lnTo>
                  <a:lnTo>
                    <a:pt x="1193145" y="697866"/>
                  </a:lnTo>
                  <a:lnTo>
                    <a:pt x="1193187" y="696123"/>
                  </a:lnTo>
                  <a:lnTo>
                    <a:pt x="1193491" y="694422"/>
                  </a:lnTo>
                  <a:lnTo>
                    <a:pt x="1193906" y="693288"/>
                  </a:lnTo>
                  <a:lnTo>
                    <a:pt x="1195067" y="692182"/>
                  </a:lnTo>
                  <a:lnTo>
                    <a:pt x="1195842" y="691642"/>
                  </a:lnTo>
                  <a:lnTo>
                    <a:pt x="1196838" y="692029"/>
                  </a:lnTo>
                  <a:lnTo>
                    <a:pt x="1199963" y="696372"/>
                  </a:lnTo>
                  <a:lnTo>
                    <a:pt x="1200392" y="697921"/>
                  </a:lnTo>
                  <a:lnTo>
                    <a:pt x="1200240" y="703827"/>
                  </a:lnTo>
                  <a:lnTo>
                    <a:pt x="1201125" y="710728"/>
                  </a:lnTo>
                  <a:lnTo>
                    <a:pt x="1201416" y="710230"/>
                  </a:lnTo>
                  <a:lnTo>
                    <a:pt x="1201706" y="707962"/>
                  </a:lnTo>
                  <a:lnTo>
                    <a:pt x="1201872" y="703578"/>
                  </a:lnTo>
                  <a:lnTo>
                    <a:pt x="1202232" y="701489"/>
                  </a:lnTo>
                  <a:lnTo>
                    <a:pt x="1202909" y="699470"/>
                  </a:lnTo>
                  <a:lnTo>
                    <a:pt x="1204043" y="698405"/>
                  </a:lnTo>
                  <a:lnTo>
                    <a:pt x="1207598" y="699041"/>
                  </a:lnTo>
                  <a:lnTo>
                    <a:pt x="1209230" y="698696"/>
                  </a:lnTo>
                  <a:lnTo>
                    <a:pt x="1202301" y="695556"/>
                  </a:lnTo>
                  <a:lnTo>
                    <a:pt x="1197972" y="689706"/>
                  </a:lnTo>
                  <a:lnTo>
                    <a:pt x="1197183" y="689097"/>
                  </a:lnTo>
                  <a:lnTo>
                    <a:pt x="1194805" y="688807"/>
                  </a:lnTo>
                  <a:lnTo>
                    <a:pt x="1192260" y="691158"/>
                  </a:lnTo>
                  <a:lnTo>
                    <a:pt x="1185718" y="698848"/>
                  </a:lnTo>
                  <a:lnTo>
                    <a:pt x="1183920" y="700189"/>
                  </a:lnTo>
                  <a:lnTo>
                    <a:pt x="1175705" y="704394"/>
                  </a:lnTo>
                  <a:lnTo>
                    <a:pt x="1170159" y="705196"/>
                  </a:lnTo>
                  <a:lnTo>
                    <a:pt x="1163949" y="704394"/>
                  </a:lnTo>
                  <a:lnTo>
                    <a:pt x="1158638" y="702914"/>
                  </a:lnTo>
                  <a:lnTo>
                    <a:pt x="1145499" y="695874"/>
                  </a:lnTo>
                  <a:lnTo>
                    <a:pt x="1143480" y="694229"/>
                  </a:lnTo>
                  <a:lnTo>
                    <a:pt x="1146675" y="690162"/>
                  </a:lnTo>
                  <a:lnTo>
                    <a:pt x="1146799" y="688821"/>
                  </a:lnTo>
                  <a:lnTo>
                    <a:pt x="1145859" y="684520"/>
                  </a:lnTo>
                  <a:lnTo>
                    <a:pt x="1145002" y="683261"/>
                  </a:lnTo>
                  <a:lnTo>
                    <a:pt x="1143757" y="682556"/>
                  </a:lnTo>
                  <a:lnTo>
                    <a:pt x="1143397" y="683040"/>
                  </a:lnTo>
                  <a:lnTo>
                    <a:pt x="1143370" y="684312"/>
                  </a:lnTo>
                  <a:lnTo>
                    <a:pt x="1143660" y="686663"/>
                  </a:lnTo>
                  <a:lnTo>
                    <a:pt x="1142623" y="687853"/>
                  </a:lnTo>
                  <a:lnTo>
                    <a:pt x="1140355" y="689139"/>
                  </a:lnTo>
                  <a:lnTo>
                    <a:pt x="1136510" y="690398"/>
                  </a:lnTo>
                  <a:lnTo>
                    <a:pt x="1124865" y="686608"/>
                  </a:lnTo>
                  <a:lnTo>
                    <a:pt x="1112929" y="683330"/>
                  </a:lnTo>
                  <a:lnTo>
                    <a:pt x="1102224" y="682348"/>
                  </a:lnTo>
                  <a:lnTo>
                    <a:pt x="1086969" y="683939"/>
                  </a:lnTo>
                  <a:lnTo>
                    <a:pt x="1078754" y="685820"/>
                  </a:lnTo>
                  <a:lnTo>
                    <a:pt x="1074038" y="685778"/>
                  </a:lnTo>
                  <a:lnTo>
                    <a:pt x="1069515" y="685142"/>
                  </a:lnTo>
                  <a:lnTo>
                    <a:pt x="1069225" y="683538"/>
                  </a:lnTo>
                  <a:lnTo>
                    <a:pt x="1071369" y="682722"/>
                  </a:lnTo>
                  <a:lnTo>
                    <a:pt x="1071286" y="681546"/>
                  </a:lnTo>
                  <a:lnTo>
                    <a:pt x="1068879" y="677812"/>
                  </a:lnTo>
                  <a:lnTo>
                    <a:pt x="1065034" y="675392"/>
                  </a:lnTo>
                  <a:lnTo>
                    <a:pt x="1059779" y="674327"/>
                  </a:lnTo>
                  <a:lnTo>
                    <a:pt x="1056792" y="673082"/>
                  </a:lnTo>
                  <a:lnTo>
                    <a:pt x="1056114" y="671685"/>
                  </a:lnTo>
                  <a:lnTo>
                    <a:pt x="1054302" y="670288"/>
                  </a:lnTo>
                  <a:lnTo>
                    <a:pt x="1051370" y="668905"/>
                  </a:lnTo>
                  <a:lnTo>
                    <a:pt x="1050194" y="666665"/>
                  </a:lnTo>
                  <a:lnTo>
                    <a:pt x="1051660" y="660026"/>
                  </a:lnTo>
                  <a:lnTo>
                    <a:pt x="1052933" y="656043"/>
                  </a:lnTo>
                  <a:lnTo>
                    <a:pt x="1054108" y="653346"/>
                  </a:lnTo>
                  <a:lnTo>
                    <a:pt x="1056944" y="648906"/>
                  </a:lnTo>
                  <a:lnTo>
                    <a:pt x="1056045" y="649197"/>
                  </a:lnTo>
                  <a:lnTo>
                    <a:pt x="1052144" y="652336"/>
                  </a:lnTo>
                  <a:lnTo>
                    <a:pt x="1048687" y="655600"/>
                  </a:lnTo>
                  <a:lnTo>
                    <a:pt x="1045381" y="659943"/>
                  </a:lnTo>
                  <a:lnTo>
                    <a:pt x="1043459" y="661893"/>
                  </a:lnTo>
                  <a:lnTo>
                    <a:pt x="1041039" y="663622"/>
                  </a:lnTo>
                  <a:lnTo>
                    <a:pt x="1037484" y="662917"/>
                  </a:lnTo>
                  <a:lnTo>
                    <a:pt x="1032824" y="659749"/>
                  </a:lnTo>
                  <a:lnTo>
                    <a:pt x="1028771" y="658007"/>
                  </a:lnTo>
                  <a:lnTo>
                    <a:pt x="1025314" y="657661"/>
                  </a:lnTo>
                  <a:lnTo>
                    <a:pt x="1023972" y="657053"/>
                  </a:lnTo>
                  <a:lnTo>
                    <a:pt x="1026544" y="654701"/>
                  </a:lnTo>
                  <a:lnTo>
                    <a:pt x="1028024" y="652779"/>
                  </a:lnTo>
                  <a:lnTo>
                    <a:pt x="1030113" y="649667"/>
                  </a:lnTo>
                  <a:lnTo>
                    <a:pt x="1030638" y="648090"/>
                  </a:lnTo>
                  <a:lnTo>
                    <a:pt x="1018066" y="646624"/>
                  </a:lnTo>
                  <a:lnTo>
                    <a:pt x="1017762" y="644909"/>
                  </a:lnTo>
                  <a:lnTo>
                    <a:pt x="1017818" y="643609"/>
                  </a:lnTo>
                  <a:lnTo>
                    <a:pt x="1017513" y="642544"/>
                  </a:lnTo>
                  <a:lnTo>
                    <a:pt x="1015743" y="641646"/>
                  </a:lnTo>
                  <a:lnTo>
                    <a:pt x="1013143" y="642019"/>
                  </a:lnTo>
                  <a:lnTo>
                    <a:pt x="1008828" y="643734"/>
                  </a:lnTo>
                  <a:lnTo>
                    <a:pt x="1007168" y="642047"/>
                  </a:lnTo>
                  <a:lnTo>
                    <a:pt x="1007887" y="641244"/>
                  </a:lnTo>
                  <a:lnTo>
                    <a:pt x="1009312" y="640691"/>
                  </a:lnTo>
                  <a:lnTo>
                    <a:pt x="1012299" y="637994"/>
                  </a:lnTo>
                  <a:lnTo>
                    <a:pt x="1008703" y="636196"/>
                  </a:lnTo>
                  <a:lnTo>
                    <a:pt x="1006961" y="634302"/>
                  </a:lnTo>
                  <a:lnTo>
                    <a:pt x="1006145" y="632822"/>
                  </a:lnTo>
                  <a:lnTo>
                    <a:pt x="1006643" y="627622"/>
                  </a:lnTo>
                  <a:lnTo>
                    <a:pt x="1007887" y="624413"/>
                  </a:lnTo>
                  <a:lnTo>
                    <a:pt x="1016421" y="621827"/>
                  </a:lnTo>
                  <a:lnTo>
                    <a:pt x="1013876" y="620374"/>
                  </a:lnTo>
                  <a:lnTo>
                    <a:pt x="1008620" y="620374"/>
                  </a:lnTo>
                  <a:lnTo>
                    <a:pt x="1004872" y="622822"/>
                  </a:lnTo>
                  <a:lnTo>
                    <a:pt x="1000364" y="626432"/>
                  </a:lnTo>
                  <a:lnTo>
                    <a:pt x="997445" y="627663"/>
                  </a:lnTo>
                  <a:lnTo>
                    <a:pt x="996090" y="626543"/>
                  </a:lnTo>
                  <a:lnTo>
                    <a:pt x="994251" y="626045"/>
                  </a:lnTo>
                  <a:lnTo>
                    <a:pt x="991872" y="626155"/>
                  </a:lnTo>
                  <a:lnTo>
                    <a:pt x="990198" y="627013"/>
                  </a:lnTo>
                  <a:lnTo>
                    <a:pt x="989244" y="628645"/>
                  </a:lnTo>
                  <a:lnTo>
                    <a:pt x="988221" y="629724"/>
                  </a:lnTo>
                  <a:lnTo>
                    <a:pt x="987100" y="630194"/>
                  </a:lnTo>
                  <a:lnTo>
                    <a:pt x="986367" y="629945"/>
                  </a:lnTo>
                  <a:lnTo>
                    <a:pt x="985413" y="628092"/>
                  </a:lnTo>
                  <a:lnTo>
                    <a:pt x="983117" y="626778"/>
                  </a:lnTo>
                  <a:lnTo>
                    <a:pt x="982094" y="625326"/>
                  </a:lnTo>
                  <a:lnTo>
                    <a:pt x="981347" y="626114"/>
                  </a:lnTo>
                  <a:lnTo>
                    <a:pt x="980323" y="628562"/>
                  </a:lnTo>
                  <a:lnTo>
                    <a:pt x="979355" y="629793"/>
                  </a:lnTo>
                  <a:lnTo>
                    <a:pt x="975220" y="630692"/>
                  </a:lnTo>
                  <a:lnTo>
                    <a:pt x="973035" y="630249"/>
                  </a:lnTo>
                  <a:lnTo>
                    <a:pt x="970739" y="626819"/>
                  </a:lnTo>
                  <a:lnTo>
                    <a:pt x="970449" y="625699"/>
                  </a:lnTo>
                  <a:lnTo>
                    <a:pt x="971610" y="623044"/>
                  </a:lnTo>
                  <a:lnTo>
                    <a:pt x="978443" y="612726"/>
                  </a:lnTo>
                  <a:lnTo>
                    <a:pt x="977862" y="612726"/>
                  </a:lnTo>
                  <a:lnTo>
                    <a:pt x="975842" y="614248"/>
                  </a:lnTo>
                  <a:lnTo>
                    <a:pt x="971693" y="618231"/>
                  </a:lnTo>
                  <a:lnTo>
                    <a:pt x="969923" y="619365"/>
                  </a:lnTo>
                  <a:lnTo>
                    <a:pt x="967032" y="619254"/>
                  </a:lnTo>
                  <a:lnTo>
                    <a:pt x="965746" y="618646"/>
                  </a:lnTo>
                  <a:lnTo>
                    <a:pt x="964114" y="618839"/>
                  </a:lnTo>
                  <a:lnTo>
                    <a:pt x="962095" y="619780"/>
                  </a:lnTo>
                  <a:lnTo>
                    <a:pt x="960740" y="620941"/>
                  </a:lnTo>
                  <a:lnTo>
                    <a:pt x="960007" y="622242"/>
                  </a:lnTo>
                  <a:lnTo>
                    <a:pt x="960366" y="622518"/>
                  </a:lnTo>
                  <a:lnTo>
                    <a:pt x="963395" y="621260"/>
                  </a:lnTo>
                  <a:lnTo>
                    <a:pt x="965069" y="620997"/>
                  </a:lnTo>
                  <a:lnTo>
                    <a:pt x="965456" y="621813"/>
                  </a:lnTo>
                  <a:lnTo>
                    <a:pt x="962717" y="626515"/>
                  </a:lnTo>
                  <a:lnTo>
                    <a:pt x="960906" y="631051"/>
                  </a:lnTo>
                  <a:lnTo>
                    <a:pt x="959481" y="632089"/>
                  </a:lnTo>
                  <a:lnTo>
                    <a:pt x="957448" y="631688"/>
                  </a:lnTo>
                  <a:lnTo>
                    <a:pt x="955166" y="631937"/>
                  </a:lnTo>
                  <a:lnTo>
                    <a:pt x="954972" y="633250"/>
                  </a:lnTo>
                  <a:lnTo>
                    <a:pt x="958803" y="637413"/>
                  </a:lnTo>
                  <a:lnTo>
                    <a:pt x="960256" y="638077"/>
                  </a:lnTo>
                  <a:lnTo>
                    <a:pt x="962067" y="639612"/>
                  </a:lnTo>
                  <a:lnTo>
                    <a:pt x="962261" y="640968"/>
                  </a:lnTo>
                  <a:lnTo>
                    <a:pt x="961155" y="644481"/>
                  </a:lnTo>
                  <a:lnTo>
                    <a:pt x="960435" y="645822"/>
                  </a:lnTo>
                  <a:lnTo>
                    <a:pt x="959481" y="646472"/>
                  </a:lnTo>
                  <a:lnTo>
                    <a:pt x="956037" y="646016"/>
                  </a:lnTo>
                  <a:lnTo>
                    <a:pt x="954889" y="646279"/>
                  </a:lnTo>
                  <a:lnTo>
                    <a:pt x="952317" y="648270"/>
                  </a:lnTo>
                  <a:lnTo>
                    <a:pt x="950975" y="649999"/>
                  </a:lnTo>
                  <a:lnTo>
                    <a:pt x="951363" y="650220"/>
                  </a:lnTo>
                  <a:lnTo>
                    <a:pt x="953534" y="648893"/>
                  </a:lnTo>
                  <a:lnTo>
                    <a:pt x="956508" y="648381"/>
                  </a:lnTo>
                  <a:lnTo>
                    <a:pt x="960339" y="648658"/>
                  </a:lnTo>
                  <a:lnTo>
                    <a:pt x="963271" y="648132"/>
                  </a:lnTo>
                  <a:lnTo>
                    <a:pt x="965290" y="646790"/>
                  </a:lnTo>
                  <a:lnTo>
                    <a:pt x="967088" y="647385"/>
                  </a:lnTo>
                  <a:lnTo>
                    <a:pt x="968637" y="649944"/>
                  </a:lnTo>
                  <a:lnTo>
                    <a:pt x="968955" y="652074"/>
                  </a:lnTo>
                  <a:lnTo>
                    <a:pt x="968056" y="653775"/>
                  </a:lnTo>
                  <a:lnTo>
                    <a:pt x="966479" y="654909"/>
                  </a:lnTo>
                  <a:lnTo>
                    <a:pt x="964156" y="655448"/>
                  </a:lnTo>
                  <a:lnTo>
                    <a:pt x="962648" y="656444"/>
                  </a:lnTo>
                  <a:lnTo>
                    <a:pt x="961888" y="657896"/>
                  </a:lnTo>
                  <a:lnTo>
                    <a:pt x="961320" y="660123"/>
                  </a:lnTo>
                  <a:lnTo>
                    <a:pt x="960933" y="663124"/>
                  </a:lnTo>
                  <a:lnTo>
                    <a:pt x="960961" y="668559"/>
                  </a:lnTo>
                  <a:lnTo>
                    <a:pt x="960477" y="669251"/>
                  </a:lnTo>
                  <a:lnTo>
                    <a:pt x="959578" y="669555"/>
                  </a:lnTo>
                  <a:lnTo>
                    <a:pt x="958347" y="669514"/>
                  </a:lnTo>
                  <a:lnTo>
                    <a:pt x="957102" y="670648"/>
                  </a:lnTo>
                  <a:lnTo>
                    <a:pt x="953769" y="677549"/>
                  </a:lnTo>
                  <a:lnTo>
                    <a:pt x="952773" y="678227"/>
                  </a:lnTo>
                  <a:lnTo>
                    <a:pt x="951736" y="677342"/>
                  </a:lnTo>
                  <a:lnTo>
                    <a:pt x="950754" y="677300"/>
                  </a:lnTo>
                  <a:lnTo>
                    <a:pt x="949786" y="678171"/>
                  </a:lnTo>
                  <a:lnTo>
                    <a:pt x="947836" y="678697"/>
                  </a:lnTo>
                  <a:lnTo>
                    <a:pt x="944876" y="678877"/>
                  </a:lnTo>
                  <a:lnTo>
                    <a:pt x="942414" y="678407"/>
                  </a:lnTo>
                  <a:lnTo>
                    <a:pt x="938224" y="676387"/>
                  </a:lnTo>
                  <a:lnTo>
                    <a:pt x="936564" y="675115"/>
                  </a:lnTo>
                  <a:lnTo>
                    <a:pt x="935389" y="673151"/>
                  </a:lnTo>
                  <a:lnTo>
                    <a:pt x="931253" y="674603"/>
                  </a:lnTo>
                  <a:lnTo>
                    <a:pt x="930341" y="673690"/>
                  </a:lnTo>
                  <a:lnTo>
                    <a:pt x="928446" y="668449"/>
                  </a:lnTo>
                  <a:lnTo>
                    <a:pt x="927893" y="668725"/>
                  </a:lnTo>
                  <a:lnTo>
                    <a:pt x="926828" y="674022"/>
                  </a:lnTo>
                  <a:lnTo>
                    <a:pt x="925859" y="675793"/>
                  </a:lnTo>
                  <a:lnTo>
                    <a:pt x="923024" y="679375"/>
                  </a:lnTo>
                  <a:lnTo>
                    <a:pt x="920922" y="685889"/>
                  </a:lnTo>
                  <a:lnTo>
                    <a:pt x="920507" y="686041"/>
                  </a:lnTo>
                  <a:lnTo>
                    <a:pt x="920148" y="685045"/>
                  </a:lnTo>
                  <a:lnTo>
                    <a:pt x="919373" y="678946"/>
                  </a:lnTo>
                  <a:lnTo>
                    <a:pt x="918723" y="677549"/>
                  </a:lnTo>
                  <a:lnTo>
                    <a:pt x="916123" y="680716"/>
                  </a:lnTo>
                  <a:lnTo>
                    <a:pt x="915736" y="681906"/>
                  </a:lnTo>
                  <a:lnTo>
                    <a:pt x="915805" y="686401"/>
                  </a:lnTo>
                  <a:lnTo>
                    <a:pt x="915210" y="686995"/>
                  </a:lnTo>
                  <a:lnTo>
                    <a:pt x="911047" y="684077"/>
                  </a:lnTo>
                  <a:lnTo>
                    <a:pt x="909982" y="683828"/>
                  </a:lnTo>
                  <a:lnTo>
                    <a:pt x="909678" y="684188"/>
                  </a:lnTo>
                  <a:lnTo>
                    <a:pt x="910771" y="687797"/>
                  </a:lnTo>
                  <a:lnTo>
                    <a:pt x="910452" y="689001"/>
                  </a:lnTo>
                  <a:lnTo>
                    <a:pt x="903371" y="694879"/>
                  </a:lnTo>
                  <a:lnTo>
                    <a:pt x="901795" y="694339"/>
                  </a:lnTo>
                  <a:lnTo>
                    <a:pt x="900840" y="693551"/>
                  </a:lnTo>
                  <a:lnTo>
                    <a:pt x="899692" y="693523"/>
                  </a:lnTo>
                  <a:lnTo>
                    <a:pt x="895391" y="695473"/>
                  </a:lnTo>
                  <a:lnTo>
                    <a:pt x="894299" y="695224"/>
                  </a:lnTo>
                  <a:lnTo>
                    <a:pt x="892971" y="693606"/>
                  </a:lnTo>
                  <a:lnTo>
                    <a:pt x="892252" y="693551"/>
                  </a:lnTo>
                  <a:lnTo>
                    <a:pt x="891698" y="695017"/>
                  </a:lnTo>
                  <a:lnTo>
                    <a:pt x="891284" y="697963"/>
                  </a:lnTo>
                  <a:lnTo>
                    <a:pt x="889416" y="700590"/>
                  </a:lnTo>
                  <a:lnTo>
                    <a:pt x="884050" y="704532"/>
                  </a:lnTo>
                  <a:lnTo>
                    <a:pt x="882529" y="706455"/>
                  </a:lnTo>
                  <a:lnTo>
                    <a:pt x="881174" y="709179"/>
                  </a:lnTo>
                  <a:lnTo>
                    <a:pt x="880427" y="709373"/>
                  </a:lnTo>
                  <a:lnTo>
                    <a:pt x="877840" y="707160"/>
                  </a:lnTo>
                  <a:lnTo>
                    <a:pt x="874756" y="705528"/>
                  </a:lnTo>
                  <a:lnTo>
                    <a:pt x="874231" y="706067"/>
                  </a:lnTo>
                  <a:lnTo>
                    <a:pt x="874978" y="707962"/>
                  </a:lnTo>
                  <a:lnTo>
                    <a:pt x="874618" y="708986"/>
                  </a:lnTo>
                  <a:lnTo>
                    <a:pt x="873180" y="709193"/>
                  </a:lnTo>
                  <a:lnTo>
                    <a:pt x="871396" y="708806"/>
                  </a:lnTo>
                  <a:lnTo>
                    <a:pt x="869335" y="707824"/>
                  </a:lnTo>
                  <a:lnTo>
                    <a:pt x="866209" y="708197"/>
                  </a:lnTo>
                  <a:lnTo>
                    <a:pt x="862005" y="709967"/>
                  </a:lnTo>
                  <a:lnTo>
                    <a:pt x="858782" y="709456"/>
                  </a:lnTo>
                  <a:lnTo>
                    <a:pt x="854799" y="705016"/>
                  </a:lnTo>
                  <a:lnTo>
                    <a:pt x="853596" y="704560"/>
                  </a:lnTo>
                  <a:lnTo>
                    <a:pt x="853319" y="703426"/>
                  </a:lnTo>
                  <a:lnTo>
                    <a:pt x="854647" y="700452"/>
                  </a:lnTo>
                  <a:lnTo>
                    <a:pt x="856251" y="698336"/>
                  </a:lnTo>
                  <a:lnTo>
                    <a:pt x="857344" y="697437"/>
                  </a:lnTo>
                  <a:lnTo>
                    <a:pt x="862046" y="695045"/>
                  </a:lnTo>
                  <a:lnTo>
                    <a:pt x="867080" y="694616"/>
                  </a:lnTo>
                  <a:lnTo>
                    <a:pt x="870386" y="693233"/>
                  </a:lnTo>
                  <a:lnTo>
                    <a:pt x="874618" y="690038"/>
                  </a:lnTo>
                  <a:lnTo>
                    <a:pt x="876969" y="687493"/>
                  </a:lnTo>
                  <a:lnTo>
                    <a:pt x="881824" y="680827"/>
                  </a:lnTo>
                  <a:lnTo>
                    <a:pt x="881589" y="680232"/>
                  </a:lnTo>
                  <a:lnTo>
                    <a:pt x="880773" y="679720"/>
                  </a:lnTo>
                  <a:lnTo>
                    <a:pt x="871354" y="685363"/>
                  </a:lnTo>
                  <a:lnTo>
                    <a:pt x="869985" y="685834"/>
                  </a:lnTo>
                  <a:lnTo>
                    <a:pt x="868311" y="685543"/>
                  </a:lnTo>
                  <a:lnTo>
                    <a:pt x="861894" y="681989"/>
                  </a:lnTo>
                  <a:lnTo>
                    <a:pt x="860594" y="680661"/>
                  </a:lnTo>
                  <a:lnTo>
                    <a:pt x="860082" y="677245"/>
                  </a:lnTo>
                  <a:lnTo>
                    <a:pt x="862987" y="670081"/>
                  </a:lnTo>
                  <a:lnTo>
                    <a:pt x="864798" y="666651"/>
                  </a:lnTo>
                  <a:lnTo>
                    <a:pt x="868851" y="661534"/>
                  </a:lnTo>
                  <a:lnTo>
                    <a:pt x="873954" y="656167"/>
                  </a:lnTo>
                  <a:lnTo>
                    <a:pt x="875960" y="652516"/>
                  </a:lnTo>
                  <a:lnTo>
                    <a:pt x="879597" y="642461"/>
                  </a:lnTo>
                  <a:lnTo>
                    <a:pt x="880095" y="637745"/>
                  </a:lnTo>
                  <a:lnTo>
                    <a:pt x="879874" y="631881"/>
                  </a:lnTo>
                  <a:lnTo>
                    <a:pt x="880288" y="628451"/>
                  </a:lnTo>
                  <a:lnTo>
                    <a:pt x="881367" y="627525"/>
                  </a:lnTo>
                  <a:lnTo>
                    <a:pt x="891768" y="623486"/>
                  </a:lnTo>
                  <a:lnTo>
                    <a:pt x="896899" y="620098"/>
                  </a:lnTo>
                  <a:lnTo>
                    <a:pt x="906525" y="615340"/>
                  </a:lnTo>
                  <a:lnTo>
                    <a:pt x="908945" y="615700"/>
                  </a:lnTo>
                  <a:lnTo>
                    <a:pt x="910452" y="617926"/>
                  </a:lnTo>
                  <a:lnTo>
                    <a:pt x="912347" y="619821"/>
                  </a:lnTo>
                  <a:lnTo>
                    <a:pt x="914560" y="621315"/>
                  </a:lnTo>
                  <a:lnTo>
                    <a:pt x="917617" y="621564"/>
                  </a:lnTo>
                  <a:lnTo>
                    <a:pt x="921517" y="620540"/>
                  </a:lnTo>
                  <a:lnTo>
                    <a:pt x="927353" y="621785"/>
                  </a:lnTo>
                  <a:lnTo>
                    <a:pt x="939068" y="627041"/>
                  </a:lnTo>
                  <a:lnTo>
                    <a:pt x="941626" y="627552"/>
                  </a:lnTo>
                  <a:lnTo>
                    <a:pt x="941751" y="627041"/>
                  </a:lnTo>
                  <a:lnTo>
                    <a:pt x="940202" y="624136"/>
                  </a:lnTo>
                  <a:lnTo>
                    <a:pt x="932028" y="621605"/>
                  </a:lnTo>
                  <a:lnTo>
                    <a:pt x="928681" y="619614"/>
                  </a:lnTo>
                  <a:lnTo>
                    <a:pt x="919622" y="611495"/>
                  </a:lnTo>
                  <a:lnTo>
                    <a:pt x="917700" y="608549"/>
                  </a:lnTo>
                  <a:lnTo>
                    <a:pt x="918778" y="607402"/>
                  </a:lnTo>
                  <a:lnTo>
                    <a:pt x="921295" y="606655"/>
                  </a:lnTo>
                  <a:lnTo>
                    <a:pt x="922250" y="605783"/>
                  </a:lnTo>
                  <a:lnTo>
                    <a:pt x="922803" y="604082"/>
                  </a:lnTo>
                  <a:lnTo>
                    <a:pt x="924476" y="601883"/>
                  </a:lnTo>
                  <a:lnTo>
                    <a:pt x="927256" y="599117"/>
                  </a:lnTo>
                  <a:lnTo>
                    <a:pt x="931267" y="596586"/>
                  </a:lnTo>
                  <a:lnTo>
                    <a:pt x="938736" y="592976"/>
                  </a:lnTo>
                  <a:lnTo>
                    <a:pt x="936039" y="592479"/>
                  </a:lnTo>
                  <a:lnTo>
                    <a:pt x="930963" y="592755"/>
                  </a:lnTo>
                  <a:lnTo>
                    <a:pt x="929027" y="593336"/>
                  </a:lnTo>
                  <a:lnTo>
                    <a:pt x="925348" y="596074"/>
                  </a:lnTo>
                  <a:lnTo>
                    <a:pt x="923771" y="598108"/>
                  </a:lnTo>
                  <a:lnTo>
                    <a:pt x="921378" y="602146"/>
                  </a:lnTo>
                  <a:lnTo>
                    <a:pt x="920507" y="602865"/>
                  </a:lnTo>
                  <a:lnTo>
                    <a:pt x="916953" y="603086"/>
                  </a:lnTo>
                  <a:lnTo>
                    <a:pt x="907382" y="602326"/>
                  </a:lnTo>
                  <a:lnTo>
                    <a:pt x="906082" y="599947"/>
                  </a:lnTo>
                  <a:lnTo>
                    <a:pt x="905211" y="599491"/>
                  </a:lnTo>
                  <a:lnTo>
                    <a:pt x="904008" y="599629"/>
                  </a:lnTo>
                  <a:lnTo>
                    <a:pt x="894575" y="604110"/>
                  </a:lnTo>
                  <a:lnTo>
                    <a:pt x="891104" y="606572"/>
                  </a:lnTo>
                  <a:lnTo>
                    <a:pt x="888421" y="609518"/>
                  </a:lnTo>
                  <a:lnTo>
                    <a:pt x="884673" y="611454"/>
                  </a:lnTo>
                  <a:lnTo>
                    <a:pt x="879791" y="612325"/>
                  </a:lnTo>
                  <a:lnTo>
                    <a:pt x="876029" y="613708"/>
                  </a:lnTo>
                  <a:lnTo>
                    <a:pt x="871824" y="616903"/>
                  </a:lnTo>
                  <a:lnTo>
                    <a:pt x="870206" y="619558"/>
                  </a:lnTo>
                  <a:lnTo>
                    <a:pt x="869985" y="620914"/>
                  </a:lnTo>
                  <a:lnTo>
                    <a:pt x="870289" y="625243"/>
                  </a:lnTo>
                  <a:lnTo>
                    <a:pt x="869266" y="625920"/>
                  </a:lnTo>
                  <a:lnTo>
                    <a:pt x="867067" y="625962"/>
                  </a:lnTo>
                  <a:lnTo>
                    <a:pt x="863236" y="628272"/>
                  </a:lnTo>
                  <a:lnTo>
                    <a:pt x="854771" y="635519"/>
                  </a:lnTo>
                  <a:lnTo>
                    <a:pt x="853388" y="638395"/>
                  </a:lnTo>
                  <a:lnTo>
                    <a:pt x="853264" y="639419"/>
                  </a:lnTo>
                  <a:lnTo>
                    <a:pt x="854135" y="641964"/>
                  </a:lnTo>
                  <a:lnTo>
                    <a:pt x="853070" y="643347"/>
                  </a:lnTo>
                  <a:lnTo>
                    <a:pt x="850650" y="645435"/>
                  </a:lnTo>
                  <a:lnTo>
                    <a:pt x="845491" y="648561"/>
                  </a:lnTo>
                  <a:lnTo>
                    <a:pt x="842269" y="649556"/>
                  </a:lnTo>
                  <a:lnTo>
                    <a:pt x="840305" y="649349"/>
                  </a:lnTo>
                  <a:lnTo>
                    <a:pt x="838493" y="648519"/>
                  </a:lnTo>
                  <a:lnTo>
                    <a:pt x="835506" y="645559"/>
                  </a:lnTo>
                  <a:lnTo>
                    <a:pt x="832850" y="644992"/>
                  </a:lnTo>
                  <a:lnTo>
                    <a:pt x="832643" y="645324"/>
                  </a:lnTo>
                  <a:lnTo>
                    <a:pt x="835893" y="648519"/>
                  </a:lnTo>
                  <a:lnTo>
                    <a:pt x="839116" y="652475"/>
                  </a:lnTo>
                  <a:lnTo>
                    <a:pt x="841038" y="655642"/>
                  </a:lnTo>
                  <a:lnTo>
                    <a:pt x="841633" y="657979"/>
                  </a:lnTo>
                  <a:lnTo>
                    <a:pt x="841356" y="660289"/>
                  </a:lnTo>
                  <a:lnTo>
                    <a:pt x="840153" y="662529"/>
                  </a:lnTo>
                  <a:lnTo>
                    <a:pt x="836875" y="666236"/>
                  </a:lnTo>
                  <a:lnTo>
                    <a:pt x="834081" y="667052"/>
                  </a:lnTo>
                  <a:lnTo>
                    <a:pt x="827180" y="667259"/>
                  </a:lnTo>
                  <a:lnTo>
                    <a:pt x="824856" y="667909"/>
                  </a:lnTo>
                  <a:lnTo>
                    <a:pt x="824082" y="668559"/>
                  </a:lnTo>
                  <a:lnTo>
                    <a:pt x="828411" y="670980"/>
                  </a:lnTo>
                  <a:lnTo>
                    <a:pt x="828701" y="671934"/>
                  </a:lnTo>
                  <a:lnTo>
                    <a:pt x="827526" y="675226"/>
                  </a:lnTo>
                  <a:lnTo>
                    <a:pt x="826143" y="676138"/>
                  </a:lnTo>
                  <a:lnTo>
                    <a:pt x="821966" y="677604"/>
                  </a:lnTo>
                  <a:lnTo>
                    <a:pt x="818411" y="677632"/>
                  </a:lnTo>
                  <a:lnTo>
                    <a:pt x="817955" y="677176"/>
                  </a:lnTo>
                  <a:lnTo>
                    <a:pt x="819034" y="674589"/>
                  </a:lnTo>
                  <a:lnTo>
                    <a:pt x="818965" y="673898"/>
                  </a:lnTo>
                  <a:lnTo>
                    <a:pt x="817734" y="673165"/>
                  </a:lnTo>
                  <a:lnTo>
                    <a:pt x="815728" y="673898"/>
                  </a:lnTo>
                  <a:lnTo>
                    <a:pt x="810528" y="677093"/>
                  </a:lnTo>
                  <a:lnTo>
                    <a:pt x="809920" y="677660"/>
                  </a:lnTo>
                  <a:lnTo>
                    <a:pt x="811399" y="678974"/>
                  </a:lnTo>
                  <a:lnTo>
                    <a:pt x="810915" y="679803"/>
                  </a:lnTo>
                  <a:lnTo>
                    <a:pt x="807942" y="682210"/>
                  </a:lnTo>
                  <a:lnTo>
                    <a:pt x="806614" y="683939"/>
                  </a:lnTo>
                  <a:lnTo>
                    <a:pt x="804595" y="685598"/>
                  </a:lnTo>
                  <a:lnTo>
                    <a:pt x="796228" y="690245"/>
                  </a:lnTo>
                  <a:lnTo>
                    <a:pt x="796532" y="691781"/>
                  </a:lnTo>
                  <a:lnTo>
                    <a:pt x="793766" y="696580"/>
                  </a:lnTo>
                  <a:lnTo>
                    <a:pt x="791954" y="700881"/>
                  </a:lnTo>
                  <a:lnTo>
                    <a:pt x="792950" y="702969"/>
                  </a:lnTo>
                  <a:lnTo>
                    <a:pt x="798841" y="706206"/>
                  </a:lnTo>
                  <a:lnTo>
                    <a:pt x="801801" y="707243"/>
                  </a:lnTo>
                  <a:lnTo>
                    <a:pt x="805134" y="709373"/>
                  </a:lnTo>
                  <a:lnTo>
                    <a:pt x="810998" y="714601"/>
                  </a:lnTo>
                  <a:lnTo>
                    <a:pt x="812755" y="717657"/>
                  </a:lnTo>
                  <a:lnTo>
                    <a:pt x="812879" y="719013"/>
                  </a:lnTo>
                  <a:lnTo>
                    <a:pt x="812464" y="720354"/>
                  </a:lnTo>
                  <a:lnTo>
                    <a:pt x="811399" y="722138"/>
                  </a:lnTo>
                  <a:lnTo>
                    <a:pt x="808786" y="725361"/>
                  </a:lnTo>
                  <a:lnTo>
                    <a:pt x="802977" y="729883"/>
                  </a:lnTo>
                  <a:lnTo>
                    <a:pt x="800487" y="731017"/>
                  </a:lnTo>
                  <a:lnTo>
                    <a:pt x="796891" y="731653"/>
                  </a:lnTo>
                  <a:lnTo>
                    <a:pt x="795647" y="732345"/>
                  </a:lnTo>
                  <a:lnTo>
                    <a:pt x="790474" y="736632"/>
                  </a:lnTo>
                  <a:lnTo>
                    <a:pt x="788828" y="739163"/>
                  </a:lnTo>
                  <a:lnTo>
                    <a:pt x="788607" y="741556"/>
                  </a:lnTo>
                  <a:lnTo>
                    <a:pt x="787501" y="743077"/>
                  </a:lnTo>
                  <a:lnTo>
                    <a:pt x="781346" y="745387"/>
                  </a:lnTo>
                  <a:lnTo>
                    <a:pt x="781443" y="745996"/>
                  </a:lnTo>
                  <a:lnTo>
                    <a:pt x="783421" y="746604"/>
                  </a:lnTo>
                  <a:lnTo>
                    <a:pt x="782190" y="749329"/>
                  </a:lnTo>
                  <a:lnTo>
                    <a:pt x="781194" y="753256"/>
                  </a:lnTo>
                  <a:lnTo>
                    <a:pt x="780101" y="753741"/>
                  </a:lnTo>
                  <a:lnTo>
                    <a:pt x="776588" y="753132"/>
                  </a:lnTo>
                  <a:lnTo>
                    <a:pt x="771817" y="753907"/>
                  </a:lnTo>
                  <a:lnTo>
                    <a:pt x="771416" y="754294"/>
                  </a:lnTo>
                  <a:lnTo>
                    <a:pt x="770863" y="757157"/>
                  </a:lnTo>
                  <a:lnTo>
                    <a:pt x="758733" y="757184"/>
                  </a:lnTo>
                  <a:lnTo>
                    <a:pt x="755207" y="762122"/>
                  </a:lnTo>
                  <a:lnTo>
                    <a:pt x="753575" y="763546"/>
                  </a:lnTo>
                  <a:lnTo>
                    <a:pt x="748278" y="766658"/>
                  </a:lnTo>
                  <a:lnTo>
                    <a:pt x="745124" y="767709"/>
                  </a:lnTo>
                  <a:lnTo>
                    <a:pt x="741736" y="768069"/>
                  </a:lnTo>
                  <a:lnTo>
                    <a:pt x="739800" y="769078"/>
                  </a:lnTo>
                  <a:lnTo>
                    <a:pt x="739343" y="770752"/>
                  </a:lnTo>
                  <a:lnTo>
                    <a:pt x="738182" y="772066"/>
                  </a:lnTo>
                  <a:lnTo>
                    <a:pt x="734904" y="774002"/>
                  </a:lnTo>
                  <a:lnTo>
                    <a:pt x="732995" y="776810"/>
                  </a:lnTo>
                  <a:lnTo>
                    <a:pt x="731889" y="777086"/>
                  </a:lnTo>
                  <a:lnTo>
                    <a:pt x="726509" y="776837"/>
                  </a:lnTo>
                  <a:lnTo>
                    <a:pt x="725305" y="777598"/>
                  </a:lnTo>
                  <a:lnTo>
                    <a:pt x="724005" y="781609"/>
                  </a:lnTo>
                  <a:lnTo>
                    <a:pt x="723023" y="781526"/>
                  </a:lnTo>
                  <a:lnTo>
                    <a:pt x="721364" y="780212"/>
                  </a:lnTo>
                  <a:lnTo>
                    <a:pt x="718778" y="780502"/>
                  </a:lnTo>
                  <a:lnTo>
                    <a:pt x="712457" y="784140"/>
                  </a:lnTo>
                  <a:lnTo>
                    <a:pt x="710950" y="785578"/>
                  </a:lnTo>
                  <a:lnTo>
                    <a:pt x="710908" y="786491"/>
                  </a:lnTo>
                  <a:lnTo>
                    <a:pt x="711586" y="787556"/>
                  </a:lnTo>
                  <a:lnTo>
                    <a:pt x="712346" y="790585"/>
                  </a:lnTo>
                  <a:lnTo>
                    <a:pt x="711918" y="792424"/>
                  </a:lnTo>
                  <a:lnTo>
                    <a:pt x="708806" y="797209"/>
                  </a:lnTo>
                  <a:lnTo>
                    <a:pt x="707921" y="797846"/>
                  </a:lnTo>
                  <a:lnTo>
                    <a:pt x="705113" y="798634"/>
                  </a:lnTo>
                  <a:lnTo>
                    <a:pt x="703523" y="801289"/>
                  </a:lnTo>
                  <a:lnTo>
                    <a:pt x="701213" y="800501"/>
                  </a:lnTo>
                  <a:lnTo>
                    <a:pt x="699194" y="800695"/>
                  </a:lnTo>
                  <a:lnTo>
                    <a:pt x="697562" y="802354"/>
                  </a:lnTo>
                  <a:lnTo>
                    <a:pt x="695985" y="803212"/>
                  </a:lnTo>
                  <a:lnTo>
                    <a:pt x="694464" y="803212"/>
                  </a:lnTo>
                  <a:lnTo>
                    <a:pt x="692334" y="804346"/>
                  </a:lnTo>
                  <a:lnTo>
                    <a:pt x="689568" y="806669"/>
                  </a:lnTo>
                  <a:lnTo>
                    <a:pt x="687147" y="808025"/>
                  </a:lnTo>
                  <a:lnTo>
                    <a:pt x="685128" y="808370"/>
                  </a:lnTo>
                  <a:lnTo>
                    <a:pt x="683247" y="808177"/>
                  </a:lnTo>
                  <a:lnTo>
                    <a:pt x="681546" y="807430"/>
                  </a:lnTo>
                  <a:lnTo>
                    <a:pt x="679859" y="807430"/>
                  </a:lnTo>
                  <a:lnTo>
                    <a:pt x="678241" y="808149"/>
                  </a:lnTo>
                  <a:lnTo>
                    <a:pt x="676526" y="809477"/>
                  </a:lnTo>
                  <a:lnTo>
                    <a:pt x="674507" y="813737"/>
                  </a:lnTo>
                  <a:lnTo>
                    <a:pt x="672709" y="815438"/>
                  </a:lnTo>
                  <a:lnTo>
                    <a:pt x="671727" y="815618"/>
                  </a:lnTo>
                  <a:lnTo>
                    <a:pt x="669956" y="814940"/>
                  </a:lnTo>
                  <a:lnTo>
                    <a:pt x="667398" y="813419"/>
                  </a:lnTo>
                  <a:lnTo>
                    <a:pt x="664521" y="813170"/>
                  </a:lnTo>
                  <a:lnTo>
                    <a:pt x="659431" y="814940"/>
                  </a:lnTo>
                  <a:lnTo>
                    <a:pt x="657551" y="816710"/>
                  </a:lnTo>
                  <a:lnTo>
                    <a:pt x="660317" y="817789"/>
                  </a:lnTo>
                  <a:lnTo>
                    <a:pt x="661589" y="818674"/>
                  </a:lnTo>
                  <a:lnTo>
                    <a:pt x="661465" y="819255"/>
                  </a:lnTo>
                  <a:lnTo>
                    <a:pt x="659846" y="819490"/>
                  </a:lnTo>
                  <a:lnTo>
                    <a:pt x="657329" y="818937"/>
                  </a:lnTo>
                  <a:lnTo>
                    <a:pt x="655711" y="819075"/>
                  </a:lnTo>
                  <a:lnTo>
                    <a:pt x="653609" y="819850"/>
                  </a:lnTo>
                  <a:lnTo>
                    <a:pt x="648644" y="820140"/>
                  </a:lnTo>
                  <a:lnTo>
                    <a:pt x="646680" y="820679"/>
                  </a:lnTo>
                  <a:lnTo>
                    <a:pt x="642061" y="825078"/>
                  </a:lnTo>
                  <a:lnTo>
                    <a:pt x="641383" y="826142"/>
                  </a:lnTo>
                  <a:lnTo>
                    <a:pt x="641784" y="826502"/>
                  </a:lnTo>
                  <a:lnTo>
                    <a:pt x="643886" y="826391"/>
                  </a:lnTo>
                  <a:lnTo>
                    <a:pt x="646016" y="827747"/>
                  </a:lnTo>
                  <a:lnTo>
                    <a:pt x="646957" y="829102"/>
                  </a:lnTo>
                  <a:lnTo>
                    <a:pt x="647454" y="830623"/>
                  </a:lnTo>
                  <a:lnTo>
                    <a:pt x="647634" y="833376"/>
                  </a:lnTo>
                  <a:lnTo>
                    <a:pt x="647994" y="833818"/>
                  </a:lnTo>
                  <a:lnTo>
                    <a:pt x="642572" y="837248"/>
                  </a:lnTo>
                  <a:lnTo>
                    <a:pt x="640913" y="838783"/>
                  </a:lnTo>
                  <a:lnTo>
                    <a:pt x="639958" y="839295"/>
                  </a:lnTo>
                  <a:lnTo>
                    <a:pt x="639543" y="838645"/>
                  </a:lnTo>
                  <a:lnTo>
                    <a:pt x="640028" y="833680"/>
                  </a:lnTo>
                  <a:lnTo>
                    <a:pt x="639848" y="832795"/>
                  </a:lnTo>
                  <a:lnTo>
                    <a:pt x="638824" y="832463"/>
                  </a:lnTo>
                  <a:lnTo>
                    <a:pt x="637469" y="833804"/>
                  </a:lnTo>
                  <a:lnTo>
                    <a:pt x="633984" y="839060"/>
                  </a:lnTo>
                  <a:lnTo>
                    <a:pt x="630886" y="841411"/>
                  </a:lnTo>
                  <a:lnTo>
                    <a:pt x="610804" y="844703"/>
                  </a:lnTo>
                  <a:lnTo>
                    <a:pt x="607706" y="845768"/>
                  </a:lnTo>
                  <a:lnTo>
                    <a:pt x="606461" y="848810"/>
                  </a:lnTo>
                  <a:lnTo>
                    <a:pt x="605078" y="851369"/>
                  </a:lnTo>
                  <a:lnTo>
                    <a:pt x="603363" y="853250"/>
                  </a:lnTo>
                  <a:lnTo>
                    <a:pt x="601621" y="854273"/>
                  </a:lnTo>
                  <a:lnTo>
                    <a:pt x="601551" y="853250"/>
                  </a:lnTo>
                  <a:lnTo>
                    <a:pt x="603432" y="845616"/>
                  </a:lnTo>
                  <a:lnTo>
                    <a:pt x="603405" y="844011"/>
                  </a:lnTo>
                  <a:lnTo>
                    <a:pt x="601773" y="842573"/>
                  </a:lnTo>
                  <a:lnTo>
                    <a:pt x="600915" y="842531"/>
                  </a:lnTo>
                  <a:lnTo>
                    <a:pt x="599684" y="842711"/>
                  </a:lnTo>
                  <a:lnTo>
                    <a:pt x="597471" y="843970"/>
                  </a:lnTo>
                  <a:lnTo>
                    <a:pt x="596241" y="844108"/>
                  </a:lnTo>
                  <a:lnTo>
                    <a:pt x="594858" y="843652"/>
                  </a:lnTo>
                  <a:lnTo>
                    <a:pt x="592091" y="844717"/>
                  </a:lnTo>
                  <a:lnTo>
                    <a:pt x="585162" y="848589"/>
                  </a:lnTo>
                  <a:lnTo>
                    <a:pt x="581110" y="849004"/>
                  </a:lnTo>
                  <a:lnTo>
                    <a:pt x="579852" y="849875"/>
                  </a:lnTo>
                  <a:lnTo>
                    <a:pt x="577570" y="852379"/>
                  </a:lnTo>
                  <a:lnTo>
                    <a:pt x="576256" y="853153"/>
                  </a:lnTo>
                  <a:lnTo>
                    <a:pt x="574665" y="852863"/>
                  </a:lnTo>
                  <a:lnTo>
                    <a:pt x="572798" y="851494"/>
                  </a:lnTo>
                  <a:lnTo>
                    <a:pt x="570973" y="851729"/>
                  </a:lnTo>
                  <a:lnTo>
                    <a:pt x="569175" y="853499"/>
                  </a:lnTo>
                  <a:lnTo>
                    <a:pt x="567695" y="853997"/>
                  </a:lnTo>
                  <a:lnTo>
                    <a:pt x="564431" y="851590"/>
                  </a:lnTo>
                  <a:lnTo>
                    <a:pt x="562591" y="852240"/>
                  </a:lnTo>
                  <a:lnTo>
                    <a:pt x="559853" y="854426"/>
                  </a:lnTo>
                  <a:lnTo>
                    <a:pt x="557253" y="855670"/>
                  </a:lnTo>
                  <a:lnTo>
                    <a:pt x="554763" y="855961"/>
                  </a:lnTo>
                  <a:lnTo>
                    <a:pt x="548664" y="855380"/>
                  </a:lnTo>
                  <a:lnTo>
                    <a:pt x="546424" y="854218"/>
                  </a:lnTo>
                  <a:lnTo>
                    <a:pt x="546147" y="853347"/>
                  </a:lnTo>
                  <a:lnTo>
                    <a:pt x="547074" y="849958"/>
                  </a:lnTo>
                  <a:lnTo>
                    <a:pt x="548650" y="847732"/>
                  </a:lnTo>
                  <a:lnTo>
                    <a:pt x="549812" y="846819"/>
                  </a:lnTo>
                  <a:lnTo>
                    <a:pt x="551250" y="846058"/>
                  </a:lnTo>
                  <a:lnTo>
                    <a:pt x="552993" y="846376"/>
                  </a:lnTo>
                  <a:lnTo>
                    <a:pt x="556022" y="847925"/>
                  </a:lnTo>
                  <a:lnTo>
                    <a:pt x="555856" y="846999"/>
                  </a:lnTo>
                  <a:lnTo>
                    <a:pt x="554943" y="845726"/>
                  </a:lnTo>
                  <a:lnTo>
                    <a:pt x="552426" y="843306"/>
                  </a:lnTo>
                  <a:lnTo>
                    <a:pt x="549729" y="841715"/>
                  </a:lnTo>
                  <a:lnTo>
                    <a:pt x="547917" y="841854"/>
                  </a:lnTo>
                  <a:lnTo>
                    <a:pt x="545234" y="842559"/>
                  </a:lnTo>
                  <a:lnTo>
                    <a:pt x="543256" y="843666"/>
                  </a:lnTo>
                  <a:lnTo>
                    <a:pt x="541970" y="845159"/>
                  </a:lnTo>
                  <a:lnTo>
                    <a:pt x="539508" y="850456"/>
                  </a:lnTo>
                  <a:lnTo>
                    <a:pt x="538513" y="851812"/>
                  </a:lnTo>
                  <a:lnTo>
                    <a:pt x="529136" y="859819"/>
                  </a:lnTo>
                  <a:lnTo>
                    <a:pt x="525650" y="862129"/>
                  </a:lnTo>
                  <a:lnTo>
                    <a:pt x="523023" y="861202"/>
                  </a:lnTo>
                  <a:lnTo>
                    <a:pt x="521252" y="862295"/>
                  </a:lnTo>
                  <a:lnTo>
                    <a:pt x="518791" y="864273"/>
                  </a:lnTo>
                  <a:lnTo>
                    <a:pt x="516785" y="864992"/>
                  </a:lnTo>
                  <a:lnTo>
                    <a:pt x="515278" y="864480"/>
                  </a:lnTo>
                  <a:lnTo>
                    <a:pt x="514171" y="863692"/>
                  </a:lnTo>
                  <a:lnTo>
                    <a:pt x="513535" y="862668"/>
                  </a:lnTo>
                  <a:lnTo>
                    <a:pt x="513881" y="861949"/>
                  </a:lnTo>
                  <a:lnTo>
                    <a:pt x="515236" y="861534"/>
                  </a:lnTo>
                  <a:lnTo>
                    <a:pt x="515347" y="859487"/>
                  </a:lnTo>
                  <a:lnTo>
                    <a:pt x="514199" y="855767"/>
                  </a:lnTo>
                  <a:lnTo>
                    <a:pt x="513314" y="853679"/>
                  </a:lnTo>
                  <a:lnTo>
                    <a:pt x="510810" y="852794"/>
                  </a:lnTo>
                  <a:lnTo>
                    <a:pt x="510008" y="854163"/>
                  </a:lnTo>
                  <a:lnTo>
                    <a:pt x="508916" y="861783"/>
                  </a:lnTo>
                  <a:lnTo>
                    <a:pt x="508335" y="863429"/>
                  </a:lnTo>
                  <a:lnTo>
                    <a:pt x="506177" y="865103"/>
                  </a:lnTo>
                  <a:lnTo>
                    <a:pt x="501337" y="866333"/>
                  </a:lnTo>
                  <a:lnTo>
                    <a:pt x="500092" y="865780"/>
                  </a:lnTo>
                  <a:lnTo>
                    <a:pt x="497519" y="860124"/>
                  </a:lnTo>
                  <a:lnTo>
                    <a:pt x="494186" y="858243"/>
                  </a:lnTo>
                  <a:lnTo>
                    <a:pt x="493536" y="859695"/>
                  </a:lnTo>
                  <a:lnTo>
                    <a:pt x="493509" y="863000"/>
                  </a:lnTo>
                  <a:lnTo>
                    <a:pt x="491835" y="865614"/>
                  </a:lnTo>
                  <a:lnTo>
                    <a:pt x="488502" y="867606"/>
                  </a:lnTo>
                  <a:lnTo>
                    <a:pt x="486165" y="868380"/>
                  </a:lnTo>
                  <a:lnTo>
                    <a:pt x="484796" y="867910"/>
                  </a:lnTo>
                  <a:lnTo>
                    <a:pt x="485224" y="866029"/>
                  </a:lnTo>
                  <a:lnTo>
                    <a:pt x="487437" y="862682"/>
                  </a:lnTo>
                  <a:lnTo>
                    <a:pt x="488557" y="859695"/>
                  </a:lnTo>
                  <a:lnTo>
                    <a:pt x="488627" y="857095"/>
                  </a:lnTo>
                  <a:lnTo>
                    <a:pt x="489207" y="855242"/>
                  </a:lnTo>
                  <a:lnTo>
                    <a:pt x="490272" y="854149"/>
                  </a:lnTo>
                  <a:lnTo>
                    <a:pt x="495998" y="851798"/>
                  </a:lnTo>
                  <a:lnTo>
                    <a:pt x="498114" y="851798"/>
                  </a:lnTo>
                  <a:lnTo>
                    <a:pt x="498930" y="852960"/>
                  </a:lnTo>
                  <a:lnTo>
                    <a:pt x="500230" y="853471"/>
                  </a:lnTo>
                  <a:lnTo>
                    <a:pt x="501987" y="853278"/>
                  </a:lnTo>
                  <a:lnTo>
                    <a:pt x="503328" y="852406"/>
                  </a:lnTo>
                  <a:lnTo>
                    <a:pt x="504200" y="850760"/>
                  </a:lnTo>
                  <a:lnTo>
                    <a:pt x="506841" y="849087"/>
                  </a:lnTo>
                  <a:lnTo>
                    <a:pt x="511211" y="847344"/>
                  </a:lnTo>
                  <a:lnTo>
                    <a:pt x="516702" y="843458"/>
                  </a:lnTo>
                  <a:lnTo>
                    <a:pt x="523355" y="837345"/>
                  </a:lnTo>
                  <a:lnTo>
                    <a:pt x="530491" y="832449"/>
                  </a:lnTo>
                  <a:lnTo>
                    <a:pt x="538181" y="828729"/>
                  </a:lnTo>
                  <a:lnTo>
                    <a:pt x="546119" y="826239"/>
                  </a:lnTo>
                  <a:lnTo>
                    <a:pt x="561319" y="823847"/>
                  </a:lnTo>
                  <a:lnTo>
                    <a:pt x="562287" y="824455"/>
                  </a:lnTo>
                  <a:lnTo>
                    <a:pt x="560531" y="826032"/>
                  </a:lnTo>
                  <a:lnTo>
                    <a:pt x="561098" y="827429"/>
                  </a:lnTo>
                  <a:lnTo>
                    <a:pt x="562425" y="827913"/>
                  </a:lnTo>
                  <a:lnTo>
                    <a:pt x="567709" y="828231"/>
                  </a:lnTo>
                  <a:lnTo>
                    <a:pt x="570032" y="827484"/>
                  </a:lnTo>
                  <a:lnTo>
                    <a:pt x="570350" y="828798"/>
                  </a:lnTo>
                  <a:lnTo>
                    <a:pt x="569285" y="830112"/>
                  </a:lnTo>
                  <a:lnTo>
                    <a:pt x="565869" y="830900"/>
                  </a:lnTo>
                  <a:lnTo>
                    <a:pt x="565717" y="832117"/>
                  </a:lnTo>
                  <a:lnTo>
                    <a:pt x="568704" y="839088"/>
                  </a:lnTo>
                  <a:lnTo>
                    <a:pt x="569880" y="840332"/>
                  </a:lnTo>
                  <a:lnTo>
                    <a:pt x="571069" y="840512"/>
                  </a:lnTo>
                  <a:lnTo>
                    <a:pt x="571733" y="839876"/>
                  </a:lnTo>
                  <a:lnTo>
                    <a:pt x="572369" y="835547"/>
                  </a:lnTo>
                  <a:lnTo>
                    <a:pt x="574084" y="835091"/>
                  </a:lnTo>
                  <a:lnTo>
                    <a:pt x="577210" y="835602"/>
                  </a:lnTo>
                  <a:lnTo>
                    <a:pt x="579063" y="836640"/>
                  </a:lnTo>
                  <a:lnTo>
                    <a:pt x="579672" y="838147"/>
                  </a:lnTo>
                  <a:lnTo>
                    <a:pt x="581165" y="839669"/>
                  </a:lnTo>
                  <a:lnTo>
                    <a:pt x="583530" y="841107"/>
                  </a:lnTo>
                  <a:lnTo>
                    <a:pt x="585218" y="841218"/>
                  </a:lnTo>
                  <a:lnTo>
                    <a:pt x="586172" y="839973"/>
                  </a:lnTo>
                  <a:lnTo>
                    <a:pt x="585467" y="838050"/>
                  </a:lnTo>
                  <a:lnTo>
                    <a:pt x="581401" y="833237"/>
                  </a:lnTo>
                  <a:lnTo>
                    <a:pt x="580391" y="831384"/>
                  </a:lnTo>
                  <a:lnTo>
                    <a:pt x="580585" y="829199"/>
                  </a:lnTo>
                  <a:lnTo>
                    <a:pt x="581954" y="826668"/>
                  </a:lnTo>
                  <a:lnTo>
                    <a:pt x="584443" y="823017"/>
                  </a:lnTo>
                  <a:lnTo>
                    <a:pt x="588094" y="818273"/>
                  </a:lnTo>
                  <a:lnTo>
                    <a:pt x="591123" y="815078"/>
                  </a:lnTo>
                  <a:lnTo>
                    <a:pt x="596462" y="811883"/>
                  </a:lnTo>
                  <a:lnTo>
                    <a:pt x="599892" y="810487"/>
                  </a:lnTo>
                  <a:lnTo>
                    <a:pt x="608799" y="805784"/>
                  </a:lnTo>
                  <a:lnTo>
                    <a:pt x="624551" y="802479"/>
                  </a:lnTo>
                  <a:lnTo>
                    <a:pt x="628977" y="799063"/>
                  </a:lnTo>
                  <a:lnTo>
                    <a:pt x="634786" y="795481"/>
                  </a:lnTo>
                  <a:lnTo>
                    <a:pt x="637109" y="794803"/>
                  </a:lnTo>
                  <a:lnTo>
                    <a:pt x="636694" y="796587"/>
                  </a:lnTo>
                  <a:lnTo>
                    <a:pt x="636985" y="798330"/>
                  </a:lnTo>
                  <a:lnTo>
                    <a:pt x="639958" y="800100"/>
                  </a:lnTo>
                  <a:lnTo>
                    <a:pt x="641950" y="800930"/>
                  </a:lnTo>
                  <a:lnTo>
                    <a:pt x="642973" y="800819"/>
                  </a:lnTo>
                  <a:lnTo>
                    <a:pt x="643623" y="799173"/>
                  </a:lnTo>
                  <a:lnTo>
                    <a:pt x="643886" y="795992"/>
                  </a:lnTo>
                  <a:lnTo>
                    <a:pt x="644398" y="793033"/>
                  </a:lnTo>
                  <a:lnTo>
                    <a:pt x="645242" y="790349"/>
                  </a:lnTo>
                  <a:lnTo>
                    <a:pt x="646140" y="788289"/>
                  </a:lnTo>
                  <a:lnTo>
                    <a:pt x="649100" y="784886"/>
                  </a:lnTo>
                  <a:lnTo>
                    <a:pt x="653194" y="781138"/>
                  </a:lnTo>
                  <a:lnTo>
                    <a:pt x="658602" y="776934"/>
                  </a:lnTo>
                  <a:lnTo>
                    <a:pt x="661796" y="775191"/>
                  </a:lnTo>
                  <a:lnTo>
                    <a:pt x="664604" y="774528"/>
                  </a:lnTo>
                  <a:lnTo>
                    <a:pt x="667550" y="772813"/>
                  </a:lnTo>
                  <a:lnTo>
                    <a:pt x="672875" y="768415"/>
                  </a:lnTo>
                  <a:lnTo>
                    <a:pt x="674410" y="767806"/>
                  </a:lnTo>
                  <a:lnTo>
                    <a:pt x="677674" y="767391"/>
                  </a:lnTo>
                  <a:lnTo>
                    <a:pt x="678697" y="768069"/>
                  </a:lnTo>
                  <a:lnTo>
                    <a:pt x="679084" y="769507"/>
                  </a:lnTo>
                  <a:lnTo>
                    <a:pt x="679734" y="770517"/>
                  </a:lnTo>
                  <a:lnTo>
                    <a:pt x="682666" y="771900"/>
                  </a:lnTo>
                  <a:lnTo>
                    <a:pt x="684990" y="771153"/>
                  </a:lnTo>
                  <a:lnTo>
                    <a:pt x="684769" y="770461"/>
                  </a:lnTo>
                  <a:lnTo>
                    <a:pt x="683178" y="769728"/>
                  </a:lnTo>
                  <a:lnTo>
                    <a:pt x="682252" y="768719"/>
                  </a:lnTo>
                  <a:lnTo>
                    <a:pt x="681906" y="765358"/>
                  </a:lnTo>
                  <a:lnTo>
                    <a:pt x="680260" y="763007"/>
                  </a:lnTo>
                  <a:lnTo>
                    <a:pt x="680260" y="760780"/>
                  </a:lnTo>
                  <a:lnTo>
                    <a:pt x="681325" y="757502"/>
                  </a:lnTo>
                  <a:lnTo>
                    <a:pt x="684713" y="749965"/>
                  </a:lnTo>
                  <a:lnTo>
                    <a:pt x="686677" y="741888"/>
                  </a:lnTo>
                  <a:lnTo>
                    <a:pt x="689167" y="737559"/>
                  </a:lnTo>
                  <a:lnTo>
                    <a:pt x="692624" y="736522"/>
                  </a:lnTo>
                  <a:lnTo>
                    <a:pt x="699733" y="736785"/>
                  </a:lnTo>
                  <a:lnTo>
                    <a:pt x="696137" y="733853"/>
                  </a:lnTo>
                  <a:lnTo>
                    <a:pt x="694644" y="733562"/>
                  </a:lnTo>
                  <a:lnTo>
                    <a:pt x="692223" y="732013"/>
                  </a:lnTo>
                  <a:lnTo>
                    <a:pt x="692279" y="726730"/>
                  </a:lnTo>
                  <a:lnTo>
                    <a:pt x="693053" y="723037"/>
                  </a:lnTo>
                  <a:lnTo>
                    <a:pt x="695653" y="719123"/>
                  </a:lnTo>
                  <a:lnTo>
                    <a:pt x="703454" y="713190"/>
                  </a:lnTo>
                  <a:lnTo>
                    <a:pt x="711434" y="709553"/>
                  </a:lnTo>
                  <a:lnTo>
                    <a:pt x="710576" y="708944"/>
                  </a:lnTo>
                  <a:lnTo>
                    <a:pt x="709995" y="707298"/>
                  </a:lnTo>
                  <a:lnTo>
                    <a:pt x="715195" y="697852"/>
                  </a:lnTo>
                  <a:lnTo>
                    <a:pt x="720078" y="689471"/>
                  </a:lnTo>
                  <a:lnTo>
                    <a:pt x="714379" y="696289"/>
                  </a:lnTo>
                  <a:lnTo>
                    <a:pt x="708322" y="701185"/>
                  </a:lnTo>
                  <a:lnTo>
                    <a:pt x="692693" y="705072"/>
                  </a:lnTo>
                  <a:lnTo>
                    <a:pt x="681781" y="708737"/>
                  </a:lnTo>
                  <a:lnTo>
                    <a:pt x="676885" y="709124"/>
                  </a:lnTo>
                  <a:lnTo>
                    <a:pt x="674147" y="707035"/>
                  </a:lnTo>
                  <a:lnTo>
                    <a:pt x="672944" y="701102"/>
                  </a:lnTo>
                  <a:lnTo>
                    <a:pt x="672017" y="698862"/>
                  </a:lnTo>
                  <a:lnTo>
                    <a:pt x="671049" y="694948"/>
                  </a:lnTo>
                  <a:lnTo>
                    <a:pt x="672792" y="690522"/>
                  </a:lnTo>
                  <a:lnTo>
                    <a:pt x="674866" y="687604"/>
                  </a:lnTo>
                  <a:lnTo>
                    <a:pt x="677992" y="687701"/>
                  </a:lnTo>
                  <a:lnTo>
                    <a:pt x="681062" y="689969"/>
                  </a:lnTo>
                  <a:lnTo>
                    <a:pt x="683967" y="690743"/>
                  </a:lnTo>
                  <a:lnTo>
                    <a:pt x="680827" y="686788"/>
                  </a:lnTo>
                  <a:lnTo>
                    <a:pt x="675959" y="682874"/>
                  </a:lnTo>
                  <a:lnTo>
                    <a:pt x="673207" y="683220"/>
                  </a:lnTo>
                  <a:lnTo>
                    <a:pt x="670316" y="687272"/>
                  </a:lnTo>
                  <a:lnTo>
                    <a:pt x="667135" y="689803"/>
                  </a:lnTo>
                  <a:lnTo>
                    <a:pt x="665130" y="688226"/>
                  </a:lnTo>
                  <a:lnTo>
                    <a:pt x="664078" y="686719"/>
                  </a:lnTo>
                  <a:lnTo>
                    <a:pt x="664175" y="690660"/>
                  </a:lnTo>
                  <a:lnTo>
                    <a:pt x="661229" y="695999"/>
                  </a:lnTo>
                  <a:lnTo>
                    <a:pt x="659736" y="699788"/>
                  </a:lnTo>
                  <a:lnTo>
                    <a:pt x="659888" y="710700"/>
                  </a:lnTo>
                  <a:lnTo>
                    <a:pt x="658532" y="714753"/>
                  </a:lnTo>
                  <a:lnTo>
                    <a:pt x="653650" y="715679"/>
                  </a:lnTo>
                  <a:lnTo>
                    <a:pt x="650815" y="711489"/>
                  </a:lnTo>
                  <a:lnTo>
                    <a:pt x="646265" y="696635"/>
                  </a:lnTo>
                  <a:lnTo>
                    <a:pt x="644481" y="692320"/>
                  </a:lnTo>
                  <a:lnTo>
                    <a:pt x="640055" y="684810"/>
                  </a:lnTo>
                  <a:lnTo>
                    <a:pt x="637911" y="685239"/>
                  </a:lnTo>
                  <a:lnTo>
                    <a:pt x="634744" y="687728"/>
                  </a:lnTo>
                  <a:lnTo>
                    <a:pt x="632158" y="688019"/>
                  </a:lnTo>
                  <a:lnTo>
                    <a:pt x="626916" y="682044"/>
                  </a:lnTo>
                  <a:lnTo>
                    <a:pt x="624828" y="677923"/>
                  </a:lnTo>
                  <a:lnTo>
                    <a:pt x="623058" y="673110"/>
                  </a:lnTo>
                  <a:lnTo>
                    <a:pt x="618272" y="674396"/>
                  </a:lnTo>
                  <a:lnTo>
                    <a:pt x="613943" y="676249"/>
                  </a:lnTo>
                  <a:lnTo>
                    <a:pt x="608577" y="679554"/>
                  </a:lnTo>
                  <a:lnTo>
                    <a:pt x="605687" y="678822"/>
                  </a:lnTo>
                  <a:lnTo>
                    <a:pt x="596904" y="680592"/>
                  </a:lnTo>
                  <a:lnTo>
                    <a:pt x="596075" y="680454"/>
                  </a:lnTo>
                  <a:lnTo>
                    <a:pt x="594470" y="682182"/>
                  </a:lnTo>
                  <a:lnTo>
                    <a:pt x="593156" y="682832"/>
                  </a:lnTo>
                  <a:lnTo>
                    <a:pt x="591289" y="686456"/>
                  </a:lnTo>
                  <a:lnTo>
                    <a:pt x="579893" y="686746"/>
                  </a:lnTo>
                  <a:lnTo>
                    <a:pt x="569811" y="682390"/>
                  </a:lnTo>
                  <a:lnTo>
                    <a:pt x="574043" y="681214"/>
                  </a:lnTo>
                  <a:lnTo>
                    <a:pt x="578579" y="680619"/>
                  </a:lnTo>
                  <a:lnTo>
                    <a:pt x="583185" y="677521"/>
                  </a:lnTo>
                  <a:lnTo>
                    <a:pt x="583033" y="671768"/>
                  </a:lnTo>
                  <a:lnTo>
                    <a:pt x="583461" y="668933"/>
                  </a:lnTo>
                  <a:lnTo>
                    <a:pt x="584388" y="665503"/>
                  </a:lnTo>
                  <a:lnTo>
                    <a:pt x="589450" y="661644"/>
                  </a:lnTo>
                  <a:lnTo>
                    <a:pt x="585439" y="660648"/>
                  </a:lnTo>
                  <a:lnTo>
                    <a:pt x="582410" y="661700"/>
                  </a:lnTo>
                  <a:lnTo>
                    <a:pt x="580930" y="657440"/>
                  </a:lnTo>
                  <a:lnTo>
                    <a:pt x="581636" y="649971"/>
                  </a:lnTo>
                  <a:lnTo>
                    <a:pt x="585481" y="646403"/>
                  </a:lnTo>
                  <a:lnTo>
                    <a:pt x="587569" y="643457"/>
                  </a:lnTo>
                  <a:lnTo>
                    <a:pt x="589809" y="639225"/>
                  </a:lnTo>
                  <a:lnTo>
                    <a:pt x="590861" y="635380"/>
                  </a:lnTo>
                  <a:lnTo>
                    <a:pt x="590446" y="628272"/>
                  </a:lnTo>
                  <a:lnTo>
                    <a:pt x="587956" y="612823"/>
                  </a:lnTo>
                  <a:lnTo>
                    <a:pt x="587929" y="601676"/>
                  </a:lnTo>
                  <a:lnTo>
                    <a:pt x="584678" y="594940"/>
                  </a:lnTo>
                  <a:lnTo>
                    <a:pt x="590515" y="586753"/>
                  </a:lnTo>
                  <a:lnTo>
                    <a:pt x="596531" y="579478"/>
                  </a:lnTo>
                  <a:lnTo>
                    <a:pt x="602464" y="577030"/>
                  </a:lnTo>
                  <a:lnTo>
                    <a:pt x="602215" y="576366"/>
                  </a:lnTo>
                  <a:lnTo>
                    <a:pt x="599491" y="575689"/>
                  </a:lnTo>
                  <a:lnTo>
                    <a:pt x="597554" y="575744"/>
                  </a:lnTo>
                  <a:lnTo>
                    <a:pt x="595259" y="578026"/>
                  </a:lnTo>
                  <a:lnTo>
                    <a:pt x="593046" y="579630"/>
                  </a:lnTo>
                  <a:lnTo>
                    <a:pt x="585010" y="588814"/>
                  </a:lnTo>
                  <a:lnTo>
                    <a:pt x="580253" y="593046"/>
                  </a:lnTo>
                  <a:lnTo>
                    <a:pt x="577653" y="593931"/>
                  </a:lnTo>
                  <a:lnTo>
                    <a:pt x="580723" y="596835"/>
                  </a:lnTo>
                  <a:lnTo>
                    <a:pt x="580820" y="598661"/>
                  </a:lnTo>
                  <a:lnTo>
                    <a:pt x="580529" y="602644"/>
                  </a:lnTo>
                  <a:lnTo>
                    <a:pt x="578386" y="607014"/>
                  </a:lnTo>
                  <a:lnTo>
                    <a:pt x="576781" y="609338"/>
                  </a:lnTo>
                  <a:lnTo>
                    <a:pt x="572591" y="608010"/>
                  </a:lnTo>
                  <a:lnTo>
                    <a:pt x="567764" y="610707"/>
                  </a:lnTo>
                  <a:lnTo>
                    <a:pt x="557723" y="612339"/>
                  </a:lnTo>
                  <a:lnTo>
                    <a:pt x="544985" y="611316"/>
                  </a:lnTo>
                  <a:lnTo>
                    <a:pt x="539121" y="609393"/>
                  </a:lnTo>
                  <a:lnTo>
                    <a:pt x="534239" y="602948"/>
                  </a:lnTo>
                  <a:lnTo>
                    <a:pt x="535069" y="600265"/>
                  </a:lnTo>
                  <a:lnTo>
                    <a:pt x="535982" y="597983"/>
                  </a:lnTo>
                  <a:lnTo>
                    <a:pt x="529426" y="587375"/>
                  </a:lnTo>
                  <a:lnTo>
                    <a:pt x="526785" y="577888"/>
                  </a:lnTo>
                  <a:lnTo>
                    <a:pt x="523272" y="576684"/>
                  </a:lnTo>
                  <a:lnTo>
                    <a:pt x="520754" y="573628"/>
                  </a:lnTo>
                  <a:lnTo>
                    <a:pt x="518099" y="569230"/>
                  </a:lnTo>
                  <a:lnTo>
                    <a:pt x="519205" y="566616"/>
                  </a:lnTo>
                  <a:lnTo>
                    <a:pt x="520340" y="564887"/>
                  </a:lnTo>
                  <a:lnTo>
                    <a:pt x="518500" y="562895"/>
                  </a:lnTo>
                  <a:lnTo>
                    <a:pt x="515582" y="562176"/>
                  </a:lnTo>
                  <a:lnTo>
                    <a:pt x="512525" y="560254"/>
                  </a:lnTo>
                  <a:lnTo>
                    <a:pt x="524254" y="552454"/>
                  </a:lnTo>
                  <a:lnTo>
                    <a:pt x="529274" y="546313"/>
                  </a:lnTo>
                  <a:lnTo>
                    <a:pt x="531943" y="546050"/>
                  </a:lnTo>
                  <a:lnTo>
                    <a:pt x="534751" y="548042"/>
                  </a:lnTo>
                  <a:lnTo>
                    <a:pt x="538305" y="552052"/>
                  </a:lnTo>
                  <a:lnTo>
                    <a:pt x="541624" y="554293"/>
                  </a:lnTo>
                  <a:lnTo>
                    <a:pt x="542579" y="555953"/>
                  </a:lnTo>
                  <a:lnTo>
                    <a:pt x="543256" y="558802"/>
                  </a:lnTo>
                  <a:lnTo>
                    <a:pt x="540656" y="562494"/>
                  </a:lnTo>
                  <a:lnTo>
                    <a:pt x="538526" y="565012"/>
                  </a:lnTo>
                  <a:lnTo>
                    <a:pt x="540380" y="564693"/>
                  </a:lnTo>
                  <a:lnTo>
                    <a:pt x="546216" y="561526"/>
                  </a:lnTo>
                  <a:lnTo>
                    <a:pt x="550697" y="558567"/>
                  </a:lnTo>
                  <a:lnTo>
                    <a:pt x="552219" y="559438"/>
                  </a:lnTo>
                  <a:lnTo>
                    <a:pt x="553090" y="560420"/>
                  </a:lnTo>
                  <a:lnTo>
                    <a:pt x="553864" y="564970"/>
                  </a:lnTo>
                  <a:lnTo>
                    <a:pt x="555068" y="569741"/>
                  </a:lnTo>
                  <a:lnTo>
                    <a:pt x="561319" y="567252"/>
                  </a:lnTo>
                  <a:lnTo>
                    <a:pt x="565454" y="563131"/>
                  </a:lnTo>
                  <a:lnTo>
                    <a:pt x="563712" y="560351"/>
                  </a:lnTo>
                  <a:lnTo>
                    <a:pt x="561222" y="558290"/>
                  </a:lnTo>
                  <a:lnTo>
                    <a:pt x="554431" y="554597"/>
                  </a:lnTo>
                  <a:lnTo>
                    <a:pt x="556575" y="553712"/>
                  </a:lnTo>
                  <a:lnTo>
                    <a:pt x="561208" y="555178"/>
                  </a:lnTo>
                  <a:lnTo>
                    <a:pt x="563352" y="554307"/>
                  </a:lnTo>
                  <a:lnTo>
                    <a:pt x="561983" y="551914"/>
                  </a:lnTo>
                  <a:lnTo>
                    <a:pt x="560143" y="549604"/>
                  </a:lnTo>
                  <a:lnTo>
                    <a:pt x="552315" y="553366"/>
                  </a:lnTo>
                  <a:lnTo>
                    <a:pt x="540947" y="549840"/>
                  </a:lnTo>
                  <a:lnTo>
                    <a:pt x="533907" y="544349"/>
                  </a:lnTo>
                  <a:lnTo>
                    <a:pt x="525803" y="542606"/>
                  </a:lnTo>
                  <a:lnTo>
                    <a:pt x="524738" y="541611"/>
                  </a:lnTo>
                  <a:lnTo>
                    <a:pt x="523714" y="539453"/>
                  </a:lnTo>
                  <a:lnTo>
                    <a:pt x="529357" y="536673"/>
                  </a:lnTo>
                  <a:lnTo>
                    <a:pt x="533160" y="535332"/>
                  </a:lnTo>
                  <a:lnTo>
                    <a:pt x="533686" y="534045"/>
                  </a:lnTo>
                  <a:lnTo>
                    <a:pt x="531902" y="533326"/>
                  </a:lnTo>
                  <a:lnTo>
                    <a:pt x="528140" y="533409"/>
                  </a:lnTo>
                  <a:lnTo>
                    <a:pt x="527158" y="531058"/>
                  </a:lnTo>
                  <a:lnTo>
                    <a:pt x="528361" y="527863"/>
                  </a:lnTo>
                  <a:lnTo>
                    <a:pt x="527725" y="528001"/>
                  </a:lnTo>
                  <a:lnTo>
                    <a:pt x="525844" y="529398"/>
                  </a:lnTo>
                  <a:lnTo>
                    <a:pt x="524171" y="527960"/>
                  </a:lnTo>
                  <a:lnTo>
                    <a:pt x="522954" y="525982"/>
                  </a:lnTo>
                  <a:lnTo>
                    <a:pt x="524281" y="524668"/>
                  </a:lnTo>
                  <a:lnTo>
                    <a:pt x="526632" y="523009"/>
                  </a:lnTo>
                  <a:lnTo>
                    <a:pt x="525941" y="522456"/>
                  </a:lnTo>
                  <a:lnTo>
                    <a:pt x="524323" y="522456"/>
                  </a:lnTo>
                  <a:lnTo>
                    <a:pt x="521999" y="524848"/>
                  </a:lnTo>
                  <a:lnTo>
                    <a:pt x="521653" y="527241"/>
                  </a:lnTo>
                  <a:lnTo>
                    <a:pt x="520658" y="530491"/>
                  </a:lnTo>
                  <a:lnTo>
                    <a:pt x="517961" y="530366"/>
                  </a:lnTo>
                  <a:lnTo>
                    <a:pt x="515914" y="529329"/>
                  </a:lnTo>
                  <a:lnTo>
                    <a:pt x="515347" y="525554"/>
                  </a:lnTo>
                  <a:lnTo>
                    <a:pt x="515831" y="518030"/>
                  </a:lnTo>
                  <a:lnTo>
                    <a:pt x="512083" y="514835"/>
                  </a:lnTo>
                  <a:lnTo>
                    <a:pt x="512083" y="510893"/>
                  </a:lnTo>
                  <a:lnTo>
                    <a:pt x="516190" y="507145"/>
                  </a:lnTo>
                  <a:lnTo>
                    <a:pt x="515706" y="504407"/>
                  </a:lnTo>
                  <a:lnTo>
                    <a:pt x="513037" y="502775"/>
                  </a:lnTo>
                  <a:lnTo>
                    <a:pt x="509026" y="504089"/>
                  </a:lnTo>
                  <a:lnTo>
                    <a:pt x="508155" y="501558"/>
                  </a:lnTo>
                  <a:lnTo>
                    <a:pt x="508598" y="499207"/>
                  </a:lnTo>
                  <a:lnTo>
                    <a:pt x="509469" y="495957"/>
                  </a:lnTo>
                  <a:lnTo>
                    <a:pt x="510506" y="495874"/>
                  </a:lnTo>
                  <a:lnTo>
                    <a:pt x="511073" y="496745"/>
                  </a:lnTo>
                  <a:lnTo>
                    <a:pt x="518251" y="496966"/>
                  </a:lnTo>
                  <a:lnTo>
                    <a:pt x="519150" y="496302"/>
                  </a:lnTo>
                  <a:lnTo>
                    <a:pt x="514683" y="491973"/>
                  </a:lnTo>
                  <a:lnTo>
                    <a:pt x="514074" y="488626"/>
                  </a:lnTo>
                  <a:lnTo>
                    <a:pt x="516757" y="487672"/>
                  </a:lnTo>
                  <a:lnTo>
                    <a:pt x="520699" y="488737"/>
                  </a:lnTo>
                  <a:lnTo>
                    <a:pt x="526702" y="488668"/>
                  </a:lnTo>
                  <a:lnTo>
                    <a:pt x="525318" y="484906"/>
                  </a:lnTo>
                  <a:lnTo>
                    <a:pt x="525346" y="483080"/>
                  </a:lnTo>
                  <a:lnTo>
                    <a:pt x="525706" y="480176"/>
                  </a:lnTo>
                  <a:lnTo>
                    <a:pt x="528015" y="475778"/>
                  </a:lnTo>
                  <a:lnTo>
                    <a:pt x="537641" y="466913"/>
                  </a:lnTo>
                  <a:lnTo>
                    <a:pt x="546548" y="459763"/>
                  </a:lnTo>
                  <a:lnTo>
                    <a:pt x="549107" y="458241"/>
                  </a:lnTo>
                  <a:lnTo>
                    <a:pt x="552274" y="457951"/>
                  </a:lnTo>
                  <a:lnTo>
                    <a:pt x="554667" y="459583"/>
                  </a:lnTo>
                  <a:lnTo>
                    <a:pt x="556866" y="462307"/>
                  </a:lnTo>
                  <a:lnTo>
                    <a:pt x="557640" y="461630"/>
                  </a:lnTo>
                  <a:lnTo>
                    <a:pt x="556921" y="460578"/>
                  </a:lnTo>
                  <a:lnTo>
                    <a:pt x="556824" y="456526"/>
                  </a:lnTo>
                  <a:lnTo>
                    <a:pt x="561098" y="456180"/>
                  </a:lnTo>
                  <a:lnTo>
                    <a:pt x="564541" y="452654"/>
                  </a:lnTo>
                  <a:lnTo>
                    <a:pt x="565025" y="451478"/>
                  </a:lnTo>
                  <a:lnTo>
                    <a:pt x="562080" y="452502"/>
                  </a:lnTo>
                  <a:lnTo>
                    <a:pt x="558691" y="454631"/>
                  </a:lnTo>
                  <a:lnTo>
                    <a:pt x="558885" y="451589"/>
                  </a:lnTo>
                  <a:lnTo>
                    <a:pt x="560130" y="444798"/>
                  </a:lnTo>
                  <a:lnTo>
                    <a:pt x="563048" y="438851"/>
                  </a:lnTo>
                  <a:lnTo>
                    <a:pt x="564707" y="436292"/>
                  </a:lnTo>
                  <a:lnTo>
                    <a:pt x="567598" y="434218"/>
                  </a:lnTo>
                  <a:lnTo>
                    <a:pt x="573960" y="434909"/>
                  </a:lnTo>
                  <a:lnTo>
                    <a:pt x="574873" y="435781"/>
                  </a:lnTo>
                  <a:lnTo>
                    <a:pt x="575440" y="434550"/>
                  </a:lnTo>
                  <a:lnTo>
                    <a:pt x="572923" y="429585"/>
                  </a:lnTo>
                  <a:lnTo>
                    <a:pt x="575301" y="426915"/>
                  </a:lnTo>
                  <a:lnTo>
                    <a:pt x="577086" y="425671"/>
                  </a:lnTo>
                  <a:lnTo>
                    <a:pt x="585093" y="425256"/>
                  </a:lnTo>
                  <a:lnTo>
                    <a:pt x="588841" y="427137"/>
                  </a:lnTo>
                  <a:lnTo>
                    <a:pt x="593046" y="431452"/>
                  </a:lnTo>
                  <a:lnTo>
                    <a:pt x="594968" y="435891"/>
                  </a:lnTo>
                  <a:lnTo>
                    <a:pt x="594042" y="437634"/>
                  </a:lnTo>
                  <a:lnTo>
                    <a:pt x="593004" y="438519"/>
                  </a:lnTo>
                  <a:lnTo>
                    <a:pt x="591165" y="439307"/>
                  </a:lnTo>
                  <a:lnTo>
                    <a:pt x="590335" y="440096"/>
                  </a:lnTo>
                  <a:lnTo>
                    <a:pt x="590432" y="440912"/>
                  </a:lnTo>
                  <a:lnTo>
                    <a:pt x="593184" y="439349"/>
                  </a:lnTo>
                  <a:lnTo>
                    <a:pt x="597471" y="437675"/>
                  </a:lnTo>
                  <a:lnTo>
                    <a:pt x="599117" y="439349"/>
                  </a:lnTo>
                  <a:lnTo>
                    <a:pt x="600113" y="441880"/>
                  </a:lnTo>
                  <a:lnTo>
                    <a:pt x="601870" y="442309"/>
                  </a:lnTo>
                  <a:lnTo>
                    <a:pt x="607830" y="442018"/>
                  </a:lnTo>
                  <a:lnTo>
                    <a:pt x="611136" y="440898"/>
                  </a:lnTo>
                  <a:lnTo>
                    <a:pt x="615880" y="436887"/>
                  </a:lnTo>
                  <a:lnTo>
                    <a:pt x="621232" y="434882"/>
                  </a:lnTo>
                  <a:lnTo>
                    <a:pt x="630222" y="426473"/>
                  </a:lnTo>
                  <a:lnTo>
                    <a:pt x="633168" y="422794"/>
                  </a:lnTo>
                  <a:lnTo>
                    <a:pt x="635519" y="422711"/>
                  </a:lnTo>
                  <a:lnTo>
                    <a:pt x="637372" y="423596"/>
                  </a:lnTo>
                  <a:lnTo>
                    <a:pt x="637870" y="427372"/>
                  </a:lnTo>
                  <a:lnTo>
                    <a:pt x="639613" y="428866"/>
                  </a:lnTo>
                  <a:lnTo>
                    <a:pt x="651175" y="430912"/>
                  </a:lnTo>
                  <a:lnTo>
                    <a:pt x="657343" y="430802"/>
                  </a:lnTo>
                  <a:lnTo>
                    <a:pt x="662184" y="428492"/>
                  </a:lnTo>
                  <a:lnTo>
                    <a:pt x="667730" y="423942"/>
                  </a:lnTo>
                  <a:lnTo>
                    <a:pt x="671063" y="420775"/>
                  </a:lnTo>
                  <a:lnTo>
                    <a:pt x="673414" y="416142"/>
                  </a:lnTo>
                  <a:lnTo>
                    <a:pt x="673442" y="409475"/>
                  </a:lnTo>
                  <a:lnTo>
                    <a:pt x="673165" y="403846"/>
                  </a:lnTo>
                  <a:lnTo>
                    <a:pt x="674133" y="391302"/>
                  </a:lnTo>
                  <a:lnTo>
                    <a:pt x="670579" y="381981"/>
                  </a:lnTo>
                  <a:lnTo>
                    <a:pt x="667246" y="378647"/>
                  </a:lnTo>
                  <a:lnTo>
                    <a:pt x="664673" y="378357"/>
                  </a:lnTo>
                  <a:lnTo>
                    <a:pt x="667730" y="373752"/>
                  </a:lnTo>
                  <a:lnTo>
                    <a:pt x="672861" y="375591"/>
                  </a:lnTo>
                  <a:lnTo>
                    <a:pt x="676512" y="375453"/>
                  </a:lnTo>
                  <a:lnTo>
                    <a:pt x="679900" y="373682"/>
                  </a:lnTo>
                  <a:lnTo>
                    <a:pt x="681242" y="372050"/>
                  </a:lnTo>
                  <a:lnTo>
                    <a:pt x="683524" y="368565"/>
                  </a:lnTo>
                  <a:lnTo>
                    <a:pt x="684050" y="364402"/>
                  </a:lnTo>
                  <a:lnTo>
                    <a:pt x="683842" y="362010"/>
                  </a:lnTo>
                  <a:lnTo>
                    <a:pt x="682514" y="359133"/>
                  </a:lnTo>
                  <a:lnTo>
                    <a:pt x="681118" y="355025"/>
                  </a:lnTo>
                  <a:lnTo>
                    <a:pt x="679831" y="353449"/>
                  </a:lnTo>
                  <a:lnTo>
                    <a:pt x="678490" y="353200"/>
                  </a:lnTo>
                  <a:lnTo>
                    <a:pt x="670164" y="358676"/>
                  </a:lnTo>
                  <a:lnTo>
                    <a:pt x="666181" y="357819"/>
                  </a:lnTo>
                  <a:lnTo>
                    <a:pt x="663581" y="355772"/>
                  </a:lnTo>
                  <a:lnTo>
                    <a:pt x="659985" y="359161"/>
                  </a:lnTo>
                  <a:lnTo>
                    <a:pt x="651949" y="360875"/>
                  </a:lnTo>
                  <a:lnTo>
                    <a:pt x="647233" y="363476"/>
                  </a:lnTo>
                  <a:lnTo>
                    <a:pt x="637801" y="370488"/>
                  </a:lnTo>
                  <a:lnTo>
                    <a:pt x="634966" y="374000"/>
                  </a:lnTo>
                  <a:lnTo>
                    <a:pt x="632642" y="373572"/>
                  </a:lnTo>
                  <a:lnTo>
                    <a:pt x="633057" y="365356"/>
                  </a:lnTo>
                  <a:lnTo>
                    <a:pt x="627387" y="355869"/>
                  </a:lnTo>
                  <a:lnTo>
                    <a:pt x="624399" y="357764"/>
                  </a:lnTo>
                  <a:lnTo>
                    <a:pt x="625022" y="360419"/>
                  </a:lnTo>
                  <a:lnTo>
                    <a:pt x="626322" y="362549"/>
                  </a:lnTo>
                  <a:lnTo>
                    <a:pt x="628991" y="364029"/>
                  </a:lnTo>
                  <a:lnTo>
                    <a:pt x="627124" y="365951"/>
                  </a:lnTo>
                  <a:lnTo>
                    <a:pt x="625381" y="368676"/>
                  </a:lnTo>
                  <a:lnTo>
                    <a:pt x="623251" y="365094"/>
                  </a:lnTo>
                  <a:lnTo>
                    <a:pt x="619213" y="359617"/>
                  </a:lnTo>
                  <a:lnTo>
                    <a:pt x="614441" y="356063"/>
                  </a:lnTo>
                  <a:lnTo>
                    <a:pt x="600542" y="352439"/>
                  </a:lnTo>
                  <a:lnTo>
                    <a:pt x="590266" y="353988"/>
                  </a:lnTo>
                  <a:lnTo>
                    <a:pt x="589699" y="352895"/>
                  </a:lnTo>
                  <a:lnTo>
                    <a:pt x="588924" y="352287"/>
                  </a:lnTo>
                  <a:lnTo>
                    <a:pt x="587099" y="352854"/>
                  </a:lnTo>
                  <a:lnTo>
                    <a:pt x="585965" y="354334"/>
                  </a:lnTo>
                  <a:lnTo>
                    <a:pt x="584637" y="355122"/>
                  </a:lnTo>
                  <a:lnTo>
                    <a:pt x="582687" y="354942"/>
                  </a:lnTo>
                  <a:lnTo>
                    <a:pt x="579132" y="353241"/>
                  </a:lnTo>
                  <a:lnTo>
                    <a:pt x="572687" y="348511"/>
                  </a:lnTo>
                  <a:lnTo>
                    <a:pt x="557585" y="339840"/>
                  </a:lnTo>
                  <a:lnTo>
                    <a:pt x="554058" y="336202"/>
                  </a:lnTo>
                  <a:lnTo>
                    <a:pt x="552136" y="329564"/>
                  </a:lnTo>
                  <a:lnTo>
                    <a:pt x="553394" y="325829"/>
                  </a:lnTo>
                  <a:lnTo>
                    <a:pt x="555469" y="324709"/>
                  </a:lnTo>
                  <a:lnTo>
                    <a:pt x="557004" y="319274"/>
                  </a:lnTo>
                  <a:lnTo>
                    <a:pt x="554348" y="316867"/>
                  </a:lnTo>
                  <a:lnTo>
                    <a:pt x="550504" y="307145"/>
                  </a:lnTo>
                  <a:lnTo>
                    <a:pt x="549217" y="303120"/>
                  </a:lnTo>
                  <a:lnTo>
                    <a:pt x="549826" y="302885"/>
                  </a:lnTo>
                  <a:lnTo>
                    <a:pt x="550697" y="304143"/>
                  </a:lnTo>
                  <a:lnTo>
                    <a:pt x="552633" y="305499"/>
                  </a:lnTo>
                  <a:lnTo>
                    <a:pt x="558249" y="306052"/>
                  </a:lnTo>
                  <a:lnTo>
                    <a:pt x="561637" y="301585"/>
                  </a:lnTo>
                  <a:lnTo>
                    <a:pt x="566007" y="301377"/>
                  </a:lnTo>
                  <a:lnTo>
                    <a:pt x="569410" y="303189"/>
                  </a:lnTo>
                  <a:lnTo>
                    <a:pt x="569022" y="301557"/>
                  </a:lnTo>
                  <a:lnTo>
                    <a:pt x="568414" y="300188"/>
                  </a:lnTo>
                  <a:lnTo>
                    <a:pt x="559825" y="294711"/>
                  </a:lnTo>
                  <a:lnTo>
                    <a:pt x="558290" y="295112"/>
                  </a:lnTo>
                  <a:lnTo>
                    <a:pt x="542980" y="285223"/>
                  </a:lnTo>
                  <a:lnTo>
                    <a:pt x="532372" y="273025"/>
                  </a:lnTo>
                  <a:lnTo>
                    <a:pt x="531805" y="271144"/>
                  </a:lnTo>
                  <a:lnTo>
                    <a:pt x="531750" y="267368"/>
                  </a:lnTo>
                  <a:lnTo>
                    <a:pt x="534626" y="264616"/>
                  </a:lnTo>
                  <a:lnTo>
                    <a:pt x="536922" y="263607"/>
                  </a:lnTo>
                  <a:lnTo>
                    <a:pt x="536397" y="265501"/>
                  </a:lnTo>
                  <a:lnTo>
                    <a:pt x="536092" y="267382"/>
                  </a:lnTo>
                  <a:lnTo>
                    <a:pt x="544971" y="265612"/>
                  </a:lnTo>
                  <a:lnTo>
                    <a:pt x="550670" y="261352"/>
                  </a:lnTo>
                  <a:lnTo>
                    <a:pt x="558373" y="262721"/>
                  </a:lnTo>
                  <a:lnTo>
                    <a:pt x="560586" y="261739"/>
                  </a:lnTo>
                  <a:lnTo>
                    <a:pt x="563808" y="259513"/>
                  </a:lnTo>
                  <a:lnTo>
                    <a:pt x="568691" y="255447"/>
                  </a:lnTo>
                  <a:lnTo>
                    <a:pt x="574154" y="254188"/>
                  </a:lnTo>
                  <a:lnTo>
                    <a:pt x="578081" y="252777"/>
                  </a:lnTo>
                  <a:lnTo>
                    <a:pt x="582631" y="252639"/>
                  </a:lnTo>
                  <a:lnTo>
                    <a:pt x="585384" y="256083"/>
                  </a:lnTo>
                  <a:lnTo>
                    <a:pt x="586380" y="256719"/>
                  </a:lnTo>
                  <a:lnTo>
                    <a:pt x="592603" y="259153"/>
                  </a:lnTo>
                  <a:lnTo>
                    <a:pt x="595023" y="258738"/>
                  </a:lnTo>
                  <a:lnTo>
                    <a:pt x="596158" y="258268"/>
                  </a:lnTo>
                  <a:lnTo>
                    <a:pt x="597181" y="257231"/>
                  </a:lnTo>
                  <a:lnTo>
                    <a:pt x="592244" y="251035"/>
                  </a:lnTo>
                  <a:lnTo>
                    <a:pt x="593613" y="248850"/>
                  </a:lnTo>
                  <a:lnTo>
                    <a:pt x="594927" y="247397"/>
                  </a:lnTo>
                  <a:lnTo>
                    <a:pt x="603709" y="244562"/>
                  </a:lnTo>
                  <a:lnTo>
                    <a:pt x="609781" y="244562"/>
                  </a:lnTo>
                  <a:lnTo>
                    <a:pt x="612726" y="245558"/>
                  </a:lnTo>
                  <a:lnTo>
                    <a:pt x="623293" y="241561"/>
                  </a:lnTo>
                  <a:lnTo>
                    <a:pt x="628548" y="241063"/>
                  </a:lnTo>
                  <a:lnTo>
                    <a:pt x="637842" y="242349"/>
                  </a:lnTo>
                  <a:lnTo>
                    <a:pt x="645255" y="244092"/>
                  </a:lnTo>
                  <a:lnTo>
                    <a:pt x="646625" y="246969"/>
                  </a:lnTo>
                  <a:lnTo>
                    <a:pt x="642821" y="245378"/>
                  </a:lnTo>
                  <a:lnTo>
                    <a:pt x="640968" y="245309"/>
                  </a:lnTo>
                  <a:lnTo>
                    <a:pt x="642005" y="246429"/>
                  </a:lnTo>
                  <a:lnTo>
                    <a:pt x="642918" y="248531"/>
                  </a:lnTo>
                  <a:lnTo>
                    <a:pt x="641922" y="250551"/>
                  </a:lnTo>
                  <a:lnTo>
                    <a:pt x="637718" y="256235"/>
                  </a:lnTo>
                  <a:lnTo>
                    <a:pt x="636528" y="261394"/>
                  </a:lnTo>
                  <a:lnTo>
                    <a:pt x="634454" y="262597"/>
                  </a:lnTo>
                  <a:lnTo>
                    <a:pt x="632269" y="264506"/>
                  </a:lnTo>
                  <a:lnTo>
                    <a:pt x="637842" y="273924"/>
                  </a:lnTo>
                  <a:lnTo>
                    <a:pt x="649529" y="277617"/>
                  </a:lnTo>
                  <a:lnTo>
                    <a:pt x="656306" y="278004"/>
                  </a:lnTo>
                  <a:lnTo>
                    <a:pt x="659445" y="281185"/>
                  </a:lnTo>
                  <a:lnTo>
                    <a:pt x="662377" y="282499"/>
                  </a:lnTo>
                  <a:lnTo>
                    <a:pt x="671104" y="283578"/>
                  </a:lnTo>
                  <a:lnTo>
                    <a:pt x="677065" y="286772"/>
                  </a:lnTo>
                  <a:lnTo>
                    <a:pt x="679859" y="286842"/>
                  </a:lnTo>
                  <a:lnTo>
                    <a:pt x="688503" y="277312"/>
                  </a:lnTo>
                  <a:lnTo>
                    <a:pt x="691227" y="276151"/>
                  </a:lnTo>
                  <a:lnTo>
                    <a:pt x="693261" y="278682"/>
                  </a:lnTo>
                  <a:lnTo>
                    <a:pt x="696137" y="281060"/>
                  </a:lnTo>
                  <a:lnTo>
                    <a:pt x="698475" y="280452"/>
                  </a:lnTo>
                  <a:lnTo>
                    <a:pt x="699457" y="283716"/>
                  </a:lnTo>
                  <a:lnTo>
                    <a:pt x="700148" y="277617"/>
                  </a:lnTo>
                  <a:lnTo>
                    <a:pt x="699539" y="275086"/>
                  </a:lnTo>
                  <a:lnTo>
                    <a:pt x="691006" y="268613"/>
                  </a:lnTo>
                  <a:lnTo>
                    <a:pt x="684105" y="269056"/>
                  </a:lnTo>
                  <a:lnTo>
                    <a:pt x="682680" y="266234"/>
                  </a:lnTo>
                  <a:lnTo>
                    <a:pt x="684506" y="261850"/>
                  </a:lnTo>
                  <a:lnTo>
                    <a:pt x="680633" y="248877"/>
                  </a:lnTo>
                  <a:lnTo>
                    <a:pt x="678393" y="245862"/>
                  </a:lnTo>
                  <a:lnTo>
                    <a:pt x="675101" y="244894"/>
                  </a:lnTo>
                  <a:lnTo>
                    <a:pt x="674410" y="240579"/>
                  </a:lnTo>
                  <a:lnTo>
                    <a:pt x="674341" y="235144"/>
                  </a:lnTo>
                  <a:lnTo>
                    <a:pt x="677715" y="233830"/>
                  </a:lnTo>
                  <a:lnTo>
                    <a:pt x="680523" y="233581"/>
                  </a:lnTo>
                  <a:lnTo>
                    <a:pt x="682487" y="235821"/>
                  </a:lnTo>
                  <a:lnTo>
                    <a:pt x="683482" y="243110"/>
                  </a:lnTo>
                  <a:lnTo>
                    <a:pt x="685751" y="244742"/>
                  </a:lnTo>
                  <a:lnTo>
                    <a:pt x="683330" y="251104"/>
                  </a:lnTo>
                  <a:lnTo>
                    <a:pt x="684935" y="257950"/>
                  </a:lnTo>
                  <a:lnTo>
                    <a:pt x="690647" y="265377"/>
                  </a:lnTo>
                  <a:lnTo>
                    <a:pt x="696898" y="264741"/>
                  </a:lnTo>
                  <a:lnTo>
                    <a:pt x="700909" y="265806"/>
                  </a:lnTo>
                  <a:lnTo>
                    <a:pt x="703039" y="267590"/>
                  </a:lnTo>
                  <a:lnTo>
                    <a:pt x="707741" y="274090"/>
                  </a:lnTo>
                  <a:lnTo>
                    <a:pt x="710618" y="275459"/>
                  </a:lnTo>
                  <a:lnTo>
                    <a:pt x="720700" y="275058"/>
                  </a:lnTo>
                  <a:lnTo>
                    <a:pt x="721959" y="270135"/>
                  </a:lnTo>
                  <a:lnTo>
                    <a:pt x="722055" y="266317"/>
                  </a:lnTo>
                  <a:lnTo>
                    <a:pt x="720382" y="263551"/>
                  </a:lnTo>
                  <a:lnTo>
                    <a:pt x="713937" y="262459"/>
                  </a:lnTo>
                  <a:lnTo>
                    <a:pt x="709926" y="257563"/>
                  </a:lnTo>
                  <a:lnTo>
                    <a:pt x="705473" y="257563"/>
                  </a:lnTo>
                  <a:lnTo>
                    <a:pt x="696303" y="261325"/>
                  </a:lnTo>
                  <a:lnTo>
                    <a:pt x="692970" y="258130"/>
                  </a:lnTo>
                  <a:lnTo>
                    <a:pt x="691297" y="254451"/>
                  </a:lnTo>
                  <a:lnTo>
                    <a:pt x="688157" y="250371"/>
                  </a:lnTo>
                  <a:lnTo>
                    <a:pt x="689167" y="244396"/>
                  </a:lnTo>
                  <a:lnTo>
                    <a:pt x="694132" y="238518"/>
                  </a:lnTo>
                  <a:lnTo>
                    <a:pt x="697368" y="235918"/>
                  </a:lnTo>
                  <a:lnTo>
                    <a:pt x="695805" y="233055"/>
                  </a:lnTo>
                  <a:lnTo>
                    <a:pt x="690799" y="230026"/>
                  </a:lnTo>
                  <a:lnTo>
                    <a:pt x="680965" y="229280"/>
                  </a:lnTo>
                  <a:lnTo>
                    <a:pt x="681090" y="226887"/>
                  </a:lnTo>
                  <a:lnTo>
                    <a:pt x="681781" y="224439"/>
                  </a:lnTo>
                  <a:lnTo>
                    <a:pt x="676678" y="228229"/>
                  </a:lnTo>
                  <a:lnTo>
                    <a:pt x="673027" y="226168"/>
                  </a:lnTo>
                  <a:lnTo>
                    <a:pt x="667578" y="225283"/>
                  </a:lnTo>
                  <a:lnTo>
                    <a:pt x="657094" y="217897"/>
                  </a:lnTo>
                  <a:lnTo>
                    <a:pt x="654397" y="211535"/>
                  </a:lnTo>
                  <a:lnTo>
                    <a:pt x="653858" y="206819"/>
                  </a:lnTo>
                  <a:lnTo>
                    <a:pt x="654010" y="194303"/>
                  </a:lnTo>
                  <a:lnTo>
                    <a:pt x="652115" y="185908"/>
                  </a:lnTo>
                  <a:lnTo>
                    <a:pt x="632352" y="153296"/>
                  </a:lnTo>
                  <a:lnTo>
                    <a:pt x="622090" y="143407"/>
                  </a:lnTo>
                  <a:lnTo>
                    <a:pt x="618369" y="134694"/>
                  </a:lnTo>
                  <a:lnTo>
                    <a:pt x="615285" y="131900"/>
                  </a:lnTo>
                  <a:lnTo>
                    <a:pt x="612049" y="130116"/>
                  </a:lnTo>
                  <a:lnTo>
                    <a:pt x="608315" y="126492"/>
                  </a:lnTo>
                  <a:lnTo>
                    <a:pt x="612159" y="124667"/>
                  </a:lnTo>
                  <a:lnTo>
                    <a:pt x="614497" y="124376"/>
                  </a:lnTo>
                  <a:lnTo>
                    <a:pt x="611482" y="126589"/>
                  </a:lnTo>
                  <a:lnTo>
                    <a:pt x="612865" y="127820"/>
                  </a:lnTo>
                  <a:lnTo>
                    <a:pt x="615963" y="126963"/>
                  </a:lnTo>
                  <a:lnTo>
                    <a:pt x="617954" y="125400"/>
                  </a:lnTo>
                  <a:lnTo>
                    <a:pt x="622574" y="117627"/>
                  </a:lnTo>
                  <a:lnTo>
                    <a:pt x="628590" y="105484"/>
                  </a:lnTo>
                  <a:lnTo>
                    <a:pt x="629572" y="100270"/>
                  </a:lnTo>
                  <a:lnTo>
                    <a:pt x="643706" y="105678"/>
                  </a:lnTo>
                  <a:lnTo>
                    <a:pt x="653609" y="107669"/>
                  </a:lnTo>
                  <a:lnTo>
                    <a:pt x="657122" y="107462"/>
                  </a:lnTo>
                  <a:lnTo>
                    <a:pt x="669846" y="108983"/>
                  </a:lnTo>
                  <a:lnTo>
                    <a:pt x="673414" y="108430"/>
                  </a:lnTo>
                  <a:lnTo>
                    <a:pt x="680481" y="105761"/>
                  </a:lnTo>
                  <a:lnTo>
                    <a:pt x="689485" y="99910"/>
                  </a:lnTo>
                  <a:lnTo>
                    <a:pt x="698115" y="91363"/>
                  </a:lnTo>
                  <a:lnTo>
                    <a:pt x="699775" y="88860"/>
                  </a:lnTo>
                  <a:lnTo>
                    <a:pt x="699968" y="89690"/>
                  </a:lnTo>
                  <a:lnTo>
                    <a:pt x="700604" y="89399"/>
                  </a:lnTo>
                  <a:lnTo>
                    <a:pt x="702278" y="85693"/>
                  </a:lnTo>
                  <a:lnTo>
                    <a:pt x="705487" y="76758"/>
                  </a:lnTo>
                  <a:lnTo>
                    <a:pt x="710701" y="68917"/>
                  </a:lnTo>
                  <a:lnTo>
                    <a:pt x="728085" y="52389"/>
                  </a:lnTo>
                  <a:lnTo>
                    <a:pt x="735720" y="46000"/>
                  </a:lnTo>
                  <a:lnTo>
                    <a:pt x="738486" y="42888"/>
                  </a:lnTo>
                  <a:lnTo>
                    <a:pt x="741086" y="40772"/>
                  </a:lnTo>
                  <a:lnTo>
                    <a:pt x="741819" y="43607"/>
                  </a:lnTo>
                  <a:lnTo>
                    <a:pt x="742289" y="44478"/>
                  </a:lnTo>
                  <a:lnTo>
                    <a:pt x="742358" y="45765"/>
                  </a:lnTo>
                  <a:lnTo>
                    <a:pt x="741072" y="46055"/>
                  </a:lnTo>
                  <a:lnTo>
                    <a:pt x="738541" y="48116"/>
                  </a:lnTo>
                  <a:lnTo>
                    <a:pt x="735471" y="49139"/>
                  </a:lnTo>
                  <a:lnTo>
                    <a:pt x="734613" y="49845"/>
                  </a:lnTo>
                  <a:lnTo>
                    <a:pt x="736218" y="50066"/>
                  </a:lnTo>
                  <a:lnTo>
                    <a:pt x="741293" y="49388"/>
                  </a:lnTo>
                  <a:lnTo>
                    <a:pt x="744461" y="47812"/>
                  </a:lnTo>
                  <a:lnTo>
                    <a:pt x="758360" y="46843"/>
                  </a:lnTo>
                  <a:lnTo>
                    <a:pt x="767004" y="41643"/>
                  </a:lnTo>
                  <a:lnTo>
                    <a:pt x="767640" y="40191"/>
                  </a:lnTo>
                  <a:lnTo>
                    <a:pt x="780032" y="33995"/>
                  </a:lnTo>
                  <a:lnTo>
                    <a:pt x="781401" y="34687"/>
                  </a:lnTo>
                  <a:lnTo>
                    <a:pt x="782771" y="36111"/>
                  </a:lnTo>
                  <a:lnTo>
                    <a:pt x="778566" y="41159"/>
                  </a:lnTo>
                  <a:lnTo>
                    <a:pt x="780226" y="43109"/>
                  </a:lnTo>
                  <a:lnTo>
                    <a:pt x="776865" y="49513"/>
                  </a:lnTo>
                  <a:lnTo>
                    <a:pt x="780599" y="50508"/>
                  </a:lnTo>
                  <a:lnTo>
                    <a:pt x="780710" y="53842"/>
                  </a:lnTo>
                  <a:lnTo>
                    <a:pt x="781512" y="51172"/>
                  </a:lnTo>
                  <a:lnTo>
                    <a:pt x="782370" y="47286"/>
                  </a:lnTo>
                  <a:lnTo>
                    <a:pt x="783545" y="43566"/>
                  </a:lnTo>
                  <a:lnTo>
                    <a:pt x="784707" y="41076"/>
                  </a:lnTo>
                  <a:lnTo>
                    <a:pt x="787058" y="42846"/>
                  </a:lnTo>
                  <a:lnTo>
                    <a:pt x="793627" y="41353"/>
                  </a:lnTo>
                  <a:lnTo>
                    <a:pt x="786532" y="39375"/>
                  </a:lnTo>
                  <a:lnTo>
                    <a:pt x="783683" y="32183"/>
                  </a:lnTo>
                  <a:lnTo>
                    <a:pt x="781305" y="31589"/>
                  </a:lnTo>
                  <a:lnTo>
                    <a:pt x="791359" y="24341"/>
                  </a:lnTo>
                  <a:lnTo>
                    <a:pt x="799851" y="20469"/>
                  </a:lnTo>
                  <a:lnTo>
                    <a:pt x="801455" y="20939"/>
                  </a:lnTo>
                  <a:lnTo>
                    <a:pt x="802009" y="22156"/>
                  </a:lnTo>
                  <a:lnTo>
                    <a:pt x="801815" y="23844"/>
                  </a:lnTo>
                  <a:lnTo>
                    <a:pt x="799989" y="24604"/>
                  </a:lnTo>
                  <a:lnTo>
                    <a:pt x="797998" y="26195"/>
                  </a:lnTo>
                  <a:lnTo>
                    <a:pt x="798302" y="28062"/>
                  </a:lnTo>
                  <a:lnTo>
                    <a:pt x="799298" y="28587"/>
                  </a:lnTo>
                  <a:lnTo>
                    <a:pt x="803087" y="27923"/>
                  </a:lnTo>
                  <a:lnTo>
                    <a:pt x="805051" y="26513"/>
                  </a:lnTo>
                  <a:lnTo>
                    <a:pt x="812437" y="28283"/>
                  </a:lnTo>
                  <a:lnTo>
                    <a:pt x="814912" y="27509"/>
                  </a:lnTo>
                  <a:lnTo>
                    <a:pt x="815728" y="26374"/>
                  </a:lnTo>
                  <a:lnTo>
                    <a:pt x="825396" y="28145"/>
                  </a:lnTo>
                  <a:lnTo>
                    <a:pt x="827360" y="27592"/>
                  </a:lnTo>
                  <a:lnTo>
                    <a:pt x="834399" y="23940"/>
                  </a:lnTo>
                  <a:lnTo>
                    <a:pt x="841149" y="19100"/>
                  </a:lnTo>
                  <a:lnTo>
                    <a:pt x="844343" y="16375"/>
                  </a:lnTo>
                  <a:lnTo>
                    <a:pt x="850346" y="8907"/>
                  </a:lnTo>
                  <a:lnTo>
                    <a:pt x="855159" y="4218"/>
                  </a:lnTo>
                  <a:lnTo>
                    <a:pt x="862323" y="0"/>
                  </a:lnTo>
                  <a:lnTo>
                    <a:pt x="863692" y="940"/>
                  </a:lnTo>
                  <a:lnTo>
                    <a:pt x="861493" y="1660"/>
                  </a:lnTo>
                  <a:lnTo>
                    <a:pt x="859681" y="3679"/>
                  </a:lnTo>
                  <a:lnTo>
                    <a:pt x="860981" y="7095"/>
                  </a:lnTo>
                  <a:lnTo>
                    <a:pt x="872751" y="15850"/>
                  </a:lnTo>
                  <a:lnTo>
                    <a:pt x="875946" y="16790"/>
                  </a:lnTo>
                  <a:lnTo>
                    <a:pt x="876540" y="20815"/>
                  </a:lnTo>
                  <a:lnTo>
                    <a:pt x="874825" y="24231"/>
                  </a:lnTo>
                  <a:lnTo>
                    <a:pt x="870732" y="27647"/>
                  </a:lnTo>
                  <a:lnTo>
                    <a:pt x="863153" y="30482"/>
                  </a:lnTo>
                  <a:lnTo>
                    <a:pt x="864951" y="32460"/>
                  </a:lnTo>
                  <a:lnTo>
                    <a:pt x="865614" y="36346"/>
                  </a:lnTo>
                  <a:lnTo>
                    <a:pt x="867537" y="37176"/>
                  </a:lnTo>
                  <a:lnTo>
                    <a:pt x="871064" y="36388"/>
                  </a:lnTo>
                  <a:lnTo>
                    <a:pt x="874037" y="34617"/>
                  </a:lnTo>
                  <a:lnTo>
                    <a:pt x="880662" y="28214"/>
                  </a:lnTo>
                  <a:lnTo>
                    <a:pt x="883055" y="24411"/>
                  </a:lnTo>
                  <a:lnTo>
                    <a:pt x="884465" y="23595"/>
                  </a:lnTo>
                  <a:lnTo>
                    <a:pt x="888711" y="25365"/>
                  </a:lnTo>
                  <a:lnTo>
                    <a:pt x="890841" y="27923"/>
                  </a:lnTo>
                  <a:lnTo>
                    <a:pt x="893040" y="32156"/>
                  </a:lnTo>
                  <a:lnTo>
                    <a:pt x="891367" y="35586"/>
                  </a:lnTo>
                  <a:lnTo>
                    <a:pt x="889845" y="37425"/>
                  </a:lnTo>
                  <a:lnTo>
                    <a:pt x="893095" y="40883"/>
                  </a:lnTo>
                  <a:lnTo>
                    <a:pt x="897092" y="42169"/>
                  </a:lnTo>
                  <a:lnTo>
                    <a:pt x="900647" y="45073"/>
                  </a:lnTo>
                  <a:lnTo>
                    <a:pt x="906953" y="41339"/>
                  </a:lnTo>
                  <a:lnTo>
                    <a:pt x="911421" y="41048"/>
                  </a:lnTo>
                  <a:lnTo>
                    <a:pt x="915459" y="41892"/>
                  </a:lnTo>
                  <a:lnTo>
                    <a:pt x="921171" y="40177"/>
                  </a:lnTo>
                  <a:lnTo>
                    <a:pt x="929580" y="45018"/>
                  </a:lnTo>
                  <a:lnTo>
                    <a:pt x="931986" y="44465"/>
                  </a:lnTo>
                  <a:lnTo>
                    <a:pt x="935499" y="45585"/>
                  </a:lnTo>
                  <a:lnTo>
                    <a:pt x="939026" y="48213"/>
                  </a:lnTo>
                  <a:lnTo>
                    <a:pt x="940049" y="50633"/>
                  </a:lnTo>
                  <a:lnTo>
                    <a:pt x="935264" y="54713"/>
                  </a:lnTo>
                  <a:lnTo>
                    <a:pt x="933867" y="59484"/>
                  </a:lnTo>
                  <a:lnTo>
                    <a:pt x="934987" y="61683"/>
                  </a:lnTo>
                  <a:lnTo>
                    <a:pt x="937546" y="62444"/>
                  </a:lnTo>
                  <a:lnTo>
                    <a:pt x="937477" y="65335"/>
                  </a:lnTo>
                  <a:lnTo>
                    <a:pt x="938998" y="66247"/>
                  </a:lnTo>
                  <a:lnTo>
                    <a:pt x="947227" y="67202"/>
                  </a:lnTo>
                  <a:lnTo>
                    <a:pt x="946384" y="68460"/>
                  </a:lnTo>
                  <a:lnTo>
                    <a:pt x="945761" y="70009"/>
                  </a:lnTo>
                  <a:lnTo>
                    <a:pt x="942691" y="73232"/>
                  </a:lnTo>
                  <a:lnTo>
                    <a:pt x="957047" y="77284"/>
                  </a:lnTo>
                  <a:lnTo>
                    <a:pt x="959287" y="75555"/>
                  </a:lnTo>
                  <a:lnTo>
                    <a:pt x="962427" y="75154"/>
                  </a:lnTo>
                  <a:lnTo>
                    <a:pt x="969232" y="73232"/>
                  </a:lnTo>
                  <a:lnTo>
                    <a:pt x="971472" y="74712"/>
                  </a:lnTo>
                  <a:lnTo>
                    <a:pt x="973975" y="77879"/>
                  </a:lnTo>
                  <a:lnTo>
                    <a:pt x="976548" y="78792"/>
                  </a:lnTo>
                  <a:lnTo>
                    <a:pt x="979079" y="78501"/>
                  </a:lnTo>
                  <a:lnTo>
                    <a:pt x="985289" y="75168"/>
                  </a:lnTo>
                  <a:lnTo>
                    <a:pt x="991927" y="75735"/>
                  </a:lnTo>
                  <a:lnTo>
                    <a:pt x="994486" y="77367"/>
                  </a:lnTo>
                  <a:lnTo>
                    <a:pt x="997445" y="77104"/>
                  </a:lnTo>
                  <a:lnTo>
                    <a:pt x="1005619" y="82650"/>
                  </a:lnTo>
                  <a:lnTo>
                    <a:pt x="1008759" y="83535"/>
                  </a:lnTo>
                  <a:lnTo>
                    <a:pt x="1012424" y="89966"/>
                  </a:lnTo>
                  <a:lnTo>
                    <a:pt x="1014623" y="90368"/>
                  </a:lnTo>
                  <a:lnTo>
                    <a:pt x="1017403" y="88086"/>
                  </a:lnTo>
                  <a:lnTo>
                    <a:pt x="1019560" y="88376"/>
                  </a:lnTo>
                  <a:lnTo>
                    <a:pt x="1021455" y="91004"/>
                  </a:lnTo>
                  <a:lnTo>
                    <a:pt x="1024857" y="92096"/>
                  </a:lnTo>
                  <a:lnTo>
                    <a:pt x="1026102" y="96066"/>
                  </a:lnTo>
                  <a:lnTo>
                    <a:pt x="1027734" y="97642"/>
                  </a:lnTo>
                  <a:lnTo>
                    <a:pt x="1040707" y="101695"/>
                  </a:lnTo>
                  <a:lnTo>
                    <a:pt x="1047387" y="100948"/>
                  </a:lnTo>
                  <a:lnTo>
                    <a:pt x="1056902" y="102040"/>
                  </a:lnTo>
                  <a:lnTo>
                    <a:pt x="1061383" y="104212"/>
                  </a:lnTo>
                  <a:lnTo>
                    <a:pt x="1066265" y="104350"/>
                  </a:lnTo>
                  <a:lnTo>
                    <a:pt x="1073734" y="111556"/>
                  </a:lnTo>
                  <a:lnTo>
                    <a:pt x="1077897" y="112883"/>
                  </a:lnTo>
                  <a:lnTo>
                    <a:pt x="1078616" y="114474"/>
                  </a:lnTo>
                  <a:lnTo>
                    <a:pt x="1090510" y="116853"/>
                  </a:lnTo>
                  <a:lnTo>
                    <a:pt x="1094908" y="113672"/>
                  </a:lnTo>
                  <a:lnTo>
                    <a:pt x="1102293" y="113160"/>
                  </a:lnTo>
                  <a:lnTo>
                    <a:pt x="1109056" y="110601"/>
                  </a:lnTo>
                  <a:lnTo>
                    <a:pt x="1112777" y="110823"/>
                  </a:lnTo>
                  <a:lnTo>
                    <a:pt x="1117092" y="111749"/>
                  </a:lnTo>
                  <a:lnTo>
                    <a:pt x="1118765" y="111459"/>
                  </a:lnTo>
                  <a:lnTo>
                    <a:pt x="1120010" y="110256"/>
                  </a:lnTo>
                  <a:lnTo>
                    <a:pt x="1130383" y="115719"/>
                  </a:lnTo>
                  <a:lnTo>
                    <a:pt x="1136122" y="121693"/>
                  </a:lnTo>
                  <a:lnTo>
                    <a:pt x="1138570" y="126022"/>
                  </a:lnTo>
                  <a:lnTo>
                    <a:pt x="1150907" y="132439"/>
                  </a:lnTo>
                  <a:lnTo>
                    <a:pt x="1154462" y="135925"/>
                  </a:lnTo>
                  <a:lnTo>
                    <a:pt x="1156854" y="139700"/>
                  </a:lnTo>
                  <a:lnTo>
                    <a:pt x="1158306" y="140115"/>
                  </a:lnTo>
                  <a:lnTo>
                    <a:pt x="1159371" y="139050"/>
                  </a:lnTo>
                  <a:lnTo>
                    <a:pt x="1163755" y="139479"/>
                  </a:lnTo>
                  <a:lnTo>
                    <a:pt x="1165636" y="140060"/>
                  </a:lnTo>
                  <a:close/>
                  <a:moveTo>
                    <a:pt x="586048" y="250316"/>
                  </a:moveTo>
                  <a:lnTo>
                    <a:pt x="585079" y="250371"/>
                  </a:lnTo>
                  <a:lnTo>
                    <a:pt x="585411" y="249541"/>
                  </a:lnTo>
                  <a:lnTo>
                    <a:pt x="588634" y="248103"/>
                  </a:lnTo>
                  <a:lnTo>
                    <a:pt x="594138" y="246734"/>
                  </a:lnTo>
                  <a:lnTo>
                    <a:pt x="593779" y="247314"/>
                  </a:lnTo>
                  <a:lnTo>
                    <a:pt x="590612" y="248711"/>
                  </a:lnTo>
                  <a:lnTo>
                    <a:pt x="586048" y="250316"/>
                  </a:lnTo>
                  <a:close/>
                  <a:moveTo>
                    <a:pt x="416792" y="348345"/>
                  </a:moveTo>
                  <a:lnTo>
                    <a:pt x="416695" y="349770"/>
                  </a:lnTo>
                  <a:lnTo>
                    <a:pt x="419212" y="350489"/>
                  </a:lnTo>
                  <a:lnTo>
                    <a:pt x="422462" y="352287"/>
                  </a:lnTo>
                  <a:lnTo>
                    <a:pt x="425809" y="354915"/>
                  </a:lnTo>
                  <a:lnTo>
                    <a:pt x="429709" y="355827"/>
                  </a:lnTo>
                  <a:lnTo>
                    <a:pt x="435864" y="353587"/>
                  </a:lnTo>
                  <a:lnTo>
                    <a:pt x="439045" y="353587"/>
                  </a:lnTo>
                  <a:lnTo>
                    <a:pt x="442101" y="354043"/>
                  </a:lnTo>
                  <a:lnTo>
                    <a:pt x="444840" y="356118"/>
                  </a:lnTo>
                  <a:lnTo>
                    <a:pt x="447108" y="359285"/>
                  </a:lnTo>
                  <a:lnTo>
                    <a:pt x="447827" y="360903"/>
                  </a:lnTo>
                  <a:lnTo>
                    <a:pt x="448007" y="363393"/>
                  </a:lnTo>
                  <a:lnTo>
                    <a:pt x="447689" y="366255"/>
                  </a:lnTo>
                  <a:lnTo>
                    <a:pt x="447951" y="368455"/>
                  </a:lnTo>
                  <a:lnTo>
                    <a:pt x="452792" y="372756"/>
                  </a:lnTo>
                  <a:lnTo>
                    <a:pt x="456098" y="374955"/>
                  </a:lnTo>
                  <a:lnTo>
                    <a:pt x="456512" y="376518"/>
                  </a:lnTo>
                  <a:lnTo>
                    <a:pt x="456706" y="378537"/>
                  </a:lnTo>
                  <a:lnTo>
                    <a:pt x="459251" y="380916"/>
                  </a:lnTo>
                  <a:lnTo>
                    <a:pt x="462570" y="381524"/>
                  </a:lnTo>
                  <a:lnTo>
                    <a:pt x="464161" y="382589"/>
                  </a:lnTo>
                  <a:lnTo>
                    <a:pt x="469485" y="384470"/>
                  </a:lnTo>
                  <a:lnTo>
                    <a:pt x="475502" y="388661"/>
                  </a:lnTo>
                  <a:lnTo>
                    <a:pt x="472694" y="393446"/>
                  </a:lnTo>
                  <a:lnTo>
                    <a:pt x="469790" y="394967"/>
                  </a:lnTo>
                  <a:lnTo>
                    <a:pt x="463912" y="392146"/>
                  </a:lnTo>
                  <a:lnTo>
                    <a:pt x="457591" y="390791"/>
                  </a:lnTo>
                  <a:lnTo>
                    <a:pt x="454147" y="392547"/>
                  </a:lnTo>
                  <a:lnTo>
                    <a:pt x="450884" y="395147"/>
                  </a:lnTo>
                  <a:lnTo>
                    <a:pt x="449445" y="398287"/>
                  </a:lnTo>
                  <a:lnTo>
                    <a:pt x="447703" y="399352"/>
                  </a:lnTo>
                  <a:lnTo>
                    <a:pt x="446209" y="399559"/>
                  </a:lnTo>
                  <a:lnTo>
                    <a:pt x="445808" y="397429"/>
                  </a:lnTo>
                  <a:lnTo>
                    <a:pt x="446319" y="391482"/>
                  </a:lnTo>
                  <a:lnTo>
                    <a:pt x="445863" y="389643"/>
                  </a:lnTo>
                  <a:lnTo>
                    <a:pt x="445130" y="388315"/>
                  </a:lnTo>
                  <a:lnTo>
                    <a:pt x="442737" y="385549"/>
                  </a:lnTo>
                  <a:lnTo>
                    <a:pt x="440110" y="383391"/>
                  </a:lnTo>
                  <a:lnTo>
                    <a:pt x="438409" y="382631"/>
                  </a:lnTo>
                  <a:lnTo>
                    <a:pt x="437800" y="380307"/>
                  </a:lnTo>
                  <a:lnTo>
                    <a:pt x="438090" y="377306"/>
                  </a:lnTo>
                  <a:lnTo>
                    <a:pt x="437371" y="375453"/>
                  </a:lnTo>
                  <a:lnTo>
                    <a:pt x="435698" y="372617"/>
                  </a:lnTo>
                  <a:lnTo>
                    <a:pt x="433845" y="370156"/>
                  </a:lnTo>
                  <a:lnTo>
                    <a:pt x="427510" y="364015"/>
                  </a:lnTo>
                  <a:lnTo>
                    <a:pt x="425201" y="362646"/>
                  </a:lnTo>
                  <a:lnTo>
                    <a:pt x="422531" y="362093"/>
                  </a:lnTo>
                  <a:lnTo>
                    <a:pt x="419267" y="362646"/>
                  </a:lnTo>
                  <a:lnTo>
                    <a:pt x="415796" y="364015"/>
                  </a:lnTo>
                  <a:lnTo>
                    <a:pt x="412490" y="364762"/>
                  </a:lnTo>
                  <a:lnTo>
                    <a:pt x="409572" y="364112"/>
                  </a:lnTo>
                  <a:lnTo>
                    <a:pt x="407290" y="362120"/>
                  </a:lnTo>
                  <a:lnTo>
                    <a:pt x="405644" y="358925"/>
                  </a:lnTo>
                  <a:lnTo>
                    <a:pt x="405008" y="356879"/>
                  </a:lnTo>
                  <a:lnTo>
                    <a:pt x="405354" y="353891"/>
                  </a:lnTo>
                  <a:lnTo>
                    <a:pt x="406433" y="351139"/>
                  </a:lnTo>
                  <a:lnTo>
                    <a:pt x="407788" y="348608"/>
                  </a:lnTo>
                  <a:lnTo>
                    <a:pt x="411522" y="342689"/>
                  </a:lnTo>
                  <a:lnTo>
                    <a:pt x="414330" y="342301"/>
                  </a:lnTo>
                  <a:lnTo>
                    <a:pt x="416792" y="348345"/>
                  </a:lnTo>
                  <a:close/>
                  <a:moveTo>
                    <a:pt x="971472" y="633901"/>
                  </a:moveTo>
                  <a:lnTo>
                    <a:pt x="968042" y="633997"/>
                  </a:lnTo>
                  <a:lnTo>
                    <a:pt x="966590" y="633140"/>
                  </a:lnTo>
                  <a:lnTo>
                    <a:pt x="966465" y="632352"/>
                  </a:lnTo>
                  <a:lnTo>
                    <a:pt x="967378" y="629696"/>
                  </a:lnTo>
                  <a:lnTo>
                    <a:pt x="967447" y="628507"/>
                  </a:lnTo>
                  <a:lnTo>
                    <a:pt x="969190" y="628230"/>
                  </a:lnTo>
                  <a:lnTo>
                    <a:pt x="971002" y="629724"/>
                  </a:lnTo>
                  <a:lnTo>
                    <a:pt x="971431" y="631107"/>
                  </a:lnTo>
                  <a:lnTo>
                    <a:pt x="971472" y="633901"/>
                  </a:lnTo>
                  <a:close/>
                  <a:moveTo>
                    <a:pt x="323658" y="500700"/>
                  </a:moveTo>
                  <a:lnTo>
                    <a:pt x="327793" y="506108"/>
                  </a:lnTo>
                  <a:lnTo>
                    <a:pt x="331389" y="507090"/>
                  </a:lnTo>
                  <a:lnTo>
                    <a:pt x="333090" y="510935"/>
                  </a:lnTo>
                  <a:lnTo>
                    <a:pt x="333381" y="513618"/>
                  </a:lnTo>
                  <a:lnTo>
                    <a:pt x="329826" y="510437"/>
                  </a:lnTo>
                  <a:lnTo>
                    <a:pt x="323783" y="508238"/>
                  </a:lnTo>
                  <a:lnTo>
                    <a:pt x="318333" y="498322"/>
                  </a:lnTo>
                  <a:lnTo>
                    <a:pt x="316065" y="495666"/>
                  </a:lnTo>
                  <a:lnTo>
                    <a:pt x="318195" y="492098"/>
                  </a:lnTo>
                  <a:lnTo>
                    <a:pt x="322026" y="491351"/>
                  </a:lnTo>
                  <a:lnTo>
                    <a:pt x="321639" y="497104"/>
                  </a:lnTo>
                  <a:lnTo>
                    <a:pt x="323658" y="500700"/>
                  </a:lnTo>
                  <a:close/>
                  <a:moveTo>
                    <a:pt x="859833" y="646002"/>
                  </a:moveTo>
                  <a:lnTo>
                    <a:pt x="858492" y="646002"/>
                  </a:lnTo>
                  <a:lnTo>
                    <a:pt x="860580" y="643582"/>
                  </a:lnTo>
                  <a:lnTo>
                    <a:pt x="862530" y="638575"/>
                  </a:lnTo>
                  <a:lnTo>
                    <a:pt x="864010" y="639543"/>
                  </a:lnTo>
                  <a:lnTo>
                    <a:pt x="864176" y="640539"/>
                  </a:lnTo>
                  <a:lnTo>
                    <a:pt x="860788" y="645477"/>
                  </a:lnTo>
                  <a:lnTo>
                    <a:pt x="859833" y="646002"/>
                  </a:lnTo>
                  <a:close/>
                  <a:moveTo>
                    <a:pt x="976797" y="654923"/>
                  </a:moveTo>
                  <a:lnTo>
                    <a:pt x="976658" y="656347"/>
                  </a:lnTo>
                  <a:lnTo>
                    <a:pt x="975704" y="657633"/>
                  </a:lnTo>
                  <a:lnTo>
                    <a:pt x="976271" y="660233"/>
                  </a:lnTo>
                  <a:lnTo>
                    <a:pt x="974446" y="664410"/>
                  </a:lnTo>
                  <a:lnTo>
                    <a:pt x="973657" y="667093"/>
                  </a:lnTo>
                  <a:lnTo>
                    <a:pt x="972731" y="668739"/>
                  </a:lnTo>
                  <a:lnTo>
                    <a:pt x="971915" y="669334"/>
                  </a:lnTo>
                  <a:lnTo>
                    <a:pt x="971209" y="668864"/>
                  </a:lnTo>
                  <a:lnTo>
                    <a:pt x="971126" y="667923"/>
                  </a:lnTo>
                  <a:lnTo>
                    <a:pt x="971707" y="666457"/>
                  </a:lnTo>
                  <a:lnTo>
                    <a:pt x="969937" y="666360"/>
                  </a:lnTo>
                  <a:lnTo>
                    <a:pt x="969743" y="662557"/>
                  </a:lnTo>
                  <a:lnTo>
                    <a:pt x="970836" y="661464"/>
                  </a:lnTo>
                  <a:lnTo>
                    <a:pt x="971348" y="659902"/>
                  </a:lnTo>
                  <a:lnTo>
                    <a:pt x="971555" y="658837"/>
                  </a:lnTo>
                  <a:lnTo>
                    <a:pt x="973159" y="654148"/>
                  </a:lnTo>
                  <a:lnTo>
                    <a:pt x="973616" y="653858"/>
                  </a:lnTo>
                  <a:lnTo>
                    <a:pt x="973643" y="655006"/>
                  </a:lnTo>
                  <a:lnTo>
                    <a:pt x="974003" y="655365"/>
                  </a:lnTo>
                  <a:lnTo>
                    <a:pt x="974667" y="654964"/>
                  </a:lnTo>
                  <a:lnTo>
                    <a:pt x="975773" y="652917"/>
                  </a:lnTo>
                  <a:lnTo>
                    <a:pt x="976161" y="652696"/>
                  </a:lnTo>
                  <a:lnTo>
                    <a:pt x="976797" y="654923"/>
                  </a:lnTo>
                  <a:close/>
                  <a:moveTo>
                    <a:pt x="1010584" y="657910"/>
                  </a:moveTo>
                  <a:lnTo>
                    <a:pt x="1011054" y="659431"/>
                  </a:lnTo>
                  <a:lnTo>
                    <a:pt x="1016213" y="659501"/>
                  </a:lnTo>
                  <a:lnTo>
                    <a:pt x="1017652" y="659874"/>
                  </a:lnTo>
                  <a:lnTo>
                    <a:pt x="1018191" y="660621"/>
                  </a:lnTo>
                  <a:lnTo>
                    <a:pt x="1017417" y="661575"/>
                  </a:lnTo>
                  <a:lnTo>
                    <a:pt x="1015314" y="662764"/>
                  </a:lnTo>
                  <a:lnTo>
                    <a:pt x="1009298" y="664645"/>
                  </a:lnTo>
                  <a:lnTo>
                    <a:pt x="1004319" y="667301"/>
                  </a:lnTo>
                  <a:lnTo>
                    <a:pt x="1003724" y="666983"/>
                  </a:lnTo>
                  <a:lnTo>
                    <a:pt x="1003116" y="663567"/>
                  </a:lnTo>
                  <a:lnTo>
                    <a:pt x="1002369" y="662128"/>
                  </a:lnTo>
                  <a:lnTo>
                    <a:pt x="1001982" y="660220"/>
                  </a:lnTo>
                  <a:lnTo>
                    <a:pt x="1002051" y="659514"/>
                  </a:lnTo>
                  <a:lnTo>
                    <a:pt x="1003005" y="658256"/>
                  </a:lnTo>
                  <a:lnTo>
                    <a:pt x="1004886" y="656485"/>
                  </a:lnTo>
                  <a:lnTo>
                    <a:pt x="1006172" y="655863"/>
                  </a:lnTo>
                  <a:lnTo>
                    <a:pt x="1010584" y="657910"/>
                  </a:lnTo>
                  <a:close/>
                  <a:moveTo>
                    <a:pt x="1044317" y="666457"/>
                  </a:moveTo>
                  <a:lnTo>
                    <a:pt x="1043376" y="667757"/>
                  </a:lnTo>
                  <a:lnTo>
                    <a:pt x="1041053" y="667149"/>
                  </a:lnTo>
                  <a:lnTo>
                    <a:pt x="1039849" y="666236"/>
                  </a:lnTo>
                  <a:lnTo>
                    <a:pt x="1044247" y="663041"/>
                  </a:lnTo>
                  <a:lnTo>
                    <a:pt x="1044884" y="663788"/>
                  </a:lnTo>
                  <a:lnTo>
                    <a:pt x="1044317" y="666457"/>
                  </a:lnTo>
                  <a:close/>
                  <a:moveTo>
                    <a:pt x="490010" y="562481"/>
                  </a:moveTo>
                  <a:lnTo>
                    <a:pt x="491559" y="565800"/>
                  </a:lnTo>
                  <a:lnTo>
                    <a:pt x="492790" y="566312"/>
                  </a:lnTo>
                  <a:lnTo>
                    <a:pt x="496980" y="566727"/>
                  </a:lnTo>
                  <a:lnTo>
                    <a:pt x="498266" y="567708"/>
                  </a:lnTo>
                  <a:lnTo>
                    <a:pt x="499317" y="569257"/>
                  </a:lnTo>
                  <a:lnTo>
                    <a:pt x="499663" y="571208"/>
                  </a:lnTo>
                  <a:lnTo>
                    <a:pt x="498916" y="574236"/>
                  </a:lnTo>
                  <a:lnTo>
                    <a:pt x="497464" y="576698"/>
                  </a:lnTo>
                  <a:lnTo>
                    <a:pt x="496551" y="580488"/>
                  </a:lnTo>
                  <a:lnTo>
                    <a:pt x="495915" y="582051"/>
                  </a:lnTo>
                  <a:lnTo>
                    <a:pt x="497395" y="584817"/>
                  </a:lnTo>
                  <a:lnTo>
                    <a:pt x="497188" y="587915"/>
                  </a:lnTo>
                  <a:lnTo>
                    <a:pt x="496621" y="591123"/>
                  </a:lnTo>
                  <a:lnTo>
                    <a:pt x="491683" y="590764"/>
                  </a:lnTo>
                  <a:lnTo>
                    <a:pt x="487008" y="589505"/>
                  </a:lnTo>
                  <a:lnTo>
                    <a:pt x="482403" y="590404"/>
                  </a:lnTo>
                  <a:lnTo>
                    <a:pt x="481117" y="591676"/>
                  </a:lnTo>
                  <a:lnTo>
                    <a:pt x="481034" y="594180"/>
                  </a:lnTo>
                  <a:lnTo>
                    <a:pt x="479761" y="594429"/>
                  </a:lnTo>
                  <a:lnTo>
                    <a:pt x="478904" y="593599"/>
                  </a:lnTo>
                  <a:lnTo>
                    <a:pt x="477631" y="590902"/>
                  </a:lnTo>
                  <a:lnTo>
                    <a:pt x="475820" y="589242"/>
                  </a:lnTo>
                  <a:lnTo>
                    <a:pt x="468932" y="585411"/>
                  </a:lnTo>
                  <a:lnTo>
                    <a:pt x="461616" y="576352"/>
                  </a:lnTo>
                  <a:lnTo>
                    <a:pt x="458061" y="573821"/>
                  </a:lnTo>
                  <a:lnTo>
                    <a:pt x="455461" y="568013"/>
                  </a:lnTo>
                  <a:lnTo>
                    <a:pt x="453663" y="561111"/>
                  </a:lnTo>
                  <a:lnTo>
                    <a:pt x="456319" y="560945"/>
                  </a:lnTo>
                  <a:lnTo>
                    <a:pt x="458850" y="561236"/>
                  </a:lnTo>
                  <a:lnTo>
                    <a:pt x="469264" y="565468"/>
                  </a:lnTo>
                  <a:lnTo>
                    <a:pt x="471892" y="561761"/>
                  </a:lnTo>
                  <a:lnTo>
                    <a:pt x="473593" y="561167"/>
                  </a:lnTo>
                  <a:lnTo>
                    <a:pt x="477355" y="561042"/>
                  </a:lnTo>
                  <a:lnTo>
                    <a:pt x="481227" y="559742"/>
                  </a:lnTo>
                  <a:lnTo>
                    <a:pt x="482624" y="560226"/>
                  </a:lnTo>
                  <a:lnTo>
                    <a:pt x="483786" y="561554"/>
                  </a:lnTo>
                  <a:lnTo>
                    <a:pt x="487202" y="561084"/>
                  </a:lnTo>
                  <a:lnTo>
                    <a:pt x="488875" y="561264"/>
                  </a:lnTo>
                  <a:lnTo>
                    <a:pt x="490010" y="562481"/>
                  </a:lnTo>
                  <a:close/>
                  <a:moveTo>
                    <a:pt x="971472" y="689125"/>
                  </a:moveTo>
                  <a:lnTo>
                    <a:pt x="968402" y="689609"/>
                  </a:lnTo>
                  <a:lnTo>
                    <a:pt x="967835" y="687963"/>
                  </a:lnTo>
                  <a:lnTo>
                    <a:pt x="969799" y="684160"/>
                  </a:lnTo>
                  <a:lnTo>
                    <a:pt x="971237" y="682030"/>
                  </a:lnTo>
                  <a:lnTo>
                    <a:pt x="972233" y="681546"/>
                  </a:lnTo>
                  <a:lnTo>
                    <a:pt x="976064" y="677397"/>
                  </a:lnTo>
                  <a:lnTo>
                    <a:pt x="980158" y="674479"/>
                  </a:lnTo>
                  <a:lnTo>
                    <a:pt x="984071" y="670053"/>
                  </a:lnTo>
                  <a:lnTo>
                    <a:pt x="988207" y="663539"/>
                  </a:lnTo>
                  <a:lnTo>
                    <a:pt x="989078" y="661036"/>
                  </a:lnTo>
                  <a:lnTo>
                    <a:pt x="990752" y="660939"/>
                  </a:lnTo>
                  <a:lnTo>
                    <a:pt x="993269" y="662861"/>
                  </a:lnTo>
                  <a:lnTo>
                    <a:pt x="994721" y="665351"/>
                  </a:lnTo>
                  <a:lnTo>
                    <a:pt x="993808" y="667163"/>
                  </a:lnTo>
                  <a:lnTo>
                    <a:pt x="984030" y="676069"/>
                  </a:lnTo>
                  <a:lnTo>
                    <a:pt x="983159" y="677273"/>
                  </a:lnTo>
                  <a:lnTo>
                    <a:pt x="982066" y="680454"/>
                  </a:lnTo>
                  <a:lnTo>
                    <a:pt x="981222" y="681532"/>
                  </a:lnTo>
                  <a:lnTo>
                    <a:pt x="979964" y="681961"/>
                  </a:lnTo>
                  <a:lnTo>
                    <a:pt x="978968" y="683303"/>
                  </a:lnTo>
                  <a:lnTo>
                    <a:pt x="978207" y="685612"/>
                  </a:lnTo>
                  <a:lnTo>
                    <a:pt x="977018" y="686746"/>
                  </a:lnTo>
                  <a:lnTo>
                    <a:pt x="975331" y="686677"/>
                  </a:lnTo>
                  <a:lnTo>
                    <a:pt x="974141" y="687217"/>
                  </a:lnTo>
                  <a:lnTo>
                    <a:pt x="973381" y="688351"/>
                  </a:lnTo>
                  <a:lnTo>
                    <a:pt x="971472" y="689125"/>
                  </a:lnTo>
                  <a:close/>
                  <a:moveTo>
                    <a:pt x="965027" y="674797"/>
                  </a:moveTo>
                  <a:lnTo>
                    <a:pt x="963464" y="676332"/>
                  </a:lnTo>
                  <a:lnTo>
                    <a:pt x="958236" y="674797"/>
                  </a:lnTo>
                  <a:lnTo>
                    <a:pt x="959661" y="671657"/>
                  </a:lnTo>
                  <a:lnTo>
                    <a:pt x="963934" y="670039"/>
                  </a:lnTo>
                  <a:lnTo>
                    <a:pt x="968056" y="673663"/>
                  </a:lnTo>
                  <a:lnTo>
                    <a:pt x="965027" y="674797"/>
                  </a:lnTo>
                  <a:close/>
                  <a:moveTo>
                    <a:pt x="1057511" y="695446"/>
                  </a:moveTo>
                  <a:lnTo>
                    <a:pt x="1056197" y="695708"/>
                  </a:lnTo>
                  <a:lnTo>
                    <a:pt x="1058354" y="692292"/>
                  </a:lnTo>
                  <a:lnTo>
                    <a:pt x="1061203" y="688530"/>
                  </a:lnTo>
                  <a:lnTo>
                    <a:pt x="1063804" y="686221"/>
                  </a:lnTo>
                  <a:lnTo>
                    <a:pt x="1067081" y="685363"/>
                  </a:lnTo>
                  <a:lnTo>
                    <a:pt x="1066625" y="687134"/>
                  </a:lnTo>
                  <a:lnTo>
                    <a:pt x="1062227" y="690190"/>
                  </a:lnTo>
                  <a:lnTo>
                    <a:pt x="1057511" y="695446"/>
                  </a:lnTo>
                  <a:close/>
                  <a:moveTo>
                    <a:pt x="602160" y="694187"/>
                  </a:moveTo>
                  <a:lnTo>
                    <a:pt x="599947" y="694547"/>
                  </a:lnTo>
                  <a:lnTo>
                    <a:pt x="597928" y="693648"/>
                  </a:lnTo>
                  <a:lnTo>
                    <a:pt x="597527" y="688088"/>
                  </a:lnTo>
                  <a:lnTo>
                    <a:pt x="598855" y="688226"/>
                  </a:lnTo>
                  <a:lnTo>
                    <a:pt x="602340" y="685502"/>
                  </a:lnTo>
                  <a:lnTo>
                    <a:pt x="608882" y="684188"/>
                  </a:lnTo>
                  <a:lnTo>
                    <a:pt x="610417" y="684215"/>
                  </a:lnTo>
                  <a:lnTo>
                    <a:pt x="602160" y="694187"/>
                  </a:lnTo>
                  <a:close/>
                  <a:moveTo>
                    <a:pt x="832698" y="744253"/>
                  </a:moveTo>
                  <a:lnTo>
                    <a:pt x="831841" y="744460"/>
                  </a:lnTo>
                  <a:lnTo>
                    <a:pt x="830070" y="742538"/>
                  </a:lnTo>
                  <a:lnTo>
                    <a:pt x="828992" y="740616"/>
                  </a:lnTo>
                  <a:lnTo>
                    <a:pt x="830070" y="739454"/>
                  </a:lnTo>
                  <a:lnTo>
                    <a:pt x="834399" y="737282"/>
                  </a:lnTo>
                  <a:lnTo>
                    <a:pt x="836280" y="737504"/>
                  </a:lnTo>
                  <a:lnTo>
                    <a:pt x="836999" y="738057"/>
                  </a:lnTo>
                  <a:lnTo>
                    <a:pt x="837179" y="738942"/>
                  </a:lnTo>
                  <a:lnTo>
                    <a:pt x="836875" y="740187"/>
                  </a:lnTo>
                  <a:lnTo>
                    <a:pt x="835810" y="741639"/>
                  </a:lnTo>
                  <a:lnTo>
                    <a:pt x="832698" y="744253"/>
                  </a:lnTo>
                  <a:close/>
                  <a:moveTo>
                    <a:pt x="833611" y="751127"/>
                  </a:moveTo>
                  <a:lnTo>
                    <a:pt x="834565" y="751694"/>
                  </a:lnTo>
                  <a:lnTo>
                    <a:pt x="836059" y="748720"/>
                  </a:lnTo>
                  <a:lnTo>
                    <a:pt x="836806" y="748720"/>
                  </a:lnTo>
                  <a:lnTo>
                    <a:pt x="839738" y="751832"/>
                  </a:lnTo>
                  <a:lnTo>
                    <a:pt x="841826" y="751542"/>
                  </a:lnTo>
                  <a:lnTo>
                    <a:pt x="842642" y="754999"/>
                  </a:lnTo>
                  <a:lnTo>
                    <a:pt x="843776" y="755456"/>
                  </a:lnTo>
                  <a:lnTo>
                    <a:pt x="844924" y="755193"/>
                  </a:lnTo>
                  <a:lnTo>
                    <a:pt x="845519" y="755511"/>
                  </a:lnTo>
                  <a:lnTo>
                    <a:pt x="844800" y="758941"/>
                  </a:lnTo>
                  <a:lnTo>
                    <a:pt x="841882" y="762094"/>
                  </a:lnTo>
                  <a:lnTo>
                    <a:pt x="840637" y="762799"/>
                  </a:lnTo>
                  <a:lnTo>
                    <a:pt x="839185" y="761679"/>
                  </a:lnTo>
                  <a:lnTo>
                    <a:pt x="838659" y="761237"/>
                  </a:lnTo>
                  <a:lnTo>
                    <a:pt x="837843" y="759549"/>
                  </a:lnTo>
                  <a:lnTo>
                    <a:pt x="837345" y="757489"/>
                  </a:lnTo>
                  <a:lnTo>
                    <a:pt x="836875" y="757364"/>
                  </a:lnTo>
                  <a:lnTo>
                    <a:pt x="834704" y="759383"/>
                  </a:lnTo>
                  <a:lnTo>
                    <a:pt x="834607" y="760517"/>
                  </a:lnTo>
                  <a:lnTo>
                    <a:pt x="835146" y="762329"/>
                  </a:lnTo>
                  <a:lnTo>
                    <a:pt x="834856" y="763366"/>
                  </a:lnTo>
                  <a:lnTo>
                    <a:pt x="832795" y="763588"/>
                  </a:lnTo>
                  <a:lnTo>
                    <a:pt x="830873" y="763021"/>
                  </a:lnTo>
                  <a:lnTo>
                    <a:pt x="828245" y="764169"/>
                  </a:lnTo>
                  <a:lnTo>
                    <a:pt x="827830" y="763145"/>
                  </a:lnTo>
                  <a:lnTo>
                    <a:pt x="827858" y="760462"/>
                  </a:lnTo>
                  <a:lnTo>
                    <a:pt x="827083" y="760656"/>
                  </a:lnTo>
                  <a:lnTo>
                    <a:pt x="825479" y="763671"/>
                  </a:lnTo>
                  <a:lnTo>
                    <a:pt x="823957" y="765510"/>
                  </a:lnTo>
                  <a:lnTo>
                    <a:pt x="821426" y="766879"/>
                  </a:lnTo>
                  <a:lnTo>
                    <a:pt x="820818" y="767626"/>
                  </a:lnTo>
                  <a:lnTo>
                    <a:pt x="819144" y="767488"/>
                  </a:lnTo>
                  <a:lnTo>
                    <a:pt x="816558" y="768166"/>
                  </a:lnTo>
                  <a:lnTo>
                    <a:pt x="815078" y="767778"/>
                  </a:lnTo>
                  <a:lnTo>
                    <a:pt x="806573" y="762896"/>
                  </a:lnTo>
                  <a:lnTo>
                    <a:pt x="804650" y="761306"/>
                  </a:lnTo>
                  <a:lnTo>
                    <a:pt x="813280" y="754487"/>
                  </a:lnTo>
                  <a:lnTo>
                    <a:pt x="817651" y="751984"/>
                  </a:lnTo>
                  <a:lnTo>
                    <a:pt x="819850" y="752482"/>
                  </a:lnTo>
                  <a:lnTo>
                    <a:pt x="821938" y="753810"/>
                  </a:lnTo>
                  <a:lnTo>
                    <a:pt x="823155" y="753851"/>
                  </a:lnTo>
                  <a:lnTo>
                    <a:pt x="823791" y="750324"/>
                  </a:lnTo>
                  <a:lnTo>
                    <a:pt x="822090" y="747379"/>
                  </a:lnTo>
                  <a:lnTo>
                    <a:pt x="822325" y="746272"/>
                  </a:lnTo>
                  <a:lnTo>
                    <a:pt x="827235" y="745180"/>
                  </a:lnTo>
                  <a:lnTo>
                    <a:pt x="828909" y="745664"/>
                  </a:lnTo>
                  <a:lnTo>
                    <a:pt x="830707" y="746839"/>
                  </a:lnTo>
                  <a:lnTo>
                    <a:pt x="832311" y="748623"/>
                  </a:lnTo>
                  <a:lnTo>
                    <a:pt x="833611" y="751127"/>
                  </a:lnTo>
                  <a:close/>
                  <a:moveTo>
                    <a:pt x="1330840" y="785647"/>
                  </a:moveTo>
                  <a:lnTo>
                    <a:pt x="1338060" y="786477"/>
                  </a:lnTo>
                  <a:lnTo>
                    <a:pt x="1343287" y="785924"/>
                  </a:lnTo>
                  <a:lnTo>
                    <a:pt x="1348515" y="793600"/>
                  </a:lnTo>
                  <a:lnTo>
                    <a:pt x="1351848" y="799865"/>
                  </a:lnTo>
                  <a:lnTo>
                    <a:pt x="1353854" y="804263"/>
                  </a:lnTo>
                  <a:lnTo>
                    <a:pt x="1355085" y="808523"/>
                  </a:lnTo>
                  <a:lnTo>
                    <a:pt x="1356634" y="812658"/>
                  </a:lnTo>
                  <a:lnTo>
                    <a:pt x="1356578" y="813253"/>
                  </a:lnTo>
                  <a:lnTo>
                    <a:pt x="1353619" y="810597"/>
                  </a:lnTo>
                  <a:lnTo>
                    <a:pt x="1351295" y="804996"/>
                  </a:lnTo>
                  <a:lnTo>
                    <a:pt x="1350133" y="802838"/>
                  </a:lnTo>
                  <a:lnTo>
                    <a:pt x="1349068" y="801856"/>
                  </a:lnTo>
                  <a:lnTo>
                    <a:pt x="1347907" y="799809"/>
                  </a:lnTo>
                  <a:lnTo>
                    <a:pt x="1345556" y="794443"/>
                  </a:lnTo>
                  <a:lnTo>
                    <a:pt x="1345376" y="792908"/>
                  </a:lnTo>
                  <a:lnTo>
                    <a:pt x="1344394" y="791539"/>
                  </a:lnTo>
                  <a:lnTo>
                    <a:pt x="1343287" y="791000"/>
                  </a:lnTo>
                  <a:lnTo>
                    <a:pt x="1342098" y="791304"/>
                  </a:lnTo>
                  <a:lnTo>
                    <a:pt x="1341725" y="791885"/>
                  </a:lnTo>
                  <a:lnTo>
                    <a:pt x="1342098" y="795633"/>
                  </a:lnTo>
                  <a:lnTo>
                    <a:pt x="1343287" y="799809"/>
                  </a:lnTo>
                  <a:lnTo>
                    <a:pt x="1349013" y="808702"/>
                  </a:lnTo>
                  <a:lnTo>
                    <a:pt x="1352761" y="813709"/>
                  </a:lnTo>
                  <a:lnTo>
                    <a:pt x="1353549" y="815382"/>
                  </a:lnTo>
                  <a:lnTo>
                    <a:pt x="1354296" y="820099"/>
                  </a:lnTo>
                  <a:lnTo>
                    <a:pt x="1352899" y="822353"/>
                  </a:lnTo>
                  <a:lnTo>
                    <a:pt x="1355002" y="826613"/>
                  </a:lnTo>
                  <a:lnTo>
                    <a:pt x="1355002" y="827484"/>
                  </a:lnTo>
                  <a:lnTo>
                    <a:pt x="1354656" y="828328"/>
                  </a:lnTo>
                  <a:lnTo>
                    <a:pt x="1349746" y="830596"/>
                  </a:lnTo>
                  <a:lnTo>
                    <a:pt x="1345583" y="838922"/>
                  </a:lnTo>
                  <a:lnTo>
                    <a:pt x="1340798" y="843956"/>
                  </a:lnTo>
                  <a:lnTo>
                    <a:pt x="1338516" y="844827"/>
                  </a:lnTo>
                  <a:lnTo>
                    <a:pt x="1337340" y="844080"/>
                  </a:lnTo>
                  <a:lnTo>
                    <a:pt x="1336206" y="842296"/>
                  </a:lnTo>
                  <a:lnTo>
                    <a:pt x="1335446" y="839876"/>
                  </a:lnTo>
                  <a:lnTo>
                    <a:pt x="1335100" y="836847"/>
                  </a:lnTo>
                  <a:lnTo>
                    <a:pt x="1336289" y="834842"/>
                  </a:lnTo>
                  <a:lnTo>
                    <a:pt x="1338267" y="824759"/>
                  </a:lnTo>
                  <a:lnTo>
                    <a:pt x="1338156" y="821509"/>
                  </a:lnTo>
                  <a:lnTo>
                    <a:pt x="1334865" y="817097"/>
                  </a:lnTo>
                  <a:lnTo>
                    <a:pt x="1332845" y="813474"/>
                  </a:lnTo>
                  <a:lnTo>
                    <a:pt x="1331587" y="808315"/>
                  </a:lnTo>
                  <a:lnTo>
                    <a:pt x="1329250" y="794637"/>
                  </a:lnTo>
                  <a:lnTo>
                    <a:pt x="1328254" y="790280"/>
                  </a:lnTo>
                  <a:lnTo>
                    <a:pt x="1326968" y="786643"/>
                  </a:lnTo>
                  <a:lnTo>
                    <a:pt x="1325460" y="783752"/>
                  </a:lnTo>
                  <a:lnTo>
                    <a:pt x="1324243" y="780571"/>
                  </a:lnTo>
                  <a:lnTo>
                    <a:pt x="1323358" y="777086"/>
                  </a:lnTo>
                  <a:lnTo>
                    <a:pt x="1323579" y="775689"/>
                  </a:lnTo>
                  <a:lnTo>
                    <a:pt x="1326110" y="777432"/>
                  </a:lnTo>
                  <a:lnTo>
                    <a:pt x="1329277" y="782369"/>
                  </a:lnTo>
                  <a:lnTo>
                    <a:pt x="1330840" y="785647"/>
                  </a:lnTo>
                  <a:close/>
                  <a:moveTo>
                    <a:pt x="1341019" y="781498"/>
                  </a:moveTo>
                  <a:lnTo>
                    <a:pt x="1340881" y="782867"/>
                  </a:lnTo>
                  <a:lnTo>
                    <a:pt x="1337036" y="782936"/>
                  </a:lnTo>
                  <a:lnTo>
                    <a:pt x="1333067" y="781180"/>
                  </a:lnTo>
                  <a:lnTo>
                    <a:pt x="1331034" y="778732"/>
                  </a:lnTo>
                  <a:lnTo>
                    <a:pt x="1331366" y="777570"/>
                  </a:lnTo>
                  <a:lnTo>
                    <a:pt x="1334920" y="776312"/>
                  </a:lnTo>
                  <a:lnTo>
                    <a:pt x="1338433" y="778552"/>
                  </a:lnTo>
                  <a:lnTo>
                    <a:pt x="1341019" y="781498"/>
                  </a:lnTo>
                  <a:close/>
                  <a:moveTo>
                    <a:pt x="1301105" y="782494"/>
                  </a:moveTo>
                  <a:lnTo>
                    <a:pt x="1305337" y="787542"/>
                  </a:lnTo>
                  <a:lnTo>
                    <a:pt x="1305406" y="788759"/>
                  </a:lnTo>
                  <a:lnTo>
                    <a:pt x="1304728" y="792355"/>
                  </a:lnTo>
                  <a:lnTo>
                    <a:pt x="1302571" y="793447"/>
                  </a:lnTo>
                  <a:lnTo>
                    <a:pt x="1303249" y="794831"/>
                  </a:lnTo>
                  <a:lnTo>
                    <a:pt x="1304908" y="795826"/>
                  </a:lnTo>
                  <a:lnTo>
                    <a:pt x="1306056" y="794914"/>
                  </a:lnTo>
                  <a:lnTo>
                    <a:pt x="1310094" y="789713"/>
                  </a:lnTo>
                  <a:lnTo>
                    <a:pt x="1311381" y="788607"/>
                  </a:lnTo>
                  <a:lnTo>
                    <a:pt x="1312169" y="788469"/>
                  </a:lnTo>
                  <a:lnTo>
                    <a:pt x="1317438" y="789755"/>
                  </a:lnTo>
                  <a:lnTo>
                    <a:pt x="1322099" y="791926"/>
                  </a:lnTo>
                  <a:lnTo>
                    <a:pt x="1323510" y="793766"/>
                  </a:lnTo>
                  <a:lnTo>
                    <a:pt x="1324437" y="797057"/>
                  </a:lnTo>
                  <a:lnTo>
                    <a:pt x="1323551" y="804318"/>
                  </a:lnTo>
                  <a:lnTo>
                    <a:pt x="1319859" y="805743"/>
                  </a:lnTo>
                  <a:lnTo>
                    <a:pt x="1318075" y="805715"/>
                  </a:lnTo>
                  <a:lnTo>
                    <a:pt x="1316152" y="804747"/>
                  </a:lnTo>
                  <a:lnTo>
                    <a:pt x="1313206" y="807375"/>
                  </a:lnTo>
                  <a:lnTo>
                    <a:pt x="1315793" y="809200"/>
                  </a:lnTo>
                  <a:lnTo>
                    <a:pt x="1323510" y="809297"/>
                  </a:lnTo>
                  <a:lnTo>
                    <a:pt x="1326055" y="813239"/>
                  </a:lnTo>
                  <a:lnTo>
                    <a:pt x="1326885" y="816337"/>
                  </a:lnTo>
                  <a:lnTo>
                    <a:pt x="1325488" y="822145"/>
                  </a:lnTo>
                  <a:lnTo>
                    <a:pt x="1321034" y="820749"/>
                  </a:lnTo>
                  <a:lnTo>
                    <a:pt x="1317023" y="817581"/>
                  </a:lnTo>
                  <a:lnTo>
                    <a:pt x="1308919" y="813211"/>
                  </a:lnTo>
                  <a:lnTo>
                    <a:pt x="1307024" y="813073"/>
                  </a:lnTo>
                  <a:lnTo>
                    <a:pt x="1305793" y="813944"/>
                  </a:lnTo>
                  <a:lnTo>
                    <a:pt x="1305530" y="816821"/>
                  </a:lnTo>
                  <a:lnTo>
                    <a:pt x="1305835" y="823017"/>
                  </a:lnTo>
                  <a:lnTo>
                    <a:pt x="1303843" y="826281"/>
                  </a:lnTo>
                  <a:lnTo>
                    <a:pt x="1297523" y="825105"/>
                  </a:lnTo>
                  <a:lnTo>
                    <a:pt x="1294895" y="820513"/>
                  </a:lnTo>
                  <a:lnTo>
                    <a:pt x="1292364" y="813156"/>
                  </a:lnTo>
                  <a:lnTo>
                    <a:pt x="1283513" y="804664"/>
                  </a:lnTo>
                  <a:lnTo>
                    <a:pt x="1281134" y="802963"/>
                  </a:lnTo>
                  <a:lnTo>
                    <a:pt x="1277897" y="797776"/>
                  </a:lnTo>
                  <a:lnTo>
                    <a:pt x="1279004" y="793530"/>
                  </a:lnTo>
                  <a:lnTo>
                    <a:pt x="1279294" y="791110"/>
                  </a:lnTo>
                  <a:lnTo>
                    <a:pt x="1280885" y="790446"/>
                  </a:lnTo>
                  <a:lnTo>
                    <a:pt x="1283236" y="788524"/>
                  </a:lnTo>
                  <a:lnTo>
                    <a:pt x="1284439" y="784416"/>
                  </a:lnTo>
                  <a:lnTo>
                    <a:pt x="1286666" y="787625"/>
                  </a:lnTo>
                  <a:lnTo>
                    <a:pt x="1289681" y="790681"/>
                  </a:lnTo>
                  <a:lnTo>
                    <a:pt x="1289598" y="787722"/>
                  </a:lnTo>
                  <a:lnTo>
                    <a:pt x="1290884" y="785315"/>
                  </a:lnTo>
                  <a:lnTo>
                    <a:pt x="1293678" y="785315"/>
                  </a:lnTo>
                  <a:lnTo>
                    <a:pt x="1295006" y="784776"/>
                  </a:lnTo>
                  <a:lnTo>
                    <a:pt x="1296790" y="782508"/>
                  </a:lnTo>
                  <a:lnTo>
                    <a:pt x="1299418" y="781249"/>
                  </a:lnTo>
                  <a:lnTo>
                    <a:pt x="1301105" y="782494"/>
                  </a:lnTo>
                  <a:close/>
                  <a:moveTo>
                    <a:pt x="815991" y="777404"/>
                  </a:moveTo>
                  <a:lnTo>
                    <a:pt x="815742" y="780336"/>
                  </a:lnTo>
                  <a:lnTo>
                    <a:pt x="816959" y="780157"/>
                  </a:lnTo>
                  <a:lnTo>
                    <a:pt x="821703" y="777833"/>
                  </a:lnTo>
                  <a:lnTo>
                    <a:pt x="824096" y="777307"/>
                  </a:lnTo>
                  <a:lnTo>
                    <a:pt x="827055" y="777598"/>
                  </a:lnTo>
                  <a:lnTo>
                    <a:pt x="829185" y="779299"/>
                  </a:lnTo>
                  <a:lnTo>
                    <a:pt x="829503" y="780405"/>
                  </a:lnTo>
                  <a:lnTo>
                    <a:pt x="829102" y="781609"/>
                  </a:lnTo>
                  <a:lnTo>
                    <a:pt x="826862" y="783863"/>
                  </a:lnTo>
                  <a:lnTo>
                    <a:pt x="826696" y="785481"/>
                  </a:lnTo>
                  <a:lnTo>
                    <a:pt x="828245" y="788800"/>
                  </a:lnTo>
                  <a:lnTo>
                    <a:pt x="832933" y="791124"/>
                  </a:lnTo>
                  <a:lnTo>
                    <a:pt x="833404" y="792120"/>
                  </a:lnTo>
                  <a:lnTo>
                    <a:pt x="833224" y="793171"/>
                  </a:lnTo>
                  <a:lnTo>
                    <a:pt x="829088" y="797680"/>
                  </a:lnTo>
                  <a:lnTo>
                    <a:pt x="827664" y="798662"/>
                  </a:lnTo>
                  <a:lnTo>
                    <a:pt x="826751" y="798800"/>
                  </a:lnTo>
                  <a:lnTo>
                    <a:pt x="820693" y="796988"/>
                  </a:lnTo>
                  <a:lnTo>
                    <a:pt x="815286" y="794499"/>
                  </a:lnTo>
                  <a:lnTo>
                    <a:pt x="813087" y="793862"/>
                  </a:lnTo>
                  <a:lnTo>
                    <a:pt x="812202" y="794250"/>
                  </a:lnTo>
                  <a:lnTo>
                    <a:pt x="810348" y="795536"/>
                  </a:lnTo>
                  <a:lnTo>
                    <a:pt x="811413" y="796172"/>
                  </a:lnTo>
                  <a:lnTo>
                    <a:pt x="816309" y="797306"/>
                  </a:lnTo>
                  <a:lnTo>
                    <a:pt x="817734" y="799809"/>
                  </a:lnTo>
                  <a:lnTo>
                    <a:pt x="818273" y="801552"/>
                  </a:lnTo>
                  <a:lnTo>
                    <a:pt x="818384" y="803392"/>
                  </a:lnTo>
                  <a:lnTo>
                    <a:pt x="817277" y="804000"/>
                  </a:lnTo>
                  <a:lnTo>
                    <a:pt x="815092" y="804235"/>
                  </a:lnTo>
                  <a:lnTo>
                    <a:pt x="812506" y="803834"/>
                  </a:lnTo>
                  <a:lnTo>
                    <a:pt x="809021" y="805383"/>
                  </a:lnTo>
                  <a:lnTo>
                    <a:pt x="806932" y="807458"/>
                  </a:lnTo>
                  <a:lnTo>
                    <a:pt x="800501" y="807070"/>
                  </a:lnTo>
                  <a:lnTo>
                    <a:pt x="795204" y="809422"/>
                  </a:lnTo>
                  <a:lnTo>
                    <a:pt x="793240" y="810666"/>
                  </a:lnTo>
                  <a:lnTo>
                    <a:pt x="792355" y="812395"/>
                  </a:lnTo>
                  <a:lnTo>
                    <a:pt x="790336" y="813432"/>
                  </a:lnTo>
                  <a:lnTo>
                    <a:pt x="786007" y="814110"/>
                  </a:lnTo>
                  <a:lnTo>
                    <a:pt x="788289" y="815701"/>
                  </a:lnTo>
                  <a:lnTo>
                    <a:pt x="788510" y="816765"/>
                  </a:lnTo>
                  <a:lnTo>
                    <a:pt x="788317" y="818148"/>
                  </a:lnTo>
                  <a:lnTo>
                    <a:pt x="787791" y="819296"/>
                  </a:lnTo>
                  <a:lnTo>
                    <a:pt x="783656" y="824137"/>
                  </a:lnTo>
                  <a:lnTo>
                    <a:pt x="776754" y="827498"/>
                  </a:lnTo>
                  <a:lnTo>
                    <a:pt x="775233" y="827055"/>
                  </a:lnTo>
                  <a:lnTo>
                    <a:pt x="774666" y="826405"/>
                  </a:lnTo>
                  <a:lnTo>
                    <a:pt x="774251" y="825492"/>
                  </a:lnTo>
                  <a:lnTo>
                    <a:pt x="774348" y="824621"/>
                  </a:lnTo>
                  <a:lnTo>
                    <a:pt x="783753" y="817125"/>
                  </a:lnTo>
                  <a:lnTo>
                    <a:pt x="783476" y="816641"/>
                  </a:lnTo>
                  <a:lnTo>
                    <a:pt x="781388" y="815991"/>
                  </a:lnTo>
                  <a:lnTo>
                    <a:pt x="778345" y="813004"/>
                  </a:lnTo>
                  <a:lnTo>
                    <a:pt x="775689" y="814165"/>
                  </a:lnTo>
                  <a:lnTo>
                    <a:pt x="775164" y="814027"/>
                  </a:lnTo>
                  <a:lnTo>
                    <a:pt x="776132" y="812063"/>
                  </a:lnTo>
                  <a:lnTo>
                    <a:pt x="778137" y="809864"/>
                  </a:lnTo>
                  <a:lnTo>
                    <a:pt x="777999" y="809103"/>
                  </a:lnTo>
                  <a:lnTo>
                    <a:pt x="777252" y="808357"/>
                  </a:lnTo>
                  <a:lnTo>
                    <a:pt x="775316" y="807651"/>
                  </a:lnTo>
                  <a:lnTo>
                    <a:pt x="772232" y="807001"/>
                  </a:lnTo>
                  <a:lnTo>
                    <a:pt x="769853" y="807209"/>
                  </a:lnTo>
                  <a:lnTo>
                    <a:pt x="768138" y="808246"/>
                  </a:lnTo>
                  <a:lnTo>
                    <a:pt x="767917" y="808799"/>
                  </a:lnTo>
                  <a:lnTo>
                    <a:pt x="771125" y="809186"/>
                  </a:lnTo>
                  <a:lnTo>
                    <a:pt x="771886" y="810002"/>
                  </a:lnTo>
                  <a:lnTo>
                    <a:pt x="772522" y="811385"/>
                  </a:lnTo>
                  <a:lnTo>
                    <a:pt x="772799" y="812879"/>
                  </a:lnTo>
                  <a:lnTo>
                    <a:pt x="772744" y="814525"/>
                  </a:lnTo>
                  <a:lnTo>
                    <a:pt x="771706" y="816572"/>
                  </a:lnTo>
                  <a:lnTo>
                    <a:pt x="769742" y="819020"/>
                  </a:lnTo>
                  <a:lnTo>
                    <a:pt x="767613" y="818176"/>
                  </a:lnTo>
                  <a:lnTo>
                    <a:pt x="764086" y="811385"/>
                  </a:lnTo>
                  <a:lnTo>
                    <a:pt x="763602" y="802216"/>
                  </a:lnTo>
                  <a:lnTo>
                    <a:pt x="760905" y="794789"/>
                  </a:lnTo>
                  <a:lnTo>
                    <a:pt x="761015" y="793143"/>
                  </a:lnTo>
                  <a:lnTo>
                    <a:pt x="762827" y="789174"/>
                  </a:lnTo>
                  <a:lnTo>
                    <a:pt x="767737" y="783918"/>
                  </a:lnTo>
                  <a:lnTo>
                    <a:pt x="772163" y="782992"/>
                  </a:lnTo>
                  <a:lnTo>
                    <a:pt x="775537" y="780986"/>
                  </a:lnTo>
                  <a:lnTo>
                    <a:pt x="778525" y="780696"/>
                  </a:lnTo>
                  <a:lnTo>
                    <a:pt x="780295" y="781069"/>
                  </a:lnTo>
                  <a:lnTo>
                    <a:pt x="782549" y="782535"/>
                  </a:lnTo>
                  <a:lnTo>
                    <a:pt x="783158" y="784997"/>
                  </a:lnTo>
                  <a:lnTo>
                    <a:pt x="782397" y="785965"/>
                  </a:lnTo>
                  <a:lnTo>
                    <a:pt x="782549" y="786560"/>
                  </a:lnTo>
                  <a:lnTo>
                    <a:pt x="784029" y="788178"/>
                  </a:lnTo>
                  <a:lnTo>
                    <a:pt x="785094" y="793282"/>
                  </a:lnTo>
                  <a:lnTo>
                    <a:pt x="786546" y="797846"/>
                  </a:lnTo>
                  <a:lnTo>
                    <a:pt x="787722" y="799823"/>
                  </a:lnTo>
                  <a:lnTo>
                    <a:pt x="789437" y="801179"/>
                  </a:lnTo>
                  <a:lnTo>
                    <a:pt x="787998" y="797624"/>
                  </a:lnTo>
                  <a:lnTo>
                    <a:pt x="787528" y="793420"/>
                  </a:lnTo>
                  <a:lnTo>
                    <a:pt x="788234" y="785343"/>
                  </a:lnTo>
                  <a:lnTo>
                    <a:pt x="787998" y="783158"/>
                  </a:lnTo>
                  <a:lnTo>
                    <a:pt x="789188" y="782770"/>
                  </a:lnTo>
                  <a:lnTo>
                    <a:pt x="792203" y="783586"/>
                  </a:lnTo>
                  <a:lnTo>
                    <a:pt x="792327" y="782369"/>
                  </a:lnTo>
                  <a:lnTo>
                    <a:pt x="789520" y="779147"/>
                  </a:lnTo>
                  <a:lnTo>
                    <a:pt x="787888" y="776574"/>
                  </a:lnTo>
                  <a:lnTo>
                    <a:pt x="787418" y="774707"/>
                  </a:lnTo>
                  <a:lnTo>
                    <a:pt x="787708" y="773172"/>
                  </a:lnTo>
                  <a:lnTo>
                    <a:pt x="789838" y="771208"/>
                  </a:lnTo>
                  <a:lnTo>
                    <a:pt x="790917" y="770738"/>
                  </a:lnTo>
                  <a:lnTo>
                    <a:pt x="791995" y="770627"/>
                  </a:lnTo>
                  <a:lnTo>
                    <a:pt x="793987" y="771471"/>
                  </a:lnTo>
                  <a:lnTo>
                    <a:pt x="794817" y="772329"/>
                  </a:lnTo>
                  <a:lnTo>
                    <a:pt x="796629" y="777819"/>
                  </a:lnTo>
                  <a:lnTo>
                    <a:pt x="797624" y="779603"/>
                  </a:lnTo>
                  <a:lnTo>
                    <a:pt x="798662" y="779783"/>
                  </a:lnTo>
                  <a:lnTo>
                    <a:pt x="799754" y="779105"/>
                  </a:lnTo>
                  <a:lnTo>
                    <a:pt x="800888" y="777556"/>
                  </a:lnTo>
                  <a:lnTo>
                    <a:pt x="801953" y="776671"/>
                  </a:lnTo>
                  <a:lnTo>
                    <a:pt x="802935" y="776491"/>
                  </a:lnTo>
                  <a:lnTo>
                    <a:pt x="805757" y="777695"/>
                  </a:lnTo>
                  <a:lnTo>
                    <a:pt x="806780" y="777584"/>
                  </a:lnTo>
                  <a:lnTo>
                    <a:pt x="807458" y="776367"/>
                  </a:lnTo>
                  <a:lnTo>
                    <a:pt x="807762" y="774099"/>
                  </a:lnTo>
                  <a:lnTo>
                    <a:pt x="808620" y="773393"/>
                  </a:lnTo>
                  <a:lnTo>
                    <a:pt x="809048" y="771761"/>
                  </a:lnTo>
                  <a:lnTo>
                    <a:pt x="807845" y="769023"/>
                  </a:lnTo>
                  <a:lnTo>
                    <a:pt x="809809" y="768553"/>
                  </a:lnTo>
                  <a:lnTo>
                    <a:pt x="815590" y="771374"/>
                  </a:lnTo>
                  <a:lnTo>
                    <a:pt x="817858" y="773822"/>
                  </a:lnTo>
                  <a:lnTo>
                    <a:pt x="815991" y="777404"/>
                  </a:lnTo>
                  <a:close/>
                  <a:moveTo>
                    <a:pt x="806573" y="774541"/>
                  </a:moveTo>
                  <a:lnTo>
                    <a:pt x="805577" y="775897"/>
                  </a:lnTo>
                  <a:lnTo>
                    <a:pt x="804913" y="775399"/>
                  </a:lnTo>
                  <a:lnTo>
                    <a:pt x="803627" y="773435"/>
                  </a:lnTo>
                  <a:lnTo>
                    <a:pt x="800805" y="770461"/>
                  </a:lnTo>
                  <a:lnTo>
                    <a:pt x="799644" y="768498"/>
                  </a:lnTo>
                  <a:lnTo>
                    <a:pt x="799671" y="767737"/>
                  </a:lnTo>
                  <a:lnTo>
                    <a:pt x="800888" y="767087"/>
                  </a:lnTo>
                  <a:lnTo>
                    <a:pt x="804332" y="769687"/>
                  </a:lnTo>
                  <a:lnTo>
                    <a:pt x="805660" y="771775"/>
                  </a:lnTo>
                  <a:lnTo>
                    <a:pt x="806573" y="774541"/>
                  </a:lnTo>
                  <a:close/>
                  <a:moveTo>
                    <a:pt x="1324699" y="829047"/>
                  </a:moveTo>
                  <a:lnTo>
                    <a:pt x="1327396" y="834759"/>
                  </a:lnTo>
                  <a:lnTo>
                    <a:pt x="1329388" y="839143"/>
                  </a:lnTo>
                  <a:lnTo>
                    <a:pt x="1331241" y="844468"/>
                  </a:lnTo>
                  <a:lnTo>
                    <a:pt x="1334450" y="855546"/>
                  </a:lnTo>
                  <a:lnTo>
                    <a:pt x="1335902" y="859695"/>
                  </a:lnTo>
                  <a:lnTo>
                    <a:pt x="1336386" y="862005"/>
                  </a:lnTo>
                  <a:lnTo>
                    <a:pt x="1336995" y="868062"/>
                  </a:lnTo>
                  <a:lnTo>
                    <a:pt x="1336677" y="869376"/>
                  </a:lnTo>
                  <a:lnTo>
                    <a:pt x="1335930" y="870621"/>
                  </a:lnTo>
                  <a:lnTo>
                    <a:pt x="1335860" y="872364"/>
                  </a:lnTo>
                  <a:lnTo>
                    <a:pt x="1336801" y="876955"/>
                  </a:lnTo>
                  <a:lnTo>
                    <a:pt x="1337188" y="883953"/>
                  </a:lnTo>
                  <a:lnTo>
                    <a:pt x="1336690" y="887937"/>
                  </a:lnTo>
                  <a:lnTo>
                    <a:pt x="1335916" y="888573"/>
                  </a:lnTo>
                  <a:lnTo>
                    <a:pt x="1333855" y="887356"/>
                  </a:lnTo>
                  <a:lnTo>
                    <a:pt x="1332112" y="885323"/>
                  </a:lnTo>
                  <a:lnTo>
                    <a:pt x="1330785" y="883137"/>
                  </a:lnTo>
                  <a:lnTo>
                    <a:pt x="1327493" y="876250"/>
                  </a:lnTo>
                  <a:lnTo>
                    <a:pt x="1326470" y="873027"/>
                  </a:lnTo>
                  <a:lnTo>
                    <a:pt x="1326276" y="870676"/>
                  </a:lnTo>
                  <a:lnTo>
                    <a:pt x="1326663" y="868934"/>
                  </a:lnTo>
                  <a:lnTo>
                    <a:pt x="1327590" y="867827"/>
                  </a:lnTo>
                  <a:lnTo>
                    <a:pt x="1329167" y="864923"/>
                  </a:lnTo>
                  <a:lnTo>
                    <a:pt x="1328904" y="864453"/>
                  </a:lnTo>
                  <a:lnTo>
                    <a:pt x="1327645" y="865158"/>
                  </a:lnTo>
                  <a:lnTo>
                    <a:pt x="1325045" y="865670"/>
                  </a:lnTo>
                  <a:lnTo>
                    <a:pt x="1322625" y="863484"/>
                  </a:lnTo>
                  <a:lnTo>
                    <a:pt x="1320785" y="862392"/>
                  </a:lnTo>
                  <a:lnTo>
                    <a:pt x="1320951" y="858312"/>
                  </a:lnTo>
                  <a:lnTo>
                    <a:pt x="1320426" y="857164"/>
                  </a:lnTo>
                  <a:lnTo>
                    <a:pt x="1316941" y="858602"/>
                  </a:lnTo>
                  <a:lnTo>
                    <a:pt x="1315613" y="857482"/>
                  </a:lnTo>
                  <a:lnTo>
                    <a:pt x="1315253" y="855975"/>
                  </a:lnTo>
                  <a:lnTo>
                    <a:pt x="1315212" y="853693"/>
                  </a:lnTo>
                  <a:lnTo>
                    <a:pt x="1315820" y="851673"/>
                  </a:lnTo>
                  <a:lnTo>
                    <a:pt x="1318960" y="846487"/>
                  </a:lnTo>
                  <a:lnTo>
                    <a:pt x="1318572" y="845574"/>
                  </a:lnTo>
                  <a:lnTo>
                    <a:pt x="1316941" y="845422"/>
                  </a:lnTo>
                  <a:lnTo>
                    <a:pt x="1314741" y="843790"/>
                  </a:lnTo>
                  <a:lnTo>
                    <a:pt x="1313524" y="838161"/>
                  </a:lnTo>
                  <a:lnTo>
                    <a:pt x="1311104" y="835035"/>
                  </a:lnTo>
                  <a:lnTo>
                    <a:pt x="1309749" y="835381"/>
                  </a:lnTo>
                  <a:lnTo>
                    <a:pt x="1307052" y="844647"/>
                  </a:lnTo>
                  <a:lnTo>
                    <a:pt x="1305600" y="846694"/>
                  </a:lnTo>
                  <a:lnTo>
                    <a:pt x="1301298" y="848147"/>
                  </a:lnTo>
                  <a:lnTo>
                    <a:pt x="1302073" y="845588"/>
                  </a:lnTo>
                  <a:lnTo>
                    <a:pt x="1302391" y="843306"/>
                  </a:lnTo>
                  <a:lnTo>
                    <a:pt x="1300607" y="836488"/>
                  </a:lnTo>
                  <a:lnTo>
                    <a:pt x="1300482" y="833818"/>
                  </a:lnTo>
                  <a:lnTo>
                    <a:pt x="1301423" y="831813"/>
                  </a:lnTo>
                  <a:lnTo>
                    <a:pt x="1304438" y="830914"/>
                  </a:lnTo>
                  <a:lnTo>
                    <a:pt x="1306015" y="829683"/>
                  </a:lnTo>
                  <a:lnTo>
                    <a:pt x="1307190" y="827733"/>
                  </a:lnTo>
                  <a:lnTo>
                    <a:pt x="1307453" y="825880"/>
                  </a:lnTo>
                  <a:lnTo>
                    <a:pt x="1309610" y="820915"/>
                  </a:lnTo>
                  <a:lnTo>
                    <a:pt x="1310675" y="819919"/>
                  </a:lnTo>
                  <a:lnTo>
                    <a:pt x="1313594" y="819850"/>
                  </a:lnTo>
                  <a:lnTo>
                    <a:pt x="1319983" y="824967"/>
                  </a:lnTo>
                  <a:lnTo>
                    <a:pt x="1321906" y="825686"/>
                  </a:lnTo>
                  <a:lnTo>
                    <a:pt x="1324699" y="829047"/>
                  </a:lnTo>
                  <a:close/>
                  <a:moveTo>
                    <a:pt x="329923" y="690245"/>
                  </a:moveTo>
                  <a:lnTo>
                    <a:pt x="326300" y="691615"/>
                  </a:lnTo>
                  <a:lnTo>
                    <a:pt x="324073" y="689830"/>
                  </a:lnTo>
                  <a:lnTo>
                    <a:pt x="323921" y="687825"/>
                  </a:lnTo>
                  <a:lnTo>
                    <a:pt x="324170" y="687078"/>
                  </a:lnTo>
                  <a:lnTo>
                    <a:pt x="332164" y="687756"/>
                  </a:lnTo>
                  <a:lnTo>
                    <a:pt x="329923" y="690245"/>
                  </a:lnTo>
                  <a:close/>
                  <a:moveTo>
                    <a:pt x="807278" y="813598"/>
                  </a:moveTo>
                  <a:lnTo>
                    <a:pt x="803419" y="814746"/>
                  </a:lnTo>
                  <a:lnTo>
                    <a:pt x="802755" y="814553"/>
                  </a:lnTo>
                  <a:lnTo>
                    <a:pt x="800003" y="817623"/>
                  </a:lnTo>
                  <a:lnTo>
                    <a:pt x="798039" y="818812"/>
                  </a:lnTo>
                  <a:lnTo>
                    <a:pt x="796200" y="815770"/>
                  </a:lnTo>
                  <a:lnTo>
                    <a:pt x="797431" y="811676"/>
                  </a:lnTo>
                  <a:lnTo>
                    <a:pt x="799851" y="809186"/>
                  </a:lnTo>
                  <a:lnTo>
                    <a:pt x="809657" y="811634"/>
                  </a:lnTo>
                  <a:lnTo>
                    <a:pt x="810307" y="812520"/>
                  </a:lnTo>
                  <a:lnTo>
                    <a:pt x="810238" y="813197"/>
                  </a:lnTo>
                  <a:lnTo>
                    <a:pt x="809408" y="813626"/>
                  </a:lnTo>
                  <a:lnTo>
                    <a:pt x="807278" y="813598"/>
                  </a:lnTo>
                  <a:close/>
                  <a:moveTo>
                    <a:pt x="1371750" y="844910"/>
                  </a:moveTo>
                  <a:lnTo>
                    <a:pt x="1373783" y="846445"/>
                  </a:lnTo>
                  <a:lnTo>
                    <a:pt x="1374696" y="844634"/>
                  </a:lnTo>
                  <a:lnTo>
                    <a:pt x="1376660" y="844592"/>
                  </a:lnTo>
                  <a:lnTo>
                    <a:pt x="1380353" y="845906"/>
                  </a:lnTo>
                  <a:lnTo>
                    <a:pt x="1382676" y="848077"/>
                  </a:lnTo>
                  <a:lnTo>
                    <a:pt x="1384073" y="850636"/>
                  </a:lnTo>
                  <a:lnTo>
                    <a:pt x="1384281" y="852199"/>
                  </a:lnTo>
                  <a:lnTo>
                    <a:pt x="1384170" y="855795"/>
                  </a:lnTo>
                  <a:lnTo>
                    <a:pt x="1384709" y="859460"/>
                  </a:lnTo>
                  <a:lnTo>
                    <a:pt x="1384668" y="861396"/>
                  </a:lnTo>
                  <a:lnTo>
                    <a:pt x="1384281" y="862987"/>
                  </a:lnTo>
                  <a:lnTo>
                    <a:pt x="1383520" y="864287"/>
                  </a:lnTo>
                  <a:lnTo>
                    <a:pt x="1382649" y="864508"/>
                  </a:lnTo>
                  <a:lnTo>
                    <a:pt x="1379578" y="861424"/>
                  </a:lnTo>
                  <a:lnTo>
                    <a:pt x="1375955" y="855698"/>
                  </a:lnTo>
                  <a:lnTo>
                    <a:pt x="1373396" y="854066"/>
                  </a:lnTo>
                  <a:lnTo>
                    <a:pt x="1373313" y="854674"/>
                  </a:lnTo>
                  <a:lnTo>
                    <a:pt x="1374101" y="856334"/>
                  </a:lnTo>
                  <a:lnTo>
                    <a:pt x="1376300" y="859404"/>
                  </a:lnTo>
                  <a:lnTo>
                    <a:pt x="1376798" y="861285"/>
                  </a:lnTo>
                  <a:lnTo>
                    <a:pt x="1378361" y="863526"/>
                  </a:lnTo>
                  <a:lnTo>
                    <a:pt x="1379122" y="865269"/>
                  </a:lnTo>
                  <a:lnTo>
                    <a:pt x="1379634" y="867564"/>
                  </a:lnTo>
                  <a:lnTo>
                    <a:pt x="1379758" y="869584"/>
                  </a:lnTo>
                  <a:lnTo>
                    <a:pt x="1379468" y="871368"/>
                  </a:lnTo>
                  <a:lnTo>
                    <a:pt x="1378887" y="872543"/>
                  </a:lnTo>
                  <a:lnTo>
                    <a:pt x="1378015" y="873124"/>
                  </a:lnTo>
                  <a:lnTo>
                    <a:pt x="1373036" y="872931"/>
                  </a:lnTo>
                  <a:lnTo>
                    <a:pt x="1370160" y="874286"/>
                  </a:lnTo>
                  <a:lnTo>
                    <a:pt x="1366675" y="873871"/>
                  </a:lnTo>
                  <a:lnTo>
                    <a:pt x="1365789" y="872875"/>
                  </a:lnTo>
                  <a:lnTo>
                    <a:pt x="1365153" y="871160"/>
                  </a:lnTo>
                  <a:lnTo>
                    <a:pt x="1364628" y="866997"/>
                  </a:lnTo>
                  <a:lnTo>
                    <a:pt x="1363369" y="861078"/>
                  </a:lnTo>
                  <a:lnTo>
                    <a:pt x="1363300" y="856445"/>
                  </a:lnTo>
                  <a:lnTo>
                    <a:pt x="1360838" y="852379"/>
                  </a:lnTo>
                  <a:lnTo>
                    <a:pt x="1358791" y="849972"/>
                  </a:lnTo>
                  <a:lnTo>
                    <a:pt x="1355956" y="847884"/>
                  </a:lnTo>
                  <a:lnTo>
                    <a:pt x="1354020" y="845754"/>
                  </a:lnTo>
                  <a:lnTo>
                    <a:pt x="1354407" y="843942"/>
                  </a:lnTo>
                  <a:lnTo>
                    <a:pt x="1357104" y="842462"/>
                  </a:lnTo>
                  <a:lnTo>
                    <a:pt x="1361696" y="842504"/>
                  </a:lnTo>
                  <a:lnTo>
                    <a:pt x="1371750" y="844910"/>
                  </a:lnTo>
                  <a:close/>
                  <a:moveTo>
                    <a:pt x="1354282" y="854370"/>
                  </a:moveTo>
                  <a:lnTo>
                    <a:pt x="1356371" y="857925"/>
                  </a:lnTo>
                  <a:lnTo>
                    <a:pt x="1359068" y="857454"/>
                  </a:lnTo>
                  <a:lnTo>
                    <a:pt x="1360783" y="860124"/>
                  </a:lnTo>
                  <a:lnTo>
                    <a:pt x="1362166" y="864162"/>
                  </a:lnTo>
                  <a:lnTo>
                    <a:pt x="1361502" y="866873"/>
                  </a:lnTo>
                  <a:lnTo>
                    <a:pt x="1360243" y="866347"/>
                  </a:lnTo>
                  <a:lnTo>
                    <a:pt x="1358985" y="867938"/>
                  </a:lnTo>
                  <a:lnTo>
                    <a:pt x="1358459" y="873097"/>
                  </a:lnTo>
                  <a:lnTo>
                    <a:pt x="1359151" y="878172"/>
                  </a:lnTo>
                  <a:lnTo>
                    <a:pt x="1359040" y="883248"/>
                  </a:lnTo>
                  <a:lnTo>
                    <a:pt x="1357740" y="888517"/>
                  </a:lnTo>
                  <a:lnTo>
                    <a:pt x="1357616" y="891989"/>
                  </a:lnTo>
                  <a:lnTo>
                    <a:pt x="1357035" y="893068"/>
                  </a:lnTo>
                  <a:lnTo>
                    <a:pt x="1356357" y="893441"/>
                  </a:lnTo>
                  <a:lnTo>
                    <a:pt x="1355444" y="892556"/>
                  </a:lnTo>
                  <a:lnTo>
                    <a:pt x="1354130" y="891878"/>
                  </a:lnTo>
                  <a:lnTo>
                    <a:pt x="1352664" y="894921"/>
                  </a:lnTo>
                  <a:lnTo>
                    <a:pt x="1350700" y="895059"/>
                  </a:lnTo>
                  <a:lnTo>
                    <a:pt x="1348723" y="888531"/>
                  </a:lnTo>
                  <a:lnTo>
                    <a:pt x="1349580" y="877398"/>
                  </a:lnTo>
                  <a:lnTo>
                    <a:pt x="1352706" y="874977"/>
                  </a:lnTo>
                  <a:lnTo>
                    <a:pt x="1350617" y="872059"/>
                  </a:lnTo>
                  <a:lnTo>
                    <a:pt x="1346330" y="868795"/>
                  </a:lnTo>
                  <a:lnTo>
                    <a:pt x="1346593" y="866790"/>
                  </a:lnTo>
                  <a:lnTo>
                    <a:pt x="1343204" y="861327"/>
                  </a:lnTo>
                  <a:lnTo>
                    <a:pt x="1342983" y="859999"/>
                  </a:lnTo>
                  <a:lnTo>
                    <a:pt x="1343204" y="855255"/>
                  </a:lnTo>
                  <a:lnTo>
                    <a:pt x="1345846" y="850926"/>
                  </a:lnTo>
                  <a:lnTo>
                    <a:pt x="1349594" y="849972"/>
                  </a:lnTo>
                  <a:lnTo>
                    <a:pt x="1352305" y="851604"/>
                  </a:lnTo>
                  <a:lnTo>
                    <a:pt x="1353868" y="853056"/>
                  </a:lnTo>
                  <a:lnTo>
                    <a:pt x="1354282" y="854370"/>
                  </a:lnTo>
                  <a:close/>
                  <a:moveTo>
                    <a:pt x="1391375" y="868906"/>
                  </a:moveTo>
                  <a:lnTo>
                    <a:pt x="1391127" y="869680"/>
                  </a:lnTo>
                  <a:lnTo>
                    <a:pt x="1387406" y="869874"/>
                  </a:lnTo>
                  <a:lnTo>
                    <a:pt x="1386023" y="869349"/>
                  </a:lnTo>
                  <a:lnTo>
                    <a:pt x="1385401" y="867149"/>
                  </a:lnTo>
                  <a:lnTo>
                    <a:pt x="1385594" y="865047"/>
                  </a:lnTo>
                  <a:lnTo>
                    <a:pt x="1386355" y="863374"/>
                  </a:lnTo>
                  <a:lnTo>
                    <a:pt x="1387185" y="860207"/>
                  </a:lnTo>
                  <a:lnTo>
                    <a:pt x="1387628" y="854979"/>
                  </a:lnTo>
                  <a:lnTo>
                    <a:pt x="1393478" y="860386"/>
                  </a:lnTo>
                  <a:lnTo>
                    <a:pt x="1395317" y="862848"/>
                  </a:lnTo>
                  <a:lnTo>
                    <a:pt x="1396465" y="865932"/>
                  </a:lnTo>
                  <a:lnTo>
                    <a:pt x="1394612" y="867260"/>
                  </a:lnTo>
                  <a:lnTo>
                    <a:pt x="1392330" y="868007"/>
                  </a:lnTo>
                  <a:lnTo>
                    <a:pt x="1391375" y="868906"/>
                  </a:lnTo>
                  <a:close/>
                  <a:moveTo>
                    <a:pt x="331306" y="721530"/>
                  </a:moveTo>
                  <a:lnTo>
                    <a:pt x="334570" y="723784"/>
                  </a:lnTo>
                  <a:lnTo>
                    <a:pt x="336825" y="723853"/>
                  </a:lnTo>
                  <a:lnTo>
                    <a:pt x="338415" y="724987"/>
                  </a:lnTo>
                  <a:lnTo>
                    <a:pt x="338318" y="726287"/>
                  </a:lnTo>
                  <a:lnTo>
                    <a:pt x="334321" y="727767"/>
                  </a:lnTo>
                  <a:lnTo>
                    <a:pt x="333118" y="727159"/>
                  </a:lnTo>
                  <a:lnTo>
                    <a:pt x="330532" y="722788"/>
                  </a:lnTo>
                  <a:lnTo>
                    <a:pt x="331306" y="721530"/>
                  </a:lnTo>
                  <a:close/>
                  <a:moveTo>
                    <a:pt x="767792" y="839931"/>
                  </a:moveTo>
                  <a:lnTo>
                    <a:pt x="766354" y="839821"/>
                  </a:lnTo>
                  <a:lnTo>
                    <a:pt x="764432" y="838078"/>
                  </a:lnTo>
                  <a:lnTo>
                    <a:pt x="765012" y="836488"/>
                  </a:lnTo>
                  <a:lnTo>
                    <a:pt x="768387" y="834994"/>
                  </a:lnTo>
                  <a:lnTo>
                    <a:pt x="771361" y="835824"/>
                  </a:lnTo>
                  <a:lnTo>
                    <a:pt x="771402" y="836958"/>
                  </a:lnTo>
                  <a:lnTo>
                    <a:pt x="771056" y="838147"/>
                  </a:lnTo>
                  <a:lnTo>
                    <a:pt x="770711" y="838839"/>
                  </a:lnTo>
                  <a:lnTo>
                    <a:pt x="769604" y="839447"/>
                  </a:lnTo>
                  <a:lnTo>
                    <a:pt x="767792" y="839931"/>
                  </a:lnTo>
                  <a:close/>
                  <a:moveTo>
                    <a:pt x="753464" y="841743"/>
                  </a:moveTo>
                  <a:lnTo>
                    <a:pt x="751293" y="842628"/>
                  </a:lnTo>
                  <a:lnTo>
                    <a:pt x="750726" y="842103"/>
                  </a:lnTo>
                  <a:lnTo>
                    <a:pt x="750795" y="841065"/>
                  </a:lnTo>
                  <a:lnTo>
                    <a:pt x="751569" y="839544"/>
                  </a:lnTo>
                  <a:lnTo>
                    <a:pt x="752731" y="838092"/>
                  </a:lnTo>
                  <a:lnTo>
                    <a:pt x="756285" y="835533"/>
                  </a:lnTo>
                  <a:lnTo>
                    <a:pt x="759702" y="834012"/>
                  </a:lnTo>
                  <a:lnTo>
                    <a:pt x="761223" y="834399"/>
                  </a:lnTo>
                  <a:lnTo>
                    <a:pt x="761527" y="835782"/>
                  </a:lnTo>
                  <a:lnTo>
                    <a:pt x="759176" y="838147"/>
                  </a:lnTo>
                  <a:lnTo>
                    <a:pt x="753464" y="841743"/>
                  </a:lnTo>
                  <a:close/>
                  <a:moveTo>
                    <a:pt x="1411526" y="889375"/>
                  </a:moveTo>
                  <a:lnTo>
                    <a:pt x="1411596" y="898129"/>
                  </a:lnTo>
                  <a:lnTo>
                    <a:pt x="1410392" y="897742"/>
                  </a:lnTo>
                  <a:lnTo>
                    <a:pt x="1409300" y="897811"/>
                  </a:lnTo>
                  <a:lnTo>
                    <a:pt x="1407142" y="899236"/>
                  </a:lnTo>
                  <a:lnTo>
                    <a:pt x="1404722" y="898890"/>
                  </a:lnTo>
                  <a:lnTo>
                    <a:pt x="1403532" y="898019"/>
                  </a:lnTo>
                  <a:lnTo>
                    <a:pt x="1403035" y="896926"/>
                  </a:lnTo>
                  <a:lnTo>
                    <a:pt x="1403297" y="894285"/>
                  </a:lnTo>
                  <a:lnTo>
                    <a:pt x="1401873" y="892929"/>
                  </a:lnTo>
                  <a:lnTo>
                    <a:pt x="1397406" y="892708"/>
                  </a:lnTo>
                  <a:lnTo>
                    <a:pt x="1395691" y="892224"/>
                  </a:lnTo>
                  <a:lnTo>
                    <a:pt x="1394584" y="889555"/>
                  </a:lnTo>
                  <a:lnTo>
                    <a:pt x="1394128" y="886014"/>
                  </a:lnTo>
                  <a:lnTo>
                    <a:pt x="1394736" y="884617"/>
                  </a:lnTo>
                  <a:lnTo>
                    <a:pt x="1396894" y="883511"/>
                  </a:lnTo>
                  <a:lnTo>
                    <a:pt x="1398318" y="879044"/>
                  </a:lnTo>
                  <a:lnTo>
                    <a:pt x="1399245" y="878394"/>
                  </a:lnTo>
                  <a:lnTo>
                    <a:pt x="1402274" y="869514"/>
                  </a:lnTo>
                  <a:lnTo>
                    <a:pt x="1404155" y="869957"/>
                  </a:lnTo>
                  <a:lnTo>
                    <a:pt x="1407765" y="874936"/>
                  </a:lnTo>
                  <a:lnTo>
                    <a:pt x="1412398" y="882169"/>
                  </a:lnTo>
                  <a:lnTo>
                    <a:pt x="1411526" y="889375"/>
                  </a:lnTo>
                  <a:close/>
                  <a:moveTo>
                    <a:pt x="1391445" y="883594"/>
                  </a:moveTo>
                  <a:lnTo>
                    <a:pt x="1389965" y="883884"/>
                  </a:lnTo>
                  <a:lnTo>
                    <a:pt x="1388139" y="883193"/>
                  </a:lnTo>
                  <a:lnTo>
                    <a:pt x="1383672" y="879210"/>
                  </a:lnTo>
                  <a:lnTo>
                    <a:pt x="1383478" y="877965"/>
                  </a:lnTo>
                  <a:lnTo>
                    <a:pt x="1383990" y="876513"/>
                  </a:lnTo>
                  <a:lnTo>
                    <a:pt x="1386189" y="873747"/>
                  </a:lnTo>
                  <a:lnTo>
                    <a:pt x="1387116" y="873027"/>
                  </a:lnTo>
                  <a:lnTo>
                    <a:pt x="1392828" y="872917"/>
                  </a:lnTo>
                  <a:lnTo>
                    <a:pt x="1394722" y="873484"/>
                  </a:lnTo>
                  <a:lnTo>
                    <a:pt x="1395220" y="874659"/>
                  </a:lnTo>
                  <a:lnTo>
                    <a:pt x="1395220" y="875904"/>
                  </a:lnTo>
                  <a:lnTo>
                    <a:pt x="1394722" y="877232"/>
                  </a:lnTo>
                  <a:lnTo>
                    <a:pt x="1394681" y="878546"/>
                  </a:lnTo>
                  <a:lnTo>
                    <a:pt x="1395096" y="879901"/>
                  </a:lnTo>
                  <a:lnTo>
                    <a:pt x="1394529" y="881326"/>
                  </a:lnTo>
                  <a:lnTo>
                    <a:pt x="1391445" y="883594"/>
                  </a:lnTo>
                  <a:close/>
                  <a:moveTo>
                    <a:pt x="1368182" y="880274"/>
                  </a:moveTo>
                  <a:lnTo>
                    <a:pt x="1373783" y="881063"/>
                  </a:lnTo>
                  <a:lnTo>
                    <a:pt x="1378859" y="880634"/>
                  </a:lnTo>
                  <a:lnTo>
                    <a:pt x="1380740" y="882695"/>
                  </a:lnTo>
                  <a:lnTo>
                    <a:pt x="1382068" y="884880"/>
                  </a:lnTo>
                  <a:lnTo>
                    <a:pt x="1382870" y="886982"/>
                  </a:lnTo>
                  <a:lnTo>
                    <a:pt x="1383202" y="888988"/>
                  </a:lnTo>
                  <a:lnTo>
                    <a:pt x="1383160" y="890426"/>
                  </a:lnTo>
                  <a:lnTo>
                    <a:pt x="1382635" y="891975"/>
                  </a:lnTo>
                  <a:lnTo>
                    <a:pt x="1382815" y="892459"/>
                  </a:lnTo>
                  <a:lnTo>
                    <a:pt x="1393132" y="896774"/>
                  </a:lnTo>
                  <a:lnTo>
                    <a:pt x="1398194" y="901670"/>
                  </a:lnTo>
                  <a:lnTo>
                    <a:pt x="1400282" y="904312"/>
                  </a:lnTo>
                  <a:lnTo>
                    <a:pt x="1401541" y="906552"/>
                  </a:lnTo>
                  <a:lnTo>
                    <a:pt x="1403975" y="912195"/>
                  </a:lnTo>
                  <a:lnTo>
                    <a:pt x="1408650" y="918654"/>
                  </a:lnTo>
                  <a:lnTo>
                    <a:pt x="1411001" y="920521"/>
                  </a:lnTo>
                  <a:lnTo>
                    <a:pt x="1412384" y="922443"/>
                  </a:lnTo>
                  <a:lnTo>
                    <a:pt x="1411678" y="922595"/>
                  </a:lnTo>
                  <a:lnTo>
                    <a:pt x="1408608" y="921337"/>
                  </a:lnTo>
                  <a:lnTo>
                    <a:pt x="1401900" y="917298"/>
                  </a:lnTo>
                  <a:lnTo>
                    <a:pt x="1401403" y="917506"/>
                  </a:lnTo>
                  <a:lnTo>
                    <a:pt x="1401029" y="920009"/>
                  </a:lnTo>
                  <a:lnTo>
                    <a:pt x="1400199" y="922222"/>
                  </a:lnTo>
                  <a:lnTo>
                    <a:pt x="1398844" y="923840"/>
                  </a:lnTo>
                  <a:lnTo>
                    <a:pt x="1400047" y="924172"/>
                  </a:lnTo>
                  <a:lnTo>
                    <a:pt x="1405137" y="922844"/>
                  </a:lnTo>
                  <a:lnTo>
                    <a:pt x="1409784" y="926924"/>
                  </a:lnTo>
                  <a:lnTo>
                    <a:pt x="1411526" y="927602"/>
                  </a:lnTo>
                  <a:lnTo>
                    <a:pt x="1413407" y="930645"/>
                  </a:lnTo>
                  <a:lnTo>
                    <a:pt x="1413559" y="931834"/>
                  </a:lnTo>
                  <a:lnTo>
                    <a:pt x="1412785" y="934254"/>
                  </a:lnTo>
                  <a:lnTo>
                    <a:pt x="1412149" y="935250"/>
                  </a:lnTo>
                  <a:lnTo>
                    <a:pt x="1412439" y="935886"/>
                  </a:lnTo>
                  <a:lnTo>
                    <a:pt x="1413670" y="936135"/>
                  </a:lnTo>
                  <a:lnTo>
                    <a:pt x="1418414" y="935112"/>
                  </a:lnTo>
                  <a:lnTo>
                    <a:pt x="1419354" y="936177"/>
                  </a:lnTo>
                  <a:lnTo>
                    <a:pt x="1419354" y="945346"/>
                  </a:lnTo>
                  <a:lnTo>
                    <a:pt x="1420309" y="948652"/>
                  </a:lnTo>
                  <a:lnTo>
                    <a:pt x="1420419" y="950173"/>
                  </a:lnTo>
                  <a:lnTo>
                    <a:pt x="1420032" y="952220"/>
                  </a:lnTo>
                  <a:lnTo>
                    <a:pt x="1420156" y="953935"/>
                  </a:lnTo>
                  <a:lnTo>
                    <a:pt x="1420724" y="955650"/>
                  </a:lnTo>
                  <a:lnTo>
                    <a:pt x="1420903" y="957185"/>
                  </a:lnTo>
                  <a:lnTo>
                    <a:pt x="1420004" y="961362"/>
                  </a:lnTo>
                  <a:lnTo>
                    <a:pt x="1418773" y="962136"/>
                  </a:lnTo>
                  <a:lnTo>
                    <a:pt x="1416671" y="962330"/>
                  </a:lnTo>
                  <a:lnTo>
                    <a:pt x="1414942" y="961307"/>
                  </a:lnTo>
                  <a:lnTo>
                    <a:pt x="1412328" y="957973"/>
                  </a:lnTo>
                  <a:lnTo>
                    <a:pt x="1409701" y="952649"/>
                  </a:lnTo>
                  <a:lnTo>
                    <a:pt x="1408774" y="951957"/>
                  </a:lnTo>
                  <a:lnTo>
                    <a:pt x="1405731" y="951349"/>
                  </a:lnTo>
                  <a:lnTo>
                    <a:pt x="1405178" y="950754"/>
                  </a:lnTo>
                  <a:lnTo>
                    <a:pt x="1403283" y="950782"/>
                  </a:lnTo>
                  <a:lnTo>
                    <a:pt x="1401790" y="948652"/>
                  </a:lnTo>
                  <a:lnTo>
                    <a:pt x="1401721" y="945692"/>
                  </a:lnTo>
                  <a:lnTo>
                    <a:pt x="1400365" y="942774"/>
                  </a:lnTo>
                  <a:lnTo>
                    <a:pt x="1400407" y="941432"/>
                  </a:lnTo>
                  <a:lnTo>
                    <a:pt x="1399093" y="940976"/>
                  </a:lnTo>
                  <a:lnTo>
                    <a:pt x="1398069" y="941889"/>
                  </a:lnTo>
                  <a:lnTo>
                    <a:pt x="1398844" y="944807"/>
                  </a:lnTo>
                  <a:lnTo>
                    <a:pt x="1398401" y="947144"/>
                  </a:lnTo>
                  <a:lnTo>
                    <a:pt x="1395967" y="946370"/>
                  </a:lnTo>
                  <a:lnTo>
                    <a:pt x="1391555" y="939302"/>
                  </a:lnTo>
                  <a:lnTo>
                    <a:pt x="1386756" y="933756"/>
                  </a:lnTo>
                  <a:lnTo>
                    <a:pt x="1384944" y="932456"/>
                  </a:lnTo>
                  <a:lnTo>
                    <a:pt x="1385290" y="930714"/>
                  </a:lnTo>
                  <a:lnTo>
                    <a:pt x="1387392" y="929649"/>
                  </a:lnTo>
                  <a:lnTo>
                    <a:pt x="1389163" y="929621"/>
                  </a:lnTo>
                  <a:lnTo>
                    <a:pt x="1389453" y="928598"/>
                  </a:lnTo>
                  <a:lnTo>
                    <a:pt x="1385401" y="923135"/>
                  </a:lnTo>
                  <a:lnTo>
                    <a:pt x="1385401" y="921517"/>
                  </a:lnTo>
                  <a:lnTo>
                    <a:pt x="1386535" y="918557"/>
                  </a:lnTo>
                  <a:lnTo>
                    <a:pt x="1384792" y="917464"/>
                  </a:lnTo>
                  <a:lnTo>
                    <a:pt x="1380284" y="918668"/>
                  </a:lnTo>
                  <a:lnTo>
                    <a:pt x="1378638" y="918170"/>
                  </a:lnTo>
                  <a:lnTo>
                    <a:pt x="1377186" y="915971"/>
                  </a:lnTo>
                  <a:lnTo>
                    <a:pt x="1376314" y="914007"/>
                  </a:lnTo>
                  <a:lnTo>
                    <a:pt x="1372317" y="913896"/>
                  </a:lnTo>
                  <a:lnTo>
                    <a:pt x="1370837" y="914256"/>
                  </a:lnTo>
                  <a:lnTo>
                    <a:pt x="1368058" y="911407"/>
                  </a:lnTo>
                  <a:lnTo>
                    <a:pt x="1366785" y="909567"/>
                  </a:lnTo>
                  <a:lnTo>
                    <a:pt x="1367172" y="908571"/>
                  </a:lnTo>
                  <a:lnTo>
                    <a:pt x="1369427" y="906732"/>
                  </a:lnTo>
                  <a:lnTo>
                    <a:pt x="1370837" y="906856"/>
                  </a:lnTo>
                  <a:lnTo>
                    <a:pt x="1373604" y="908544"/>
                  </a:lnTo>
                  <a:lnTo>
                    <a:pt x="1374627" y="908392"/>
                  </a:lnTo>
                  <a:lnTo>
                    <a:pt x="1377116" y="905791"/>
                  </a:lnTo>
                  <a:lnTo>
                    <a:pt x="1377379" y="903592"/>
                  </a:lnTo>
                  <a:lnTo>
                    <a:pt x="1379219" y="901642"/>
                  </a:lnTo>
                  <a:lnTo>
                    <a:pt x="1378804" y="899775"/>
                  </a:lnTo>
                  <a:lnTo>
                    <a:pt x="1377490" y="896608"/>
                  </a:lnTo>
                  <a:lnTo>
                    <a:pt x="1375028" y="895861"/>
                  </a:lnTo>
                  <a:lnTo>
                    <a:pt x="1370229" y="898088"/>
                  </a:lnTo>
                  <a:lnTo>
                    <a:pt x="1366135" y="901310"/>
                  </a:lnTo>
                  <a:lnTo>
                    <a:pt x="1364365" y="900259"/>
                  </a:lnTo>
                  <a:lnTo>
                    <a:pt x="1363867" y="898448"/>
                  </a:lnTo>
                  <a:lnTo>
                    <a:pt x="1368168" y="893206"/>
                  </a:lnTo>
                  <a:lnTo>
                    <a:pt x="1370021" y="890384"/>
                  </a:lnTo>
                  <a:lnTo>
                    <a:pt x="1369524" y="888780"/>
                  </a:lnTo>
                  <a:lnTo>
                    <a:pt x="1367933" y="886775"/>
                  </a:lnTo>
                  <a:lnTo>
                    <a:pt x="1367463" y="881547"/>
                  </a:lnTo>
                  <a:lnTo>
                    <a:pt x="1368182" y="880274"/>
                  </a:lnTo>
                  <a:close/>
                  <a:moveTo>
                    <a:pt x="1447693" y="919027"/>
                  </a:moveTo>
                  <a:lnTo>
                    <a:pt x="1447153" y="924850"/>
                  </a:lnTo>
                  <a:lnTo>
                    <a:pt x="1445646" y="930880"/>
                  </a:lnTo>
                  <a:lnTo>
                    <a:pt x="1442797" y="934310"/>
                  </a:lnTo>
                  <a:lnTo>
                    <a:pt x="1440515" y="933826"/>
                  </a:lnTo>
                  <a:lnTo>
                    <a:pt x="1438675" y="931433"/>
                  </a:lnTo>
                  <a:lnTo>
                    <a:pt x="1437168" y="931723"/>
                  </a:lnTo>
                  <a:lnTo>
                    <a:pt x="1435550" y="931336"/>
                  </a:lnTo>
                  <a:lnTo>
                    <a:pt x="1434485" y="929317"/>
                  </a:lnTo>
                  <a:lnTo>
                    <a:pt x="1435079" y="926495"/>
                  </a:lnTo>
                  <a:lnTo>
                    <a:pt x="1434167" y="924449"/>
                  </a:lnTo>
                  <a:lnTo>
                    <a:pt x="1433530" y="926371"/>
                  </a:lnTo>
                  <a:lnTo>
                    <a:pt x="1432244" y="928183"/>
                  </a:lnTo>
                  <a:lnTo>
                    <a:pt x="1428870" y="930686"/>
                  </a:lnTo>
                  <a:lnTo>
                    <a:pt x="1426767" y="935070"/>
                  </a:lnTo>
                  <a:lnTo>
                    <a:pt x="1425855" y="937919"/>
                  </a:lnTo>
                  <a:lnTo>
                    <a:pt x="1424195" y="935043"/>
                  </a:lnTo>
                  <a:lnTo>
                    <a:pt x="1422701" y="928031"/>
                  </a:lnTo>
                  <a:lnTo>
                    <a:pt x="1422356" y="925043"/>
                  </a:lnTo>
                  <a:lnTo>
                    <a:pt x="1424555" y="920313"/>
                  </a:lnTo>
                  <a:lnTo>
                    <a:pt x="1427500" y="915735"/>
                  </a:lnTo>
                  <a:lnTo>
                    <a:pt x="1427113" y="902776"/>
                  </a:lnTo>
                  <a:lnTo>
                    <a:pt x="1437043" y="895433"/>
                  </a:lnTo>
                  <a:lnTo>
                    <a:pt x="1438025" y="895681"/>
                  </a:lnTo>
                  <a:lnTo>
                    <a:pt x="1441856" y="900204"/>
                  </a:lnTo>
                  <a:lnTo>
                    <a:pt x="1446102" y="906621"/>
                  </a:lnTo>
                  <a:lnTo>
                    <a:pt x="1447319" y="909595"/>
                  </a:lnTo>
                  <a:lnTo>
                    <a:pt x="1447803" y="914892"/>
                  </a:lnTo>
                  <a:lnTo>
                    <a:pt x="1447693" y="919027"/>
                  </a:lnTo>
                  <a:close/>
                  <a:moveTo>
                    <a:pt x="722249" y="869044"/>
                  </a:moveTo>
                  <a:lnTo>
                    <a:pt x="720824" y="870469"/>
                  </a:lnTo>
                  <a:lnTo>
                    <a:pt x="718681" y="869929"/>
                  </a:lnTo>
                  <a:lnTo>
                    <a:pt x="717533" y="869183"/>
                  </a:lnTo>
                  <a:lnTo>
                    <a:pt x="717394" y="867703"/>
                  </a:lnTo>
                  <a:lnTo>
                    <a:pt x="721585" y="863982"/>
                  </a:lnTo>
                  <a:lnTo>
                    <a:pt x="722470" y="863581"/>
                  </a:lnTo>
                  <a:lnTo>
                    <a:pt x="723037" y="863872"/>
                  </a:lnTo>
                  <a:lnTo>
                    <a:pt x="722968" y="865683"/>
                  </a:lnTo>
                  <a:lnTo>
                    <a:pt x="722249" y="869044"/>
                  </a:lnTo>
                  <a:close/>
                  <a:moveTo>
                    <a:pt x="1378486" y="921517"/>
                  </a:moveTo>
                  <a:lnTo>
                    <a:pt x="1379232" y="922941"/>
                  </a:lnTo>
                  <a:lnTo>
                    <a:pt x="1379343" y="923868"/>
                  </a:lnTo>
                  <a:lnTo>
                    <a:pt x="1375249" y="927602"/>
                  </a:lnTo>
                  <a:lnTo>
                    <a:pt x="1375222" y="928321"/>
                  </a:lnTo>
                  <a:lnTo>
                    <a:pt x="1374337" y="930506"/>
                  </a:lnTo>
                  <a:lnTo>
                    <a:pt x="1373479" y="931378"/>
                  </a:lnTo>
                  <a:lnTo>
                    <a:pt x="1372027" y="933784"/>
                  </a:lnTo>
                  <a:lnTo>
                    <a:pt x="1369095" y="936481"/>
                  </a:lnTo>
                  <a:lnTo>
                    <a:pt x="1369095" y="928902"/>
                  </a:lnTo>
                  <a:lnTo>
                    <a:pt x="1365789" y="924711"/>
                  </a:lnTo>
                  <a:lnTo>
                    <a:pt x="1368708" y="922319"/>
                  </a:lnTo>
                  <a:lnTo>
                    <a:pt x="1370727" y="922830"/>
                  </a:lnTo>
                  <a:lnTo>
                    <a:pt x="1374060" y="922858"/>
                  </a:lnTo>
                  <a:lnTo>
                    <a:pt x="1377199" y="920728"/>
                  </a:lnTo>
                  <a:lnTo>
                    <a:pt x="1378486" y="921517"/>
                  </a:lnTo>
                  <a:close/>
                  <a:moveTo>
                    <a:pt x="568027" y="863540"/>
                  </a:moveTo>
                  <a:lnTo>
                    <a:pt x="568455" y="863678"/>
                  </a:lnTo>
                  <a:lnTo>
                    <a:pt x="569437" y="863498"/>
                  </a:lnTo>
                  <a:lnTo>
                    <a:pt x="572010" y="861078"/>
                  </a:lnTo>
                  <a:lnTo>
                    <a:pt x="572646" y="861078"/>
                  </a:lnTo>
                  <a:lnTo>
                    <a:pt x="572452" y="861949"/>
                  </a:lnTo>
                  <a:lnTo>
                    <a:pt x="570876" y="864577"/>
                  </a:lnTo>
                  <a:lnTo>
                    <a:pt x="571484" y="868754"/>
                  </a:lnTo>
                  <a:lnTo>
                    <a:pt x="572452" y="870911"/>
                  </a:lnTo>
                  <a:lnTo>
                    <a:pt x="572162" y="871506"/>
                  </a:lnTo>
                  <a:lnTo>
                    <a:pt x="568317" y="871990"/>
                  </a:lnTo>
                  <a:lnTo>
                    <a:pt x="565828" y="870372"/>
                  </a:lnTo>
                  <a:lnTo>
                    <a:pt x="564334" y="870372"/>
                  </a:lnTo>
                  <a:lnTo>
                    <a:pt x="562757" y="871368"/>
                  </a:lnTo>
                  <a:lnTo>
                    <a:pt x="562204" y="869694"/>
                  </a:lnTo>
                  <a:lnTo>
                    <a:pt x="563324" y="862558"/>
                  </a:lnTo>
                  <a:lnTo>
                    <a:pt x="563808" y="861382"/>
                  </a:lnTo>
                  <a:lnTo>
                    <a:pt x="565869" y="859321"/>
                  </a:lnTo>
                  <a:lnTo>
                    <a:pt x="568027" y="858685"/>
                  </a:lnTo>
                  <a:lnTo>
                    <a:pt x="568787" y="859211"/>
                  </a:lnTo>
                  <a:lnTo>
                    <a:pt x="569244" y="860345"/>
                  </a:lnTo>
                  <a:lnTo>
                    <a:pt x="569161" y="861424"/>
                  </a:lnTo>
                  <a:lnTo>
                    <a:pt x="568027" y="863540"/>
                  </a:lnTo>
                  <a:close/>
                  <a:moveTo>
                    <a:pt x="578635" y="864812"/>
                  </a:moveTo>
                  <a:lnTo>
                    <a:pt x="577265" y="868712"/>
                  </a:lnTo>
                  <a:lnTo>
                    <a:pt x="573905" y="865199"/>
                  </a:lnTo>
                  <a:lnTo>
                    <a:pt x="573158" y="863678"/>
                  </a:lnTo>
                  <a:lnTo>
                    <a:pt x="574071" y="862890"/>
                  </a:lnTo>
                  <a:lnTo>
                    <a:pt x="577902" y="863581"/>
                  </a:lnTo>
                  <a:lnTo>
                    <a:pt x="578635" y="864812"/>
                  </a:lnTo>
                  <a:close/>
                  <a:moveTo>
                    <a:pt x="1393976" y="954543"/>
                  </a:moveTo>
                  <a:lnTo>
                    <a:pt x="1394750" y="955194"/>
                  </a:lnTo>
                  <a:lnTo>
                    <a:pt x="1395483" y="954654"/>
                  </a:lnTo>
                  <a:lnTo>
                    <a:pt x="1396576" y="952704"/>
                  </a:lnTo>
                  <a:lnTo>
                    <a:pt x="1398747" y="952898"/>
                  </a:lnTo>
                  <a:lnTo>
                    <a:pt x="1400338" y="953396"/>
                  </a:lnTo>
                  <a:lnTo>
                    <a:pt x="1401333" y="954115"/>
                  </a:lnTo>
                  <a:lnTo>
                    <a:pt x="1401029" y="956839"/>
                  </a:lnTo>
                  <a:lnTo>
                    <a:pt x="1400946" y="961265"/>
                  </a:lnTo>
                  <a:lnTo>
                    <a:pt x="1400172" y="962883"/>
                  </a:lnTo>
                  <a:lnTo>
                    <a:pt x="1399452" y="965124"/>
                  </a:lnTo>
                  <a:lnTo>
                    <a:pt x="1396285" y="964059"/>
                  </a:lnTo>
                  <a:lnTo>
                    <a:pt x="1393616" y="961431"/>
                  </a:lnTo>
                  <a:lnTo>
                    <a:pt x="1389702" y="956881"/>
                  </a:lnTo>
                  <a:lnTo>
                    <a:pt x="1387475" y="953548"/>
                  </a:lnTo>
                  <a:lnTo>
                    <a:pt x="1387213" y="952096"/>
                  </a:lnTo>
                  <a:lnTo>
                    <a:pt x="1385857" y="951113"/>
                  </a:lnTo>
                  <a:lnTo>
                    <a:pt x="1383022" y="945263"/>
                  </a:lnTo>
                  <a:lnTo>
                    <a:pt x="1381307" y="940658"/>
                  </a:lnTo>
                  <a:lnTo>
                    <a:pt x="1379080" y="940257"/>
                  </a:lnTo>
                  <a:lnTo>
                    <a:pt x="1376176" y="939123"/>
                  </a:lnTo>
                  <a:lnTo>
                    <a:pt x="1374959" y="936606"/>
                  </a:lnTo>
                  <a:lnTo>
                    <a:pt x="1375567" y="934296"/>
                  </a:lnTo>
                  <a:lnTo>
                    <a:pt x="1379426" y="932885"/>
                  </a:lnTo>
                  <a:lnTo>
                    <a:pt x="1385760" y="938376"/>
                  </a:lnTo>
                  <a:lnTo>
                    <a:pt x="1386825" y="940782"/>
                  </a:lnTo>
                  <a:lnTo>
                    <a:pt x="1389163" y="943562"/>
                  </a:lnTo>
                  <a:lnTo>
                    <a:pt x="1389826" y="947573"/>
                  </a:lnTo>
                  <a:lnTo>
                    <a:pt x="1391057" y="949080"/>
                  </a:lnTo>
                  <a:lnTo>
                    <a:pt x="1393976" y="954543"/>
                  </a:lnTo>
                  <a:close/>
                  <a:moveTo>
                    <a:pt x="589436" y="878559"/>
                  </a:moveTo>
                  <a:lnTo>
                    <a:pt x="587417" y="879293"/>
                  </a:lnTo>
                  <a:lnTo>
                    <a:pt x="586532" y="880565"/>
                  </a:lnTo>
                  <a:lnTo>
                    <a:pt x="585038" y="880855"/>
                  </a:lnTo>
                  <a:lnTo>
                    <a:pt x="583613" y="881741"/>
                  </a:lnTo>
                  <a:lnTo>
                    <a:pt x="578538" y="886069"/>
                  </a:lnTo>
                  <a:lnTo>
                    <a:pt x="576615" y="886623"/>
                  </a:lnTo>
                  <a:lnTo>
                    <a:pt x="579534" y="882612"/>
                  </a:lnTo>
                  <a:lnTo>
                    <a:pt x="580170" y="881256"/>
                  </a:lnTo>
                  <a:lnTo>
                    <a:pt x="580405" y="880330"/>
                  </a:lnTo>
                  <a:lnTo>
                    <a:pt x="580640" y="876817"/>
                  </a:lnTo>
                  <a:lnTo>
                    <a:pt x="581705" y="877246"/>
                  </a:lnTo>
                  <a:lnTo>
                    <a:pt x="582797" y="876734"/>
                  </a:lnTo>
                  <a:lnTo>
                    <a:pt x="585356" y="874175"/>
                  </a:lnTo>
                  <a:lnTo>
                    <a:pt x="587099" y="874272"/>
                  </a:lnTo>
                  <a:lnTo>
                    <a:pt x="589699" y="871146"/>
                  </a:lnTo>
                  <a:lnTo>
                    <a:pt x="590736" y="871077"/>
                  </a:lnTo>
                  <a:lnTo>
                    <a:pt x="591082" y="871672"/>
                  </a:lnTo>
                  <a:lnTo>
                    <a:pt x="589796" y="873650"/>
                  </a:lnTo>
                  <a:lnTo>
                    <a:pt x="591027" y="876015"/>
                  </a:lnTo>
                  <a:lnTo>
                    <a:pt x="590155" y="877826"/>
                  </a:lnTo>
                  <a:lnTo>
                    <a:pt x="589436" y="878559"/>
                  </a:lnTo>
                  <a:close/>
                  <a:moveTo>
                    <a:pt x="1438827" y="941322"/>
                  </a:moveTo>
                  <a:lnTo>
                    <a:pt x="1442492" y="947836"/>
                  </a:lnTo>
                  <a:lnTo>
                    <a:pt x="1442838" y="950215"/>
                  </a:lnTo>
                  <a:lnTo>
                    <a:pt x="1440003" y="951321"/>
                  </a:lnTo>
                  <a:lnTo>
                    <a:pt x="1437707" y="951169"/>
                  </a:lnTo>
                  <a:lnTo>
                    <a:pt x="1436449" y="950477"/>
                  </a:lnTo>
                  <a:lnTo>
                    <a:pt x="1436061" y="949426"/>
                  </a:lnTo>
                  <a:lnTo>
                    <a:pt x="1436518" y="945927"/>
                  </a:lnTo>
                  <a:lnTo>
                    <a:pt x="1434775" y="944005"/>
                  </a:lnTo>
                  <a:lnTo>
                    <a:pt x="1432963" y="943479"/>
                  </a:lnTo>
                  <a:lnTo>
                    <a:pt x="1431511" y="944807"/>
                  </a:lnTo>
                  <a:lnTo>
                    <a:pt x="1431165" y="941418"/>
                  </a:lnTo>
                  <a:lnTo>
                    <a:pt x="1432134" y="938888"/>
                  </a:lnTo>
                  <a:lnTo>
                    <a:pt x="1431207" y="935637"/>
                  </a:lnTo>
                  <a:lnTo>
                    <a:pt x="1430986" y="933134"/>
                  </a:lnTo>
                  <a:lnTo>
                    <a:pt x="1431290" y="932332"/>
                  </a:lnTo>
                  <a:lnTo>
                    <a:pt x="1432853" y="932235"/>
                  </a:lnTo>
                  <a:lnTo>
                    <a:pt x="1436310" y="934545"/>
                  </a:lnTo>
                  <a:lnTo>
                    <a:pt x="1438827" y="941322"/>
                  </a:lnTo>
                  <a:close/>
                  <a:moveTo>
                    <a:pt x="600113" y="879818"/>
                  </a:moveTo>
                  <a:lnTo>
                    <a:pt x="599062" y="883829"/>
                  </a:lnTo>
                  <a:lnTo>
                    <a:pt x="598495" y="884354"/>
                  </a:lnTo>
                  <a:lnTo>
                    <a:pt x="597956" y="883096"/>
                  </a:lnTo>
                  <a:lnTo>
                    <a:pt x="596047" y="883912"/>
                  </a:lnTo>
                  <a:lnTo>
                    <a:pt x="595328" y="882819"/>
                  </a:lnTo>
                  <a:lnTo>
                    <a:pt x="596047" y="881492"/>
                  </a:lnTo>
                  <a:lnTo>
                    <a:pt x="596185" y="880344"/>
                  </a:lnTo>
                  <a:lnTo>
                    <a:pt x="597444" y="880537"/>
                  </a:lnTo>
                  <a:lnTo>
                    <a:pt x="598177" y="878559"/>
                  </a:lnTo>
                  <a:lnTo>
                    <a:pt x="598177" y="877674"/>
                  </a:lnTo>
                  <a:lnTo>
                    <a:pt x="599200" y="876015"/>
                  </a:lnTo>
                  <a:lnTo>
                    <a:pt x="600168" y="875807"/>
                  </a:lnTo>
                  <a:lnTo>
                    <a:pt x="600113" y="879818"/>
                  </a:lnTo>
                  <a:close/>
                  <a:moveTo>
                    <a:pt x="602547" y="889997"/>
                  </a:moveTo>
                  <a:lnTo>
                    <a:pt x="601551" y="890025"/>
                  </a:lnTo>
                  <a:lnTo>
                    <a:pt x="600888" y="889264"/>
                  </a:lnTo>
                  <a:lnTo>
                    <a:pt x="600445" y="886139"/>
                  </a:lnTo>
                  <a:lnTo>
                    <a:pt x="600639" y="884880"/>
                  </a:lnTo>
                  <a:lnTo>
                    <a:pt x="602520" y="886277"/>
                  </a:lnTo>
                  <a:lnTo>
                    <a:pt x="602838" y="888559"/>
                  </a:lnTo>
                  <a:lnTo>
                    <a:pt x="602547" y="889997"/>
                  </a:lnTo>
                  <a:close/>
                  <a:moveTo>
                    <a:pt x="482721" y="859584"/>
                  </a:moveTo>
                  <a:lnTo>
                    <a:pt x="483260" y="868685"/>
                  </a:lnTo>
                  <a:lnTo>
                    <a:pt x="484049" y="870649"/>
                  </a:lnTo>
                  <a:lnTo>
                    <a:pt x="485598" y="872045"/>
                  </a:lnTo>
                  <a:lnTo>
                    <a:pt x="487921" y="873636"/>
                  </a:lnTo>
                  <a:lnTo>
                    <a:pt x="489083" y="875268"/>
                  </a:lnTo>
                  <a:lnTo>
                    <a:pt x="489913" y="877495"/>
                  </a:lnTo>
                  <a:lnTo>
                    <a:pt x="489830" y="878394"/>
                  </a:lnTo>
                  <a:lnTo>
                    <a:pt x="482721" y="872875"/>
                  </a:lnTo>
                  <a:lnTo>
                    <a:pt x="476359" y="876402"/>
                  </a:lnTo>
                  <a:lnTo>
                    <a:pt x="474658" y="876623"/>
                  </a:lnTo>
                  <a:lnTo>
                    <a:pt x="460302" y="872875"/>
                  </a:lnTo>
                  <a:lnTo>
                    <a:pt x="457204" y="873000"/>
                  </a:lnTo>
                  <a:lnTo>
                    <a:pt x="454894" y="874065"/>
                  </a:lnTo>
                  <a:lnTo>
                    <a:pt x="450372" y="877578"/>
                  </a:lnTo>
                  <a:lnTo>
                    <a:pt x="448256" y="878822"/>
                  </a:lnTo>
                  <a:lnTo>
                    <a:pt x="446181" y="879362"/>
                  </a:lnTo>
                  <a:lnTo>
                    <a:pt x="442129" y="879431"/>
                  </a:lnTo>
                  <a:lnTo>
                    <a:pt x="437745" y="877979"/>
                  </a:lnTo>
                  <a:lnTo>
                    <a:pt x="435573" y="876734"/>
                  </a:lnTo>
                  <a:lnTo>
                    <a:pt x="434937" y="874244"/>
                  </a:lnTo>
                  <a:lnTo>
                    <a:pt x="435048" y="869763"/>
                  </a:lnTo>
                  <a:lnTo>
                    <a:pt x="435380" y="868588"/>
                  </a:lnTo>
                  <a:lnTo>
                    <a:pt x="436417" y="866748"/>
                  </a:lnTo>
                  <a:lnTo>
                    <a:pt x="441188" y="865144"/>
                  </a:lnTo>
                  <a:lnTo>
                    <a:pt x="442931" y="864065"/>
                  </a:lnTo>
                  <a:lnTo>
                    <a:pt x="450731" y="856085"/>
                  </a:lnTo>
                  <a:lnTo>
                    <a:pt x="452585" y="855200"/>
                  </a:lnTo>
                  <a:lnTo>
                    <a:pt x="454258" y="855338"/>
                  </a:lnTo>
                  <a:lnTo>
                    <a:pt x="458421" y="857247"/>
                  </a:lnTo>
                  <a:lnTo>
                    <a:pt x="462944" y="855532"/>
                  </a:lnTo>
                  <a:lnTo>
                    <a:pt x="472141" y="853540"/>
                  </a:lnTo>
                  <a:lnTo>
                    <a:pt x="474022" y="853540"/>
                  </a:lnTo>
                  <a:lnTo>
                    <a:pt x="479830" y="855020"/>
                  </a:lnTo>
                  <a:lnTo>
                    <a:pt x="481213" y="856127"/>
                  </a:lnTo>
                  <a:lnTo>
                    <a:pt x="482099" y="857648"/>
                  </a:lnTo>
                  <a:lnTo>
                    <a:pt x="482721" y="859584"/>
                  </a:lnTo>
                  <a:close/>
                  <a:moveTo>
                    <a:pt x="515139" y="875489"/>
                  </a:moveTo>
                  <a:lnTo>
                    <a:pt x="514393" y="875572"/>
                  </a:lnTo>
                  <a:lnTo>
                    <a:pt x="512802" y="873498"/>
                  </a:lnTo>
                  <a:lnTo>
                    <a:pt x="512387" y="872142"/>
                  </a:lnTo>
                  <a:lnTo>
                    <a:pt x="512304" y="870234"/>
                  </a:lnTo>
                  <a:lnTo>
                    <a:pt x="517076" y="868698"/>
                  </a:lnTo>
                  <a:lnTo>
                    <a:pt x="517919" y="868892"/>
                  </a:lnTo>
                  <a:lnTo>
                    <a:pt x="518306" y="870524"/>
                  </a:lnTo>
                  <a:lnTo>
                    <a:pt x="518127" y="871686"/>
                  </a:lnTo>
                  <a:lnTo>
                    <a:pt x="516121" y="874673"/>
                  </a:lnTo>
                  <a:lnTo>
                    <a:pt x="515139" y="875489"/>
                  </a:lnTo>
                  <a:close/>
                  <a:moveTo>
                    <a:pt x="501779" y="895986"/>
                  </a:moveTo>
                  <a:lnTo>
                    <a:pt x="498930" y="896401"/>
                  </a:lnTo>
                  <a:lnTo>
                    <a:pt x="496551" y="894547"/>
                  </a:lnTo>
                  <a:lnTo>
                    <a:pt x="494823" y="891823"/>
                  </a:lnTo>
                  <a:lnTo>
                    <a:pt x="495237" y="889223"/>
                  </a:lnTo>
                  <a:lnTo>
                    <a:pt x="499926" y="892210"/>
                  </a:lnTo>
                  <a:lnTo>
                    <a:pt x="500825" y="893275"/>
                  </a:lnTo>
                  <a:lnTo>
                    <a:pt x="501779" y="895986"/>
                  </a:lnTo>
                  <a:close/>
                  <a:moveTo>
                    <a:pt x="409890" y="884493"/>
                  </a:moveTo>
                  <a:lnTo>
                    <a:pt x="408493" y="884493"/>
                  </a:lnTo>
                  <a:lnTo>
                    <a:pt x="408369" y="883912"/>
                  </a:lnTo>
                  <a:lnTo>
                    <a:pt x="408867" y="881671"/>
                  </a:lnTo>
                  <a:lnTo>
                    <a:pt x="408936" y="877909"/>
                  </a:lnTo>
                  <a:lnTo>
                    <a:pt x="411177" y="877204"/>
                  </a:lnTo>
                  <a:lnTo>
                    <a:pt x="412421" y="877232"/>
                  </a:lnTo>
                  <a:lnTo>
                    <a:pt x="412726" y="877909"/>
                  </a:lnTo>
                  <a:lnTo>
                    <a:pt x="413306" y="880883"/>
                  </a:lnTo>
                  <a:lnTo>
                    <a:pt x="414441" y="881989"/>
                  </a:lnTo>
                  <a:lnTo>
                    <a:pt x="415257" y="882861"/>
                  </a:lnTo>
                  <a:lnTo>
                    <a:pt x="413265" y="883137"/>
                  </a:lnTo>
                  <a:lnTo>
                    <a:pt x="409890" y="884493"/>
                  </a:lnTo>
                  <a:close/>
                  <a:moveTo>
                    <a:pt x="400721" y="885336"/>
                  </a:moveTo>
                  <a:lnTo>
                    <a:pt x="399338" y="885876"/>
                  </a:lnTo>
                  <a:lnTo>
                    <a:pt x="398383" y="885779"/>
                  </a:lnTo>
                  <a:lnTo>
                    <a:pt x="397830" y="885087"/>
                  </a:lnTo>
                  <a:lnTo>
                    <a:pt x="394649" y="884769"/>
                  </a:lnTo>
                  <a:lnTo>
                    <a:pt x="394138" y="884244"/>
                  </a:lnTo>
                  <a:lnTo>
                    <a:pt x="393667" y="880855"/>
                  </a:lnTo>
                  <a:lnTo>
                    <a:pt x="394055" y="879306"/>
                  </a:lnTo>
                  <a:lnTo>
                    <a:pt x="394940" y="878269"/>
                  </a:lnTo>
                  <a:lnTo>
                    <a:pt x="396655" y="877591"/>
                  </a:lnTo>
                  <a:lnTo>
                    <a:pt x="399144" y="877287"/>
                  </a:lnTo>
                  <a:lnTo>
                    <a:pt x="401233" y="878131"/>
                  </a:lnTo>
                  <a:lnTo>
                    <a:pt x="404151" y="882003"/>
                  </a:lnTo>
                  <a:lnTo>
                    <a:pt x="405423" y="884133"/>
                  </a:lnTo>
                  <a:lnTo>
                    <a:pt x="405465" y="885240"/>
                  </a:lnTo>
                  <a:lnTo>
                    <a:pt x="403860" y="885765"/>
                  </a:lnTo>
                  <a:lnTo>
                    <a:pt x="400721" y="885336"/>
                  </a:lnTo>
                  <a:close/>
                  <a:moveTo>
                    <a:pt x="375494" y="886816"/>
                  </a:moveTo>
                  <a:lnTo>
                    <a:pt x="376020" y="889555"/>
                  </a:lnTo>
                  <a:lnTo>
                    <a:pt x="378703" y="888725"/>
                  </a:lnTo>
                  <a:lnTo>
                    <a:pt x="380930" y="887162"/>
                  </a:lnTo>
                  <a:lnTo>
                    <a:pt x="382990" y="884935"/>
                  </a:lnTo>
                  <a:lnTo>
                    <a:pt x="384138" y="884147"/>
                  </a:lnTo>
                  <a:lnTo>
                    <a:pt x="384761" y="885876"/>
                  </a:lnTo>
                  <a:lnTo>
                    <a:pt x="387250" y="888725"/>
                  </a:lnTo>
                  <a:lnTo>
                    <a:pt x="383765" y="890869"/>
                  </a:lnTo>
                  <a:lnTo>
                    <a:pt x="377430" y="893704"/>
                  </a:lnTo>
                  <a:lnTo>
                    <a:pt x="374830" y="896110"/>
                  </a:lnTo>
                  <a:lnTo>
                    <a:pt x="374332" y="897369"/>
                  </a:lnTo>
                  <a:lnTo>
                    <a:pt x="379450" y="897908"/>
                  </a:lnTo>
                  <a:lnTo>
                    <a:pt x="380764" y="898475"/>
                  </a:lnTo>
                  <a:lnTo>
                    <a:pt x="381344" y="899761"/>
                  </a:lnTo>
                  <a:lnTo>
                    <a:pt x="379643" y="900536"/>
                  </a:lnTo>
                  <a:lnTo>
                    <a:pt x="376697" y="900785"/>
                  </a:lnTo>
                  <a:lnTo>
                    <a:pt x="373752" y="902196"/>
                  </a:lnTo>
                  <a:lnTo>
                    <a:pt x="367307" y="904146"/>
                  </a:lnTo>
                  <a:lnTo>
                    <a:pt x="364361" y="906524"/>
                  </a:lnTo>
                  <a:lnTo>
                    <a:pt x="361636" y="906912"/>
                  </a:lnTo>
                  <a:lnTo>
                    <a:pt x="358331" y="906165"/>
                  </a:lnTo>
                  <a:lnTo>
                    <a:pt x="352038" y="906303"/>
                  </a:lnTo>
                  <a:lnTo>
                    <a:pt x="347986" y="907064"/>
                  </a:lnTo>
                  <a:lnTo>
                    <a:pt x="346810" y="907783"/>
                  </a:lnTo>
                  <a:lnTo>
                    <a:pt x="345565" y="907894"/>
                  </a:lnTo>
                  <a:lnTo>
                    <a:pt x="344307" y="907423"/>
                  </a:lnTo>
                  <a:lnTo>
                    <a:pt x="342633" y="907783"/>
                  </a:lnTo>
                  <a:lnTo>
                    <a:pt x="340614" y="908945"/>
                  </a:lnTo>
                  <a:lnTo>
                    <a:pt x="339107" y="909291"/>
                  </a:lnTo>
                  <a:lnTo>
                    <a:pt x="337004" y="908806"/>
                  </a:lnTo>
                  <a:lnTo>
                    <a:pt x="335746" y="909111"/>
                  </a:lnTo>
                  <a:lnTo>
                    <a:pt x="334543" y="908696"/>
                  </a:lnTo>
                  <a:lnTo>
                    <a:pt x="331915" y="905639"/>
                  </a:lnTo>
                  <a:lnTo>
                    <a:pt x="331445" y="904201"/>
                  </a:lnTo>
                  <a:lnTo>
                    <a:pt x="335110" y="902832"/>
                  </a:lnTo>
                  <a:lnTo>
                    <a:pt x="337461" y="902693"/>
                  </a:lnTo>
                  <a:lnTo>
                    <a:pt x="340752" y="903385"/>
                  </a:lnTo>
                  <a:lnTo>
                    <a:pt x="344583" y="902237"/>
                  </a:lnTo>
                  <a:lnTo>
                    <a:pt x="351941" y="901463"/>
                  </a:lnTo>
                  <a:lnTo>
                    <a:pt x="354431" y="900536"/>
                  </a:lnTo>
                  <a:lnTo>
                    <a:pt x="357459" y="895543"/>
                  </a:lnTo>
                  <a:lnTo>
                    <a:pt x="359244" y="895059"/>
                  </a:lnTo>
                  <a:lnTo>
                    <a:pt x="360682" y="893151"/>
                  </a:lnTo>
                  <a:lnTo>
                    <a:pt x="364250" y="894312"/>
                  </a:lnTo>
                  <a:lnTo>
                    <a:pt x="365121" y="897272"/>
                  </a:lnTo>
                  <a:lnTo>
                    <a:pt x="365606" y="897770"/>
                  </a:lnTo>
                  <a:lnTo>
                    <a:pt x="365951" y="897632"/>
                  </a:lnTo>
                  <a:lnTo>
                    <a:pt x="366740" y="895737"/>
                  </a:lnTo>
                  <a:lnTo>
                    <a:pt x="369022" y="894948"/>
                  </a:lnTo>
                  <a:lnTo>
                    <a:pt x="368275" y="893621"/>
                  </a:lnTo>
                  <a:lnTo>
                    <a:pt x="365357" y="891325"/>
                  </a:lnTo>
                  <a:lnTo>
                    <a:pt x="363116" y="889970"/>
                  </a:lnTo>
                  <a:lnTo>
                    <a:pt x="361512" y="889541"/>
                  </a:lnTo>
                  <a:lnTo>
                    <a:pt x="360447" y="888434"/>
                  </a:lnTo>
                  <a:lnTo>
                    <a:pt x="359907" y="886623"/>
                  </a:lnTo>
                  <a:lnTo>
                    <a:pt x="359907" y="885018"/>
                  </a:lnTo>
                  <a:lnTo>
                    <a:pt x="360447" y="883608"/>
                  </a:lnTo>
                  <a:lnTo>
                    <a:pt x="361747" y="882211"/>
                  </a:lnTo>
                  <a:lnTo>
                    <a:pt x="363849" y="880883"/>
                  </a:lnTo>
                  <a:lnTo>
                    <a:pt x="365896" y="880427"/>
                  </a:lnTo>
                  <a:lnTo>
                    <a:pt x="369934" y="880883"/>
                  </a:lnTo>
                  <a:lnTo>
                    <a:pt x="373655" y="880745"/>
                  </a:lnTo>
                  <a:lnTo>
                    <a:pt x="375508" y="881090"/>
                  </a:lnTo>
                  <a:lnTo>
                    <a:pt x="376670" y="882003"/>
                  </a:lnTo>
                  <a:lnTo>
                    <a:pt x="375494" y="886816"/>
                  </a:lnTo>
                  <a:close/>
                  <a:moveTo>
                    <a:pt x="384650" y="899305"/>
                  </a:moveTo>
                  <a:lnTo>
                    <a:pt x="384194" y="899305"/>
                  </a:lnTo>
                  <a:lnTo>
                    <a:pt x="383820" y="897839"/>
                  </a:lnTo>
                  <a:lnTo>
                    <a:pt x="384138" y="896705"/>
                  </a:lnTo>
                  <a:lnTo>
                    <a:pt x="384871" y="896013"/>
                  </a:lnTo>
                  <a:lnTo>
                    <a:pt x="386821" y="894547"/>
                  </a:lnTo>
                  <a:lnTo>
                    <a:pt x="387997" y="894160"/>
                  </a:lnTo>
                  <a:lnTo>
                    <a:pt x="389297" y="894188"/>
                  </a:lnTo>
                  <a:lnTo>
                    <a:pt x="389477" y="894796"/>
                  </a:lnTo>
                  <a:lnTo>
                    <a:pt x="387734" y="896719"/>
                  </a:lnTo>
                  <a:lnTo>
                    <a:pt x="385950" y="897811"/>
                  </a:lnTo>
                  <a:lnTo>
                    <a:pt x="384650" y="899305"/>
                  </a:lnTo>
                  <a:close/>
                  <a:moveTo>
                    <a:pt x="327102" y="901601"/>
                  </a:moveTo>
                  <a:lnTo>
                    <a:pt x="316342" y="903869"/>
                  </a:lnTo>
                  <a:lnTo>
                    <a:pt x="312151" y="906760"/>
                  </a:lnTo>
                  <a:lnTo>
                    <a:pt x="308652" y="909705"/>
                  </a:lnTo>
                  <a:lnTo>
                    <a:pt x="306204" y="911130"/>
                  </a:lnTo>
                  <a:lnTo>
                    <a:pt x="304807" y="911075"/>
                  </a:lnTo>
                  <a:lnTo>
                    <a:pt x="303037" y="911545"/>
                  </a:lnTo>
                  <a:lnTo>
                    <a:pt x="299206" y="913122"/>
                  </a:lnTo>
                  <a:lnTo>
                    <a:pt x="297837" y="913011"/>
                  </a:lnTo>
                  <a:lnTo>
                    <a:pt x="286178" y="915735"/>
                  </a:lnTo>
                  <a:lnTo>
                    <a:pt x="285459" y="915597"/>
                  </a:lnTo>
                  <a:lnTo>
                    <a:pt x="286468" y="914173"/>
                  </a:lnTo>
                  <a:lnTo>
                    <a:pt x="290161" y="912956"/>
                  </a:lnTo>
                  <a:lnTo>
                    <a:pt x="292747" y="911573"/>
                  </a:lnTo>
                  <a:lnTo>
                    <a:pt x="296066" y="908945"/>
                  </a:lnTo>
                  <a:lnTo>
                    <a:pt x="297657" y="908129"/>
                  </a:lnTo>
                  <a:lnTo>
                    <a:pt x="298625" y="906552"/>
                  </a:lnTo>
                  <a:lnTo>
                    <a:pt x="299925" y="903233"/>
                  </a:lnTo>
                  <a:lnTo>
                    <a:pt x="300893" y="902126"/>
                  </a:lnTo>
                  <a:lnTo>
                    <a:pt x="303811" y="900232"/>
                  </a:lnTo>
                  <a:lnTo>
                    <a:pt x="305748" y="899360"/>
                  </a:lnTo>
                  <a:lnTo>
                    <a:pt x="307891" y="899540"/>
                  </a:lnTo>
                  <a:lnTo>
                    <a:pt x="311722" y="901310"/>
                  </a:lnTo>
                  <a:lnTo>
                    <a:pt x="313852" y="900550"/>
                  </a:lnTo>
                  <a:lnTo>
                    <a:pt x="314696" y="899748"/>
                  </a:lnTo>
                  <a:lnTo>
                    <a:pt x="313963" y="898489"/>
                  </a:lnTo>
                  <a:lnTo>
                    <a:pt x="314253" y="896871"/>
                  </a:lnTo>
                  <a:lnTo>
                    <a:pt x="315415" y="894229"/>
                  </a:lnTo>
                  <a:lnTo>
                    <a:pt x="317393" y="892210"/>
                  </a:lnTo>
                  <a:lnTo>
                    <a:pt x="320131" y="890785"/>
                  </a:lnTo>
                  <a:lnTo>
                    <a:pt x="323437" y="890066"/>
                  </a:lnTo>
                  <a:lnTo>
                    <a:pt x="327351" y="890066"/>
                  </a:lnTo>
                  <a:lnTo>
                    <a:pt x="329937" y="890869"/>
                  </a:lnTo>
                  <a:lnTo>
                    <a:pt x="333740" y="894838"/>
                  </a:lnTo>
                  <a:lnTo>
                    <a:pt x="334058" y="896207"/>
                  </a:lnTo>
                  <a:lnTo>
                    <a:pt x="332081" y="898295"/>
                  </a:lnTo>
                  <a:lnTo>
                    <a:pt x="330670" y="900384"/>
                  </a:lnTo>
                  <a:lnTo>
                    <a:pt x="327102" y="901601"/>
                  </a:lnTo>
                  <a:close/>
                  <a:moveTo>
                    <a:pt x="267936" y="908751"/>
                  </a:moveTo>
                  <a:lnTo>
                    <a:pt x="266774" y="910563"/>
                  </a:lnTo>
                  <a:lnTo>
                    <a:pt x="266082" y="911130"/>
                  </a:lnTo>
                  <a:lnTo>
                    <a:pt x="261878" y="908516"/>
                  </a:lnTo>
                  <a:lnTo>
                    <a:pt x="258711" y="907797"/>
                  </a:lnTo>
                  <a:lnTo>
                    <a:pt x="258780" y="906511"/>
                  </a:lnTo>
                  <a:lnTo>
                    <a:pt x="259430" y="905598"/>
                  </a:lnTo>
                  <a:lnTo>
                    <a:pt x="264768" y="905708"/>
                  </a:lnTo>
                  <a:lnTo>
                    <a:pt x="266705" y="906386"/>
                  </a:lnTo>
                  <a:lnTo>
                    <a:pt x="267700" y="907659"/>
                  </a:lnTo>
                  <a:lnTo>
                    <a:pt x="267936" y="908751"/>
                  </a:lnTo>
                  <a:close/>
                  <a:moveTo>
                    <a:pt x="232599" y="910757"/>
                  </a:moveTo>
                  <a:lnTo>
                    <a:pt x="230151" y="911614"/>
                  </a:lnTo>
                  <a:lnTo>
                    <a:pt x="229791" y="910812"/>
                  </a:lnTo>
                  <a:lnTo>
                    <a:pt x="230151" y="908793"/>
                  </a:lnTo>
                  <a:lnTo>
                    <a:pt x="231741" y="907672"/>
                  </a:lnTo>
                  <a:lnTo>
                    <a:pt x="236126" y="905639"/>
                  </a:lnTo>
                  <a:lnTo>
                    <a:pt x="238076" y="907009"/>
                  </a:lnTo>
                  <a:lnTo>
                    <a:pt x="238449" y="908129"/>
                  </a:lnTo>
                  <a:lnTo>
                    <a:pt x="237951" y="909332"/>
                  </a:lnTo>
                  <a:lnTo>
                    <a:pt x="236568" y="910660"/>
                  </a:lnTo>
                  <a:lnTo>
                    <a:pt x="235241" y="911088"/>
                  </a:lnTo>
                  <a:lnTo>
                    <a:pt x="233982" y="910618"/>
                  </a:lnTo>
                  <a:lnTo>
                    <a:pt x="232599" y="910757"/>
                  </a:lnTo>
                  <a:close/>
                  <a:moveTo>
                    <a:pt x="106300" y="892072"/>
                  </a:moveTo>
                  <a:lnTo>
                    <a:pt x="89787" y="887494"/>
                  </a:lnTo>
                  <a:lnTo>
                    <a:pt x="87975" y="885143"/>
                  </a:lnTo>
                  <a:lnTo>
                    <a:pt x="90672" y="885405"/>
                  </a:lnTo>
                  <a:lnTo>
                    <a:pt x="93645" y="886152"/>
                  </a:lnTo>
                  <a:lnTo>
                    <a:pt x="100478" y="886374"/>
                  </a:lnTo>
                  <a:lnTo>
                    <a:pt x="108541" y="887439"/>
                  </a:lnTo>
                  <a:lnTo>
                    <a:pt x="115165" y="887439"/>
                  </a:lnTo>
                  <a:lnTo>
                    <a:pt x="120711" y="887909"/>
                  </a:lnTo>
                  <a:lnTo>
                    <a:pt x="123132" y="885917"/>
                  </a:lnTo>
                  <a:lnTo>
                    <a:pt x="119314" y="882888"/>
                  </a:lnTo>
                  <a:lnTo>
                    <a:pt x="118886" y="881533"/>
                  </a:lnTo>
                  <a:lnTo>
                    <a:pt x="121403" y="881173"/>
                  </a:lnTo>
                  <a:lnTo>
                    <a:pt x="123823" y="880136"/>
                  </a:lnTo>
                  <a:lnTo>
                    <a:pt x="128664" y="879763"/>
                  </a:lnTo>
                  <a:lnTo>
                    <a:pt x="131250" y="883732"/>
                  </a:lnTo>
                  <a:lnTo>
                    <a:pt x="131375" y="885751"/>
                  </a:lnTo>
                  <a:lnTo>
                    <a:pt x="130240" y="887646"/>
                  </a:lnTo>
                  <a:lnTo>
                    <a:pt x="128664" y="889444"/>
                  </a:lnTo>
                  <a:lnTo>
                    <a:pt x="125040" y="889236"/>
                  </a:lnTo>
                  <a:lnTo>
                    <a:pt x="124127" y="890122"/>
                  </a:lnTo>
                  <a:lnTo>
                    <a:pt x="124584" y="893911"/>
                  </a:lnTo>
                  <a:lnTo>
                    <a:pt x="116950" y="893994"/>
                  </a:lnTo>
                  <a:lnTo>
                    <a:pt x="106300" y="892072"/>
                  </a:lnTo>
                  <a:close/>
                  <a:moveTo>
                    <a:pt x="175908" y="906607"/>
                  </a:moveTo>
                  <a:lnTo>
                    <a:pt x="173460" y="906483"/>
                  </a:lnTo>
                  <a:lnTo>
                    <a:pt x="171372" y="904837"/>
                  </a:lnTo>
                  <a:lnTo>
                    <a:pt x="173460" y="902749"/>
                  </a:lnTo>
                  <a:lnTo>
                    <a:pt x="175134" y="901836"/>
                  </a:lnTo>
                  <a:lnTo>
                    <a:pt x="177914" y="901006"/>
                  </a:lnTo>
                  <a:lnTo>
                    <a:pt x="180182" y="902707"/>
                  </a:lnTo>
                  <a:lnTo>
                    <a:pt x="181427" y="905584"/>
                  </a:lnTo>
                  <a:lnTo>
                    <a:pt x="175908" y="906607"/>
                  </a:lnTo>
                  <a:close/>
                  <a:moveTo>
                    <a:pt x="141291" y="900605"/>
                  </a:moveTo>
                  <a:lnTo>
                    <a:pt x="146298" y="904837"/>
                  </a:lnTo>
                  <a:lnTo>
                    <a:pt x="153586" y="907437"/>
                  </a:lnTo>
                  <a:lnTo>
                    <a:pt x="156048" y="908917"/>
                  </a:lnTo>
                  <a:lnTo>
                    <a:pt x="155868" y="909498"/>
                  </a:lnTo>
                  <a:lnTo>
                    <a:pt x="150958" y="908502"/>
                  </a:lnTo>
                  <a:lnTo>
                    <a:pt x="149492" y="907603"/>
                  </a:lnTo>
                  <a:lnTo>
                    <a:pt x="145053" y="907133"/>
                  </a:lnTo>
                  <a:lnTo>
                    <a:pt x="142259" y="906220"/>
                  </a:lnTo>
                  <a:lnTo>
                    <a:pt x="136423" y="902749"/>
                  </a:lnTo>
                  <a:lnTo>
                    <a:pt x="131333" y="901504"/>
                  </a:lnTo>
                  <a:lnTo>
                    <a:pt x="130171" y="900716"/>
                  </a:lnTo>
                  <a:lnTo>
                    <a:pt x="128996" y="899222"/>
                  </a:lnTo>
                  <a:lnTo>
                    <a:pt x="127848" y="897023"/>
                  </a:lnTo>
                  <a:lnTo>
                    <a:pt x="128138" y="896013"/>
                  </a:lnTo>
                  <a:lnTo>
                    <a:pt x="129867" y="896290"/>
                  </a:lnTo>
                  <a:lnTo>
                    <a:pt x="133601" y="899264"/>
                  </a:lnTo>
                  <a:lnTo>
                    <a:pt x="134320" y="898766"/>
                  </a:lnTo>
                  <a:lnTo>
                    <a:pt x="138400" y="898973"/>
                  </a:lnTo>
                  <a:lnTo>
                    <a:pt x="141291" y="900605"/>
                  </a:lnTo>
                  <a:close/>
                  <a:moveTo>
                    <a:pt x="66372" y="877080"/>
                  </a:moveTo>
                  <a:lnTo>
                    <a:pt x="65099" y="878186"/>
                  </a:lnTo>
                  <a:lnTo>
                    <a:pt x="62887" y="875489"/>
                  </a:lnTo>
                  <a:lnTo>
                    <a:pt x="62389" y="873857"/>
                  </a:lnTo>
                  <a:lnTo>
                    <a:pt x="62721" y="872529"/>
                  </a:lnTo>
                  <a:lnTo>
                    <a:pt x="64422" y="870884"/>
                  </a:lnTo>
                  <a:lnTo>
                    <a:pt x="66704" y="871824"/>
                  </a:lnTo>
                  <a:lnTo>
                    <a:pt x="67686" y="873249"/>
                  </a:lnTo>
                  <a:lnTo>
                    <a:pt x="68294" y="875337"/>
                  </a:lnTo>
                  <a:lnTo>
                    <a:pt x="68267" y="876485"/>
                  </a:lnTo>
                  <a:lnTo>
                    <a:pt x="66372" y="877080"/>
                  </a:lnTo>
                  <a:close/>
                  <a:moveTo>
                    <a:pt x="46913" y="876250"/>
                  </a:moveTo>
                  <a:lnTo>
                    <a:pt x="46387" y="877909"/>
                  </a:lnTo>
                  <a:lnTo>
                    <a:pt x="49831" y="879154"/>
                  </a:lnTo>
                  <a:lnTo>
                    <a:pt x="50536" y="880440"/>
                  </a:lnTo>
                  <a:lnTo>
                    <a:pt x="49181" y="883538"/>
                  </a:lnTo>
                  <a:lnTo>
                    <a:pt x="48351" y="884202"/>
                  </a:lnTo>
                  <a:lnTo>
                    <a:pt x="47770" y="884202"/>
                  </a:lnTo>
                  <a:lnTo>
                    <a:pt x="46857" y="882999"/>
                  </a:lnTo>
                  <a:lnTo>
                    <a:pt x="44797" y="883995"/>
                  </a:lnTo>
                  <a:lnTo>
                    <a:pt x="36872" y="885129"/>
                  </a:lnTo>
                  <a:lnTo>
                    <a:pt x="35876" y="882128"/>
                  </a:lnTo>
                  <a:lnTo>
                    <a:pt x="30717" y="883898"/>
                  </a:lnTo>
                  <a:lnTo>
                    <a:pt x="37148" y="876236"/>
                  </a:lnTo>
                  <a:lnTo>
                    <a:pt x="40661" y="876208"/>
                  </a:lnTo>
                  <a:lnTo>
                    <a:pt x="42196" y="875655"/>
                  </a:lnTo>
                  <a:lnTo>
                    <a:pt x="43068" y="872958"/>
                  </a:lnTo>
                  <a:lnTo>
                    <a:pt x="46304" y="869266"/>
                  </a:lnTo>
                  <a:lnTo>
                    <a:pt x="49181" y="870759"/>
                  </a:lnTo>
                  <a:lnTo>
                    <a:pt x="49775" y="873138"/>
                  </a:lnTo>
                  <a:lnTo>
                    <a:pt x="49208" y="874272"/>
                  </a:lnTo>
                  <a:lnTo>
                    <a:pt x="46913" y="876250"/>
                  </a:lnTo>
                  <a:close/>
                  <a:moveTo>
                    <a:pt x="27619" y="876208"/>
                  </a:moveTo>
                  <a:lnTo>
                    <a:pt x="26513" y="876457"/>
                  </a:lnTo>
                  <a:lnTo>
                    <a:pt x="24756" y="876236"/>
                  </a:lnTo>
                  <a:lnTo>
                    <a:pt x="20566" y="873705"/>
                  </a:lnTo>
                  <a:lnTo>
                    <a:pt x="17786" y="872682"/>
                  </a:lnTo>
                  <a:lnTo>
                    <a:pt x="14633" y="871658"/>
                  </a:lnTo>
                  <a:lnTo>
                    <a:pt x="12005" y="871478"/>
                  </a:lnTo>
                  <a:lnTo>
                    <a:pt x="12074" y="870109"/>
                  </a:lnTo>
                  <a:lnTo>
                    <a:pt x="12572" y="869238"/>
                  </a:lnTo>
                  <a:lnTo>
                    <a:pt x="23415" y="871008"/>
                  </a:lnTo>
                  <a:lnTo>
                    <a:pt x="26250" y="870662"/>
                  </a:lnTo>
                  <a:lnTo>
                    <a:pt x="28394" y="869556"/>
                  </a:lnTo>
                  <a:lnTo>
                    <a:pt x="31091" y="866928"/>
                  </a:lnTo>
                  <a:lnTo>
                    <a:pt x="32543" y="866444"/>
                  </a:lnTo>
                  <a:lnTo>
                    <a:pt x="33151" y="866762"/>
                  </a:lnTo>
                  <a:lnTo>
                    <a:pt x="33967" y="868629"/>
                  </a:lnTo>
                  <a:lnTo>
                    <a:pt x="32764" y="870095"/>
                  </a:lnTo>
                  <a:lnTo>
                    <a:pt x="30925" y="870980"/>
                  </a:lnTo>
                  <a:lnTo>
                    <a:pt x="29929" y="872142"/>
                  </a:lnTo>
                  <a:lnTo>
                    <a:pt x="27619" y="876208"/>
                  </a:lnTo>
                  <a:close/>
                  <a:moveTo>
                    <a:pt x="4910" y="869791"/>
                  </a:moveTo>
                  <a:lnTo>
                    <a:pt x="3554" y="871091"/>
                  </a:lnTo>
                  <a:lnTo>
                    <a:pt x="2877" y="870732"/>
                  </a:lnTo>
                  <a:lnTo>
                    <a:pt x="180" y="866403"/>
                  </a:lnTo>
                  <a:lnTo>
                    <a:pt x="0" y="865269"/>
                  </a:lnTo>
                  <a:lnTo>
                    <a:pt x="2849" y="865089"/>
                  </a:lnTo>
                  <a:lnTo>
                    <a:pt x="3955" y="864439"/>
                  </a:lnTo>
                  <a:lnTo>
                    <a:pt x="4232" y="863083"/>
                  </a:lnTo>
                  <a:lnTo>
                    <a:pt x="3319" y="860580"/>
                  </a:lnTo>
                  <a:lnTo>
                    <a:pt x="1189" y="856970"/>
                  </a:lnTo>
                  <a:lnTo>
                    <a:pt x="719" y="854840"/>
                  </a:lnTo>
                  <a:lnTo>
                    <a:pt x="1922" y="854190"/>
                  </a:lnTo>
                  <a:lnTo>
                    <a:pt x="3707" y="854273"/>
                  </a:lnTo>
                  <a:lnTo>
                    <a:pt x="8464" y="856293"/>
                  </a:lnTo>
                  <a:lnTo>
                    <a:pt x="9778" y="860151"/>
                  </a:lnTo>
                  <a:lnTo>
                    <a:pt x="11272" y="861963"/>
                  </a:lnTo>
                  <a:lnTo>
                    <a:pt x="15504" y="864632"/>
                  </a:lnTo>
                  <a:lnTo>
                    <a:pt x="12655" y="864743"/>
                  </a:lnTo>
                  <a:lnTo>
                    <a:pt x="10843" y="865269"/>
                  </a:lnTo>
                  <a:lnTo>
                    <a:pt x="7247" y="868837"/>
                  </a:lnTo>
                  <a:lnTo>
                    <a:pt x="4910" y="869791"/>
                  </a:lnTo>
                  <a:close/>
                  <a:moveTo>
                    <a:pt x="62873" y="886208"/>
                  </a:moveTo>
                  <a:lnTo>
                    <a:pt x="59968" y="886180"/>
                  </a:lnTo>
                  <a:lnTo>
                    <a:pt x="57631" y="882695"/>
                  </a:lnTo>
                  <a:lnTo>
                    <a:pt x="58973" y="880385"/>
                  </a:lnTo>
                  <a:lnTo>
                    <a:pt x="61656" y="883939"/>
                  </a:lnTo>
                  <a:lnTo>
                    <a:pt x="62873" y="886208"/>
                  </a:lnTo>
                  <a:close/>
                  <a:moveTo>
                    <a:pt x="54312" y="883704"/>
                  </a:moveTo>
                  <a:lnTo>
                    <a:pt x="51283" y="885668"/>
                  </a:lnTo>
                  <a:lnTo>
                    <a:pt x="50467" y="883787"/>
                  </a:lnTo>
                  <a:lnTo>
                    <a:pt x="51615" y="879790"/>
                  </a:lnTo>
                  <a:lnTo>
                    <a:pt x="53067" y="879251"/>
                  </a:lnTo>
                  <a:lnTo>
                    <a:pt x="54741" y="883234"/>
                  </a:lnTo>
                  <a:lnTo>
                    <a:pt x="54312" y="883704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649224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</a:t>
              </a:r>
            </a:p>
          </p:txBody>
        </p:sp>
        <p:sp>
          <p:nvSpPr>
            <p:cNvPr id="33" name="Freeform: Shape 401">
              <a:extLst>
                <a:ext uri="{FF2B5EF4-FFF2-40B4-BE49-F238E27FC236}">
                  <a16:creationId xmlns:a16="http://schemas.microsoft.com/office/drawing/2014/main" id="{BF27D90F-7C71-60C1-A2F2-1B00E88318AB}"/>
                </a:ext>
              </a:extLst>
            </p:cNvPr>
            <p:cNvSpPr/>
            <p:nvPr/>
          </p:nvSpPr>
          <p:spPr>
            <a:xfrm>
              <a:off x="3626388" y="3900099"/>
              <a:ext cx="850861" cy="977292"/>
            </a:xfrm>
            <a:custGeom>
              <a:avLst/>
              <a:gdLst>
                <a:gd name="connsiteX0" fmla="*/ 1009505 w 1009505"/>
                <a:gd name="connsiteY0" fmla="*/ 125759 h 1159509"/>
                <a:gd name="connsiteX1" fmla="*/ 1000184 w 1009505"/>
                <a:gd name="connsiteY1" fmla="*/ 190181 h 1159509"/>
                <a:gd name="connsiteX2" fmla="*/ 990834 w 1009505"/>
                <a:gd name="connsiteY2" fmla="*/ 254603 h 1159509"/>
                <a:gd name="connsiteX3" fmla="*/ 981513 w 1009505"/>
                <a:gd name="connsiteY3" fmla="*/ 319025 h 1159509"/>
                <a:gd name="connsiteX4" fmla="*/ 972163 w 1009505"/>
                <a:gd name="connsiteY4" fmla="*/ 383530 h 1159509"/>
                <a:gd name="connsiteX5" fmla="*/ 962842 w 1009505"/>
                <a:gd name="connsiteY5" fmla="*/ 448034 h 1159509"/>
                <a:gd name="connsiteX6" fmla="*/ 953506 w 1009505"/>
                <a:gd name="connsiteY6" fmla="*/ 512539 h 1159509"/>
                <a:gd name="connsiteX7" fmla="*/ 944171 w 1009505"/>
                <a:gd name="connsiteY7" fmla="*/ 577044 h 1159509"/>
                <a:gd name="connsiteX8" fmla="*/ 934821 w 1009505"/>
                <a:gd name="connsiteY8" fmla="*/ 641604 h 1159509"/>
                <a:gd name="connsiteX9" fmla="*/ 925486 w 1009505"/>
                <a:gd name="connsiteY9" fmla="*/ 706219 h 1159509"/>
                <a:gd name="connsiteX10" fmla="*/ 916067 w 1009505"/>
                <a:gd name="connsiteY10" fmla="*/ 770835 h 1159509"/>
                <a:gd name="connsiteX11" fmla="*/ 906746 w 1009505"/>
                <a:gd name="connsiteY11" fmla="*/ 835506 h 1159509"/>
                <a:gd name="connsiteX12" fmla="*/ 897410 w 1009505"/>
                <a:gd name="connsiteY12" fmla="*/ 900231 h 1159509"/>
                <a:gd name="connsiteX13" fmla="*/ 887978 w 1009505"/>
                <a:gd name="connsiteY13" fmla="*/ 964902 h 1159509"/>
                <a:gd name="connsiteX14" fmla="*/ 878643 w 1009505"/>
                <a:gd name="connsiteY14" fmla="*/ 1029684 h 1159509"/>
                <a:gd name="connsiteX15" fmla="*/ 869238 w 1009505"/>
                <a:gd name="connsiteY15" fmla="*/ 1094520 h 1159509"/>
                <a:gd name="connsiteX16" fmla="*/ 859806 w 1009505"/>
                <a:gd name="connsiteY16" fmla="*/ 1159509 h 1159509"/>
                <a:gd name="connsiteX17" fmla="*/ 824109 w 1009505"/>
                <a:gd name="connsiteY17" fmla="*/ 1154378 h 1159509"/>
                <a:gd name="connsiteX18" fmla="*/ 768608 w 1009505"/>
                <a:gd name="connsiteY18" fmla="*/ 1146302 h 1159509"/>
                <a:gd name="connsiteX19" fmla="*/ 713093 w 1009505"/>
                <a:gd name="connsiteY19" fmla="*/ 1137879 h 1159509"/>
                <a:gd name="connsiteX20" fmla="*/ 657703 w 1009505"/>
                <a:gd name="connsiteY20" fmla="*/ 1129290 h 1159509"/>
                <a:gd name="connsiteX21" fmla="*/ 602271 w 1009505"/>
                <a:gd name="connsiteY21" fmla="*/ 1120535 h 1159509"/>
                <a:gd name="connsiteX22" fmla="*/ 546839 w 1009505"/>
                <a:gd name="connsiteY22" fmla="*/ 1111546 h 1159509"/>
                <a:gd name="connsiteX23" fmla="*/ 477300 w 1009505"/>
                <a:gd name="connsiteY23" fmla="*/ 1071894 h 1159509"/>
                <a:gd name="connsiteX24" fmla="*/ 408092 w 1009505"/>
                <a:gd name="connsiteY24" fmla="*/ 1031993 h 1159509"/>
                <a:gd name="connsiteX25" fmla="*/ 339120 w 1009505"/>
                <a:gd name="connsiteY25" fmla="*/ 991775 h 1159509"/>
                <a:gd name="connsiteX26" fmla="*/ 270660 w 1009505"/>
                <a:gd name="connsiteY26" fmla="*/ 951224 h 1159509"/>
                <a:gd name="connsiteX27" fmla="*/ 202421 w 1009505"/>
                <a:gd name="connsiteY27" fmla="*/ 910355 h 1159509"/>
                <a:gd name="connsiteX28" fmla="*/ 134625 w 1009505"/>
                <a:gd name="connsiteY28" fmla="*/ 869113 h 1159509"/>
                <a:gd name="connsiteX29" fmla="*/ 67146 w 1009505"/>
                <a:gd name="connsiteY29" fmla="*/ 827677 h 1159509"/>
                <a:gd name="connsiteX30" fmla="*/ 0 w 1009505"/>
                <a:gd name="connsiteY30" fmla="*/ 785813 h 1159509"/>
                <a:gd name="connsiteX31" fmla="*/ 9501 w 1009505"/>
                <a:gd name="connsiteY31" fmla="*/ 777141 h 1159509"/>
                <a:gd name="connsiteX32" fmla="*/ 24853 w 1009505"/>
                <a:gd name="connsiteY32" fmla="*/ 752025 h 1159509"/>
                <a:gd name="connsiteX33" fmla="*/ 25766 w 1009505"/>
                <a:gd name="connsiteY33" fmla="*/ 750463 h 1159509"/>
                <a:gd name="connsiteX34" fmla="*/ 25766 w 1009505"/>
                <a:gd name="connsiteY34" fmla="*/ 750463 h 1159509"/>
                <a:gd name="connsiteX35" fmla="*/ 47327 w 1009505"/>
                <a:gd name="connsiteY35" fmla="*/ 753035 h 1159509"/>
                <a:gd name="connsiteX36" fmla="*/ 58807 w 1009505"/>
                <a:gd name="connsiteY36" fmla="*/ 748250 h 1159509"/>
                <a:gd name="connsiteX37" fmla="*/ 67312 w 1009505"/>
                <a:gd name="connsiteY37" fmla="*/ 736992 h 1159509"/>
                <a:gd name="connsiteX38" fmla="*/ 71185 w 1009505"/>
                <a:gd name="connsiteY38" fmla="*/ 724544 h 1159509"/>
                <a:gd name="connsiteX39" fmla="*/ 70535 w 1009505"/>
                <a:gd name="connsiteY39" fmla="*/ 710991 h 1159509"/>
                <a:gd name="connsiteX40" fmla="*/ 63412 w 1009505"/>
                <a:gd name="connsiteY40" fmla="*/ 699484 h 1159509"/>
                <a:gd name="connsiteX41" fmla="*/ 49955 w 1009505"/>
                <a:gd name="connsiteY41" fmla="*/ 690107 h 1159509"/>
                <a:gd name="connsiteX42" fmla="*/ 45073 w 1009505"/>
                <a:gd name="connsiteY42" fmla="*/ 670689 h 1159509"/>
                <a:gd name="connsiteX43" fmla="*/ 48876 w 1009505"/>
                <a:gd name="connsiteY43" fmla="*/ 641134 h 1159509"/>
                <a:gd name="connsiteX44" fmla="*/ 54823 w 1009505"/>
                <a:gd name="connsiteY44" fmla="*/ 626003 h 1159509"/>
                <a:gd name="connsiteX45" fmla="*/ 62914 w 1009505"/>
                <a:gd name="connsiteY45" fmla="*/ 625243 h 1159509"/>
                <a:gd name="connsiteX46" fmla="*/ 71766 w 1009505"/>
                <a:gd name="connsiteY46" fmla="*/ 619711 h 1159509"/>
                <a:gd name="connsiteX47" fmla="*/ 81267 w 1009505"/>
                <a:gd name="connsiteY47" fmla="*/ 609338 h 1159509"/>
                <a:gd name="connsiteX48" fmla="*/ 89095 w 1009505"/>
                <a:gd name="connsiteY48" fmla="*/ 597457 h 1159509"/>
                <a:gd name="connsiteX49" fmla="*/ 95374 w 1009505"/>
                <a:gd name="connsiteY49" fmla="*/ 583973 h 1159509"/>
                <a:gd name="connsiteX50" fmla="*/ 99758 w 1009505"/>
                <a:gd name="connsiteY50" fmla="*/ 566311 h 1159509"/>
                <a:gd name="connsiteX51" fmla="*/ 102054 w 1009505"/>
                <a:gd name="connsiteY51" fmla="*/ 544432 h 1159509"/>
                <a:gd name="connsiteX52" fmla="*/ 121154 w 1009505"/>
                <a:gd name="connsiteY52" fmla="*/ 520630 h 1159509"/>
                <a:gd name="connsiteX53" fmla="*/ 137833 w 1009505"/>
                <a:gd name="connsiteY53" fmla="*/ 506993 h 1159509"/>
                <a:gd name="connsiteX54" fmla="*/ 166822 w 1009505"/>
                <a:gd name="connsiteY54" fmla="*/ 491946 h 1159509"/>
                <a:gd name="connsiteX55" fmla="*/ 173682 w 1009505"/>
                <a:gd name="connsiteY55" fmla="*/ 487077 h 1159509"/>
                <a:gd name="connsiteX56" fmla="*/ 174746 w 1009505"/>
                <a:gd name="connsiteY56" fmla="*/ 482209 h 1159509"/>
                <a:gd name="connsiteX57" fmla="*/ 174913 w 1009505"/>
                <a:gd name="connsiteY57" fmla="*/ 481614 h 1159509"/>
                <a:gd name="connsiteX58" fmla="*/ 171192 w 1009505"/>
                <a:gd name="connsiteY58" fmla="*/ 473703 h 1159509"/>
                <a:gd name="connsiteX59" fmla="*/ 151788 w 1009505"/>
                <a:gd name="connsiteY59" fmla="*/ 455198 h 1159509"/>
                <a:gd name="connsiteX60" fmla="*/ 144430 w 1009505"/>
                <a:gd name="connsiteY60" fmla="*/ 443235 h 1159509"/>
                <a:gd name="connsiteX61" fmla="*/ 145426 w 1009505"/>
                <a:gd name="connsiteY61" fmla="*/ 433803 h 1159509"/>
                <a:gd name="connsiteX62" fmla="*/ 145177 w 1009505"/>
                <a:gd name="connsiteY62" fmla="*/ 433554 h 1159509"/>
                <a:gd name="connsiteX63" fmla="*/ 144112 w 1009505"/>
                <a:gd name="connsiteY63" fmla="*/ 424149 h 1159509"/>
                <a:gd name="connsiteX64" fmla="*/ 128000 w 1009505"/>
                <a:gd name="connsiteY64" fmla="*/ 382368 h 1159509"/>
                <a:gd name="connsiteX65" fmla="*/ 124279 w 1009505"/>
                <a:gd name="connsiteY65" fmla="*/ 360377 h 1159509"/>
                <a:gd name="connsiteX66" fmla="*/ 127502 w 1009505"/>
                <a:gd name="connsiteY66" fmla="*/ 345330 h 1159509"/>
                <a:gd name="connsiteX67" fmla="*/ 127751 w 1009505"/>
                <a:gd name="connsiteY67" fmla="*/ 344196 h 1159509"/>
                <a:gd name="connsiteX68" fmla="*/ 143836 w 1009505"/>
                <a:gd name="connsiteY68" fmla="*/ 280825 h 1159509"/>
                <a:gd name="connsiteX69" fmla="*/ 139963 w 1009505"/>
                <a:gd name="connsiteY69" fmla="*/ 256899 h 1159509"/>
                <a:gd name="connsiteX70" fmla="*/ 140641 w 1009505"/>
                <a:gd name="connsiteY70" fmla="*/ 243981 h 1159509"/>
                <a:gd name="connsiteX71" fmla="*/ 146325 w 1009505"/>
                <a:gd name="connsiteY71" fmla="*/ 229210 h 1159509"/>
                <a:gd name="connsiteX72" fmla="*/ 147570 w 1009505"/>
                <a:gd name="connsiteY72" fmla="*/ 219488 h 1159509"/>
                <a:gd name="connsiteX73" fmla="*/ 145343 w 1009505"/>
                <a:gd name="connsiteY73" fmla="*/ 210387 h 1159509"/>
                <a:gd name="connsiteX74" fmla="*/ 147487 w 1009505"/>
                <a:gd name="connsiteY74" fmla="*/ 195119 h 1159509"/>
                <a:gd name="connsiteX75" fmla="*/ 150875 w 1009505"/>
                <a:gd name="connsiteY75" fmla="*/ 176351 h 1159509"/>
                <a:gd name="connsiteX76" fmla="*/ 146754 w 1009505"/>
                <a:gd name="connsiteY76" fmla="*/ 162977 h 1159509"/>
                <a:gd name="connsiteX77" fmla="*/ 146574 w 1009505"/>
                <a:gd name="connsiteY77" fmla="*/ 157389 h 1159509"/>
                <a:gd name="connsiteX78" fmla="*/ 153005 w 1009505"/>
                <a:gd name="connsiteY78" fmla="*/ 145316 h 1159509"/>
                <a:gd name="connsiteX79" fmla="*/ 161193 w 1009505"/>
                <a:gd name="connsiteY79" fmla="*/ 140129 h 1159509"/>
                <a:gd name="connsiteX80" fmla="*/ 173267 w 1009505"/>
                <a:gd name="connsiteY80" fmla="*/ 137778 h 1159509"/>
                <a:gd name="connsiteX81" fmla="*/ 186392 w 1009505"/>
                <a:gd name="connsiteY81" fmla="*/ 138857 h 1159509"/>
                <a:gd name="connsiteX82" fmla="*/ 200582 w 1009505"/>
                <a:gd name="connsiteY82" fmla="*/ 143227 h 1159509"/>
                <a:gd name="connsiteX83" fmla="*/ 210263 w 1009505"/>
                <a:gd name="connsiteY83" fmla="*/ 151221 h 1159509"/>
                <a:gd name="connsiteX84" fmla="*/ 215532 w 1009505"/>
                <a:gd name="connsiteY84" fmla="*/ 162811 h 1159509"/>
                <a:gd name="connsiteX85" fmla="*/ 221631 w 1009505"/>
                <a:gd name="connsiteY85" fmla="*/ 169436 h 1159509"/>
                <a:gd name="connsiteX86" fmla="*/ 228740 w 1009505"/>
                <a:gd name="connsiteY86" fmla="*/ 171164 h 1159509"/>
                <a:gd name="connsiteX87" fmla="*/ 239818 w 1009505"/>
                <a:gd name="connsiteY87" fmla="*/ 164706 h 1159509"/>
                <a:gd name="connsiteX88" fmla="*/ 251795 w 1009505"/>
                <a:gd name="connsiteY88" fmla="*/ 148718 h 1159509"/>
                <a:gd name="connsiteX89" fmla="*/ 254769 w 1009505"/>
                <a:gd name="connsiteY89" fmla="*/ 148040 h 1159509"/>
                <a:gd name="connsiteX90" fmla="*/ 270619 w 1009505"/>
                <a:gd name="connsiteY90" fmla="*/ 70562 h 1159509"/>
                <a:gd name="connsiteX91" fmla="*/ 284905 w 1009505"/>
                <a:gd name="connsiteY91" fmla="*/ 0 h 1159509"/>
                <a:gd name="connsiteX92" fmla="*/ 330006 w 1009505"/>
                <a:gd name="connsiteY92" fmla="*/ 9073 h 1159509"/>
                <a:gd name="connsiteX93" fmla="*/ 375093 w 1009505"/>
                <a:gd name="connsiteY93" fmla="*/ 17938 h 1159509"/>
                <a:gd name="connsiteX94" fmla="*/ 420194 w 1009505"/>
                <a:gd name="connsiteY94" fmla="*/ 26582 h 1159509"/>
                <a:gd name="connsiteX95" fmla="*/ 465378 w 1009505"/>
                <a:gd name="connsiteY95" fmla="*/ 35198 h 1159509"/>
                <a:gd name="connsiteX96" fmla="*/ 510575 w 1009505"/>
                <a:gd name="connsiteY96" fmla="*/ 43648 h 1159509"/>
                <a:gd name="connsiteX97" fmla="*/ 555828 w 1009505"/>
                <a:gd name="connsiteY97" fmla="*/ 51891 h 1159509"/>
                <a:gd name="connsiteX98" fmla="*/ 601012 w 1009505"/>
                <a:gd name="connsiteY98" fmla="*/ 59968 h 1159509"/>
                <a:gd name="connsiteX99" fmla="*/ 646265 w 1009505"/>
                <a:gd name="connsiteY99" fmla="*/ 67907 h 1159509"/>
                <a:gd name="connsiteX100" fmla="*/ 691601 w 1009505"/>
                <a:gd name="connsiteY100" fmla="*/ 75666 h 1159509"/>
                <a:gd name="connsiteX101" fmla="*/ 736937 w 1009505"/>
                <a:gd name="connsiteY101" fmla="*/ 83259 h 1159509"/>
                <a:gd name="connsiteX102" fmla="*/ 782273 w 1009505"/>
                <a:gd name="connsiteY102" fmla="*/ 90796 h 1159509"/>
                <a:gd name="connsiteX103" fmla="*/ 827622 w 1009505"/>
                <a:gd name="connsiteY103" fmla="*/ 98057 h 1159509"/>
                <a:gd name="connsiteX104" fmla="*/ 873041 w 1009505"/>
                <a:gd name="connsiteY104" fmla="*/ 105221 h 1159509"/>
                <a:gd name="connsiteX105" fmla="*/ 918474 w 1009505"/>
                <a:gd name="connsiteY105" fmla="*/ 112275 h 1159509"/>
                <a:gd name="connsiteX106" fmla="*/ 963907 w 1009505"/>
                <a:gd name="connsiteY106" fmla="*/ 119135 h 1159509"/>
                <a:gd name="connsiteX107" fmla="*/ 1009505 w 1009505"/>
                <a:gd name="connsiteY107" fmla="*/ 125759 h 11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09505" h="1159509">
                  <a:moveTo>
                    <a:pt x="1009505" y="125759"/>
                  </a:moveTo>
                  <a:lnTo>
                    <a:pt x="1000184" y="190181"/>
                  </a:lnTo>
                  <a:lnTo>
                    <a:pt x="990834" y="254603"/>
                  </a:lnTo>
                  <a:lnTo>
                    <a:pt x="981513" y="319025"/>
                  </a:lnTo>
                  <a:lnTo>
                    <a:pt x="972163" y="383530"/>
                  </a:lnTo>
                  <a:lnTo>
                    <a:pt x="962842" y="448034"/>
                  </a:lnTo>
                  <a:lnTo>
                    <a:pt x="953506" y="512539"/>
                  </a:lnTo>
                  <a:lnTo>
                    <a:pt x="944171" y="577044"/>
                  </a:lnTo>
                  <a:lnTo>
                    <a:pt x="934821" y="641604"/>
                  </a:lnTo>
                  <a:lnTo>
                    <a:pt x="925486" y="706219"/>
                  </a:lnTo>
                  <a:lnTo>
                    <a:pt x="916067" y="770835"/>
                  </a:lnTo>
                  <a:lnTo>
                    <a:pt x="906746" y="835506"/>
                  </a:lnTo>
                  <a:lnTo>
                    <a:pt x="897410" y="900231"/>
                  </a:lnTo>
                  <a:lnTo>
                    <a:pt x="887978" y="964902"/>
                  </a:lnTo>
                  <a:lnTo>
                    <a:pt x="878643" y="1029684"/>
                  </a:lnTo>
                  <a:lnTo>
                    <a:pt x="869238" y="1094520"/>
                  </a:lnTo>
                  <a:lnTo>
                    <a:pt x="859806" y="1159509"/>
                  </a:lnTo>
                  <a:lnTo>
                    <a:pt x="824109" y="1154378"/>
                  </a:lnTo>
                  <a:lnTo>
                    <a:pt x="768608" y="1146302"/>
                  </a:lnTo>
                  <a:lnTo>
                    <a:pt x="713093" y="1137879"/>
                  </a:lnTo>
                  <a:lnTo>
                    <a:pt x="657703" y="1129290"/>
                  </a:lnTo>
                  <a:lnTo>
                    <a:pt x="602271" y="1120535"/>
                  </a:lnTo>
                  <a:lnTo>
                    <a:pt x="546839" y="1111546"/>
                  </a:lnTo>
                  <a:lnTo>
                    <a:pt x="477300" y="1071894"/>
                  </a:lnTo>
                  <a:lnTo>
                    <a:pt x="408092" y="1031993"/>
                  </a:lnTo>
                  <a:lnTo>
                    <a:pt x="339120" y="991775"/>
                  </a:lnTo>
                  <a:lnTo>
                    <a:pt x="270660" y="951224"/>
                  </a:lnTo>
                  <a:lnTo>
                    <a:pt x="202421" y="910355"/>
                  </a:lnTo>
                  <a:lnTo>
                    <a:pt x="134625" y="869113"/>
                  </a:lnTo>
                  <a:lnTo>
                    <a:pt x="67146" y="827677"/>
                  </a:lnTo>
                  <a:lnTo>
                    <a:pt x="0" y="785813"/>
                  </a:lnTo>
                  <a:lnTo>
                    <a:pt x="9501" y="777141"/>
                  </a:lnTo>
                  <a:lnTo>
                    <a:pt x="24853" y="752025"/>
                  </a:lnTo>
                  <a:lnTo>
                    <a:pt x="25766" y="750463"/>
                  </a:lnTo>
                  <a:lnTo>
                    <a:pt x="25766" y="750463"/>
                  </a:lnTo>
                  <a:lnTo>
                    <a:pt x="47327" y="753035"/>
                  </a:lnTo>
                  <a:lnTo>
                    <a:pt x="58807" y="748250"/>
                  </a:lnTo>
                  <a:lnTo>
                    <a:pt x="67312" y="736992"/>
                  </a:lnTo>
                  <a:lnTo>
                    <a:pt x="71185" y="724544"/>
                  </a:lnTo>
                  <a:lnTo>
                    <a:pt x="70535" y="710991"/>
                  </a:lnTo>
                  <a:lnTo>
                    <a:pt x="63412" y="699484"/>
                  </a:lnTo>
                  <a:lnTo>
                    <a:pt x="49955" y="690107"/>
                  </a:lnTo>
                  <a:lnTo>
                    <a:pt x="45073" y="670689"/>
                  </a:lnTo>
                  <a:lnTo>
                    <a:pt x="48876" y="641134"/>
                  </a:lnTo>
                  <a:lnTo>
                    <a:pt x="54823" y="626003"/>
                  </a:lnTo>
                  <a:lnTo>
                    <a:pt x="62914" y="625243"/>
                  </a:lnTo>
                  <a:lnTo>
                    <a:pt x="71766" y="619711"/>
                  </a:lnTo>
                  <a:lnTo>
                    <a:pt x="81267" y="609338"/>
                  </a:lnTo>
                  <a:lnTo>
                    <a:pt x="89095" y="597457"/>
                  </a:lnTo>
                  <a:lnTo>
                    <a:pt x="95374" y="583973"/>
                  </a:lnTo>
                  <a:lnTo>
                    <a:pt x="99758" y="566311"/>
                  </a:lnTo>
                  <a:lnTo>
                    <a:pt x="102054" y="544432"/>
                  </a:lnTo>
                  <a:lnTo>
                    <a:pt x="121154" y="520630"/>
                  </a:lnTo>
                  <a:lnTo>
                    <a:pt x="137833" y="506993"/>
                  </a:lnTo>
                  <a:lnTo>
                    <a:pt x="166822" y="491946"/>
                  </a:lnTo>
                  <a:lnTo>
                    <a:pt x="173682" y="487077"/>
                  </a:lnTo>
                  <a:lnTo>
                    <a:pt x="174746" y="482209"/>
                  </a:lnTo>
                  <a:lnTo>
                    <a:pt x="174913" y="481614"/>
                  </a:lnTo>
                  <a:lnTo>
                    <a:pt x="171192" y="473703"/>
                  </a:lnTo>
                  <a:lnTo>
                    <a:pt x="151788" y="455198"/>
                  </a:lnTo>
                  <a:lnTo>
                    <a:pt x="144430" y="443235"/>
                  </a:lnTo>
                  <a:lnTo>
                    <a:pt x="145426" y="433803"/>
                  </a:lnTo>
                  <a:lnTo>
                    <a:pt x="145177" y="433554"/>
                  </a:lnTo>
                  <a:lnTo>
                    <a:pt x="144112" y="424149"/>
                  </a:lnTo>
                  <a:lnTo>
                    <a:pt x="128000" y="382368"/>
                  </a:lnTo>
                  <a:lnTo>
                    <a:pt x="124279" y="360377"/>
                  </a:lnTo>
                  <a:lnTo>
                    <a:pt x="127502" y="345330"/>
                  </a:lnTo>
                  <a:lnTo>
                    <a:pt x="127751" y="344196"/>
                  </a:lnTo>
                  <a:lnTo>
                    <a:pt x="143836" y="280825"/>
                  </a:lnTo>
                  <a:lnTo>
                    <a:pt x="139963" y="256899"/>
                  </a:lnTo>
                  <a:lnTo>
                    <a:pt x="140641" y="243981"/>
                  </a:lnTo>
                  <a:lnTo>
                    <a:pt x="146325" y="229210"/>
                  </a:lnTo>
                  <a:lnTo>
                    <a:pt x="147570" y="219488"/>
                  </a:lnTo>
                  <a:lnTo>
                    <a:pt x="145343" y="210387"/>
                  </a:lnTo>
                  <a:lnTo>
                    <a:pt x="147487" y="195119"/>
                  </a:lnTo>
                  <a:lnTo>
                    <a:pt x="150875" y="176351"/>
                  </a:lnTo>
                  <a:lnTo>
                    <a:pt x="146754" y="162977"/>
                  </a:lnTo>
                  <a:lnTo>
                    <a:pt x="146574" y="157389"/>
                  </a:lnTo>
                  <a:lnTo>
                    <a:pt x="153005" y="145316"/>
                  </a:lnTo>
                  <a:lnTo>
                    <a:pt x="161193" y="140129"/>
                  </a:lnTo>
                  <a:lnTo>
                    <a:pt x="173267" y="137778"/>
                  </a:lnTo>
                  <a:lnTo>
                    <a:pt x="186392" y="138857"/>
                  </a:lnTo>
                  <a:lnTo>
                    <a:pt x="200582" y="143227"/>
                  </a:lnTo>
                  <a:lnTo>
                    <a:pt x="210263" y="151221"/>
                  </a:lnTo>
                  <a:lnTo>
                    <a:pt x="215532" y="162811"/>
                  </a:lnTo>
                  <a:lnTo>
                    <a:pt x="221631" y="169436"/>
                  </a:lnTo>
                  <a:lnTo>
                    <a:pt x="228740" y="171164"/>
                  </a:lnTo>
                  <a:lnTo>
                    <a:pt x="239818" y="164706"/>
                  </a:lnTo>
                  <a:lnTo>
                    <a:pt x="251795" y="148718"/>
                  </a:lnTo>
                  <a:lnTo>
                    <a:pt x="254769" y="148040"/>
                  </a:lnTo>
                  <a:lnTo>
                    <a:pt x="270619" y="70562"/>
                  </a:lnTo>
                  <a:lnTo>
                    <a:pt x="284905" y="0"/>
                  </a:lnTo>
                  <a:lnTo>
                    <a:pt x="330006" y="9073"/>
                  </a:lnTo>
                  <a:lnTo>
                    <a:pt x="375093" y="17938"/>
                  </a:lnTo>
                  <a:lnTo>
                    <a:pt x="420194" y="26582"/>
                  </a:lnTo>
                  <a:lnTo>
                    <a:pt x="465378" y="35198"/>
                  </a:lnTo>
                  <a:lnTo>
                    <a:pt x="510575" y="43648"/>
                  </a:lnTo>
                  <a:lnTo>
                    <a:pt x="555828" y="51891"/>
                  </a:lnTo>
                  <a:lnTo>
                    <a:pt x="601012" y="59968"/>
                  </a:lnTo>
                  <a:lnTo>
                    <a:pt x="646265" y="67907"/>
                  </a:lnTo>
                  <a:lnTo>
                    <a:pt x="691601" y="75666"/>
                  </a:lnTo>
                  <a:lnTo>
                    <a:pt x="736937" y="83259"/>
                  </a:lnTo>
                  <a:lnTo>
                    <a:pt x="782273" y="90796"/>
                  </a:lnTo>
                  <a:lnTo>
                    <a:pt x="827622" y="98057"/>
                  </a:lnTo>
                  <a:lnTo>
                    <a:pt x="873041" y="105221"/>
                  </a:lnTo>
                  <a:lnTo>
                    <a:pt x="918474" y="112275"/>
                  </a:lnTo>
                  <a:lnTo>
                    <a:pt x="963907" y="119135"/>
                  </a:lnTo>
                  <a:lnTo>
                    <a:pt x="1009505" y="125759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285750" marR="0" lvl="0" indent="0" algn="l" defTabSz="914400" rtl="0" eaLnBrk="1" fontAlgn="auto" latinLnBrk="0" hangingPunct="1">
                <a:lnSpc>
                  <a:spcPct val="3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AZ</a:t>
              </a:r>
            </a:p>
          </p:txBody>
        </p:sp>
        <p:sp>
          <p:nvSpPr>
            <p:cNvPr id="34" name="Freeform: Shape 403">
              <a:extLst>
                <a:ext uri="{FF2B5EF4-FFF2-40B4-BE49-F238E27FC236}">
                  <a16:creationId xmlns:a16="http://schemas.microsoft.com/office/drawing/2014/main" id="{AE901E96-4DC6-D66C-2521-7E1BB6C5F5B0}"/>
                </a:ext>
              </a:extLst>
            </p:cNvPr>
            <p:cNvSpPr/>
            <p:nvPr/>
          </p:nvSpPr>
          <p:spPr>
            <a:xfrm>
              <a:off x="8355293" y="3573170"/>
              <a:ext cx="24362" cy="30564"/>
            </a:xfrm>
            <a:custGeom>
              <a:avLst/>
              <a:gdLst>
                <a:gd name="connsiteX0" fmla="*/ 14978 w 28904"/>
                <a:gd name="connsiteY0" fmla="*/ 21741 h 36263"/>
                <a:gd name="connsiteX1" fmla="*/ 10732 w 28904"/>
                <a:gd name="connsiteY1" fmla="*/ 17689 h 36263"/>
                <a:gd name="connsiteX2" fmla="*/ 3139 w 28904"/>
                <a:gd name="connsiteY2" fmla="*/ 15449 h 36263"/>
                <a:gd name="connsiteX3" fmla="*/ 0 w 28904"/>
                <a:gd name="connsiteY3" fmla="*/ 14702 h 36263"/>
                <a:gd name="connsiteX4" fmla="*/ 8672 w 28904"/>
                <a:gd name="connsiteY4" fmla="*/ 0 h 36263"/>
                <a:gd name="connsiteX5" fmla="*/ 18436 w 28904"/>
                <a:gd name="connsiteY5" fmla="*/ 9087 h 36263"/>
                <a:gd name="connsiteX6" fmla="*/ 28905 w 28904"/>
                <a:gd name="connsiteY6" fmla="*/ 18920 h 36263"/>
                <a:gd name="connsiteX7" fmla="*/ 19583 w 28904"/>
                <a:gd name="connsiteY7" fmla="*/ 36263 h 36263"/>
                <a:gd name="connsiteX8" fmla="*/ 14978 w 28904"/>
                <a:gd name="connsiteY8" fmla="*/ 21741 h 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04" h="36263">
                  <a:moveTo>
                    <a:pt x="14978" y="21741"/>
                  </a:moveTo>
                  <a:lnTo>
                    <a:pt x="10732" y="17689"/>
                  </a:lnTo>
                  <a:lnTo>
                    <a:pt x="3139" y="15449"/>
                  </a:lnTo>
                  <a:lnTo>
                    <a:pt x="0" y="14702"/>
                  </a:lnTo>
                  <a:lnTo>
                    <a:pt x="8672" y="0"/>
                  </a:lnTo>
                  <a:lnTo>
                    <a:pt x="18436" y="9087"/>
                  </a:lnTo>
                  <a:lnTo>
                    <a:pt x="28905" y="18920"/>
                  </a:lnTo>
                  <a:lnTo>
                    <a:pt x="19583" y="36263"/>
                  </a:lnTo>
                  <a:lnTo>
                    <a:pt x="14978" y="21741"/>
                  </a:lnTo>
                  <a:close/>
                </a:path>
              </a:pathLst>
            </a:custGeom>
            <a:solidFill>
              <a:schemeClr val="tx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406">
              <a:extLst>
                <a:ext uri="{FF2B5EF4-FFF2-40B4-BE49-F238E27FC236}">
                  <a16:creationId xmlns:a16="http://schemas.microsoft.com/office/drawing/2014/main" id="{7EEFE7ED-6228-DA61-0F15-52AED84128B5}"/>
                </a:ext>
              </a:extLst>
            </p:cNvPr>
            <p:cNvSpPr/>
            <p:nvPr/>
          </p:nvSpPr>
          <p:spPr>
            <a:xfrm>
              <a:off x="3996704" y="2029294"/>
              <a:ext cx="1263096" cy="814141"/>
            </a:xfrm>
            <a:custGeom>
              <a:avLst/>
              <a:gdLst>
                <a:gd name="connsiteX0" fmla="*/ 1451441 w 1498602"/>
                <a:gd name="connsiteY0" fmla="*/ 792313 h 965939"/>
                <a:gd name="connsiteX1" fmla="*/ 1447887 w 1498602"/>
                <a:gd name="connsiteY1" fmla="*/ 835174 h 965939"/>
                <a:gd name="connsiteX2" fmla="*/ 1444221 w 1498602"/>
                <a:gd name="connsiteY2" fmla="*/ 877965 h 965939"/>
                <a:gd name="connsiteX3" fmla="*/ 1440681 w 1498602"/>
                <a:gd name="connsiteY3" fmla="*/ 920825 h 965939"/>
                <a:gd name="connsiteX4" fmla="*/ 1437126 w 1498602"/>
                <a:gd name="connsiteY4" fmla="*/ 963630 h 965939"/>
                <a:gd name="connsiteX5" fmla="*/ 1437044 w 1498602"/>
                <a:gd name="connsiteY5" fmla="*/ 964211 h 965939"/>
                <a:gd name="connsiteX6" fmla="*/ 1436960 w 1498602"/>
                <a:gd name="connsiteY6" fmla="*/ 964778 h 965939"/>
                <a:gd name="connsiteX7" fmla="*/ 1436864 w 1498602"/>
                <a:gd name="connsiteY7" fmla="*/ 965345 h 965939"/>
                <a:gd name="connsiteX8" fmla="*/ 1436781 w 1498602"/>
                <a:gd name="connsiteY8" fmla="*/ 965940 h 965939"/>
                <a:gd name="connsiteX9" fmla="*/ 1435799 w 1498602"/>
                <a:gd name="connsiteY9" fmla="*/ 965857 h 965939"/>
                <a:gd name="connsiteX10" fmla="*/ 1434734 w 1498602"/>
                <a:gd name="connsiteY10" fmla="*/ 965691 h 965939"/>
                <a:gd name="connsiteX11" fmla="*/ 1433752 w 1498602"/>
                <a:gd name="connsiteY11" fmla="*/ 965608 h 965939"/>
                <a:gd name="connsiteX12" fmla="*/ 1432659 w 1498602"/>
                <a:gd name="connsiteY12" fmla="*/ 965497 h 965939"/>
                <a:gd name="connsiteX13" fmla="*/ 1404099 w 1498602"/>
                <a:gd name="connsiteY13" fmla="*/ 962952 h 965939"/>
                <a:gd name="connsiteX14" fmla="*/ 1375429 w 1498602"/>
                <a:gd name="connsiteY14" fmla="*/ 960325 h 965939"/>
                <a:gd name="connsiteX15" fmla="*/ 1346869 w 1498602"/>
                <a:gd name="connsiteY15" fmla="*/ 957586 h 965939"/>
                <a:gd name="connsiteX16" fmla="*/ 1318310 w 1498602"/>
                <a:gd name="connsiteY16" fmla="*/ 954792 h 965939"/>
                <a:gd name="connsiteX17" fmla="*/ 1289722 w 1498602"/>
                <a:gd name="connsiteY17" fmla="*/ 951985 h 965939"/>
                <a:gd name="connsiteX18" fmla="*/ 1261149 w 1498602"/>
                <a:gd name="connsiteY18" fmla="*/ 949080 h 965939"/>
                <a:gd name="connsiteX19" fmla="*/ 1232589 w 1498602"/>
                <a:gd name="connsiteY19" fmla="*/ 946024 h 965939"/>
                <a:gd name="connsiteX20" fmla="*/ 1204002 w 1498602"/>
                <a:gd name="connsiteY20" fmla="*/ 943050 h 965939"/>
                <a:gd name="connsiteX21" fmla="*/ 1175442 w 1498602"/>
                <a:gd name="connsiteY21" fmla="*/ 939897 h 965939"/>
                <a:gd name="connsiteX22" fmla="*/ 1146938 w 1498602"/>
                <a:gd name="connsiteY22" fmla="*/ 936675 h 965939"/>
                <a:gd name="connsiteX23" fmla="*/ 1118364 w 1498602"/>
                <a:gd name="connsiteY23" fmla="*/ 933480 h 965939"/>
                <a:gd name="connsiteX24" fmla="*/ 1089805 w 1498602"/>
                <a:gd name="connsiteY24" fmla="*/ 930091 h 965939"/>
                <a:gd name="connsiteX25" fmla="*/ 1061300 w 1498602"/>
                <a:gd name="connsiteY25" fmla="*/ 926717 h 965939"/>
                <a:gd name="connsiteX26" fmla="*/ 1032810 w 1498602"/>
                <a:gd name="connsiteY26" fmla="*/ 923245 h 965939"/>
                <a:gd name="connsiteX27" fmla="*/ 1004222 w 1498602"/>
                <a:gd name="connsiteY27" fmla="*/ 919691 h 965939"/>
                <a:gd name="connsiteX28" fmla="*/ 975732 w 1498602"/>
                <a:gd name="connsiteY28" fmla="*/ 916137 h 965939"/>
                <a:gd name="connsiteX29" fmla="*/ 947213 w 1498602"/>
                <a:gd name="connsiteY29" fmla="*/ 912389 h 965939"/>
                <a:gd name="connsiteX30" fmla="*/ 918806 w 1498602"/>
                <a:gd name="connsiteY30" fmla="*/ 908696 h 965939"/>
                <a:gd name="connsiteX31" fmla="*/ 890316 w 1498602"/>
                <a:gd name="connsiteY31" fmla="*/ 904879 h 965939"/>
                <a:gd name="connsiteX32" fmla="*/ 861797 w 1498602"/>
                <a:gd name="connsiteY32" fmla="*/ 901020 h 965939"/>
                <a:gd name="connsiteX33" fmla="*/ 833390 w 1498602"/>
                <a:gd name="connsiteY33" fmla="*/ 897051 h 965939"/>
                <a:gd name="connsiteX34" fmla="*/ 804885 w 1498602"/>
                <a:gd name="connsiteY34" fmla="*/ 892998 h 965939"/>
                <a:gd name="connsiteX35" fmla="*/ 776464 w 1498602"/>
                <a:gd name="connsiteY35" fmla="*/ 888946 h 965939"/>
                <a:gd name="connsiteX36" fmla="*/ 748057 w 1498602"/>
                <a:gd name="connsiteY36" fmla="*/ 884811 h 965939"/>
                <a:gd name="connsiteX37" fmla="*/ 719635 w 1498602"/>
                <a:gd name="connsiteY37" fmla="*/ 880510 h 965939"/>
                <a:gd name="connsiteX38" fmla="*/ 691214 w 1498602"/>
                <a:gd name="connsiteY38" fmla="*/ 876222 h 965939"/>
                <a:gd name="connsiteX39" fmla="*/ 662806 w 1498602"/>
                <a:gd name="connsiteY39" fmla="*/ 871921 h 965939"/>
                <a:gd name="connsiteX40" fmla="*/ 634371 w 1498602"/>
                <a:gd name="connsiteY40" fmla="*/ 867454 h 965939"/>
                <a:gd name="connsiteX41" fmla="*/ 606060 w 1498602"/>
                <a:gd name="connsiteY41" fmla="*/ 863000 h 965939"/>
                <a:gd name="connsiteX42" fmla="*/ 577653 w 1498602"/>
                <a:gd name="connsiteY42" fmla="*/ 858381 h 965939"/>
                <a:gd name="connsiteX43" fmla="*/ 549300 w 1498602"/>
                <a:gd name="connsiteY43" fmla="*/ 853748 h 965939"/>
                <a:gd name="connsiteX44" fmla="*/ 520976 w 1498602"/>
                <a:gd name="connsiteY44" fmla="*/ 849046 h 965939"/>
                <a:gd name="connsiteX45" fmla="*/ 517186 w 1498602"/>
                <a:gd name="connsiteY45" fmla="*/ 871921 h 965939"/>
                <a:gd name="connsiteX46" fmla="*/ 513300 w 1498602"/>
                <a:gd name="connsiteY46" fmla="*/ 894796 h 965939"/>
                <a:gd name="connsiteX47" fmla="*/ 509427 w 1498602"/>
                <a:gd name="connsiteY47" fmla="*/ 917672 h 965939"/>
                <a:gd name="connsiteX48" fmla="*/ 505638 w 1498602"/>
                <a:gd name="connsiteY48" fmla="*/ 940533 h 965939"/>
                <a:gd name="connsiteX49" fmla="*/ 497852 w 1498602"/>
                <a:gd name="connsiteY49" fmla="*/ 934240 h 965939"/>
                <a:gd name="connsiteX50" fmla="*/ 493066 w 1498602"/>
                <a:gd name="connsiteY50" fmla="*/ 927740 h 965939"/>
                <a:gd name="connsiteX51" fmla="*/ 489415 w 1498602"/>
                <a:gd name="connsiteY51" fmla="*/ 920618 h 965939"/>
                <a:gd name="connsiteX52" fmla="*/ 483565 w 1498602"/>
                <a:gd name="connsiteY52" fmla="*/ 901463 h 965939"/>
                <a:gd name="connsiteX53" fmla="*/ 479678 w 1498602"/>
                <a:gd name="connsiteY53" fmla="*/ 894105 h 965939"/>
                <a:gd name="connsiteX54" fmla="*/ 475958 w 1498602"/>
                <a:gd name="connsiteY54" fmla="*/ 889485 h 965939"/>
                <a:gd name="connsiteX55" fmla="*/ 471505 w 1498602"/>
                <a:gd name="connsiteY55" fmla="*/ 888420 h 965939"/>
                <a:gd name="connsiteX56" fmla="*/ 465447 w 1498602"/>
                <a:gd name="connsiteY56" fmla="*/ 889734 h 965939"/>
                <a:gd name="connsiteX57" fmla="*/ 460593 w 1498602"/>
                <a:gd name="connsiteY57" fmla="*/ 893123 h 965939"/>
                <a:gd name="connsiteX58" fmla="*/ 457882 w 1498602"/>
                <a:gd name="connsiteY58" fmla="*/ 900149 h 965939"/>
                <a:gd name="connsiteX59" fmla="*/ 452253 w 1498602"/>
                <a:gd name="connsiteY59" fmla="*/ 908004 h 965939"/>
                <a:gd name="connsiteX60" fmla="*/ 451340 w 1498602"/>
                <a:gd name="connsiteY60" fmla="*/ 915238 h 965939"/>
                <a:gd name="connsiteX61" fmla="*/ 452599 w 1498602"/>
                <a:gd name="connsiteY61" fmla="*/ 919221 h 965939"/>
                <a:gd name="connsiteX62" fmla="*/ 451603 w 1498602"/>
                <a:gd name="connsiteY62" fmla="*/ 921032 h 965939"/>
                <a:gd name="connsiteX63" fmla="*/ 448629 w 1498602"/>
                <a:gd name="connsiteY63" fmla="*/ 922194 h 965939"/>
                <a:gd name="connsiteX64" fmla="*/ 428409 w 1498602"/>
                <a:gd name="connsiteY64" fmla="*/ 915901 h 965939"/>
                <a:gd name="connsiteX65" fmla="*/ 409808 w 1498602"/>
                <a:gd name="connsiteY65" fmla="*/ 916413 h 965939"/>
                <a:gd name="connsiteX66" fmla="*/ 397996 w 1498602"/>
                <a:gd name="connsiteY66" fmla="*/ 911462 h 965939"/>
                <a:gd name="connsiteX67" fmla="*/ 374070 w 1498602"/>
                <a:gd name="connsiteY67" fmla="*/ 908668 h 965939"/>
                <a:gd name="connsiteX68" fmla="*/ 354071 w 1498602"/>
                <a:gd name="connsiteY68" fmla="*/ 902624 h 965939"/>
                <a:gd name="connsiteX69" fmla="*/ 346893 w 1498602"/>
                <a:gd name="connsiteY69" fmla="*/ 902528 h 965939"/>
                <a:gd name="connsiteX70" fmla="*/ 341693 w 1498602"/>
                <a:gd name="connsiteY70" fmla="*/ 905501 h 965939"/>
                <a:gd name="connsiteX71" fmla="*/ 334252 w 1498602"/>
                <a:gd name="connsiteY71" fmla="*/ 914187 h 965939"/>
                <a:gd name="connsiteX72" fmla="*/ 332427 w 1498602"/>
                <a:gd name="connsiteY72" fmla="*/ 915666 h 965939"/>
                <a:gd name="connsiteX73" fmla="*/ 330048 w 1498602"/>
                <a:gd name="connsiteY73" fmla="*/ 915583 h 965939"/>
                <a:gd name="connsiteX74" fmla="*/ 297823 w 1498602"/>
                <a:gd name="connsiteY74" fmla="*/ 904173 h 965939"/>
                <a:gd name="connsiteX75" fmla="*/ 289068 w 1498602"/>
                <a:gd name="connsiteY75" fmla="*/ 902444 h 965939"/>
                <a:gd name="connsiteX76" fmla="*/ 278640 w 1498602"/>
                <a:gd name="connsiteY76" fmla="*/ 906995 h 965939"/>
                <a:gd name="connsiteX77" fmla="*/ 274768 w 1498602"/>
                <a:gd name="connsiteY77" fmla="*/ 910950 h 965939"/>
                <a:gd name="connsiteX78" fmla="*/ 273039 w 1498602"/>
                <a:gd name="connsiteY78" fmla="*/ 916731 h 965939"/>
                <a:gd name="connsiteX79" fmla="*/ 270633 w 1498602"/>
                <a:gd name="connsiteY79" fmla="*/ 917976 h 965939"/>
                <a:gd name="connsiteX80" fmla="*/ 267742 w 1498602"/>
                <a:gd name="connsiteY80" fmla="*/ 917146 h 965939"/>
                <a:gd name="connsiteX81" fmla="*/ 261145 w 1498602"/>
                <a:gd name="connsiteY81" fmla="*/ 911946 h 965939"/>
                <a:gd name="connsiteX82" fmla="*/ 254617 w 1498602"/>
                <a:gd name="connsiteY82" fmla="*/ 904104 h 965939"/>
                <a:gd name="connsiteX83" fmla="*/ 251630 w 1498602"/>
                <a:gd name="connsiteY83" fmla="*/ 898724 h 965939"/>
                <a:gd name="connsiteX84" fmla="*/ 252805 w 1498602"/>
                <a:gd name="connsiteY84" fmla="*/ 887895 h 965939"/>
                <a:gd name="connsiteX85" fmla="*/ 248822 w 1498602"/>
                <a:gd name="connsiteY85" fmla="*/ 874687 h 965939"/>
                <a:gd name="connsiteX86" fmla="*/ 249804 w 1498602"/>
                <a:gd name="connsiteY86" fmla="*/ 863609 h 965939"/>
                <a:gd name="connsiteX87" fmla="*/ 247591 w 1498602"/>
                <a:gd name="connsiteY87" fmla="*/ 853789 h 965939"/>
                <a:gd name="connsiteX88" fmla="*/ 243207 w 1498602"/>
                <a:gd name="connsiteY88" fmla="*/ 843458 h 965939"/>
                <a:gd name="connsiteX89" fmla="*/ 238325 w 1498602"/>
                <a:gd name="connsiteY89" fmla="*/ 836363 h 965939"/>
                <a:gd name="connsiteX90" fmla="*/ 232627 w 1498602"/>
                <a:gd name="connsiteY90" fmla="*/ 833154 h 965939"/>
                <a:gd name="connsiteX91" fmla="*/ 221244 w 1498602"/>
                <a:gd name="connsiteY91" fmla="*/ 832325 h 965939"/>
                <a:gd name="connsiteX92" fmla="*/ 219101 w 1498602"/>
                <a:gd name="connsiteY92" fmla="*/ 830900 h 965939"/>
                <a:gd name="connsiteX93" fmla="*/ 209350 w 1498602"/>
                <a:gd name="connsiteY93" fmla="*/ 816544 h 965939"/>
                <a:gd name="connsiteX94" fmla="*/ 206709 w 1498602"/>
                <a:gd name="connsiteY94" fmla="*/ 810500 h 965939"/>
                <a:gd name="connsiteX95" fmla="*/ 206557 w 1498602"/>
                <a:gd name="connsiteY95" fmla="*/ 805466 h 965939"/>
                <a:gd name="connsiteX96" fmla="*/ 212835 w 1498602"/>
                <a:gd name="connsiteY96" fmla="*/ 794651 h 965939"/>
                <a:gd name="connsiteX97" fmla="*/ 212905 w 1498602"/>
                <a:gd name="connsiteY97" fmla="*/ 788026 h 965939"/>
                <a:gd name="connsiteX98" fmla="*/ 211356 w 1498602"/>
                <a:gd name="connsiteY98" fmla="*/ 779534 h 965939"/>
                <a:gd name="connsiteX99" fmla="*/ 208437 w 1498602"/>
                <a:gd name="connsiteY99" fmla="*/ 772107 h 965939"/>
                <a:gd name="connsiteX100" fmla="*/ 202684 w 1498602"/>
                <a:gd name="connsiteY100" fmla="*/ 765095 h 965939"/>
                <a:gd name="connsiteX101" fmla="*/ 198798 w 1498602"/>
                <a:gd name="connsiteY101" fmla="*/ 751458 h 965939"/>
                <a:gd name="connsiteX102" fmla="*/ 190624 w 1498602"/>
                <a:gd name="connsiteY102" fmla="*/ 731819 h 965939"/>
                <a:gd name="connsiteX103" fmla="*/ 190112 w 1498602"/>
                <a:gd name="connsiteY103" fmla="*/ 717685 h 965939"/>
                <a:gd name="connsiteX104" fmla="*/ 187982 w 1498602"/>
                <a:gd name="connsiteY104" fmla="*/ 705625 h 965939"/>
                <a:gd name="connsiteX105" fmla="*/ 188895 w 1498602"/>
                <a:gd name="connsiteY105" fmla="*/ 694229 h 965939"/>
                <a:gd name="connsiteX106" fmla="*/ 185991 w 1498602"/>
                <a:gd name="connsiteY106" fmla="*/ 686539 h 965939"/>
                <a:gd name="connsiteX107" fmla="*/ 188038 w 1498602"/>
                <a:gd name="connsiteY107" fmla="*/ 677978 h 965939"/>
                <a:gd name="connsiteX108" fmla="*/ 187789 w 1498602"/>
                <a:gd name="connsiteY108" fmla="*/ 675392 h 965939"/>
                <a:gd name="connsiteX109" fmla="*/ 186737 w 1498602"/>
                <a:gd name="connsiteY109" fmla="*/ 674078 h 965939"/>
                <a:gd name="connsiteX110" fmla="*/ 180030 w 1498602"/>
                <a:gd name="connsiteY110" fmla="*/ 667702 h 965939"/>
                <a:gd name="connsiteX111" fmla="*/ 172838 w 1498602"/>
                <a:gd name="connsiteY111" fmla="*/ 657219 h 965939"/>
                <a:gd name="connsiteX112" fmla="*/ 168800 w 1498602"/>
                <a:gd name="connsiteY112" fmla="*/ 654425 h 965939"/>
                <a:gd name="connsiteX113" fmla="*/ 166988 w 1498602"/>
                <a:gd name="connsiteY113" fmla="*/ 653927 h 965939"/>
                <a:gd name="connsiteX114" fmla="*/ 165411 w 1498602"/>
                <a:gd name="connsiteY114" fmla="*/ 655918 h 965939"/>
                <a:gd name="connsiteX115" fmla="*/ 163945 w 1498602"/>
                <a:gd name="connsiteY115" fmla="*/ 659791 h 965939"/>
                <a:gd name="connsiteX116" fmla="*/ 146989 w 1498602"/>
                <a:gd name="connsiteY116" fmla="*/ 671353 h 965939"/>
                <a:gd name="connsiteX117" fmla="*/ 133684 w 1498602"/>
                <a:gd name="connsiteY117" fmla="*/ 675654 h 965939"/>
                <a:gd name="connsiteX118" fmla="*/ 126493 w 1498602"/>
                <a:gd name="connsiteY118" fmla="*/ 681117 h 965939"/>
                <a:gd name="connsiteX119" fmla="*/ 120545 w 1498602"/>
                <a:gd name="connsiteY119" fmla="*/ 683344 h 965939"/>
                <a:gd name="connsiteX120" fmla="*/ 117738 w 1498602"/>
                <a:gd name="connsiteY120" fmla="*/ 683081 h 965939"/>
                <a:gd name="connsiteX121" fmla="*/ 114211 w 1498602"/>
                <a:gd name="connsiteY121" fmla="*/ 680205 h 965939"/>
                <a:gd name="connsiteX122" fmla="*/ 103686 w 1498602"/>
                <a:gd name="connsiteY122" fmla="*/ 667813 h 965939"/>
                <a:gd name="connsiteX123" fmla="*/ 94365 w 1498602"/>
                <a:gd name="connsiteY123" fmla="*/ 661271 h 965939"/>
                <a:gd name="connsiteX124" fmla="*/ 93701 w 1498602"/>
                <a:gd name="connsiteY124" fmla="*/ 658961 h 965939"/>
                <a:gd name="connsiteX125" fmla="*/ 96010 w 1498602"/>
                <a:gd name="connsiteY125" fmla="*/ 650774 h 965939"/>
                <a:gd name="connsiteX126" fmla="*/ 102690 w 1498602"/>
                <a:gd name="connsiteY126" fmla="*/ 642199 h 965939"/>
                <a:gd name="connsiteX127" fmla="*/ 101459 w 1498602"/>
                <a:gd name="connsiteY127" fmla="*/ 623763 h 965939"/>
                <a:gd name="connsiteX128" fmla="*/ 104087 w 1498602"/>
                <a:gd name="connsiteY128" fmla="*/ 618079 h 965939"/>
                <a:gd name="connsiteX129" fmla="*/ 108803 w 1498602"/>
                <a:gd name="connsiteY129" fmla="*/ 614524 h 965939"/>
                <a:gd name="connsiteX130" fmla="*/ 121195 w 1498602"/>
                <a:gd name="connsiteY130" fmla="*/ 610389 h 965939"/>
                <a:gd name="connsiteX131" fmla="*/ 122938 w 1498602"/>
                <a:gd name="connsiteY131" fmla="*/ 607567 h 965939"/>
                <a:gd name="connsiteX132" fmla="*/ 123851 w 1498602"/>
                <a:gd name="connsiteY132" fmla="*/ 590570 h 965939"/>
                <a:gd name="connsiteX133" fmla="*/ 118969 w 1498602"/>
                <a:gd name="connsiteY133" fmla="*/ 583046 h 965939"/>
                <a:gd name="connsiteX134" fmla="*/ 117973 w 1498602"/>
                <a:gd name="connsiteY134" fmla="*/ 579243 h 965939"/>
                <a:gd name="connsiteX135" fmla="*/ 122592 w 1498602"/>
                <a:gd name="connsiteY135" fmla="*/ 566118 h 965939"/>
                <a:gd name="connsiteX136" fmla="*/ 121680 w 1498602"/>
                <a:gd name="connsiteY136" fmla="*/ 556796 h 965939"/>
                <a:gd name="connsiteX137" fmla="*/ 128138 w 1498602"/>
                <a:gd name="connsiteY137" fmla="*/ 550337 h 965939"/>
                <a:gd name="connsiteX138" fmla="*/ 131112 w 1498602"/>
                <a:gd name="connsiteY138" fmla="*/ 537461 h 965939"/>
                <a:gd name="connsiteX139" fmla="*/ 137723 w 1498602"/>
                <a:gd name="connsiteY139" fmla="*/ 525056 h 965939"/>
                <a:gd name="connsiteX140" fmla="*/ 145910 w 1498602"/>
                <a:gd name="connsiteY140" fmla="*/ 505984 h 965939"/>
                <a:gd name="connsiteX141" fmla="*/ 146809 w 1498602"/>
                <a:gd name="connsiteY141" fmla="*/ 497298 h 965939"/>
                <a:gd name="connsiteX142" fmla="*/ 153904 w 1498602"/>
                <a:gd name="connsiteY142" fmla="*/ 489138 h 965939"/>
                <a:gd name="connsiteX143" fmla="*/ 157459 w 1498602"/>
                <a:gd name="connsiteY143" fmla="*/ 480287 h 965939"/>
                <a:gd name="connsiteX144" fmla="*/ 159035 w 1498602"/>
                <a:gd name="connsiteY144" fmla="*/ 473773 h 965939"/>
                <a:gd name="connsiteX145" fmla="*/ 159035 w 1498602"/>
                <a:gd name="connsiteY145" fmla="*/ 469624 h 965939"/>
                <a:gd name="connsiteX146" fmla="*/ 157555 w 1498602"/>
                <a:gd name="connsiteY146" fmla="*/ 467715 h 965939"/>
                <a:gd name="connsiteX147" fmla="*/ 153835 w 1498602"/>
                <a:gd name="connsiteY147" fmla="*/ 466968 h 965939"/>
                <a:gd name="connsiteX148" fmla="*/ 135814 w 1498602"/>
                <a:gd name="connsiteY148" fmla="*/ 467051 h 965939"/>
                <a:gd name="connsiteX149" fmla="*/ 130448 w 1498602"/>
                <a:gd name="connsiteY149" fmla="*/ 465405 h 965939"/>
                <a:gd name="connsiteX150" fmla="*/ 126008 w 1498602"/>
                <a:gd name="connsiteY150" fmla="*/ 462598 h 965939"/>
                <a:gd name="connsiteX151" fmla="*/ 123754 w 1498602"/>
                <a:gd name="connsiteY151" fmla="*/ 458877 h 965939"/>
                <a:gd name="connsiteX152" fmla="*/ 124515 w 1498602"/>
                <a:gd name="connsiteY152" fmla="*/ 451271 h 965939"/>
                <a:gd name="connsiteX153" fmla="*/ 121693 w 1498602"/>
                <a:gd name="connsiteY153" fmla="*/ 445586 h 965939"/>
                <a:gd name="connsiteX154" fmla="*/ 119813 w 1498602"/>
                <a:gd name="connsiteY154" fmla="*/ 444328 h 965939"/>
                <a:gd name="connsiteX155" fmla="*/ 111376 w 1498602"/>
                <a:gd name="connsiteY155" fmla="*/ 445655 h 965939"/>
                <a:gd name="connsiteX156" fmla="*/ 109827 w 1498602"/>
                <a:gd name="connsiteY156" fmla="*/ 445171 h 965939"/>
                <a:gd name="connsiteX157" fmla="*/ 109163 w 1498602"/>
                <a:gd name="connsiteY157" fmla="*/ 443609 h 965939"/>
                <a:gd name="connsiteX158" fmla="*/ 107337 w 1498602"/>
                <a:gd name="connsiteY158" fmla="*/ 436666 h 965939"/>
                <a:gd name="connsiteX159" fmla="*/ 97352 w 1498602"/>
                <a:gd name="connsiteY159" fmla="*/ 421632 h 965939"/>
                <a:gd name="connsiteX160" fmla="*/ 94282 w 1498602"/>
                <a:gd name="connsiteY160" fmla="*/ 406198 h 965939"/>
                <a:gd name="connsiteX161" fmla="*/ 84697 w 1498602"/>
                <a:gd name="connsiteY161" fmla="*/ 391247 h 965939"/>
                <a:gd name="connsiteX162" fmla="*/ 76772 w 1498602"/>
                <a:gd name="connsiteY162" fmla="*/ 371843 h 965939"/>
                <a:gd name="connsiteX163" fmla="*/ 60259 w 1498602"/>
                <a:gd name="connsiteY163" fmla="*/ 340379 h 965939"/>
                <a:gd name="connsiteX164" fmla="*/ 56138 w 1498602"/>
                <a:gd name="connsiteY164" fmla="*/ 333865 h 965939"/>
                <a:gd name="connsiteX165" fmla="*/ 41270 w 1498602"/>
                <a:gd name="connsiteY165" fmla="*/ 320961 h 965939"/>
                <a:gd name="connsiteX166" fmla="*/ 30856 w 1498602"/>
                <a:gd name="connsiteY166" fmla="*/ 304766 h 965939"/>
                <a:gd name="connsiteX167" fmla="*/ 19542 w 1498602"/>
                <a:gd name="connsiteY167" fmla="*/ 292291 h 965939"/>
                <a:gd name="connsiteX168" fmla="*/ 18560 w 1498602"/>
                <a:gd name="connsiteY168" fmla="*/ 290313 h 965939"/>
                <a:gd name="connsiteX169" fmla="*/ 18643 w 1498602"/>
                <a:gd name="connsiteY169" fmla="*/ 289345 h 965939"/>
                <a:gd name="connsiteX170" fmla="*/ 19639 w 1498602"/>
                <a:gd name="connsiteY170" fmla="*/ 288667 h 965939"/>
                <a:gd name="connsiteX171" fmla="*/ 23996 w 1498602"/>
                <a:gd name="connsiteY171" fmla="*/ 287008 h 965939"/>
                <a:gd name="connsiteX172" fmla="*/ 26001 w 1498602"/>
                <a:gd name="connsiteY172" fmla="*/ 282236 h 965939"/>
                <a:gd name="connsiteX173" fmla="*/ 23111 w 1498602"/>
                <a:gd name="connsiteY173" fmla="*/ 271158 h 965939"/>
                <a:gd name="connsiteX174" fmla="*/ 27730 w 1498602"/>
                <a:gd name="connsiteY174" fmla="*/ 261905 h 965939"/>
                <a:gd name="connsiteX175" fmla="*/ 27398 w 1498602"/>
                <a:gd name="connsiteY175" fmla="*/ 247522 h 965939"/>
                <a:gd name="connsiteX176" fmla="*/ 26499 w 1498602"/>
                <a:gd name="connsiteY176" fmla="*/ 242654 h 965939"/>
                <a:gd name="connsiteX177" fmla="*/ 19805 w 1498602"/>
                <a:gd name="connsiteY177" fmla="*/ 227869 h 965939"/>
                <a:gd name="connsiteX178" fmla="*/ 16265 w 1498602"/>
                <a:gd name="connsiteY178" fmla="*/ 214398 h 965939"/>
                <a:gd name="connsiteX179" fmla="*/ 9073 w 1498602"/>
                <a:gd name="connsiteY179" fmla="*/ 201038 h 965939"/>
                <a:gd name="connsiteX180" fmla="*/ 0 w 1498602"/>
                <a:gd name="connsiteY180" fmla="*/ 179878 h 965939"/>
                <a:gd name="connsiteX181" fmla="*/ 10069 w 1498602"/>
                <a:gd name="connsiteY181" fmla="*/ 134957 h 965939"/>
                <a:gd name="connsiteX182" fmla="*/ 20220 w 1498602"/>
                <a:gd name="connsiteY182" fmla="*/ 89925 h 965939"/>
                <a:gd name="connsiteX183" fmla="*/ 30302 w 1498602"/>
                <a:gd name="connsiteY183" fmla="*/ 44921 h 965939"/>
                <a:gd name="connsiteX184" fmla="*/ 40385 w 1498602"/>
                <a:gd name="connsiteY184" fmla="*/ 0 h 965939"/>
                <a:gd name="connsiteX185" fmla="*/ 62513 w 1498602"/>
                <a:gd name="connsiteY185" fmla="*/ 4937 h 965939"/>
                <a:gd name="connsiteX186" fmla="*/ 113727 w 1498602"/>
                <a:gd name="connsiteY186" fmla="*/ 16181 h 965939"/>
                <a:gd name="connsiteX187" fmla="*/ 164927 w 1498602"/>
                <a:gd name="connsiteY187" fmla="*/ 27149 h 965939"/>
                <a:gd name="connsiteX188" fmla="*/ 216210 w 1498602"/>
                <a:gd name="connsiteY188" fmla="*/ 37978 h 965939"/>
                <a:gd name="connsiteX189" fmla="*/ 267604 w 1498602"/>
                <a:gd name="connsiteY189" fmla="*/ 48475 h 965939"/>
                <a:gd name="connsiteX190" fmla="*/ 279166 w 1498602"/>
                <a:gd name="connsiteY190" fmla="*/ 50882 h 965939"/>
                <a:gd name="connsiteX191" fmla="*/ 318970 w 1498602"/>
                <a:gd name="connsiteY191" fmla="*/ 58793 h 965939"/>
                <a:gd name="connsiteX192" fmla="*/ 370432 w 1498602"/>
                <a:gd name="connsiteY192" fmla="*/ 68806 h 965939"/>
                <a:gd name="connsiteX193" fmla="*/ 421895 w 1498602"/>
                <a:gd name="connsiteY193" fmla="*/ 78626 h 965939"/>
                <a:gd name="connsiteX194" fmla="*/ 473441 w 1498602"/>
                <a:gd name="connsiteY194" fmla="*/ 88196 h 965939"/>
                <a:gd name="connsiteX195" fmla="*/ 524987 w 1498602"/>
                <a:gd name="connsiteY195" fmla="*/ 97449 h 965939"/>
                <a:gd name="connsiteX196" fmla="*/ 576602 w 1498602"/>
                <a:gd name="connsiteY196" fmla="*/ 106549 h 965939"/>
                <a:gd name="connsiteX197" fmla="*/ 628299 w 1498602"/>
                <a:gd name="connsiteY197" fmla="*/ 115373 h 965939"/>
                <a:gd name="connsiteX198" fmla="*/ 679997 w 1498602"/>
                <a:gd name="connsiteY198" fmla="*/ 123975 h 965939"/>
                <a:gd name="connsiteX199" fmla="*/ 731681 w 1498602"/>
                <a:gd name="connsiteY199" fmla="*/ 132315 h 965939"/>
                <a:gd name="connsiteX200" fmla="*/ 770766 w 1498602"/>
                <a:gd name="connsiteY200" fmla="*/ 138525 h 965939"/>
                <a:gd name="connsiteX201" fmla="*/ 783476 w 1498602"/>
                <a:gd name="connsiteY201" fmla="*/ 140406 h 965939"/>
                <a:gd name="connsiteX202" fmla="*/ 835257 w 1498602"/>
                <a:gd name="connsiteY202" fmla="*/ 148317 h 965939"/>
                <a:gd name="connsiteX203" fmla="*/ 887134 w 1498602"/>
                <a:gd name="connsiteY203" fmla="*/ 155937 h 965939"/>
                <a:gd name="connsiteX204" fmla="*/ 939081 w 1498602"/>
                <a:gd name="connsiteY204" fmla="*/ 163281 h 965939"/>
                <a:gd name="connsiteX205" fmla="*/ 990973 w 1498602"/>
                <a:gd name="connsiteY205" fmla="*/ 170376 h 965939"/>
                <a:gd name="connsiteX206" fmla="*/ 1042920 w 1498602"/>
                <a:gd name="connsiteY206" fmla="*/ 177319 h 965939"/>
                <a:gd name="connsiteX207" fmla="*/ 1094949 w 1498602"/>
                <a:gd name="connsiteY207" fmla="*/ 183944 h 965939"/>
                <a:gd name="connsiteX208" fmla="*/ 1146993 w 1498602"/>
                <a:gd name="connsiteY208" fmla="*/ 190389 h 965939"/>
                <a:gd name="connsiteX209" fmla="*/ 1199023 w 1498602"/>
                <a:gd name="connsiteY209" fmla="*/ 196488 h 965939"/>
                <a:gd name="connsiteX210" fmla="*/ 1251053 w 1498602"/>
                <a:gd name="connsiteY210" fmla="*/ 202449 h 965939"/>
                <a:gd name="connsiteX211" fmla="*/ 1303179 w 1498602"/>
                <a:gd name="connsiteY211" fmla="*/ 208050 h 965939"/>
                <a:gd name="connsiteX212" fmla="*/ 1355306 w 1498602"/>
                <a:gd name="connsiteY212" fmla="*/ 213513 h 965939"/>
                <a:gd name="connsiteX213" fmla="*/ 1407502 w 1498602"/>
                <a:gd name="connsiteY213" fmla="*/ 218727 h 965939"/>
                <a:gd name="connsiteX214" fmla="*/ 1459615 w 1498602"/>
                <a:gd name="connsiteY214" fmla="*/ 223595 h 965939"/>
                <a:gd name="connsiteX215" fmla="*/ 1498602 w 1498602"/>
                <a:gd name="connsiteY215" fmla="*/ 227164 h 965939"/>
                <a:gd name="connsiteX216" fmla="*/ 1495712 w 1498602"/>
                <a:gd name="connsiteY216" fmla="*/ 262514 h 965939"/>
                <a:gd name="connsiteX217" fmla="*/ 1492725 w 1498602"/>
                <a:gd name="connsiteY217" fmla="*/ 297933 h 965939"/>
                <a:gd name="connsiteX218" fmla="*/ 1489765 w 1498602"/>
                <a:gd name="connsiteY218" fmla="*/ 333381 h 965939"/>
                <a:gd name="connsiteX219" fmla="*/ 1486805 w 1498602"/>
                <a:gd name="connsiteY219" fmla="*/ 368828 h 965939"/>
                <a:gd name="connsiteX220" fmla="*/ 1483804 w 1498602"/>
                <a:gd name="connsiteY220" fmla="*/ 404261 h 965939"/>
                <a:gd name="connsiteX221" fmla="*/ 1480844 w 1498602"/>
                <a:gd name="connsiteY221" fmla="*/ 439612 h 965939"/>
                <a:gd name="connsiteX222" fmla="*/ 1477940 w 1498602"/>
                <a:gd name="connsiteY222" fmla="*/ 474990 h 965939"/>
                <a:gd name="connsiteX223" fmla="*/ 1474966 w 1498602"/>
                <a:gd name="connsiteY223" fmla="*/ 510326 h 965939"/>
                <a:gd name="connsiteX224" fmla="*/ 1471979 w 1498602"/>
                <a:gd name="connsiteY224" fmla="*/ 545594 h 965939"/>
                <a:gd name="connsiteX225" fmla="*/ 1469019 w 1498602"/>
                <a:gd name="connsiteY225" fmla="*/ 580861 h 965939"/>
                <a:gd name="connsiteX226" fmla="*/ 1466143 w 1498602"/>
                <a:gd name="connsiteY226" fmla="*/ 616129 h 965939"/>
                <a:gd name="connsiteX227" fmla="*/ 1463141 w 1498602"/>
                <a:gd name="connsiteY227" fmla="*/ 651410 h 965939"/>
                <a:gd name="connsiteX228" fmla="*/ 1460251 w 1498602"/>
                <a:gd name="connsiteY228" fmla="*/ 686677 h 965939"/>
                <a:gd name="connsiteX229" fmla="*/ 1457277 w 1498602"/>
                <a:gd name="connsiteY229" fmla="*/ 721875 h 965939"/>
                <a:gd name="connsiteX230" fmla="*/ 1454387 w 1498602"/>
                <a:gd name="connsiteY230" fmla="*/ 757129 h 965939"/>
                <a:gd name="connsiteX231" fmla="*/ 1451441 w 1498602"/>
                <a:gd name="connsiteY231" fmla="*/ 792313 h 96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498602" h="965939">
                  <a:moveTo>
                    <a:pt x="1451441" y="792313"/>
                  </a:moveTo>
                  <a:lnTo>
                    <a:pt x="1447887" y="835174"/>
                  </a:lnTo>
                  <a:lnTo>
                    <a:pt x="1444221" y="877965"/>
                  </a:lnTo>
                  <a:lnTo>
                    <a:pt x="1440681" y="920825"/>
                  </a:lnTo>
                  <a:lnTo>
                    <a:pt x="1437126" y="963630"/>
                  </a:lnTo>
                  <a:lnTo>
                    <a:pt x="1437044" y="964211"/>
                  </a:lnTo>
                  <a:lnTo>
                    <a:pt x="1436960" y="964778"/>
                  </a:lnTo>
                  <a:lnTo>
                    <a:pt x="1436864" y="965345"/>
                  </a:lnTo>
                  <a:lnTo>
                    <a:pt x="1436781" y="965940"/>
                  </a:lnTo>
                  <a:lnTo>
                    <a:pt x="1435799" y="965857"/>
                  </a:lnTo>
                  <a:lnTo>
                    <a:pt x="1434734" y="965691"/>
                  </a:lnTo>
                  <a:lnTo>
                    <a:pt x="1433752" y="965608"/>
                  </a:lnTo>
                  <a:lnTo>
                    <a:pt x="1432659" y="965497"/>
                  </a:lnTo>
                  <a:lnTo>
                    <a:pt x="1404099" y="962952"/>
                  </a:lnTo>
                  <a:lnTo>
                    <a:pt x="1375429" y="960325"/>
                  </a:lnTo>
                  <a:lnTo>
                    <a:pt x="1346869" y="957586"/>
                  </a:lnTo>
                  <a:lnTo>
                    <a:pt x="1318310" y="954792"/>
                  </a:lnTo>
                  <a:lnTo>
                    <a:pt x="1289722" y="951985"/>
                  </a:lnTo>
                  <a:lnTo>
                    <a:pt x="1261149" y="949080"/>
                  </a:lnTo>
                  <a:lnTo>
                    <a:pt x="1232589" y="946024"/>
                  </a:lnTo>
                  <a:lnTo>
                    <a:pt x="1204002" y="943050"/>
                  </a:lnTo>
                  <a:lnTo>
                    <a:pt x="1175442" y="939897"/>
                  </a:lnTo>
                  <a:lnTo>
                    <a:pt x="1146938" y="936675"/>
                  </a:lnTo>
                  <a:lnTo>
                    <a:pt x="1118364" y="933480"/>
                  </a:lnTo>
                  <a:lnTo>
                    <a:pt x="1089805" y="930091"/>
                  </a:lnTo>
                  <a:lnTo>
                    <a:pt x="1061300" y="926717"/>
                  </a:lnTo>
                  <a:lnTo>
                    <a:pt x="1032810" y="923245"/>
                  </a:lnTo>
                  <a:lnTo>
                    <a:pt x="1004222" y="919691"/>
                  </a:lnTo>
                  <a:lnTo>
                    <a:pt x="975732" y="916137"/>
                  </a:lnTo>
                  <a:lnTo>
                    <a:pt x="947213" y="912389"/>
                  </a:lnTo>
                  <a:lnTo>
                    <a:pt x="918806" y="908696"/>
                  </a:lnTo>
                  <a:lnTo>
                    <a:pt x="890316" y="904879"/>
                  </a:lnTo>
                  <a:lnTo>
                    <a:pt x="861797" y="901020"/>
                  </a:lnTo>
                  <a:lnTo>
                    <a:pt x="833390" y="897051"/>
                  </a:lnTo>
                  <a:lnTo>
                    <a:pt x="804885" y="892998"/>
                  </a:lnTo>
                  <a:lnTo>
                    <a:pt x="776464" y="888946"/>
                  </a:lnTo>
                  <a:lnTo>
                    <a:pt x="748057" y="884811"/>
                  </a:lnTo>
                  <a:lnTo>
                    <a:pt x="719635" y="880510"/>
                  </a:lnTo>
                  <a:lnTo>
                    <a:pt x="691214" y="876222"/>
                  </a:lnTo>
                  <a:lnTo>
                    <a:pt x="662806" y="871921"/>
                  </a:lnTo>
                  <a:lnTo>
                    <a:pt x="634371" y="867454"/>
                  </a:lnTo>
                  <a:lnTo>
                    <a:pt x="606060" y="863000"/>
                  </a:lnTo>
                  <a:lnTo>
                    <a:pt x="577653" y="858381"/>
                  </a:lnTo>
                  <a:lnTo>
                    <a:pt x="549300" y="853748"/>
                  </a:lnTo>
                  <a:lnTo>
                    <a:pt x="520976" y="849046"/>
                  </a:lnTo>
                  <a:lnTo>
                    <a:pt x="517186" y="871921"/>
                  </a:lnTo>
                  <a:lnTo>
                    <a:pt x="513300" y="894796"/>
                  </a:lnTo>
                  <a:lnTo>
                    <a:pt x="509427" y="917672"/>
                  </a:lnTo>
                  <a:lnTo>
                    <a:pt x="505638" y="940533"/>
                  </a:lnTo>
                  <a:lnTo>
                    <a:pt x="497852" y="934240"/>
                  </a:lnTo>
                  <a:lnTo>
                    <a:pt x="493066" y="927740"/>
                  </a:lnTo>
                  <a:lnTo>
                    <a:pt x="489415" y="920618"/>
                  </a:lnTo>
                  <a:lnTo>
                    <a:pt x="483565" y="901463"/>
                  </a:lnTo>
                  <a:lnTo>
                    <a:pt x="479678" y="894105"/>
                  </a:lnTo>
                  <a:lnTo>
                    <a:pt x="475958" y="889485"/>
                  </a:lnTo>
                  <a:lnTo>
                    <a:pt x="471505" y="888420"/>
                  </a:lnTo>
                  <a:lnTo>
                    <a:pt x="465447" y="889734"/>
                  </a:lnTo>
                  <a:lnTo>
                    <a:pt x="460593" y="893123"/>
                  </a:lnTo>
                  <a:lnTo>
                    <a:pt x="457882" y="900149"/>
                  </a:lnTo>
                  <a:lnTo>
                    <a:pt x="452253" y="908004"/>
                  </a:lnTo>
                  <a:lnTo>
                    <a:pt x="451340" y="915238"/>
                  </a:lnTo>
                  <a:lnTo>
                    <a:pt x="452599" y="919221"/>
                  </a:lnTo>
                  <a:lnTo>
                    <a:pt x="451603" y="921032"/>
                  </a:lnTo>
                  <a:lnTo>
                    <a:pt x="448629" y="922194"/>
                  </a:lnTo>
                  <a:lnTo>
                    <a:pt x="428409" y="915901"/>
                  </a:lnTo>
                  <a:lnTo>
                    <a:pt x="409808" y="916413"/>
                  </a:lnTo>
                  <a:lnTo>
                    <a:pt x="397996" y="911462"/>
                  </a:lnTo>
                  <a:lnTo>
                    <a:pt x="374070" y="908668"/>
                  </a:lnTo>
                  <a:lnTo>
                    <a:pt x="354071" y="902624"/>
                  </a:lnTo>
                  <a:lnTo>
                    <a:pt x="346893" y="902528"/>
                  </a:lnTo>
                  <a:lnTo>
                    <a:pt x="341693" y="905501"/>
                  </a:lnTo>
                  <a:lnTo>
                    <a:pt x="334252" y="914187"/>
                  </a:lnTo>
                  <a:lnTo>
                    <a:pt x="332427" y="915666"/>
                  </a:lnTo>
                  <a:lnTo>
                    <a:pt x="330048" y="915583"/>
                  </a:lnTo>
                  <a:lnTo>
                    <a:pt x="297823" y="904173"/>
                  </a:lnTo>
                  <a:lnTo>
                    <a:pt x="289068" y="902444"/>
                  </a:lnTo>
                  <a:lnTo>
                    <a:pt x="278640" y="906995"/>
                  </a:lnTo>
                  <a:lnTo>
                    <a:pt x="274768" y="910950"/>
                  </a:lnTo>
                  <a:lnTo>
                    <a:pt x="273039" y="916731"/>
                  </a:lnTo>
                  <a:lnTo>
                    <a:pt x="270633" y="917976"/>
                  </a:lnTo>
                  <a:lnTo>
                    <a:pt x="267742" y="917146"/>
                  </a:lnTo>
                  <a:lnTo>
                    <a:pt x="261145" y="911946"/>
                  </a:lnTo>
                  <a:lnTo>
                    <a:pt x="254617" y="904104"/>
                  </a:lnTo>
                  <a:lnTo>
                    <a:pt x="251630" y="898724"/>
                  </a:lnTo>
                  <a:lnTo>
                    <a:pt x="252805" y="887895"/>
                  </a:lnTo>
                  <a:lnTo>
                    <a:pt x="248822" y="874687"/>
                  </a:lnTo>
                  <a:lnTo>
                    <a:pt x="249804" y="863609"/>
                  </a:lnTo>
                  <a:lnTo>
                    <a:pt x="247591" y="853789"/>
                  </a:lnTo>
                  <a:lnTo>
                    <a:pt x="243207" y="843458"/>
                  </a:lnTo>
                  <a:lnTo>
                    <a:pt x="238325" y="836363"/>
                  </a:lnTo>
                  <a:lnTo>
                    <a:pt x="232627" y="833154"/>
                  </a:lnTo>
                  <a:lnTo>
                    <a:pt x="221244" y="832325"/>
                  </a:lnTo>
                  <a:lnTo>
                    <a:pt x="219101" y="830900"/>
                  </a:lnTo>
                  <a:lnTo>
                    <a:pt x="209350" y="816544"/>
                  </a:lnTo>
                  <a:lnTo>
                    <a:pt x="206709" y="810500"/>
                  </a:lnTo>
                  <a:lnTo>
                    <a:pt x="206557" y="805466"/>
                  </a:lnTo>
                  <a:lnTo>
                    <a:pt x="212835" y="794651"/>
                  </a:lnTo>
                  <a:lnTo>
                    <a:pt x="212905" y="788026"/>
                  </a:lnTo>
                  <a:lnTo>
                    <a:pt x="211356" y="779534"/>
                  </a:lnTo>
                  <a:lnTo>
                    <a:pt x="208437" y="772107"/>
                  </a:lnTo>
                  <a:lnTo>
                    <a:pt x="202684" y="765095"/>
                  </a:lnTo>
                  <a:lnTo>
                    <a:pt x="198798" y="751458"/>
                  </a:lnTo>
                  <a:lnTo>
                    <a:pt x="190624" y="731819"/>
                  </a:lnTo>
                  <a:lnTo>
                    <a:pt x="190112" y="717685"/>
                  </a:lnTo>
                  <a:lnTo>
                    <a:pt x="187982" y="705625"/>
                  </a:lnTo>
                  <a:lnTo>
                    <a:pt x="188895" y="694229"/>
                  </a:lnTo>
                  <a:lnTo>
                    <a:pt x="185991" y="686539"/>
                  </a:lnTo>
                  <a:lnTo>
                    <a:pt x="188038" y="677978"/>
                  </a:lnTo>
                  <a:lnTo>
                    <a:pt x="187789" y="675392"/>
                  </a:lnTo>
                  <a:lnTo>
                    <a:pt x="186737" y="674078"/>
                  </a:lnTo>
                  <a:lnTo>
                    <a:pt x="180030" y="667702"/>
                  </a:lnTo>
                  <a:lnTo>
                    <a:pt x="172838" y="657219"/>
                  </a:lnTo>
                  <a:lnTo>
                    <a:pt x="168800" y="654425"/>
                  </a:lnTo>
                  <a:lnTo>
                    <a:pt x="166988" y="653927"/>
                  </a:lnTo>
                  <a:lnTo>
                    <a:pt x="165411" y="655918"/>
                  </a:lnTo>
                  <a:lnTo>
                    <a:pt x="163945" y="659791"/>
                  </a:lnTo>
                  <a:lnTo>
                    <a:pt x="146989" y="671353"/>
                  </a:lnTo>
                  <a:lnTo>
                    <a:pt x="133684" y="675654"/>
                  </a:lnTo>
                  <a:lnTo>
                    <a:pt x="126493" y="681117"/>
                  </a:lnTo>
                  <a:lnTo>
                    <a:pt x="120545" y="683344"/>
                  </a:lnTo>
                  <a:lnTo>
                    <a:pt x="117738" y="683081"/>
                  </a:lnTo>
                  <a:lnTo>
                    <a:pt x="114211" y="680205"/>
                  </a:lnTo>
                  <a:lnTo>
                    <a:pt x="103686" y="667813"/>
                  </a:lnTo>
                  <a:lnTo>
                    <a:pt x="94365" y="661271"/>
                  </a:lnTo>
                  <a:lnTo>
                    <a:pt x="93701" y="658961"/>
                  </a:lnTo>
                  <a:lnTo>
                    <a:pt x="96010" y="650774"/>
                  </a:lnTo>
                  <a:lnTo>
                    <a:pt x="102690" y="642199"/>
                  </a:lnTo>
                  <a:lnTo>
                    <a:pt x="101459" y="623763"/>
                  </a:lnTo>
                  <a:lnTo>
                    <a:pt x="104087" y="618079"/>
                  </a:lnTo>
                  <a:lnTo>
                    <a:pt x="108803" y="614524"/>
                  </a:lnTo>
                  <a:lnTo>
                    <a:pt x="121195" y="610389"/>
                  </a:lnTo>
                  <a:lnTo>
                    <a:pt x="122938" y="607567"/>
                  </a:lnTo>
                  <a:lnTo>
                    <a:pt x="123851" y="590570"/>
                  </a:lnTo>
                  <a:lnTo>
                    <a:pt x="118969" y="583046"/>
                  </a:lnTo>
                  <a:lnTo>
                    <a:pt x="117973" y="579243"/>
                  </a:lnTo>
                  <a:lnTo>
                    <a:pt x="122592" y="566118"/>
                  </a:lnTo>
                  <a:lnTo>
                    <a:pt x="121680" y="556796"/>
                  </a:lnTo>
                  <a:lnTo>
                    <a:pt x="128138" y="550337"/>
                  </a:lnTo>
                  <a:lnTo>
                    <a:pt x="131112" y="537461"/>
                  </a:lnTo>
                  <a:lnTo>
                    <a:pt x="137723" y="525056"/>
                  </a:lnTo>
                  <a:lnTo>
                    <a:pt x="145910" y="505984"/>
                  </a:lnTo>
                  <a:lnTo>
                    <a:pt x="146809" y="497298"/>
                  </a:lnTo>
                  <a:lnTo>
                    <a:pt x="153904" y="489138"/>
                  </a:lnTo>
                  <a:lnTo>
                    <a:pt x="157459" y="480287"/>
                  </a:lnTo>
                  <a:lnTo>
                    <a:pt x="159035" y="473773"/>
                  </a:lnTo>
                  <a:lnTo>
                    <a:pt x="159035" y="469624"/>
                  </a:lnTo>
                  <a:lnTo>
                    <a:pt x="157555" y="467715"/>
                  </a:lnTo>
                  <a:lnTo>
                    <a:pt x="153835" y="466968"/>
                  </a:lnTo>
                  <a:lnTo>
                    <a:pt x="135814" y="467051"/>
                  </a:lnTo>
                  <a:lnTo>
                    <a:pt x="130448" y="465405"/>
                  </a:lnTo>
                  <a:lnTo>
                    <a:pt x="126008" y="462598"/>
                  </a:lnTo>
                  <a:lnTo>
                    <a:pt x="123754" y="458877"/>
                  </a:lnTo>
                  <a:lnTo>
                    <a:pt x="124515" y="451271"/>
                  </a:lnTo>
                  <a:lnTo>
                    <a:pt x="121693" y="445586"/>
                  </a:lnTo>
                  <a:lnTo>
                    <a:pt x="119813" y="444328"/>
                  </a:lnTo>
                  <a:lnTo>
                    <a:pt x="111376" y="445655"/>
                  </a:lnTo>
                  <a:lnTo>
                    <a:pt x="109827" y="445171"/>
                  </a:lnTo>
                  <a:lnTo>
                    <a:pt x="109163" y="443609"/>
                  </a:lnTo>
                  <a:lnTo>
                    <a:pt x="107337" y="436666"/>
                  </a:lnTo>
                  <a:lnTo>
                    <a:pt x="97352" y="421632"/>
                  </a:lnTo>
                  <a:lnTo>
                    <a:pt x="94282" y="406198"/>
                  </a:lnTo>
                  <a:lnTo>
                    <a:pt x="84697" y="391247"/>
                  </a:lnTo>
                  <a:lnTo>
                    <a:pt x="76772" y="371843"/>
                  </a:lnTo>
                  <a:lnTo>
                    <a:pt x="60259" y="340379"/>
                  </a:lnTo>
                  <a:lnTo>
                    <a:pt x="56138" y="333865"/>
                  </a:lnTo>
                  <a:lnTo>
                    <a:pt x="41270" y="320961"/>
                  </a:lnTo>
                  <a:lnTo>
                    <a:pt x="30856" y="304766"/>
                  </a:lnTo>
                  <a:lnTo>
                    <a:pt x="19542" y="292291"/>
                  </a:lnTo>
                  <a:lnTo>
                    <a:pt x="18560" y="290313"/>
                  </a:lnTo>
                  <a:lnTo>
                    <a:pt x="18643" y="289345"/>
                  </a:lnTo>
                  <a:lnTo>
                    <a:pt x="19639" y="288667"/>
                  </a:lnTo>
                  <a:lnTo>
                    <a:pt x="23996" y="287008"/>
                  </a:lnTo>
                  <a:lnTo>
                    <a:pt x="26001" y="282236"/>
                  </a:lnTo>
                  <a:lnTo>
                    <a:pt x="23111" y="271158"/>
                  </a:lnTo>
                  <a:lnTo>
                    <a:pt x="27730" y="261905"/>
                  </a:lnTo>
                  <a:lnTo>
                    <a:pt x="27398" y="247522"/>
                  </a:lnTo>
                  <a:lnTo>
                    <a:pt x="26499" y="242654"/>
                  </a:lnTo>
                  <a:lnTo>
                    <a:pt x="19805" y="227869"/>
                  </a:lnTo>
                  <a:lnTo>
                    <a:pt x="16265" y="214398"/>
                  </a:lnTo>
                  <a:lnTo>
                    <a:pt x="9073" y="201038"/>
                  </a:lnTo>
                  <a:lnTo>
                    <a:pt x="0" y="179878"/>
                  </a:lnTo>
                  <a:lnTo>
                    <a:pt x="10069" y="134957"/>
                  </a:lnTo>
                  <a:lnTo>
                    <a:pt x="20220" y="89925"/>
                  </a:lnTo>
                  <a:lnTo>
                    <a:pt x="30302" y="44921"/>
                  </a:lnTo>
                  <a:lnTo>
                    <a:pt x="40385" y="0"/>
                  </a:lnTo>
                  <a:lnTo>
                    <a:pt x="62513" y="4937"/>
                  </a:lnTo>
                  <a:lnTo>
                    <a:pt x="113727" y="16181"/>
                  </a:lnTo>
                  <a:lnTo>
                    <a:pt x="164927" y="27149"/>
                  </a:lnTo>
                  <a:lnTo>
                    <a:pt x="216210" y="37978"/>
                  </a:lnTo>
                  <a:lnTo>
                    <a:pt x="267604" y="48475"/>
                  </a:lnTo>
                  <a:lnTo>
                    <a:pt x="279166" y="50882"/>
                  </a:lnTo>
                  <a:lnTo>
                    <a:pt x="318970" y="58793"/>
                  </a:lnTo>
                  <a:lnTo>
                    <a:pt x="370432" y="68806"/>
                  </a:lnTo>
                  <a:lnTo>
                    <a:pt x="421895" y="78626"/>
                  </a:lnTo>
                  <a:lnTo>
                    <a:pt x="473441" y="88196"/>
                  </a:lnTo>
                  <a:lnTo>
                    <a:pt x="524987" y="97449"/>
                  </a:lnTo>
                  <a:lnTo>
                    <a:pt x="576602" y="106549"/>
                  </a:lnTo>
                  <a:lnTo>
                    <a:pt x="628299" y="115373"/>
                  </a:lnTo>
                  <a:lnTo>
                    <a:pt x="679997" y="123975"/>
                  </a:lnTo>
                  <a:lnTo>
                    <a:pt x="731681" y="132315"/>
                  </a:lnTo>
                  <a:lnTo>
                    <a:pt x="770766" y="138525"/>
                  </a:lnTo>
                  <a:lnTo>
                    <a:pt x="783476" y="140406"/>
                  </a:lnTo>
                  <a:lnTo>
                    <a:pt x="835257" y="148317"/>
                  </a:lnTo>
                  <a:lnTo>
                    <a:pt x="887134" y="155937"/>
                  </a:lnTo>
                  <a:lnTo>
                    <a:pt x="939081" y="163281"/>
                  </a:lnTo>
                  <a:lnTo>
                    <a:pt x="990973" y="170376"/>
                  </a:lnTo>
                  <a:lnTo>
                    <a:pt x="1042920" y="177319"/>
                  </a:lnTo>
                  <a:lnTo>
                    <a:pt x="1094949" y="183944"/>
                  </a:lnTo>
                  <a:lnTo>
                    <a:pt x="1146993" y="190389"/>
                  </a:lnTo>
                  <a:lnTo>
                    <a:pt x="1199023" y="196488"/>
                  </a:lnTo>
                  <a:lnTo>
                    <a:pt x="1251053" y="202449"/>
                  </a:lnTo>
                  <a:lnTo>
                    <a:pt x="1303179" y="208050"/>
                  </a:lnTo>
                  <a:lnTo>
                    <a:pt x="1355306" y="213513"/>
                  </a:lnTo>
                  <a:lnTo>
                    <a:pt x="1407502" y="218727"/>
                  </a:lnTo>
                  <a:lnTo>
                    <a:pt x="1459615" y="223595"/>
                  </a:lnTo>
                  <a:lnTo>
                    <a:pt x="1498602" y="227164"/>
                  </a:lnTo>
                  <a:lnTo>
                    <a:pt x="1495712" y="262514"/>
                  </a:lnTo>
                  <a:lnTo>
                    <a:pt x="1492725" y="297933"/>
                  </a:lnTo>
                  <a:lnTo>
                    <a:pt x="1489765" y="333381"/>
                  </a:lnTo>
                  <a:lnTo>
                    <a:pt x="1486805" y="368828"/>
                  </a:lnTo>
                  <a:lnTo>
                    <a:pt x="1483804" y="404261"/>
                  </a:lnTo>
                  <a:lnTo>
                    <a:pt x="1480844" y="439612"/>
                  </a:lnTo>
                  <a:lnTo>
                    <a:pt x="1477940" y="474990"/>
                  </a:lnTo>
                  <a:lnTo>
                    <a:pt x="1474966" y="510326"/>
                  </a:lnTo>
                  <a:lnTo>
                    <a:pt x="1471979" y="545594"/>
                  </a:lnTo>
                  <a:lnTo>
                    <a:pt x="1469019" y="580861"/>
                  </a:lnTo>
                  <a:lnTo>
                    <a:pt x="1466143" y="616129"/>
                  </a:lnTo>
                  <a:lnTo>
                    <a:pt x="1463141" y="651410"/>
                  </a:lnTo>
                  <a:lnTo>
                    <a:pt x="1460251" y="686677"/>
                  </a:lnTo>
                  <a:lnTo>
                    <a:pt x="1457277" y="721875"/>
                  </a:lnTo>
                  <a:lnTo>
                    <a:pt x="1454387" y="757129"/>
                  </a:lnTo>
                  <a:lnTo>
                    <a:pt x="1451441" y="792313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57150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MT</a:t>
              </a:r>
            </a:p>
          </p:txBody>
        </p:sp>
        <p:sp>
          <p:nvSpPr>
            <p:cNvPr id="37" name="Freeform: Shape 410">
              <a:extLst>
                <a:ext uri="{FF2B5EF4-FFF2-40B4-BE49-F238E27FC236}">
                  <a16:creationId xmlns:a16="http://schemas.microsoft.com/office/drawing/2014/main" id="{CFE3768B-4566-373A-AB78-95E02E0CED88}"/>
                </a:ext>
              </a:extLst>
            </p:cNvPr>
            <p:cNvSpPr/>
            <p:nvPr/>
          </p:nvSpPr>
          <p:spPr>
            <a:xfrm>
              <a:off x="7713662" y="3402944"/>
              <a:ext cx="557678" cy="546033"/>
            </a:xfrm>
            <a:custGeom>
              <a:avLst/>
              <a:gdLst>
                <a:gd name="connsiteX0" fmla="*/ 404234 w 661658"/>
                <a:gd name="connsiteY0" fmla="*/ 141263 h 647841"/>
                <a:gd name="connsiteX1" fmla="*/ 408120 w 661658"/>
                <a:gd name="connsiteY1" fmla="*/ 164484 h 647841"/>
                <a:gd name="connsiteX2" fmla="*/ 411993 w 661658"/>
                <a:gd name="connsiteY2" fmla="*/ 187609 h 647841"/>
                <a:gd name="connsiteX3" fmla="*/ 415879 w 661658"/>
                <a:gd name="connsiteY3" fmla="*/ 210830 h 647841"/>
                <a:gd name="connsiteX4" fmla="*/ 419738 w 661658"/>
                <a:gd name="connsiteY4" fmla="*/ 234037 h 647841"/>
                <a:gd name="connsiteX5" fmla="*/ 435200 w 661658"/>
                <a:gd name="connsiteY5" fmla="*/ 217275 h 647841"/>
                <a:gd name="connsiteX6" fmla="*/ 443609 w 661658"/>
                <a:gd name="connsiteY6" fmla="*/ 210747 h 647841"/>
                <a:gd name="connsiteX7" fmla="*/ 468655 w 661658"/>
                <a:gd name="connsiteY7" fmla="*/ 175383 h 647841"/>
                <a:gd name="connsiteX8" fmla="*/ 472611 w 661658"/>
                <a:gd name="connsiteY8" fmla="*/ 174498 h 647841"/>
                <a:gd name="connsiteX9" fmla="*/ 483938 w 661658"/>
                <a:gd name="connsiteY9" fmla="*/ 176710 h 647841"/>
                <a:gd name="connsiteX10" fmla="*/ 501779 w 661658"/>
                <a:gd name="connsiteY10" fmla="*/ 151525 h 647841"/>
                <a:gd name="connsiteX11" fmla="*/ 502914 w 661658"/>
                <a:gd name="connsiteY11" fmla="*/ 143352 h 647841"/>
                <a:gd name="connsiteX12" fmla="*/ 504947 w 661658"/>
                <a:gd name="connsiteY12" fmla="*/ 140364 h 647841"/>
                <a:gd name="connsiteX13" fmla="*/ 507795 w 661658"/>
                <a:gd name="connsiteY13" fmla="*/ 140115 h 647841"/>
                <a:gd name="connsiteX14" fmla="*/ 509843 w 661658"/>
                <a:gd name="connsiteY14" fmla="*/ 141858 h 647841"/>
                <a:gd name="connsiteX15" fmla="*/ 509663 w 661658"/>
                <a:gd name="connsiteY15" fmla="*/ 146380 h 647841"/>
                <a:gd name="connsiteX16" fmla="*/ 511723 w 661658"/>
                <a:gd name="connsiteY16" fmla="*/ 148137 h 647841"/>
                <a:gd name="connsiteX17" fmla="*/ 521654 w 661658"/>
                <a:gd name="connsiteY17" fmla="*/ 151512 h 647841"/>
                <a:gd name="connsiteX18" fmla="*/ 534778 w 661658"/>
                <a:gd name="connsiteY18" fmla="*/ 151830 h 647841"/>
                <a:gd name="connsiteX19" fmla="*/ 536522 w 661658"/>
                <a:gd name="connsiteY19" fmla="*/ 151760 h 647841"/>
                <a:gd name="connsiteX20" fmla="*/ 547572 w 661658"/>
                <a:gd name="connsiteY20" fmla="*/ 149534 h 647841"/>
                <a:gd name="connsiteX21" fmla="*/ 551707 w 661658"/>
                <a:gd name="connsiteY21" fmla="*/ 144486 h 647841"/>
                <a:gd name="connsiteX22" fmla="*/ 552634 w 661658"/>
                <a:gd name="connsiteY22" fmla="*/ 135828 h 647841"/>
                <a:gd name="connsiteX23" fmla="*/ 556658 w 661658"/>
                <a:gd name="connsiteY23" fmla="*/ 130102 h 647841"/>
                <a:gd name="connsiteX24" fmla="*/ 567556 w 661658"/>
                <a:gd name="connsiteY24" fmla="*/ 125815 h 647841"/>
                <a:gd name="connsiteX25" fmla="*/ 585979 w 661658"/>
                <a:gd name="connsiteY25" fmla="*/ 113423 h 647841"/>
                <a:gd name="connsiteX26" fmla="*/ 597859 w 661658"/>
                <a:gd name="connsiteY26" fmla="*/ 112510 h 647841"/>
                <a:gd name="connsiteX27" fmla="*/ 609339 w 661658"/>
                <a:gd name="connsiteY27" fmla="*/ 118955 h 647841"/>
                <a:gd name="connsiteX28" fmla="*/ 620084 w 661658"/>
                <a:gd name="connsiteY28" fmla="*/ 121029 h 647841"/>
                <a:gd name="connsiteX29" fmla="*/ 630167 w 661658"/>
                <a:gd name="connsiteY29" fmla="*/ 118637 h 647841"/>
                <a:gd name="connsiteX30" fmla="*/ 634468 w 661658"/>
                <a:gd name="connsiteY30" fmla="*/ 119854 h 647841"/>
                <a:gd name="connsiteX31" fmla="*/ 632988 w 661658"/>
                <a:gd name="connsiteY31" fmla="*/ 124667 h 647841"/>
                <a:gd name="connsiteX32" fmla="*/ 636640 w 661658"/>
                <a:gd name="connsiteY32" fmla="*/ 129023 h 647841"/>
                <a:gd name="connsiteX33" fmla="*/ 645463 w 661658"/>
                <a:gd name="connsiteY33" fmla="*/ 133090 h 647841"/>
                <a:gd name="connsiteX34" fmla="*/ 649101 w 661658"/>
                <a:gd name="connsiteY34" fmla="*/ 137709 h 647841"/>
                <a:gd name="connsiteX35" fmla="*/ 647537 w 661658"/>
                <a:gd name="connsiteY35" fmla="*/ 143075 h 647841"/>
                <a:gd name="connsiteX36" fmla="*/ 649101 w 661658"/>
                <a:gd name="connsiteY36" fmla="*/ 146463 h 647841"/>
                <a:gd name="connsiteX37" fmla="*/ 653623 w 661658"/>
                <a:gd name="connsiteY37" fmla="*/ 147874 h 647841"/>
                <a:gd name="connsiteX38" fmla="*/ 657108 w 661658"/>
                <a:gd name="connsiteY38" fmla="*/ 152673 h 647841"/>
                <a:gd name="connsiteX39" fmla="*/ 659680 w 661658"/>
                <a:gd name="connsiteY39" fmla="*/ 160681 h 647841"/>
                <a:gd name="connsiteX40" fmla="*/ 661658 w 661658"/>
                <a:gd name="connsiteY40" fmla="*/ 161760 h 647841"/>
                <a:gd name="connsiteX41" fmla="*/ 656956 w 661658"/>
                <a:gd name="connsiteY41" fmla="*/ 185188 h 647841"/>
                <a:gd name="connsiteX42" fmla="*/ 653761 w 661658"/>
                <a:gd name="connsiteY42" fmla="*/ 201066 h 647841"/>
                <a:gd name="connsiteX43" fmla="*/ 635395 w 661658"/>
                <a:gd name="connsiteY43" fmla="*/ 191481 h 647841"/>
                <a:gd name="connsiteX44" fmla="*/ 607747 w 661658"/>
                <a:gd name="connsiteY44" fmla="*/ 176932 h 647841"/>
                <a:gd name="connsiteX45" fmla="*/ 595674 w 661658"/>
                <a:gd name="connsiteY45" fmla="*/ 170570 h 647841"/>
                <a:gd name="connsiteX46" fmla="*/ 574693 w 661658"/>
                <a:gd name="connsiteY46" fmla="*/ 159422 h 647841"/>
                <a:gd name="connsiteX47" fmla="*/ 572135 w 661658"/>
                <a:gd name="connsiteY47" fmla="*/ 167596 h 647841"/>
                <a:gd name="connsiteX48" fmla="*/ 572701 w 661658"/>
                <a:gd name="connsiteY48" fmla="*/ 181565 h 647841"/>
                <a:gd name="connsiteX49" fmla="*/ 569991 w 661658"/>
                <a:gd name="connsiteY49" fmla="*/ 195755 h 647841"/>
                <a:gd name="connsiteX50" fmla="*/ 569147 w 661658"/>
                <a:gd name="connsiteY50" fmla="*/ 215007 h 647841"/>
                <a:gd name="connsiteX51" fmla="*/ 554293 w 661658"/>
                <a:gd name="connsiteY51" fmla="*/ 248144 h 647841"/>
                <a:gd name="connsiteX52" fmla="*/ 541320 w 661658"/>
                <a:gd name="connsiteY52" fmla="*/ 265086 h 647841"/>
                <a:gd name="connsiteX53" fmla="*/ 536424 w 661658"/>
                <a:gd name="connsiteY53" fmla="*/ 265681 h 647841"/>
                <a:gd name="connsiteX54" fmla="*/ 532801 w 661658"/>
                <a:gd name="connsiteY54" fmla="*/ 269318 h 647841"/>
                <a:gd name="connsiteX55" fmla="*/ 527587 w 661658"/>
                <a:gd name="connsiteY55" fmla="*/ 279290 h 647841"/>
                <a:gd name="connsiteX56" fmla="*/ 520160 w 661658"/>
                <a:gd name="connsiteY56" fmla="*/ 288557 h 647841"/>
                <a:gd name="connsiteX57" fmla="*/ 502650 w 661658"/>
                <a:gd name="connsiteY57" fmla="*/ 291516 h 647841"/>
                <a:gd name="connsiteX58" fmla="*/ 496787 w 661658"/>
                <a:gd name="connsiteY58" fmla="*/ 298293 h 647841"/>
                <a:gd name="connsiteX59" fmla="*/ 493800 w 661658"/>
                <a:gd name="connsiteY59" fmla="*/ 307795 h 647841"/>
                <a:gd name="connsiteX60" fmla="*/ 491822 w 661658"/>
                <a:gd name="connsiteY60" fmla="*/ 321016 h 647841"/>
                <a:gd name="connsiteX61" fmla="*/ 486898 w 661658"/>
                <a:gd name="connsiteY61" fmla="*/ 332178 h 647841"/>
                <a:gd name="connsiteX62" fmla="*/ 482832 w 661658"/>
                <a:gd name="connsiteY62" fmla="*/ 350184 h 647841"/>
                <a:gd name="connsiteX63" fmla="*/ 479181 w 661658"/>
                <a:gd name="connsiteY63" fmla="*/ 360087 h 647841"/>
                <a:gd name="connsiteX64" fmla="*/ 471007 w 661658"/>
                <a:gd name="connsiteY64" fmla="*/ 366546 h 647841"/>
                <a:gd name="connsiteX65" fmla="*/ 457855 w 661658"/>
                <a:gd name="connsiteY65" fmla="*/ 368164 h 647841"/>
                <a:gd name="connsiteX66" fmla="*/ 441174 w 661658"/>
                <a:gd name="connsiteY66" fmla="*/ 364402 h 647841"/>
                <a:gd name="connsiteX67" fmla="*/ 436956 w 661658"/>
                <a:gd name="connsiteY67" fmla="*/ 357266 h 647841"/>
                <a:gd name="connsiteX68" fmla="*/ 431770 w 661658"/>
                <a:gd name="connsiteY68" fmla="*/ 353407 h 647841"/>
                <a:gd name="connsiteX69" fmla="*/ 425173 w 661658"/>
                <a:gd name="connsiteY69" fmla="*/ 351250 h 647841"/>
                <a:gd name="connsiteX70" fmla="*/ 419364 w 661658"/>
                <a:gd name="connsiteY70" fmla="*/ 353255 h 647841"/>
                <a:gd name="connsiteX71" fmla="*/ 416156 w 661658"/>
                <a:gd name="connsiteY71" fmla="*/ 359036 h 647841"/>
                <a:gd name="connsiteX72" fmla="*/ 414192 w 661658"/>
                <a:gd name="connsiteY72" fmla="*/ 385549 h 647841"/>
                <a:gd name="connsiteX73" fmla="*/ 406654 w 661658"/>
                <a:gd name="connsiteY73" fmla="*/ 399587 h 647841"/>
                <a:gd name="connsiteX74" fmla="*/ 404746 w 661658"/>
                <a:gd name="connsiteY74" fmla="*/ 412781 h 647841"/>
                <a:gd name="connsiteX75" fmla="*/ 394663 w 661658"/>
                <a:gd name="connsiteY75" fmla="*/ 430705 h 647841"/>
                <a:gd name="connsiteX76" fmla="*/ 389186 w 661658"/>
                <a:gd name="connsiteY76" fmla="*/ 456844 h 647841"/>
                <a:gd name="connsiteX77" fmla="*/ 365356 w 661658"/>
                <a:gd name="connsiteY77" fmla="*/ 502429 h 647841"/>
                <a:gd name="connsiteX78" fmla="*/ 359299 w 661658"/>
                <a:gd name="connsiteY78" fmla="*/ 517131 h 647841"/>
                <a:gd name="connsiteX79" fmla="*/ 356021 w 661658"/>
                <a:gd name="connsiteY79" fmla="*/ 531459 h 647841"/>
                <a:gd name="connsiteX80" fmla="*/ 361290 w 661658"/>
                <a:gd name="connsiteY80" fmla="*/ 536424 h 647841"/>
                <a:gd name="connsiteX81" fmla="*/ 363504 w 661658"/>
                <a:gd name="connsiteY81" fmla="*/ 540642 h 647841"/>
                <a:gd name="connsiteX82" fmla="*/ 358566 w 661658"/>
                <a:gd name="connsiteY82" fmla="*/ 551721 h 647841"/>
                <a:gd name="connsiteX83" fmla="*/ 356920 w 661658"/>
                <a:gd name="connsiteY83" fmla="*/ 562467 h 647841"/>
                <a:gd name="connsiteX84" fmla="*/ 350033 w 661658"/>
                <a:gd name="connsiteY84" fmla="*/ 570544 h 647841"/>
                <a:gd name="connsiteX85" fmla="*/ 337903 w 661658"/>
                <a:gd name="connsiteY85" fmla="*/ 580100 h 647841"/>
                <a:gd name="connsiteX86" fmla="*/ 333035 w 661658"/>
                <a:gd name="connsiteY86" fmla="*/ 575191 h 647841"/>
                <a:gd name="connsiteX87" fmla="*/ 330574 w 661658"/>
                <a:gd name="connsiteY87" fmla="*/ 574596 h 647841"/>
                <a:gd name="connsiteX88" fmla="*/ 302041 w 661658"/>
                <a:gd name="connsiteY88" fmla="*/ 592202 h 647841"/>
                <a:gd name="connsiteX89" fmla="*/ 294794 w 661658"/>
                <a:gd name="connsiteY89" fmla="*/ 593253 h 647841"/>
                <a:gd name="connsiteX90" fmla="*/ 286704 w 661658"/>
                <a:gd name="connsiteY90" fmla="*/ 590611 h 647841"/>
                <a:gd name="connsiteX91" fmla="*/ 283550 w 661658"/>
                <a:gd name="connsiteY91" fmla="*/ 591455 h 647841"/>
                <a:gd name="connsiteX92" fmla="*/ 280964 w 661658"/>
                <a:gd name="connsiteY92" fmla="*/ 593156 h 647841"/>
                <a:gd name="connsiteX93" fmla="*/ 280093 w 661658"/>
                <a:gd name="connsiteY93" fmla="*/ 596157 h 647841"/>
                <a:gd name="connsiteX94" fmla="*/ 281739 w 661658"/>
                <a:gd name="connsiteY94" fmla="*/ 606821 h 647841"/>
                <a:gd name="connsiteX95" fmla="*/ 276469 w 661658"/>
                <a:gd name="connsiteY95" fmla="*/ 613169 h 647841"/>
                <a:gd name="connsiteX96" fmla="*/ 272652 w 661658"/>
                <a:gd name="connsiteY96" fmla="*/ 615575 h 647841"/>
                <a:gd name="connsiteX97" fmla="*/ 256470 w 661658"/>
                <a:gd name="connsiteY97" fmla="*/ 619793 h 647841"/>
                <a:gd name="connsiteX98" fmla="*/ 239957 w 661658"/>
                <a:gd name="connsiteY98" fmla="*/ 628189 h 647841"/>
                <a:gd name="connsiteX99" fmla="*/ 232820 w 661658"/>
                <a:gd name="connsiteY99" fmla="*/ 629323 h 647841"/>
                <a:gd name="connsiteX100" fmla="*/ 212932 w 661658"/>
                <a:gd name="connsiteY100" fmla="*/ 619517 h 647841"/>
                <a:gd name="connsiteX101" fmla="*/ 204427 w 661658"/>
                <a:gd name="connsiteY101" fmla="*/ 630429 h 647841"/>
                <a:gd name="connsiteX102" fmla="*/ 195589 w 661658"/>
                <a:gd name="connsiteY102" fmla="*/ 636528 h 647841"/>
                <a:gd name="connsiteX103" fmla="*/ 185438 w 661658"/>
                <a:gd name="connsiteY103" fmla="*/ 646956 h 647841"/>
                <a:gd name="connsiteX104" fmla="*/ 181939 w 661658"/>
                <a:gd name="connsiteY104" fmla="*/ 647841 h 647841"/>
                <a:gd name="connsiteX105" fmla="*/ 171220 w 661658"/>
                <a:gd name="connsiteY105" fmla="*/ 647026 h 647841"/>
                <a:gd name="connsiteX106" fmla="*/ 156518 w 661658"/>
                <a:gd name="connsiteY106" fmla="*/ 640249 h 647841"/>
                <a:gd name="connsiteX107" fmla="*/ 144569 w 661658"/>
                <a:gd name="connsiteY107" fmla="*/ 636929 h 647841"/>
                <a:gd name="connsiteX108" fmla="*/ 136949 w 661658"/>
                <a:gd name="connsiteY108" fmla="*/ 632421 h 647841"/>
                <a:gd name="connsiteX109" fmla="*/ 130420 w 661658"/>
                <a:gd name="connsiteY109" fmla="*/ 626045 h 647841"/>
                <a:gd name="connsiteX110" fmla="*/ 124819 w 661658"/>
                <a:gd name="connsiteY110" fmla="*/ 615105 h 647841"/>
                <a:gd name="connsiteX111" fmla="*/ 119024 w 661658"/>
                <a:gd name="connsiteY111" fmla="*/ 608508 h 647841"/>
                <a:gd name="connsiteX112" fmla="*/ 120103 w 661658"/>
                <a:gd name="connsiteY112" fmla="*/ 601911 h 647841"/>
                <a:gd name="connsiteX113" fmla="*/ 118043 w 661658"/>
                <a:gd name="connsiteY113" fmla="*/ 596296 h 647841"/>
                <a:gd name="connsiteX114" fmla="*/ 97228 w 661658"/>
                <a:gd name="connsiteY114" fmla="*/ 593751 h 647841"/>
                <a:gd name="connsiteX115" fmla="*/ 68474 w 661658"/>
                <a:gd name="connsiteY115" fmla="*/ 576546 h 647841"/>
                <a:gd name="connsiteX116" fmla="*/ 48241 w 661658"/>
                <a:gd name="connsiteY116" fmla="*/ 553339 h 647841"/>
                <a:gd name="connsiteX117" fmla="*/ 41229 w 661658"/>
                <a:gd name="connsiteY117" fmla="*/ 542178 h 647841"/>
                <a:gd name="connsiteX118" fmla="*/ 34023 w 661658"/>
                <a:gd name="connsiteY118" fmla="*/ 535069 h 647841"/>
                <a:gd name="connsiteX119" fmla="*/ 31312 w 661658"/>
                <a:gd name="connsiteY119" fmla="*/ 527061 h 647841"/>
                <a:gd name="connsiteX120" fmla="*/ 12821 w 661658"/>
                <a:gd name="connsiteY120" fmla="*/ 508321 h 647841"/>
                <a:gd name="connsiteX121" fmla="*/ 7358 w 661658"/>
                <a:gd name="connsiteY121" fmla="*/ 499829 h 647841"/>
                <a:gd name="connsiteX122" fmla="*/ 6182 w 661658"/>
                <a:gd name="connsiteY122" fmla="*/ 494048 h 647841"/>
                <a:gd name="connsiteX123" fmla="*/ 9502 w 661658"/>
                <a:gd name="connsiteY123" fmla="*/ 482306 h 647841"/>
                <a:gd name="connsiteX124" fmla="*/ 9668 w 661658"/>
                <a:gd name="connsiteY124" fmla="*/ 476802 h 647841"/>
                <a:gd name="connsiteX125" fmla="*/ 4066 w 661658"/>
                <a:gd name="connsiteY125" fmla="*/ 450109 h 647841"/>
                <a:gd name="connsiteX126" fmla="*/ 0 w 661658"/>
                <a:gd name="connsiteY126" fmla="*/ 445572 h 647841"/>
                <a:gd name="connsiteX127" fmla="*/ 17357 w 661658"/>
                <a:gd name="connsiteY127" fmla="*/ 449113 h 647841"/>
                <a:gd name="connsiteX128" fmla="*/ 32626 w 661658"/>
                <a:gd name="connsiteY128" fmla="*/ 443332 h 647841"/>
                <a:gd name="connsiteX129" fmla="*/ 41229 w 661658"/>
                <a:gd name="connsiteY129" fmla="*/ 433499 h 647841"/>
                <a:gd name="connsiteX130" fmla="*/ 43124 w 661658"/>
                <a:gd name="connsiteY130" fmla="*/ 419793 h 647841"/>
                <a:gd name="connsiteX131" fmla="*/ 47438 w 661658"/>
                <a:gd name="connsiteY131" fmla="*/ 411356 h 647841"/>
                <a:gd name="connsiteX132" fmla="*/ 54201 w 661658"/>
                <a:gd name="connsiteY132" fmla="*/ 408175 h 647841"/>
                <a:gd name="connsiteX133" fmla="*/ 56525 w 661658"/>
                <a:gd name="connsiteY133" fmla="*/ 401869 h 647841"/>
                <a:gd name="connsiteX134" fmla="*/ 53289 w 661658"/>
                <a:gd name="connsiteY134" fmla="*/ 387997 h 647841"/>
                <a:gd name="connsiteX135" fmla="*/ 49568 w 661658"/>
                <a:gd name="connsiteY135" fmla="*/ 378661 h 647841"/>
                <a:gd name="connsiteX136" fmla="*/ 53109 w 661658"/>
                <a:gd name="connsiteY136" fmla="*/ 363891 h 647841"/>
                <a:gd name="connsiteX137" fmla="*/ 62721 w 661658"/>
                <a:gd name="connsiteY137" fmla="*/ 340531 h 647841"/>
                <a:gd name="connsiteX138" fmla="*/ 71461 w 661658"/>
                <a:gd name="connsiteY138" fmla="*/ 330200 h 647841"/>
                <a:gd name="connsiteX139" fmla="*/ 79290 w 661658"/>
                <a:gd name="connsiteY139" fmla="*/ 333007 h 647841"/>
                <a:gd name="connsiteX140" fmla="*/ 84808 w 661658"/>
                <a:gd name="connsiteY140" fmla="*/ 339037 h 647841"/>
                <a:gd name="connsiteX141" fmla="*/ 87893 w 661658"/>
                <a:gd name="connsiteY141" fmla="*/ 348304 h 647841"/>
                <a:gd name="connsiteX142" fmla="*/ 89524 w 661658"/>
                <a:gd name="connsiteY142" fmla="*/ 349272 h 647841"/>
                <a:gd name="connsiteX143" fmla="*/ 91516 w 661658"/>
                <a:gd name="connsiteY143" fmla="*/ 348774 h 647841"/>
                <a:gd name="connsiteX144" fmla="*/ 95900 w 661658"/>
                <a:gd name="connsiteY144" fmla="*/ 340697 h 647841"/>
                <a:gd name="connsiteX145" fmla="*/ 100354 w 661658"/>
                <a:gd name="connsiteY145" fmla="*/ 337046 h 647841"/>
                <a:gd name="connsiteX146" fmla="*/ 102414 w 661658"/>
                <a:gd name="connsiteY146" fmla="*/ 337475 h 647841"/>
                <a:gd name="connsiteX147" fmla="*/ 104544 w 661658"/>
                <a:gd name="connsiteY147" fmla="*/ 336977 h 647841"/>
                <a:gd name="connsiteX148" fmla="*/ 104143 w 661658"/>
                <a:gd name="connsiteY148" fmla="*/ 332260 h 647841"/>
                <a:gd name="connsiteX149" fmla="*/ 98292 w 661658"/>
                <a:gd name="connsiteY149" fmla="*/ 319869 h 647841"/>
                <a:gd name="connsiteX150" fmla="*/ 97380 w 661658"/>
                <a:gd name="connsiteY150" fmla="*/ 312276 h 647841"/>
                <a:gd name="connsiteX151" fmla="*/ 101501 w 661658"/>
                <a:gd name="connsiteY151" fmla="*/ 309205 h 647841"/>
                <a:gd name="connsiteX152" fmla="*/ 104986 w 661658"/>
                <a:gd name="connsiteY152" fmla="*/ 299787 h 647841"/>
                <a:gd name="connsiteX153" fmla="*/ 107697 w 661658"/>
                <a:gd name="connsiteY153" fmla="*/ 283937 h 647841"/>
                <a:gd name="connsiteX154" fmla="*/ 112579 w 661658"/>
                <a:gd name="connsiteY154" fmla="*/ 275266 h 647841"/>
                <a:gd name="connsiteX155" fmla="*/ 119688 w 661658"/>
                <a:gd name="connsiteY155" fmla="*/ 273800 h 647841"/>
                <a:gd name="connsiteX156" fmla="*/ 126368 w 661658"/>
                <a:gd name="connsiteY156" fmla="*/ 266345 h 647841"/>
                <a:gd name="connsiteX157" fmla="*/ 132841 w 661658"/>
                <a:gd name="connsiteY157" fmla="*/ 253137 h 647841"/>
                <a:gd name="connsiteX158" fmla="*/ 139645 w 661658"/>
                <a:gd name="connsiteY158" fmla="*/ 248518 h 647841"/>
                <a:gd name="connsiteX159" fmla="*/ 147100 w 661658"/>
                <a:gd name="connsiteY159" fmla="*/ 252473 h 647841"/>
                <a:gd name="connsiteX160" fmla="*/ 155522 w 661658"/>
                <a:gd name="connsiteY160" fmla="*/ 251491 h 647841"/>
                <a:gd name="connsiteX161" fmla="*/ 164789 w 661658"/>
                <a:gd name="connsiteY161" fmla="*/ 245530 h 647841"/>
                <a:gd name="connsiteX162" fmla="*/ 180058 w 661658"/>
                <a:gd name="connsiteY162" fmla="*/ 230179 h 647841"/>
                <a:gd name="connsiteX163" fmla="*/ 201190 w 661658"/>
                <a:gd name="connsiteY163" fmla="*/ 205146 h 647841"/>
                <a:gd name="connsiteX164" fmla="*/ 210844 w 661658"/>
                <a:gd name="connsiteY164" fmla="*/ 186240 h 647841"/>
                <a:gd name="connsiteX165" fmla="*/ 208922 w 661658"/>
                <a:gd name="connsiteY165" fmla="*/ 173267 h 647841"/>
                <a:gd name="connsiteX166" fmla="*/ 213250 w 661658"/>
                <a:gd name="connsiteY166" fmla="*/ 140226 h 647841"/>
                <a:gd name="connsiteX167" fmla="*/ 223582 w 661658"/>
                <a:gd name="connsiteY167" fmla="*/ 87048 h 647841"/>
                <a:gd name="connsiteX168" fmla="*/ 227288 w 661658"/>
                <a:gd name="connsiteY168" fmla="*/ 53178 h 647841"/>
                <a:gd name="connsiteX169" fmla="*/ 224494 w 661658"/>
                <a:gd name="connsiteY169" fmla="*/ 38462 h 647841"/>
                <a:gd name="connsiteX170" fmla="*/ 219778 w 661658"/>
                <a:gd name="connsiteY170" fmla="*/ 26928 h 647841"/>
                <a:gd name="connsiteX171" fmla="*/ 213250 w 661658"/>
                <a:gd name="connsiteY171" fmla="*/ 18477 h 647841"/>
                <a:gd name="connsiteX172" fmla="*/ 214994 w 661658"/>
                <a:gd name="connsiteY172" fmla="*/ 10663 h 647841"/>
                <a:gd name="connsiteX173" fmla="*/ 229930 w 661658"/>
                <a:gd name="connsiteY173" fmla="*/ 0 h 647841"/>
                <a:gd name="connsiteX174" fmla="*/ 233387 w 661658"/>
                <a:gd name="connsiteY174" fmla="*/ 20815 h 647841"/>
                <a:gd name="connsiteX175" fmla="*/ 237039 w 661658"/>
                <a:gd name="connsiteY175" fmla="*/ 41712 h 647841"/>
                <a:gd name="connsiteX176" fmla="*/ 240579 w 661658"/>
                <a:gd name="connsiteY176" fmla="*/ 62693 h 647841"/>
                <a:gd name="connsiteX177" fmla="*/ 244230 w 661658"/>
                <a:gd name="connsiteY177" fmla="*/ 83604 h 647841"/>
                <a:gd name="connsiteX178" fmla="*/ 247868 w 661658"/>
                <a:gd name="connsiteY178" fmla="*/ 104488 h 647841"/>
                <a:gd name="connsiteX179" fmla="*/ 251409 w 661658"/>
                <a:gd name="connsiteY179" fmla="*/ 125400 h 647841"/>
                <a:gd name="connsiteX180" fmla="*/ 255046 w 661658"/>
                <a:gd name="connsiteY180" fmla="*/ 146380 h 647841"/>
                <a:gd name="connsiteX181" fmla="*/ 258697 w 661658"/>
                <a:gd name="connsiteY181" fmla="*/ 167292 h 647841"/>
                <a:gd name="connsiteX182" fmla="*/ 276871 w 661658"/>
                <a:gd name="connsiteY182" fmla="*/ 164125 h 647841"/>
                <a:gd name="connsiteX183" fmla="*/ 295099 w 661658"/>
                <a:gd name="connsiteY183" fmla="*/ 160985 h 647841"/>
                <a:gd name="connsiteX184" fmla="*/ 313258 w 661658"/>
                <a:gd name="connsiteY184" fmla="*/ 157777 h 647841"/>
                <a:gd name="connsiteX185" fmla="*/ 331417 w 661658"/>
                <a:gd name="connsiteY185" fmla="*/ 154568 h 647841"/>
                <a:gd name="connsiteX186" fmla="*/ 349590 w 661658"/>
                <a:gd name="connsiteY186" fmla="*/ 151249 h 647841"/>
                <a:gd name="connsiteX187" fmla="*/ 367750 w 661658"/>
                <a:gd name="connsiteY187" fmla="*/ 148040 h 647841"/>
                <a:gd name="connsiteX188" fmla="*/ 385922 w 661658"/>
                <a:gd name="connsiteY188" fmla="*/ 144749 h 647841"/>
                <a:gd name="connsiteX189" fmla="*/ 404234 w 661658"/>
                <a:gd name="connsiteY189" fmla="*/ 141263 h 64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661658" h="647841">
                  <a:moveTo>
                    <a:pt x="404234" y="141263"/>
                  </a:moveTo>
                  <a:lnTo>
                    <a:pt x="408120" y="164484"/>
                  </a:lnTo>
                  <a:lnTo>
                    <a:pt x="411993" y="187609"/>
                  </a:lnTo>
                  <a:lnTo>
                    <a:pt x="415879" y="210830"/>
                  </a:lnTo>
                  <a:lnTo>
                    <a:pt x="419738" y="234037"/>
                  </a:lnTo>
                  <a:lnTo>
                    <a:pt x="435200" y="217275"/>
                  </a:lnTo>
                  <a:lnTo>
                    <a:pt x="443609" y="210747"/>
                  </a:lnTo>
                  <a:lnTo>
                    <a:pt x="468655" y="175383"/>
                  </a:lnTo>
                  <a:lnTo>
                    <a:pt x="472611" y="174498"/>
                  </a:lnTo>
                  <a:lnTo>
                    <a:pt x="483938" y="176710"/>
                  </a:lnTo>
                  <a:lnTo>
                    <a:pt x="501779" y="151525"/>
                  </a:lnTo>
                  <a:lnTo>
                    <a:pt x="502914" y="143352"/>
                  </a:lnTo>
                  <a:lnTo>
                    <a:pt x="504947" y="140364"/>
                  </a:lnTo>
                  <a:lnTo>
                    <a:pt x="507795" y="140115"/>
                  </a:lnTo>
                  <a:lnTo>
                    <a:pt x="509843" y="141858"/>
                  </a:lnTo>
                  <a:lnTo>
                    <a:pt x="509663" y="146380"/>
                  </a:lnTo>
                  <a:lnTo>
                    <a:pt x="511723" y="148137"/>
                  </a:lnTo>
                  <a:lnTo>
                    <a:pt x="521654" y="151512"/>
                  </a:lnTo>
                  <a:lnTo>
                    <a:pt x="534778" y="151830"/>
                  </a:lnTo>
                  <a:lnTo>
                    <a:pt x="536522" y="151760"/>
                  </a:lnTo>
                  <a:lnTo>
                    <a:pt x="547572" y="149534"/>
                  </a:lnTo>
                  <a:lnTo>
                    <a:pt x="551707" y="144486"/>
                  </a:lnTo>
                  <a:lnTo>
                    <a:pt x="552634" y="135828"/>
                  </a:lnTo>
                  <a:lnTo>
                    <a:pt x="556658" y="130102"/>
                  </a:lnTo>
                  <a:lnTo>
                    <a:pt x="567556" y="125815"/>
                  </a:lnTo>
                  <a:lnTo>
                    <a:pt x="585979" y="113423"/>
                  </a:lnTo>
                  <a:lnTo>
                    <a:pt x="597859" y="112510"/>
                  </a:lnTo>
                  <a:lnTo>
                    <a:pt x="609339" y="118955"/>
                  </a:lnTo>
                  <a:lnTo>
                    <a:pt x="620084" y="121029"/>
                  </a:lnTo>
                  <a:lnTo>
                    <a:pt x="630167" y="118637"/>
                  </a:lnTo>
                  <a:lnTo>
                    <a:pt x="634468" y="119854"/>
                  </a:lnTo>
                  <a:lnTo>
                    <a:pt x="632988" y="124667"/>
                  </a:lnTo>
                  <a:lnTo>
                    <a:pt x="636640" y="129023"/>
                  </a:lnTo>
                  <a:lnTo>
                    <a:pt x="645463" y="133090"/>
                  </a:lnTo>
                  <a:lnTo>
                    <a:pt x="649101" y="137709"/>
                  </a:lnTo>
                  <a:lnTo>
                    <a:pt x="647537" y="143075"/>
                  </a:lnTo>
                  <a:lnTo>
                    <a:pt x="649101" y="146463"/>
                  </a:lnTo>
                  <a:lnTo>
                    <a:pt x="653623" y="147874"/>
                  </a:lnTo>
                  <a:lnTo>
                    <a:pt x="657108" y="152673"/>
                  </a:lnTo>
                  <a:lnTo>
                    <a:pt x="659680" y="160681"/>
                  </a:lnTo>
                  <a:lnTo>
                    <a:pt x="661658" y="161760"/>
                  </a:lnTo>
                  <a:lnTo>
                    <a:pt x="656956" y="185188"/>
                  </a:lnTo>
                  <a:lnTo>
                    <a:pt x="653761" y="201066"/>
                  </a:lnTo>
                  <a:lnTo>
                    <a:pt x="635395" y="191481"/>
                  </a:lnTo>
                  <a:lnTo>
                    <a:pt x="607747" y="176932"/>
                  </a:lnTo>
                  <a:lnTo>
                    <a:pt x="595674" y="170570"/>
                  </a:lnTo>
                  <a:lnTo>
                    <a:pt x="574693" y="159422"/>
                  </a:lnTo>
                  <a:lnTo>
                    <a:pt x="572135" y="167596"/>
                  </a:lnTo>
                  <a:lnTo>
                    <a:pt x="572701" y="181565"/>
                  </a:lnTo>
                  <a:lnTo>
                    <a:pt x="569991" y="195755"/>
                  </a:lnTo>
                  <a:lnTo>
                    <a:pt x="569147" y="215007"/>
                  </a:lnTo>
                  <a:lnTo>
                    <a:pt x="554293" y="248144"/>
                  </a:lnTo>
                  <a:lnTo>
                    <a:pt x="541320" y="265086"/>
                  </a:lnTo>
                  <a:lnTo>
                    <a:pt x="536424" y="265681"/>
                  </a:lnTo>
                  <a:lnTo>
                    <a:pt x="532801" y="269318"/>
                  </a:lnTo>
                  <a:lnTo>
                    <a:pt x="527587" y="279290"/>
                  </a:lnTo>
                  <a:lnTo>
                    <a:pt x="520160" y="288557"/>
                  </a:lnTo>
                  <a:lnTo>
                    <a:pt x="502650" y="291516"/>
                  </a:lnTo>
                  <a:lnTo>
                    <a:pt x="496787" y="298293"/>
                  </a:lnTo>
                  <a:lnTo>
                    <a:pt x="493800" y="307795"/>
                  </a:lnTo>
                  <a:lnTo>
                    <a:pt x="491822" y="321016"/>
                  </a:lnTo>
                  <a:lnTo>
                    <a:pt x="486898" y="332178"/>
                  </a:lnTo>
                  <a:lnTo>
                    <a:pt x="482832" y="350184"/>
                  </a:lnTo>
                  <a:lnTo>
                    <a:pt x="479181" y="360087"/>
                  </a:lnTo>
                  <a:lnTo>
                    <a:pt x="471007" y="366546"/>
                  </a:lnTo>
                  <a:lnTo>
                    <a:pt x="457855" y="368164"/>
                  </a:lnTo>
                  <a:lnTo>
                    <a:pt x="441174" y="364402"/>
                  </a:lnTo>
                  <a:lnTo>
                    <a:pt x="436956" y="357266"/>
                  </a:lnTo>
                  <a:lnTo>
                    <a:pt x="431770" y="353407"/>
                  </a:lnTo>
                  <a:lnTo>
                    <a:pt x="425173" y="351250"/>
                  </a:lnTo>
                  <a:lnTo>
                    <a:pt x="419364" y="353255"/>
                  </a:lnTo>
                  <a:lnTo>
                    <a:pt x="416156" y="359036"/>
                  </a:lnTo>
                  <a:lnTo>
                    <a:pt x="414192" y="385549"/>
                  </a:lnTo>
                  <a:lnTo>
                    <a:pt x="406654" y="399587"/>
                  </a:lnTo>
                  <a:lnTo>
                    <a:pt x="404746" y="412781"/>
                  </a:lnTo>
                  <a:lnTo>
                    <a:pt x="394663" y="430705"/>
                  </a:lnTo>
                  <a:lnTo>
                    <a:pt x="389186" y="456844"/>
                  </a:lnTo>
                  <a:lnTo>
                    <a:pt x="365356" y="502429"/>
                  </a:lnTo>
                  <a:lnTo>
                    <a:pt x="359299" y="517131"/>
                  </a:lnTo>
                  <a:lnTo>
                    <a:pt x="356021" y="531459"/>
                  </a:lnTo>
                  <a:lnTo>
                    <a:pt x="361290" y="536424"/>
                  </a:lnTo>
                  <a:lnTo>
                    <a:pt x="363504" y="540642"/>
                  </a:lnTo>
                  <a:lnTo>
                    <a:pt x="358566" y="551721"/>
                  </a:lnTo>
                  <a:lnTo>
                    <a:pt x="356920" y="562467"/>
                  </a:lnTo>
                  <a:lnTo>
                    <a:pt x="350033" y="570544"/>
                  </a:lnTo>
                  <a:lnTo>
                    <a:pt x="337903" y="580100"/>
                  </a:lnTo>
                  <a:lnTo>
                    <a:pt x="333035" y="575191"/>
                  </a:lnTo>
                  <a:lnTo>
                    <a:pt x="330574" y="574596"/>
                  </a:lnTo>
                  <a:lnTo>
                    <a:pt x="302041" y="592202"/>
                  </a:lnTo>
                  <a:lnTo>
                    <a:pt x="294794" y="593253"/>
                  </a:lnTo>
                  <a:lnTo>
                    <a:pt x="286704" y="590611"/>
                  </a:lnTo>
                  <a:lnTo>
                    <a:pt x="283550" y="591455"/>
                  </a:lnTo>
                  <a:lnTo>
                    <a:pt x="280964" y="593156"/>
                  </a:lnTo>
                  <a:lnTo>
                    <a:pt x="280093" y="596157"/>
                  </a:lnTo>
                  <a:lnTo>
                    <a:pt x="281739" y="606821"/>
                  </a:lnTo>
                  <a:lnTo>
                    <a:pt x="276469" y="613169"/>
                  </a:lnTo>
                  <a:lnTo>
                    <a:pt x="272652" y="615575"/>
                  </a:lnTo>
                  <a:lnTo>
                    <a:pt x="256470" y="619793"/>
                  </a:lnTo>
                  <a:lnTo>
                    <a:pt x="239957" y="628189"/>
                  </a:lnTo>
                  <a:lnTo>
                    <a:pt x="232820" y="629323"/>
                  </a:lnTo>
                  <a:lnTo>
                    <a:pt x="212932" y="619517"/>
                  </a:lnTo>
                  <a:lnTo>
                    <a:pt x="204427" y="630429"/>
                  </a:lnTo>
                  <a:lnTo>
                    <a:pt x="195589" y="636528"/>
                  </a:lnTo>
                  <a:lnTo>
                    <a:pt x="185438" y="646956"/>
                  </a:lnTo>
                  <a:lnTo>
                    <a:pt x="181939" y="647841"/>
                  </a:lnTo>
                  <a:lnTo>
                    <a:pt x="171220" y="647026"/>
                  </a:lnTo>
                  <a:lnTo>
                    <a:pt x="156518" y="640249"/>
                  </a:lnTo>
                  <a:lnTo>
                    <a:pt x="144569" y="636929"/>
                  </a:lnTo>
                  <a:lnTo>
                    <a:pt x="136949" y="632421"/>
                  </a:lnTo>
                  <a:lnTo>
                    <a:pt x="130420" y="626045"/>
                  </a:lnTo>
                  <a:lnTo>
                    <a:pt x="124819" y="615105"/>
                  </a:lnTo>
                  <a:lnTo>
                    <a:pt x="119024" y="608508"/>
                  </a:lnTo>
                  <a:lnTo>
                    <a:pt x="120103" y="601911"/>
                  </a:lnTo>
                  <a:lnTo>
                    <a:pt x="118043" y="596296"/>
                  </a:lnTo>
                  <a:lnTo>
                    <a:pt x="97228" y="593751"/>
                  </a:lnTo>
                  <a:lnTo>
                    <a:pt x="68474" y="576546"/>
                  </a:lnTo>
                  <a:lnTo>
                    <a:pt x="48241" y="553339"/>
                  </a:lnTo>
                  <a:lnTo>
                    <a:pt x="41229" y="542178"/>
                  </a:lnTo>
                  <a:lnTo>
                    <a:pt x="34023" y="535069"/>
                  </a:lnTo>
                  <a:lnTo>
                    <a:pt x="31312" y="527061"/>
                  </a:lnTo>
                  <a:lnTo>
                    <a:pt x="12821" y="508321"/>
                  </a:lnTo>
                  <a:lnTo>
                    <a:pt x="7358" y="499829"/>
                  </a:lnTo>
                  <a:lnTo>
                    <a:pt x="6182" y="494048"/>
                  </a:lnTo>
                  <a:lnTo>
                    <a:pt x="9502" y="482306"/>
                  </a:lnTo>
                  <a:lnTo>
                    <a:pt x="9668" y="476802"/>
                  </a:lnTo>
                  <a:lnTo>
                    <a:pt x="4066" y="450109"/>
                  </a:lnTo>
                  <a:lnTo>
                    <a:pt x="0" y="445572"/>
                  </a:lnTo>
                  <a:lnTo>
                    <a:pt x="17357" y="449113"/>
                  </a:lnTo>
                  <a:lnTo>
                    <a:pt x="32626" y="443332"/>
                  </a:lnTo>
                  <a:lnTo>
                    <a:pt x="41229" y="433499"/>
                  </a:lnTo>
                  <a:lnTo>
                    <a:pt x="43124" y="419793"/>
                  </a:lnTo>
                  <a:lnTo>
                    <a:pt x="47438" y="411356"/>
                  </a:lnTo>
                  <a:lnTo>
                    <a:pt x="54201" y="408175"/>
                  </a:lnTo>
                  <a:lnTo>
                    <a:pt x="56525" y="401869"/>
                  </a:lnTo>
                  <a:lnTo>
                    <a:pt x="53289" y="387997"/>
                  </a:lnTo>
                  <a:lnTo>
                    <a:pt x="49568" y="378661"/>
                  </a:lnTo>
                  <a:lnTo>
                    <a:pt x="53109" y="363891"/>
                  </a:lnTo>
                  <a:lnTo>
                    <a:pt x="62721" y="340531"/>
                  </a:lnTo>
                  <a:lnTo>
                    <a:pt x="71461" y="330200"/>
                  </a:lnTo>
                  <a:lnTo>
                    <a:pt x="79290" y="333007"/>
                  </a:lnTo>
                  <a:lnTo>
                    <a:pt x="84808" y="339037"/>
                  </a:lnTo>
                  <a:lnTo>
                    <a:pt x="87893" y="348304"/>
                  </a:lnTo>
                  <a:lnTo>
                    <a:pt x="89524" y="349272"/>
                  </a:lnTo>
                  <a:lnTo>
                    <a:pt x="91516" y="348774"/>
                  </a:lnTo>
                  <a:lnTo>
                    <a:pt x="95900" y="340697"/>
                  </a:lnTo>
                  <a:lnTo>
                    <a:pt x="100354" y="337046"/>
                  </a:lnTo>
                  <a:lnTo>
                    <a:pt x="102414" y="337475"/>
                  </a:lnTo>
                  <a:lnTo>
                    <a:pt x="104544" y="336977"/>
                  </a:lnTo>
                  <a:lnTo>
                    <a:pt x="104143" y="332260"/>
                  </a:lnTo>
                  <a:lnTo>
                    <a:pt x="98292" y="319869"/>
                  </a:lnTo>
                  <a:lnTo>
                    <a:pt x="97380" y="312276"/>
                  </a:lnTo>
                  <a:lnTo>
                    <a:pt x="101501" y="309205"/>
                  </a:lnTo>
                  <a:lnTo>
                    <a:pt x="104986" y="299787"/>
                  </a:lnTo>
                  <a:lnTo>
                    <a:pt x="107697" y="283937"/>
                  </a:lnTo>
                  <a:lnTo>
                    <a:pt x="112579" y="275266"/>
                  </a:lnTo>
                  <a:lnTo>
                    <a:pt x="119688" y="273800"/>
                  </a:lnTo>
                  <a:lnTo>
                    <a:pt x="126368" y="266345"/>
                  </a:lnTo>
                  <a:lnTo>
                    <a:pt x="132841" y="253137"/>
                  </a:lnTo>
                  <a:lnTo>
                    <a:pt x="139645" y="248518"/>
                  </a:lnTo>
                  <a:lnTo>
                    <a:pt x="147100" y="252473"/>
                  </a:lnTo>
                  <a:lnTo>
                    <a:pt x="155522" y="251491"/>
                  </a:lnTo>
                  <a:lnTo>
                    <a:pt x="164789" y="245530"/>
                  </a:lnTo>
                  <a:lnTo>
                    <a:pt x="180058" y="230179"/>
                  </a:lnTo>
                  <a:lnTo>
                    <a:pt x="201190" y="205146"/>
                  </a:lnTo>
                  <a:lnTo>
                    <a:pt x="210844" y="186240"/>
                  </a:lnTo>
                  <a:lnTo>
                    <a:pt x="208922" y="173267"/>
                  </a:lnTo>
                  <a:lnTo>
                    <a:pt x="213250" y="140226"/>
                  </a:lnTo>
                  <a:lnTo>
                    <a:pt x="223582" y="87048"/>
                  </a:lnTo>
                  <a:lnTo>
                    <a:pt x="227288" y="53178"/>
                  </a:lnTo>
                  <a:lnTo>
                    <a:pt x="224494" y="38462"/>
                  </a:lnTo>
                  <a:lnTo>
                    <a:pt x="219778" y="26928"/>
                  </a:lnTo>
                  <a:lnTo>
                    <a:pt x="213250" y="18477"/>
                  </a:lnTo>
                  <a:lnTo>
                    <a:pt x="214994" y="10663"/>
                  </a:lnTo>
                  <a:lnTo>
                    <a:pt x="229930" y="0"/>
                  </a:lnTo>
                  <a:lnTo>
                    <a:pt x="233387" y="20815"/>
                  </a:lnTo>
                  <a:lnTo>
                    <a:pt x="237039" y="41712"/>
                  </a:lnTo>
                  <a:lnTo>
                    <a:pt x="240579" y="62693"/>
                  </a:lnTo>
                  <a:lnTo>
                    <a:pt x="244230" y="83604"/>
                  </a:lnTo>
                  <a:lnTo>
                    <a:pt x="247868" y="104488"/>
                  </a:lnTo>
                  <a:lnTo>
                    <a:pt x="251409" y="125400"/>
                  </a:lnTo>
                  <a:lnTo>
                    <a:pt x="255046" y="146380"/>
                  </a:lnTo>
                  <a:lnTo>
                    <a:pt x="258697" y="167292"/>
                  </a:lnTo>
                  <a:lnTo>
                    <a:pt x="276871" y="164125"/>
                  </a:lnTo>
                  <a:lnTo>
                    <a:pt x="295099" y="160985"/>
                  </a:lnTo>
                  <a:lnTo>
                    <a:pt x="313258" y="157777"/>
                  </a:lnTo>
                  <a:lnTo>
                    <a:pt x="331417" y="154568"/>
                  </a:lnTo>
                  <a:lnTo>
                    <a:pt x="349590" y="151249"/>
                  </a:lnTo>
                  <a:lnTo>
                    <a:pt x="367750" y="148040"/>
                  </a:lnTo>
                  <a:lnTo>
                    <a:pt x="385922" y="144749"/>
                  </a:lnTo>
                  <a:lnTo>
                    <a:pt x="404234" y="141263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WV</a:t>
              </a:r>
            </a:p>
          </p:txBody>
        </p:sp>
        <p:grpSp>
          <p:nvGrpSpPr>
            <p:cNvPr id="52" name="Graphic 36">
              <a:extLst>
                <a:ext uri="{FF2B5EF4-FFF2-40B4-BE49-F238E27FC236}">
                  <a16:creationId xmlns:a16="http://schemas.microsoft.com/office/drawing/2014/main" id="{85EA2A60-2776-105F-105A-390C478CD85E}"/>
                </a:ext>
              </a:extLst>
            </p:cNvPr>
            <p:cNvGrpSpPr/>
            <p:nvPr/>
          </p:nvGrpSpPr>
          <p:grpSpPr>
            <a:xfrm>
              <a:off x="3182132" y="5175111"/>
              <a:ext cx="723738" cy="520493"/>
              <a:chOff x="2622180" y="4974702"/>
              <a:chExt cx="858679" cy="617539"/>
            </a:xfrm>
            <a:solidFill>
              <a:schemeClr val="tx2"/>
            </a:solidFill>
          </p:grpSpPr>
          <p:sp>
            <p:nvSpPr>
              <p:cNvPr id="151" name="Freeform: Shape 726">
                <a:extLst>
                  <a:ext uri="{FF2B5EF4-FFF2-40B4-BE49-F238E27FC236}">
                    <a16:creationId xmlns:a16="http://schemas.microsoft.com/office/drawing/2014/main" id="{9BFCAA6B-6EC2-7199-79E1-D024953DE270}"/>
                  </a:ext>
                </a:extLst>
              </p:cNvPr>
              <p:cNvSpPr/>
              <p:nvPr/>
            </p:nvSpPr>
            <p:spPr>
              <a:xfrm>
                <a:off x="2622180" y="4974702"/>
                <a:ext cx="310615" cy="617539"/>
              </a:xfrm>
              <a:custGeom>
                <a:avLst/>
                <a:gdLst>
                  <a:gd name="connsiteX0" fmla="*/ 84158 w 310615"/>
                  <a:gd name="connsiteY0" fmla="*/ 60494 h 617539"/>
                  <a:gd name="connsiteX1" fmla="*/ 72194 w 310615"/>
                  <a:gd name="connsiteY1" fmla="*/ 59332 h 617539"/>
                  <a:gd name="connsiteX2" fmla="*/ 69622 w 310615"/>
                  <a:gd name="connsiteY2" fmla="*/ 53385 h 617539"/>
                  <a:gd name="connsiteX3" fmla="*/ 61946 w 310615"/>
                  <a:gd name="connsiteY3" fmla="*/ 45557 h 617539"/>
                  <a:gd name="connsiteX4" fmla="*/ 62029 w 310615"/>
                  <a:gd name="connsiteY4" fmla="*/ 38932 h 617539"/>
                  <a:gd name="connsiteX5" fmla="*/ 56234 w 310615"/>
                  <a:gd name="connsiteY5" fmla="*/ 28020 h 617539"/>
                  <a:gd name="connsiteX6" fmla="*/ 56746 w 310615"/>
                  <a:gd name="connsiteY6" fmla="*/ 20261 h 617539"/>
                  <a:gd name="connsiteX7" fmla="*/ 69788 w 310615"/>
                  <a:gd name="connsiteY7" fmla="*/ 15698 h 617539"/>
                  <a:gd name="connsiteX8" fmla="*/ 88846 w 310615"/>
                  <a:gd name="connsiteY8" fmla="*/ 18754 h 617539"/>
                  <a:gd name="connsiteX9" fmla="*/ 108112 w 310615"/>
                  <a:gd name="connsiteY9" fmla="*/ 35447 h 617539"/>
                  <a:gd name="connsiteX10" fmla="*/ 107116 w 310615"/>
                  <a:gd name="connsiteY10" fmla="*/ 44963 h 617539"/>
                  <a:gd name="connsiteX11" fmla="*/ 103742 w 310615"/>
                  <a:gd name="connsiteY11" fmla="*/ 49748 h 617539"/>
                  <a:gd name="connsiteX12" fmla="*/ 96951 w 310615"/>
                  <a:gd name="connsiteY12" fmla="*/ 52638 h 617539"/>
                  <a:gd name="connsiteX13" fmla="*/ 89856 w 310615"/>
                  <a:gd name="connsiteY13" fmla="*/ 58820 h 617539"/>
                  <a:gd name="connsiteX14" fmla="*/ 84158 w 310615"/>
                  <a:gd name="connsiteY14" fmla="*/ 60494 h 617539"/>
                  <a:gd name="connsiteX15" fmla="*/ 7607 w 310615"/>
                  <a:gd name="connsiteY15" fmla="*/ 10165 h 617539"/>
                  <a:gd name="connsiteX16" fmla="*/ 2406 w 310615"/>
                  <a:gd name="connsiteY16" fmla="*/ 12738 h 617539"/>
                  <a:gd name="connsiteX17" fmla="*/ 0 w 310615"/>
                  <a:gd name="connsiteY17" fmla="*/ 9626 h 617539"/>
                  <a:gd name="connsiteX18" fmla="*/ 2323 w 310615"/>
                  <a:gd name="connsiteY18" fmla="*/ 5325 h 617539"/>
                  <a:gd name="connsiteX19" fmla="*/ 8506 w 310615"/>
                  <a:gd name="connsiteY19" fmla="*/ 2005 h 617539"/>
                  <a:gd name="connsiteX20" fmla="*/ 17094 w 310615"/>
                  <a:gd name="connsiteY20" fmla="*/ 1895 h 617539"/>
                  <a:gd name="connsiteX21" fmla="*/ 28062 w 310615"/>
                  <a:gd name="connsiteY21" fmla="*/ 0 h 617539"/>
                  <a:gd name="connsiteX22" fmla="*/ 31713 w 310615"/>
                  <a:gd name="connsiteY22" fmla="*/ 4785 h 617539"/>
                  <a:gd name="connsiteX23" fmla="*/ 25669 w 310615"/>
                  <a:gd name="connsiteY23" fmla="*/ 7026 h 617539"/>
                  <a:gd name="connsiteX24" fmla="*/ 21465 w 310615"/>
                  <a:gd name="connsiteY24" fmla="*/ 11396 h 617539"/>
                  <a:gd name="connsiteX25" fmla="*/ 12959 w 310615"/>
                  <a:gd name="connsiteY25" fmla="*/ 8699 h 617539"/>
                  <a:gd name="connsiteX26" fmla="*/ 7607 w 310615"/>
                  <a:gd name="connsiteY26" fmla="*/ 10165 h 617539"/>
                  <a:gd name="connsiteX27" fmla="*/ 184746 w 310615"/>
                  <a:gd name="connsiteY27" fmla="*/ 217731 h 617539"/>
                  <a:gd name="connsiteX28" fmla="*/ 187318 w 310615"/>
                  <a:gd name="connsiteY28" fmla="*/ 220705 h 617539"/>
                  <a:gd name="connsiteX29" fmla="*/ 191689 w 310615"/>
                  <a:gd name="connsiteY29" fmla="*/ 223194 h 617539"/>
                  <a:gd name="connsiteX30" fmla="*/ 186986 w 310615"/>
                  <a:gd name="connsiteY30" fmla="*/ 231783 h 617539"/>
                  <a:gd name="connsiteX31" fmla="*/ 188148 w 310615"/>
                  <a:gd name="connsiteY31" fmla="*/ 239611 h 617539"/>
                  <a:gd name="connsiteX32" fmla="*/ 187816 w 310615"/>
                  <a:gd name="connsiteY32" fmla="*/ 243414 h 617539"/>
                  <a:gd name="connsiteX33" fmla="*/ 180790 w 310615"/>
                  <a:gd name="connsiteY33" fmla="*/ 242114 h 617539"/>
                  <a:gd name="connsiteX34" fmla="*/ 170376 w 310615"/>
                  <a:gd name="connsiteY34" fmla="*/ 235476 h 617539"/>
                  <a:gd name="connsiteX35" fmla="*/ 167679 w 310615"/>
                  <a:gd name="connsiteY35" fmla="*/ 229805 h 617539"/>
                  <a:gd name="connsiteX36" fmla="*/ 166836 w 310615"/>
                  <a:gd name="connsiteY36" fmla="*/ 221355 h 617539"/>
                  <a:gd name="connsiteX37" fmla="*/ 160792 w 310615"/>
                  <a:gd name="connsiteY37" fmla="*/ 218658 h 617539"/>
                  <a:gd name="connsiteX38" fmla="*/ 162935 w 310615"/>
                  <a:gd name="connsiteY38" fmla="*/ 214205 h 617539"/>
                  <a:gd name="connsiteX39" fmla="*/ 162935 w 310615"/>
                  <a:gd name="connsiteY39" fmla="*/ 212393 h 617539"/>
                  <a:gd name="connsiteX40" fmla="*/ 158717 w 310615"/>
                  <a:gd name="connsiteY40" fmla="*/ 210636 h 617539"/>
                  <a:gd name="connsiteX41" fmla="*/ 157984 w 310615"/>
                  <a:gd name="connsiteY41" fmla="*/ 218063 h 617539"/>
                  <a:gd name="connsiteX42" fmla="*/ 149050 w 310615"/>
                  <a:gd name="connsiteY42" fmla="*/ 211397 h 617539"/>
                  <a:gd name="connsiteX43" fmla="*/ 146823 w 310615"/>
                  <a:gd name="connsiteY43" fmla="*/ 208589 h 617539"/>
                  <a:gd name="connsiteX44" fmla="*/ 148884 w 310615"/>
                  <a:gd name="connsiteY44" fmla="*/ 201135 h 617539"/>
                  <a:gd name="connsiteX45" fmla="*/ 148552 w 310615"/>
                  <a:gd name="connsiteY45" fmla="*/ 183391 h 617539"/>
                  <a:gd name="connsiteX46" fmla="*/ 151940 w 310615"/>
                  <a:gd name="connsiteY46" fmla="*/ 179366 h 617539"/>
                  <a:gd name="connsiteX47" fmla="*/ 152936 w 310615"/>
                  <a:gd name="connsiteY47" fmla="*/ 171994 h 617539"/>
                  <a:gd name="connsiteX48" fmla="*/ 167195 w 310615"/>
                  <a:gd name="connsiteY48" fmla="*/ 181344 h 617539"/>
                  <a:gd name="connsiteX49" fmla="*/ 183225 w 310615"/>
                  <a:gd name="connsiteY49" fmla="*/ 180099 h 617539"/>
                  <a:gd name="connsiteX50" fmla="*/ 189033 w 310615"/>
                  <a:gd name="connsiteY50" fmla="*/ 183308 h 617539"/>
                  <a:gd name="connsiteX51" fmla="*/ 187540 w 310615"/>
                  <a:gd name="connsiteY51" fmla="*/ 205132 h 617539"/>
                  <a:gd name="connsiteX52" fmla="*/ 184151 w 310615"/>
                  <a:gd name="connsiteY52" fmla="*/ 208838 h 617539"/>
                  <a:gd name="connsiteX53" fmla="*/ 183238 w 310615"/>
                  <a:gd name="connsiteY53" fmla="*/ 214371 h 617539"/>
                  <a:gd name="connsiteX54" fmla="*/ 184746 w 310615"/>
                  <a:gd name="connsiteY54" fmla="*/ 217731 h 617539"/>
                  <a:gd name="connsiteX55" fmla="*/ 218298 w 310615"/>
                  <a:gd name="connsiteY55" fmla="*/ 282070 h 617539"/>
                  <a:gd name="connsiteX56" fmla="*/ 234978 w 310615"/>
                  <a:gd name="connsiteY56" fmla="*/ 299676 h 617539"/>
                  <a:gd name="connsiteX57" fmla="*/ 240261 w 310615"/>
                  <a:gd name="connsiteY57" fmla="*/ 302055 h 617539"/>
                  <a:gd name="connsiteX58" fmla="*/ 241658 w 310615"/>
                  <a:gd name="connsiteY58" fmla="*/ 306674 h 617539"/>
                  <a:gd name="connsiteX59" fmla="*/ 256207 w 310615"/>
                  <a:gd name="connsiteY59" fmla="*/ 320311 h 617539"/>
                  <a:gd name="connsiteX60" fmla="*/ 258282 w 310615"/>
                  <a:gd name="connsiteY60" fmla="*/ 323201 h 617539"/>
                  <a:gd name="connsiteX61" fmla="*/ 251256 w 310615"/>
                  <a:gd name="connsiteY61" fmla="*/ 325580 h 617539"/>
                  <a:gd name="connsiteX62" fmla="*/ 237716 w 310615"/>
                  <a:gd name="connsiteY62" fmla="*/ 322178 h 617539"/>
                  <a:gd name="connsiteX63" fmla="*/ 226472 w 310615"/>
                  <a:gd name="connsiteY63" fmla="*/ 306910 h 617539"/>
                  <a:gd name="connsiteX64" fmla="*/ 203583 w 310615"/>
                  <a:gd name="connsiteY64" fmla="*/ 286440 h 617539"/>
                  <a:gd name="connsiteX65" fmla="*/ 207552 w 310615"/>
                  <a:gd name="connsiteY65" fmla="*/ 283494 h 617539"/>
                  <a:gd name="connsiteX66" fmla="*/ 211936 w 310615"/>
                  <a:gd name="connsiteY66" fmla="*/ 282623 h 617539"/>
                  <a:gd name="connsiteX67" fmla="*/ 215975 w 310615"/>
                  <a:gd name="connsiteY67" fmla="*/ 278253 h 617539"/>
                  <a:gd name="connsiteX68" fmla="*/ 218298 w 310615"/>
                  <a:gd name="connsiteY68" fmla="*/ 282070 h 617539"/>
                  <a:gd name="connsiteX69" fmla="*/ 261836 w 310615"/>
                  <a:gd name="connsiteY69" fmla="*/ 360308 h 617539"/>
                  <a:gd name="connsiteX70" fmla="*/ 262818 w 310615"/>
                  <a:gd name="connsiteY70" fmla="*/ 363849 h 617539"/>
                  <a:gd name="connsiteX71" fmla="*/ 274367 w 310615"/>
                  <a:gd name="connsiteY71" fmla="*/ 368787 h 617539"/>
                  <a:gd name="connsiteX72" fmla="*/ 281973 w 310615"/>
                  <a:gd name="connsiteY72" fmla="*/ 373240 h 617539"/>
                  <a:gd name="connsiteX73" fmla="*/ 288667 w 310615"/>
                  <a:gd name="connsiteY73" fmla="*/ 388605 h 617539"/>
                  <a:gd name="connsiteX74" fmla="*/ 289317 w 310615"/>
                  <a:gd name="connsiteY74" fmla="*/ 396032 h 617539"/>
                  <a:gd name="connsiteX75" fmla="*/ 293370 w 310615"/>
                  <a:gd name="connsiteY75" fmla="*/ 406626 h 617539"/>
                  <a:gd name="connsiteX76" fmla="*/ 293370 w 310615"/>
                  <a:gd name="connsiteY76" fmla="*/ 411979 h 617539"/>
                  <a:gd name="connsiteX77" fmla="*/ 288086 w 310615"/>
                  <a:gd name="connsiteY77" fmla="*/ 414385 h 617539"/>
                  <a:gd name="connsiteX78" fmla="*/ 274463 w 310615"/>
                  <a:gd name="connsiteY78" fmla="*/ 414551 h 617539"/>
                  <a:gd name="connsiteX79" fmla="*/ 261753 w 310615"/>
                  <a:gd name="connsiteY79" fmla="*/ 407124 h 617539"/>
                  <a:gd name="connsiteX80" fmla="*/ 252750 w 310615"/>
                  <a:gd name="connsiteY80" fmla="*/ 404662 h 617539"/>
                  <a:gd name="connsiteX81" fmla="*/ 244327 w 310615"/>
                  <a:gd name="connsiteY81" fmla="*/ 397042 h 617539"/>
                  <a:gd name="connsiteX82" fmla="*/ 242598 w 310615"/>
                  <a:gd name="connsiteY82" fmla="*/ 393722 h 617539"/>
                  <a:gd name="connsiteX83" fmla="*/ 248283 w 310615"/>
                  <a:gd name="connsiteY83" fmla="*/ 384594 h 617539"/>
                  <a:gd name="connsiteX84" fmla="*/ 252584 w 310615"/>
                  <a:gd name="connsiteY84" fmla="*/ 373336 h 617539"/>
                  <a:gd name="connsiteX85" fmla="*/ 246070 w 310615"/>
                  <a:gd name="connsiteY85" fmla="*/ 369907 h 617539"/>
                  <a:gd name="connsiteX86" fmla="*/ 242004 w 310615"/>
                  <a:gd name="connsiteY86" fmla="*/ 361774 h 617539"/>
                  <a:gd name="connsiteX87" fmla="*/ 241340 w 310615"/>
                  <a:gd name="connsiteY87" fmla="*/ 348995 h 617539"/>
                  <a:gd name="connsiteX88" fmla="*/ 244244 w 310615"/>
                  <a:gd name="connsiteY88" fmla="*/ 343892 h 617539"/>
                  <a:gd name="connsiteX89" fmla="*/ 253566 w 310615"/>
                  <a:gd name="connsiteY89" fmla="*/ 339563 h 617539"/>
                  <a:gd name="connsiteX90" fmla="*/ 260675 w 310615"/>
                  <a:gd name="connsiteY90" fmla="*/ 343698 h 617539"/>
                  <a:gd name="connsiteX91" fmla="*/ 262320 w 310615"/>
                  <a:gd name="connsiteY91" fmla="*/ 351374 h 617539"/>
                  <a:gd name="connsiteX92" fmla="*/ 261836 w 310615"/>
                  <a:gd name="connsiteY92" fmla="*/ 360308 h 617539"/>
                  <a:gd name="connsiteX93" fmla="*/ 217303 w 310615"/>
                  <a:gd name="connsiteY93" fmla="*/ 349880 h 617539"/>
                  <a:gd name="connsiteX94" fmla="*/ 209876 w 310615"/>
                  <a:gd name="connsiteY94" fmla="*/ 348401 h 617539"/>
                  <a:gd name="connsiteX95" fmla="*/ 205076 w 310615"/>
                  <a:gd name="connsiteY95" fmla="*/ 342536 h 617539"/>
                  <a:gd name="connsiteX96" fmla="*/ 208866 w 310615"/>
                  <a:gd name="connsiteY96" fmla="*/ 335027 h 617539"/>
                  <a:gd name="connsiteX97" fmla="*/ 209862 w 310615"/>
                  <a:gd name="connsiteY97" fmla="*/ 322386 h 617539"/>
                  <a:gd name="connsiteX98" fmla="*/ 220926 w 310615"/>
                  <a:gd name="connsiteY98" fmla="*/ 328416 h 617539"/>
                  <a:gd name="connsiteX99" fmla="*/ 224480 w 310615"/>
                  <a:gd name="connsiteY99" fmla="*/ 335109 h 617539"/>
                  <a:gd name="connsiteX100" fmla="*/ 225310 w 310615"/>
                  <a:gd name="connsiteY100" fmla="*/ 340005 h 617539"/>
                  <a:gd name="connsiteX101" fmla="*/ 225310 w 310615"/>
                  <a:gd name="connsiteY101" fmla="*/ 347169 h 617539"/>
                  <a:gd name="connsiteX102" fmla="*/ 217303 w 310615"/>
                  <a:gd name="connsiteY102" fmla="*/ 349880 h 617539"/>
                  <a:gd name="connsiteX103" fmla="*/ 200623 w 310615"/>
                  <a:gd name="connsiteY103" fmla="*/ 609061 h 617539"/>
                  <a:gd name="connsiteX104" fmla="*/ 192947 w 310615"/>
                  <a:gd name="connsiteY104" fmla="*/ 610541 h 617539"/>
                  <a:gd name="connsiteX105" fmla="*/ 188134 w 310615"/>
                  <a:gd name="connsiteY105" fmla="*/ 606240 h 617539"/>
                  <a:gd name="connsiteX106" fmla="*/ 177333 w 310615"/>
                  <a:gd name="connsiteY106" fmla="*/ 581954 h 617539"/>
                  <a:gd name="connsiteX107" fmla="*/ 179228 w 310615"/>
                  <a:gd name="connsiteY107" fmla="*/ 574845 h 617539"/>
                  <a:gd name="connsiteX108" fmla="*/ 199793 w 310615"/>
                  <a:gd name="connsiteY108" fmla="*/ 551043 h 617539"/>
                  <a:gd name="connsiteX109" fmla="*/ 208534 w 310615"/>
                  <a:gd name="connsiteY109" fmla="*/ 525623 h 617539"/>
                  <a:gd name="connsiteX110" fmla="*/ 212904 w 310615"/>
                  <a:gd name="connsiteY110" fmla="*/ 504393 h 617539"/>
                  <a:gd name="connsiteX111" fmla="*/ 224577 w 310615"/>
                  <a:gd name="connsiteY111" fmla="*/ 500742 h 617539"/>
                  <a:gd name="connsiteX112" fmla="*/ 236541 w 310615"/>
                  <a:gd name="connsiteY112" fmla="*/ 500341 h 617539"/>
                  <a:gd name="connsiteX113" fmla="*/ 253552 w 310615"/>
                  <a:gd name="connsiteY113" fmla="*/ 495071 h 617539"/>
                  <a:gd name="connsiteX114" fmla="*/ 258337 w 310615"/>
                  <a:gd name="connsiteY114" fmla="*/ 475239 h 617539"/>
                  <a:gd name="connsiteX115" fmla="*/ 266926 w 310615"/>
                  <a:gd name="connsiteY115" fmla="*/ 467646 h 617539"/>
                  <a:gd name="connsiteX116" fmla="*/ 271974 w 310615"/>
                  <a:gd name="connsiteY116" fmla="*/ 469098 h 617539"/>
                  <a:gd name="connsiteX117" fmla="*/ 282692 w 310615"/>
                  <a:gd name="connsiteY117" fmla="*/ 494656 h 617539"/>
                  <a:gd name="connsiteX118" fmla="*/ 308887 w 310615"/>
                  <a:gd name="connsiteY118" fmla="*/ 540656 h 617539"/>
                  <a:gd name="connsiteX119" fmla="*/ 310450 w 310615"/>
                  <a:gd name="connsiteY119" fmla="*/ 560046 h 617539"/>
                  <a:gd name="connsiteX120" fmla="*/ 302926 w 310615"/>
                  <a:gd name="connsiteY120" fmla="*/ 573821 h 617539"/>
                  <a:gd name="connsiteX121" fmla="*/ 308818 w 310615"/>
                  <a:gd name="connsiteY121" fmla="*/ 580764 h 617539"/>
                  <a:gd name="connsiteX122" fmla="*/ 305734 w 310615"/>
                  <a:gd name="connsiteY122" fmla="*/ 591842 h 617539"/>
                  <a:gd name="connsiteX123" fmla="*/ 310367 w 310615"/>
                  <a:gd name="connsiteY123" fmla="*/ 607083 h 617539"/>
                  <a:gd name="connsiteX124" fmla="*/ 310616 w 310615"/>
                  <a:gd name="connsiteY124" fmla="*/ 613888 h 617539"/>
                  <a:gd name="connsiteX125" fmla="*/ 301198 w 310615"/>
                  <a:gd name="connsiteY125" fmla="*/ 617539 h 617539"/>
                  <a:gd name="connsiteX126" fmla="*/ 272458 w 310615"/>
                  <a:gd name="connsiteY126" fmla="*/ 616460 h 617539"/>
                  <a:gd name="connsiteX127" fmla="*/ 244465 w 310615"/>
                  <a:gd name="connsiteY127" fmla="*/ 604165 h 617539"/>
                  <a:gd name="connsiteX128" fmla="*/ 212420 w 310615"/>
                  <a:gd name="connsiteY128" fmla="*/ 602837 h 617539"/>
                  <a:gd name="connsiteX129" fmla="*/ 200623 w 310615"/>
                  <a:gd name="connsiteY129" fmla="*/ 609061 h 61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310615" h="617539">
                    <a:moveTo>
                      <a:pt x="84158" y="60494"/>
                    </a:moveTo>
                    <a:lnTo>
                      <a:pt x="72194" y="59332"/>
                    </a:lnTo>
                    <a:lnTo>
                      <a:pt x="69622" y="53385"/>
                    </a:lnTo>
                    <a:lnTo>
                      <a:pt x="61946" y="45557"/>
                    </a:lnTo>
                    <a:lnTo>
                      <a:pt x="62029" y="38932"/>
                    </a:lnTo>
                    <a:lnTo>
                      <a:pt x="56234" y="28020"/>
                    </a:lnTo>
                    <a:lnTo>
                      <a:pt x="56746" y="20261"/>
                    </a:lnTo>
                    <a:lnTo>
                      <a:pt x="69788" y="15698"/>
                    </a:lnTo>
                    <a:lnTo>
                      <a:pt x="88846" y="18754"/>
                    </a:lnTo>
                    <a:lnTo>
                      <a:pt x="108112" y="35447"/>
                    </a:lnTo>
                    <a:lnTo>
                      <a:pt x="107116" y="44963"/>
                    </a:lnTo>
                    <a:lnTo>
                      <a:pt x="103742" y="49748"/>
                    </a:lnTo>
                    <a:lnTo>
                      <a:pt x="96951" y="52638"/>
                    </a:lnTo>
                    <a:lnTo>
                      <a:pt x="89856" y="58820"/>
                    </a:lnTo>
                    <a:lnTo>
                      <a:pt x="84158" y="60494"/>
                    </a:lnTo>
                    <a:close/>
                    <a:moveTo>
                      <a:pt x="7607" y="10165"/>
                    </a:moveTo>
                    <a:lnTo>
                      <a:pt x="2406" y="12738"/>
                    </a:lnTo>
                    <a:lnTo>
                      <a:pt x="0" y="9626"/>
                    </a:lnTo>
                    <a:lnTo>
                      <a:pt x="2323" y="5325"/>
                    </a:lnTo>
                    <a:lnTo>
                      <a:pt x="8506" y="2005"/>
                    </a:lnTo>
                    <a:lnTo>
                      <a:pt x="17094" y="1895"/>
                    </a:lnTo>
                    <a:lnTo>
                      <a:pt x="28062" y="0"/>
                    </a:lnTo>
                    <a:lnTo>
                      <a:pt x="31713" y="4785"/>
                    </a:lnTo>
                    <a:lnTo>
                      <a:pt x="25669" y="7026"/>
                    </a:lnTo>
                    <a:lnTo>
                      <a:pt x="21465" y="11396"/>
                    </a:lnTo>
                    <a:lnTo>
                      <a:pt x="12959" y="8699"/>
                    </a:lnTo>
                    <a:lnTo>
                      <a:pt x="7607" y="10165"/>
                    </a:lnTo>
                    <a:close/>
                    <a:moveTo>
                      <a:pt x="184746" y="217731"/>
                    </a:moveTo>
                    <a:lnTo>
                      <a:pt x="187318" y="220705"/>
                    </a:lnTo>
                    <a:lnTo>
                      <a:pt x="191689" y="223194"/>
                    </a:lnTo>
                    <a:lnTo>
                      <a:pt x="186986" y="231783"/>
                    </a:lnTo>
                    <a:lnTo>
                      <a:pt x="188148" y="239611"/>
                    </a:lnTo>
                    <a:lnTo>
                      <a:pt x="187816" y="243414"/>
                    </a:lnTo>
                    <a:lnTo>
                      <a:pt x="180790" y="242114"/>
                    </a:lnTo>
                    <a:lnTo>
                      <a:pt x="170376" y="235476"/>
                    </a:lnTo>
                    <a:lnTo>
                      <a:pt x="167679" y="229805"/>
                    </a:lnTo>
                    <a:lnTo>
                      <a:pt x="166836" y="221355"/>
                    </a:lnTo>
                    <a:lnTo>
                      <a:pt x="160792" y="218658"/>
                    </a:lnTo>
                    <a:lnTo>
                      <a:pt x="162935" y="214205"/>
                    </a:lnTo>
                    <a:lnTo>
                      <a:pt x="162935" y="212393"/>
                    </a:lnTo>
                    <a:lnTo>
                      <a:pt x="158717" y="210636"/>
                    </a:lnTo>
                    <a:lnTo>
                      <a:pt x="157984" y="218063"/>
                    </a:lnTo>
                    <a:lnTo>
                      <a:pt x="149050" y="211397"/>
                    </a:lnTo>
                    <a:lnTo>
                      <a:pt x="146823" y="208589"/>
                    </a:lnTo>
                    <a:lnTo>
                      <a:pt x="148884" y="201135"/>
                    </a:lnTo>
                    <a:lnTo>
                      <a:pt x="148552" y="183391"/>
                    </a:lnTo>
                    <a:lnTo>
                      <a:pt x="151940" y="179366"/>
                    </a:lnTo>
                    <a:lnTo>
                      <a:pt x="152936" y="171994"/>
                    </a:lnTo>
                    <a:lnTo>
                      <a:pt x="167195" y="181344"/>
                    </a:lnTo>
                    <a:lnTo>
                      <a:pt x="183225" y="180099"/>
                    </a:lnTo>
                    <a:lnTo>
                      <a:pt x="189033" y="183308"/>
                    </a:lnTo>
                    <a:lnTo>
                      <a:pt x="187540" y="205132"/>
                    </a:lnTo>
                    <a:lnTo>
                      <a:pt x="184151" y="208838"/>
                    </a:lnTo>
                    <a:lnTo>
                      <a:pt x="183238" y="214371"/>
                    </a:lnTo>
                    <a:lnTo>
                      <a:pt x="184746" y="217731"/>
                    </a:lnTo>
                    <a:close/>
                    <a:moveTo>
                      <a:pt x="218298" y="282070"/>
                    </a:moveTo>
                    <a:lnTo>
                      <a:pt x="234978" y="299676"/>
                    </a:lnTo>
                    <a:lnTo>
                      <a:pt x="240261" y="302055"/>
                    </a:lnTo>
                    <a:lnTo>
                      <a:pt x="241658" y="306674"/>
                    </a:lnTo>
                    <a:lnTo>
                      <a:pt x="256207" y="320311"/>
                    </a:lnTo>
                    <a:lnTo>
                      <a:pt x="258282" y="323201"/>
                    </a:lnTo>
                    <a:lnTo>
                      <a:pt x="251256" y="325580"/>
                    </a:lnTo>
                    <a:lnTo>
                      <a:pt x="237716" y="322178"/>
                    </a:lnTo>
                    <a:lnTo>
                      <a:pt x="226472" y="306910"/>
                    </a:lnTo>
                    <a:lnTo>
                      <a:pt x="203583" y="286440"/>
                    </a:lnTo>
                    <a:lnTo>
                      <a:pt x="207552" y="283494"/>
                    </a:lnTo>
                    <a:lnTo>
                      <a:pt x="211936" y="282623"/>
                    </a:lnTo>
                    <a:lnTo>
                      <a:pt x="215975" y="278253"/>
                    </a:lnTo>
                    <a:lnTo>
                      <a:pt x="218298" y="282070"/>
                    </a:lnTo>
                    <a:close/>
                    <a:moveTo>
                      <a:pt x="261836" y="360308"/>
                    </a:moveTo>
                    <a:lnTo>
                      <a:pt x="262818" y="363849"/>
                    </a:lnTo>
                    <a:lnTo>
                      <a:pt x="274367" y="368787"/>
                    </a:lnTo>
                    <a:lnTo>
                      <a:pt x="281973" y="373240"/>
                    </a:lnTo>
                    <a:lnTo>
                      <a:pt x="288667" y="388605"/>
                    </a:lnTo>
                    <a:lnTo>
                      <a:pt x="289317" y="396032"/>
                    </a:lnTo>
                    <a:lnTo>
                      <a:pt x="293370" y="406626"/>
                    </a:lnTo>
                    <a:lnTo>
                      <a:pt x="293370" y="411979"/>
                    </a:lnTo>
                    <a:lnTo>
                      <a:pt x="288086" y="414385"/>
                    </a:lnTo>
                    <a:lnTo>
                      <a:pt x="274463" y="414551"/>
                    </a:lnTo>
                    <a:lnTo>
                      <a:pt x="261753" y="407124"/>
                    </a:lnTo>
                    <a:lnTo>
                      <a:pt x="252750" y="404662"/>
                    </a:lnTo>
                    <a:lnTo>
                      <a:pt x="244327" y="397042"/>
                    </a:lnTo>
                    <a:lnTo>
                      <a:pt x="242598" y="393722"/>
                    </a:lnTo>
                    <a:lnTo>
                      <a:pt x="248283" y="384594"/>
                    </a:lnTo>
                    <a:lnTo>
                      <a:pt x="252584" y="373336"/>
                    </a:lnTo>
                    <a:lnTo>
                      <a:pt x="246070" y="369907"/>
                    </a:lnTo>
                    <a:lnTo>
                      <a:pt x="242004" y="361774"/>
                    </a:lnTo>
                    <a:lnTo>
                      <a:pt x="241340" y="348995"/>
                    </a:lnTo>
                    <a:lnTo>
                      <a:pt x="244244" y="343892"/>
                    </a:lnTo>
                    <a:lnTo>
                      <a:pt x="253566" y="339563"/>
                    </a:lnTo>
                    <a:lnTo>
                      <a:pt x="260675" y="343698"/>
                    </a:lnTo>
                    <a:lnTo>
                      <a:pt x="262320" y="351374"/>
                    </a:lnTo>
                    <a:lnTo>
                      <a:pt x="261836" y="360308"/>
                    </a:lnTo>
                    <a:close/>
                    <a:moveTo>
                      <a:pt x="217303" y="349880"/>
                    </a:moveTo>
                    <a:lnTo>
                      <a:pt x="209876" y="348401"/>
                    </a:lnTo>
                    <a:lnTo>
                      <a:pt x="205076" y="342536"/>
                    </a:lnTo>
                    <a:lnTo>
                      <a:pt x="208866" y="335027"/>
                    </a:lnTo>
                    <a:lnTo>
                      <a:pt x="209862" y="322386"/>
                    </a:lnTo>
                    <a:lnTo>
                      <a:pt x="220926" y="328416"/>
                    </a:lnTo>
                    <a:lnTo>
                      <a:pt x="224480" y="335109"/>
                    </a:lnTo>
                    <a:lnTo>
                      <a:pt x="225310" y="340005"/>
                    </a:lnTo>
                    <a:lnTo>
                      <a:pt x="225310" y="347169"/>
                    </a:lnTo>
                    <a:lnTo>
                      <a:pt x="217303" y="349880"/>
                    </a:lnTo>
                    <a:close/>
                    <a:moveTo>
                      <a:pt x="200623" y="609061"/>
                    </a:moveTo>
                    <a:lnTo>
                      <a:pt x="192947" y="610541"/>
                    </a:lnTo>
                    <a:lnTo>
                      <a:pt x="188134" y="606240"/>
                    </a:lnTo>
                    <a:lnTo>
                      <a:pt x="177333" y="581954"/>
                    </a:lnTo>
                    <a:lnTo>
                      <a:pt x="179228" y="574845"/>
                    </a:lnTo>
                    <a:lnTo>
                      <a:pt x="199793" y="551043"/>
                    </a:lnTo>
                    <a:lnTo>
                      <a:pt x="208534" y="525623"/>
                    </a:lnTo>
                    <a:lnTo>
                      <a:pt x="212904" y="504393"/>
                    </a:lnTo>
                    <a:lnTo>
                      <a:pt x="224577" y="500742"/>
                    </a:lnTo>
                    <a:lnTo>
                      <a:pt x="236541" y="500341"/>
                    </a:lnTo>
                    <a:lnTo>
                      <a:pt x="253552" y="495071"/>
                    </a:lnTo>
                    <a:lnTo>
                      <a:pt x="258337" y="475239"/>
                    </a:lnTo>
                    <a:lnTo>
                      <a:pt x="266926" y="467646"/>
                    </a:lnTo>
                    <a:lnTo>
                      <a:pt x="271974" y="469098"/>
                    </a:lnTo>
                    <a:lnTo>
                      <a:pt x="282692" y="494656"/>
                    </a:lnTo>
                    <a:lnTo>
                      <a:pt x="308887" y="540656"/>
                    </a:lnTo>
                    <a:lnTo>
                      <a:pt x="310450" y="560046"/>
                    </a:lnTo>
                    <a:lnTo>
                      <a:pt x="302926" y="573821"/>
                    </a:lnTo>
                    <a:lnTo>
                      <a:pt x="308818" y="580764"/>
                    </a:lnTo>
                    <a:lnTo>
                      <a:pt x="305734" y="591842"/>
                    </a:lnTo>
                    <a:lnTo>
                      <a:pt x="310367" y="607083"/>
                    </a:lnTo>
                    <a:lnTo>
                      <a:pt x="310616" y="613888"/>
                    </a:lnTo>
                    <a:lnTo>
                      <a:pt x="301198" y="617539"/>
                    </a:lnTo>
                    <a:lnTo>
                      <a:pt x="272458" y="616460"/>
                    </a:lnTo>
                    <a:lnTo>
                      <a:pt x="244465" y="604165"/>
                    </a:lnTo>
                    <a:lnTo>
                      <a:pt x="212420" y="602837"/>
                    </a:lnTo>
                    <a:lnTo>
                      <a:pt x="200623" y="609061"/>
                    </a:lnTo>
                    <a:close/>
                  </a:path>
                </a:pathLst>
              </a:custGeom>
              <a:solidFill>
                <a:schemeClr val="accent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727">
                <a:extLst>
                  <a:ext uri="{FF2B5EF4-FFF2-40B4-BE49-F238E27FC236}">
                    <a16:creationId xmlns:a16="http://schemas.microsoft.com/office/drawing/2014/main" id="{FA258CB4-8E84-3125-F8D2-1104DF8788CB}"/>
                  </a:ext>
                </a:extLst>
              </p:cNvPr>
              <p:cNvSpPr/>
              <p:nvPr/>
            </p:nvSpPr>
            <p:spPr>
              <a:xfrm>
                <a:off x="2987226" y="5010903"/>
                <a:ext cx="493633" cy="269277"/>
              </a:xfrm>
              <a:custGeom>
                <a:avLst/>
                <a:gdLst>
                  <a:gd name="connsiteX0" fmla="*/ 493633 w 493633"/>
                  <a:gd name="connsiteY0" fmla="*/ 163572 h 269277"/>
                  <a:gd name="connsiteX1" fmla="*/ 354444 w 493633"/>
                  <a:gd name="connsiteY1" fmla="*/ 269277 h 269277"/>
                  <a:gd name="connsiteX2" fmla="*/ 139203 w 493633"/>
                  <a:gd name="connsiteY2" fmla="*/ 269277 h 269277"/>
                  <a:gd name="connsiteX3" fmla="*/ 0 w 493633"/>
                  <a:gd name="connsiteY3" fmla="*/ 163572 h 269277"/>
                  <a:gd name="connsiteX4" fmla="*/ 0 w 493633"/>
                  <a:gd name="connsiteY4" fmla="*/ 105733 h 269277"/>
                  <a:gd name="connsiteX5" fmla="*/ 139203 w 493633"/>
                  <a:gd name="connsiteY5" fmla="*/ 0 h 269277"/>
                  <a:gd name="connsiteX6" fmla="*/ 354444 w 493633"/>
                  <a:gd name="connsiteY6" fmla="*/ 0 h 269277"/>
                  <a:gd name="connsiteX7" fmla="*/ 493633 w 493633"/>
                  <a:gd name="connsiteY7" fmla="*/ 105733 h 269277"/>
                  <a:gd name="connsiteX8" fmla="*/ 493633 w 493633"/>
                  <a:gd name="connsiteY8" fmla="*/ 163572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33" h="269277">
                    <a:moveTo>
                      <a:pt x="493633" y="163572"/>
                    </a:moveTo>
                    <a:cubicBezTo>
                      <a:pt x="493633" y="221922"/>
                      <a:pt x="431327" y="269277"/>
                      <a:pt x="354444" y="269277"/>
                    </a:cubicBezTo>
                    <a:lnTo>
                      <a:pt x="139203" y="269277"/>
                    </a:lnTo>
                    <a:cubicBezTo>
                      <a:pt x="62306" y="269277"/>
                      <a:pt x="0" y="221922"/>
                      <a:pt x="0" y="163572"/>
                    </a:cubicBezTo>
                    <a:lnTo>
                      <a:pt x="0" y="105733"/>
                    </a:lnTo>
                    <a:cubicBezTo>
                      <a:pt x="0" y="47355"/>
                      <a:pt x="62320" y="0"/>
                      <a:pt x="139203" y="0"/>
                    </a:cubicBezTo>
                    <a:lnTo>
                      <a:pt x="354444" y="0"/>
                    </a:lnTo>
                    <a:cubicBezTo>
                      <a:pt x="431341" y="0"/>
                      <a:pt x="493633" y="47355"/>
                      <a:pt x="493633" y="105733"/>
                    </a:cubicBezTo>
                    <a:lnTo>
                      <a:pt x="493633" y="163572"/>
                    </a:lnTo>
                    <a:close/>
                  </a:path>
                </a:pathLst>
              </a:custGeom>
              <a:solidFill>
                <a:schemeClr val="accent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65FC7D6-14CF-89D7-18B2-46D451F4D68F}"/>
                </a:ext>
              </a:extLst>
            </p:cNvPr>
            <p:cNvGrpSpPr/>
            <p:nvPr/>
          </p:nvGrpSpPr>
          <p:grpSpPr>
            <a:xfrm>
              <a:off x="8567076" y="2519245"/>
              <a:ext cx="1009232" cy="825449"/>
              <a:chOff x="9044405" y="1823647"/>
              <a:chExt cx="1197404" cy="979355"/>
            </a:xfrm>
            <a:solidFill>
              <a:schemeClr val="tx2"/>
            </a:solidFill>
          </p:grpSpPr>
          <p:sp>
            <p:nvSpPr>
              <p:cNvPr id="148" name="Freeform: Shape 409">
                <a:extLst>
                  <a:ext uri="{FF2B5EF4-FFF2-40B4-BE49-F238E27FC236}">
                    <a16:creationId xmlns:a16="http://schemas.microsoft.com/office/drawing/2014/main" id="{616EAD34-09F5-7C67-8A9F-CA96BE907338}"/>
                  </a:ext>
                </a:extLst>
              </p:cNvPr>
              <p:cNvSpPr/>
              <p:nvPr/>
            </p:nvSpPr>
            <p:spPr>
              <a:xfrm>
                <a:off x="9044405" y="1823647"/>
                <a:ext cx="246457" cy="461256"/>
              </a:xfrm>
              <a:custGeom>
                <a:avLst/>
                <a:gdLst>
                  <a:gd name="connsiteX0" fmla="*/ 219709 w 246457"/>
                  <a:gd name="connsiteY0" fmla="*/ 438298 h 461256"/>
                  <a:gd name="connsiteX1" fmla="*/ 206736 w 246457"/>
                  <a:gd name="connsiteY1" fmla="*/ 441202 h 461256"/>
                  <a:gd name="connsiteX2" fmla="*/ 193694 w 246457"/>
                  <a:gd name="connsiteY2" fmla="*/ 444079 h 461256"/>
                  <a:gd name="connsiteX3" fmla="*/ 180624 w 246457"/>
                  <a:gd name="connsiteY3" fmla="*/ 447052 h 461256"/>
                  <a:gd name="connsiteX4" fmla="*/ 167597 w 246457"/>
                  <a:gd name="connsiteY4" fmla="*/ 449874 h 461256"/>
                  <a:gd name="connsiteX5" fmla="*/ 154527 w 246457"/>
                  <a:gd name="connsiteY5" fmla="*/ 452764 h 461256"/>
                  <a:gd name="connsiteX6" fmla="*/ 141596 w 246457"/>
                  <a:gd name="connsiteY6" fmla="*/ 455655 h 461256"/>
                  <a:gd name="connsiteX7" fmla="*/ 128539 w 246457"/>
                  <a:gd name="connsiteY7" fmla="*/ 458462 h 461256"/>
                  <a:gd name="connsiteX8" fmla="*/ 115484 w 246457"/>
                  <a:gd name="connsiteY8" fmla="*/ 461256 h 461256"/>
                  <a:gd name="connsiteX9" fmla="*/ 109219 w 246457"/>
                  <a:gd name="connsiteY9" fmla="*/ 451257 h 461256"/>
                  <a:gd name="connsiteX10" fmla="*/ 108624 w 246457"/>
                  <a:gd name="connsiteY10" fmla="*/ 441603 h 461256"/>
                  <a:gd name="connsiteX11" fmla="*/ 105651 w 246457"/>
                  <a:gd name="connsiteY11" fmla="*/ 429059 h 461256"/>
                  <a:gd name="connsiteX12" fmla="*/ 101778 w 246457"/>
                  <a:gd name="connsiteY12" fmla="*/ 412546 h 461256"/>
                  <a:gd name="connsiteX13" fmla="*/ 97560 w 246457"/>
                  <a:gd name="connsiteY13" fmla="*/ 394428 h 461256"/>
                  <a:gd name="connsiteX14" fmla="*/ 91765 w 246457"/>
                  <a:gd name="connsiteY14" fmla="*/ 369824 h 461256"/>
                  <a:gd name="connsiteX15" fmla="*/ 87989 w 246457"/>
                  <a:gd name="connsiteY15" fmla="*/ 353310 h 461256"/>
                  <a:gd name="connsiteX16" fmla="*/ 84518 w 246457"/>
                  <a:gd name="connsiteY16" fmla="*/ 338539 h 461256"/>
                  <a:gd name="connsiteX17" fmla="*/ 79719 w 246457"/>
                  <a:gd name="connsiteY17" fmla="*/ 318223 h 461256"/>
                  <a:gd name="connsiteX18" fmla="*/ 69221 w 246457"/>
                  <a:gd name="connsiteY18" fmla="*/ 308887 h 461256"/>
                  <a:gd name="connsiteX19" fmla="*/ 65611 w 246457"/>
                  <a:gd name="connsiteY19" fmla="*/ 307822 h 461256"/>
                  <a:gd name="connsiteX20" fmla="*/ 63467 w 246457"/>
                  <a:gd name="connsiteY20" fmla="*/ 309551 h 461256"/>
                  <a:gd name="connsiteX21" fmla="*/ 59816 w 246457"/>
                  <a:gd name="connsiteY21" fmla="*/ 318402 h 461256"/>
                  <a:gd name="connsiteX22" fmla="*/ 58088 w 246457"/>
                  <a:gd name="connsiteY22" fmla="*/ 318803 h 461256"/>
                  <a:gd name="connsiteX23" fmla="*/ 56166 w 246457"/>
                  <a:gd name="connsiteY23" fmla="*/ 317241 h 461256"/>
                  <a:gd name="connsiteX24" fmla="*/ 54769 w 246457"/>
                  <a:gd name="connsiteY24" fmla="*/ 310298 h 461256"/>
                  <a:gd name="connsiteX25" fmla="*/ 53523 w 246457"/>
                  <a:gd name="connsiteY25" fmla="*/ 285099 h 461256"/>
                  <a:gd name="connsiteX26" fmla="*/ 51725 w 246457"/>
                  <a:gd name="connsiteY26" fmla="*/ 277603 h 461256"/>
                  <a:gd name="connsiteX27" fmla="*/ 47411 w 246457"/>
                  <a:gd name="connsiteY27" fmla="*/ 265031 h 461256"/>
                  <a:gd name="connsiteX28" fmla="*/ 34617 w 246457"/>
                  <a:gd name="connsiteY28" fmla="*/ 237356 h 461256"/>
                  <a:gd name="connsiteX29" fmla="*/ 32792 w 246457"/>
                  <a:gd name="connsiteY29" fmla="*/ 230939 h 461256"/>
                  <a:gd name="connsiteX30" fmla="*/ 32391 w 246457"/>
                  <a:gd name="connsiteY30" fmla="*/ 220262 h 461256"/>
                  <a:gd name="connsiteX31" fmla="*/ 33538 w 246457"/>
                  <a:gd name="connsiteY31" fmla="*/ 209281 h 461256"/>
                  <a:gd name="connsiteX32" fmla="*/ 37245 w 246457"/>
                  <a:gd name="connsiteY32" fmla="*/ 197484 h 461256"/>
                  <a:gd name="connsiteX33" fmla="*/ 37563 w 246457"/>
                  <a:gd name="connsiteY33" fmla="*/ 192767 h 461256"/>
                  <a:gd name="connsiteX34" fmla="*/ 32529 w 246457"/>
                  <a:gd name="connsiteY34" fmla="*/ 175189 h 461256"/>
                  <a:gd name="connsiteX35" fmla="*/ 30316 w 246457"/>
                  <a:gd name="connsiteY35" fmla="*/ 158316 h 461256"/>
                  <a:gd name="connsiteX36" fmla="*/ 16029 w 246457"/>
                  <a:gd name="connsiteY36" fmla="*/ 135703 h 461256"/>
                  <a:gd name="connsiteX37" fmla="*/ 10899 w 246457"/>
                  <a:gd name="connsiteY37" fmla="*/ 103078 h 461256"/>
                  <a:gd name="connsiteX38" fmla="*/ 4855 w 246457"/>
                  <a:gd name="connsiteY38" fmla="*/ 88376 h 461256"/>
                  <a:gd name="connsiteX39" fmla="*/ 3969 w 246457"/>
                  <a:gd name="connsiteY39" fmla="*/ 73674 h 461256"/>
                  <a:gd name="connsiteX40" fmla="*/ 0 w 246457"/>
                  <a:gd name="connsiteY40" fmla="*/ 62015 h 461256"/>
                  <a:gd name="connsiteX41" fmla="*/ 21575 w 246457"/>
                  <a:gd name="connsiteY41" fmla="*/ 56428 h 461256"/>
                  <a:gd name="connsiteX42" fmla="*/ 74338 w 246457"/>
                  <a:gd name="connsiteY42" fmla="*/ 42694 h 461256"/>
                  <a:gd name="connsiteX43" fmla="*/ 127115 w 246457"/>
                  <a:gd name="connsiteY43" fmla="*/ 28656 h 461256"/>
                  <a:gd name="connsiteX44" fmla="*/ 179712 w 246457"/>
                  <a:gd name="connsiteY44" fmla="*/ 14439 h 461256"/>
                  <a:gd name="connsiteX45" fmla="*/ 232323 w 246457"/>
                  <a:gd name="connsiteY45" fmla="*/ 0 h 461256"/>
                  <a:gd name="connsiteX46" fmla="*/ 231272 w 246457"/>
                  <a:gd name="connsiteY46" fmla="*/ 4052 h 461256"/>
                  <a:gd name="connsiteX47" fmla="*/ 238103 w 246457"/>
                  <a:gd name="connsiteY47" fmla="*/ 17440 h 461256"/>
                  <a:gd name="connsiteX48" fmla="*/ 230857 w 246457"/>
                  <a:gd name="connsiteY48" fmla="*/ 45502 h 461256"/>
                  <a:gd name="connsiteX49" fmla="*/ 233263 w 246457"/>
                  <a:gd name="connsiteY49" fmla="*/ 53288 h 461256"/>
                  <a:gd name="connsiteX50" fmla="*/ 245475 w 246457"/>
                  <a:gd name="connsiteY50" fmla="*/ 72941 h 461256"/>
                  <a:gd name="connsiteX51" fmla="*/ 246457 w 246457"/>
                  <a:gd name="connsiteY51" fmla="*/ 78155 h 461256"/>
                  <a:gd name="connsiteX52" fmla="*/ 245157 w 246457"/>
                  <a:gd name="connsiteY52" fmla="*/ 81198 h 461256"/>
                  <a:gd name="connsiteX53" fmla="*/ 244908 w 246457"/>
                  <a:gd name="connsiteY53" fmla="*/ 91017 h 461256"/>
                  <a:gd name="connsiteX54" fmla="*/ 242834 w 246457"/>
                  <a:gd name="connsiteY54" fmla="*/ 97794 h 461256"/>
                  <a:gd name="connsiteX55" fmla="*/ 238629 w 246457"/>
                  <a:gd name="connsiteY55" fmla="*/ 104986 h 461256"/>
                  <a:gd name="connsiteX56" fmla="*/ 224177 w 246457"/>
                  <a:gd name="connsiteY56" fmla="*/ 123491 h 461256"/>
                  <a:gd name="connsiteX57" fmla="*/ 219709 w 246457"/>
                  <a:gd name="connsiteY57" fmla="*/ 128373 h 461256"/>
                  <a:gd name="connsiteX58" fmla="*/ 203777 w 246457"/>
                  <a:gd name="connsiteY58" fmla="*/ 137543 h 461256"/>
                  <a:gd name="connsiteX59" fmla="*/ 201370 w 246457"/>
                  <a:gd name="connsiteY59" fmla="*/ 143725 h 461256"/>
                  <a:gd name="connsiteX60" fmla="*/ 206252 w 246457"/>
                  <a:gd name="connsiteY60" fmla="*/ 177596 h 461256"/>
                  <a:gd name="connsiteX61" fmla="*/ 205602 w 246457"/>
                  <a:gd name="connsiteY61" fmla="*/ 197497 h 461256"/>
                  <a:gd name="connsiteX62" fmla="*/ 206751 w 246457"/>
                  <a:gd name="connsiteY62" fmla="*/ 206335 h 461256"/>
                  <a:gd name="connsiteX63" fmla="*/ 203003 w 246457"/>
                  <a:gd name="connsiteY63" fmla="*/ 222849 h 461256"/>
                  <a:gd name="connsiteX64" fmla="*/ 201274 w 246457"/>
                  <a:gd name="connsiteY64" fmla="*/ 241105 h 461256"/>
                  <a:gd name="connsiteX65" fmla="*/ 195258 w 246457"/>
                  <a:gd name="connsiteY65" fmla="*/ 257203 h 461256"/>
                  <a:gd name="connsiteX66" fmla="*/ 194344 w 246457"/>
                  <a:gd name="connsiteY66" fmla="*/ 275127 h 461256"/>
                  <a:gd name="connsiteX67" fmla="*/ 192892 w 246457"/>
                  <a:gd name="connsiteY67" fmla="*/ 282319 h 461256"/>
                  <a:gd name="connsiteX68" fmla="*/ 192713 w 246457"/>
                  <a:gd name="connsiteY68" fmla="*/ 293286 h 461256"/>
                  <a:gd name="connsiteX69" fmla="*/ 199157 w 246457"/>
                  <a:gd name="connsiteY69" fmla="*/ 329135 h 461256"/>
                  <a:gd name="connsiteX70" fmla="*/ 200126 w 246457"/>
                  <a:gd name="connsiteY70" fmla="*/ 349382 h 461256"/>
                  <a:gd name="connsiteX71" fmla="*/ 204357 w 246457"/>
                  <a:gd name="connsiteY71" fmla="*/ 383737 h 461256"/>
                  <a:gd name="connsiteX72" fmla="*/ 203528 w 246457"/>
                  <a:gd name="connsiteY72" fmla="*/ 392837 h 461256"/>
                  <a:gd name="connsiteX73" fmla="*/ 201716 w 246457"/>
                  <a:gd name="connsiteY73" fmla="*/ 398121 h 461256"/>
                  <a:gd name="connsiteX74" fmla="*/ 201536 w 246457"/>
                  <a:gd name="connsiteY74" fmla="*/ 413389 h 461256"/>
                  <a:gd name="connsiteX75" fmla="*/ 202546 w 246457"/>
                  <a:gd name="connsiteY75" fmla="*/ 418852 h 461256"/>
                  <a:gd name="connsiteX76" fmla="*/ 205478 w 246457"/>
                  <a:gd name="connsiteY76" fmla="*/ 423140 h 461256"/>
                  <a:gd name="connsiteX77" fmla="*/ 215823 w 246457"/>
                  <a:gd name="connsiteY77" fmla="*/ 432572 h 461256"/>
                  <a:gd name="connsiteX78" fmla="*/ 219709 w 246457"/>
                  <a:gd name="connsiteY78" fmla="*/ 438298 h 46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46457" h="461256">
                    <a:moveTo>
                      <a:pt x="219709" y="438298"/>
                    </a:moveTo>
                    <a:lnTo>
                      <a:pt x="206736" y="441202"/>
                    </a:lnTo>
                    <a:lnTo>
                      <a:pt x="193694" y="444079"/>
                    </a:lnTo>
                    <a:lnTo>
                      <a:pt x="180624" y="447052"/>
                    </a:lnTo>
                    <a:lnTo>
                      <a:pt x="167597" y="449874"/>
                    </a:lnTo>
                    <a:lnTo>
                      <a:pt x="154527" y="452764"/>
                    </a:lnTo>
                    <a:lnTo>
                      <a:pt x="141596" y="455655"/>
                    </a:lnTo>
                    <a:lnTo>
                      <a:pt x="128539" y="458462"/>
                    </a:lnTo>
                    <a:lnTo>
                      <a:pt x="115484" y="461256"/>
                    </a:lnTo>
                    <a:lnTo>
                      <a:pt x="109219" y="451257"/>
                    </a:lnTo>
                    <a:lnTo>
                      <a:pt x="108624" y="441603"/>
                    </a:lnTo>
                    <a:lnTo>
                      <a:pt x="105651" y="429059"/>
                    </a:lnTo>
                    <a:lnTo>
                      <a:pt x="101778" y="412546"/>
                    </a:lnTo>
                    <a:lnTo>
                      <a:pt x="97560" y="394428"/>
                    </a:lnTo>
                    <a:lnTo>
                      <a:pt x="91765" y="369824"/>
                    </a:lnTo>
                    <a:lnTo>
                      <a:pt x="87989" y="353310"/>
                    </a:lnTo>
                    <a:lnTo>
                      <a:pt x="84518" y="338539"/>
                    </a:lnTo>
                    <a:lnTo>
                      <a:pt x="79719" y="318223"/>
                    </a:lnTo>
                    <a:lnTo>
                      <a:pt x="69221" y="308887"/>
                    </a:lnTo>
                    <a:lnTo>
                      <a:pt x="65611" y="307822"/>
                    </a:lnTo>
                    <a:lnTo>
                      <a:pt x="63467" y="309551"/>
                    </a:lnTo>
                    <a:lnTo>
                      <a:pt x="59816" y="318402"/>
                    </a:lnTo>
                    <a:lnTo>
                      <a:pt x="58088" y="318803"/>
                    </a:lnTo>
                    <a:lnTo>
                      <a:pt x="56166" y="317241"/>
                    </a:lnTo>
                    <a:lnTo>
                      <a:pt x="54769" y="310298"/>
                    </a:lnTo>
                    <a:lnTo>
                      <a:pt x="53523" y="285099"/>
                    </a:lnTo>
                    <a:lnTo>
                      <a:pt x="51725" y="277603"/>
                    </a:lnTo>
                    <a:lnTo>
                      <a:pt x="47411" y="265031"/>
                    </a:lnTo>
                    <a:lnTo>
                      <a:pt x="34617" y="237356"/>
                    </a:lnTo>
                    <a:lnTo>
                      <a:pt x="32792" y="230939"/>
                    </a:lnTo>
                    <a:lnTo>
                      <a:pt x="32391" y="220262"/>
                    </a:lnTo>
                    <a:lnTo>
                      <a:pt x="33538" y="209281"/>
                    </a:lnTo>
                    <a:lnTo>
                      <a:pt x="37245" y="197484"/>
                    </a:lnTo>
                    <a:lnTo>
                      <a:pt x="37563" y="192767"/>
                    </a:lnTo>
                    <a:lnTo>
                      <a:pt x="32529" y="175189"/>
                    </a:lnTo>
                    <a:lnTo>
                      <a:pt x="30316" y="158316"/>
                    </a:lnTo>
                    <a:lnTo>
                      <a:pt x="16029" y="135703"/>
                    </a:lnTo>
                    <a:lnTo>
                      <a:pt x="10899" y="103078"/>
                    </a:lnTo>
                    <a:lnTo>
                      <a:pt x="4855" y="88376"/>
                    </a:lnTo>
                    <a:lnTo>
                      <a:pt x="3969" y="73674"/>
                    </a:lnTo>
                    <a:lnTo>
                      <a:pt x="0" y="62015"/>
                    </a:lnTo>
                    <a:lnTo>
                      <a:pt x="21575" y="56428"/>
                    </a:lnTo>
                    <a:lnTo>
                      <a:pt x="74338" y="42694"/>
                    </a:lnTo>
                    <a:lnTo>
                      <a:pt x="127115" y="28656"/>
                    </a:lnTo>
                    <a:lnTo>
                      <a:pt x="179712" y="14439"/>
                    </a:lnTo>
                    <a:lnTo>
                      <a:pt x="232323" y="0"/>
                    </a:lnTo>
                    <a:lnTo>
                      <a:pt x="231272" y="4052"/>
                    </a:lnTo>
                    <a:lnTo>
                      <a:pt x="238103" y="17440"/>
                    </a:lnTo>
                    <a:lnTo>
                      <a:pt x="230857" y="45502"/>
                    </a:lnTo>
                    <a:lnTo>
                      <a:pt x="233263" y="53288"/>
                    </a:lnTo>
                    <a:lnTo>
                      <a:pt x="245475" y="72941"/>
                    </a:lnTo>
                    <a:lnTo>
                      <a:pt x="246457" y="78155"/>
                    </a:lnTo>
                    <a:lnTo>
                      <a:pt x="245157" y="81198"/>
                    </a:lnTo>
                    <a:lnTo>
                      <a:pt x="244908" y="91017"/>
                    </a:lnTo>
                    <a:lnTo>
                      <a:pt x="242834" y="97794"/>
                    </a:lnTo>
                    <a:lnTo>
                      <a:pt x="238629" y="104986"/>
                    </a:lnTo>
                    <a:lnTo>
                      <a:pt x="224177" y="123491"/>
                    </a:lnTo>
                    <a:lnTo>
                      <a:pt x="219709" y="128373"/>
                    </a:lnTo>
                    <a:lnTo>
                      <a:pt x="203777" y="137543"/>
                    </a:lnTo>
                    <a:lnTo>
                      <a:pt x="201370" y="143725"/>
                    </a:lnTo>
                    <a:lnTo>
                      <a:pt x="206252" y="177596"/>
                    </a:lnTo>
                    <a:lnTo>
                      <a:pt x="205602" y="197497"/>
                    </a:lnTo>
                    <a:lnTo>
                      <a:pt x="206751" y="206335"/>
                    </a:lnTo>
                    <a:lnTo>
                      <a:pt x="203003" y="222849"/>
                    </a:lnTo>
                    <a:lnTo>
                      <a:pt x="201274" y="241105"/>
                    </a:lnTo>
                    <a:lnTo>
                      <a:pt x="195258" y="257203"/>
                    </a:lnTo>
                    <a:lnTo>
                      <a:pt x="194344" y="275127"/>
                    </a:lnTo>
                    <a:lnTo>
                      <a:pt x="192892" y="282319"/>
                    </a:lnTo>
                    <a:lnTo>
                      <a:pt x="192713" y="293286"/>
                    </a:lnTo>
                    <a:lnTo>
                      <a:pt x="199157" y="329135"/>
                    </a:lnTo>
                    <a:lnTo>
                      <a:pt x="200126" y="349382"/>
                    </a:lnTo>
                    <a:lnTo>
                      <a:pt x="204357" y="383737"/>
                    </a:lnTo>
                    <a:lnTo>
                      <a:pt x="203528" y="392837"/>
                    </a:lnTo>
                    <a:lnTo>
                      <a:pt x="201716" y="398121"/>
                    </a:lnTo>
                    <a:lnTo>
                      <a:pt x="201536" y="413389"/>
                    </a:lnTo>
                    <a:lnTo>
                      <a:pt x="202546" y="418852"/>
                    </a:lnTo>
                    <a:lnTo>
                      <a:pt x="205478" y="423140"/>
                    </a:lnTo>
                    <a:lnTo>
                      <a:pt x="215823" y="432572"/>
                    </a:lnTo>
                    <a:lnTo>
                      <a:pt x="219709" y="438298"/>
                    </a:lnTo>
                    <a:close/>
                  </a:path>
                </a:pathLst>
              </a:custGeom>
              <a:solidFill>
                <a:schemeClr val="accent4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425">
                <a:extLst>
                  <a:ext uri="{FF2B5EF4-FFF2-40B4-BE49-F238E27FC236}">
                    <a16:creationId xmlns:a16="http://schemas.microsoft.com/office/drawing/2014/main" id="{D969B7E6-DAE7-A8A2-E6A7-B250CE9A30F0}"/>
                  </a:ext>
                </a:extLst>
              </p:cNvPr>
              <p:cNvSpPr/>
              <p:nvPr/>
            </p:nvSpPr>
            <p:spPr>
              <a:xfrm>
                <a:off x="9748163" y="2533725"/>
                <a:ext cx="493646" cy="269277"/>
              </a:xfrm>
              <a:custGeom>
                <a:avLst/>
                <a:gdLst>
                  <a:gd name="connsiteX0" fmla="*/ 493647 w 493646"/>
                  <a:gd name="connsiteY0" fmla="*/ 163544 h 269277"/>
                  <a:gd name="connsiteX1" fmla="*/ 354459 w 493646"/>
                  <a:gd name="connsiteY1" fmla="*/ 269277 h 269277"/>
                  <a:gd name="connsiteX2" fmla="*/ 139216 w 493646"/>
                  <a:gd name="connsiteY2" fmla="*/ 269277 h 269277"/>
                  <a:gd name="connsiteX3" fmla="*/ 0 w 493646"/>
                  <a:gd name="connsiteY3" fmla="*/ 163544 h 269277"/>
                  <a:gd name="connsiteX4" fmla="*/ 0 w 493646"/>
                  <a:gd name="connsiteY4" fmla="*/ 105719 h 269277"/>
                  <a:gd name="connsiteX5" fmla="*/ 139216 w 493646"/>
                  <a:gd name="connsiteY5" fmla="*/ 0 h 269277"/>
                  <a:gd name="connsiteX6" fmla="*/ 354459 w 493646"/>
                  <a:gd name="connsiteY6" fmla="*/ 0 h 269277"/>
                  <a:gd name="connsiteX7" fmla="*/ 493647 w 493646"/>
                  <a:gd name="connsiteY7" fmla="*/ 105719 h 269277"/>
                  <a:gd name="connsiteX8" fmla="*/ 493647 w 493646"/>
                  <a:gd name="connsiteY8" fmla="*/ 163544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46" h="269277">
                    <a:moveTo>
                      <a:pt x="493647" y="163544"/>
                    </a:moveTo>
                    <a:cubicBezTo>
                      <a:pt x="493647" y="221936"/>
                      <a:pt x="431341" y="269277"/>
                      <a:pt x="354459" y="269277"/>
                    </a:cubicBezTo>
                    <a:lnTo>
                      <a:pt x="139216" y="269277"/>
                    </a:lnTo>
                    <a:cubicBezTo>
                      <a:pt x="62319" y="269277"/>
                      <a:pt x="0" y="221936"/>
                      <a:pt x="0" y="163544"/>
                    </a:cubicBezTo>
                    <a:lnTo>
                      <a:pt x="0" y="105719"/>
                    </a:lnTo>
                    <a:cubicBezTo>
                      <a:pt x="0" y="47327"/>
                      <a:pt x="62334" y="0"/>
                      <a:pt x="139216" y="0"/>
                    </a:cubicBezTo>
                    <a:lnTo>
                      <a:pt x="354459" y="0"/>
                    </a:lnTo>
                    <a:cubicBezTo>
                      <a:pt x="431355" y="0"/>
                      <a:pt x="493647" y="47327"/>
                      <a:pt x="493647" y="105719"/>
                    </a:cubicBezTo>
                    <a:lnTo>
                      <a:pt x="493647" y="163544"/>
                    </a:lnTo>
                    <a:close/>
                  </a:path>
                </a:pathLst>
              </a:custGeom>
              <a:solidFill>
                <a:schemeClr val="accent4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VT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8A699B4-8714-1700-E216-14010F5659B7}"/>
                </a:ext>
              </a:extLst>
            </p:cNvPr>
            <p:cNvGrpSpPr/>
            <p:nvPr/>
          </p:nvGrpSpPr>
          <p:grpSpPr>
            <a:xfrm>
              <a:off x="8729539" y="2463373"/>
              <a:ext cx="1328643" cy="969587"/>
              <a:chOff x="9237159" y="1757358"/>
              <a:chExt cx="1576370" cy="1150368"/>
            </a:xfrm>
            <a:solidFill>
              <a:schemeClr val="tx2"/>
            </a:solidFill>
          </p:grpSpPr>
          <p:sp>
            <p:nvSpPr>
              <p:cNvPr id="145" name="Freeform: Shape 407">
                <a:extLst>
                  <a:ext uri="{FF2B5EF4-FFF2-40B4-BE49-F238E27FC236}">
                    <a16:creationId xmlns:a16="http://schemas.microsoft.com/office/drawing/2014/main" id="{43CB2558-6596-071A-0563-F4664FF86818}"/>
                  </a:ext>
                </a:extLst>
              </p:cNvPr>
              <p:cNvSpPr/>
              <p:nvPr/>
            </p:nvSpPr>
            <p:spPr>
              <a:xfrm>
                <a:off x="9237159" y="1757358"/>
                <a:ext cx="237329" cy="504572"/>
              </a:xfrm>
              <a:custGeom>
                <a:avLst/>
                <a:gdLst>
                  <a:gd name="connsiteX0" fmla="*/ 236665 w 237329"/>
                  <a:gd name="connsiteY0" fmla="*/ 382036 h 504572"/>
                  <a:gd name="connsiteX1" fmla="*/ 237329 w 237329"/>
                  <a:gd name="connsiteY1" fmla="*/ 406640 h 504572"/>
                  <a:gd name="connsiteX2" fmla="*/ 236901 w 237329"/>
                  <a:gd name="connsiteY2" fmla="*/ 418935 h 504572"/>
                  <a:gd name="connsiteX3" fmla="*/ 221383 w 237329"/>
                  <a:gd name="connsiteY3" fmla="*/ 422517 h 504572"/>
                  <a:gd name="connsiteX4" fmla="*/ 215270 w 237329"/>
                  <a:gd name="connsiteY4" fmla="*/ 426058 h 504572"/>
                  <a:gd name="connsiteX5" fmla="*/ 204303 w 237329"/>
                  <a:gd name="connsiteY5" fmla="*/ 438104 h 504572"/>
                  <a:gd name="connsiteX6" fmla="*/ 196875 w 237329"/>
                  <a:gd name="connsiteY6" fmla="*/ 443401 h 504572"/>
                  <a:gd name="connsiteX7" fmla="*/ 187360 w 237329"/>
                  <a:gd name="connsiteY7" fmla="*/ 461076 h 504572"/>
                  <a:gd name="connsiteX8" fmla="*/ 177264 w 237329"/>
                  <a:gd name="connsiteY8" fmla="*/ 469084 h 504572"/>
                  <a:gd name="connsiteX9" fmla="*/ 158538 w 237329"/>
                  <a:gd name="connsiteY9" fmla="*/ 473620 h 504572"/>
                  <a:gd name="connsiteX10" fmla="*/ 139701 w 237329"/>
                  <a:gd name="connsiteY10" fmla="*/ 478171 h 504572"/>
                  <a:gd name="connsiteX11" fmla="*/ 120961 w 237329"/>
                  <a:gd name="connsiteY11" fmla="*/ 482610 h 504572"/>
                  <a:gd name="connsiteX12" fmla="*/ 102124 w 237329"/>
                  <a:gd name="connsiteY12" fmla="*/ 487077 h 504572"/>
                  <a:gd name="connsiteX13" fmla="*/ 83397 w 237329"/>
                  <a:gd name="connsiteY13" fmla="*/ 491448 h 504572"/>
                  <a:gd name="connsiteX14" fmla="*/ 64574 w 237329"/>
                  <a:gd name="connsiteY14" fmla="*/ 495901 h 504572"/>
                  <a:gd name="connsiteX15" fmla="*/ 45820 w 237329"/>
                  <a:gd name="connsiteY15" fmla="*/ 500189 h 504572"/>
                  <a:gd name="connsiteX16" fmla="*/ 26997 w 237329"/>
                  <a:gd name="connsiteY16" fmla="*/ 504573 h 504572"/>
                  <a:gd name="connsiteX17" fmla="*/ 23111 w 237329"/>
                  <a:gd name="connsiteY17" fmla="*/ 498806 h 504572"/>
                  <a:gd name="connsiteX18" fmla="*/ 12765 w 237329"/>
                  <a:gd name="connsiteY18" fmla="*/ 489373 h 504572"/>
                  <a:gd name="connsiteX19" fmla="*/ 9833 w 237329"/>
                  <a:gd name="connsiteY19" fmla="*/ 485086 h 504572"/>
                  <a:gd name="connsiteX20" fmla="*/ 8824 w 237329"/>
                  <a:gd name="connsiteY20" fmla="*/ 479623 h 504572"/>
                  <a:gd name="connsiteX21" fmla="*/ 9004 w 237329"/>
                  <a:gd name="connsiteY21" fmla="*/ 464354 h 504572"/>
                  <a:gd name="connsiteX22" fmla="*/ 10815 w 237329"/>
                  <a:gd name="connsiteY22" fmla="*/ 459071 h 504572"/>
                  <a:gd name="connsiteX23" fmla="*/ 11645 w 237329"/>
                  <a:gd name="connsiteY23" fmla="*/ 449971 h 504572"/>
                  <a:gd name="connsiteX24" fmla="*/ 7413 w 237329"/>
                  <a:gd name="connsiteY24" fmla="*/ 415616 h 504572"/>
                  <a:gd name="connsiteX25" fmla="*/ 6445 w 237329"/>
                  <a:gd name="connsiteY25" fmla="*/ 395368 h 504572"/>
                  <a:gd name="connsiteX26" fmla="*/ 0 w 237329"/>
                  <a:gd name="connsiteY26" fmla="*/ 359520 h 504572"/>
                  <a:gd name="connsiteX27" fmla="*/ 180 w 237329"/>
                  <a:gd name="connsiteY27" fmla="*/ 348553 h 504572"/>
                  <a:gd name="connsiteX28" fmla="*/ 1632 w 237329"/>
                  <a:gd name="connsiteY28" fmla="*/ 341361 h 504572"/>
                  <a:gd name="connsiteX29" fmla="*/ 2545 w 237329"/>
                  <a:gd name="connsiteY29" fmla="*/ 323437 h 504572"/>
                  <a:gd name="connsiteX30" fmla="*/ 8561 w 237329"/>
                  <a:gd name="connsiteY30" fmla="*/ 307338 h 504572"/>
                  <a:gd name="connsiteX31" fmla="*/ 10290 w 237329"/>
                  <a:gd name="connsiteY31" fmla="*/ 289082 h 504572"/>
                  <a:gd name="connsiteX32" fmla="*/ 14038 w 237329"/>
                  <a:gd name="connsiteY32" fmla="*/ 272569 h 504572"/>
                  <a:gd name="connsiteX33" fmla="*/ 12890 w 237329"/>
                  <a:gd name="connsiteY33" fmla="*/ 263731 h 504572"/>
                  <a:gd name="connsiteX34" fmla="*/ 13540 w 237329"/>
                  <a:gd name="connsiteY34" fmla="*/ 243829 h 504572"/>
                  <a:gd name="connsiteX35" fmla="*/ 8657 w 237329"/>
                  <a:gd name="connsiteY35" fmla="*/ 209959 h 504572"/>
                  <a:gd name="connsiteX36" fmla="*/ 11064 w 237329"/>
                  <a:gd name="connsiteY36" fmla="*/ 203776 h 504572"/>
                  <a:gd name="connsiteX37" fmla="*/ 26997 w 237329"/>
                  <a:gd name="connsiteY37" fmla="*/ 194607 h 504572"/>
                  <a:gd name="connsiteX38" fmla="*/ 31464 w 237329"/>
                  <a:gd name="connsiteY38" fmla="*/ 189725 h 504572"/>
                  <a:gd name="connsiteX39" fmla="*/ 45917 w 237329"/>
                  <a:gd name="connsiteY39" fmla="*/ 171220 h 504572"/>
                  <a:gd name="connsiteX40" fmla="*/ 50122 w 237329"/>
                  <a:gd name="connsiteY40" fmla="*/ 164028 h 504572"/>
                  <a:gd name="connsiteX41" fmla="*/ 52196 w 237329"/>
                  <a:gd name="connsiteY41" fmla="*/ 157251 h 504572"/>
                  <a:gd name="connsiteX42" fmla="*/ 52445 w 237329"/>
                  <a:gd name="connsiteY42" fmla="*/ 147432 h 504572"/>
                  <a:gd name="connsiteX43" fmla="*/ 53745 w 237329"/>
                  <a:gd name="connsiteY43" fmla="*/ 144389 h 504572"/>
                  <a:gd name="connsiteX44" fmla="*/ 52763 w 237329"/>
                  <a:gd name="connsiteY44" fmla="*/ 139175 h 504572"/>
                  <a:gd name="connsiteX45" fmla="*/ 40551 w 237329"/>
                  <a:gd name="connsiteY45" fmla="*/ 119522 h 504572"/>
                  <a:gd name="connsiteX46" fmla="*/ 38144 w 237329"/>
                  <a:gd name="connsiteY46" fmla="*/ 111735 h 504572"/>
                  <a:gd name="connsiteX47" fmla="*/ 45391 w 237329"/>
                  <a:gd name="connsiteY47" fmla="*/ 83674 h 504572"/>
                  <a:gd name="connsiteX48" fmla="*/ 38559 w 237329"/>
                  <a:gd name="connsiteY48" fmla="*/ 70286 h 504572"/>
                  <a:gd name="connsiteX49" fmla="*/ 39610 w 237329"/>
                  <a:gd name="connsiteY49" fmla="*/ 66233 h 504572"/>
                  <a:gd name="connsiteX50" fmla="*/ 42514 w 237329"/>
                  <a:gd name="connsiteY50" fmla="*/ 28394 h 504572"/>
                  <a:gd name="connsiteX51" fmla="*/ 49624 w 237329"/>
                  <a:gd name="connsiteY51" fmla="*/ 9252 h 504572"/>
                  <a:gd name="connsiteX52" fmla="*/ 66897 w 237329"/>
                  <a:gd name="connsiteY52" fmla="*/ 10165 h 504572"/>
                  <a:gd name="connsiteX53" fmla="*/ 75224 w 237329"/>
                  <a:gd name="connsiteY53" fmla="*/ 7358 h 504572"/>
                  <a:gd name="connsiteX54" fmla="*/ 79967 w 237329"/>
                  <a:gd name="connsiteY54" fmla="*/ 0 h 504572"/>
                  <a:gd name="connsiteX55" fmla="*/ 85803 w 237329"/>
                  <a:gd name="connsiteY55" fmla="*/ 17426 h 504572"/>
                  <a:gd name="connsiteX56" fmla="*/ 92359 w 237329"/>
                  <a:gd name="connsiteY56" fmla="*/ 36830 h 504572"/>
                  <a:gd name="connsiteX57" fmla="*/ 98887 w 237329"/>
                  <a:gd name="connsiteY57" fmla="*/ 56331 h 504572"/>
                  <a:gd name="connsiteX58" fmla="*/ 105374 w 237329"/>
                  <a:gd name="connsiteY58" fmla="*/ 75721 h 504572"/>
                  <a:gd name="connsiteX59" fmla="*/ 111929 w 237329"/>
                  <a:gd name="connsiteY59" fmla="*/ 95111 h 504572"/>
                  <a:gd name="connsiteX60" fmla="*/ 118401 w 237329"/>
                  <a:gd name="connsiteY60" fmla="*/ 114543 h 504572"/>
                  <a:gd name="connsiteX61" fmla="*/ 124930 w 237329"/>
                  <a:gd name="connsiteY61" fmla="*/ 133947 h 504572"/>
                  <a:gd name="connsiteX62" fmla="*/ 131430 w 237329"/>
                  <a:gd name="connsiteY62" fmla="*/ 153337 h 504572"/>
                  <a:gd name="connsiteX63" fmla="*/ 138055 w 237329"/>
                  <a:gd name="connsiteY63" fmla="*/ 172838 h 504572"/>
                  <a:gd name="connsiteX64" fmla="*/ 144500 w 237329"/>
                  <a:gd name="connsiteY64" fmla="*/ 192228 h 504572"/>
                  <a:gd name="connsiteX65" fmla="*/ 151096 w 237329"/>
                  <a:gd name="connsiteY65" fmla="*/ 211549 h 504572"/>
                  <a:gd name="connsiteX66" fmla="*/ 157625 w 237329"/>
                  <a:gd name="connsiteY66" fmla="*/ 230953 h 504572"/>
                  <a:gd name="connsiteX67" fmla="*/ 164153 w 237329"/>
                  <a:gd name="connsiteY67" fmla="*/ 250371 h 504572"/>
                  <a:gd name="connsiteX68" fmla="*/ 170680 w 237329"/>
                  <a:gd name="connsiteY68" fmla="*/ 269789 h 504572"/>
                  <a:gd name="connsiteX69" fmla="*/ 177223 w 237329"/>
                  <a:gd name="connsiteY69" fmla="*/ 289096 h 504572"/>
                  <a:gd name="connsiteX70" fmla="*/ 183778 w 237329"/>
                  <a:gd name="connsiteY70" fmla="*/ 308500 h 504572"/>
                  <a:gd name="connsiteX71" fmla="*/ 186807 w 237329"/>
                  <a:gd name="connsiteY71" fmla="*/ 321805 h 504572"/>
                  <a:gd name="connsiteX72" fmla="*/ 191841 w 237329"/>
                  <a:gd name="connsiteY72" fmla="*/ 333533 h 504572"/>
                  <a:gd name="connsiteX73" fmla="*/ 199544 w 237329"/>
                  <a:gd name="connsiteY73" fmla="*/ 343117 h 504572"/>
                  <a:gd name="connsiteX74" fmla="*/ 215795 w 237329"/>
                  <a:gd name="connsiteY74" fmla="*/ 355565 h 504572"/>
                  <a:gd name="connsiteX75" fmla="*/ 221673 w 237329"/>
                  <a:gd name="connsiteY75" fmla="*/ 368302 h 504572"/>
                  <a:gd name="connsiteX76" fmla="*/ 236665 w 237329"/>
                  <a:gd name="connsiteY76" fmla="*/ 382036 h 50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37329" h="504572">
                    <a:moveTo>
                      <a:pt x="236665" y="382036"/>
                    </a:moveTo>
                    <a:lnTo>
                      <a:pt x="237329" y="406640"/>
                    </a:lnTo>
                    <a:lnTo>
                      <a:pt x="236901" y="418935"/>
                    </a:lnTo>
                    <a:lnTo>
                      <a:pt x="221383" y="422517"/>
                    </a:lnTo>
                    <a:lnTo>
                      <a:pt x="215270" y="426058"/>
                    </a:lnTo>
                    <a:lnTo>
                      <a:pt x="204303" y="438104"/>
                    </a:lnTo>
                    <a:lnTo>
                      <a:pt x="196875" y="443401"/>
                    </a:lnTo>
                    <a:lnTo>
                      <a:pt x="187360" y="461076"/>
                    </a:lnTo>
                    <a:lnTo>
                      <a:pt x="177264" y="469084"/>
                    </a:lnTo>
                    <a:lnTo>
                      <a:pt x="158538" y="473620"/>
                    </a:lnTo>
                    <a:lnTo>
                      <a:pt x="139701" y="478171"/>
                    </a:lnTo>
                    <a:lnTo>
                      <a:pt x="120961" y="482610"/>
                    </a:lnTo>
                    <a:lnTo>
                      <a:pt x="102124" y="487077"/>
                    </a:lnTo>
                    <a:lnTo>
                      <a:pt x="83397" y="491448"/>
                    </a:lnTo>
                    <a:lnTo>
                      <a:pt x="64574" y="495901"/>
                    </a:lnTo>
                    <a:lnTo>
                      <a:pt x="45820" y="500189"/>
                    </a:lnTo>
                    <a:lnTo>
                      <a:pt x="26997" y="504573"/>
                    </a:lnTo>
                    <a:lnTo>
                      <a:pt x="23111" y="498806"/>
                    </a:lnTo>
                    <a:lnTo>
                      <a:pt x="12765" y="489373"/>
                    </a:lnTo>
                    <a:lnTo>
                      <a:pt x="9833" y="485086"/>
                    </a:lnTo>
                    <a:lnTo>
                      <a:pt x="8824" y="479623"/>
                    </a:lnTo>
                    <a:lnTo>
                      <a:pt x="9004" y="464354"/>
                    </a:lnTo>
                    <a:lnTo>
                      <a:pt x="10815" y="459071"/>
                    </a:lnTo>
                    <a:lnTo>
                      <a:pt x="11645" y="449971"/>
                    </a:lnTo>
                    <a:lnTo>
                      <a:pt x="7413" y="415616"/>
                    </a:lnTo>
                    <a:lnTo>
                      <a:pt x="6445" y="395368"/>
                    </a:lnTo>
                    <a:lnTo>
                      <a:pt x="0" y="359520"/>
                    </a:lnTo>
                    <a:lnTo>
                      <a:pt x="180" y="348553"/>
                    </a:lnTo>
                    <a:lnTo>
                      <a:pt x="1632" y="341361"/>
                    </a:lnTo>
                    <a:lnTo>
                      <a:pt x="2545" y="323437"/>
                    </a:lnTo>
                    <a:lnTo>
                      <a:pt x="8561" y="307338"/>
                    </a:lnTo>
                    <a:lnTo>
                      <a:pt x="10290" y="289082"/>
                    </a:lnTo>
                    <a:lnTo>
                      <a:pt x="14038" y="272569"/>
                    </a:lnTo>
                    <a:lnTo>
                      <a:pt x="12890" y="263731"/>
                    </a:lnTo>
                    <a:lnTo>
                      <a:pt x="13540" y="243829"/>
                    </a:lnTo>
                    <a:lnTo>
                      <a:pt x="8657" y="209959"/>
                    </a:lnTo>
                    <a:lnTo>
                      <a:pt x="11064" y="203776"/>
                    </a:lnTo>
                    <a:lnTo>
                      <a:pt x="26997" y="194607"/>
                    </a:lnTo>
                    <a:lnTo>
                      <a:pt x="31464" y="189725"/>
                    </a:lnTo>
                    <a:lnTo>
                      <a:pt x="45917" y="171220"/>
                    </a:lnTo>
                    <a:lnTo>
                      <a:pt x="50122" y="164028"/>
                    </a:lnTo>
                    <a:lnTo>
                      <a:pt x="52196" y="157251"/>
                    </a:lnTo>
                    <a:lnTo>
                      <a:pt x="52445" y="147432"/>
                    </a:lnTo>
                    <a:lnTo>
                      <a:pt x="53745" y="144389"/>
                    </a:lnTo>
                    <a:lnTo>
                      <a:pt x="52763" y="139175"/>
                    </a:lnTo>
                    <a:lnTo>
                      <a:pt x="40551" y="119522"/>
                    </a:lnTo>
                    <a:lnTo>
                      <a:pt x="38144" y="111735"/>
                    </a:lnTo>
                    <a:lnTo>
                      <a:pt x="45391" y="83674"/>
                    </a:lnTo>
                    <a:lnTo>
                      <a:pt x="38559" y="70286"/>
                    </a:lnTo>
                    <a:lnTo>
                      <a:pt x="39610" y="66233"/>
                    </a:lnTo>
                    <a:lnTo>
                      <a:pt x="42514" y="28394"/>
                    </a:lnTo>
                    <a:lnTo>
                      <a:pt x="49624" y="9252"/>
                    </a:lnTo>
                    <a:lnTo>
                      <a:pt x="66897" y="10165"/>
                    </a:lnTo>
                    <a:lnTo>
                      <a:pt x="75224" y="7358"/>
                    </a:lnTo>
                    <a:lnTo>
                      <a:pt x="79967" y="0"/>
                    </a:lnTo>
                    <a:lnTo>
                      <a:pt x="85803" y="17426"/>
                    </a:lnTo>
                    <a:lnTo>
                      <a:pt x="92359" y="36830"/>
                    </a:lnTo>
                    <a:lnTo>
                      <a:pt x="98887" y="56331"/>
                    </a:lnTo>
                    <a:lnTo>
                      <a:pt x="105374" y="75721"/>
                    </a:lnTo>
                    <a:lnTo>
                      <a:pt x="111929" y="95111"/>
                    </a:lnTo>
                    <a:lnTo>
                      <a:pt x="118401" y="114543"/>
                    </a:lnTo>
                    <a:lnTo>
                      <a:pt x="124930" y="133947"/>
                    </a:lnTo>
                    <a:lnTo>
                      <a:pt x="131430" y="153337"/>
                    </a:lnTo>
                    <a:lnTo>
                      <a:pt x="138055" y="172838"/>
                    </a:lnTo>
                    <a:lnTo>
                      <a:pt x="144500" y="192228"/>
                    </a:lnTo>
                    <a:lnTo>
                      <a:pt x="151096" y="211549"/>
                    </a:lnTo>
                    <a:lnTo>
                      <a:pt x="157625" y="230953"/>
                    </a:lnTo>
                    <a:lnTo>
                      <a:pt x="164153" y="250371"/>
                    </a:lnTo>
                    <a:lnTo>
                      <a:pt x="170680" y="269789"/>
                    </a:lnTo>
                    <a:lnTo>
                      <a:pt x="177223" y="289096"/>
                    </a:lnTo>
                    <a:lnTo>
                      <a:pt x="183778" y="308500"/>
                    </a:lnTo>
                    <a:lnTo>
                      <a:pt x="186807" y="321805"/>
                    </a:lnTo>
                    <a:lnTo>
                      <a:pt x="191841" y="333533"/>
                    </a:lnTo>
                    <a:lnTo>
                      <a:pt x="199544" y="343117"/>
                    </a:lnTo>
                    <a:lnTo>
                      <a:pt x="215795" y="355565"/>
                    </a:lnTo>
                    <a:lnTo>
                      <a:pt x="221673" y="368302"/>
                    </a:lnTo>
                    <a:lnTo>
                      <a:pt x="236665" y="382036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428">
                <a:extLst>
                  <a:ext uri="{FF2B5EF4-FFF2-40B4-BE49-F238E27FC236}">
                    <a16:creationId xmlns:a16="http://schemas.microsoft.com/office/drawing/2014/main" id="{39314647-19DC-6480-C8F2-8E0900C9AD17}"/>
                  </a:ext>
                </a:extLst>
              </p:cNvPr>
              <p:cNvSpPr/>
              <p:nvPr/>
            </p:nvSpPr>
            <p:spPr>
              <a:xfrm>
                <a:off x="10319910" y="2638449"/>
                <a:ext cx="493619" cy="269277"/>
              </a:xfrm>
              <a:custGeom>
                <a:avLst/>
                <a:gdLst>
                  <a:gd name="connsiteX0" fmla="*/ 493619 w 493619"/>
                  <a:gd name="connsiteY0" fmla="*/ 163544 h 269277"/>
                  <a:gd name="connsiteX1" fmla="*/ 354444 w 493619"/>
                  <a:gd name="connsiteY1" fmla="*/ 269277 h 269277"/>
                  <a:gd name="connsiteX2" fmla="*/ 139203 w 493619"/>
                  <a:gd name="connsiteY2" fmla="*/ 269277 h 269277"/>
                  <a:gd name="connsiteX3" fmla="*/ 0 w 493619"/>
                  <a:gd name="connsiteY3" fmla="*/ 163544 h 269277"/>
                  <a:gd name="connsiteX4" fmla="*/ 0 w 493619"/>
                  <a:gd name="connsiteY4" fmla="*/ 105733 h 269277"/>
                  <a:gd name="connsiteX5" fmla="*/ 139203 w 493619"/>
                  <a:gd name="connsiteY5" fmla="*/ 0 h 269277"/>
                  <a:gd name="connsiteX6" fmla="*/ 354444 w 493619"/>
                  <a:gd name="connsiteY6" fmla="*/ 0 h 269277"/>
                  <a:gd name="connsiteX7" fmla="*/ 493619 w 493619"/>
                  <a:gd name="connsiteY7" fmla="*/ 105733 h 269277"/>
                  <a:gd name="connsiteX8" fmla="*/ 493619 w 493619"/>
                  <a:gd name="connsiteY8" fmla="*/ 163544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19" h="269277">
                    <a:moveTo>
                      <a:pt x="493619" y="163544"/>
                    </a:moveTo>
                    <a:cubicBezTo>
                      <a:pt x="493619" y="221950"/>
                      <a:pt x="431272" y="269277"/>
                      <a:pt x="354444" y="269277"/>
                    </a:cubicBezTo>
                    <a:lnTo>
                      <a:pt x="139203" y="269277"/>
                    </a:lnTo>
                    <a:cubicBezTo>
                      <a:pt x="62319" y="269277"/>
                      <a:pt x="0" y="221950"/>
                      <a:pt x="0" y="163544"/>
                    </a:cubicBezTo>
                    <a:lnTo>
                      <a:pt x="0" y="105733"/>
                    </a:lnTo>
                    <a:cubicBezTo>
                      <a:pt x="0" y="47314"/>
                      <a:pt x="62333" y="0"/>
                      <a:pt x="139203" y="0"/>
                    </a:cubicBezTo>
                    <a:lnTo>
                      <a:pt x="354444" y="0"/>
                    </a:lnTo>
                    <a:cubicBezTo>
                      <a:pt x="431285" y="0"/>
                      <a:pt x="493619" y="47314"/>
                      <a:pt x="493619" y="105733"/>
                    </a:cubicBezTo>
                    <a:lnTo>
                      <a:pt x="493619" y="163544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1A6A2F3-F5FD-6F12-85D4-AF1D97E8FB6C}"/>
                </a:ext>
              </a:extLst>
            </p:cNvPr>
            <p:cNvGrpSpPr/>
            <p:nvPr/>
          </p:nvGrpSpPr>
          <p:grpSpPr>
            <a:xfrm>
              <a:off x="8518514" y="3158126"/>
              <a:ext cx="1045193" cy="479646"/>
              <a:chOff x="8986788" y="2581648"/>
              <a:chExt cx="1240070" cy="569077"/>
            </a:xfrm>
            <a:solidFill>
              <a:schemeClr val="tx2"/>
            </a:solidFill>
          </p:grpSpPr>
          <p:sp>
            <p:nvSpPr>
              <p:cNvPr id="142" name="Freeform: Shape 408">
                <a:extLst>
                  <a:ext uri="{FF2B5EF4-FFF2-40B4-BE49-F238E27FC236}">
                    <a16:creationId xmlns:a16="http://schemas.microsoft.com/office/drawing/2014/main" id="{172C94BE-1805-EC0E-507A-DC301836D8CE}"/>
                  </a:ext>
                </a:extLst>
              </p:cNvPr>
              <p:cNvSpPr/>
              <p:nvPr/>
            </p:nvSpPr>
            <p:spPr>
              <a:xfrm>
                <a:off x="8986788" y="2581648"/>
                <a:ext cx="194565" cy="438837"/>
              </a:xfrm>
              <a:custGeom>
                <a:avLst/>
                <a:gdLst>
                  <a:gd name="connsiteX0" fmla="*/ 164581 w 194565"/>
                  <a:gd name="connsiteY0" fmla="*/ 39085 h 438837"/>
                  <a:gd name="connsiteX1" fmla="*/ 165742 w 194565"/>
                  <a:gd name="connsiteY1" fmla="*/ 53537 h 438837"/>
                  <a:gd name="connsiteX2" fmla="*/ 159367 w 194565"/>
                  <a:gd name="connsiteY2" fmla="*/ 85015 h 438837"/>
                  <a:gd name="connsiteX3" fmla="*/ 155328 w 194565"/>
                  <a:gd name="connsiteY3" fmla="*/ 92926 h 438837"/>
                  <a:gd name="connsiteX4" fmla="*/ 150114 w 194565"/>
                  <a:gd name="connsiteY4" fmla="*/ 100367 h 438837"/>
                  <a:gd name="connsiteX5" fmla="*/ 145716 w 194565"/>
                  <a:gd name="connsiteY5" fmla="*/ 104073 h 438837"/>
                  <a:gd name="connsiteX6" fmla="*/ 142189 w 194565"/>
                  <a:gd name="connsiteY6" fmla="*/ 109702 h 438837"/>
                  <a:gd name="connsiteX7" fmla="*/ 138552 w 194565"/>
                  <a:gd name="connsiteY7" fmla="*/ 118111 h 438837"/>
                  <a:gd name="connsiteX8" fmla="*/ 136907 w 194565"/>
                  <a:gd name="connsiteY8" fmla="*/ 133560 h 438837"/>
                  <a:gd name="connsiteX9" fmla="*/ 143185 w 194565"/>
                  <a:gd name="connsiteY9" fmla="*/ 145703 h 438837"/>
                  <a:gd name="connsiteX10" fmla="*/ 170431 w 194565"/>
                  <a:gd name="connsiteY10" fmla="*/ 144057 h 438837"/>
                  <a:gd name="connsiteX11" fmla="*/ 176475 w 194565"/>
                  <a:gd name="connsiteY11" fmla="*/ 138359 h 438837"/>
                  <a:gd name="connsiteX12" fmla="*/ 182367 w 194565"/>
                  <a:gd name="connsiteY12" fmla="*/ 146712 h 438837"/>
                  <a:gd name="connsiteX13" fmla="*/ 187540 w 194565"/>
                  <a:gd name="connsiteY13" fmla="*/ 159021 h 438837"/>
                  <a:gd name="connsiteX14" fmla="*/ 189033 w 194565"/>
                  <a:gd name="connsiteY14" fmla="*/ 173377 h 438837"/>
                  <a:gd name="connsiteX15" fmla="*/ 188134 w 194565"/>
                  <a:gd name="connsiteY15" fmla="*/ 188577 h 438837"/>
                  <a:gd name="connsiteX16" fmla="*/ 189116 w 194565"/>
                  <a:gd name="connsiteY16" fmla="*/ 206916 h 438837"/>
                  <a:gd name="connsiteX17" fmla="*/ 192906 w 194565"/>
                  <a:gd name="connsiteY17" fmla="*/ 234328 h 438837"/>
                  <a:gd name="connsiteX18" fmla="*/ 194565 w 194565"/>
                  <a:gd name="connsiteY18" fmla="*/ 259444 h 438837"/>
                  <a:gd name="connsiteX19" fmla="*/ 192144 w 194565"/>
                  <a:gd name="connsiteY19" fmla="*/ 252238 h 438837"/>
                  <a:gd name="connsiteX20" fmla="*/ 187622 w 194565"/>
                  <a:gd name="connsiteY20" fmla="*/ 222337 h 438837"/>
                  <a:gd name="connsiteX21" fmla="*/ 184054 w 194565"/>
                  <a:gd name="connsiteY21" fmla="*/ 226472 h 438837"/>
                  <a:gd name="connsiteX22" fmla="*/ 182768 w 194565"/>
                  <a:gd name="connsiteY22" fmla="*/ 234010 h 438837"/>
                  <a:gd name="connsiteX23" fmla="*/ 183985 w 194565"/>
                  <a:gd name="connsiteY23" fmla="*/ 273730 h 438837"/>
                  <a:gd name="connsiteX24" fmla="*/ 177789 w 194565"/>
                  <a:gd name="connsiteY24" fmla="*/ 296523 h 438837"/>
                  <a:gd name="connsiteX25" fmla="*/ 170943 w 194565"/>
                  <a:gd name="connsiteY25" fmla="*/ 312953 h 438837"/>
                  <a:gd name="connsiteX26" fmla="*/ 159782 w 194565"/>
                  <a:gd name="connsiteY26" fmla="*/ 313216 h 438837"/>
                  <a:gd name="connsiteX27" fmla="*/ 164843 w 194565"/>
                  <a:gd name="connsiteY27" fmla="*/ 323713 h 438837"/>
                  <a:gd name="connsiteX28" fmla="*/ 163322 w 194565"/>
                  <a:gd name="connsiteY28" fmla="*/ 330144 h 438837"/>
                  <a:gd name="connsiteX29" fmla="*/ 163779 w 194565"/>
                  <a:gd name="connsiteY29" fmla="*/ 342785 h 438837"/>
                  <a:gd name="connsiteX30" fmla="*/ 159381 w 194565"/>
                  <a:gd name="connsiteY30" fmla="*/ 352287 h 438837"/>
                  <a:gd name="connsiteX31" fmla="*/ 153281 w 194565"/>
                  <a:gd name="connsiteY31" fmla="*/ 352951 h 438837"/>
                  <a:gd name="connsiteX32" fmla="*/ 146076 w 194565"/>
                  <a:gd name="connsiteY32" fmla="*/ 360461 h 438837"/>
                  <a:gd name="connsiteX33" fmla="*/ 143683 w 194565"/>
                  <a:gd name="connsiteY33" fmla="*/ 365509 h 438837"/>
                  <a:gd name="connsiteX34" fmla="*/ 145329 w 194565"/>
                  <a:gd name="connsiteY34" fmla="*/ 373599 h 438837"/>
                  <a:gd name="connsiteX35" fmla="*/ 141304 w 194565"/>
                  <a:gd name="connsiteY35" fmla="*/ 382022 h 438837"/>
                  <a:gd name="connsiteX36" fmla="*/ 129411 w 194565"/>
                  <a:gd name="connsiteY36" fmla="*/ 423721 h 438837"/>
                  <a:gd name="connsiteX37" fmla="*/ 113976 w 194565"/>
                  <a:gd name="connsiteY37" fmla="*/ 438837 h 438837"/>
                  <a:gd name="connsiteX38" fmla="*/ 109246 w 194565"/>
                  <a:gd name="connsiteY38" fmla="*/ 438256 h 438837"/>
                  <a:gd name="connsiteX39" fmla="*/ 109909 w 194565"/>
                  <a:gd name="connsiteY39" fmla="*/ 419765 h 438837"/>
                  <a:gd name="connsiteX40" fmla="*/ 109010 w 194565"/>
                  <a:gd name="connsiteY40" fmla="*/ 401440 h 438837"/>
                  <a:gd name="connsiteX41" fmla="*/ 96287 w 194565"/>
                  <a:gd name="connsiteY41" fmla="*/ 396392 h 438837"/>
                  <a:gd name="connsiteX42" fmla="*/ 84891 w 194565"/>
                  <a:gd name="connsiteY42" fmla="*/ 394829 h 438837"/>
                  <a:gd name="connsiteX43" fmla="*/ 73080 w 194565"/>
                  <a:gd name="connsiteY43" fmla="*/ 398134 h 438837"/>
                  <a:gd name="connsiteX44" fmla="*/ 56732 w 194565"/>
                  <a:gd name="connsiteY44" fmla="*/ 387568 h 438837"/>
                  <a:gd name="connsiteX45" fmla="*/ 37411 w 194565"/>
                  <a:gd name="connsiteY45" fmla="*/ 381510 h 438837"/>
                  <a:gd name="connsiteX46" fmla="*/ 7523 w 194565"/>
                  <a:gd name="connsiteY46" fmla="*/ 360046 h 438837"/>
                  <a:gd name="connsiteX47" fmla="*/ 6528 w 194565"/>
                  <a:gd name="connsiteY47" fmla="*/ 352439 h 438837"/>
                  <a:gd name="connsiteX48" fmla="*/ 3056 w 194565"/>
                  <a:gd name="connsiteY48" fmla="*/ 340047 h 438837"/>
                  <a:gd name="connsiteX49" fmla="*/ 5684 w 194565"/>
                  <a:gd name="connsiteY49" fmla="*/ 318651 h 438837"/>
                  <a:gd name="connsiteX50" fmla="*/ 9418 w 194565"/>
                  <a:gd name="connsiteY50" fmla="*/ 303217 h 438837"/>
                  <a:gd name="connsiteX51" fmla="*/ 17260 w 194565"/>
                  <a:gd name="connsiteY51" fmla="*/ 293881 h 438837"/>
                  <a:gd name="connsiteX52" fmla="*/ 43026 w 194565"/>
                  <a:gd name="connsiteY52" fmla="*/ 280258 h 438837"/>
                  <a:gd name="connsiteX53" fmla="*/ 47327 w 194565"/>
                  <a:gd name="connsiteY53" fmla="*/ 267686 h 438837"/>
                  <a:gd name="connsiteX54" fmla="*/ 49208 w 194565"/>
                  <a:gd name="connsiteY54" fmla="*/ 257549 h 438837"/>
                  <a:gd name="connsiteX55" fmla="*/ 54754 w 194565"/>
                  <a:gd name="connsiteY55" fmla="*/ 249873 h 438837"/>
                  <a:gd name="connsiteX56" fmla="*/ 67796 w 194565"/>
                  <a:gd name="connsiteY56" fmla="*/ 235088 h 438837"/>
                  <a:gd name="connsiteX57" fmla="*/ 88527 w 194565"/>
                  <a:gd name="connsiteY57" fmla="*/ 216002 h 438837"/>
                  <a:gd name="connsiteX58" fmla="*/ 44852 w 194565"/>
                  <a:gd name="connsiteY58" fmla="*/ 178910 h 438837"/>
                  <a:gd name="connsiteX59" fmla="*/ 36346 w 194565"/>
                  <a:gd name="connsiteY59" fmla="*/ 178149 h 438837"/>
                  <a:gd name="connsiteX60" fmla="*/ 22529 w 194565"/>
                  <a:gd name="connsiteY60" fmla="*/ 158261 h 438837"/>
                  <a:gd name="connsiteX61" fmla="*/ 11160 w 194565"/>
                  <a:gd name="connsiteY61" fmla="*/ 154527 h 438837"/>
                  <a:gd name="connsiteX62" fmla="*/ 7869 w 194565"/>
                  <a:gd name="connsiteY62" fmla="*/ 151733 h 438837"/>
                  <a:gd name="connsiteX63" fmla="*/ 3485 w 194565"/>
                  <a:gd name="connsiteY63" fmla="*/ 135039 h 438837"/>
                  <a:gd name="connsiteX64" fmla="*/ 2143 w 194565"/>
                  <a:gd name="connsiteY64" fmla="*/ 125206 h 438837"/>
                  <a:gd name="connsiteX65" fmla="*/ 2337 w 194565"/>
                  <a:gd name="connsiteY65" fmla="*/ 119176 h 438837"/>
                  <a:gd name="connsiteX66" fmla="*/ 9750 w 194565"/>
                  <a:gd name="connsiteY66" fmla="*/ 112399 h 438837"/>
                  <a:gd name="connsiteX67" fmla="*/ 12378 w 194565"/>
                  <a:gd name="connsiteY67" fmla="*/ 101584 h 438837"/>
                  <a:gd name="connsiteX68" fmla="*/ 11299 w 194565"/>
                  <a:gd name="connsiteY68" fmla="*/ 96563 h 438837"/>
                  <a:gd name="connsiteX69" fmla="*/ 1162 w 194565"/>
                  <a:gd name="connsiteY69" fmla="*/ 82443 h 438837"/>
                  <a:gd name="connsiteX70" fmla="*/ 0 w 194565"/>
                  <a:gd name="connsiteY70" fmla="*/ 77574 h 438837"/>
                  <a:gd name="connsiteX71" fmla="*/ 10151 w 194565"/>
                  <a:gd name="connsiteY71" fmla="*/ 65252 h 438837"/>
                  <a:gd name="connsiteX72" fmla="*/ 21866 w 194565"/>
                  <a:gd name="connsiteY72" fmla="*/ 42943 h 438837"/>
                  <a:gd name="connsiteX73" fmla="*/ 26692 w 194565"/>
                  <a:gd name="connsiteY73" fmla="*/ 20400 h 438837"/>
                  <a:gd name="connsiteX74" fmla="*/ 29168 w 194565"/>
                  <a:gd name="connsiteY74" fmla="*/ 13637 h 438837"/>
                  <a:gd name="connsiteX75" fmla="*/ 32805 w 194565"/>
                  <a:gd name="connsiteY75" fmla="*/ 8270 h 438837"/>
                  <a:gd name="connsiteX76" fmla="*/ 42072 w 194565"/>
                  <a:gd name="connsiteY76" fmla="*/ 0 h 438837"/>
                  <a:gd name="connsiteX77" fmla="*/ 57341 w 194565"/>
                  <a:gd name="connsiteY77" fmla="*/ 4951 h 438837"/>
                  <a:gd name="connsiteX78" fmla="*/ 72623 w 194565"/>
                  <a:gd name="connsiteY78" fmla="*/ 9903 h 438837"/>
                  <a:gd name="connsiteX79" fmla="*/ 87892 w 194565"/>
                  <a:gd name="connsiteY79" fmla="*/ 14840 h 438837"/>
                  <a:gd name="connsiteX80" fmla="*/ 103257 w 194565"/>
                  <a:gd name="connsiteY80" fmla="*/ 19777 h 438837"/>
                  <a:gd name="connsiteX81" fmla="*/ 118623 w 194565"/>
                  <a:gd name="connsiteY81" fmla="*/ 24673 h 438837"/>
                  <a:gd name="connsiteX82" fmla="*/ 133974 w 194565"/>
                  <a:gd name="connsiteY82" fmla="*/ 29555 h 438837"/>
                  <a:gd name="connsiteX83" fmla="*/ 149326 w 194565"/>
                  <a:gd name="connsiteY83" fmla="*/ 34438 h 438837"/>
                  <a:gd name="connsiteX84" fmla="*/ 164581 w 194565"/>
                  <a:gd name="connsiteY84" fmla="*/ 39085 h 438837"/>
                  <a:gd name="connsiteX85" fmla="*/ 191854 w 194565"/>
                  <a:gd name="connsiteY85" fmla="*/ 280424 h 438837"/>
                  <a:gd name="connsiteX86" fmla="*/ 182256 w 194565"/>
                  <a:gd name="connsiteY86" fmla="*/ 311404 h 438837"/>
                  <a:gd name="connsiteX87" fmla="*/ 180624 w 194565"/>
                  <a:gd name="connsiteY87" fmla="*/ 306273 h 438837"/>
                  <a:gd name="connsiteX88" fmla="*/ 192615 w 194565"/>
                  <a:gd name="connsiteY88" fmla="*/ 267769 h 438837"/>
                  <a:gd name="connsiteX89" fmla="*/ 191854 w 194565"/>
                  <a:gd name="connsiteY89" fmla="*/ 280424 h 43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94565" h="438837">
                    <a:moveTo>
                      <a:pt x="164581" y="39085"/>
                    </a:moveTo>
                    <a:lnTo>
                      <a:pt x="165742" y="53537"/>
                    </a:lnTo>
                    <a:lnTo>
                      <a:pt x="159367" y="85015"/>
                    </a:lnTo>
                    <a:lnTo>
                      <a:pt x="155328" y="92926"/>
                    </a:lnTo>
                    <a:lnTo>
                      <a:pt x="150114" y="100367"/>
                    </a:lnTo>
                    <a:lnTo>
                      <a:pt x="145716" y="104073"/>
                    </a:lnTo>
                    <a:lnTo>
                      <a:pt x="142189" y="109702"/>
                    </a:lnTo>
                    <a:lnTo>
                      <a:pt x="138552" y="118111"/>
                    </a:lnTo>
                    <a:lnTo>
                      <a:pt x="136907" y="133560"/>
                    </a:lnTo>
                    <a:lnTo>
                      <a:pt x="143185" y="145703"/>
                    </a:lnTo>
                    <a:lnTo>
                      <a:pt x="170431" y="144057"/>
                    </a:lnTo>
                    <a:lnTo>
                      <a:pt x="176475" y="138359"/>
                    </a:lnTo>
                    <a:lnTo>
                      <a:pt x="182367" y="146712"/>
                    </a:lnTo>
                    <a:lnTo>
                      <a:pt x="187540" y="159021"/>
                    </a:lnTo>
                    <a:lnTo>
                      <a:pt x="189033" y="173377"/>
                    </a:lnTo>
                    <a:lnTo>
                      <a:pt x="188134" y="188577"/>
                    </a:lnTo>
                    <a:lnTo>
                      <a:pt x="189116" y="206916"/>
                    </a:lnTo>
                    <a:lnTo>
                      <a:pt x="192906" y="234328"/>
                    </a:lnTo>
                    <a:lnTo>
                      <a:pt x="194565" y="259444"/>
                    </a:lnTo>
                    <a:lnTo>
                      <a:pt x="192144" y="252238"/>
                    </a:lnTo>
                    <a:lnTo>
                      <a:pt x="187622" y="222337"/>
                    </a:lnTo>
                    <a:lnTo>
                      <a:pt x="184054" y="226472"/>
                    </a:lnTo>
                    <a:lnTo>
                      <a:pt x="182768" y="234010"/>
                    </a:lnTo>
                    <a:lnTo>
                      <a:pt x="183985" y="273730"/>
                    </a:lnTo>
                    <a:lnTo>
                      <a:pt x="177789" y="296523"/>
                    </a:lnTo>
                    <a:lnTo>
                      <a:pt x="170943" y="312953"/>
                    </a:lnTo>
                    <a:lnTo>
                      <a:pt x="159782" y="313216"/>
                    </a:lnTo>
                    <a:lnTo>
                      <a:pt x="164843" y="323713"/>
                    </a:lnTo>
                    <a:lnTo>
                      <a:pt x="163322" y="330144"/>
                    </a:lnTo>
                    <a:lnTo>
                      <a:pt x="163779" y="342785"/>
                    </a:lnTo>
                    <a:lnTo>
                      <a:pt x="159381" y="352287"/>
                    </a:lnTo>
                    <a:lnTo>
                      <a:pt x="153281" y="352951"/>
                    </a:lnTo>
                    <a:lnTo>
                      <a:pt x="146076" y="360461"/>
                    </a:lnTo>
                    <a:lnTo>
                      <a:pt x="143683" y="365509"/>
                    </a:lnTo>
                    <a:lnTo>
                      <a:pt x="145329" y="373599"/>
                    </a:lnTo>
                    <a:lnTo>
                      <a:pt x="141304" y="382022"/>
                    </a:lnTo>
                    <a:lnTo>
                      <a:pt x="129411" y="423721"/>
                    </a:lnTo>
                    <a:lnTo>
                      <a:pt x="113976" y="438837"/>
                    </a:lnTo>
                    <a:lnTo>
                      <a:pt x="109246" y="438256"/>
                    </a:lnTo>
                    <a:lnTo>
                      <a:pt x="109909" y="419765"/>
                    </a:lnTo>
                    <a:lnTo>
                      <a:pt x="109010" y="401440"/>
                    </a:lnTo>
                    <a:lnTo>
                      <a:pt x="96287" y="396392"/>
                    </a:lnTo>
                    <a:lnTo>
                      <a:pt x="84891" y="394829"/>
                    </a:lnTo>
                    <a:lnTo>
                      <a:pt x="73080" y="398134"/>
                    </a:lnTo>
                    <a:lnTo>
                      <a:pt x="56732" y="387568"/>
                    </a:lnTo>
                    <a:lnTo>
                      <a:pt x="37411" y="381510"/>
                    </a:lnTo>
                    <a:lnTo>
                      <a:pt x="7523" y="360046"/>
                    </a:lnTo>
                    <a:lnTo>
                      <a:pt x="6528" y="352439"/>
                    </a:lnTo>
                    <a:lnTo>
                      <a:pt x="3056" y="340047"/>
                    </a:lnTo>
                    <a:lnTo>
                      <a:pt x="5684" y="318651"/>
                    </a:lnTo>
                    <a:lnTo>
                      <a:pt x="9418" y="303217"/>
                    </a:lnTo>
                    <a:lnTo>
                      <a:pt x="17260" y="293881"/>
                    </a:lnTo>
                    <a:lnTo>
                      <a:pt x="43026" y="280258"/>
                    </a:lnTo>
                    <a:lnTo>
                      <a:pt x="47327" y="267686"/>
                    </a:lnTo>
                    <a:lnTo>
                      <a:pt x="49208" y="257549"/>
                    </a:lnTo>
                    <a:lnTo>
                      <a:pt x="54754" y="249873"/>
                    </a:lnTo>
                    <a:lnTo>
                      <a:pt x="67796" y="235088"/>
                    </a:lnTo>
                    <a:lnTo>
                      <a:pt x="88527" y="216002"/>
                    </a:lnTo>
                    <a:lnTo>
                      <a:pt x="44852" y="178910"/>
                    </a:lnTo>
                    <a:lnTo>
                      <a:pt x="36346" y="178149"/>
                    </a:lnTo>
                    <a:lnTo>
                      <a:pt x="22529" y="158261"/>
                    </a:lnTo>
                    <a:lnTo>
                      <a:pt x="11160" y="154527"/>
                    </a:lnTo>
                    <a:lnTo>
                      <a:pt x="7869" y="151733"/>
                    </a:lnTo>
                    <a:lnTo>
                      <a:pt x="3485" y="135039"/>
                    </a:lnTo>
                    <a:lnTo>
                      <a:pt x="2143" y="125206"/>
                    </a:lnTo>
                    <a:lnTo>
                      <a:pt x="2337" y="119176"/>
                    </a:lnTo>
                    <a:lnTo>
                      <a:pt x="9750" y="112399"/>
                    </a:lnTo>
                    <a:lnTo>
                      <a:pt x="12378" y="101584"/>
                    </a:lnTo>
                    <a:lnTo>
                      <a:pt x="11299" y="96563"/>
                    </a:lnTo>
                    <a:lnTo>
                      <a:pt x="1162" y="82443"/>
                    </a:lnTo>
                    <a:lnTo>
                      <a:pt x="0" y="77574"/>
                    </a:lnTo>
                    <a:lnTo>
                      <a:pt x="10151" y="65252"/>
                    </a:lnTo>
                    <a:lnTo>
                      <a:pt x="21866" y="42943"/>
                    </a:lnTo>
                    <a:lnTo>
                      <a:pt x="26692" y="20400"/>
                    </a:lnTo>
                    <a:lnTo>
                      <a:pt x="29168" y="13637"/>
                    </a:lnTo>
                    <a:lnTo>
                      <a:pt x="32805" y="8270"/>
                    </a:lnTo>
                    <a:lnTo>
                      <a:pt x="42072" y="0"/>
                    </a:lnTo>
                    <a:lnTo>
                      <a:pt x="57341" y="4951"/>
                    </a:lnTo>
                    <a:lnTo>
                      <a:pt x="72623" y="9903"/>
                    </a:lnTo>
                    <a:lnTo>
                      <a:pt x="87892" y="14840"/>
                    </a:lnTo>
                    <a:lnTo>
                      <a:pt x="103257" y="19777"/>
                    </a:lnTo>
                    <a:lnTo>
                      <a:pt x="118623" y="24673"/>
                    </a:lnTo>
                    <a:lnTo>
                      <a:pt x="133974" y="29555"/>
                    </a:lnTo>
                    <a:lnTo>
                      <a:pt x="149326" y="34438"/>
                    </a:lnTo>
                    <a:lnTo>
                      <a:pt x="164581" y="39085"/>
                    </a:lnTo>
                    <a:close/>
                    <a:moveTo>
                      <a:pt x="191854" y="280424"/>
                    </a:moveTo>
                    <a:lnTo>
                      <a:pt x="182256" y="311404"/>
                    </a:lnTo>
                    <a:lnTo>
                      <a:pt x="180624" y="306273"/>
                    </a:lnTo>
                    <a:lnTo>
                      <a:pt x="192615" y="267769"/>
                    </a:lnTo>
                    <a:lnTo>
                      <a:pt x="191854" y="280424"/>
                    </a:lnTo>
                    <a:close/>
                  </a:path>
                </a:pathLst>
              </a:custGeom>
              <a:solidFill>
                <a:schemeClr val="accent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431">
                <a:extLst>
                  <a:ext uri="{FF2B5EF4-FFF2-40B4-BE49-F238E27FC236}">
                    <a16:creationId xmlns:a16="http://schemas.microsoft.com/office/drawing/2014/main" id="{0DBB1402-440C-AC52-0719-F206006081F0}"/>
                  </a:ext>
                </a:extLst>
              </p:cNvPr>
              <p:cNvSpPr/>
              <p:nvPr/>
            </p:nvSpPr>
            <p:spPr>
              <a:xfrm>
                <a:off x="9733212" y="2881448"/>
                <a:ext cx="493646" cy="269277"/>
              </a:xfrm>
              <a:custGeom>
                <a:avLst/>
                <a:gdLst>
                  <a:gd name="connsiteX0" fmla="*/ 493647 w 493646"/>
                  <a:gd name="connsiteY0" fmla="*/ 163558 h 269277"/>
                  <a:gd name="connsiteX1" fmla="*/ 354444 w 493646"/>
                  <a:gd name="connsiteY1" fmla="*/ 269277 h 269277"/>
                  <a:gd name="connsiteX2" fmla="*/ 139203 w 493646"/>
                  <a:gd name="connsiteY2" fmla="*/ 269277 h 269277"/>
                  <a:gd name="connsiteX3" fmla="*/ 0 w 493646"/>
                  <a:gd name="connsiteY3" fmla="*/ 163558 h 269277"/>
                  <a:gd name="connsiteX4" fmla="*/ 0 w 493646"/>
                  <a:gd name="connsiteY4" fmla="*/ 105719 h 269277"/>
                  <a:gd name="connsiteX5" fmla="*/ 139203 w 493646"/>
                  <a:gd name="connsiteY5" fmla="*/ 0 h 269277"/>
                  <a:gd name="connsiteX6" fmla="*/ 354444 w 493646"/>
                  <a:gd name="connsiteY6" fmla="*/ 0 h 269277"/>
                  <a:gd name="connsiteX7" fmla="*/ 493647 w 493646"/>
                  <a:gd name="connsiteY7" fmla="*/ 105719 h 269277"/>
                  <a:gd name="connsiteX8" fmla="*/ 493647 w 493646"/>
                  <a:gd name="connsiteY8" fmla="*/ 163558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46" h="269277">
                    <a:moveTo>
                      <a:pt x="493647" y="163558"/>
                    </a:moveTo>
                    <a:cubicBezTo>
                      <a:pt x="493647" y="221936"/>
                      <a:pt x="431328" y="269277"/>
                      <a:pt x="354444" y="269277"/>
                    </a:cubicBezTo>
                    <a:lnTo>
                      <a:pt x="139203" y="269277"/>
                    </a:lnTo>
                    <a:cubicBezTo>
                      <a:pt x="62306" y="269277"/>
                      <a:pt x="0" y="221936"/>
                      <a:pt x="0" y="163558"/>
                    </a:cubicBezTo>
                    <a:lnTo>
                      <a:pt x="0" y="105719"/>
                    </a:lnTo>
                    <a:cubicBezTo>
                      <a:pt x="0" y="47327"/>
                      <a:pt x="62319" y="0"/>
                      <a:pt x="139203" y="0"/>
                    </a:cubicBezTo>
                    <a:lnTo>
                      <a:pt x="354444" y="0"/>
                    </a:lnTo>
                    <a:cubicBezTo>
                      <a:pt x="431341" y="0"/>
                      <a:pt x="493647" y="47327"/>
                      <a:pt x="493647" y="105719"/>
                    </a:cubicBezTo>
                    <a:lnTo>
                      <a:pt x="493647" y="163558"/>
                    </a:lnTo>
                    <a:close/>
                  </a:path>
                </a:pathLst>
              </a:custGeom>
              <a:solidFill>
                <a:schemeClr val="accent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NJ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B164AE9-ECDF-2A00-A74A-6EFDF4F4D50D}"/>
                </a:ext>
              </a:extLst>
            </p:cNvPr>
            <p:cNvGrpSpPr/>
            <p:nvPr/>
          </p:nvGrpSpPr>
          <p:grpSpPr>
            <a:xfrm>
              <a:off x="8661661" y="2816473"/>
              <a:ext cx="1396521" cy="909554"/>
              <a:chOff x="9156625" y="2176294"/>
              <a:chExt cx="1656904" cy="1079141"/>
            </a:xfrm>
            <a:solidFill>
              <a:schemeClr val="tx2"/>
            </a:solidFill>
          </p:grpSpPr>
          <p:sp>
            <p:nvSpPr>
              <p:cNvPr id="139" name="Freeform: Shape 404">
                <a:extLst>
                  <a:ext uri="{FF2B5EF4-FFF2-40B4-BE49-F238E27FC236}">
                    <a16:creationId xmlns:a16="http://schemas.microsoft.com/office/drawing/2014/main" id="{63E640C8-AB01-23B0-96FE-7E333280F8FB}"/>
                  </a:ext>
                </a:extLst>
              </p:cNvPr>
              <p:cNvSpPr/>
              <p:nvPr/>
            </p:nvSpPr>
            <p:spPr>
              <a:xfrm>
                <a:off x="9156625" y="2176294"/>
                <a:ext cx="508791" cy="273301"/>
              </a:xfrm>
              <a:custGeom>
                <a:avLst/>
                <a:gdLst>
                  <a:gd name="connsiteX0" fmla="*/ 317420 w 508791"/>
                  <a:gd name="connsiteY0" fmla="*/ 0 h 273301"/>
                  <a:gd name="connsiteX1" fmla="*/ 317019 w 508791"/>
                  <a:gd name="connsiteY1" fmla="*/ 10013 h 273301"/>
                  <a:gd name="connsiteX2" fmla="*/ 323367 w 508791"/>
                  <a:gd name="connsiteY2" fmla="*/ 18035 h 273301"/>
                  <a:gd name="connsiteX3" fmla="*/ 328485 w 508791"/>
                  <a:gd name="connsiteY3" fmla="*/ 26679 h 273301"/>
                  <a:gd name="connsiteX4" fmla="*/ 337074 w 508791"/>
                  <a:gd name="connsiteY4" fmla="*/ 34216 h 273301"/>
                  <a:gd name="connsiteX5" fmla="*/ 342371 w 508791"/>
                  <a:gd name="connsiteY5" fmla="*/ 33622 h 273301"/>
                  <a:gd name="connsiteX6" fmla="*/ 347405 w 508791"/>
                  <a:gd name="connsiteY6" fmla="*/ 30413 h 273301"/>
                  <a:gd name="connsiteX7" fmla="*/ 351540 w 508791"/>
                  <a:gd name="connsiteY7" fmla="*/ 29680 h 273301"/>
                  <a:gd name="connsiteX8" fmla="*/ 355261 w 508791"/>
                  <a:gd name="connsiteY8" fmla="*/ 32819 h 273301"/>
                  <a:gd name="connsiteX9" fmla="*/ 355413 w 508791"/>
                  <a:gd name="connsiteY9" fmla="*/ 37840 h 273301"/>
                  <a:gd name="connsiteX10" fmla="*/ 349396 w 508791"/>
                  <a:gd name="connsiteY10" fmla="*/ 40841 h 273301"/>
                  <a:gd name="connsiteX11" fmla="*/ 339895 w 508791"/>
                  <a:gd name="connsiteY11" fmla="*/ 52403 h 273301"/>
                  <a:gd name="connsiteX12" fmla="*/ 330407 w 508791"/>
                  <a:gd name="connsiteY12" fmla="*/ 58489 h 273301"/>
                  <a:gd name="connsiteX13" fmla="*/ 327987 w 508791"/>
                  <a:gd name="connsiteY13" fmla="*/ 69871 h 273301"/>
                  <a:gd name="connsiteX14" fmla="*/ 323464 w 508791"/>
                  <a:gd name="connsiteY14" fmla="*/ 83494 h 273301"/>
                  <a:gd name="connsiteX15" fmla="*/ 313313 w 508791"/>
                  <a:gd name="connsiteY15" fmla="*/ 105636 h 273301"/>
                  <a:gd name="connsiteX16" fmla="*/ 321390 w 508791"/>
                  <a:gd name="connsiteY16" fmla="*/ 109274 h 273301"/>
                  <a:gd name="connsiteX17" fmla="*/ 346671 w 508791"/>
                  <a:gd name="connsiteY17" fmla="*/ 108789 h 273301"/>
                  <a:gd name="connsiteX18" fmla="*/ 358981 w 508791"/>
                  <a:gd name="connsiteY18" fmla="*/ 112178 h 273301"/>
                  <a:gd name="connsiteX19" fmla="*/ 384345 w 508791"/>
                  <a:gd name="connsiteY19" fmla="*/ 141000 h 273301"/>
                  <a:gd name="connsiteX20" fmla="*/ 381691 w 508791"/>
                  <a:gd name="connsiteY20" fmla="*/ 145371 h 273301"/>
                  <a:gd name="connsiteX21" fmla="*/ 382022 w 508791"/>
                  <a:gd name="connsiteY21" fmla="*/ 151885 h 273301"/>
                  <a:gd name="connsiteX22" fmla="*/ 398619 w 508791"/>
                  <a:gd name="connsiteY22" fmla="*/ 156366 h 273301"/>
                  <a:gd name="connsiteX23" fmla="*/ 410001 w 508791"/>
                  <a:gd name="connsiteY23" fmla="*/ 178979 h 273301"/>
                  <a:gd name="connsiteX24" fmla="*/ 423970 w 508791"/>
                  <a:gd name="connsiteY24" fmla="*/ 183778 h 273301"/>
                  <a:gd name="connsiteX25" fmla="*/ 442820 w 508791"/>
                  <a:gd name="connsiteY25" fmla="*/ 183778 h 273301"/>
                  <a:gd name="connsiteX26" fmla="*/ 461892 w 508791"/>
                  <a:gd name="connsiteY26" fmla="*/ 170404 h 273301"/>
                  <a:gd name="connsiteX27" fmla="*/ 476594 w 508791"/>
                  <a:gd name="connsiteY27" fmla="*/ 155287 h 273301"/>
                  <a:gd name="connsiteX28" fmla="*/ 473538 w 508791"/>
                  <a:gd name="connsiteY28" fmla="*/ 147349 h 273301"/>
                  <a:gd name="connsiteX29" fmla="*/ 456941 w 508791"/>
                  <a:gd name="connsiteY29" fmla="*/ 131651 h 273301"/>
                  <a:gd name="connsiteX30" fmla="*/ 451658 w 508791"/>
                  <a:gd name="connsiteY30" fmla="*/ 123560 h 273301"/>
                  <a:gd name="connsiteX31" fmla="*/ 441742 w 508791"/>
                  <a:gd name="connsiteY31" fmla="*/ 120172 h 273301"/>
                  <a:gd name="connsiteX32" fmla="*/ 440069 w 508791"/>
                  <a:gd name="connsiteY32" fmla="*/ 125967 h 273301"/>
                  <a:gd name="connsiteX33" fmla="*/ 432904 w 508791"/>
                  <a:gd name="connsiteY33" fmla="*/ 121168 h 273301"/>
                  <a:gd name="connsiteX34" fmla="*/ 431258 w 508791"/>
                  <a:gd name="connsiteY34" fmla="*/ 117793 h 273301"/>
                  <a:gd name="connsiteX35" fmla="*/ 435712 w 508791"/>
                  <a:gd name="connsiteY35" fmla="*/ 114640 h 273301"/>
                  <a:gd name="connsiteX36" fmla="*/ 441659 w 508791"/>
                  <a:gd name="connsiteY36" fmla="*/ 113658 h 273301"/>
                  <a:gd name="connsiteX37" fmla="*/ 449363 w 508791"/>
                  <a:gd name="connsiteY37" fmla="*/ 114986 h 273301"/>
                  <a:gd name="connsiteX38" fmla="*/ 472624 w 508791"/>
                  <a:gd name="connsiteY38" fmla="*/ 130572 h 273301"/>
                  <a:gd name="connsiteX39" fmla="*/ 485363 w 508791"/>
                  <a:gd name="connsiteY39" fmla="*/ 156255 h 273301"/>
                  <a:gd name="connsiteX40" fmla="*/ 491476 w 508791"/>
                  <a:gd name="connsiteY40" fmla="*/ 173114 h 273301"/>
                  <a:gd name="connsiteX41" fmla="*/ 491213 w 508791"/>
                  <a:gd name="connsiteY41" fmla="*/ 179559 h 273301"/>
                  <a:gd name="connsiteX42" fmla="*/ 485833 w 508791"/>
                  <a:gd name="connsiteY42" fmla="*/ 179836 h 273301"/>
                  <a:gd name="connsiteX43" fmla="*/ 476580 w 508791"/>
                  <a:gd name="connsiteY43" fmla="*/ 183778 h 273301"/>
                  <a:gd name="connsiteX44" fmla="*/ 433471 w 508791"/>
                  <a:gd name="connsiteY44" fmla="*/ 205989 h 273301"/>
                  <a:gd name="connsiteX45" fmla="*/ 425560 w 508791"/>
                  <a:gd name="connsiteY45" fmla="*/ 216805 h 273301"/>
                  <a:gd name="connsiteX46" fmla="*/ 404635 w 508791"/>
                  <a:gd name="connsiteY46" fmla="*/ 232018 h 273301"/>
                  <a:gd name="connsiteX47" fmla="*/ 402007 w 508791"/>
                  <a:gd name="connsiteY47" fmla="*/ 228215 h 273301"/>
                  <a:gd name="connsiteX48" fmla="*/ 401191 w 508791"/>
                  <a:gd name="connsiteY48" fmla="*/ 218976 h 273301"/>
                  <a:gd name="connsiteX49" fmla="*/ 394594 w 508791"/>
                  <a:gd name="connsiteY49" fmla="*/ 201384 h 273301"/>
                  <a:gd name="connsiteX50" fmla="*/ 389781 w 508791"/>
                  <a:gd name="connsiteY50" fmla="*/ 201882 h 273301"/>
                  <a:gd name="connsiteX51" fmla="*/ 361844 w 508791"/>
                  <a:gd name="connsiteY51" fmla="*/ 241603 h 273301"/>
                  <a:gd name="connsiteX52" fmla="*/ 348304 w 508791"/>
                  <a:gd name="connsiteY52" fmla="*/ 247397 h 273301"/>
                  <a:gd name="connsiteX53" fmla="*/ 338885 w 508791"/>
                  <a:gd name="connsiteY53" fmla="*/ 259278 h 273301"/>
                  <a:gd name="connsiteX54" fmla="*/ 334916 w 508791"/>
                  <a:gd name="connsiteY54" fmla="*/ 255211 h 273301"/>
                  <a:gd name="connsiteX55" fmla="*/ 326645 w 508791"/>
                  <a:gd name="connsiteY55" fmla="*/ 233747 h 273301"/>
                  <a:gd name="connsiteX56" fmla="*/ 328803 w 508791"/>
                  <a:gd name="connsiteY56" fmla="*/ 213195 h 273301"/>
                  <a:gd name="connsiteX57" fmla="*/ 325013 w 508791"/>
                  <a:gd name="connsiteY57" fmla="*/ 214605 h 273301"/>
                  <a:gd name="connsiteX58" fmla="*/ 319537 w 508791"/>
                  <a:gd name="connsiteY58" fmla="*/ 223277 h 273301"/>
                  <a:gd name="connsiteX59" fmla="*/ 312856 w 508791"/>
                  <a:gd name="connsiteY59" fmla="*/ 216653 h 273301"/>
                  <a:gd name="connsiteX60" fmla="*/ 306840 w 508791"/>
                  <a:gd name="connsiteY60" fmla="*/ 213776 h 273301"/>
                  <a:gd name="connsiteX61" fmla="*/ 300866 w 508791"/>
                  <a:gd name="connsiteY61" fmla="*/ 210982 h 273301"/>
                  <a:gd name="connsiteX62" fmla="*/ 299220 w 508791"/>
                  <a:gd name="connsiteY62" fmla="*/ 204274 h 273301"/>
                  <a:gd name="connsiteX63" fmla="*/ 296661 w 508791"/>
                  <a:gd name="connsiteY63" fmla="*/ 194206 h 273301"/>
                  <a:gd name="connsiteX64" fmla="*/ 290631 w 508791"/>
                  <a:gd name="connsiteY64" fmla="*/ 193791 h 273301"/>
                  <a:gd name="connsiteX65" fmla="*/ 286565 w 508791"/>
                  <a:gd name="connsiteY65" fmla="*/ 181662 h 273301"/>
                  <a:gd name="connsiteX66" fmla="*/ 283965 w 508791"/>
                  <a:gd name="connsiteY66" fmla="*/ 173806 h 273301"/>
                  <a:gd name="connsiteX67" fmla="*/ 274021 w 508791"/>
                  <a:gd name="connsiteY67" fmla="*/ 176710 h 273301"/>
                  <a:gd name="connsiteX68" fmla="*/ 265931 w 508791"/>
                  <a:gd name="connsiteY68" fmla="*/ 179103 h 273301"/>
                  <a:gd name="connsiteX69" fmla="*/ 252888 w 508791"/>
                  <a:gd name="connsiteY69" fmla="*/ 182893 h 273301"/>
                  <a:gd name="connsiteX70" fmla="*/ 239362 w 508791"/>
                  <a:gd name="connsiteY70" fmla="*/ 186862 h 273301"/>
                  <a:gd name="connsiteX71" fmla="*/ 229432 w 508791"/>
                  <a:gd name="connsiteY71" fmla="*/ 189752 h 273301"/>
                  <a:gd name="connsiteX72" fmla="*/ 228768 w 508791"/>
                  <a:gd name="connsiteY72" fmla="*/ 187844 h 273301"/>
                  <a:gd name="connsiteX73" fmla="*/ 212891 w 508791"/>
                  <a:gd name="connsiteY73" fmla="*/ 191896 h 273301"/>
                  <a:gd name="connsiteX74" fmla="*/ 197041 w 508791"/>
                  <a:gd name="connsiteY74" fmla="*/ 195935 h 273301"/>
                  <a:gd name="connsiteX75" fmla="*/ 181192 w 508791"/>
                  <a:gd name="connsiteY75" fmla="*/ 199904 h 273301"/>
                  <a:gd name="connsiteX76" fmla="*/ 165328 w 508791"/>
                  <a:gd name="connsiteY76" fmla="*/ 203873 h 273301"/>
                  <a:gd name="connsiteX77" fmla="*/ 149493 w 508791"/>
                  <a:gd name="connsiteY77" fmla="*/ 207829 h 273301"/>
                  <a:gd name="connsiteX78" fmla="*/ 133518 w 508791"/>
                  <a:gd name="connsiteY78" fmla="*/ 211798 h 273301"/>
                  <a:gd name="connsiteX79" fmla="*/ 117682 w 508791"/>
                  <a:gd name="connsiteY79" fmla="*/ 215671 h 273301"/>
                  <a:gd name="connsiteX80" fmla="*/ 101736 w 508791"/>
                  <a:gd name="connsiteY80" fmla="*/ 219557 h 273301"/>
                  <a:gd name="connsiteX81" fmla="*/ 102068 w 508791"/>
                  <a:gd name="connsiteY81" fmla="*/ 223858 h 273301"/>
                  <a:gd name="connsiteX82" fmla="*/ 96536 w 508791"/>
                  <a:gd name="connsiteY82" fmla="*/ 225919 h 273301"/>
                  <a:gd name="connsiteX83" fmla="*/ 95125 w 508791"/>
                  <a:gd name="connsiteY83" fmla="*/ 221286 h 273301"/>
                  <a:gd name="connsiteX84" fmla="*/ 83825 w 508791"/>
                  <a:gd name="connsiteY84" fmla="*/ 223678 h 273301"/>
                  <a:gd name="connsiteX85" fmla="*/ 72512 w 508791"/>
                  <a:gd name="connsiteY85" fmla="*/ 226071 h 273301"/>
                  <a:gd name="connsiteX86" fmla="*/ 61171 w 508791"/>
                  <a:gd name="connsiteY86" fmla="*/ 228477 h 273301"/>
                  <a:gd name="connsiteX87" fmla="*/ 49873 w 508791"/>
                  <a:gd name="connsiteY87" fmla="*/ 230870 h 273301"/>
                  <a:gd name="connsiteX88" fmla="*/ 38573 w 508791"/>
                  <a:gd name="connsiteY88" fmla="*/ 233277 h 273301"/>
                  <a:gd name="connsiteX89" fmla="*/ 27260 w 508791"/>
                  <a:gd name="connsiteY89" fmla="*/ 235669 h 273301"/>
                  <a:gd name="connsiteX90" fmla="*/ 15947 w 508791"/>
                  <a:gd name="connsiteY90" fmla="*/ 238048 h 273301"/>
                  <a:gd name="connsiteX91" fmla="*/ 4633 w 508791"/>
                  <a:gd name="connsiteY91" fmla="*/ 240385 h 273301"/>
                  <a:gd name="connsiteX92" fmla="*/ 0 w 508791"/>
                  <a:gd name="connsiteY92" fmla="*/ 236914 h 273301"/>
                  <a:gd name="connsiteX93" fmla="*/ 401 w 508791"/>
                  <a:gd name="connsiteY93" fmla="*/ 220871 h 273301"/>
                  <a:gd name="connsiteX94" fmla="*/ 816 w 508791"/>
                  <a:gd name="connsiteY94" fmla="*/ 204869 h 273301"/>
                  <a:gd name="connsiteX95" fmla="*/ 1245 w 508791"/>
                  <a:gd name="connsiteY95" fmla="*/ 188840 h 273301"/>
                  <a:gd name="connsiteX96" fmla="*/ 1673 w 508791"/>
                  <a:gd name="connsiteY96" fmla="*/ 172824 h 273301"/>
                  <a:gd name="connsiteX97" fmla="*/ 2075 w 508791"/>
                  <a:gd name="connsiteY97" fmla="*/ 156808 h 273301"/>
                  <a:gd name="connsiteX98" fmla="*/ 2379 w 508791"/>
                  <a:gd name="connsiteY98" fmla="*/ 140779 h 273301"/>
                  <a:gd name="connsiteX99" fmla="*/ 2711 w 508791"/>
                  <a:gd name="connsiteY99" fmla="*/ 124777 h 273301"/>
                  <a:gd name="connsiteX100" fmla="*/ 3043 w 508791"/>
                  <a:gd name="connsiteY100" fmla="*/ 108748 h 273301"/>
                  <a:gd name="connsiteX101" fmla="*/ 16099 w 508791"/>
                  <a:gd name="connsiteY101" fmla="*/ 105927 h 273301"/>
                  <a:gd name="connsiteX102" fmla="*/ 29113 w 508791"/>
                  <a:gd name="connsiteY102" fmla="*/ 103133 h 273301"/>
                  <a:gd name="connsiteX103" fmla="*/ 42169 w 508791"/>
                  <a:gd name="connsiteY103" fmla="*/ 100312 h 273301"/>
                  <a:gd name="connsiteX104" fmla="*/ 55197 w 508791"/>
                  <a:gd name="connsiteY104" fmla="*/ 97435 h 273301"/>
                  <a:gd name="connsiteX105" fmla="*/ 68266 w 508791"/>
                  <a:gd name="connsiteY105" fmla="*/ 94544 h 273301"/>
                  <a:gd name="connsiteX106" fmla="*/ 81309 w 508791"/>
                  <a:gd name="connsiteY106" fmla="*/ 91640 h 273301"/>
                  <a:gd name="connsiteX107" fmla="*/ 94337 w 508791"/>
                  <a:gd name="connsiteY107" fmla="*/ 88749 h 273301"/>
                  <a:gd name="connsiteX108" fmla="*/ 107393 w 508791"/>
                  <a:gd name="connsiteY108" fmla="*/ 85859 h 273301"/>
                  <a:gd name="connsiteX109" fmla="*/ 126216 w 508791"/>
                  <a:gd name="connsiteY109" fmla="*/ 81585 h 273301"/>
                  <a:gd name="connsiteX110" fmla="*/ 145039 w 508791"/>
                  <a:gd name="connsiteY110" fmla="*/ 77201 h 273301"/>
                  <a:gd name="connsiteX111" fmla="*/ 163862 w 508791"/>
                  <a:gd name="connsiteY111" fmla="*/ 72817 h 273301"/>
                  <a:gd name="connsiteX112" fmla="*/ 182616 w 508791"/>
                  <a:gd name="connsiteY112" fmla="*/ 68363 h 273301"/>
                  <a:gd name="connsiteX113" fmla="*/ 201356 w 508791"/>
                  <a:gd name="connsiteY113" fmla="*/ 63910 h 273301"/>
                  <a:gd name="connsiteX114" fmla="*/ 220096 w 508791"/>
                  <a:gd name="connsiteY114" fmla="*/ 59470 h 273301"/>
                  <a:gd name="connsiteX115" fmla="*/ 238836 w 508791"/>
                  <a:gd name="connsiteY115" fmla="*/ 54920 h 273301"/>
                  <a:gd name="connsiteX116" fmla="*/ 257577 w 508791"/>
                  <a:gd name="connsiteY116" fmla="*/ 50384 h 273301"/>
                  <a:gd name="connsiteX117" fmla="*/ 267659 w 508791"/>
                  <a:gd name="connsiteY117" fmla="*/ 42362 h 273301"/>
                  <a:gd name="connsiteX118" fmla="*/ 277244 w 508791"/>
                  <a:gd name="connsiteY118" fmla="*/ 24687 h 273301"/>
                  <a:gd name="connsiteX119" fmla="*/ 284588 w 508791"/>
                  <a:gd name="connsiteY119" fmla="*/ 19404 h 273301"/>
                  <a:gd name="connsiteX120" fmla="*/ 295555 w 508791"/>
                  <a:gd name="connsiteY120" fmla="*/ 7427 h 273301"/>
                  <a:gd name="connsiteX121" fmla="*/ 301668 w 508791"/>
                  <a:gd name="connsiteY121" fmla="*/ 3789 h 273301"/>
                  <a:gd name="connsiteX122" fmla="*/ 317420 w 508791"/>
                  <a:gd name="connsiteY122" fmla="*/ 0 h 273301"/>
                  <a:gd name="connsiteX123" fmla="*/ 432337 w 508791"/>
                  <a:gd name="connsiteY123" fmla="*/ 254147 h 273301"/>
                  <a:gd name="connsiteX124" fmla="*/ 398134 w 508791"/>
                  <a:gd name="connsiteY124" fmla="*/ 273302 h 273301"/>
                  <a:gd name="connsiteX125" fmla="*/ 390666 w 508791"/>
                  <a:gd name="connsiteY125" fmla="*/ 269429 h 273301"/>
                  <a:gd name="connsiteX126" fmla="*/ 399089 w 508791"/>
                  <a:gd name="connsiteY126" fmla="*/ 264229 h 273301"/>
                  <a:gd name="connsiteX127" fmla="*/ 406862 w 508791"/>
                  <a:gd name="connsiteY127" fmla="*/ 247716 h 273301"/>
                  <a:gd name="connsiteX128" fmla="*/ 414067 w 508791"/>
                  <a:gd name="connsiteY128" fmla="*/ 243981 h 273301"/>
                  <a:gd name="connsiteX129" fmla="*/ 428271 w 508791"/>
                  <a:gd name="connsiteY129" fmla="*/ 248034 h 273301"/>
                  <a:gd name="connsiteX130" fmla="*/ 432337 w 508791"/>
                  <a:gd name="connsiteY130" fmla="*/ 254147 h 273301"/>
                  <a:gd name="connsiteX131" fmla="*/ 508792 w 508791"/>
                  <a:gd name="connsiteY131" fmla="*/ 253068 h 273301"/>
                  <a:gd name="connsiteX132" fmla="*/ 499387 w 508791"/>
                  <a:gd name="connsiteY132" fmla="*/ 258946 h 273301"/>
                  <a:gd name="connsiteX133" fmla="*/ 473772 w 508791"/>
                  <a:gd name="connsiteY133" fmla="*/ 259347 h 273301"/>
                  <a:gd name="connsiteX134" fmla="*/ 491683 w 508791"/>
                  <a:gd name="connsiteY134" fmla="*/ 248103 h 273301"/>
                  <a:gd name="connsiteX135" fmla="*/ 494353 w 508791"/>
                  <a:gd name="connsiteY135" fmla="*/ 245226 h 273301"/>
                  <a:gd name="connsiteX136" fmla="*/ 494491 w 508791"/>
                  <a:gd name="connsiteY136" fmla="*/ 236375 h 273301"/>
                  <a:gd name="connsiteX137" fmla="*/ 493619 w 508791"/>
                  <a:gd name="connsiteY137" fmla="*/ 232239 h 273301"/>
                  <a:gd name="connsiteX138" fmla="*/ 506136 w 508791"/>
                  <a:gd name="connsiteY138" fmla="*/ 247508 h 273301"/>
                  <a:gd name="connsiteX139" fmla="*/ 508792 w 508791"/>
                  <a:gd name="connsiteY139" fmla="*/ 253068 h 27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508791" h="273301">
                    <a:moveTo>
                      <a:pt x="317420" y="0"/>
                    </a:moveTo>
                    <a:lnTo>
                      <a:pt x="317019" y="10013"/>
                    </a:lnTo>
                    <a:lnTo>
                      <a:pt x="323367" y="18035"/>
                    </a:lnTo>
                    <a:lnTo>
                      <a:pt x="328485" y="26679"/>
                    </a:lnTo>
                    <a:lnTo>
                      <a:pt x="337074" y="34216"/>
                    </a:lnTo>
                    <a:lnTo>
                      <a:pt x="342371" y="33622"/>
                    </a:lnTo>
                    <a:lnTo>
                      <a:pt x="347405" y="30413"/>
                    </a:lnTo>
                    <a:lnTo>
                      <a:pt x="351540" y="29680"/>
                    </a:lnTo>
                    <a:lnTo>
                      <a:pt x="355261" y="32819"/>
                    </a:lnTo>
                    <a:lnTo>
                      <a:pt x="355413" y="37840"/>
                    </a:lnTo>
                    <a:lnTo>
                      <a:pt x="349396" y="40841"/>
                    </a:lnTo>
                    <a:lnTo>
                      <a:pt x="339895" y="52403"/>
                    </a:lnTo>
                    <a:lnTo>
                      <a:pt x="330407" y="58489"/>
                    </a:lnTo>
                    <a:lnTo>
                      <a:pt x="327987" y="69871"/>
                    </a:lnTo>
                    <a:lnTo>
                      <a:pt x="323464" y="83494"/>
                    </a:lnTo>
                    <a:lnTo>
                      <a:pt x="313313" y="105636"/>
                    </a:lnTo>
                    <a:lnTo>
                      <a:pt x="321390" y="109274"/>
                    </a:lnTo>
                    <a:lnTo>
                      <a:pt x="346671" y="108789"/>
                    </a:lnTo>
                    <a:lnTo>
                      <a:pt x="358981" y="112178"/>
                    </a:lnTo>
                    <a:lnTo>
                      <a:pt x="384345" y="141000"/>
                    </a:lnTo>
                    <a:lnTo>
                      <a:pt x="381691" y="145371"/>
                    </a:lnTo>
                    <a:lnTo>
                      <a:pt x="382022" y="151885"/>
                    </a:lnTo>
                    <a:lnTo>
                      <a:pt x="398619" y="156366"/>
                    </a:lnTo>
                    <a:lnTo>
                      <a:pt x="410001" y="178979"/>
                    </a:lnTo>
                    <a:lnTo>
                      <a:pt x="423970" y="183778"/>
                    </a:lnTo>
                    <a:lnTo>
                      <a:pt x="442820" y="183778"/>
                    </a:lnTo>
                    <a:lnTo>
                      <a:pt x="461892" y="170404"/>
                    </a:lnTo>
                    <a:lnTo>
                      <a:pt x="476594" y="155287"/>
                    </a:lnTo>
                    <a:lnTo>
                      <a:pt x="473538" y="147349"/>
                    </a:lnTo>
                    <a:lnTo>
                      <a:pt x="456941" y="131651"/>
                    </a:lnTo>
                    <a:lnTo>
                      <a:pt x="451658" y="123560"/>
                    </a:lnTo>
                    <a:lnTo>
                      <a:pt x="441742" y="120172"/>
                    </a:lnTo>
                    <a:lnTo>
                      <a:pt x="440069" y="125967"/>
                    </a:lnTo>
                    <a:lnTo>
                      <a:pt x="432904" y="121168"/>
                    </a:lnTo>
                    <a:lnTo>
                      <a:pt x="431258" y="117793"/>
                    </a:lnTo>
                    <a:lnTo>
                      <a:pt x="435712" y="114640"/>
                    </a:lnTo>
                    <a:lnTo>
                      <a:pt x="441659" y="113658"/>
                    </a:lnTo>
                    <a:lnTo>
                      <a:pt x="449363" y="114986"/>
                    </a:lnTo>
                    <a:lnTo>
                      <a:pt x="472624" y="130572"/>
                    </a:lnTo>
                    <a:lnTo>
                      <a:pt x="485363" y="156255"/>
                    </a:lnTo>
                    <a:lnTo>
                      <a:pt x="491476" y="173114"/>
                    </a:lnTo>
                    <a:lnTo>
                      <a:pt x="491213" y="179559"/>
                    </a:lnTo>
                    <a:lnTo>
                      <a:pt x="485833" y="179836"/>
                    </a:lnTo>
                    <a:lnTo>
                      <a:pt x="476580" y="183778"/>
                    </a:lnTo>
                    <a:lnTo>
                      <a:pt x="433471" y="205989"/>
                    </a:lnTo>
                    <a:lnTo>
                      <a:pt x="425560" y="216805"/>
                    </a:lnTo>
                    <a:lnTo>
                      <a:pt x="404635" y="232018"/>
                    </a:lnTo>
                    <a:lnTo>
                      <a:pt x="402007" y="228215"/>
                    </a:lnTo>
                    <a:lnTo>
                      <a:pt x="401191" y="218976"/>
                    </a:lnTo>
                    <a:lnTo>
                      <a:pt x="394594" y="201384"/>
                    </a:lnTo>
                    <a:lnTo>
                      <a:pt x="389781" y="201882"/>
                    </a:lnTo>
                    <a:lnTo>
                      <a:pt x="361844" y="241603"/>
                    </a:lnTo>
                    <a:lnTo>
                      <a:pt x="348304" y="247397"/>
                    </a:lnTo>
                    <a:lnTo>
                      <a:pt x="338885" y="259278"/>
                    </a:lnTo>
                    <a:lnTo>
                      <a:pt x="334916" y="255211"/>
                    </a:lnTo>
                    <a:lnTo>
                      <a:pt x="326645" y="233747"/>
                    </a:lnTo>
                    <a:lnTo>
                      <a:pt x="328803" y="213195"/>
                    </a:lnTo>
                    <a:lnTo>
                      <a:pt x="325013" y="214605"/>
                    </a:lnTo>
                    <a:lnTo>
                      <a:pt x="319537" y="223277"/>
                    </a:lnTo>
                    <a:lnTo>
                      <a:pt x="312856" y="216653"/>
                    </a:lnTo>
                    <a:lnTo>
                      <a:pt x="306840" y="213776"/>
                    </a:lnTo>
                    <a:lnTo>
                      <a:pt x="300866" y="210982"/>
                    </a:lnTo>
                    <a:lnTo>
                      <a:pt x="299220" y="204274"/>
                    </a:lnTo>
                    <a:lnTo>
                      <a:pt x="296661" y="194206"/>
                    </a:lnTo>
                    <a:lnTo>
                      <a:pt x="290631" y="193791"/>
                    </a:lnTo>
                    <a:lnTo>
                      <a:pt x="286565" y="181662"/>
                    </a:lnTo>
                    <a:lnTo>
                      <a:pt x="283965" y="173806"/>
                    </a:lnTo>
                    <a:lnTo>
                      <a:pt x="274021" y="176710"/>
                    </a:lnTo>
                    <a:lnTo>
                      <a:pt x="265931" y="179103"/>
                    </a:lnTo>
                    <a:lnTo>
                      <a:pt x="252888" y="182893"/>
                    </a:lnTo>
                    <a:lnTo>
                      <a:pt x="239362" y="186862"/>
                    </a:lnTo>
                    <a:lnTo>
                      <a:pt x="229432" y="189752"/>
                    </a:lnTo>
                    <a:lnTo>
                      <a:pt x="228768" y="187844"/>
                    </a:lnTo>
                    <a:lnTo>
                      <a:pt x="212891" y="191896"/>
                    </a:lnTo>
                    <a:lnTo>
                      <a:pt x="197041" y="195935"/>
                    </a:lnTo>
                    <a:lnTo>
                      <a:pt x="181192" y="199904"/>
                    </a:lnTo>
                    <a:lnTo>
                      <a:pt x="165328" y="203873"/>
                    </a:lnTo>
                    <a:lnTo>
                      <a:pt x="149493" y="207829"/>
                    </a:lnTo>
                    <a:lnTo>
                      <a:pt x="133518" y="211798"/>
                    </a:lnTo>
                    <a:lnTo>
                      <a:pt x="117682" y="215671"/>
                    </a:lnTo>
                    <a:lnTo>
                      <a:pt x="101736" y="219557"/>
                    </a:lnTo>
                    <a:lnTo>
                      <a:pt x="102068" y="223858"/>
                    </a:lnTo>
                    <a:lnTo>
                      <a:pt x="96536" y="225919"/>
                    </a:lnTo>
                    <a:lnTo>
                      <a:pt x="95125" y="221286"/>
                    </a:lnTo>
                    <a:lnTo>
                      <a:pt x="83825" y="223678"/>
                    </a:lnTo>
                    <a:lnTo>
                      <a:pt x="72512" y="226071"/>
                    </a:lnTo>
                    <a:lnTo>
                      <a:pt x="61171" y="228477"/>
                    </a:lnTo>
                    <a:lnTo>
                      <a:pt x="49873" y="230870"/>
                    </a:lnTo>
                    <a:lnTo>
                      <a:pt x="38573" y="233277"/>
                    </a:lnTo>
                    <a:lnTo>
                      <a:pt x="27260" y="235669"/>
                    </a:lnTo>
                    <a:lnTo>
                      <a:pt x="15947" y="238048"/>
                    </a:lnTo>
                    <a:lnTo>
                      <a:pt x="4633" y="240385"/>
                    </a:lnTo>
                    <a:lnTo>
                      <a:pt x="0" y="236914"/>
                    </a:lnTo>
                    <a:lnTo>
                      <a:pt x="401" y="220871"/>
                    </a:lnTo>
                    <a:lnTo>
                      <a:pt x="816" y="204869"/>
                    </a:lnTo>
                    <a:lnTo>
                      <a:pt x="1245" y="188840"/>
                    </a:lnTo>
                    <a:lnTo>
                      <a:pt x="1673" y="172824"/>
                    </a:lnTo>
                    <a:lnTo>
                      <a:pt x="2075" y="156808"/>
                    </a:lnTo>
                    <a:lnTo>
                      <a:pt x="2379" y="140779"/>
                    </a:lnTo>
                    <a:lnTo>
                      <a:pt x="2711" y="124777"/>
                    </a:lnTo>
                    <a:lnTo>
                      <a:pt x="3043" y="108748"/>
                    </a:lnTo>
                    <a:lnTo>
                      <a:pt x="16099" y="105927"/>
                    </a:lnTo>
                    <a:lnTo>
                      <a:pt x="29113" y="103133"/>
                    </a:lnTo>
                    <a:lnTo>
                      <a:pt x="42169" y="100312"/>
                    </a:lnTo>
                    <a:lnTo>
                      <a:pt x="55197" y="97435"/>
                    </a:lnTo>
                    <a:lnTo>
                      <a:pt x="68266" y="94544"/>
                    </a:lnTo>
                    <a:lnTo>
                      <a:pt x="81309" y="91640"/>
                    </a:lnTo>
                    <a:lnTo>
                      <a:pt x="94337" y="88749"/>
                    </a:lnTo>
                    <a:lnTo>
                      <a:pt x="107393" y="85859"/>
                    </a:lnTo>
                    <a:lnTo>
                      <a:pt x="126216" y="81585"/>
                    </a:lnTo>
                    <a:lnTo>
                      <a:pt x="145039" y="77201"/>
                    </a:lnTo>
                    <a:lnTo>
                      <a:pt x="163862" y="72817"/>
                    </a:lnTo>
                    <a:lnTo>
                      <a:pt x="182616" y="68363"/>
                    </a:lnTo>
                    <a:lnTo>
                      <a:pt x="201356" y="63910"/>
                    </a:lnTo>
                    <a:lnTo>
                      <a:pt x="220096" y="59470"/>
                    </a:lnTo>
                    <a:lnTo>
                      <a:pt x="238836" y="54920"/>
                    </a:lnTo>
                    <a:lnTo>
                      <a:pt x="257577" y="50384"/>
                    </a:lnTo>
                    <a:lnTo>
                      <a:pt x="267659" y="42362"/>
                    </a:lnTo>
                    <a:lnTo>
                      <a:pt x="277244" y="24687"/>
                    </a:lnTo>
                    <a:lnTo>
                      <a:pt x="284588" y="19404"/>
                    </a:lnTo>
                    <a:lnTo>
                      <a:pt x="295555" y="7427"/>
                    </a:lnTo>
                    <a:lnTo>
                      <a:pt x="301668" y="3789"/>
                    </a:lnTo>
                    <a:lnTo>
                      <a:pt x="317420" y="0"/>
                    </a:lnTo>
                    <a:close/>
                    <a:moveTo>
                      <a:pt x="432337" y="254147"/>
                    </a:moveTo>
                    <a:lnTo>
                      <a:pt x="398134" y="273302"/>
                    </a:lnTo>
                    <a:lnTo>
                      <a:pt x="390666" y="269429"/>
                    </a:lnTo>
                    <a:lnTo>
                      <a:pt x="399089" y="264229"/>
                    </a:lnTo>
                    <a:lnTo>
                      <a:pt x="406862" y="247716"/>
                    </a:lnTo>
                    <a:lnTo>
                      <a:pt x="414067" y="243981"/>
                    </a:lnTo>
                    <a:lnTo>
                      <a:pt x="428271" y="248034"/>
                    </a:lnTo>
                    <a:lnTo>
                      <a:pt x="432337" y="254147"/>
                    </a:lnTo>
                    <a:close/>
                    <a:moveTo>
                      <a:pt x="508792" y="253068"/>
                    </a:moveTo>
                    <a:lnTo>
                      <a:pt x="499387" y="258946"/>
                    </a:lnTo>
                    <a:lnTo>
                      <a:pt x="473772" y="259347"/>
                    </a:lnTo>
                    <a:lnTo>
                      <a:pt x="491683" y="248103"/>
                    </a:lnTo>
                    <a:lnTo>
                      <a:pt x="494353" y="245226"/>
                    </a:lnTo>
                    <a:lnTo>
                      <a:pt x="494491" y="236375"/>
                    </a:lnTo>
                    <a:lnTo>
                      <a:pt x="493619" y="232239"/>
                    </a:lnTo>
                    <a:lnTo>
                      <a:pt x="506136" y="247508"/>
                    </a:lnTo>
                    <a:lnTo>
                      <a:pt x="508792" y="253068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434">
                <a:extLst>
                  <a:ext uri="{FF2B5EF4-FFF2-40B4-BE49-F238E27FC236}">
                    <a16:creationId xmlns:a16="http://schemas.microsoft.com/office/drawing/2014/main" id="{A609B61E-AC53-04F9-0B92-14D096C7149A}"/>
                  </a:ext>
                </a:extLst>
              </p:cNvPr>
              <p:cNvSpPr/>
              <p:nvPr/>
            </p:nvSpPr>
            <p:spPr>
              <a:xfrm>
                <a:off x="10319910" y="2986158"/>
                <a:ext cx="493619" cy="269277"/>
              </a:xfrm>
              <a:custGeom>
                <a:avLst/>
                <a:gdLst>
                  <a:gd name="connsiteX0" fmla="*/ 493619 w 493619"/>
                  <a:gd name="connsiteY0" fmla="*/ 163544 h 269277"/>
                  <a:gd name="connsiteX1" fmla="*/ 354444 w 493619"/>
                  <a:gd name="connsiteY1" fmla="*/ 269277 h 269277"/>
                  <a:gd name="connsiteX2" fmla="*/ 139203 w 493619"/>
                  <a:gd name="connsiteY2" fmla="*/ 269277 h 269277"/>
                  <a:gd name="connsiteX3" fmla="*/ 0 w 493619"/>
                  <a:gd name="connsiteY3" fmla="*/ 163544 h 269277"/>
                  <a:gd name="connsiteX4" fmla="*/ 0 w 493619"/>
                  <a:gd name="connsiteY4" fmla="*/ 105719 h 269277"/>
                  <a:gd name="connsiteX5" fmla="*/ 139203 w 493619"/>
                  <a:gd name="connsiteY5" fmla="*/ 0 h 269277"/>
                  <a:gd name="connsiteX6" fmla="*/ 354444 w 493619"/>
                  <a:gd name="connsiteY6" fmla="*/ 0 h 269277"/>
                  <a:gd name="connsiteX7" fmla="*/ 493619 w 493619"/>
                  <a:gd name="connsiteY7" fmla="*/ 105719 h 269277"/>
                  <a:gd name="connsiteX8" fmla="*/ 493619 w 493619"/>
                  <a:gd name="connsiteY8" fmla="*/ 163544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19" h="269277">
                    <a:moveTo>
                      <a:pt x="493619" y="163544"/>
                    </a:moveTo>
                    <a:cubicBezTo>
                      <a:pt x="493619" y="221936"/>
                      <a:pt x="431272" y="269277"/>
                      <a:pt x="354444" y="269277"/>
                    </a:cubicBezTo>
                    <a:lnTo>
                      <a:pt x="139203" y="269277"/>
                    </a:lnTo>
                    <a:cubicBezTo>
                      <a:pt x="62319" y="269277"/>
                      <a:pt x="0" y="221936"/>
                      <a:pt x="0" y="163544"/>
                    </a:cubicBezTo>
                    <a:lnTo>
                      <a:pt x="0" y="105719"/>
                    </a:lnTo>
                    <a:cubicBezTo>
                      <a:pt x="0" y="47341"/>
                      <a:pt x="62333" y="0"/>
                      <a:pt x="139203" y="0"/>
                    </a:cubicBezTo>
                    <a:lnTo>
                      <a:pt x="354444" y="0"/>
                    </a:lnTo>
                    <a:cubicBezTo>
                      <a:pt x="431285" y="0"/>
                      <a:pt x="493619" y="47341"/>
                      <a:pt x="493619" y="105719"/>
                    </a:cubicBezTo>
                    <a:lnTo>
                      <a:pt x="493619" y="163544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806BB7F-3AFA-03FF-ABF5-34499A87E44F}"/>
                </a:ext>
              </a:extLst>
            </p:cNvPr>
            <p:cNvGrpSpPr/>
            <p:nvPr/>
          </p:nvGrpSpPr>
          <p:grpSpPr>
            <a:xfrm>
              <a:off x="8486620" y="3408027"/>
              <a:ext cx="1073356" cy="517940"/>
              <a:chOff x="8948948" y="2878143"/>
              <a:chExt cx="1273485" cy="614510"/>
            </a:xfrm>
            <a:solidFill>
              <a:schemeClr val="tx2"/>
            </a:solidFill>
          </p:grpSpPr>
          <p:sp>
            <p:nvSpPr>
              <p:cNvPr id="136" name="Freeform: Shape 436">
                <a:extLst>
                  <a:ext uri="{FF2B5EF4-FFF2-40B4-BE49-F238E27FC236}">
                    <a16:creationId xmlns:a16="http://schemas.microsoft.com/office/drawing/2014/main" id="{ABD5E641-6027-4236-93F7-66FA70E73680}"/>
                  </a:ext>
                </a:extLst>
              </p:cNvPr>
              <p:cNvSpPr/>
              <p:nvPr/>
            </p:nvSpPr>
            <p:spPr>
              <a:xfrm>
                <a:off x="8948948" y="2878143"/>
                <a:ext cx="156338" cy="254685"/>
              </a:xfrm>
              <a:custGeom>
                <a:avLst/>
                <a:gdLst>
                  <a:gd name="connsiteX0" fmla="*/ 46415 w 156338"/>
                  <a:gd name="connsiteY0" fmla="*/ 2102 h 254685"/>
                  <a:gd name="connsiteX1" fmla="*/ 41864 w 156338"/>
                  <a:gd name="connsiteY1" fmla="*/ 9695 h 254685"/>
                  <a:gd name="connsiteX2" fmla="*/ 39223 w 156338"/>
                  <a:gd name="connsiteY2" fmla="*/ 22267 h 254685"/>
                  <a:gd name="connsiteX3" fmla="*/ 30538 w 156338"/>
                  <a:gd name="connsiteY3" fmla="*/ 38697 h 254685"/>
                  <a:gd name="connsiteX4" fmla="*/ 33525 w 156338"/>
                  <a:gd name="connsiteY4" fmla="*/ 47701 h 254685"/>
                  <a:gd name="connsiteX5" fmla="*/ 37010 w 156338"/>
                  <a:gd name="connsiteY5" fmla="*/ 53731 h 254685"/>
                  <a:gd name="connsiteX6" fmla="*/ 39126 w 156338"/>
                  <a:gd name="connsiteY6" fmla="*/ 67520 h 254685"/>
                  <a:gd name="connsiteX7" fmla="*/ 49720 w 156338"/>
                  <a:gd name="connsiteY7" fmla="*/ 79096 h 254685"/>
                  <a:gd name="connsiteX8" fmla="*/ 69608 w 156338"/>
                  <a:gd name="connsiteY8" fmla="*/ 97435 h 254685"/>
                  <a:gd name="connsiteX9" fmla="*/ 80188 w 156338"/>
                  <a:gd name="connsiteY9" fmla="*/ 130475 h 254685"/>
                  <a:gd name="connsiteX10" fmla="*/ 96785 w 156338"/>
                  <a:gd name="connsiteY10" fmla="*/ 150460 h 254685"/>
                  <a:gd name="connsiteX11" fmla="*/ 120504 w 156338"/>
                  <a:gd name="connsiteY11" fmla="*/ 172644 h 254685"/>
                  <a:gd name="connsiteX12" fmla="*/ 135689 w 156338"/>
                  <a:gd name="connsiteY12" fmla="*/ 176959 h 254685"/>
                  <a:gd name="connsiteX13" fmla="*/ 138663 w 156338"/>
                  <a:gd name="connsiteY13" fmla="*/ 186627 h 254685"/>
                  <a:gd name="connsiteX14" fmla="*/ 136202 w 156338"/>
                  <a:gd name="connsiteY14" fmla="*/ 204219 h 254685"/>
                  <a:gd name="connsiteX15" fmla="*/ 129673 w 156338"/>
                  <a:gd name="connsiteY15" fmla="*/ 213541 h 254685"/>
                  <a:gd name="connsiteX16" fmla="*/ 140060 w 156338"/>
                  <a:gd name="connsiteY16" fmla="*/ 209585 h 254685"/>
                  <a:gd name="connsiteX17" fmla="*/ 146256 w 156338"/>
                  <a:gd name="connsiteY17" fmla="*/ 211978 h 254685"/>
                  <a:gd name="connsiteX18" fmla="*/ 154595 w 156338"/>
                  <a:gd name="connsiteY18" fmla="*/ 224287 h 254685"/>
                  <a:gd name="connsiteX19" fmla="*/ 156339 w 156338"/>
                  <a:gd name="connsiteY19" fmla="*/ 232875 h 254685"/>
                  <a:gd name="connsiteX20" fmla="*/ 141304 w 156338"/>
                  <a:gd name="connsiteY20" fmla="*/ 236513 h 254685"/>
                  <a:gd name="connsiteX21" fmla="*/ 110173 w 156338"/>
                  <a:gd name="connsiteY21" fmla="*/ 243691 h 254685"/>
                  <a:gd name="connsiteX22" fmla="*/ 79027 w 156338"/>
                  <a:gd name="connsiteY22" fmla="*/ 250910 h 254685"/>
                  <a:gd name="connsiteX23" fmla="*/ 64809 w 156338"/>
                  <a:gd name="connsiteY23" fmla="*/ 254091 h 254685"/>
                  <a:gd name="connsiteX24" fmla="*/ 64505 w 156338"/>
                  <a:gd name="connsiteY24" fmla="*/ 254202 h 254685"/>
                  <a:gd name="connsiteX25" fmla="*/ 64159 w 156338"/>
                  <a:gd name="connsiteY25" fmla="*/ 254271 h 254685"/>
                  <a:gd name="connsiteX26" fmla="*/ 63855 w 156338"/>
                  <a:gd name="connsiteY26" fmla="*/ 254340 h 254685"/>
                  <a:gd name="connsiteX27" fmla="*/ 63509 w 156338"/>
                  <a:gd name="connsiteY27" fmla="*/ 254340 h 254685"/>
                  <a:gd name="connsiteX28" fmla="*/ 63218 w 156338"/>
                  <a:gd name="connsiteY28" fmla="*/ 254437 h 254685"/>
                  <a:gd name="connsiteX29" fmla="*/ 62873 w 156338"/>
                  <a:gd name="connsiteY29" fmla="*/ 254534 h 254685"/>
                  <a:gd name="connsiteX30" fmla="*/ 62568 w 156338"/>
                  <a:gd name="connsiteY30" fmla="*/ 254617 h 254685"/>
                  <a:gd name="connsiteX31" fmla="*/ 62319 w 156338"/>
                  <a:gd name="connsiteY31" fmla="*/ 254686 h 254685"/>
                  <a:gd name="connsiteX32" fmla="*/ 54464 w 156338"/>
                  <a:gd name="connsiteY32" fmla="*/ 226610 h 254685"/>
                  <a:gd name="connsiteX33" fmla="*/ 46677 w 156338"/>
                  <a:gd name="connsiteY33" fmla="*/ 198632 h 254685"/>
                  <a:gd name="connsiteX34" fmla="*/ 38850 w 156338"/>
                  <a:gd name="connsiteY34" fmla="*/ 170542 h 254685"/>
                  <a:gd name="connsiteX35" fmla="*/ 31090 w 156338"/>
                  <a:gd name="connsiteY35" fmla="*/ 142536 h 254685"/>
                  <a:gd name="connsiteX36" fmla="*/ 23318 w 156338"/>
                  <a:gd name="connsiteY36" fmla="*/ 114474 h 254685"/>
                  <a:gd name="connsiteX37" fmla="*/ 15531 w 156338"/>
                  <a:gd name="connsiteY37" fmla="*/ 86398 h 254685"/>
                  <a:gd name="connsiteX38" fmla="*/ 7773 w 156338"/>
                  <a:gd name="connsiteY38" fmla="*/ 58392 h 254685"/>
                  <a:gd name="connsiteX39" fmla="*/ 0 w 156338"/>
                  <a:gd name="connsiteY39" fmla="*/ 30316 h 254685"/>
                  <a:gd name="connsiteX40" fmla="*/ 7206 w 156338"/>
                  <a:gd name="connsiteY40" fmla="*/ 13567 h 254685"/>
                  <a:gd name="connsiteX41" fmla="*/ 10677 w 156338"/>
                  <a:gd name="connsiteY41" fmla="*/ 8174 h 254685"/>
                  <a:gd name="connsiteX42" fmla="*/ 15932 w 156338"/>
                  <a:gd name="connsiteY42" fmla="*/ 4633 h 254685"/>
                  <a:gd name="connsiteX43" fmla="*/ 32958 w 156338"/>
                  <a:gd name="connsiteY43" fmla="*/ 0 h 254685"/>
                  <a:gd name="connsiteX44" fmla="*/ 46415 w 156338"/>
                  <a:gd name="connsiteY44" fmla="*/ 2102 h 25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6338" h="254685">
                    <a:moveTo>
                      <a:pt x="46415" y="2102"/>
                    </a:moveTo>
                    <a:lnTo>
                      <a:pt x="41864" y="9695"/>
                    </a:lnTo>
                    <a:lnTo>
                      <a:pt x="39223" y="22267"/>
                    </a:lnTo>
                    <a:lnTo>
                      <a:pt x="30538" y="38697"/>
                    </a:lnTo>
                    <a:lnTo>
                      <a:pt x="33525" y="47701"/>
                    </a:lnTo>
                    <a:lnTo>
                      <a:pt x="37010" y="53731"/>
                    </a:lnTo>
                    <a:lnTo>
                      <a:pt x="39126" y="67520"/>
                    </a:lnTo>
                    <a:lnTo>
                      <a:pt x="49720" y="79096"/>
                    </a:lnTo>
                    <a:lnTo>
                      <a:pt x="69608" y="97435"/>
                    </a:lnTo>
                    <a:lnTo>
                      <a:pt x="80188" y="130475"/>
                    </a:lnTo>
                    <a:lnTo>
                      <a:pt x="96785" y="150460"/>
                    </a:lnTo>
                    <a:lnTo>
                      <a:pt x="120504" y="172644"/>
                    </a:lnTo>
                    <a:lnTo>
                      <a:pt x="135689" y="176959"/>
                    </a:lnTo>
                    <a:lnTo>
                      <a:pt x="138663" y="186627"/>
                    </a:lnTo>
                    <a:lnTo>
                      <a:pt x="136202" y="204219"/>
                    </a:lnTo>
                    <a:lnTo>
                      <a:pt x="129673" y="213541"/>
                    </a:lnTo>
                    <a:lnTo>
                      <a:pt x="140060" y="209585"/>
                    </a:lnTo>
                    <a:lnTo>
                      <a:pt x="146256" y="211978"/>
                    </a:lnTo>
                    <a:lnTo>
                      <a:pt x="154595" y="224287"/>
                    </a:lnTo>
                    <a:lnTo>
                      <a:pt x="156339" y="232875"/>
                    </a:lnTo>
                    <a:lnTo>
                      <a:pt x="141304" y="236513"/>
                    </a:lnTo>
                    <a:lnTo>
                      <a:pt x="110173" y="243691"/>
                    </a:lnTo>
                    <a:lnTo>
                      <a:pt x="79027" y="250910"/>
                    </a:lnTo>
                    <a:lnTo>
                      <a:pt x="64809" y="254091"/>
                    </a:lnTo>
                    <a:lnTo>
                      <a:pt x="64505" y="254202"/>
                    </a:lnTo>
                    <a:lnTo>
                      <a:pt x="64159" y="254271"/>
                    </a:lnTo>
                    <a:lnTo>
                      <a:pt x="63855" y="254340"/>
                    </a:lnTo>
                    <a:lnTo>
                      <a:pt x="63509" y="254340"/>
                    </a:lnTo>
                    <a:lnTo>
                      <a:pt x="63218" y="254437"/>
                    </a:lnTo>
                    <a:lnTo>
                      <a:pt x="62873" y="254534"/>
                    </a:lnTo>
                    <a:lnTo>
                      <a:pt x="62568" y="254617"/>
                    </a:lnTo>
                    <a:lnTo>
                      <a:pt x="62319" y="254686"/>
                    </a:lnTo>
                    <a:lnTo>
                      <a:pt x="54464" y="226610"/>
                    </a:lnTo>
                    <a:lnTo>
                      <a:pt x="46677" y="198632"/>
                    </a:lnTo>
                    <a:lnTo>
                      <a:pt x="38850" y="170542"/>
                    </a:lnTo>
                    <a:lnTo>
                      <a:pt x="31090" y="142536"/>
                    </a:lnTo>
                    <a:lnTo>
                      <a:pt x="23318" y="114474"/>
                    </a:lnTo>
                    <a:lnTo>
                      <a:pt x="15531" y="86398"/>
                    </a:lnTo>
                    <a:lnTo>
                      <a:pt x="7773" y="58392"/>
                    </a:lnTo>
                    <a:lnTo>
                      <a:pt x="0" y="30316"/>
                    </a:lnTo>
                    <a:lnTo>
                      <a:pt x="7206" y="13567"/>
                    </a:lnTo>
                    <a:lnTo>
                      <a:pt x="10677" y="8174"/>
                    </a:lnTo>
                    <a:lnTo>
                      <a:pt x="15932" y="4633"/>
                    </a:lnTo>
                    <a:lnTo>
                      <a:pt x="32958" y="0"/>
                    </a:lnTo>
                    <a:lnTo>
                      <a:pt x="46415" y="2102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437">
                <a:extLst>
                  <a:ext uri="{FF2B5EF4-FFF2-40B4-BE49-F238E27FC236}">
                    <a16:creationId xmlns:a16="http://schemas.microsoft.com/office/drawing/2014/main" id="{DAB641F1-2602-71AC-D468-D9DB545556C8}"/>
                  </a:ext>
                </a:extLst>
              </p:cNvPr>
              <p:cNvSpPr/>
              <p:nvPr/>
            </p:nvSpPr>
            <p:spPr>
              <a:xfrm>
                <a:off x="9728787" y="3223390"/>
                <a:ext cx="493646" cy="269263"/>
              </a:xfrm>
              <a:custGeom>
                <a:avLst/>
                <a:gdLst>
                  <a:gd name="connsiteX0" fmla="*/ 493647 w 493646"/>
                  <a:gd name="connsiteY0" fmla="*/ 163558 h 269263"/>
                  <a:gd name="connsiteX1" fmla="*/ 354444 w 493646"/>
                  <a:gd name="connsiteY1" fmla="*/ 269263 h 269263"/>
                  <a:gd name="connsiteX2" fmla="*/ 139216 w 493646"/>
                  <a:gd name="connsiteY2" fmla="*/ 269263 h 269263"/>
                  <a:gd name="connsiteX3" fmla="*/ 0 w 493646"/>
                  <a:gd name="connsiteY3" fmla="*/ 163558 h 269263"/>
                  <a:gd name="connsiteX4" fmla="*/ 0 w 493646"/>
                  <a:gd name="connsiteY4" fmla="*/ 105733 h 269263"/>
                  <a:gd name="connsiteX5" fmla="*/ 139216 w 493646"/>
                  <a:gd name="connsiteY5" fmla="*/ 0 h 269263"/>
                  <a:gd name="connsiteX6" fmla="*/ 354444 w 493646"/>
                  <a:gd name="connsiteY6" fmla="*/ 0 h 269263"/>
                  <a:gd name="connsiteX7" fmla="*/ 493647 w 493646"/>
                  <a:gd name="connsiteY7" fmla="*/ 105733 h 269263"/>
                  <a:gd name="connsiteX8" fmla="*/ 493647 w 493646"/>
                  <a:gd name="connsiteY8" fmla="*/ 163558 h 26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46" h="269263">
                    <a:moveTo>
                      <a:pt x="493647" y="163558"/>
                    </a:moveTo>
                    <a:cubicBezTo>
                      <a:pt x="493647" y="221936"/>
                      <a:pt x="431328" y="269263"/>
                      <a:pt x="354444" y="269263"/>
                    </a:cubicBezTo>
                    <a:lnTo>
                      <a:pt x="139216" y="269263"/>
                    </a:lnTo>
                    <a:cubicBezTo>
                      <a:pt x="62319" y="269263"/>
                      <a:pt x="0" y="221936"/>
                      <a:pt x="0" y="163558"/>
                    </a:cubicBezTo>
                    <a:lnTo>
                      <a:pt x="0" y="105733"/>
                    </a:lnTo>
                    <a:cubicBezTo>
                      <a:pt x="0" y="47341"/>
                      <a:pt x="62334" y="0"/>
                      <a:pt x="139216" y="0"/>
                    </a:cubicBezTo>
                    <a:lnTo>
                      <a:pt x="354444" y="0"/>
                    </a:lnTo>
                    <a:cubicBezTo>
                      <a:pt x="431341" y="0"/>
                      <a:pt x="493647" y="47341"/>
                      <a:pt x="493647" y="105733"/>
                    </a:cubicBezTo>
                    <a:lnTo>
                      <a:pt x="493647" y="163558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6D69A79-BA49-1C0E-D51C-697E6E23FA04}"/>
                </a:ext>
              </a:extLst>
            </p:cNvPr>
            <p:cNvGrpSpPr/>
            <p:nvPr/>
          </p:nvGrpSpPr>
          <p:grpSpPr>
            <a:xfrm>
              <a:off x="8054615" y="3433531"/>
              <a:ext cx="2003567" cy="580701"/>
              <a:chOff x="8436395" y="2908403"/>
              <a:chExt cx="2377134" cy="688973"/>
            </a:xfrm>
            <a:solidFill>
              <a:schemeClr val="tx2"/>
            </a:solidFill>
          </p:grpSpPr>
          <p:sp>
            <p:nvSpPr>
              <p:cNvPr id="133" name="Freeform: Shape 405">
                <a:extLst>
                  <a:ext uri="{FF2B5EF4-FFF2-40B4-BE49-F238E27FC236}">
                    <a16:creationId xmlns:a16="http://schemas.microsoft.com/office/drawing/2014/main" id="{13E30AED-8687-6B42-E98E-09E1015A4BCF}"/>
                  </a:ext>
                </a:extLst>
              </p:cNvPr>
              <p:cNvSpPr/>
              <p:nvPr/>
            </p:nvSpPr>
            <p:spPr>
              <a:xfrm>
                <a:off x="8436395" y="2908403"/>
                <a:ext cx="670038" cy="315594"/>
              </a:xfrm>
              <a:custGeom>
                <a:avLst/>
                <a:gdLst>
                  <a:gd name="connsiteX0" fmla="*/ 512540 w 670038"/>
                  <a:gd name="connsiteY0" fmla="*/ 0 h 315594"/>
                  <a:gd name="connsiteX1" fmla="*/ 520312 w 670038"/>
                  <a:gd name="connsiteY1" fmla="*/ 28076 h 315594"/>
                  <a:gd name="connsiteX2" fmla="*/ 528071 w 670038"/>
                  <a:gd name="connsiteY2" fmla="*/ 56151 h 315594"/>
                  <a:gd name="connsiteX3" fmla="*/ 535844 w 670038"/>
                  <a:gd name="connsiteY3" fmla="*/ 84241 h 315594"/>
                  <a:gd name="connsiteX4" fmla="*/ 543630 w 670038"/>
                  <a:gd name="connsiteY4" fmla="*/ 112316 h 315594"/>
                  <a:gd name="connsiteX5" fmla="*/ 551375 w 670038"/>
                  <a:gd name="connsiteY5" fmla="*/ 140392 h 315594"/>
                  <a:gd name="connsiteX6" fmla="*/ 559161 w 670038"/>
                  <a:gd name="connsiteY6" fmla="*/ 168468 h 315594"/>
                  <a:gd name="connsiteX7" fmla="*/ 566920 w 670038"/>
                  <a:gd name="connsiteY7" fmla="*/ 196557 h 315594"/>
                  <a:gd name="connsiteX8" fmla="*/ 574776 w 670038"/>
                  <a:gd name="connsiteY8" fmla="*/ 224536 h 315594"/>
                  <a:gd name="connsiteX9" fmla="*/ 575108 w 670038"/>
                  <a:gd name="connsiteY9" fmla="*/ 224467 h 315594"/>
                  <a:gd name="connsiteX10" fmla="*/ 575412 w 670038"/>
                  <a:gd name="connsiteY10" fmla="*/ 224370 h 315594"/>
                  <a:gd name="connsiteX11" fmla="*/ 575758 w 670038"/>
                  <a:gd name="connsiteY11" fmla="*/ 224301 h 315594"/>
                  <a:gd name="connsiteX12" fmla="*/ 576048 w 670038"/>
                  <a:gd name="connsiteY12" fmla="*/ 224218 h 315594"/>
                  <a:gd name="connsiteX13" fmla="*/ 576394 w 670038"/>
                  <a:gd name="connsiteY13" fmla="*/ 224121 h 315594"/>
                  <a:gd name="connsiteX14" fmla="*/ 576698 w 670038"/>
                  <a:gd name="connsiteY14" fmla="*/ 224024 h 315594"/>
                  <a:gd name="connsiteX15" fmla="*/ 577044 w 670038"/>
                  <a:gd name="connsiteY15" fmla="*/ 223955 h 315594"/>
                  <a:gd name="connsiteX16" fmla="*/ 577348 w 670038"/>
                  <a:gd name="connsiteY16" fmla="*/ 223886 h 315594"/>
                  <a:gd name="connsiteX17" fmla="*/ 591566 w 670038"/>
                  <a:gd name="connsiteY17" fmla="*/ 220663 h 315594"/>
                  <a:gd name="connsiteX18" fmla="*/ 622711 w 670038"/>
                  <a:gd name="connsiteY18" fmla="*/ 213458 h 315594"/>
                  <a:gd name="connsiteX19" fmla="*/ 653844 w 670038"/>
                  <a:gd name="connsiteY19" fmla="*/ 206197 h 315594"/>
                  <a:gd name="connsiteX20" fmla="*/ 668877 w 670038"/>
                  <a:gd name="connsiteY20" fmla="*/ 202560 h 315594"/>
                  <a:gd name="connsiteX21" fmla="*/ 669956 w 670038"/>
                  <a:gd name="connsiteY21" fmla="*/ 207843 h 315594"/>
                  <a:gd name="connsiteX22" fmla="*/ 670039 w 670038"/>
                  <a:gd name="connsiteY22" fmla="*/ 216030 h 315594"/>
                  <a:gd name="connsiteX23" fmla="*/ 667480 w 670038"/>
                  <a:gd name="connsiteY23" fmla="*/ 219916 h 315594"/>
                  <a:gd name="connsiteX24" fmla="*/ 665724 w 670038"/>
                  <a:gd name="connsiteY24" fmla="*/ 211978 h 315594"/>
                  <a:gd name="connsiteX25" fmla="*/ 662765 w 670038"/>
                  <a:gd name="connsiteY25" fmla="*/ 209751 h 315594"/>
                  <a:gd name="connsiteX26" fmla="*/ 659777 w 670038"/>
                  <a:gd name="connsiteY26" fmla="*/ 214052 h 315594"/>
                  <a:gd name="connsiteX27" fmla="*/ 658214 w 670038"/>
                  <a:gd name="connsiteY27" fmla="*/ 218520 h 315594"/>
                  <a:gd name="connsiteX28" fmla="*/ 660814 w 670038"/>
                  <a:gd name="connsiteY28" fmla="*/ 234120 h 315594"/>
                  <a:gd name="connsiteX29" fmla="*/ 659943 w 670038"/>
                  <a:gd name="connsiteY29" fmla="*/ 242474 h 315594"/>
                  <a:gd name="connsiteX30" fmla="*/ 651285 w 670038"/>
                  <a:gd name="connsiteY30" fmla="*/ 246927 h 315594"/>
                  <a:gd name="connsiteX31" fmla="*/ 646652 w 670038"/>
                  <a:gd name="connsiteY31" fmla="*/ 269305 h 315594"/>
                  <a:gd name="connsiteX32" fmla="*/ 640539 w 670038"/>
                  <a:gd name="connsiteY32" fmla="*/ 282775 h 315594"/>
                  <a:gd name="connsiteX33" fmla="*/ 639059 w 670038"/>
                  <a:gd name="connsiteY33" fmla="*/ 290700 h 315594"/>
                  <a:gd name="connsiteX34" fmla="*/ 626253 w 670038"/>
                  <a:gd name="connsiteY34" fmla="*/ 295582 h 315594"/>
                  <a:gd name="connsiteX35" fmla="*/ 605590 w 670038"/>
                  <a:gd name="connsiteY35" fmla="*/ 303258 h 315594"/>
                  <a:gd name="connsiteX36" fmla="*/ 601897 w 670038"/>
                  <a:gd name="connsiteY36" fmla="*/ 312608 h 315594"/>
                  <a:gd name="connsiteX37" fmla="*/ 590349 w 670038"/>
                  <a:gd name="connsiteY37" fmla="*/ 311543 h 315594"/>
                  <a:gd name="connsiteX38" fmla="*/ 574057 w 670038"/>
                  <a:gd name="connsiteY38" fmla="*/ 315595 h 315594"/>
                  <a:gd name="connsiteX39" fmla="*/ 574638 w 670038"/>
                  <a:gd name="connsiteY39" fmla="*/ 303936 h 315594"/>
                  <a:gd name="connsiteX40" fmla="*/ 577210 w 670038"/>
                  <a:gd name="connsiteY40" fmla="*/ 293176 h 315594"/>
                  <a:gd name="connsiteX41" fmla="*/ 566547 w 670038"/>
                  <a:gd name="connsiteY41" fmla="*/ 285500 h 315594"/>
                  <a:gd name="connsiteX42" fmla="*/ 561153 w 670038"/>
                  <a:gd name="connsiteY42" fmla="*/ 285431 h 315594"/>
                  <a:gd name="connsiteX43" fmla="*/ 555067 w 670038"/>
                  <a:gd name="connsiteY43" fmla="*/ 282706 h 315594"/>
                  <a:gd name="connsiteX44" fmla="*/ 559369 w 670038"/>
                  <a:gd name="connsiteY44" fmla="*/ 273288 h 315594"/>
                  <a:gd name="connsiteX45" fmla="*/ 560448 w 670038"/>
                  <a:gd name="connsiteY45" fmla="*/ 264132 h 315594"/>
                  <a:gd name="connsiteX46" fmla="*/ 556284 w 670038"/>
                  <a:gd name="connsiteY46" fmla="*/ 254216 h 315594"/>
                  <a:gd name="connsiteX47" fmla="*/ 557114 w 670038"/>
                  <a:gd name="connsiteY47" fmla="*/ 245862 h 315594"/>
                  <a:gd name="connsiteX48" fmla="*/ 553173 w 670038"/>
                  <a:gd name="connsiteY48" fmla="*/ 248006 h 315594"/>
                  <a:gd name="connsiteX49" fmla="*/ 548208 w 670038"/>
                  <a:gd name="connsiteY49" fmla="*/ 257743 h 315594"/>
                  <a:gd name="connsiteX50" fmla="*/ 544667 w 670038"/>
                  <a:gd name="connsiteY50" fmla="*/ 261961 h 315594"/>
                  <a:gd name="connsiteX51" fmla="*/ 540448 w 670038"/>
                  <a:gd name="connsiteY51" fmla="*/ 255281 h 315594"/>
                  <a:gd name="connsiteX52" fmla="*/ 537876 w 670038"/>
                  <a:gd name="connsiteY52" fmla="*/ 257590 h 315594"/>
                  <a:gd name="connsiteX53" fmla="*/ 537060 w 670038"/>
                  <a:gd name="connsiteY53" fmla="*/ 263026 h 315594"/>
                  <a:gd name="connsiteX54" fmla="*/ 533326 w 670038"/>
                  <a:gd name="connsiteY54" fmla="*/ 266774 h 315594"/>
                  <a:gd name="connsiteX55" fmla="*/ 522594 w 670038"/>
                  <a:gd name="connsiteY55" fmla="*/ 261975 h 315594"/>
                  <a:gd name="connsiteX56" fmla="*/ 507477 w 670038"/>
                  <a:gd name="connsiteY56" fmla="*/ 257106 h 315594"/>
                  <a:gd name="connsiteX57" fmla="*/ 496966 w 670038"/>
                  <a:gd name="connsiteY57" fmla="*/ 245281 h 315594"/>
                  <a:gd name="connsiteX58" fmla="*/ 490466 w 670038"/>
                  <a:gd name="connsiteY58" fmla="*/ 235780 h 315594"/>
                  <a:gd name="connsiteX59" fmla="*/ 490632 w 670038"/>
                  <a:gd name="connsiteY59" fmla="*/ 215947 h 315594"/>
                  <a:gd name="connsiteX60" fmla="*/ 499137 w 670038"/>
                  <a:gd name="connsiteY60" fmla="*/ 210595 h 315594"/>
                  <a:gd name="connsiteX61" fmla="*/ 511847 w 670038"/>
                  <a:gd name="connsiteY61" fmla="*/ 210996 h 315594"/>
                  <a:gd name="connsiteX62" fmla="*/ 527614 w 670038"/>
                  <a:gd name="connsiteY62" fmla="*/ 207428 h 315594"/>
                  <a:gd name="connsiteX63" fmla="*/ 524475 w 670038"/>
                  <a:gd name="connsiteY63" fmla="*/ 203721 h 315594"/>
                  <a:gd name="connsiteX64" fmla="*/ 519012 w 670038"/>
                  <a:gd name="connsiteY64" fmla="*/ 205630 h 315594"/>
                  <a:gd name="connsiteX65" fmla="*/ 499054 w 670038"/>
                  <a:gd name="connsiteY65" fmla="*/ 193971 h 315594"/>
                  <a:gd name="connsiteX66" fmla="*/ 491697 w 670038"/>
                  <a:gd name="connsiteY66" fmla="*/ 185880 h 315594"/>
                  <a:gd name="connsiteX67" fmla="*/ 481946 w 670038"/>
                  <a:gd name="connsiteY67" fmla="*/ 185382 h 315594"/>
                  <a:gd name="connsiteX68" fmla="*/ 479719 w 670038"/>
                  <a:gd name="connsiteY68" fmla="*/ 195202 h 315594"/>
                  <a:gd name="connsiteX69" fmla="*/ 475571 w 670038"/>
                  <a:gd name="connsiteY69" fmla="*/ 198604 h 315594"/>
                  <a:gd name="connsiteX70" fmla="*/ 477092 w 670038"/>
                  <a:gd name="connsiteY70" fmla="*/ 177872 h 315594"/>
                  <a:gd name="connsiteX71" fmla="*/ 484325 w 670038"/>
                  <a:gd name="connsiteY71" fmla="*/ 175383 h 315594"/>
                  <a:gd name="connsiteX72" fmla="*/ 494158 w 670038"/>
                  <a:gd name="connsiteY72" fmla="*/ 167541 h 315594"/>
                  <a:gd name="connsiteX73" fmla="*/ 488474 w 670038"/>
                  <a:gd name="connsiteY73" fmla="*/ 156961 h 315594"/>
                  <a:gd name="connsiteX74" fmla="*/ 480369 w 670038"/>
                  <a:gd name="connsiteY74" fmla="*/ 153586 h 315594"/>
                  <a:gd name="connsiteX75" fmla="*/ 469140 w 670038"/>
                  <a:gd name="connsiteY75" fmla="*/ 162507 h 315594"/>
                  <a:gd name="connsiteX76" fmla="*/ 467577 w 670038"/>
                  <a:gd name="connsiteY76" fmla="*/ 154596 h 315594"/>
                  <a:gd name="connsiteX77" fmla="*/ 467743 w 670038"/>
                  <a:gd name="connsiteY77" fmla="*/ 143919 h 315594"/>
                  <a:gd name="connsiteX78" fmla="*/ 477230 w 670038"/>
                  <a:gd name="connsiteY78" fmla="*/ 141872 h 315594"/>
                  <a:gd name="connsiteX79" fmla="*/ 486234 w 670038"/>
                  <a:gd name="connsiteY79" fmla="*/ 143352 h 315594"/>
                  <a:gd name="connsiteX80" fmla="*/ 489719 w 670038"/>
                  <a:gd name="connsiteY80" fmla="*/ 125441 h 315594"/>
                  <a:gd name="connsiteX81" fmla="*/ 488405 w 670038"/>
                  <a:gd name="connsiteY81" fmla="*/ 118001 h 315594"/>
                  <a:gd name="connsiteX82" fmla="*/ 479015 w 670038"/>
                  <a:gd name="connsiteY82" fmla="*/ 131223 h 315594"/>
                  <a:gd name="connsiteX83" fmla="*/ 471352 w 670038"/>
                  <a:gd name="connsiteY83" fmla="*/ 108831 h 315594"/>
                  <a:gd name="connsiteX84" fmla="*/ 477977 w 670038"/>
                  <a:gd name="connsiteY84" fmla="*/ 84144 h 315594"/>
                  <a:gd name="connsiteX85" fmla="*/ 486814 w 670038"/>
                  <a:gd name="connsiteY85" fmla="*/ 72098 h 315594"/>
                  <a:gd name="connsiteX86" fmla="*/ 500521 w 670038"/>
                  <a:gd name="connsiteY86" fmla="*/ 69290 h 315594"/>
                  <a:gd name="connsiteX87" fmla="*/ 514061 w 670038"/>
                  <a:gd name="connsiteY87" fmla="*/ 64560 h 315594"/>
                  <a:gd name="connsiteX88" fmla="*/ 504393 w 670038"/>
                  <a:gd name="connsiteY88" fmla="*/ 62500 h 315594"/>
                  <a:gd name="connsiteX89" fmla="*/ 494988 w 670038"/>
                  <a:gd name="connsiteY89" fmla="*/ 62347 h 315594"/>
                  <a:gd name="connsiteX90" fmla="*/ 499774 w 670038"/>
                  <a:gd name="connsiteY90" fmla="*/ 52113 h 315594"/>
                  <a:gd name="connsiteX91" fmla="*/ 505153 w 670038"/>
                  <a:gd name="connsiteY91" fmla="*/ 49305 h 315594"/>
                  <a:gd name="connsiteX92" fmla="*/ 509040 w 670038"/>
                  <a:gd name="connsiteY92" fmla="*/ 40371 h 315594"/>
                  <a:gd name="connsiteX93" fmla="*/ 495804 w 670038"/>
                  <a:gd name="connsiteY93" fmla="*/ 44492 h 315594"/>
                  <a:gd name="connsiteX94" fmla="*/ 494158 w 670038"/>
                  <a:gd name="connsiteY94" fmla="*/ 29708 h 315594"/>
                  <a:gd name="connsiteX95" fmla="*/ 488198 w 670038"/>
                  <a:gd name="connsiteY95" fmla="*/ 34092 h 315594"/>
                  <a:gd name="connsiteX96" fmla="*/ 480702 w 670038"/>
                  <a:gd name="connsiteY96" fmla="*/ 37231 h 315594"/>
                  <a:gd name="connsiteX97" fmla="*/ 478959 w 670038"/>
                  <a:gd name="connsiteY97" fmla="*/ 44008 h 315594"/>
                  <a:gd name="connsiteX98" fmla="*/ 481864 w 670038"/>
                  <a:gd name="connsiteY98" fmla="*/ 53994 h 315594"/>
                  <a:gd name="connsiteX99" fmla="*/ 481006 w 670038"/>
                  <a:gd name="connsiteY99" fmla="*/ 61199 h 315594"/>
                  <a:gd name="connsiteX100" fmla="*/ 476069 w 670038"/>
                  <a:gd name="connsiteY100" fmla="*/ 67893 h 315594"/>
                  <a:gd name="connsiteX101" fmla="*/ 466650 w 670038"/>
                  <a:gd name="connsiteY101" fmla="*/ 74324 h 315594"/>
                  <a:gd name="connsiteX102" fmla="*/ 464008 w 670038"/>
                  <a:gd name="connsiteY102" fmla="*/ 67299 h 315594"/>
                  <a:gd name="connsiteX103" fmla="*/ 459901 w 670038"/>
                  <a:gd name="connsiteY103" fmla="*/ 64823 h 315594"/>
                  <a:gd name="connsiteX104" fmla="*/ 462017 w 670038"/>
                  <a:gd name="connsiteY104" fmla="*/ 80603 h 315594"/>
                  <a:gd name="connsiteX105" fmla="*/ 460454 w 670038"/>
                  <a:gd name="connsiteY105" fmla="*/ 86481 h 315594"/>
                  <a:gd name="connsiteX106" fmla="*/ 449736 w 670038"/>
                  <a:gd name="connsiteY106" fmla="*/ 73591 h 315594"/>
                  <a:gd name="connsiteX107" fmla="*/ 448076 w 670038"/>
                  <a:gd name="connsiteY107" fmla="*/ 77049 h 315594"/>
                  <a:gd name="connsiteX108" fmla="*/ 449224 w 670038"/>
                  <a:gd name="connsiteY108" fmla="*/ 81087 h 315594"/>
                  <a:gd name="connsiteX109" fmla="*/ 448892 w 670038"/>
                  <a:gd name="connsiteY109" fmla="*/ 88694 h 315594"/>
                  <a:gd name="connsiteX110" fmla="*/ 443208 w 670038"/>
                  <a:gd name="connsiteY110" fmla="*/ 93798 h 315594"/>
                  <a:gd name="connsiteX111" fmla="*/ 445600 w 670038"/>
                  <a:gd name="connsiteY111" fmla="*/ 102884 h 315594"/>
                  <a:gd name="connsiteX112" fmla="*/ 444218 w 670038"/>
                  <a:gd name="connsiteY112" fmla="*/ 108416 h 315594"/>
                  <a:gd name="connsiteX113" fmla="*/ 421590 w 670038"/>
                  <a:gd name="connsiteY113" fmla="*/ 105055 h 315594"/>
                  <a:gd name="connsiteX114" fmla="*/ 421660 w 670038"/>
                  <a:gd name="connsiteY114" fmla="*/ 107835 h 315594"/>
                  <a:gd name="connsiteX115" fmla="*/ 437177 w 670038"/>
                  <a:gd name="connsiteY115" fmla="*/ 122468 h 315594"/>
                  <a:gd name="connsiteX116" fmla="*/ 447080 w 670038"/>
                  <a:gd name="connsiteY116" fmla="*/ 126423 h 315594"/>
                  <a:gd name="connsiteX117" fmla="*/ 450247 w 670038"/>
                  <a:gd name="connsiteY117" fmla="*/ 135510 h 315594"/>
                  <a:gd name="connsiteX118" fmla="*/ 444521 w 670038"/>
                  <a:gd name="connsiteY118" fmla="*/ 144928 h 315594"/>
                  <a:gd name="connsiteX119" fmla="*/ 432793 w 670038"/>
                  <a:gd name="connsiteY119" fmla="*/ 140475 h 315594"/>
                  <a:gd name="connsiteX120" fmla="*/ 431148 w 670038"/>
                  <a:gd name="connsiteY120" fmla="*/ 141305 h 315594"/>
                  <a:gd name="connsiteX121" fmla="*/ 439252 w 670038"/>
                  <a:gd name="connsiteY121" fmla="*/ 151567 h 315594"/>
                  <a:gd name="connsiteX122" fmla="*/ 444950 w 670038"/>
                  <a:gd name="connsiteY122" fmla="*/ 160792 h 315594"/>
                  <a:gd name="connsiteX123" fmla="*/ 443208 w 670038"/>
                  <a:gd name="connsiteY123" fmla="*/ 169961 h 315594"/>
                  <a:gd name="connsiteX124" fmla="*/ 446015 w 670038"/>
                  <a:gd name="connsiteY124" fmla="*/ 180223 h 315594"/>
                  <a:gd name="connsiteX125" fmla="*/ 447273 w 670038"/>
                  <a:gd name="connsiteY125" fmla="*/ 189794 h 315594"/>
                  <a:gd name="connsiteX126" fmla="*/ 446872 w 670038"/>
                  <a:gd name="connsiteY126" fmla="*/ 198438 h 315594"/>
                  <a:gd name="connsiteX127" fmla="*/ 460067 w 670038"/>
                  <a:gd name="connsiteY127" fmla="*/ 235116 h 315594"/>
                  <a:gd name="connsiteX128" fmla="*/ 468337 w 670038"/>
                  <a:gd name="connsiteY128" fmla="*/ 244051 h 315594"/>
                  <a:gd name="connsiteX129" fmla="*/ 476428 w 670038"/>
                  <a:gd name="connsiteY129" fmla="*/ 252556 h 315594"/>
                  <a:gd name="connsiteX130" fmla="*/ 481642 w 670038"/>
                  <a:gd name="connsiteY130" fmla="*/ 261048 h 315594"/>
                  <a:gd name="connsiteX131" fmla="*/ 475584 w 670038"/>
                  <a:gd name="connsiteY131" fmla="*/ 263787 h 315594"/>
                  <a:gd name="connsiteX132" fmla="*/ 463870 w 670038"/>
                  <a:gd name="connsiteY132" fmla="*/ 258406 h 315594"/>
                  <a:gd name="connsiteX133" fmla="*/ 453788 w 670038"/>
                  <a:gd name="connsiteY133" fmla="*/ 254520 h 315594"/>
                  <a:gd name="connsiteX134" fmla="*/ 439252 w 670038"/>
                  <a:gd name="connsiteY134" fmla="*/ 238325 h 315594"/>
                  <a:gd name="connsiteX135" fmla="*/ 435947 w 670038"/>
                  <a:gd name="connsiteY135" fmla="*/ 231396 h 315594"/>
                  <a:gd name="connsiteX136" fmla="*/ 432157 w 670038"/>
                  <a:gd name="connsiteY136" fmla="*/ 226112 h 315594"/>
                  <a:gd name="connsiteX137" fmla="*/ 436278 w 670038"/>
                  <a:gd name="connsiteY137" fmla="*/ 239182 h 315594"/>
                  <a:gd name="connsiteX138" fmla="*/ 443221 w 670038"/>
                  <a:gd name="connsiteY138" fmla="*/ 253289 h 315594"/>
                  <a:gd name="connsiteX139" fmla="*/ 483440 w 670038"/>
                  <a:gd name="connsiteY139" fmla="*/ 279484 h 315594"/>
                  <a:gd name="connsiteX140" fmla="*/ 492375 w 670038"/>
                  <a:gd name="connsiteY140" fmla="*/ 290949 h 315594"/>
                  <a:gd name="connsiteX141" fmla="*/ 499221 w 670038"/>
                  <a:gd name="connsiteY141" fmla="*/ 299967 h 315594"/>
                  <a:gd name="connsiteX142" fmla="*/ 500133 w 670038"/>
                  <a:gd name="connsiteY142" fmla="*/ 309883 h 315594"/>
                  <a:gd name="connsiteX143" fmla="*/ 490037 w 670038"/>
                  <a:gd name="connsiteY143" fmla="*/ 304932 h 315594"/>
                  <a:gd name="connsiteX144" fmla="*/ 480729 w 670038"/>
                  <a:gd name="connsiteY144" fmla="*/ 297809 h 315594"/>
                  <a:gd name="connsiteX145" fmla="*/ 458919 w 670038"/>
                  <a:gd name="connsiteY145" fmla="*/ 292291 h 315594"/>
                  <a:gd name="connsiteX146" fmla="*/ 432724 w 670038"/>
                  <a:gd name="connsiteY146" fmla="*/ 291447 h 315594"/>
                  <a:gd name="connsiteX147" fmla="*/ 413804 w 670038"/>
                  <a:gd name="connsiteY147" fmla="*/ 271559 h 315594"/>
                  <a:gd name="connsiteX148" fmla="*/ 415892 w 670038"/>
                  <a:gd name="connsiteY148" fmla="*/ 281061 h 315594"/>
                  <a:gd name="connsiteX149" fmla="*/ 414468 w 670038"/>
                  <a:gd name="connsiteY149" fmla="*/ 289815 h 315594"/>
                  <a:gd name="connsiteX150" fmla="*/ 403819 w 670038"/>
                  <a:gd name="connsiteY150" fmla="*/ 281793 h 315594"/>
                  <a:gd name="connsiteX151" fmla="*/ 396613 w 670038"/>
                  <a:gd name="connsiteY151" fmla="*/ 274533 h 315594"/>
                  <a:gd name="connsiteX152" fmla="*/ 392851 w 670038"/>
                  <a:gd name="connsiteY152" fmla="*/ 265695 h 315594"/>
                  <a:gd name="connsiteX153" fmla="*/ 382341 w 670038"/>
                  <a:gd name="connsiteY153" fmla="*/ 268586 h 315594"/>
                  <a:gd name="connsiteX154" fmla="*/ 372852 w 670038"/>
                  <a:gd name="connsiteY154" fmla="*/ 278986 h 315594"/>
                  <a:gd name="connsiteX155" fmla="*/ 361608 w 670038"/>
                  <a:gd name="connsiteY155" fmla="*/ 279318 h 315594"/>
                  <a:gd name="connsiteX156" fmla="*/ 357086 w 670038"/>
                  <a:gd name="connsiteY156" fmla="*/ 263966 h 315594"/>
                  <a:gd name="connsiteX157" fmla="*/ 358234 w 670038"/>
                  <a:gd name="connsiteY157" fmla="*/ 255046 h 315594"/>
                  <a:gd name="connsiteX158" fmla="*/ 366228 w 670038"/>
                  <a:gd name="connsiteY158" fmla="*/ 232903 h 315594"/>
                  <a:gd name="connsiteX159" fmla="*/ 375591 w 670038"/>
                  <a:gd name="connsiteY159" fmla="*/ 220497 h 315594"/>
                  <a:gd name="connsiteX160" fmla="*/ 377887 w 670038"/>
                  <a:gd name="connsiteY160" fmla="*/ 206557 h 315594"/>
                  <a:gd name="connsiteX161" fmla="*/ 371940 w 670038"/>
                  <a:gd name="connsiteY161" fmla="*/ 186890 h 315594"/>
                  <a:gd name="connsiteX162" fmla="*/ 376546 w 670038"/>
                  <a:gd name="connsiteY162" fmla="*/ 201439 h 315594"/>
                  <a:gd name="connsiteX163" fmla="*/ 385909 w 670038"/>
                  <a:gd name="connsiteY163" fmla="*/ 184096 h 315594"/>
                  <a:gd name="connsiteX164" fmla="*/ 375397 w 670038"/>
                  <a:gd name="connsiteY164" fmla="*/ 174263 h 315594"/>
                  <a:gd name="connsiteX165" fmla="*/ 365647 w 670038"/>
                  <a:gd name="connsiteY165" fmla="*/ 165176 h 315594"/>
                  <a:gd name="connsiteX166" fmla="*/ 357086 w 670038"/>
                  <a:gd name="connsiteY166" fmla="*/ 179795 h 315594"/>
                  <a:gd name="connsiteX167" fmla="*/ 346561 w 670038"/>
                  <a:gd name="connsiteY167" fmla="*/ 177236 h 315594"/>
                  <a:gd name="connsiteX168" fmla="*/ 327835 w 670038"/>
                  <a:gd name="connsiteY168" fmla="*/ 165342 h 315594"/>
                  <a:gd name="connsiteX169" fmla="*/ 300395 w 670038"/>
                  <a:gd name="connsiteY169" fmla="*/ 159893 h 315594"/>
                  <a:gd name="connsiteX170" fmla="*/ 295693 w 670038"/>
                  <a:gd name="connsiteY170" fmla="*/ 155273 h 315594"/>
                  <a:gd name="connsiteX171" fmla="*/ 294946 w 670038"/>
                  <a:gd name="connsiteY171" fmla="*/ 149313 h 315594"/>
                  <a:gd name="connsiteX172" fmla="*/ 296592 w 670038"/>
                  <a:gd name="connsiteY172" fmla="*/ 140378 h 315594"/>
                  <a:gd name="connsiteX173" fmla="*/ 287188 w 670038"/>
                  <a:gd name="connsiteY173" fmla="*/ 133947 h 315594"/>
                  <a:gd name="connsiteX174" fmla="*/ 266774 w 670038"/>
                  <a:gd name="connsiteY174" fmla="*/ 129881 h 315594"/>
                  <a:gd name="connsiteX175" fmla="*/ 257355 w 670038"/>
                  <a:gd name="connsiteY175" fmla="*/ 124944 h 315594"/>
                  <a:gd name="connsiteX176" fmla="*/ 255364 w 670038"/>
                  <a:gd name="connsiteY176" fmla="*/ 123865 h 315594"/>
                  <a:gd name="connsiteX177" fmla="*/ 252888 w 670038"/>
                  <a:gd name="connsiteY177" fmla="*/ 115774 h 315594"/>
                  <a:gd name="connsiteX178" fmla="*/ 249403 w 670038"/>
                  <a:gd name="connsiteY178" fmla="*/ 111058 h 315594"/>
                  <a:gd name="connsiteX179" fmla="*/ 244867 w 670038"/>
                  <a:gd name="connsiteY179" fmla="*/ 109647 h 315594"/>
                  <a:gd name="connsiteX180" fmla="*/ 243400 w 670038"/>
                  <a:gd name="connsiteY180" fmla="*/ 106273 h 315594"/>
                  <a:gd name="connsiteX181" fmla="*/ 244867 w 670038"/>
                  <a:gd name="connsiteY181" fmla="*/ 100906 h 315594"/>
                  <a:gd name="connsiteX182" fmla="*/ 241229 w 670038"/>
                  <a:gd name="connsiteY182" fmla="*/ 96176 h 315594"/>
                  <a:gd name="connsiteX183" fmla="*/ 232488 w 670038"/>
                  <a:gd name="connsiteY183" fmla="*/ 92124 h 315594"/>
                  <a:gd name="connsiteX184" fmla="*/ 228837 w 670038"/>
                  <a:gd name="connsiteY184" fmla="*/ 87754 h 315594"/>
                  <a:gd name="connsiteX185" fmla="*/ 230317 w 670038"/>
                  <a:gd name="connsiteY185" fmla="*/ 82982 h 315594"/>
                  <a:gd name="connsiteX186" fmla="*/ 226015 w 670038"/>
                  <a:gd name="connsiteY186" fmla="*/ 81724 h 315594"/>
                  <a:gd name="connsiteX187" fmla="*/ 216030 w 670038"/>
                  <a:gd name="connsiteY187" fmla="*/ 84130 h 315594"/>
                  <a:gd name="connsiteX188" fmla="*/ 205298 w 670038"/>
                  <a:gd name="connsiteY188" fmla="*/ 82069 h 315594"/>
                  <a:gd name="connsiteX189" fmla="*/ 193805 w 670038"/>
                  <a:gd name="connsiteY189" fmla="*/ 75624 h 315594"/>
                  <a:gd name="connsiteX190" fmla="*/ 181924 w 670038"/>
                  <a:gd name="connsiteY190" fmla="*/ 76523 h 315594"/>
                  <a:gd name="connsiteX191" fmla="*/ 163502 w 670038"/>
                  <a:gd name="connsiteY191" fmla="*/ 88915 h 315594"/>
                  <a:gd name="connsiteX192" fmla="*/ 152618 w 670038"/>
                  <a:gd name="connsiteY192" fmla="*/ 93217 h 315594"/>
                  <a:gd name="connsiteX193" fmla="*/ 148551 w 670038"/>
                  <a:gd name="connsiteY193" fmla="*/ 98901 h 315594"/>
                  <a:gd name="connsiteX194" fmla="*/ 147722 w 670038"/>
                  <a:gd name="connsiteY194" fmla="*/ 107573 h 315594"/>
                  <a:gd name="connsiteX195" fmla="*/ 143601 w 670038"/>
                  <a:gd name="connsiteY195" fmla="*/ 112621 h 315594"/>
                  <a:gd name="connsiteX196" fmla="*/ 132522 w 670038"/>
                  <a:gd name="connsiteY196" fmla="*/ 114834 h 315594"/>
                  <a:gd name="connsiteX197" fmla="*/ 130697 w 670038"/>
                  <a:gd name="connsiteY197" fmla="*/ 114917 h 315594"/>
                  <a:gd name="connsiteX198" fmla="*/ 117572 w 670038"/>
                  <a:gd name="connsiteY198" fmla="*/ 114681 h 315594"/>
                  <a:gd name="connsiteX199" fmla="*/ 107655 w 670038"/>
                  <a:gd name="connsiteY199" fmla="*/ 111279 h 315594"/>
                  <a:gd name="connsiteX200" fmla="*/ 105622 w 670038"/>
                  <a:gd name="connsiteY200" fmla="*/ 109453 h 315594"/>
                  <a:gd name="connsiteX201" fmla="*/ 105760 w 670038"/>
                  <a:gd name="connsiteY201" fmla="*/ 104917 h 315594"/>
                  <a:gd name="connsiteX202" fmla="*/ 103686 w 670038"/>
                  <a:gd name="connsiteY202" fmla="*/ 103271 h 315594"/>
                  <a:gd name="connsiteX203" fmla="*/ 100907 w 670038"/>
                  <a:gd name="connsiteY203" fmla="*/ 103451 h 315594"/>
                  <a:gd name="connsiteX204" fmla="*/ 98860 w 670038"/>
                  <a:gd name="connsiteY204" fmla="*/ 106438 h 315594"/>
                  <a:gd name="connsiteX205" fmla="*/ 97684 w 670038"/>
                  <a:gd name="connsiteY205" fmla="*/ 114612 h 315594"/>
                  <a:gd name="connsiteX206" fmla="*/ 79746 w 670038"/>
                  <a:gd name="connsiteY206" fmla="*/ 139770 h 315594"/>
                  <a:gd name="connsiteX207" fmla="*/ 68460 w 670038"/>
                  <a:gd name="connsiteY207" fmla="*/ 137557 h 315594"/>
                  <a:gd name="connsiteX208" fmla="*/ 64505 w 670038"/>
                  <a:gd name="connsiteY208" fmla="*/ 138456 h 315594"/>
                  <a:gd name="connsiteX209" fmla="*/ 39444 w 670038"/>
                  <a:gd name="connsiteY209" fmla="*/ 173834 h 315594"/>
                  <a:gd name="connsiteX210" fmla="*/ 31036 w 670038"/>
                  <a:gd name="connsiteY210" fmla="*/ 180265 h 315594"/>
                  <a:gd name="connsiteX211" fmla="*/ 15518 w 670038"/>
                  <a:gd name="connsiteY211" fmla="*/ 197041 h 315594"/>
                  <a:gd name="connsiteX212" fmla="*/ 11631 w 670038"/>
                  <a:gd name="connsiteY212" fmla="*/ 173917 h 315594"/>
                  <a:gd name="connsiteX213" fmla="*/ 7745 w 670038"/>
                  <a:gd name="connsiteY213" fmla="*/ 150696 h 315594"/>
                  <a:gd name="connsiteX214" fmla="*/ 3872 w 670038"/>
                  <a:gd name="connsiteY214" fmla="*/ 127475 h 315594"/>
                  <a:gd name="connsiteX215" fmla="*/ 0 w 670038"/>
                  <a:gd name="connsiteY215" fmla="*/ 104253 h 315594"/>
                  <a:gd name="connsiteX216" fmla="*/ 32197 w 670038"/>
                  <a:gd name="connsiteY216" fmla="*/ 98306 h 315594"/>
                  <a:gd name="connsiteX217" fmla="*/ 64325 w 670038"/>
                  <a:gd name="connsiteY217" fmla="*/ 92276 h 315594"/>
                  <a:gd name="connsiteX218" fmla="*/ 96466 w 670038"/>
                  <a:gd name="connsiteY218" fmla="*/ 86177 h 315594"/>
                  <a:gd name="connsiteX219" fmla="*/ 128567 w 670038"/>
                  <a:gd name="connsiteY219" fmla="*/ 79981 h 315594"/>
                  <a:gd name="connsiteX220" fmla="*/ 160722 w 670038"/>
                  <a:gd name="connsiteY220" fmla="*/ 73688 h 315594"/>
                  <a:gd name="connsiteX221" fmla="*/ 192837 w 670038"/>
                  <a:gd name="connsiteY221" fmla="*/ 67340 h 315594"/>
                  <a:gd name="connsiteX222" fmla="*/ 224867 w 670038"/>
                  <a:gd name="connsiteY222" fmla="*/ 60895 h 315594"/>
                  <a:gd name="connsiteX223" fmla="*/ 256926 w 670038"/>
                  <a:gd name="connsiteY223" fmla="*/ 54367 h 315594"/>
                  <a:gd name="connsiteX224" fmla="*/ 288971 w 670038"/>
                  <a:gd name="connsiteY224" fmla="*/ 47784 h 315594"/>
                  <a:gd name="connsiteX225" fmla="*/ 321002 w 670038"/>
                  <a:gd name="connsiteY225" fmla="*/ 41062 h 315594"/>
                  <a:gd name="connsiteX226" fmla="*/ 353075 w 670038"/>
                  <a:gd name="connsiteY226" fmla="*/ 34299 h 315594"/>
                  <a:gd name="connsiteX227" fmla="*/ 385037 w 670038"/>
                  <a:gd name="connsiteY227" fmla="*/ 27467 h 315594"/>
                  <a:gd name="connsiteX228" fmla="*/ 416985 w 670038"/>
                  <a:gd name="connsiteY228" fmla="*/ 20510 h 315594"/>
                  <a:gd name="connsiteX229" fmla="*/ 448961 w 670038"/>
                  <a:gd name="connsiteY229" fmla="*/ 13485 h 315594"/>
                  <a:gd name="connsiteX230" fmla="*/ 480937 w 670038"/>
                  <a:gd name="connsiteY230" fmla="*/ 6390 h 315594"/>
                  <a:gd name="connsiteX231" fmla="*/ 512540 w 670038"/>
                  <a:gd name="connsiteY231" fmla="*/ 0 h 315594"/>
                  <a:gd name="connsiteX232" fmla="*/ 659735 w 670038"/>
                  <a:gd name="connsiteY232" fmla="*/ 282955 h 315594"/>
                  <a:gd name="connsiteX233" fmla="*/ 656084 w 670038"/>
                  <a:gd name="connsiteY233" fmla="*/ 284366 h 315594"/>
                  <a:gd name="connsiteX234" fmla="*/ 658380 w 670038"/>
                  <a:gd name="connsiteY234" fmla="*/ 277271 h 315594"/>
                  <a:gd name="connsiteX235" fmla="*/ 663926 w 670038"/>
                  <a:gd name="connsiteY235" fmla="*/ 244396 h 315594"/>
                  <a:gd name="connsiteX236" fmla="*/ 667066 w 670038"/>
                  <a:gd name="connsiteY236" fmla="*/ 232751 h 315594"/>
                  <a:gd name="connsiteX237" fmla="*/ 666554 w 670038"/>
                  <a:gd name="connsiteY237" fmla="*/ 255059 h 315594"/>
                  <a:gd name="connsiteX238" fmla="*/ 661617 w 670038"/>
                  <a:gd name="connsiteY238" fmla="*/ 276607 h 315594"/>
                  <a:gd name="connsiteX239" fmla="*/ 659735 w 670038"/>
                  <a:gd name="connsiteY239" fmla="*/ 282955 h 31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670038" h="315594">
                    <a:moveTo>
                      <a:pt x="512540" y="0"/>
                    </a:moveTo>
                    <a:lnTo>
                      <a:pt x="520312" y="28076"/>
                    </a:lnTo>
                    <a:lnTo>
                      <a:pt x="528071" y="56151"/>
                    </a:lnTo>
                    <a:lnTo>
                      <a:pt x="535844" y="84241"/>
                    </a:lnTo>
                    <a:lnTo>
                      <a:pt x="543630" y="112316"/>
                    </a:lnTo>
                    <a:lnTo>
                      <a:pt x="551375" y="140392"/>
                    </a:lnTo>
                    <a:lnTo>
                      <a:pt x="559161" y="168468"/>
                    </a:lnTo>
                    <a:lnTo>
                      <a:pt x="566920" y="196557"/>
                    </a:lnTo>
                    <a:lnTo>
                      <a:pt x="574776" y="224536"/>
                    </a:lnTo>
                    <a:lnTo>
                      <a:pt x="575108" y="224467"/>
                    </a:lnTo>
                    <a:lnTo>
                      <a:pt x="575412" y="224370"/>
                    </a:lnTo>
                    <a:lnTo>
                      <a:pt x="575758" y="224301"/>
                    </a:lnTo>
                    <a:lnTo>
                      <a:pt x="576048" y="224218"/>
                    </a:lnTo>
                    <a:lnTo>
                      <a:pt x="576394" y="224121"/>
                    </a:lnTo>
                    <a:lnTo>
                      <a:pt x="576698" y="224024"/>
                    </a:lnTo>
                    <a:lnTo>
                      <a:pt x="577044" y="223955"/>
                    </a:lnTo>
                    <a:lnTo>
                      <a:pt x="577348" y="223886"/>
                    </a:lnTo>
                    <a:lnTo>
                      <a:pt x="591566" y="220663"/>
                    </a:lnTo>
                    <a:lnTo>
                      <a:pt x="622711" y="213458"/>
                    </a:lnTo>
                    <a:lnTo>
                      <a:pt x="653844" y="206197"/>
                    </a:lnTo>
                    <a:lnTo>
                      <a:pt x="668877" y="202560"/>
                    </a:lnTo>
                    <a:lnTo>
                      <a:pt x="669956" y="207843"/>
                    </a:lnTo>
                    <a:lnTo>
                      <a:pt x="670039" y="216030"/>
                    </a:lnTo>
                    <a:lnTo>
                      <a:pt x="667480" y="219916"/>
                    </a:lnTo>
                    <a:lnTo>
                      <a:pt x="665724" y="211978"/>
                    </a:lnTo>
                    <a:lnTo>
                      <a:pt x="662765" y="209751"/>
                    </a:lnTo>
                    <a:lnTo>
                      <a:pt x="659777" y="214052"/>
                    </a:lnTo>
                    <a:lnTo>
                      <a:pt x="658214" y="218520"/>
                    </a:lnTo>
                    <a:lnTo>
                      <a:pt x="660814" y="234120"/>
                    </a:lnTo>
                    <a:lnTo>
                      <a:pt x="659943" y="242474"/>
                    </a:lnTo>
                    <a:lnTo>
                      <a:pt x="651285" y="246927"/>
                    </a:lnTo>
                    <a:lnTo>
                      <a:pt x="646652" y="269305"/>
                    </a:lnTo>
                    <a:lnTo>
                      <a:pt x="640539" y="282775"/>
                    </a:lnTo>
                    <a:lnTo>
                      <a:pt x="639059" y="290700"/>
                    </a:lnTo>
                    <a:lnTo>
                      <a:pt x="626253" y="295582"/>
                    </a:lnTo>
                    <a:lnTo>
                      <a:pt x="605590" y="303258"/>
                    </a:lnTo>
                    <a:lnTo>
                      <a:pt x="601897" y="312608"/>
                    </a:lnTo>
                    <a:lnTo>
                      <a:pt x="590349" y="311543"/>
                    </a:lnTo>
                    <a:lnTo>
                      <a:pt x="574057" y="315595"/>
                    </a:lnTo>
                    <a:lnTo>
                      <a:pt x="574638" y="303936"/>
                    </a:lnTo>
                    <a:lnTo>
                      <a:pt x="577210" y="293176"/>
                    </a:lnTo>
                    <a:lnTo>
                      <a:pt x="566547" y="285500"/>
                    </a:lnTo>
                    <a:lnTo>
                      <a:pt x="561153" y="285431"/>
                    </a:lnTo>
                    <a:lnTo>
                      <a:pt x="555067" y="282706"/>
                    </a:lnTo>
                    <a:lnTo>
                      <a:pt x="559369" y="273288"/>
                    </a:lnTo>
                    <a:lnTo>
                      <a:pt x="560448" y="264132"/>
                    </a:lnTo>
                    <a:lnTo>
                      <a:pt x="556284" y="254216"/>
                    </a:lnTo>
                    <a:lnTo>
                      <a:pt x="557114" y="245862"/>
                    </a:lnTo>
                    <a:lnTo>
                      <a:pt x="553173" y="248006"/>
                    </a:lnTo>
                    <a:lnTo>
                      <a:pt x="548208" y="257743"/>
                    </a:lnTo>
                    <a:lnTo>
                      <a:pt x="544667" y="261961"/>
                    </a:lnTo>
                    <a:lnTo>
                      <a:pt x="540448" y="255281"/>
                    </a:lnTo>
                    <a:lnTo>
                      <a:pt x="537876" y="257590"/>
                    </a:lnTo>
                    <a:lnTo>
                      <a:pt x="537060" y="263026"/>
                    </a:lnTo>
                    <a:lnTo>
                      <a:pt x="533326" y="266774"/>
                    </a:lnTo>
                    <a:lnTo>
                      <a:pt x="522594" y="261975"/>
                    </a:lnTo>
                    <a:lnTo>
                      <a:pt x="507477" y="257106"/>
                    </a:lnTo>
                    <a:lnTo>
                      <a:pt x="496966" y="245281"/>
                    </a:lnTo>
                    <a:lnTo>
                      <a:pt x="490466" y="235780"/>
                    </a:lnTo>
                    <a:lnTo>
                      <a:pt x="490632" y="215947"/>
                    </a:lnTo>
                    <a:lnTo>
                      <a:pt x="499137" y="210595"/>
                    </a:lnTo>
                    <a:lnTo>
                      <a:pt x="511847" y="210996"/>
                    </a:lnTo>
                    <a:lnTo>
                      <a:pt x="527614" y="207428"/>
                    </a:lnTo>
                    <a:lnTo>
                      <a:pt x="524475" y="203721"/>
                    </a:lnTo>
                    <a:lnTo>
                      <a:pt x="519012" y="205630"/>
                    </a:lnTo>
                    <a:lnTo>
                      <a:pt x="499054" y="193971"/>
                    </a:lnTo>
                    <a:lnTo>
                      <a:pt x="491697" y="185880"/>
                    </a:lnTo>
                    <a:lnTo>
                      <a:pt x="481946" y="185382"/>
                    </a:lnTo>
                    <a:lnTo>
                      <a:pt x="479719" y="195202"/>
                    </a:lnTo>
                    <a:lnTo>
                      <a:pt x="475571" y="198604"/>
                    </a:lnTo>
                    <a:lnTo>
                      <a:pt x="477092" y="177872"/>
                    </a:lnTo>
                    <a:lnTo>
                      <a:pt x="484325" y="175383"/>
                    </a:lnTo>
                    <a:lnTo>
                      <a:pt x="494158" y="167541"/>
                    </a:lnTo>
                    <a:lnTo>
                      <a:pt x="488474" y="156961"/>
                    </a:lnTo>
                    <a:lnTo>
                      <a:pt x="480369" y="153586"/>
                    </a:lnTo>
                    <a:lnTo>
                      <a:pt x="469140" y="162507"/>
                    </a:lnTo>
                    <a:lnTo>
                      <a:pt x="467577" y="154596"/>
                    </a:lnTo>
                    <a:lnTo>
                      <a:pt x="467743" y="143919"/>
                    </a:lnTo>
                    <a:lnTo>
                      <a:pt x="477230" y="141872"/>
                    </a:lnTo>
                    <a:lnTo>
                      <a:pt x="486234" y="143352"/>
                    </a:lnTo>
                    <a:lnTo>
                      <a:pt x="489719" y="125441"/>
                    </a:lnTo>
                    <a:lnTo>
                      <a:pt x="488405" y="118001"/>
                    </a:lnTo>
                    <a:lnTo>
                      <a:pt x="479015" y="131223"/>
                    </a:lnTo>
                    <a:lnTo>
                      <a:pt x="471352" y="108831"/>
                    </a:lnTo>
                    <a:lnTo>
                      <a:pt x="477977" y="84144"/>
                    </a:lnTo>
                    <a:lnTo>
                      <a:pt x="486814" y="72098"/>
                    </a:lnTo>
                    <a:lnTo>
                      <a:pt x="500521" y="69290"/>
                    </a:lnTo>
                    <a:lnTo>
                      <a:pt x="514061" y="64560"/>
                    </a:lnTo>
                    <a:lnTo>
                      <a:pt x="504393" y="62500"/>
                    </a:lnTo>
                    <a:lnTo>
                      <a:pt x="494988" y="62347"/>
                    </a:lnTo>
                    <a:lnTo>
                      <a:pt x="499774" y="52113"/>
                    </a:lnTo>
                    <a:lnTo>
                      <a:pt x="505153" y="49305"/>
                    </a:lnTo>
                    <a:lnTo>
                      <a:pt x="509040" y="40371"/>
                    </a:lnTo>
                    <a:lnTo>
                      <a:pt x="495804" y="44492"/>
                    </a:lnTo>
                    <a:lnTo>
                      <a:pt x="494158" y="29708"/>
                    </a:lnTo>
                    <a:lnTo>
                      <a:pt x="488198" y="34092"/>
                    </a:lnTo>
                    <a:lnTo>
                      <a:pt x="480702" y="37231"/>
                    </a:lnTo>
                    <a:lnTo>
                      <a:pt x="478959" y="44008"/>
                    </a:lnTo>
                    <a:lnTo>
                      <a:pt x="481864" y="53994"/>
                    </a:lnTo>
                    <a:lnTo>
                      <a:pt x="481006" y="61199"/>
                    </a:lnTo>
                    <a:lnTo>
                      <a:pt x="476069" y="67893"/>
                    </a:lnTo>
                    <a:lnTo>
                      <a:pt x="466650" y="74324"/>
                    </a:lnTo>
                    <a:lnTo>
                      <a:pt x="464008" y="67299"/>
                    </a:lnTo>
                    <a:lnTo>
                      <a:pt x="459901" y="64823"/>
                    </a:lnTo>
                    <a:lnTo>
                      <a:pt x="462017" y="80603"/>
                    </a:lnTo>
                    <a:lnTo>
                      <a:pt x="460454" y="86481"/>
                    </a:lnTo>
                    <a:lnTo>
                      <a:pt x="449736" y="73591"/>
                    </a:lnTo>
                    <a:lnTo>
                      <a:pt x="448076" y="77049"/>
                    </a:lnTo>
                    <a:lnTo>
                      <a:pt x="449224" y="81087"/>
                    </a:lnTo>
                    <a:lnTo>
                      <a:pt x="448892" y="88694"/>
                    </a:lnTo>
                    <a:lnTo>
                      <a:pt x="443208" y="93798"/>
                    </a:lnTo>
                    <a:lnTo>
                      <a:pt x="445600" y="102884"/>
                    </a:lnTo>
                    <a:lnTo>
                      <a:pt x="444218" y="108416"/>
                    </a:lnTo>
                    <a:lnTo>
                      <a:pt x="421590" y="105055"/>
                    </a:lnTo>
                    <a:lnTo>
                      <a:pt x="421660" y="107835"/>
                    </a:lnTo>
                    <a:lnTo>
                      <a:pt x="437177" y="122468"/>
                    </a:lnTo>
                    <a:lnTo>
                      <a:pt x="447080" y="126423"/>
                    </a:lnTo>
                    <a:lnTo>
                      <a:pt x="450247" y="135510"/>
                    </a:lnTo>
                    <a:lnTo>
                      <a:pt x="444521" y="144928"/>
                    </a:lnTo>
                    <a:lnTo>
                      <a:pt x="432793" y="140475"/>
                    </a:lnTo>
                    <a:lnTo>
                      <a:pt x="431148" y="141305"/>
                    </a:lnTo>
                    <a:lnTo>
                      <a:pt x="439252" y="151567"/>
                    </a:lnTo>
                    <a:lnTo>
                      <a:pt x="444950" y="160792"/>
                    </a:lnTo>
                    <a:lnTo>
                      <a:pt x="443208" y="169961"/>
                    </a:lnTo>
                    <a:lnTo>
                      <a:pt x="446015" y="180223"/>
                    </a:lnTo>
                    <a:lnTo>
                      <a:pt x="447273" y="189794"/>
                    </a:lnTo>
                    <a:lnTo>
                      <a:pt x="446872" y="198438"/>
                    </a:lnTo>
                    <a:lnTo>
                      <a:pt x="460067" y="235116"/>
                    </a:lnTo>
                    <a:lnTo>
                      <a:pt x="468337" y="244051"/>
                    </a:lnTo>
                    <a:lnTo>
                      <a:pt x="476428" y="252556"/>
                    </a:lnTo>
                    <a:lnTo>
                      <a:pt x="481642" y="261048"/>
                    </a:lnTo>
                    <a:lnTo>
                      <a:pt x="475584" y="263787"/>
                    </a:lnTo>
                    <a:lnTo>
                      <a:pt x="463870" y="258406"/>
                    </a:lnTo>
                    <a:lnTo>
                      <a:pt x="453788" y="254520"/>
                    </a:lnTo>
                    <a:lnTo>
                      <a:pt x="439252" y="238325"/>
                    </a:lnTo>
                    <a:lnTo>
                      <a:pt x="435947" y="231396"/>
                    </a:lnTo>
                    <a:lnTo>
                      <a:pt x="432157" y="226112"/>
                    </a:lnTo>
                    <a:lnTo>
                      <a:pt x="436278" y="239182"/>
                    </a:lnTo>
                    <a:lnTo>
                      <a:pt x="443221" y="253289"/>
                    </a:lnTo>
                    <a:lnTo>
                      <a:pt x="483440" y="279484"/>
                    </a:lnTo>
                    <a:lnTo>
                      <a:pt x="492375" y="290949"/>
                    </a:lnTo>
                    <a:lnTo>
                      <a:pt x="499221" y="299967"/>
                    </a:lnTo>
                    <a:lnTo>
                      <a:pt x="500133" y="309883"/>
                    </a:lnTo>
                    <a:lnTo>
                      <a:pt x="490037" y="304932"/>
                    </a:lnTo>
                    <a:lnTo>
                      <a:pt x="480729" y="297809"/>
                    </a:lnTo>
                    <a:lnTo>
                      <a:pt x="458919" y="292291"/>
                    </a:lnTo>
                    <a:lnTo>
                      <a:pt x="432724" y="291447"/>
                    </a:lnTo>
                    <a:lnTo>
                      <a:pt x="413804" y="271559"/>
                    </a:lnTo>
                    <a:lnTo>
                      <a:pt x="415892" y="281061"/>
                    </a:lnTo>
                    <a:lnTo>
                      <a:pt x="414468" y="289815"/>
                    </a:lnTo>
                    <a:lnTo>
                      <a:pt x="403819" y="281793"/>
                    </a:lnTo>
                    <a:lnTo>
                      <a:pt x="396613" y="274533"/>
                    </a:lnTo>
                    <a:lnTo>
                      <a:pt x="392851" y="265695"/>
                    </a:lnTo>
                    <a:lnTo>
                      <a:pt x="382341" y="268586"/>
                    </a:lnTo>
                    <a:lnTo>
                      <a:pt x="372852" y="278986"/>
                    </a:lnTo>
                    <a:lnTo>
                      <a:pt x="361608" y="279318"/>
                    </a:lnTo>
                    <a:lnTo>
                      <a:pt x="357086" y="263966"/>
                    </a:lnTo>
                    <a:lnTo>
                      <a:pt x="358234" y="255046"/>
                    </a:lnTo>
                    <a:lnTo>
                      <a:pt x="366228" y="232903"/>
                    </a:lnTo>
                    <a:lnTo>
                      <a:pt x="375591" y="220497"/>
                    </a:lnTo>
                    <a:lnTo>
                      <a:pt x="377887" y="206557"/>
                    </a:lnTo>
                    <a:lnTo>
                      <a:pt x="371940" y="186890"/>
                    </a:lnTo>
                    <a:lnTo>
                      <a:pt x="376546" y="201439"/>
                    </a:lnTo>
                    <a:lnTo>
                      <a:pt x="385909" y="184096"/>
                    </a:lnTo>
                    <a:lnTo>
                      <a:pt x="375397" y="174263"/>
                    </a:lnTo>
                    <a:lnTo>
                      <a:pt x="365647" y="165176"/>
                    </a:lnTo>
                    <a:lnTo>
                      <a:pt x="357086" y="179795"/>
                    </a:lnTo>
                    <a:lnTo>
                      <a:pt x="346561" y="177236"/>
                    </a:lnTo>
                    <a:lnTo>
                      <a:pt x="327835" y="165342"/>
                    </a:lnTo>
                    <a:lnTo>
                      <a:pt x="300395" y="159893"/>
                    </a:lnTo>
                    <a:lnTo>
                      <a:pt x="295693" y="155273"/>
                    </a:lnTo>
                    <a:lnTo>
                      <a:pt x="294946" y="149313"/>
                    </a:lnTo>
                    <a:lnTo>
                      <a:pt x="296592" y="140378"/>
                    </a:lnTo>
                    <a:lnTo>
                      <a:pt x="287188" y="133947"/>
                    </a:lnTo>
                    <a:lnTo>
                      <a:pt x="266774" y="129881"/>
                    </a:lnTo>
                    <a:lnTo>
                      <a:pt x="257355" y="124944"/>
                    </a:lnTo>
                    <a:lnTo>
                      <a:pt x="255364" y="123865"/>
                    </a:lnTo>
                    <a:lnTo>
                      <a:pt x="252888" y="115774"/>
                    </a:lnTo>
                    <a:lnTo>
                      <a:pt x="249403" y="111058"/>
                    </a:lnTo>
                    <a:lnTo>
                      <a:pt x="244867" y="109647"/>
                    </a:lnTo>
                    <a:lnTo>
                      <a:pt x="243400" y="106273"/>
                    </a:lnTo>
                    <a:lnTo>
                      <a:pt x="244867" y="100906"/>
                    </a:lnTo>
                    <a:lnTo>
                      <a:pt x="241229" y="96176"/>
                    </a:lnTo>
                    <a:lnTo>
                      <a:pt x="232488" y="92124"/>
                    </a:lnTo>
                    <a:lnTo>
                      <a:pt x="228837" y="87754"/>
                    </a:lnTo>
                    <a:lnTo>
                      <a:pt x="230317" y="82982"/>
                    </a:lnTo>
                    <a:lnTo>
                      <a:pt x="226015" y="81724"/>
                    </a:lnTo>
                    <a:lnTo>
                      <a:pt x="216030" y="84130"/>
                    </a:lnTo>
                    <a:lnTo>
                      <a:pt x="205298" y="82069"/>
                    </a:lnTo>
                    <a:lnTo>
                      <a:pt x="193805" y="75624"/>
                    </a:lnTo>
                    <a:lnTo>
                      <a:pt x="181924" y="76523"/>
                    </a:lnTo>
                    <a:lnTo>
                      <a:pt x="163502" y="88915"/>
                    </a:lnTo>
                    <a:lnTo>
                      <a:pt x="152618" y="93217"/>
                    </a:lnTo>
                    <a:lnTo>
                      <a:pt x="148551" y="98901"/>
                    </a:lnTo>
                    <a:lnTo>
                      <a:pt x="147722" y="107573"/>
                    </a:lnTo>
                    <a:lnTo>
                      <a:pt x="143601" y="112621"/>
                    </a:lnTo>
                    <a:lnTo>
                      <a:pt x="132522" y="114834"/>
                    </a:lnTo>
                    <a:lnTo>
                      <a:pt x="130697" y="114917"/>
                    </a:lnTo>
                    <a:lnTo>
                      <a:pt x="117572" y="114681"/>
                    </a:lnTo>
                    <a:lnTo>
                      <a:pt x="107655" y="111279"/>
                    </a:lnTo>
                    <a:lnTo>
                      <a:pt x="105622" y="109453"/>
                    </a:lnTo>
                    <a:lnTo>
                      <a:pt x="105760" y="104917"/>
                    </a:lnTo>
                    <a:lnTo>
                      <a:pt x="103686" y="103271"/>
                    </a:lnTo>
                    <a:lnTo>
                      <a:pt x="100907" y="103451"/>
                    </a:lnTo>
                    <a:lnTo>
                      <a:pt x="98860" y="106438"/>
                    </a:lnTo>
                    <a:lnTo>
                      <a:pt x="97684" y="114612"/>
                    </a:lnTo>
                    <a:lnTo>
                      <a:pt x="79746" y="139770"/>
                    </a:lnTo>
                    <a:lnTo>
                      <a:pt x="68460" y="137557"/>
                    </a:lnTo>
                    <a:lnTo>
                      <a:pt x="64505" y="138456"/>
                    </a:lnTo>
                    <a:lnTo>
                      <a:pt x="39444" y="173834"/>
                    </a:lnTo>
                    <a:lnTo>
                      <a:pt x="31036" y="180265"/>
                    </a:lnTo>
                    <a:lnTo>
                      <a:pt x="15518" y="197041"/>
                    </a:lnTo>
                    <a:lnTo>
                      <a:pt x="11631" y="173917"/>
                    </a:lnTo>
                    <a:lnTo>
                      <a:pt x="7745" y="150696"/>
                    </a:lnTo>
                    <a:lnTo>
                      <a:pt x="3872" y="127475"/>
                    </a:lnTo>
                    <a:lnTo>
                      <a:pt x="0" y="104253"/>
                    </a:lnTo>
                    <a:lnTo>
                      <a:pt x="32197" y="98306"/>
                    </a:lnTo>
                    <a:lnTo>
                      <a:pt x="64325" y="92276"/>
                    </a:lnTo>
                    <a:lnTo>
                      <a:pt x="96466" y="86177"/>
                    </a:lnTo>
                    <a:lnTo>
                      <a:pt x="128567" y="79981"/>
                    </a:lnTo>
                    <a:lnTo>
                      <a:pt x="160722" y="73688"/>
                    </a:lnTo>
                    <a:lnTo>
                      <a:pt x="192837" y="67340"/>
                    </a:lnTo>
                    <a:lnTo>
                      <a:pt x="224867" y="60895"/>
                    </a:lnTo>
                    <a:lnTo>
                      <a:pt x="256926" y="54367"/>
                    </a:lnTo>
                    <a:lnTo>
                      <a:pt x="288971" y="47784"/>
                    </a:lnTo>
                    <a:lnTo>
                      <a:pt x="321002" y="41062"/>
                    </a:lnTo>
                    <a:lnTo>
                      <a:pt x="353075" y="34299"/>
                    </a:lnTo>
                    <a:lnTo>
                      <a:pt x="385037" y="27467"/>
                    </a:lnTo>
                    <a:lnTo>
                      <a:pt x="416985" y="20510"/>
                    </a:lnTo>
                    <a:lnTo>
                      <a:pt x="448961" y="13485"/>
                    </a:lnTo>
                    <a:lnTo>
                      <a:pt x="480937" y="6390"/>
                    </a:lnTo>
                    <a:lnTo>
                      <a:pt x="512540" y="0"/>
                    </a:lnTo>
                    <a:close/>
                    <a:moveTo>
                      <a:pt x="659735" y="282955"/>
                    </a:moveTo>
                    <a:lnTo>
                      <a:pt x="656084" y="284366"/>
                    </a:lnTo>
                    <a:lnTo>
                      <a:pt x="658380" y="277271"/>
                    </a:lnTo>
                    <a:lnTo>
                      <a:pt x="663926" y="244396"/>
                    </a:lnTo>
                    <a:lnTo>
                      <a:pt x="667066" y="232751"/>
                    </a:lnTo>
                    <a:lnTo>
                      <a:pt x="666554" y="255059"/>
                    </a:lnTo>
                    <a:lnTo>
                      <a:pt x="661617" y="276607"/>
                    </a:lnTo>
                    <a:lnTo>
                      <a:pt x="659735" y="282955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439">
                <a:extLst>
                  <a:ext uri="{FF2B5EF4-FFF2-40B4-BE49-F238E27FC236}">
                    <a16:creationId xmlns:a16="http://schemas.microsoft.com/office/drawing/2014/main" id="{5C6FF1B4-2EDD-8477-83A2-A920E11264F1}"/>
                  </a:ext>
                </a:extLst>
              </p:cNvPr>
              <p:cNvSpPr/>
              <p:nvPr/>
            </p:nvSpPr>
            <p:spPr>
              <a:xfrm>
                <a:off x="10319910" y="3328086"/>
                <a:ext cx="493619" cy="269290"/>
              </a:xfrm>
              <a:custGeom>
                <a:avLst/>
                <a:gdLst>
                  <a:gd name="connsiteX0" fmla="*/ 493619 w 493619"/>
                  <a:gd name="connsiteY0" fmla="*/ 163558 h 269290"/>
                  <a:gd name="connsiteX1" fmla="*/ 354444 w 493619"/>
                  <a:gd name="connsiteY1" fmla="*/ 269291 h 269290"/>
                  <a:gd name="connsiteX2" fmla="*/ 139203 w 493619"/>
                  <a:gd name="connsiteY2" fmla="*/ 269291 h 269290"/>
                  <a:gd name="connsiteX3" fmla="*/ 0 w 493619"/>
                  <a:gd name="connsiteY3" fmla="*/ 163558 h 269290"/>
                  <a:gd name="connsiteX4" fmla="*/ 0 w 493619"/>
                  <a:gd name="connsiteY4" fmla="*/ 105747 h 269290"/>
                  <a:gd name="connsiteX5" fmla="*/ 139203 w 493619"/>
                  <a:gd name="connsiteY5" fmla="*/ 0 h 269290"/>
                  <a:gd name="connsiteX6" fmla="*/ 354444 w 493619"/>
                  <a:gd name="connsiteY6" fmla="*/ 0 h 269290"/>
                  <a:gd name="connsiteX7" fmla="*/ 493619 w 493619"/>
                  <a:gd name="connsiteY7" fmla="*/ 105747 h 269290"/>
                  <a:gd name="connsiteX8" fmla="*/ 493619 w 493619"/>
                  <a:gd name="connsiteY8" fmla="*/ 163558 h 26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19" h="269290">
                    <a:moveTo>
                      <a:pt x="493619" y="163558"/>
                    </a:moveTo>
                    <a:cubicBezTo>
                      <a:pt x="493619" y="221936"/>
                      <a:pt x="431272" y="269291"/>
                      <a:pt x="354444" y="269291"/>
                    </a:cubicBezTo>
                    <a:lnTo>
                      <a:pt x="139203" y="269291"/>
                    </a:lnTo>
                    <a:cubicBezTo>
                      <a:pt x="62319" y="269291"/>
                      <a:pt x="0" y="221936"/>
                      <a:pt x="0" y="163558"/>
                    </a:cubicBezTo>
                    <a:lnTo>
                      <a:pt x="0" y="105747"/>
                    </a:lnTo>
                    <a:cubicBezTo>
                      <a:pt x="0" y="47341"/>
                      <a:pt x="62333" y="0"/>
                      <a:pt x="139203" y="0"/>
                    </a:cubicBezTo>
                    <a:lnTo>
                      <a:pt x="354444" y="0"/>
                    </a:lnTo>
                    <a:cubicBezTo>
                      <a:pt x="431285" y="0"/>
                      <a:pt x="493619" y="47341"/>
                      <a:pt x="493619" y="105747"/>
                    </a:cubicBezTo>
                    <a:lnTo>
                      <a:pt x="493619" y="163558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MD</a:t>
                </a:r>
              </a:p>
            </p:txBody>
          </p:sp>
        </p:grpSp>
        <p:grpSp>
          <p:nvGrpSpPr>
            <p:cNvPr id="66" name="Graphic 36">
              <a:extLst>
                <a:ext uri="{FF2B5EF4-FFF2-40B4-BE49-F238E27FC236}">
                  <a16:creationId xmlns:a16="http://schemas.microsoft.com/office/drawing/2014/main" id="{C332D4B8-D739-D66B-3652-3648D76182A3}"/>
                </a:ext>
              </a:extLst>
            </p:cNvPr>
            <p:cNvGrpSpPr/>
            <p:nvPr/>
          </p:nvGrpSpPr>
          <p:grpSpPr>
            <a:xfrm>
              <a:off x="8858170" y="2605484"/>
              <a:ext cx="1219229" cy="473168"/>
              <a:chOff x="9299234" y="1993720"/>
              <a:chExt cx="1446555" cy="561391"/>
            </a:xfrm>
            <a:solidFill>
              <a:schemeClr val="tx2"/>
            </a:solidFill>
          </p:grpSpPr>
          <p:sp>
            <p:nvSpPr>
              <p:cNvPr id="130" name="Freeform: Shape 724">
                <a:extLst>
                  <a:ext uri="{FF2B5EF4-FFF2-40B4-BE49-F238E27FC236}">
                    <a16:creationId xmlns:a16="http://schemas.microsoft.com/office/drawing/2014/main" id="{9098DBEC-9FA3-E763-E52D-CD3115299717}"/>
                  </a:ext>
                </a:extLst>
              </p:cNvPr>
              <p:cNvSpPr/>
              <p:nvPr/>
            </p:nvSpPr>
            <p:spPr>
              <a:xfrm>
                <a:off x="9299234" y="2417665"/>
                <a:ext cx="99550" cy="137446"/>
              </a:xfrm>
              <a:custGeom>
                <a:avLst/>
                <a:gdLst>
                  <a:gd name="connsiteX0" fmla="*/ 89869 w 99550"/>
                  <a:gd name="connsiteY0" fmla="*/ 49374 h 137446"/>
                  <a:gd name="connsiteX1" fmla="*/ 86135 w 99550"/>
                  <a:gd name="connsiteY1" fmla="*/ 55211 h 137446"/>
                  <a:gd name="connsiteX2" fmla="*/ 78944 w 99550"/>
                  <a:gd name="connsiteY2" fmla="*/ 49845 h 137446"/>
                  <a:gd name="connsiteX3" fmla="*/ 74269 w 99550"/>
                  <a:gd name="connsiteY3" fmla="*/ 43082 h 137446"/>
                  <a:gd name="connsiteX4" fmla="*/ 69304 w 99550"/>
                  <a:gd name="connsiteY4" fmla="*/ 39887 h 137446"/>
                  <a:gd name="connsiteX5" fmla="*/ 64754 w 99550"/>
                  <a:gd name="connsiteY5" fmla="*/ 39375 h 137446"/>
                  <a:gd name="connsiteX6" fmla="*/ 72872 w 99550"/>
                  <a:gd name="connsiteY6" fmla="*/ 54824 h 137446"/>
                  <a:gd name="connsiteX7" fmla="*/ 67893 w 99550"/>
                  <a:gd name="connsiteY7" fmla="*/ 69456 h 137446"/>
                  <a:gd name="connsiteX8" fmla="*/ 74435 w 99550"/>
                  <a:gd name="connsiteY8" fmla="*/ 101916 h 137446"/>
                  <a:gd name="connsiteX9" fmla="*/ 67603 w 99550"/>
                  <a:gd name="connsiteY9" fmla="*/ 118097 h 137446"/>
                  <a:gd name="connsiteX10" fmla="*/ 37024 w 99550"/>
                  <a:gd name="connsiteY10" fmla="*/ 135620 h 137446"/>
                  <a:gd name="connsiteX11" fmla="*/ 27024 w 99550"/>
                  <a:gd name="connsiteY11" fmla="*/ 137446 h 137446"/>
                  <a:gd name="connsiteX12" fmla="*/ 25960 w 99550"/>
                  <a:gd name="connsiteY12" fmla="*/ 126838 h 137446"/>
                  <a:gd name="connsiteX13" fmla="*/ 28172 w 99550"/>
                  <a:gd name="connsiteY13" fmla="*/ 121666 h 137446"/>
                  <a:gd name="connsiteX14" fmla="*/ 25876 w 99550"/>
                  <a:gd name="connsiteY14" fmla="*/ 110421 h 137446"/>
                  <a:gd name="connsiteX15" fmla="*/ 24369 w 99550"/>
                  <a:gd name="connsiteY15" fmla="*/ 103091 h 137446"/>
                  <a:gd name="connsiteX16" fmla="*/ 20925 w 99550"/>
                  <a:gd name="connsiteY16" fmla="*/ 90852 h 137446"/>
                  <a:gd name="connsiteX17" fmla="*/ 17052 w 99550"/>
                  <a:gd name="connsiteY17" fmla="*/ 76897 h 137446"/>
                  <a:gd name="connsiteX18" fmla="*/ 12793 w 99550"/>
                  <a:gd name="connsiteY18" fmla="*/ 61780 h 137446"/>
                  <a:gd name="connsiteX19" fmla="*/ 9101 w 99550"/>
                  <a:gd name="connsiteY19" fmla="*/ 48392 h 137446"/>
                  <a:gd name="connsiteX20" fmla="*/ 6376 w 99550"/>
                  <a:gd name="connsiteY20" fmla="*/ 38725 h 137446"/>
                  <a:gd name="connsiteX21" fmla="*/ 2683 w 99550"/>
                  <a:gd name="connsiteY21" fmla="*/ 25434 h 137446"/>
                  <a:gd name="connsiteX22" fmla="*/ 0 w 99550"/>
                  <a:gd name="connsiteY22" fmla="*/ 15932 h 137446"/>
                  <a:gd name="connsiteX23" fmla="*/ 9903 w 99550"/>
                  <a:gd name="connsiteY23" fmla="*/ 13042 h 137446"/>
                  <a:gd name="connsiteX24" fmla="*/ 23484 w 99550"/>
                  <a:gd name="connsiteY24" fmla="*/ 9073 h 137446"/>
                  <a:gd name="connsiteX25" fmla="*/ 36526 w 99550"/>
                  <a:gd name="connsiteY25" fmla="*/ 5269 h 137446"/>
                  <a:gd name="connsiteX26" fmla="*/ 44603 w 99550"/>
                  <a:gd name="connsiteY26" fmla="*/ 2877 h 137446"/>
                  <a:gd name="connsiteX27" fmla="*/ 54520 w 99550"/>
                  <a:gd name="connsiteY27" fmla="*/ 0 h 137446"/>
                  <a:gd name="connsiteX28" fmla="*/ 57189 w 99550"/>
                  <a:gd name="connsiteY28" fmla="*/ 7828 h 137446"/>
                  <a:gd name="connsiteX29" fmla="*/ 61199 w 99550"/>
                  <a:gd name="connsiteY29" fmla="*/ 19985 h 137446"/>
                  <a:gd name="connsiteX30" fmla="*/ 67243 w 99550"/>
                  <a:gd name="connsiteY30" fmla="*/ 20372 h 137446"/>
                  <a:gd name="connsiteX31" fmla="*/ 69802 w 99550"/>
                  <a:gd name="connsiteY31" fmla="*/ 30454 h 137446"/>
                  <a:gd name="connsiteX32" fmla="*/ 71461 w 99550"/>
                  <a:gd name="connsiteY32" fmla="*/ 37162 h 137446"/>
                  <a:gd name="connsiteX33" fmla="*/ 77436 w 99550"/>
                  <a:gd name="connsiteY33" fmla="*/ 39942 h 137446"/>
                  <a:gd name="connsiteX34" fmla="*/ 83452 w 99550"/>
                  <a:gd name="connsiteY34" fmla="*/ 42846 h 137446"/>
                  <a:gd name="connsiteX35" fmla="*/ 89869 w 99550"/>
                  <a:gd name="connsiteY35" fmla="*/ 49374 h 137446"/>
                  <a:gd name="connsiteX36" fmla="*/ 99551 w 99550"/>
                  <a:gd name="connsiteY36" fmla="*/ 87615 h 137446"/>
                  <a:gd name="connsiteX37" fmla="*/ 94323 w 99550"/>
                  <a:gd name="connsiteY37" fmla="*/ 94295 h 137446"/>
                  <a:gd name="connsiteX38" fmla="*/ 86730 w 99550"/>
                  <a:gd name="connsiteY38" fmla="*/ 95540 h 137446"/>
                  <a:gd name="connsiteX39" fmla="*/ 88625 w 99550"/>
                  <a:gd name="connsiteY39" fmla="*/ 87933 h 137446"/>
                  <a:gd name="connsiteX40" fmla="*/ 87408 w 99550"/>
                  <a:gd name="connsiteY40" fmla="*/ 77920 h 137446"/>
                  <a:gd name="connsiteX41" fmla="*/ 88044 w 99550"/>
                  <a:gd name="connsiteY41" fmla="*/ 66358 h 137446"/>
                  <a:gd name="connsiteX42" fmla="*/ 89206 w 99550"/>
                  <a:gd name="connsiteY42" fmla="*/ 62569 h 137446"/>
                  <a:gd name="connsiteX43" fmla="*/ 92691 w 99550"/>
                  <a:gd name="connsiteY43" fmla="*/ 58530 h 137446"/>
                  <a:gd name="connsiteX44" fmla="*/ 99551 w 99550"/>
                  <a:gd name="connsiteY44" fmla="*/ 87615 h 137446"/>
                  <a:gd name="connsiteX45" fmla="*/ 83327 w 99550"/>
                  <a:gd name="connsiteY45" fmla="*/ 93383 h 137446"/>
                  <a:gd name="connsiteX46" fmla="*/ 80534 w 99550"/>
                  <a:gd name="connsiteY46" fmla="*/ 97698 h 137446"/>
                  <a:gd name="connsiteX47" fmla="*/ 76814 w 99550"/>
                  <a:gd name="connsiteY47" fmla="*/ 89510 h 137446"/>
                  <a:gd name="connsiteX48" fmla="*/ 76648 w 99550"/>
                  <a:gd name="connsiteY48" fmla="*/ 78930 h 137446"/>
                  <a:gd name="connsiteX49" fmla="*/ 79220 w 99550"/>
                  <a:gd name="connsiteY49" fmla="*/ 78017 h 137446"/>
                  <a:gd name="connsiteX50" fmla="*/ 81945 w 99550"/>
                  <a:gd name="connsiteY50" fmla="*/ 82913 h 137446"/>
                  <a:gd name="connsiteX51" fmla="*/ 83327 w 99550"/>
                  <a:gd name="connsiteY51" fmla="*/ 93383 h 13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99550" h="137446">
                    <a:moveTo>
                      <a:pt x="89869" y="49374"/>
                    </a:moveTo>
                    <a:lnTo>
                      <a:pt x="86135" y="55211"/>
                    </a:lnTo>
                    <a:lnTo>
                      <a:pt x="78944" y="49845"/>
                    </a:lnTo>
                    <a:lnTo>
                      <a:pt x="74269" y="43082"/>
                    </a:lnTo>
                    <a:lnTo>
                      <a:pt x="69304" y="39887"/>
                    </a:lnTo>
                    <a:lnTo>
                      <a:pt x="64754" y="39375"/>
                    </a:lnTo>
                    <a:lnTo>
                      <a:pt x="72872" y="54824"/>
                    </a:lnTo>
                    <a:lnTo>
                      <a:pt x="67893" y="69456"/>
                    </a:lnTo>
                    <a:lnTo>
                      <a:pt x="74435" y="101916"/>
                    </a:lnTo>
                    <a:lnTo>
                      <a:pt x="67603" y="118097"/>
                    </a:lnTo>
                    <a:lnTo>
                      <a:pt x="37024" y="135620"/>
                    </a:lnTo>
                    <a:lnTo>
                      <a:pt x="27024" y="137446"/>
                    </a:lnTo>
                    <a:lnTo>
                      <a:pt x="25960" y="126838"/>
                    </a:lnTo>
                    <a:lnTo>
                      <a:pt x="28172" y="121666"/>
                    </a:lnTo>
                    <a:lnTo>
                      <a:pt x="25876" y="110421"/>
                    </a:lnTo>
                    <a:lnTo>
                      <a:pt x="24369" y="103091"/>
                    </a:lnTo>
                    <a:lnTo>
                      <a:pt x="20925" y="90852"/>
                    </a:lnTo>
                    <a:lnTo>
                      <a:pt x="17052" y="76897"/>
                    </a:lnTo>
                    <a:lnTo>
                      <a:pt x="12793" y="61780"/>
                    </a:lnTo>
                    <a:lnTo>
                      <a:pt x="9101" y="48392"/>
                    </a:lnTo>
                    <a:lnTo>
                      <a:pt x="6376" y="38725"/>
                    </a:lnTo>
                    <a:lnTo>
                      <a:pt x="2683" y="25434"/>
                    </a:lnTo>
                    <a:lnTo>
                      <a:pt x="0" y="15932"/>
                    </a:lnTo>
                    <a:lnTo>
                      <a:pt x="9903" y="13042"/>
                    </a:lnTo>
                    <a:lnTo>
                      <a:pt x="23484" y="9073"/>
                    </a:lnTo>
                    <a:lnTo>
                      <a:pt x="36526" y="5269"/>
                    </a:lnTo>
                    <a:lnTo>
                      <a:pt x="44603" y="2877"/>
                    </a:lnTo>
                    <a:lnTo>
                      <a:pt x="54520" y="0"/>
                    </a:lnTo>
                    <a:lnTo>
                      <a:pt x="57189" y="7828"/>
                    </a:lnTo>
                    <a:lnTo>
                      <a:pt x="61199" y="19985"/>
                    </a:lnTo>
                    <a:lnTo>
                      <a:pt x="67243" y="20372"/>
                    </a:lnTo>
                    <a:lnTo>
                      <a:pt x="69802" y="30454"/>
                    </a:lnTo>
                    <a:lnTo>
                      <a:pt x="71461" y="37162"/>
                    </a:lnTo>
                    <a:lnTo>
                      <a:pt x="77436" y="39942"/>
                    </a:lnTo>
                    <a:lnTo>
                      <a:pt x="83452" y="42846"/>
                    </a:lnTo>
                    <a:lnTo>
                      <a:pt x="89869" y="49374"/>
                    </a:lnTo>
                    <a:close/>
                    <a:moveTo>
                      <a:pt x="99551" y="87615"/>
                    </a:moveTo>
                    <a:lnTo>
                      <a:pt x="94323" y="94295"/>
                    </a:lnTo>
                    <a:lnTo>
                      <a:pt x="86730" y="95540"/>
                    </a:lnTo>
                    <a:lnTo>
                      <a:pt x="88625" y="87933"/>
                    </a:lnTo>
                    <a:lnTo>
                      <a:pt x="87408" y="77920"/>
                    </a:lnTo>
                    <a:lnTo>
                      <a:pt x="88044" y="66358"/>
                    </a:lnTo>
                    <a:lnTo>
                      <a:pt x="89206" y="62569"/>
                    </a:lnTo>
                    <a:lnTo>
                      <a:pt x="92691" y="58530"/>
                    </a:lnTo>
                    <a:lnTo>
                      <a:pt x="99551" y="87615"/>
                    </a:lnTo>
                    <a:close/>
                    <a:moveTo>
                      <a:pt x="83327" y="93383"/>
                    </a:moveTo>
                    <a:lnTo>
                      <a:pt x="80534" y="97698"/>
                    </a:lnTo>
                    <a:lnTo>
                      <a:pt x="76814" y="89510"/>
                    </a:lnTo>
                    <a:lnTo>
                      <a:pt x="76648" y="78930"/>
                    </a:lnTo>
                    <a:lnTo>
                      <a:pt x="79220" y="78017"/>
                    </a:lnTo>
                    <a:lnTo>
                      <a:pt x="81945" y="82913"/>
                    </a:lnTo>
                    <a:lnTo>
                      <a:pt x="83327" y="93383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: Shape 725">
                <a:extLst>
                  <a:ext uri="{FF2B5EF4-FFF2-40B4-BE49-F238E27FC236}">
                    <a16:creationId xmlns:a16="http://schemas.microsoft.com/office/drawing/2014/main" id="{DFADF909-1270-1D62-FEFE-DE7087C99FD1}"/>
                  </a:ext>
                </a:extLst>
              </p:cNvPr>
              <p:cNvSpPr/>
              <p:nvPr/>
            </p:nvSpPr>
            <p:spPr>
              <a:xfrm>
                <a:off x="10252156" y="1993720"/>
                <a:ext cx="493633" cy="269277"/>
              </a:xfrm>
              <a:custGeom>
                <a:avLst/>
                <a:gdLst>
                  <a:gd name="connsiteX0" fmla="*/ 493633 w 493633"/>
                  <a:gd name="connsiteY0" fmla="*/ 163558 h 269277"/>
                  <a:gd name="connsiteX1" fmla="*/ 354444 w 493633"/>
                  <a:gd name="connsiteY1" fmla="*/ 269277 h 269277"/>
                  <a:gd name="connsiteX2" fmla="*/ 139203 w 493633"/>
                  <a:gd name="connsiteY2" fmla="*/ 269277 h 269277"/>
                  <a:gd name="connsiteX3" fmla="*/ 0 w 493633"/>
                  <a:gd name="connsiteY3" fmla="*/ 163558 h 269277"/>
                  <a:gd name="connsiteX4" fmla="*/ 0 w 493633"/>
                  <a:gd name="connsiteY4" fmla="*/ 105719 h 269277"/>
                  <a:gd name="connsiteX5" fmla="*/ 139203 w 493633"/>
                  <a:gd name="connsiteY5" fmla="*/ 0 h 269277"/>
                  <a:gd name="connsiteX6" fmla="*/ 354444 w 493633"/>
                  <a:gd name="connsiteY6" fmla="*/ 0 h 269277"/>
                  <a:gd name="connsiteX7" fmla="*/ 493633 w 493633"/>
                  <a:gd name="connsiteY7" fmla="*/ 105719 h 269277"/>
                  <a:gd name="connsiteX8" fmla="*/ 493633 w 493633"/>
                  <a:gd name="connsiteY8" fmla="*/ 163558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33" h="269277">
                    <a:moveTo>
                      <a:pt x="493633" y="163558"/>
                    </a:moveTo>
                    <a:cubicBezTo>
                      <a:pt x="493633" y="221949"/>
                      <a:pt x="431286" y="269277"/>
                      <a:pt x="354444" y="269277"/>
                    </a:cubicBezTo>
                    <a:lnTo>
                      <a:pt x="139203" y="269277"/>
                    </a:lnTo>
                    <a:cubicBezTo>
                      <a:pt x="62319" y="269277"/>
                      <a:pt x="0" y="221949"/>
                      <a:pt x="0" y="163558"/>
                    </a:cubicBezTo>
                    <a:lnTo>
                      <a:pt x="0" y="105719"/>
                    </a:lnTo>
                    <a:cubicBezTo>
                      <a:pt x="0" y="47314"/>
                      <a:pt x="62334" y="0"/>
                      <a:pt x="139203" y="0"/>
                    </a:cubicBezTo>
                    <a:lnTo>
                      <a:pt x="354444" y="0"/>
                    </a:lnTo>
                    <a:cubicBezTo>
                      <a:pt x="431300" y="0"/>
                      <a:pt x="493633" y="47314"/>
                      <a:pt x="493633" y="105719"/>
                    </a:cubicBezTo>
                    <a:lnTo>
                      <a:pt x="493633" y="163558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RI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79947A7-587E-F951-2B07-221F3631FA87}"/>
                </a:ext>
              </a:extLst>
            </p:cNvPr>
            <p:cNvGrpSpPr/>
            <p:nvPr/>
          </p:nvGrpSpPr>
          <p:grpSpPr>
            <a:xfrm>
              <a:off x="8665764" y="2917795"/>
              <a:ext cx="1392418" cy="265427"/>
              <a:chOff x="9161493" y="2296507"/>
              <a:chExt cx="1652036" cy="314916"/>
            </a:xfrm>
            <a:solidFill>
              <a:schemeClr val="tx2"/>
            </a:solidFill>
          </p:grpSpPr>
          <p:sp>
            <p:nvSpPr>
              <p:cNvPr id="127" name="Freeform: Shape 402">
                <a:extLst>
                  <a:ext uri="{FF2B5EF4-FFF2-40B4-BE49-F238E27FC236}">
                    <a16:creationId xmlns:a16="http://schemas.microsoft.com/office/drawing/2014/main" id="{D433163D-3EC6-363E-586F-DA162DFD4000}"/>
                  </a:ext>
                </a:extLst>
              </p:cNvPr>
              <p:cNvSpPr/>
              <p:nvPr/>
            </p:nvSpPr>
            <p:spPr>
              <a:xfrm>
                <a:off x="9161493" y="2364151"/>
                <a:ext cx="252999" cy="247272"/>
              </a:xfrm>
              <a:custGeom>
                <a:avLst/>
                <a:gdLst>
                  <a:gd name="connsiteX0" fmla="*/ 224702 w 252999"/>
                  <a:gd name="connsiteY0" fmla="*/ 1867 h 247272"/>
                  <a:gd name="connsiteX1" fmla="*/ 227316 w 252999"/>
                  <a:gd name="connsiteY1" fmla="*/ 11382 h 247272"/>
                  <a:gd name="connsiteX2" fmla="*/ 231050 w 252999"/>
                  <a:gd name="connsiteY2" fmla="*/ 24673 h 247272"/>
                  <a:gd name="connsiteX3" fmla="*/ 233788 w 252999"/>
                  <a:gd name="connsiteY3" fmla="*/ 34313 h 247272"/>
                  <a:gd name="connsiteX4" fmla="*/ 237564 w 252999"/>
                  <a:gd name="connsiteY4" fmla="*/ 47632 h 247272"/>
                  <a:gd name="connsiteX5" fmla="*/ 241797 w 252999"/>
                  <a:gd name="connsiteY5" fmla="*/ 62748 h 247272"/>
                  <a:gd name="connsiteX6" fmla="*/ 245751 w 252999"/>
                  <a:gd name="connsiteY6" fmla="*/ 76703 h 247272"/>
                  <a:gd name="connsiteX7" fmla="*/ 249141 w 252999"/>
                  <a:gd name="connsiteY7" fmla="*/ 88943 h 247272"/>
                  <a:gd name="connsiteX8" fmla="*/ 250703 w 252999"/>
                  <a:gd name="connsiteY8" fmla="*/ 96273 h 247272"/>
                  <a:gd name="connsiteX9" fmla="*/ 252999 w 252999"/>
                  <a:gd name="connsiteY9" fmla="*/ 107517 h 247272"/>
                  <a:gd name="connsiteX10" fmla="*/ 250786 w 252999"/>
                  <a:gd name="connsiteY10" fmla="*/ 112690 h 247272"/>
                  <a:gd name="connsiteX11" fmla="*/ 251851 w 252999"/>
                  <a:gd name="connsiteY11" fmla="*/ 123298 h 247272"/>
                  <a:gd name="connsiteX12" fmla="*/ 239874 w 252999"/>
                  <a:gd name="connsiteY12" fmla="*/ 125510 h 247272"/>
                  <a:gd name="connsiteX13" fmla="*/ 221383 w 252999"/>
                  <a:gd name="connsiteY13" fmla="*/ 133338 h 247272"/>
                  <a:gd name="connsiteX14" fmla="*/ 197359 w 252999"/>
                  <a:gd name="connsiteY14" fmla="*/ 146311 h 247272"/>
                  <a:gd name="connsiteX15" fmla="*/ 182229 w 252999"/>
                  <a:gd name="connsiteY15" fmla="*/ 146477 h 247272"/>
                  <a:gd name="connsiteX16" fmla="*/ 169408 w 252999"/>
                  <a:gd name="connsiteY16" fmla="*/ 156809 h 247272"/>
                  <a:gd name="connsiteX17" fmla="*/ 120601 w 252999"/>
                  <a:gd name="connsiteY17" fmla="*/ 171510 h 247272"/>
                  <a:gd name="connsiteX18" fmla="*/ 109302 w 252999"/>
                  <a:gd name="connsiteY18" fmla="*/ 170777 h 247272"/>
                  <a:gd name="connsiteX19" fmla="*/ 99150 w 252999"/>
                  <a:gd name="connsiteY19" fmla="*/ 186447 h 247272"/>
                  <a:gd name="connsiteX20" fmla="*/ 79746 w 252999"/>
                  <a:gd name="connsiteY20" fmla="*/ 199199 h 247272"/>
                  <a:gd name="connsiteX21" fmla="*/ 32751 w 252999"/>
                  <a:gd name="connsiteY21" fmla="*/ 240330 h 247272"/>
                  <a:gd name="connsiteX22" fmla="*/ 27619 w 252999"/>
                  <a:gd name="connsiteY22" fmla="*/ 247273 h 247272"/>
                  <a:gd name="connsiteX23" fmla="*/ 17924 w 252999"/>
                  <a:gd name="connsiteY23" fmla="*/ 237758 h 247272"/>
                  <a:gd name="connsiteX24" fmla="*/ 10138 w 252999"/>
                  <a:gd name="connsiteY24" fmla="*/ 230331 h 247272"/>
                  <a:gd name="connsiteX25" fmla="*/ 19376 w 252999"/>
                  <a:gd name="connsiteY25" fmla="*/ 220677 h 247272"/>
                  <a:gd name="connsiteX26" fmla="*/ 26402 w 252999"/>
                  <a:gd name="connsiteY26" fmla="*/ 213250 h 247272"/>
                  <a:gd name="connsiteX27" fmla="*/ 32931 w 252999"/>
                  <a:gd name="connsiteY27" fmla="*/ 206294 h 247272"/>
                  <a:gd name="connsiteX28" fmla="*/ 37259 w 252999"/>
                  <a:gd name="connsiteY28" fmla="*/ 201854 h 247272"/>
                  <a:gd name="connsiteX29" fmla="*/ 31381 w 252999"/>
                  <a:gd name="connsiteY29" fmla="*/ 195962 h 247272"/>
                  <a:gd name="connsiteX30" fmla="*/ 25587 w 252999"/>
                  <a:gd name="connsiteY30" fmla="*/ 190209 h 247272"/>
                  <a:gd name="connsiteX31" fmla="*/ 22378 w 252999"/>
                  <a:gd name="connsiteY31" fmla="*/ 173018 h 247272"/>
                  <a:gd name="connsiteX32" fmla="*/ 19224 w 252999"/>
                  <a:gd name="connsiteY32" fmla="*/ 155771 h 247272"/>
                  <a:gd name="connsiteX33" fmla="*/ 16001 w 252999"/>
                  <a:gd name="connsiteY33" fmla="*/ 138594 h 247272"/>
                  <a:gd name="connsiteX34" fmla="*/ 12821 w 252999"/>
                  <a:gd name="connsiteY34" fmla="*/ 121403 h 247272"/>
                  <a:gd name="connsiteX35" fmla="*/ 9584 w 252999"/>
                  <a:gd name="connsiteY35" fmla="*/ 104239 h 247272"/>
                  <a:gd name="connsiteX36" fmla="*/ 6431 w 252999"/>
                  <a:gd name="connsiteY36" fmla="*/ 87062 h 247272"/>
                  <a:gd name="connsiteX37" fmla="*/ 3209 w 252999"/>
                  <a:gd name="connsiteY37" fmla="*/ 69885 h 247272"/>
                  <a:gd name="connsiteX38" fmla="*/ 0 w 252999"/>
                  <a:gd name="connsiteY38" fmla="*/ 52624 h 247272"/>
                  <a:gd name="connsiteX39" fmla="*/ 11244 w 252999"/>
                  <a:gd name="connsiteY39" fmla="*/ 50301 h 247272"/>
                  <a:gd name="connsiteX40" fmla="*/ 22530 w 252999"/>
                  <a:gd name="connsiteY40" fmla="*/ 47908 h 247272"/>
                  <a:gd name="connsiteX41" fmla="*/ 33857 w 252999"/>
                  <a:gd name="connsiteY41" fmla="*/ 45599 h 247272"/>
                  <a:gd name="connsiteX42" fmla="*/ 45170 w 252999"/>
                  <a:gd name="connsiteY42" fmla="*/ 43192 h 247272"/>
                  <a:gd name="connsiteX43" fmla="*/ 56387 w 252999"/>
                  <a:gd name="connsiteY43" fmla="*/ 40813 h 247272"/>
                  <a:gd name="connsiteX44" fmla="*/ 67728 w 252999"/>
                  <a:gd name="connsiteY44" fmla="*/ 38310 h 247272"/>
                  <a:gd name="connsiteX45" fmla="*/ 79041 w 252999"/>
                  <a:gd name="connsiteY45" fmla="*/ 35931 h 247272"/>
                  <a:gd name="connsiteX46" fmla="*/ 90271 w 252999"/>
                  <a:gd name="connsiteY46" fmla="*/ 33511 h 247272"/>
                  <a:gd name="connsiteX47" fmla="*/ 91682 w 252999"/>
                  <a:gd name="connsiteY47" fmla="*/ 38075 h 247272"/>
                  <a:gd name="connsiteX48" fmla="*/ 97228 w 252999"/>
                  <a:gd name="connsiteY48" fmla="*/ 36014 h 247272"/>
                  <a:gd name="connsiteX49" fmla="*/ 96951 w 252999"/>
                  <a:gd name="connsiteY49" fmla="*/ 31782 h 247272"/>
                  <a:gd name="connsiteX50" fmla="*/ 112800 w 252999"/>
                  <a:gd name="connsiteY50" fmla="*/ 27910 h 247272"/>
                  <a:gd name="connsiteX51" fmla="*/ 128733 w 252999"/>
                  <a:gd name="connsiteY51" fmla="*/ 23954 h 247272"/>
                  <a:gd name="connsiteX52" fmla="*/ 144707 w 252999"/>
                  <a:gd name="connsiteY52" fmla="*/ 19985 h 247272"/>
                  <a:gd name="connsiteX53" fmla="*/ 160543 w 252999"/>
                  <a:gd name="connsiteY53" fmla="*/ 16029 h 247272"/>
                  <a:gd name="connsiteX54" fmla="*/ 176406 w 252999"/>
                  <a:gd name="connsiteY54" fmla="*/ 12060 h 247272"/>
                  <a:gd name="connsiteX55" fmla="*/ 192312 w 252999"/>
                  <a:gd name="connsiteY55" fmla="*/ 8022 h 247272"/>
                  <a:gd name="connsiteX56" fmla="*/ 208202 w 252999"/>
                  <a:gd name="connsiteY56" fmla="*/ 4052 h 247272"/>
                  <a:gd name="connsiteX57" fmla="*/ 224052 w 252999"/>
                  <a:gd name="connsiteY57" fmla="*/ 0 h 247272"/>
                  <a:gd name="connsiteX58" fmla="*/ 224702 w 252999"/>
                  <a:gd name="connsiteY58" fmla="*/ 1867 h 24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52999" h="247272">
                    <a:moveTo>
                      <a:pt x="224702" y="1867"/>
                    </a:moveTo>
                    <a:lnTo>
                      <a:pt x="227316" y="11382"/>
                    </a:lnTo>
                    <a:lnTo>
                      <a:pt x="231050" y="24673"/>
                    </a:lnTo>
                    <a:lnTo>
                      <a:pt x="233788" y="34313"/>
                    </a:lnTo>
                    <a:lnTo>
                      <a:pt x="237564" y="47632"/>
                    </a:lnTo>
                    <a:lnTo>
                      <a:pt x="241797" y="62748"/>
                    </a:lnTo>
                    <a:lnTo>
                      <a:pt x="245751" y="76703"/>
                    </a:lnTo>
                    <a:lnTo>
                      <a:pt x="249141" y="88943"/>
                    </a:lnTo>
                    <a:lnTo>
                      <a:pt x="250703" y="96273"/>
                    </a:lnTo>
                    <a:lnTo>
                      <a:pt x="252999" y="107517"/>
                    </a:lnTo>
                    <a:lnTo>
                      <a:pt x="250786" y="112690"/>
                    </a:lnTo>
                    <a:lnTo>
                      <a:pt x="251851" y="123298"/>
                    </a:lnTo>
                    <a:lnTo>
                      <a:pt x="239874" y="125510"/>
                    </a:lnTo>
                    <a:lnTo>
                      <a:pt x="221383" y="133338"/>
                    </a:lnTo>
                    <a:lnTo>
                      <a:pt x="197359" y="146311"/>
                    </a:lnTo>
                    <a:lnTo>
                      <a:pt x="182229" y="146477"/>
                    </a:lnTo>
                    <a:lnTo>
                      <a:pt x="169408" y="156809"/>
                    </a:lnTo>
                    <a:lnTo>
                      <a:pt x="120601" y="171510"/>
                    </a:lnTo>
                    <a:lnTo>
                      <a:pt x="109302" y="170777"/>
                    </a:lnTo>
                    <a:lnTo>
                      <a:pt x="99150" y="186447"/>
                    </a:lnTo>
                    <a:lnTo>
                      <a:pt x="79746" y="199199"/>
                    </a:lnTo>
                    <a:lnTo>
                      <a:pt x="32751" y="240330"/>
                    </a:lnTo>
                    <a:lnTo>
                      <a:pt x="27619" y="247273"/>
                    </a:lnTo>
                    <a:lnTo>
                      <a:pt x="17924" y="237758"/>
                    </a:lnTo>
                    <a:lnTo>
                      <a:pt x="10138" y="230331"/>
                    </a:lnTo>
                    <a:lnTo>
                      <a:pt x="19376" y="220677"/>
                    </a:lnTo>
                    <a:lnTo>
                      <a:pt x="26402" y="213250"/>
                    </a:lnTo>
                    <a:lnTo>
                      <a:pt x="32931" y="206294"/>
                    </a:lnTo>
                    <a:lnTo>
                      <a:pt x="37259" y="201854"/>
                    </a:lnTo>
                    <a:lnTo>
                      <a:pt x="31381" y="195962"/>
                    </a:lnTo>
                    <a:lnTo>
                      <a:pt x="25587" y="190209"/>
                    </a:lnTo>
                    <a:lnTo>
                      <a:pt x="22378" y="173018"/>
                    </a:lnTo>
                    <a:lnTo>
                      <a:pt x="19224" y="155771"/>
                    </a:lnTo>
                    <a:lnTo>
                      <a:pt x="16001" y="138594"/>
                    </a:lnTo>
                    <a:lnTo>
                      <a:pt x="12821" y="121403"/>
                    </a:lnTo>
                    <a:lnTo>
                      <a:pt x="9584" y="104239"/>
                    </a:lnTo>
                    <a:lnTo>
                      <a:pt x="6431" y="87062"/>
                    </a:lnTo>
                    <a:lnTo>
                      <a:pt x="3209" y="69885"/>
                    </a:lnTo>
                    <a:lnTo>
                      <a:pt x="0" y="52624"/>
                    </a:lnTo>
                    <a:lnTo>
                      <a:pt x="11244" y="50301"/>
                    </a:lnTo>
                    <a:lnTo>
                      <a:pt x="22530" y="47908"/>
                    </a:lnTo>
                    <a:lnTo>
                      <a:pt x="33857" y="45599"/>
                    </a:lnTo>
                    <a:lnTo>
                      <a:pt x="45170" y="43192"/>
                    </a:lnTo>
                    <a:lnTo>
                      <a:pt x="56387" y="40813"/>
                    </a:lnTo>
                    <a:lnTo>
                      <a:pt x="67728" y="38310"/>
                    </a:lnTo>
                    <a:lnTo>
                      <a:pt x="79041" y="35931"/>
                    </a:lnTo>
                    <a:lnTo>
                      <a:pt x="90271" y="33511"/>
                    </a:lnTo>
                    <a:lnTo>
                      <a:pt x="91682" y="38075"/>
                    </a:lnTo>
                    <a:lnTo>
                      <a:pt x="97228" y="36014"/>
                    </a:lnTo>
                    <a:lnTo>
                      <a:pt x="96951" y="31782"/>
                    </a:lnTo>
                    <a:lnTo>
                      <a:pt x="112800" y="27910"/>
                    </a:lnTo>
                    <a:lnTo>
                      <a:pt x="128733" y="23954"/>
                    </a:lnTo>
                    <a:lnTo>
                      <a:pt x="144707" y="19985"/>
                    </a:lnTo>
                    <a:lnTo>
                      <a:pt x="160543" y="16029"/>
                    </a:lnTo>
                    <a:lnTo>
                      <a:pt x="176406" y="12060"/>
                    </a:lnTo>
                    <a:lnTo>
                      <a:pt x="192312" y="8022"/>
                    </a:lnTo>
                    <a:lnTo>
                      <a:pt x="208202" y="4052"/>
                    </a:lnTo>
                    <a:lnTo>
                      <a:pt x="224052" y="0"/>
                    </a:lnTo>
                    <a:lnTo>
                      <a:pt x="224702" y="1867"/>
                    </a:lnTo>
                    <a:close/>
                  </a:path>
                </a:pathLst>
              </a:custGeom>
              <a:solidFill>
                <a:srgbClr val="6EBEA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445">
                <a:extLst>
                  <a:ext uri="{FF2B5EF4-FFF2-40B4-BE49-F238E27FC236}">
                    <a16:creationId xmlns:a16="http://schemas.microsoft.com/office/drawing/2014/main" id="{202150BF-0F5D-C353-C429-EBD97D8FC7FA}"/>
                  </a:ext>
                </a:extLst>
              </p:cNvPr>
              <p:cNvSpPr/>
              <p:nvPr/>
            </p:nvSpPr>
            <p:spPr>
              <a:xfrm>
                <a:off x="10319910" y="2296507"/>
                <a:ext cx="493619" cy="269277"/>
              </a:xfrm>
              <a:custGeom>
                <a:avLst/>
                <a:gdLst>
                  <a:gd name="connsiteX0" fmla="*/ 493619 w 493619"/>
                  <a:gd name="connsiteY0" fmla="*/ 163544 h 269277"/>
                  <a:gd name="connsiteX1" fmla="*/ 354444 w 493619"/>
                  <a:gd name="connsiteY1" fmla="*/ 269277 h 269277"/>
                  <a:gd name="connsiteX2" fmla="*/ 139203 w 493619"/>
                  <a:gd name="connsiteY2" fmla="*/ 269277 h 269277"/>
                  <a:gd name="connsiteX3" fmla="*/ 0 w 493619"/>
                  <a:gd name="connsiteY3" fmla="*/ 163544 h 269277"/>
                  <a:gd name="connsiteX4" fmla="*/ 0 w 493619"/>
                  <a:gd name="connsiteY4" fmla="*/ 105719 h 269277"/>
                  <a:gd name="connsiteX5" fmla="*/ 139203 w 493619"/>
                  <a:gd name="connsiteY5" fmla="*/ 0 h 269277"/>
                  <a:gd name="connsiteX6" fmla="*/ 354444 w 493619"/>
                  <a:gd name="connsiteY6" fmla="*/ 0 h 269277"/>
                  <a:gd name="connsiteX7" fmla="*/ 493619 w 493619"/>
                  <a:gd name="connsiteY7" fmla="*/ 105719 h 269277"/>
                  <a:gd name="connsiteX8" fmla="*/ 493619 w 493619"/>
                  <a:gd name="connsiteY8" fmla="*/ 163544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19" h="269277">
                    <a:moveTo>
                      <a:pt x="493619" y="163544"/>
                    </a:moveTo>
                    <a:cubicBezTo>
                      <a:pt x="493619" y="221936"/>
                      <a:pt x="431272" y="269277"/>
                      <a:pt x="354444" y="269277"/>
                    </a:cubicBezTo>
                    <a:lnTo>
                      <a:pt x="139203" y="269277"/>
                    </a:lnTo>
                    <a:cubicBezTo>
                      <a:pt x="62319" y="269277"/>
                      <a:pt x="0" y="221936"/>
                      <a:pt x="0" y="163544"/>
                    </a:cubicBezTo>
                    <a:lnTo>
                      <a:pt x="0" y="105719"/>
                    </a:lnTo>
                    <a:cubicBezTo>
                      <a:pt x="0" y="47341"/>
                      <a:pt x="62333" y="0"/>
                      <a:pt x="139203" y="0"/>
                    </a:cubicBezTo>
                    <a:lnTo>
                      <a:pt x="354444" y="0"/>
                    </a:lnTo>
                    <a:cubicBezTo>
                      <a:pt x="431285" y="0"/>
                      <a:pt x="493619" y="47341"/>
                      <a:pt x="493619" y="105719"/>
                    </a:cubicBezTo>
                    <a:lnTo>
                      <a:pt x="493619" y="163544"/>
                    </a:lnTo>
                    <a:close/>
                  </a:path>
                </a:pathLst>
              </a:custGeom>
              <a:solidFill>
                <a:srgbClr val="6EBEA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CT</a:t>
                </a:r>
              </a:p>
            </p:txBody>
          </p:sp>
        </p:grpSp>
        <p:sp>
          <p:nvSpPr>
            <p:cNvPr id="69" name="Freeform: Shape 449">
              <a:extLst>
                <a:ext uri="{FF2B5EF4-FFF2-40B4-BE49-F238E27FC236}">
                  <a16:creationId xmlns:a16="http://schemas.microsoft.com/office/drawing/2014/main" id="{8BB89B54-BD67-5A08-ADA4-65920990995D}"/>
                </a:ext>
              </a:extLst>
            </p:cNvPr>
            <p:cNvSpPr/>
            <p:nvPr/>
          </p:nvSpPr>
          <p:spPr>
            <a:xfrm>
              <a:off x="9143907" y="4007541"/>
              <a:ext cx="416069" cy="226983"/>
            </a:xfrm>
            <a:custGeom>
              <a:avLst/>
              <a:gdLst>
                <a:gd name="connsiteX0" fmla="*/ 493647 w 493646"/>
                <a:gd name="connsiteY0" fmla="*/ 163572 h 269304"/>
                <a:gd name="connsiteX1" fmla="*/ 354403 w 493646"/>
                <a:gd name="connsiteY1" fmla="*/ 269305 h 269304"/>
                <a:gd name="connsiteX2" fmla="*/ 139189 w 493646"/>
                <a:gd name="connsiteY2" fmla="*/ 269305 h 269304"/>
                <a:gd name="connsiteX3" fmla="*/ 0 w 493646"/>
                <a:gd name="connsiteY3" fmla="*/ 163572 h 269304"/>
                <a:gd name="connsiteX4" fmla="*/ 0 w 493646"/>
                <a:gd name="connsiteY4" fmla="*/ 105733 h 269304"/>
                <a:gd name="connsiteX5" fmla="*/ 139189 w 493646"/>
                <a:gd name="connsiteY5" fmla="*/ 0 h 269304"/>
                <a:gd name="connsiteX6" fmla="*/ 354403 w 493646"/>
                <a:gd name="connsiteY6" fmla="*/ 0 h 269304"/>
                <a:gd name="connsiteX7" fmla="*/ 493647 w 493646"/>
                <a:gd name="connsiteY7" fmla="*/ 105733 h 269304"/>
                <a:gd name="connsiteX8" fmla="*/ 493647 w 493646"/>
                <a:gd name="connsiteY8" fmla="*/ 163572 h 26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646" h="269304">
                  <a:moveTo>
                    <a:pt x="493647" y="163572"/>
                  </a:moveTo>
                  <a:cubicBezTo>
                    <a:pt x="493647" y="221950"/>
                    <a:pt x="431341" y="269305"/>
                    <a:pt x="354403" y="269305"/>
                  </a:cubicBezTo>
                  <a:lnTo>
                    <a:pt x="139189" y="269305"/>
                  </a:lnTo>
                  <a:cubicBezTo>
                    <a:pt x="62306" y="269305"/>
                    <a:pt x="0" y="221950"/>
                    <a:pt x="0" y="163572"/>
                  </a:cubicBezTo>
                  <a:lnTo>
                    <a:pt x="0" y="105733"/>
                  </a:lnTo>
                  <a:cubicBezTo>
                    <a:pt x="0" y="47355"/>
                    <a:pt x="62319" y="0"/>
                    <a:pt x="139189" y="0"/>
                  </a:cubicBezTo>
                  <a:lnTo>
                    <a:pt x="354403" y="0"/>
                  </a:lnTo>
                  <a:cubicBezTo>
                    <a:pt x="431341" y="0"/>
                    <a:pt x="493647" y="47355"/>
                    <a:pt x="493647" y="105733"/>
                  </a:cubicBezTo>
                  <a:lnTo>
                    <a:pt x="493647" y="163572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DC</a:t>
              </a:r>
            </a:p>
          </p:txBody>
        </p:sp>
        <p:sp>
          <p:nvSpPr>
            <p:cNvPr id="70" name="Freeform: Shape 452">
              <a:extLst>
                <a:ext uri="{FF2B5EF4-FFF2-40B4-BE49-F238E27FC236}">
                  <a16:creationId xmlns:a16="http://schemas.microsoft.com/office/drawing/2014/main" id="{2164858A-0FD2-EB7E-1092-2D37EEF9BFFA}"/>
                </a:ext>
              </a:extLst>
            </p:cNvPr>
            <p:cNvSpPr/>
            <p:nvPr/>
          </p:nvSpPr>
          <p:spPr>
            <a:xfrm>
              <a:off x="5220004" y="2220746"/>
              <a:ext cx="810412" cy="514617"/>
            </a:xfrm>
            <a:custGeom>
              <a:avLst/>
              <a:gdLst>
                <a:gd name="connsiteX0" fmla="*/ 961514 w 961514"/>
                <a:gd name="connsiteY0" fmla="*/ 610569 h 610568"/>
                <a:gd name="connsiteX1" fmla="*/ 931475 w 961514"/>
                <a:gd name="connsiteY1" fmla="*/ 610334 h 610568"/>
                <a:gd name="connsiteX2" fmla="*/ 901394 w 961514"/>
                <a:gd name="connsiteY2" fmla="*/ 610016 h 610568"/>
                <a:gd name="connsiteX3" fmla="*/ 871313 w 961514"/>
                <a:gd name="connsiteY3" fmla="*/ 609670 h 610568"/>
                <a:gd name="connsiteX4" fmla="*/ 841162 w 961514"/>
                <a:gd name="connsiteY4" fmla="*/ 609199 h 610568"/>
                <a:gd name="connsiteX5" fmla="*/ 811123 w 961514"/>
                <a:gd name="connsiteY5" fmla="*/ 608688 h 610568"/>
                <a:gd name="connsiteX6" fmla="*/ 781056 w 961514"/>
                <a:gd name="connsiteY6" fmla="*/ 608024 h 610568"/>
                <a:gd name="connsiteX7" fmla="*/ 750961 w 961514"/>
                <a:gd name="connsiteY7" fmla="*/ 607360 h 610568"/>
                <a:gd name="connsiteX8" fmla="*/ 720811 w 961514"/>
                <a:gd name="connsiteY8" fmla="*/ 606613 h 610568"/>
                <a:gd name="connsiteX9" fmla="*/ 690757 w 961514"/>
                <a:gd name="connsiteY9" fmla="*/ 605714 h 610568"/>
                <a:gd name="connsiteX10" fmla="*/ 660704 w 961514"/>
                <a:gd name="connsiteY10" fmla="*/ 604815 h 610568"/>
                <a:gd name="connsiteX11" fmla="*/ 630637 w 961514"/>
                <a:gd name="connsiteY11" fmla="*/ 603819 h 610568"/>
                <a:gd name="connsiteX12" fmla="*/ 600542 w 961514"/>
                <a:gd name="connsiteY12" fmla="*/ 602741 h 610568"/>
                <a:gd name="connsiteX13" fmla="*/ 570488 w 961514"/>
                <a:gd name="connsiteY13" fmla="*/ 601607 h 610568"/>
                <a:gd name="connsiteX14" fmla="*/ 540421 w 961514"/>
                <a:gd name="connsiteY14" fmla="*/ 600445 h 610568"/>
                <a:gd name="connsiteX15" fmla="*/ 510354 w 961514"/>
                <a:gd name="connsiteY15" fmla="*/ 599117 h 610568"/>
                <a:gd name="connsiteX16" fmla="*/ 480301 w 961514"/>
                <a:gd name="connsiteY16" fmla="*/ 597707 h 610568"/>
                <a:gd name="connsiteX17" fmla="*/ 450206 w 961514"/>
                <a:gd name="connsiteY17" fmla="*/ 596240 h 610568"/>
                <a:gd name="connsiteX18" fmla="*/ 420152 w 961514"/>
                <a:gd name="connsiteY18" fmla="*/ 594747 h 610568"/>
                <a:gd name="connsiteX19" fmla="*/ 390168 w 961514"/>
                <a:gd name="connsiteY19" fmla="*/ 593087 h 610568"/>
                <a:gd name="connsiteX20" fmla="*/ 360101 w 961514"/>
                <a:gd name="connsiteY20" fmla="*/ 591441 h 610568"/>
                <a:gd name="connsiteX21" fmla="*/ 330048 w 961514"/>
                <a:gd name="connsiteY21" fmla="*/ 589616 h 610568"/>
                <a:gd name="connsiteX22" fmla="*/ 300050 w 961514"/>
                <a:gd name="connsiteY22" fmla="*/ 587818 h 610568"/>
                <a:gd name="connsiteX23" fmla="*/ 269996 w 961514"/>
                <a:gd name="connsiteY23" fmla="*/ 585909 h 610568"/>
                <a:gd name="connsiteX24" fmla="*/ 240012 w 961514"/>
                <a:gd name="connsiteY24" fmla="*/ 583918 h 610568"/>
                <a:gd name="connsiteX25" fmla="*/ 209931 w 961514"/>
                <a:gd name="connsiteY25" fmla="*/ 581857 h 610568"/>
                <a:gd name="connsiteX26" fmla="*/ 179961 w 961514"/>
                <a:gd name="connsiteY26" fmla="*/ 579630 h 610568"/>
                <a:gd name="connsiteX27" fmla="*/ 149976 w 961514"/>
                <a:gd name="connsiteY27" fmla="*/ 577473 h 610568"/>
                <a:gd name="connsiteX28" fmla="*/ 119909 w 961514"/>
                <a:gd name="connsiteY28" fmla="*/ 575177 h 610568"/>
                <a:gd name="connsiteX29" fmla="*/ 89939 w 961514"/>
                <a:gd name="connsiteY29" fmla="*/ 572770 h 610568"/>
                <a:gd name="connsiteX30" fmla="*/ 59954 w 961514"/>
                <a:gd name="connsiteY30" fmla="*/ 570295 h 610568"/>
                <a:gd name="connsiteX31" fmla="*/ 29970 w 961514"/>
                <a:gd name="connsiteY31" fmla="*/ 567722 h 610568"/>
                <a:gd name="connsiteX32" fmla="*/ 0 w 961514"/>
                <a:gd name="connsiteY32" fmla="*/ 565164 h 610568"/>
                <a:gd name="connsiteX33" fmla="*/ 2960 w 961514"/>
                <a:gd name="connsiteY33" fmla="*/ 529965 h 610568"/>
                <a:gd name="connsiteX34" fmla="*/ 5850 w 961514"/>
                <a:gd name="connsiteY34" fmla="*/ 494712 h 610568"/>
                <a:gd name="connsiteX35" fmla="*/ 8824 w 961514"/>
                <a:gd name="connsiteY35" fmla="*/ 459514 h 610568"/>
                <a:gd name="connsiteX36" fmla="*/ 11715 w 961514"/>
                <a:gd name="connsiteY36" fmla="*/ 424246 h 610568"/>
                <a:gd name="connsiteX37" fmla="*/ 14715 w 961514"/>
                <a:gd name="connsiteY37" fmla="*/ 388965 h 610568"/>
                <a:gd name="connsiteX38" fmla="*/ 17592 w 961514"/>
                <a:gd name="connsiteY38" fmla="*/ 353697 h 610568"/>
                <a:gd name="connsiteX39" fmla="*/ 20552 w 961514"/>
                <a:gd name="connsiteY39" fmla="*/ 318430 h 610568"/>
                <a:gd name="connsiteX40" fmla="*/ 23539 w 961514"/>
                <a:gd name="connsiteY40" fmla="*/ 283163 h 610568"/>
                <a:gd name="connsiteX41" fmla="*/ 26513 w 961514"/>
                <a:gd name="connsiteY41" fmla="*/ 247826 h 610568"/>
                <a:gd name="connsiteX42" fmla="*/ 29417 w 961514"/>
                <a:gd name="connsiteY42" fmla="*/ 212448 h 610568"/>
                <a:gd name="connsiteX43" fmla="*/ 32377 w 961514"/>
                <a:gd name="connsiteY43" fmla="*/ 177098 h 610568"/>
                <a:gd name="connsiteX44" fmla="*/ 35378 w 961514"/>
                <a:gd name="connsiteY44" fmla="*/ 141664 h 610568"/>
                <a:gd name="connsiteX45" fmla="*/ 38338 w 961514"/>
                <a:gd name="connsiteY45" fmla="*/ 106217 h 610568"/>
                <a:gd name="connsiteX46" fmla="*/ 41297 w 961514"/>
                <a:gd name="connsiteY46" fmla="*/ 70770 h 610568"/>
                <a:gd name="connsiteX47" fmla="*/ 44285 w 961514"/>
                <a:gd name="connsiteY47" fmla="*/ 35350 h 610568"/>
                <a:gd name="connsiteX48" fmla="*/ 47176 w 961514"/>
                <a:gd name="connsiteY48" fmla="*/ 0 h 610568"/>
                <a:gd name="connsiteX49" fmla="*/ 60397 w 961514"/>
                <a:gd name="connsiteY49" fmla="*/ 1134 h 610568"/>
                <a:gd name="connsiteX50" fmla="*/ 112690 w 961514"/>
                <a:gd name="connsiteY50" fmla="*/ 5601 h 610568"/>
                <a:gd name="connsiteX51" fmla="*/ 164844 w 961514"/>
                <a:gd name="connsiteY51" fmla="*/ 9820 h 610568"/>
                <a:gd name="connsiteX52" fmla="*/ 217137 w 961514"/>
                <a:gd name="connsiteY52" fmla="*/ 13775 h 610568"/>
                <a:gd name="connsiteX53" fmla="*/ 269416 w 961514"/>
                <a:gd name="connsiteY53" fmla="*/ 17426 h 610568"/>
                <a:gd name="connsiteX54" fmla="*/ 321680 w 961514"/>
                <a:gd name="connsiteY54" fmla="*/ 20884 h 610568"/>
                <a:gd name="connsiteX55" fmla="*/ 374056 w 961514"/>
                <a:gd name="connsiteY55" fmla="*/ 24106 h 610568"/>
                <a:gd name="connsiteX56" fmla="*/ 426335 w 961514"/>
                <a:gd name="connsiteY56" fmla="*/ 27080 h 610568"/>
                <a:gd name="connsiteX57" fmla="*/ 478682 w 961514"/>
                <a:gd name="connsiteY57" fmla="*/ 29804 h 610568"/>
                <a:gd name="connsiteX58" fmla="*/ 530961 w 961514"/>
                <a:gd name="connsiteY58" fmla="*/ 32280 h 610568"/>
                <a:gd name="connsiteX59" fmla="*/ 583337 w 961514"/>
                <a:gd name="connsiteY59" fmla="*/ 34507 h 610568"/>
                <a:gd name="connsiteX60" fmla="*/ 635782 w 961514"/>
                <a:gd name="connsiteY60" fmla="*/ 36512 h 610568"/>
                <a:gd name="connsiteX61" fmla="*/ 688157 w 961514"/>
                <a:gd name="connsiteY61" fmla="*/ 38227 h 610568"/>
                <a:gd name="connsiteX62" fmla="*/ 740519 w 961514"/>
                <a:gd name="connsiteY62" fmla="*/ 39790 h 610568"/>
                <a:gd name="connsiteX63" fmla="*/ 792881 w 961514"/>
                <a:gd name="connsiteY63" fmla="*/ 41035 h 610568"/>
                <a:gd name="connsiteX64" fmla="*/ 845298 w 961514"/>
                <a:gd name="connsiteY64" fmla="*/ 42044 h 610568"/>
                <a:gd name="connsiteX65" fmla="*/ 882626 w 961514"/>
                <a:gd name="connsiteY65" fmla="*/ 42598 h 610568"/>
                <a:gd name="connsiteX66" fmla="*/ 893953 w 961514"/>
                <a:gd name="connsiteY66" fmla="*/ 101003 h 610568"/>
                <a:gd name="connsiteX67" fmla="*/ 893648 w 961514"/>
                <a:gd name="connsiteY67" fmla="*/ 117364 h 610568"/>
                <a:gd name="connsiteX68" fmla="*/ 891643 w 961514"/>
                <a:gd name="connsiteY68" fmla="*/ 127945 h 610568"/>
                <a:gd name="connsiteX69" fmla="*/ 893040 w 961514"/>
                <a:gd name="connsiteY69" fmla="*/ 146450 h 610568"/>
                <a:gd name="connsiteX70" fmla="*/ 892155 w 961514"/>
                <a:gd name="connsiteY70" fmla="*/ 158842 h 610568"/>
                <a:gd name="connsiteX71" fmla="*/ 893911 w 961514"/>
                <a:gd name="connsiteY71" fmla="*/ 174691 h 610568"/>
                <a:gd name="connsiteX72" fmla="*/ 893040 w 961514"/>
                <a:gd name="connsiteY72" fmla="*/ 195672 h 610568"/>
                <a:gd name="connsiteX73" fmla="*/ 898655 w 961514"/>
                <a:gd name="connsiteY73" fmla="*/ 219944 h 610568"/>
                <a:gd name="connsiteX74" fmla="*/ 907355 w 961514"/>
                <a:gd name="connsiteY74" fmla="*/ 242004 h 610568"/>
                <a:gd name="connsiteX75" fmla="*/ 907023 w 961514"/>
                <a:gd name="connsiteY75" fmla="*/ 248296 h 610568"/>
                <a:gd name="connsiteX76" fmla="*/ 909498 w 961514"/>
                <a:gd name="connsiteY76" fmla="*/ 261587 h 610568"/>
                <a:gd name="connsiteX77" fmla="*/ 914602 w 961514"/>
                <a:gd name="connsiteY77" fmla="*/ 272582 h 610568"/>
                <a:gd name="connsiteX78" fmla="*/ 925334 w 961514"/>
                <a:gd name="connsiteY78" fmla="*/ 304959 h 610568"/>
                <a:gd name="connsiteX79" fmla="*/ 924518 w 961514"/>
                <a:gd name="connsiteY79" fmla="*/ 335511 h 610568"/>
                <a:gd name="connsiteX80" fmla="*/ 926344 w 961514"/>
                <a:gd name="connsiteY80" fmla="*/ 344929 h 610568"/>
                <a:gd name="connsiteX81" fmla="*/ 928557 w 961514"/>
                <a:gd name="connsiteY81" fmla="*/ 410762 h 610568"/>
                <a:gd name="connsiteX82" fmla="*/ 929400 w 961514"/>
                <a:gd name="connsiteY82" fmla="*/ 419101 h 610568"/>
                <a:gd name="connsiteX83" fmla="*/ 935430 w 961514"/>
                <a:gd name="connsiteY83" fmla="*/ 429253 h 610568"/>
                <a:gd name="connsiteX84" fmla="*/ 932360 w 961514"/>
                <a:gd name="connsiteY84" fmla="*/ 444217 h 610568"/>
                <a:gd name="connsiteX85" fmla="*/ 931959 w 961514"/>
                <a:gd name="connsiteY85" fmla="*/ 451976 h 610568"/>
                <a:gd name="connsiteX86" fmla="*/ 932858 w 961514"/>
                <a:gd name="connsiteY86" fmla="*/ 479568 h 610568"/>
                <a:gd name="connsiteX87" fmla="*/ 936426 w 961514"/>
                <a:gd name="connsiteY87" fmla="*/ 490383 h 610568"/>
                <a:gd name="connsiteX88" fmla="*/ 939731 w 961514"/>
                <a:gd name="connsiteY88" fmla="*/ 512180 h 610568"/>
                <a:gd name="connsiteX89" fmla="*/ 954101 w 961514"/>
                <a:gd name="connsiteY89" fmla="*/ 539287 h 610568"/>
                <a:gd name="connsiteX90" fmla="*/ 956411 w 961514"/>
                <a:gd name="connsiteY90" fmla="*/ 549522 h 610568"/>
                <a:gd name="connsiteX91" fmla="*/ 957241 w 961514"/>
                <a:gd name="connsiteY91" fmla="*/ 557778 h 610568"/>
                <a:gd name="connsiteX92" fmla="*/ 961127 w 961514"/>
                <a:gd name="connsiteY92" fmla="*/ 574292 h 610568"/>
                <a:gd name="connsiteX93" fmla="*/ 959689 w 961514"/>
                <a:gd name="connsiteY93" fmla="*/ 596351 h 610568"/>
                <a:gd name="connsiteX94" fmla="*/ 961514 w 961514"/>
                <a:gd name="connsiteY94" fmla="*/ 610569 h 6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61514" h="610568">
                  <a:moveTo>
                    <a:pt x="961514" y="610569"/>
                  </a:moveTo>
                  <a:lnTo>
                    <a:pt x="931475" y="610334"/>
                  </a:lnTo>
                  <a:lnTo>
                    <a:pt x="901394" y="610016"/>
                  </a:lnTo>
                  <a:lnTo>
                    <a:pt x="871313" y="609670"/>
                  </a:lnTo>
                  <a:lnTo>
                    <a:pt x="841162" y="609199"/>
                  </a:lnTo>
                  <a:lnTo>
                    <a:pt x="811123" y="608688"/>
                  </a:lnTo>
                  <a:lnTo>
                    <a:pt x="781056" y="608024"/>
                  </a:lnTo>
                  <a:lnTo>
                    <a:pt x="750961" y="607360"/>
                  </a:lnTo>
                  <a:lnTo>
                    <a:pt x="720811" y="606613"/>
                  </a:lnTo>
                  <a:lnTo>
                    <a:pt x="690757" y="605714"/>
                  </a:lnTo>
                  <a:lnTo>
                    <a:pt x="660704" y="604815"/>
                  </a:lnTo>
                  <a:lnTo>
                    <a:pt x="630637" y="603819"/>
                  </a:lnTo>
                  <a:lnTo>
                    <a:pt x="600542" y="602741"/>
                  </a:lnTo>
                  <a:lnTo>
                    <a:pt x="570488" y="601607"/>
                  </a:lnTo>
                  <a:lnTo>
                    <a:pt x="540421" y="600445"/>
                  </a:lnTo>
                  <a:lnTo>
                    <a:pt x="510354" y="599117"/>
                  </a:lnTo>
                  <a:lnTo>
                    <a:pt x="480301" y="597707"/>
                  </a:lnTo>
                  <a:lnTo>
                    <a:pt x="450206" y="596240"/>
                  </a:lnTo>
                  <a:lnTo>
                    <a:pt x="420152" y="594747"/>
                  </a:lnTo>
                  <a:lnTo>
                    <a:pt x="390168" y="593087"/>
                  </a:lnTo>
                  <a:lnTo>
                    <a:pt x="360101" y="591441"/>
                  </a:lnTo>
                  <a:lnTo>
                    <a:pt x="330048" y="589616"/>
                  </a:lnTo>
                  <a:lnTo>
                    <a:pt x="300050" y="587818"/>
                  </a:lnTo>
                  <a:lnTo>
                    <a:pt x="269996" y="585909"/>
                  </a:lnTo>
                  <a:lnTo>
                    <a:pt x="240012" y="583918"/>
                  </a:lnTo>
                  <a:lnTo>
                    <a:pt x="209931" y="581857"/>
                  </a:lnTo>
                  <a:lnTo>
                    <a:pt x="179961" y="579630"/>
                  </a:lnTo>
                  <a:lnTo>
                    <a:pt x="149976" y="577473"/>
                  </a:lnTo>
                  <a:lnTo>
                    <a:pt x="119909" y="575177"/>
                  </a:lnTo>
                  <a:lnTo>
                    <a:pt x="89939" y="572770"/>
                  </a:lnTo>
                  <a:lnTo>
                    <a:pt x="59954" y="570295"/>
                  </a:lnTo>
                  <a:lnTo>
                    <a:pt x="29970" y="567722"/>
                  </a:lnTo>
                  <a:lnTo>
                    <a:pt x="0" y="565164"/>
                  </a:lnTo>
                  <a:lnTo>
                    <a:pt x="2960" y="529965"/>
                  </a:lnTo>
                  <a:lnTo>
                    <a:pt x="5850" y="494712"/>
                  </a:lnTo>
                  <a:lnTo>
                    <a:pt x="8824" y="459514"/>
                  </a:lnTo>
                  <a:lnTo>
                    <a:pt x="11715" y="424246"/>
                  </a:lnTo>
                  <a:lnTo>
                    <a:pt x="14715" y="388965"/>
                  </a:lnTo>
                  <a:lnTo>
                    <a:pt x="17592" y="353697"/>
                  </a:lnTo>
                  <a:lnTo>
                    <a:pt x="20552" y="318430"/>
                  </a:lnTo>
                  <a:lnTo>
                    <a:pt x="23539" y="283163"/>
                  </a:lnTo>
                  <a:lnTo>
                    <a:pt x="26513" y="247826"/>
                  </a:lnTo>
                  <a:lnTo>
                    <a:pt x="29417" y="212448"/>
                  </a:lnTo>
                  <a:lnTo>
                    <a:pt x="32377" y="177098"/>
                  </a:lnTo>
                  <a:lnTo>
                    <a:pt x="35378" y="141664"/>
                  </a:lnTo>
                  <a:lnTo>
                    <a:pt x="38338" y="106217"/>
                  </a:lnTo>
                  <a:lnTo>
                    <a:pt x="41297" y="70770"/>
                  </a:lnTo>
                  <a:lnTo>
                    <a:pt x="44285" y="35350"/>
                  </a:lnTo>
                  <a:lnTo>
                    <a:pt x="47176" y="0"/>
                  </a:lnTo>
                  <a:lnTo>
                    <a:pt x="60397" y="1134"/>
                  </a:lnTo>
                  <a:lnTo>
                    <a:pt x="112690" y="5601"/>
                  </a:lnTo>
                  <a:lnTo>
                    <a:pt x="164844" y="9820"/>
                  </a:lnTo>
                  <a:lnTo>
                    <a:pt x="217137" y="13775"/>
                  </a:lnTo>
                  <a:lnTo>
                    <a:pt x="269416" y="17426"/>
                  </a:lnTo>
                  <a:lnTo>
                    <a:pt x="321680" y="20884"/>
                  </a:lnTo>
                  <a:lnTo>
                    <a:pt x="374056" y="24106"/>
                  </a:lnTo>
                  <a:lnTo>
                    <a:pt x="426335" y="27080"/>
                  </a:lnTo>
                  <a:lnTo>
                    <a:pt x="478682" y="29804"/>
                  </a:lnTo>
                  <a:lnTo>
                    <a:pt x="530961" y="32280"/>
                  </a:lnTo>
                  <a:lnTo>
                    <a:pt x="583337" y="34507"/>
                  </a:lnTo>
                  <a:lnTo>
                    <a:pt x="635782" y="36512"/>
                  </a:lnTo>
                  <a:lnTo>
                    <a:pt x="688157" y="38227"/>
                  </a:lnTo>
                  <a:lnTo>
                    <a:pt x="740519" y="39790"/>
                  </a:lnTo>
                  <a:lnTo>
                    <a:pt x="792881" y="41035"/>
                  </a:lnTo>
                  <a:lnTo>
                    <a:pt x="845298" y="42044"/>
                  </a:lnTo>
                  <a:lnTo>
                    <a:pt x="882626" y="42598"/>
                  </a:lnTo>
                  <a:lnTo>
                    <a:pt x="893953" y="101003"/>
                  </a:lnTo>
                  <a:lnTo>
                    <a:pt x="893648" y="117364"/>
                  </a:lnTo>
                  <a:lnTo>
                    <a:pt x="891643" y="127945"/>
                  </a:lnTo>
                  <a:lnTo>
                    <a:pt x="893040" y="146450"/>
                  </a:lnTo>
                  <a:lnTo>
                    <a:pt x="892155" y="158842"/>
                  </a:lnTo>
                  <a:lnTo>
                    <a:pt x="893911" y="174691"/>
                  </a:lnTo>
                  <a:lnTo>
                    <a:pt x="893040" y="195672"/>
                  </a:lnTo>
                  <a:lnTo>
                    <a:pt x="898655" y="219944"/>
                  </a:lnTo>
                  <a:lnTo>
                    <a:pt x="907355" y="242004"/>
                  </a:lnTo>
                  <a:lnTo>
                    <a:pt x="907023" y="248296"/>
                  </a:lnTo>
                  <a:lnTo>
                    <a:pt x="909498" y="261587"/>
                  </a:lnTo>
                  <a:lnTo>
                    <a:pt x="914602" y="272582"/>
                  </a:lnTo>
                  <a:lnTo>
                    <a:pt x="925334" y="304959"/>
                  </a:lnTo>
                  <a:lnTo>
                    <a:pt x="924518" y="335511"/>
                  </a:lnTo>
                  <a:lnTo>
                    <a:pt x="926344" y="344929"/>
                  </a:lnTo>
                  <a:lnTo>
                    <a:pt x="928557" y="410762"/>
                  </a:lnTo>
                  <a:lnTo>
                    <a:pt x="929400" y="419101"/>
                  </a:lnTo>
                  <a:lnTo>
                    <a:pt x="935430" y="429253"/>
                  </a:lnTo>
                  <a:lnTo>
                    <a:pt x="932360" y="444217"/>
                  </a:lnTo>
                  <a:lnTo>
                    <a:pt x="931959" y="451976"/>
                  </a:lnTo>
                  <a:lnTo>
                    <a:pt x="932858" y="479568"/>
                  </a:lnTo>
                  <a:lnTo>
                    <a:pt x="936426" y="490383"/>
                  </a:lnTo>
                  <a:lnTo>
                    <a:pt x="939731" y="512180"/>
                  </a:lnTo>
                  <a:lnTo>
                    <a:pt x="954101" y="539287"/>
                  </a:lnTo>
                  <a:lnTo>
                    <a:pt x="956411" y="549522"/>
                  </a:lnTo>
                  <a:lnTo>
                    <a:pt x="957241" y="557778"/>
                  </a:lnTo>
                  <a:lnTo>
                    <a:pt x="961127" y="574292"/>
                  </a:lnTo>
                  <a:lnTo>
                    <a:pt x="959689" y="596351"/>
                  </a:lnTo>
                  <a:lnTo>
                    <a:pt x="961514" y="610569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2860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ND</a:t>
              </a:r>
            </a:p>
          </p:txBody>
        </p:sp>
        <p:sp>
          <p:nvSpPr>
            <p:cNvPr id="71" name="Freeform: Shape 455">
              <a:extLst>
                <a:ext uri="{FF2B5EF4-FFF2-40B4-BE49-F238E27FC236}">
                  <a16:creationId xmlns:a16="http://schemas.microsoft.com/office/drawing/2014/main" id="{8FEFA59A-D3C2-CAF8-EF2F-92D28E3942D1}"/>
                </a:ext>
              </a:extLst>
            </p:cNvPr>
            <p:cNvSpPr/>
            <p:nvPr/>
          </p:nvSpPr>
          <p:spPr>
            <a:xfrm>
              <a:off x="5177689" y="2697095"/>
              <a:ext cx="863451" cy="571946"/>
            </a:xfrm>
            <a:custGeom>
              <a:avLst/>
              <a:gdLst>
                <a:gd name="connsiteX0" fmla="*/ 1011718 w 1024442"/>
                <a:gd name="connsiteY0" fmla="*/ 45405 h 678586"/>
                <a:gd name="connsiteX1" fmla="*/ 1007196 w 1024442"/>
                <a:gd name="connsiteY1" fmla="*/ 63758 h 678586"/>
                <a:gd name="connsiteX2" fmla="*/ 1004057 w 1024442"/>
                <a:gd name="connsiteY2" fmla="*/ 71766 h 678586"/>
                <a:gd name="connsiteX3" fmla="*/ 997764 w 1024442"/>
                <a:gd name="connsiteY3" fmla="*/ 79939 h 678586"/>
                <a:gd name="connsiteX4" fmla="*/ 978028 w 1024442"/>
                <a:gd name="connsiteY4" fmla="*/ 97601 h 678586"/>
                <a:gd name="connsiteX5" fmla="*/ 973146 w 1024442"/>
                <a:gd name="connsiteY5" fmla="*/ 103728 h 678586"/>
                <a:gd name="connsiteX6" fmla="*/ 973809 w 1024442"/>
                <a:gd name="connsiteY6" fmla="*/ 109246 h 678586"/>
                <a:gd name="connsiteX7" fmla="*/ 977682 w 1024442"/>
                <a:gd name="connsiteY7" fmla="*/ 116438 h 678586"/>
                <a:gd name="connsiteX8" fmla="*/ 987585 w 1024442"/>
                <a:gd name="connsiteY8" fmla="*/ 133034 h 678586"/>
                <a:gd name="connsiteX9" fmla="*/ 992965 w 1024442"/>
                <a:gd name="connsiteY9" fmla="*/ 139797 h 678586"/>
                <a:gd name="connsiteX10" fmla="*/ 1014595 w 1024442"/>
                <a:gd name="connsiteY10" fmla="*/ 151027 h 678586"/>
                <a:gd name="connsiteX11" fmla="*/ 1024443 w 1024442"/>
                <a:gd name="connsiteY11" fmla="*/ 164830 h 678586"/>
                <a:gd name="connsiteX12" fmla="*/ 1024166 w 1024442"/>
                <a:gd name="connsiteY12" fmla="*/ 206390 h 678586"/>
                <a:gd name="connsiteX13" fmla="*/ 1024028 w 1024442"/>
                <a:gd name="connsiteY13" fmla="*/ 247854 h 678586"/>
                <a:gd name="connsiteX14" fmla="*/ 1023751 w 1024442"/>
                <a:gd name="connsiteY14" fmla="*/ 289303 h 678586"/>
                <a:gd name="connsiteX15" fmla="*/ 1023613 w 1024442"/>
                <a:gd name="connsiteY15" fmla="*/ 330684 h 678586"/>
                <a:gd name="connsiteX16" fmla="*/ 1023336 w 1024442"/>
                <a:gd name="connsiteY16" fmla="*/ 372147 h 678586"/>
                <a:gd name="connsiteX17" fmla="*/ 1023170 w 1024442"/>
                <a:gd name="connsiteY17" fmla="*/ 413514 h 678586"/>
                <a:gd name="connsiteX18" fmla="*/ 1022921 w 1024442"/>
                <a:gd name="connsiteY18" fmla="*/ 454908 h 678586"/>
                <a:gd name="connsiteX19" fmla="*/ 1022727 w 1024442"/>
                <a:gd name="connsiteY19" fmla="*/ 496261 h 678586"/>
                <a:gd name="connsiteX20" fmla="*/ 1003240 w 1024442"/>
                <a:gd name="connsiteY20" fmla="*/ 496869 h 678586"/>
                <a:gd name="connsiteX21" fmla="*/ 1005550 w 1024442"/>
                <a:gd name="connsiteY21" fmla="*/ 508418 h 678586"/>
                <a:gd name="connsiteX22" fmla="*/ 1010764 w 1024442"/>
                <a:gd name="connsiteY22" fmla="*/ 519731 h 678586"/>
                <a:gd name="connsiteX23" fmla="*/ 1011663 w 1024442"/>
                <a:gd name="connsiteY23" fmla="*/ 526245 h 678586"/>
                <a:gd name="connsiteX24" fmla="*/ 1010598 w 1024442"/>
                <a:gd name="connsiteY24" fmla="*/ 531625 h 678586"/>
                <a:gd name="connsiteX25" fmla="*/ 1006878 w 1024442"/>
                <a:gd name="connsiteY25" fmla="*/ 536341 h 678586"/>
                <a:gd name="connsiteX26" fmla="*/ 1007708 w 1024442"/>
                <a:gd name="connsiteY26" fmla="*/ 543851 h 678586"/>
                <a:gd name="connsiteX27" fmla="*/ 1008786 w 1024442"/>
                <a:gd name="connsiteY27" fmla="*/ 545857 h 678586"/>
                <a:gd name="connsiteX28" fmla="*/ 1017541 w 1024442"/>
                <a:gd name="connsiteY28" fmla="*/ 550725 h 678586"/>
                <a:gd name="connsiteX29" fmla="*/ 1020501 w 1024442"/>
                <a:gd name="connsiteY29" fmla="*/ 557253 h 678586"/>
                <a:gd name="connsiteX30" fmla="*/ 1021345 w 1024442"/>
                <a:gd name="connsiteY30" fmla="*/ 564680 h 678586"/>
                <a:gd name="connsiteX31" fmla="*/ 1021178 w 1024442"/>
                <a:gd name="connsiteY31" fmla="*/ 570364 h 678586"/>
                <a:gd name="connsiteX32" fmla="*/ 1015785 w 1024442"/>
                <a:gd name="connsiteY32" fmla="*/ 580626 h 678586"/>
                <a:gd name="connsiteX33" fmla="*/ 1014139 w 1024442"/>
                <a:gd name="connsiteY33" fmla="*/ 594235 h 678586"/>
                <a:gd name="connsiteX34" fmla="*/ 1007403 w 1024442"/>
                <a:gd name="connsiteY34" fmla="*/ 614552 h 678586"/>
                <a:gd name="connsiteX35" fmla="*/ 1000032 w 1024442"/>
                <a:gd name="connsiteY35" fmla="*/ 626875 h 678586"/>
                <a:gd name="connsiteX36" fmla="*/ 998538 w 1024442"/>
                <a:gd name="connsiteY36" fmla="*/ 633251 h 678586"/>
                <a:gd name="connsiteX37" fmla="*/ 999216 w 1024442"/>
                <a:gd name="connsiteY37" fmla="*/ 638271 h 678586"/>
                <a:gd name="connsiteX38" fmla="*/ 1010460 w 1024442"/>
                <a:gd name="connsiteY38" fmla="*/ 651396 h 678586"/>
                <a:gd name="connsiteX39" fmla="*/ 1011027 w 1024442"/>
                <a:gd name="connsiteY39" fmla="*/ 656596 h 678586"/>
                <a:gd name="connsiteX40" fmla="*/ 1014775 w 1024442"/>
                <a:gd name="connsiteY40" fmla="*/ 663373 h 678586"/>
                <a:gd name="connsiteX41" fmla="*/ 1018136 w 1024442"/>
                <a:gd name="connsiteY41" fmla="*/ 678586 h 678586"/>
                <a:gd name="connsiteX42" fmla="*/ 1007625 w 1024442"/>
                <a:gd name="connsiteY42" fmla="*/ 676014 h 678586"/>
                <a:gd name="connsiteX43" fmla="*/ 997487 w 1024442"/>
                <a:gd name="connsiteY43" fmla="*/ 667826 h 678586"/>
                <a:gd name="connsiteX44" fmla="*/ 991775 w 1024442"/>
                <a:gd name="connsiteY44" fmla="*/ 655116 h 678586"/>
                <a:gd name="connsiteX45" fmla="*/ 974363 w 1024442"/>
                <a:gd name="connsiteY45" fmla="*/ 643208 h 678586"/>
                <a:gd name="connsiteX46" fmla="*/ 945278 w 1024442"/>
                <a:gd name="connsiteY46" fmla="*/ 632144 h 678586"/>
                <a:gd name="connsiteX47" fmla="*/ 925763 w 1024442"/>
                <a:gd name="connsiteY47" fmla="*/ 622159 h 678586"/>
                <a:gd name="connsiteX48" fmla="*/ 915791 w 1024442"/>
                <a:gd name="connsiteY48" fmla="*/ 613321 h 678586"/>
                <a:gd name="connsiteX49" fmla="*/ 891837 w 1024442"/>
                <a:gd name="connsiteY49" fmla="*/ 609186 h 678586"/>
                <a:gd name="connsiteX50" fmla="*/ 853693 w 1024442"/>
                <a:gd name="connsiteY50" fmla="*/ 609670 h 678586"/>
                <a:gd name="connsiteX51" fmla="*/ 828812 w 1024442"/>
                <a:gd name="connsiteY51" fmla="*/ 613805 h 678586"/>
                <a:gd name="connsiteX52" fmla="*/ 817264 w 1024442"/>
                <a:gd name="connsiteY52" fmla="*/ 621633 h 678586"/>
                <a:gd name="connsiteX53" fmla="*/ 793296 w 1024442"/>
                <a:gd name="connsiteY53" fmla="*/ 612574 h 678586"/>
                <a:gd name="connsiteX54" fmla="*/ 753658 w 1024442"/>
                <a:gd name="connsiteY54" fmla="*/ 584153 h 678586"/>
                <a:gd name="connsiteX55" fmla="*/ 700231 w 1024442"/>
                <a:gd name="connsiteY55" fmla="*/ 582493 h 678586"/>
                <a:gd name="connsiteX56" fmla="*/ 653471 w 1024442"/>
                <a:gd name="connsiteY56" fmla="*/ 581027 h 678586"/>
                <a:gd name="connsiteX57" fmla="*/ 606738 w 1024442"/>
                <a:gd name="connsiteY57" fmla="*/ 579284 h 678586"/>
                <a:gd name="connsiteX58" fmla="*/ 560088 w 1024442"/>
                <a:gd name="connsiteY58" fmla="*/ 577376 h 678586"/>
                <a:gd name="connsiteX59" fmla="*/ 513328 w 1024442"/>
                <a:gd name="connsiteY59" fmla="*/ 575232 h 678586"/>
                <a:gd name="connsiteX60" fmla="*/ 466581 w 1024442"/>
                <a:gd name="connsiteY60" fmla="*/ 572992 h 678586"/>
                <a:gd name="connsiteX61" fmla="*/ 419904 w 1024442"/>
                <a:gd name="connsiteY61" fmla="*/ 570613 h 678586"/>
                <a:gd name="connsiteX62" fmla="*/ 373157 w 1024442"/>
                <a:gd name="connsiteY62" fmla="*/ 567985 h 678586"/>
                <a:gd name="connsiteX63" fmla="*/ 326493 w 1024442"/>
                <a:gd name="connsiteY63" fmla="*/ 565178 h 678586"/>
                <a:gd name="connsiteX64" fmla="*/ 279830 w 1024442"/>
                <a:gd name="connsiteY64" fmla="*/ 562176 h 678586"/>
                <a:gd name="connsiteX65" fmla="*/ 233152 w 1024442"/>
                <a:gd name="connsiteY65" fmla="*/ 559037 h 678586"/>
                <a:gd name="connsiteX66" fmla="*/ 186489 w 1024442"/>
                <a:gd name="connsiteY66" fmla="*/ 555676 h 678586"/>
                <a:gd name="connsiteX67" fmla="*/ 139825 w 1024442"/>
                <a:gd name="connsiteY67" fmla="*/ 552191 h 678586"/>
                <a:gd name="connsiteX68" fmla="*/ 93244 w 1024442"/>
                <a:gd name="connsiteY68" fmla="*/ 548470 h 678586"/>
                <a:gd name="connsiteX69" fmla="*/ 46677 w 1024442"/>
                <a:gd name="connsiteY69" fmla="*/ 544667 h 678586"/>
                <a:gd name="connsiteX70" fmla="*/ 0 w 1024442"/>
                <a:gd name="connsiteY70" fmla="*/ 540629 h 678586"/>
                <a:gd name="connsiteX71" fmla="*/ 3956 w 1024442"/>
                <a:gd name="connsiteY71" fmla="*/ 494712 h 678586"/>
                <a:gd name="connsiteX72" fmla="*/ 7842 w 1024442"/>
                <a:gd name="connsiteY72" fmla="*/ 448878 h 678586"/>
                <a:gd name="connsiteX73" fmla="*/ 11825 w 1024442"/>
                <a:gd name="connsiteY73" fmla="*/ 402961 h 678586"/>
                <a:gd name="connsiteX74" fmla="*/ 15684 w 1024442"/>
                <a:gd name="connsiteY74" fmla="*/ 357044 h 678586"/>
                <a:gd name="connsiteX75" fmla="*/ 19653 w 1024442"/>
                <a:gd name="connsiteY75" fmla="*/ 311114 h 678586"/>
                <a:gd name="connsiteX76" fmla="*/ 23608 w 1024442"/>
                <a:gd name="connsiteY76" fmla="*/ 265197 h 678586"/>
                <a:gd name="connsiteX77" fmla="*/ 27564 w 1024442"/>
                <a:gd name="connsiteY77" fmla="*/ 219197 h 678586"/>
                <a:gd name="connsiteX78" fmla="*/ 31437 w 1024442"/>
                <a:gd name="connsiteY78" fmla="*/ 173184 h 678586"/>
                <a:gd name="connsiteX79" fmla="*/ 32529 w 1024442"/>
                <a:gd name="connsiteY79" fmla="*/ 173294 h 678586"/>
                <a:gd name="connsiteX80" fmla="*/ 33511 w 1024442"/>
                <a:gd name="connsiteY80" fmla="*/ 173377 h 678586"/>
                <a:gd name="connsiteX81" fmla="*/ 34576 w 1024442"/>
                <a:gd name="connsiteY81" fmla="*/ 173543 h 678586"/>
                <a:gd name="connsiteX82" fmla="*/ 35558 w 1024442"/>
                <a:gd name="connsiteY82" fmla="*/ 173626 h 678586"/>
                <a:gd name="connsiteX83" fmla="*/ 35641 w 1024442"/>
                <a:gd name="connsiteY83" fmla="*/ 173032 h 678586"/>
                <a:gd name="connsiteX84" fmla="*/ 35738 w 1024442"/>
                <a:gd name="connsiteY84" fmla="*/ 172465 h 678586"/>
                <a:gd name="connsiteX85" fmla="*/ 35821 w 1024442"/>
                <a:gd name="connsiteY85" fmla="*/ 171898 h 678586"/>
                <a:gd name="connsiteX86" fmla="*/ 35904 w 1024442"/>
                <a:gd name="connsiteY86" fmla="*/ 171317 h 678586"/>
                <a:gd name="connsiteX87" fmla="*/ 39458 w 1024442"/>
                <a:gd name="connsiteY87" fmla="*/ 128512 h 678586"/>
                <a:gd name="connsiteX88" fmla="*/ 42999 w 1024442"/>
                <a:gd name="connsiteY88" fmla="*/ 85651 h 678586"/>
                <a:gd name="connsiteX89" fmla="*/ 46664 w 1024442"/>
                <a:gd name="connsiteY89" fmla="*/ 42860 h 678586"/>
                <a:gd name="connsiteX90" fmla="*/ 50218 w 1024442"/>
                <a:gd name="connsiteY90" fmla="*/ 0 h 678586"/>
                <a:gd name="connsiteX91" fmla="*/ 80188 w 1024442"/>
                <a:gd name="connsiteY91" fmla="*/ 2559 h 678586"/>
                <a:gd name="connsiteX92" fmla="*/ 110173 w 1024442"/>
                <a:gd name="connsiteY92" fmla="*/ 5131 h 678586"/>
                <a:gd name="connsiteX93" fmla="*/ 140157 w 1024442"/>
                <a:gd name="connsiteY93" fmla="*/ 7607 h 678586"/>
                <a:gd name="connsiteX94" fmla="*/ 170127 w 1024442"/>
                <a:gd name="connsiteY94" fmla="*/ 10013 h 678586"/>
                <a:gd name="connsiteX95" fmla="*/ 200195 w 1024442"/>
                <a:gd name="connsiteY95" fmla="*/ 12309 h 678586"/>
                <a:gd name="connsiteX96" fmla="*/ 230179 w 1024442"/>
                <a:gd name="connsiteY96" fmla="*/ 14467 h 678586"/>
                <a:gd name="connsiteX97" fmla="*/ 260149 w 1024442"/>
                <a:gd name="connsiteY97" fmla="*/ 16693 h 678586"/>
                <a:gd name="connsiteX98" fmla="*/ 290230 w 1024442"/>
                <a:gd name="connsiteY98" fmla="*/ 18754 h 678586"/>
                <a:gd name="connsiteX99" fmla="*/ 320214 w 1024442"/>
                <a:gd name="connsiteY99" fmla="*/ 20746 h 678586"/>
                <a:gd name="connsiteX100" fmla="*/ 350268 w 1024442"/>
                <a:gd name="connsiteY100" fmla="*/ 22654 h 678586"/>
                <a:gd name="connsiteX101" fmla="*/ 380266 w 1024442"/>
                <a:gd name="connsiteY101" fmla="*/ 24452 h 678586"/>
                <a:gd name="connsiteX102" fmla="*/ 410319 w 1024442"/>
                <a:gd name="connsiteY102" fmla="*/ 26278 h 678586"/>
                <a:gd name="connsiteX103" fmla="*/ 440386 w 1024442"/>
                <a:gd name="connsiteY103" fmla="*/ 27924 h 678586"/>
                <a:gd name="connsiteX104" fmla="*/ 470371 w 1024442"/>
                <a:gd name="connsiteY104" fmla="*/ 29583 h 678586"/>
                <a:gd name="connsiteX105" fmla="*/ 500424 w 1024442"/>
                <a:gd name="connsiteY105" fmla="*/ 31077 h 678586"/>
                <a:gd name="connsiteX106" fmla="*/ 530519 w 1024442"/>
                <a:gd name="connsiteY106" fmla="*/ 32543 h 678586"/>
                <a:gd name="connsiteX107" fmla="*/ 560572 w 1024442"/>
                <a:gd name="connsiteY107" fmla="*/ 33954 h 678586"/>
                <a:gd name="connsiteX108" fmla="*/ 590640 w 1024442"/>
                <a:gd name="connsiteY108" fmla="*/ 35281 h 678586"/>
                <a:gd name="connsiteX109" fmla="*/ 620707 w 1024442"/>
                <a:gd name="connsiteY109" fmla="*/ 36443 h 678586"/>
                <a:gd name="connsiteX110" fmla="*/ 650760 w 1024442"/>
                <a:gd name="connsiteY110" fmla="*/ 37577 h 678586"/>
                <a:gd name="connsiteX111" fmla="*/ 680855 w 1024442"/>
                <a:gd name="connsiteY111" fmla="*/ 38656 h 678586"/>
                <a:gd name="connsiteX112" fmla="*/ 710922 w 1024442"/>
                <a:gd name="connsiteY112" fmla="*/ 39652 h 678586"/>
                <a:gd name="connsiteX113" fmla="*/ 740976 w 1024442"/>
                <a:gd name="connsiteY113" fmla="*/ 40551 h 678586"/>
                <a:gd name="connsiteX114" fmla="*/ 771029 w 1024442"/>
                <a:gd name="connsiteY114" fmla="*/ 41450 h 678586"/>
                <a:gd name="connsiteX115" fmla="*/ 801179 w 1024442"/>
                <a:gd name="connsiteY115" fmla="*/ 42196 h 678586"/>
                <a:gd name="connsiteX116" fmla="*/ 831274 w 1024442"/>
                <a:gd name="connsiteY116" fmla="*/ 42860 h 678586"/>
                <a:gd name="connsiteX117" fmla="*/ 861341 w 1024442"/>
                <a:gd name="connsiteY117" fmla="*/ 43524 h 678586"/>
                <a:gd name="connsiteX118" fmla="*/ 891381 w 1024442"/>
                <a:gd name="connsiteY118" fmla="*/ 44036 h 678586"/>
                <a:gd name="connsiteX119" fmla="*/ 921531 w 1024442"/>
                <a:gd name="connsiteY119" fmla="*/ 44506 h 678586"/>
                <a:gd name="connsiteX120" fmla="*/ 951612 w 1024442"/>
                <a:gd name="connsiteY120" fmla="*/ 44852 h 678586"/>
                <a:gd name="connsiteX121" fmla="*/ 981693 w 1024442"/>
                <a:gd name="connsiteY121" fmla="*/ 45170 h 678586"/>
                <a:gd name="connsiteX122" fmla="*/ 1011718 w 1024442"/>
                <a:gd name="connsiteY122" fmla="*/ 45405 h 67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024442" h="678586">
                  <a:moveTo>
                    <a:pt x="1011718" y="45405"/>
                  </a:moveTo>
                  <a:lnTo>
                    <a:pt x="1007196" y="63758"/>
                  </a:lnTo>
                  <a:lnTo>
                    <a:pt x="1004057" y="71766"/>
                  </a:lnTo>
                  <a:lnTo>
                    <a:pt x="997764" y="79939"/>
                  </a:lnTo>
                  <a:lnTo>
                    <a:pt x="978028" y="97601"/>
                  </a:lnTo>
                  <a:lnTo>
                    <a:pt x="973146" y="103728"/>
                  </a:lnTo>
                  <a:lnTo>
                    <a:pt x="973809" y="109246"/>
                  </a:lnTo>
                  <a:lnTo>
                    <a:pt x="977682" y="116438"/>
                  </a:lnTo>
                  <a:lnTo>
                    <a:pt x="987585" y="133034"/>
                  </a:lnTo>
                  <a:lnTo>
                    <a:pt x="992965" y="139797"/>
                  </a:lnTo>
                  <a:lnTo>
                    <a:pt x="1014595" y="151027"/>
                  </a:lnTo>
                  <a:lnTo>
                    <a:pt x="1024443" y="164830"/>
                  </a:lnTo>
                  <a:lnTo>
                    <a:pt x="1024166" y="206390"/>
                  </a:lnTo>
                  <a:lnTo>
                    <a:pt x="1024028" y="247854"/>
                  </a:lnTo>
                  <a:lnTo>
                    <a:pt x="1023751" y="289303"/>
                  </a:lnTo>
                  <a:lnTo>
                    <a:pt x="1023613" y="330684"/>
                  </a:lnTo>
                  <a:lnTo>
                    <a:pt x="1023336" y="372147"/>
                  </a:lnTo>
                  <a:lnTo>
                    <a:pt x="1023170" y="413514"/>
                  </a:lnTo>
                  <a:lnTo>
                    <a:pt x="1022921" y="454908"/>
                  </a:lnTo>
                  <a:lnTo>
                    <a:pt x="1022727" y="496261"/>
                  </a:lnTo>
                  <a:lnTo>
                    <a:pt x="1003240" y="496869"/>
                  </a:lnTo>
                  <a:lnTo>
                    <a:pt x="1005550" y="508418"/>
                  </a:lnTo>
                  <a:lnTo>
                    <a:pt x="1010764" y="519731"/>
                  </a:lnTo>
                  <a:lnTo>
                    <a:pt x="1011663" y="526245"/>
                  </a:lnTo>
                  <a:lnTo>
                    <a:pt x="1010598" y="531625"/>
                  </a:lnTo>
                  <a:lnTo>
                    <a:pt x="1006878" y="536341"/>
                  </a:lnTo>
                  <a:lnTo>
                    <a:pt x="1007708" y="543851"/>
                  </a:lnTo>
                  <a:lnTo>
                    <a:pt x="1008786" y="545857"/>
                  </a:lnTo>
                  <a:lnTo>
                    <a:pt x="1017541" y="550725"/>
                  </a:lnTo>
                  <a:lnTo>
                    <a:pt x="1020501" y="557253"/>
                  </a:lnTo>
                  <a:lnTo>
                    <a:pt x="1021345" y="564680"/>
                  </a:lnTo>
                  <a:lnTo>
                    <a:pt x="1021178" y="570364"/>
                  </a:lnTo>
                  <a:lnTo>
                    <a:pt x="1015785" y="580626"/>
                  </a:lnTo>
                  <a:lnTo>
                    <a:pt x="1014139" y="594235"/>
                  </a:lnTo>
                  <a:lnTo>
                    <a:pt x="1007403" y="614552"/>
                  </a:lnTo>
                  <a:lnTo>
                    <a:pt x="1000032" y="626875"/>
                  </a:lnTo>
                  <a:lnTo>
                    <a:pt x="998538" y="633251"/>
                  </a:lnTo>
                  <a:lnTo>
                    <a:pt x="999216" y="638271"/>
                  </a:lnTo>
                  <a:lnTo>
                    <a:pt x="1010460" y="651396"/>
                  </a:lnTo>
                  <a:lnTo>
                    <a:pt x="1011027" y="656596"/>
                  </a:lnTo>
                  <a:lnTo>
                    <a:pt x="1014775" y="663373"/>
                  </a:lnTo>
                  <a:lnTo>
                    <a:pt x="1018136" y="678586"/>
                  </a:lnTo>
                  <a:lnTo>
                    <a:pt x="1007625" y="676014"/>
                  </a:lnTo>
                  <a:lnTo>
                    <a:pt x="997487" y="667826"/>
                  </a:lnTo>
                  <a:lnTo>
                    <a:pt x="991775" y="655116"/>
                  </a:lnTo>
                  <a:lnTo>
                    <a:pt x="974363" y="643208"/>
                  </a:lnTo>
                  <a:lnTo>
                    <a:pt x="945278" y="632144"/>
                  </a:lnTo>
                  <a:lnTo>
                    <a:pt x="925763" y="622159"/>
                  </a:lnTo>
                  <a:lnTo>
                    <a:pt x="915791" y="613321"/>
                  </a:lnTo>
                  <a:lnTo>
                    <a:pt x="891837" y="609186"/>
                  </a:lnTo>
                  <a:lnTo>
                    <a:pt x="853693" y="609670"/>
                  </a:lnTo>
                  <a:lnTo>
                    <a:pt x="828812" y="613805"/>
                  </a:lnTo>
                  <a:lnTo>
                    <a:pt x="817264" y="621633"/>
                  </a:lnTo>
                  <a:lnTo>
                    <a:pt x="793296" y="612574"/>
                  </a:lnTo>
                  <a:lnTo>
                    <a:pt x="753658" y="584153"/>
                  </a:lnTo>
                  <a:lnTo>
                    <a:pt x="700231" y="582493"/>
                  </a:lnTo>
                  <a:lnTo>
                    <a:pt x="653471" y="581027"/>
                  </a:lnTo>
                  <a:lnTo>
                    <a:pt x="606738" y="579284"/>
                  </a:lnTo>
                  <a:lnTo>
                    <a:pt x="560088" y="577376"/>
                  </a:lnTo>
                  <a:lnTo>
                    <a:pt x="513328" y="575232"/>
                  </a:lnTo>
                  <a:lnTo>
                    <a:pt x="466581" y="572992"/>
                  </a:lnTo>
                  <a:lnTo>
                    <a:pt x="419904" y="570613"/>
                  </a:lnTo>
                  <a:lnTo>
                    <a:pt x="373157" y="567985"/>
                  </a:lnTo>
                  <a:lnTo>
                    <a:pt x="326493" y="565178"/>
                  </a:lnTo>
                  <a:lnTo>
                    <a:pt x="279830" y="562176"/>
                  </a:lnTo>
                  <a:lnTo>
                    <a:pt x="233152" y="559037"/>
                  </a:lnTo>
                  <a:lnTo>
                    <a:pt x="186489" y="555676"/>
                  </a:lnTo>
                  <a:lnTo>
                    <a:pt x="139825" y="552191"/>
                  </a:lnTo>
                  <a:lnTo>
                    <a:pt x="93244" y="548470"/>
                  </a:lnTo>
                  <a:lnTo>
                    <a:pt x="46677" y="544667"/>
                  </a:lnTo>
                  <a:lnTo>
                    <a:pt x="0" y="540629"/>
                  </a:lnTo>
                  <a:lnTo>
                    <a:pt x="3956" y="494712"/>
                  </a:lnTo>
                  <a:lnTo>
                    <a:pt x="7842" y="448878"/>
                  </a:lnTo>
                  <a:lnTo>
                    <a:pt x="11825" y="402961"/>
                  </a:lnTo>
                  <a:lnTo>
                    <a:pt x="15684" y="357044"/>
                  </a:lnTo>
                  <a:lnTo>
                    <a:pt x="19653" y="311114"/>
                  </a:lnTo>
                  <a:lnTo>
                    <a:pt x="23608" y="265197"/>
                  </a:lnTo>
                  <a:lnTo>
                    <a:pt x="27564" y="219197"/>
                  </a:lnTo>
                  <a:lnTo>
                    <a:pt x="31437" y="173184"/>
                  </a:lnTo>
                  <a:lnTo>
                    <a:pt x="32529" y="173294"/>
                  </a:lnTo>
                  <a:lnTo>
                    <a:pt x="33511" y="173377"/>
                  </a:lnTo>
                  <a:lnTo>
                    <a:pt x="34576" y="173543"/>
                  </a:lnTo>
                  <a:lnTo>
                    <a:pt x="35558" y="173626"/>
                  </a:lnTo>
                  <a:lnTo>
                    <a:pt x="35641" y="173032"/>
                  </a:lnTo>
                  <a:lnTo>
                    <a:pt x="35738" y="172465"/>
                  </a:lnTo>
                  <a:lnTo>
                    <a:pt x="35821" y="171898"/>
                  </a:lnTo>
                  <a:lnTo>
                    <a:pt x="35904" y="171317"/>
                  </a:lnTo>
                  <a:lnTo>
                    <a:pt x="39458" y="128512"/>
                  </a:lnTo>
                  <a:lnTo>
                    <a:pt x="42999" y="85651"/>
                  </a:lnTo>
                  <a:lnTo>
                    <a:pt x="46664" y="42860"/>
                  </a:lnTo>
                  <a:lnTo>
                    <a:pt x="50218" y="0"/>
                  </a:lnTo>
                  <a:lnTo>
                    <a:pt x="80188" y="2559"/>
                  </a:lnTo>
                  <a:lnTo>
                    <a:pt x="110173" y="5131"/>
                  </a:lnTo>
                  <a:lnTo>
                    <a:pt x="140157" y="7607"/>
                  </a:lnTo>
                  <a:lnTo>
                    <a:pt x="170127" y="10013"/>
                  </a:lnTo>
                  <a:lnTo>
                    <a:pt x="200195" y="12309"/>
                  </a:lnTo>
                  <a:lnTo>
                    <a:pt x="230179" y="14467"/>
                  </a:lnTo>
                  <a:lnTo>
                    <a:pt x="260149" y="16693"/>
                  </a:lnTo>
                  <a:lnTo>
                    <a:pt x="290230" y="18754"/>
                  </a:lnTo>
                  <a:lnTo>
                    <a:pt x="320214" y="20746"/>
                  </a:lnTo>
                  <a:lnTo>
                    <a:pt x="350268" y="22654"/>
                  </a:lnTo>
                  <a:lnTo>
                    <a:pt x="380266" y="24452"/>
                  </a:lnTo>
                  <a:lnTo>
                    <a:pt x="410319" y="26278"/>
                  </a:lnTo>
                  <a:lnTo>
                    <a:pt x="440386" y="27924"/>
                  </a:lnTo>
                  <a:lnTo>
                    <a:pt x="470371" y="29583"/>
                  </a:lnTo>
                  <a:lnTo>
                    <a:pt x="500424" y="31077"/>
                  </a:lnTo>
                  <a:lnTo>
                    <a:pt x="530519" y="32543"/>
                  </a:lnTo>
                  <a:lnTo>
                    <a:pt x="560572" y="33954"/>
                  </a:lnTo>
                  <a:lnTo>
                    <a:pt x="590640" y="35281"/>
                  </a:lnTo>
                  <a:lnTo>
                    <a:pt x="620707" y="36443"/>
                  </a:lnTo>
                  <a:lnTo>
                    <a:pt x="650760" y="37577"/>
                  </a:lnTo>
                  <a:lnTo>
                    <a:pt x="680855" y="38656"/>
                  </a:lnTo>
                  <a:lnTo>
                    <a:pt x="710922" y="39652"/>
                  </a:lnTo>
                  <a:lnTo>
                    <a:pt x="740976" y="40551"/>
                  </a:lnTo>
                  <a:lnTo>
                    <a:pt x="771029" y="41450"/>
                  </a:lnTo>
                  <a:lnTo>
                    <a:pt x="801179" y="42196"/>
                  </a:lnTo>
                  <a:lnTo>
                    <a:pt x="831274" y="42860"/>
                  </a:lnTo>
                  <a:lnTo>
                    <a:pt x="861341" y="43524"/>
                  </a:lnTo>
                  <a:lnTo>
                    <a:pt x="891381" y="44036"/>
                  </a:lnTo>
                  <a:lnTo>
                    <a:pt x="921531" y="44506"/>
                  </a:lnTo>
                  <a:lnTo>
                    <a:pt x="951612" y="44852"/>
                  </a:lnTo>
                  <a:lnTo>
                    <a:pt x="981693" y="45170"/>
                  </a:lnTo>
                  <a:lnTo>
                    <a:pt x="1011718" y="45405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285750" marR="0" lvl="0" indent="0" algn="l" defTabSz="914400" rtl="0" eaLnBrk="1" fontAlgn="auto" latinLnBrk="0" hangingPunct="1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SD</a:t>
              </a:r>
            </a:p>
          </p:txBody>
        </p:sp>
        <p:sp>
          <p:nvSpPr>
            <p:cNvPr id="74" name="Freeform: Shape 458">
              <a:extLst>
                <a:ext uri="{FF2B5EF4-FFF2-40B4-BE49-F238E27FC236}">
                  <a16:creationId xmlns:a16="http://schemas.microsoft.com/office/drawing/2014/main" id="{77C12E40-80FA-2AC8-CA7F-26FC79414AE2}"/>
                </a:ext>
              </a:extLst>
            </p:cNvPr>
            <p:cNvSpPr/>
            <p:nvPr/>
          </p:nvSpPr>
          <p:spPr>
            <a:xfrm>
              <a:off x="5151076" y="3152834"/>
              <a:ext cx="1017695" cy="505164"/>
            </a:xfrm>
            <a:custGeom>
              <a:avLst/>
              <a:gdLst>
                <a:gd name="connsiteX0" fmla="*/ 1049738 w 1207445"/>
                <a:gd name="connsiteY0" fmla="*/ 137888 h 599352"/>
                <a:gd name="connsiteX1" fmla="*/ 1053776 w 1207445"/>
                <a:gd name="connsiteY1" fmla="*/ 138857 h 599352"/>
                <a:gd name="connsiteX2" fmla="*/ 1062863 w 1207445"/>
                <a:gd name="connsiteY2" fmla="*/ 155149 h 599352"/>
                <a:gd name="connsiteX3" fmla="*/ 1066501 w 1207445"/>
                <a:gd name="connsiteY3" fmla="*/ 184137 h 599352"/>
                <a:gd name="connsiteX4" fmla="*/ 1074743 w 1207445"/>
                <a:gd name="connsiteY4" fmla="*/ 207594 h 599352"/>
                <a:gd name="connsiteX5" fmla="*/ 1087564 w 1207445"/>
                <a:gd name="connsiteY5" fmla="*/ 225352 h 599352"/>
                <a:gd name="connsiteX6" fmla="*/ 1093995 w 1207445"/>
                <a:gd name="connsiteY6" fmla="*/ 238394 h 599352"/>
                <a:gd name="connsiteX7" fmla="*/ 1094106 w 1207445"/>
                <a:gd name="connsiteY7" fmla="*/ 246651 h 599352"/>
                <a:gd name="connsiteX8" fmla="*/ 1097149 w 1207445"/>
                <a:gd name="connsiteY8" fmla="*/ 255488 h 599352"/>
                <a:gd name="connsiteX9" fmla="*/ 1103261 w 1207445"/>
                <a:gd name="connsiteY9" fmla="*/ 264893 h 599352"/>
                <a:gd name="connsiteX10" fmla="*/ 1105737 w 1207445"/>
                <a:gd name="connsiteY10" fmla="*/ 280936 h 599352"/>
                <a:gd name="connsiteX11" fmla="*/ 1104520 w 1207445"/>
                <a:gd name="connsiteY11" fmla="*/ 303549 h 599352"/>
                <a:gd name="connsiteX12" fmla="*/ 1107051 w 1207445"/>
                <a:gd name="connsiteY12" fmla="*/ 315539 h 599352"/>
                <a:gd name="connsiteX13" fmla="*/ 1113607 w 1207445"/>
                <a:gd name="connsiteY13" fmla="*/ 317033 h 599352"/>
                <a:gd name="connsiteX14" fmla="*/ 1116483 w 1207445"/>
                <a:gd name="connsiteY14" fmla="*/ 320242 h 599352"/>
                <a:gd name="connsiteX15" fmla="*/ 1115598 w 1207445"/>
                <a:gd name="connsiteY15" fmla="*/ 325124 h 599352"/>
                <a:gd name="connsiteX16" fmla="*/ 1117728 w 1207445"/>
                <a:gd name="connsiteY16" fmla="*/ 328817 h 599352"/>
                <a:gd name="connsiteX17" fmla="*/ 1123025 w 1207445"/>
                <a:gd name="connsiteY17" fmla="*/ 331154 h 599352"/>
                <a:gd name="connsiteX18" fmla="*/ 1124519 w 1207445"/>
                <a:gd name="connsiteY18" fmla="*/ 337696 h 599352"/>
                <a:gd name="connsiteX19" fmla="*/ 1122182 w 1207445"/>
                <a:gd name="connsiteY19" fmla="*/ 348345 h 599352"/>
                <a:gd name="connsiteX20" fmla="*/ 1124104 w 1207445"/>
                <a:gd name="connsiteY20" fmla="*/ 355025 h 599352"/>
                <a:gd name="connsiteX21" fmla="*/ 1130189 w 1207445"/>
                <a:gd name="connsiteY21" fmla="*/ 357764 h 599352"/>
                <a:gd name="connsiteX22" fmla="*/ 1131365 w 1207445"/>
                <a:gd name="connsiteY22" fmla="*/ 363047 h 599352"/>
                <a:gd name="connsiteX23" fmla="*/ 1127561 w 1207445"/>
                <a:gd name="connsiteY23" fmla="*/ 370806 h 599352"/>
                <a:gd name="connsiteX24" fmla="*/ 1128129 w 1207445"/>
                <a:gd name="connsiteY24" fmla="*/ 376905 h 599352"/>
                <a:gd name="connsiteX25" fmla="*/ 1133163 w 1207445"/>
                <a:gd name="connsiteY25" fmla="*/ 381372 h 599352"/>
                <a:gd name="connsiteX26" fmla="*/ 1136537 w 1207445"/>
                <a:gd name="connsiteY26" fmla="*/ 401108 h 599352"/>
                <a:gd name="connsiteX27" fmla="*/ 1138377 w 1207445"/>
                <a:gd name="connsiteY27" fmla="*/ 436140 h 599352"/>
                <a:gd name="connsiteX28" fmla="*/ 1137810 w 1207445"/>
                <a:gd name="connsiteY28" fmla="*/ 456678 h 599352"/>
                <a:gd name="connsiteX29" fmla="*/ 1134919 w 1207445"/>
                <a:gd name="connsiteY29" fmla="*/ 462625 h 599352"/>
                <a:gd name="connsiteX30" fmla="*/ 1139539 w 1207445"/>
                <a:gd name="connsiteY30" fmla="*/ 475266 h 599352"/>
                <a:gd name="connsiteX31" fmla="*/ 1148127 w 1207445"/>
                <a:gd name="connsiteY31" fmla="*/ 488903 h 599352"/>
                <a:gd name="connsiteX32" fmla="*/ 1151682 w 1207445"/>
                <a:gd name="connsiteY32" fmla="*/ 494587 h 599352"/>
                <a:gd name="connsiteX33" fmla="*/ 1159454 w 1207445"/>
                <a:gd name="connsiteY33" fmla="*/ 513770 h 599352"/>
                <a:gd name="connsiteX34" fmla="*/ 1162746 w 1207445"/>
                <a:gd name="connsiteY34" fmla="*/ 532842 h 599352"/>
                <a:gd name="connsiteX35" fmla="*/ 1170449 w 1207445"/>
                <a:gd name="connsiteY35" fmla="*/ 545151 h 599352"/>
                <a:gd name="connsiteX36" fmla="*/ 1182565 w 1207445"/>
                <a:gd name="connsiteY36" fmla="*/ 550766 h 599352"/>
                <a:gd name="connsiteX37" fmla="*/ 1190752 w 1207445"/>
                <a:gd name="connsiteY37" fmla="*/ 562909 h 599352"/>
                <a:gd name="connsiteX38" fmla="*/ 1194971 w 1207445"/>
                <a:gd name="connsiteY38" fmla="*/ 581649 h 599352"/>
                <a:gd name="connsiteX39" fmla="*/ 1205205 w 1207445"/>
                <a:gd name="connsiteY39" fmla="*/ 597264 h 599352"/>
                <a:gd name="connsiteX40" fmla="*/ 1207445 w 1207445"/>
                <a:gd name="connsiteY40" fmla="*/ 598923 h 599352"/>
                <a:gd name="connsiteX41" fmla="*/ 1181998 w 1207445"/>
                <a:gd name="connsiteY41" fmla="*/ 599172 h 599352"/>
                <a:gd name="connsiteX42" fmla="*/ 1152428 w 1207445"/>
                <a:gd name="connsiteY42" fmla="*/ 599241 h 599352"/>
                <a:gd name="connsiteX43" fmla="*/ 1122832 w 1207445"/>
                <a:gd name="connsiteY43" fmla="*/ 599352 h 599352"/>
                <a:gd name="connsiteX44" fmla="*/ 1093193 w 1207445"/>
                <a:gd name="connsiteY44" fmla="*/ 599241 h 599352"/>
                <a:gd name="connsiteX45" fmla="*/ 1063638 w 1207445"/>
                <a:gd name="connsiteY45" fmla="*/ 599172 h 599352"/>
                <a:gd name="connsiteX46" fmla="*/ 1034054 w 1207445"/>
                <a:gd name="connsiteY46" fmla="*/ 599089 h 599352"/>
                <a:gd name="connsiteX47" fmla="*/ 1004402 w 1207445"/>
                <a:gd name="connsiteY47" fmla="*/ 598813 h 599352"/>
                <a:gd name="connsiteX48" fmla="*/ 974819 w 1207445"/>
                <a:gd name="connsiteY48" fmla="*/ 598509 h 599352"/>
                <a:gd name="connsiteX49" fmla="*/ 945250 w 1207445"/>
                <a:gd name="connsiteY49" fmla="*/ 598191 h 599352"/>
                <a:gd name="connsiteX50" fmla="*/ 915583 w 1207445"/>
                <a:gd name="connsiteY50" fmla="*/ 597762 h 599352"/>
                <a:gd name="connsiteX51" fmla="*/ 886014 w 1207445"/>
                <a:gd name="connsiteY51" fmla="*/ 597278 h 599352"/>
                <a:gd name="connsiteX52" fmla="*/ 856459 w 1207445"/>
                <a:gd name="connsiteY52" fmla="*/ 596683 h 599352"/>
                <a:gd name="connsiteX53" fmla="*/ 826779 w 1207445"/>
                <a:gd name="connsiteY53" fmla="*/ 596033 h 599352"/>
                <a:gd name="connsiteX54" fmla="*/ 797223 w 1207445"/>
                <a:gd name="connsiteY54" fmla="*/ 595369 h 599352"/>
                <a:gd name="connsiteX55" fmla="*/ 767640 w 1207445"/>
                <a:gd name="connsiteY55" fmla="*/ 594622 h 599352"/>
                <a:gd name="connsiteX56" fmla="*/ 738085 w 1207445"/>
                <a:gd name="connsiteY56" fmla="*/ 593806 h 599352"/>
                <a:gd name="connsiteX57" fmla="*/ 708529 w 1207445"/>
                <a:gd name="connsiteY57" fmla="*/ 592893 h 599352"/>
                <a:gd name="connsiteX58" fmla="*/ 678946 w 1207445"/>
                <a:gd name="connsiteY58" fmla="*/ 591898 h 599352"/>
                <a:gd name="connsiteX59" fmla="*/ 649363 w 1207445"/>
                <a:gd name="connsiteY59" fmla="*/ 590833 h 599352"/>
                <a:gd name="connsiteX60" fmla="*/ 619808 w 1207445"/>
                <a:gd name="connsiteY60" fmla="*/ 589754 h 599352"/>
                <a:gd name="connsiteX61" fmla="*/ 590114 w 1207445"/>
                <a:gd name="connsiteY61" fmla="*/ 588592 h 599352"/>
                <a:gd name="connsiteX62" fmla="*/ 560586 w 1207445"/>
                <a:gd name="connsiteY62" fmla="*/ 587375 h 599352"/>
                <a:gd name="connsiteX63" fmla="*/ 531003 w 1207445"/>
                <a:gd name="connsiteY63" fmla="*/ 586047 h 599352"/>
                <a:gd name="connsiteX64" fmla="*/ 501516 w 1207445"/>
                <a:gd name="connsiteY64" fmla="*/ 584637 h 599352"/>
                <a:gd name="connsiteX65" fmla="*/ 471933 w 1207445"/>
                <a:gd name="connsiteY65" fmla="*/ 583157 h 599352"/>
                <a:gd name="connsiteX66" fmla="*/ 442378 w 1207445"/>
                <a:gd name="connsiteY66" fmla="*/ 581663 h 599352"/>
                <a:gd name="connsiteX67" fmla="*/ 412794 w 1207445"/>
                <a:gd name="connsiteY67" fmla="*/ 580100 h 599352"/>
                <a:gd name="connsiteX68" fmla="*/ 383212 w 1207445"/>
                <a:gd name="connsiteY68" fmla="*/ 578441 h 599352"/>
                <a:gd name="connsiteX69" fmla="*/ 353642 w 1207445"/>
                <a:gd name="connsiteY69" fmla="*/ 576712 h 599352"/>
                <a:gd name="connsiteX70" fmla="*/ 324170 w 1207445"/>
                <a:gd name="connsiteY70" fmla="*/ 574886 h 599352"/>
                <a:gd name="connsiteX71" fmla="*/ 294586 w 1207445"/>
                <a:gd name="connsiteY71" fmla="*/ 573088 h 599352"/>
                <a:gd name="connsiteX72" fmla="*/ 265100 w 1207445"/>
                <a:gd name="connsiteY72" fmla="*/ 571083 h 599352"/>
                <a:gd name="connsiteX73" fmla="*/ 266580 w 1207445"/>
                <a:gd name="connsiteY73" fmla="*/ 548221 h 599352"/>
                <a:gd name="connsiteX74" fmla="*/ 268074 w 1207445"/>
                <a:gd name="connsiteY74" fmla="*/ 525346 h 599352"/>
                <a:gd name="connsiteX75" fmla="*/ 269540 w 1207445"/>
                <a:gd name="connsiteY75" fmla="*/ 502471 h 599352"/>
                <a:gd name="connsiteX76" fmla="*/ 271103 w 1207445"/>
                <a:gd name="connsiteY76" fmla="*/ 479595 h 599352"/>
                <a:gd name="connsiteX77" fmla="*/ 272582 w 1207445"/>
                <a:gd name="connsiteY77" fmla="*/ 456706 h 599352"/>
                <a:gd name="connsiteX78" fmla="*/ 274076 w 1207445"/>
                <a:gd name="connsiteY78" fmla="*/ 433761 h 599352"/>
                <a:gd name="connsiteX79" fmla="*/ 275639 w 1207445"/>
                <a:gd name="connsiteY79" fmla="*/ 410886 h 599352"/>
                <a:gd name="connsiteX80" fmla="*/ 277119 w 1207445"/>
                <a:gd name="connsiteY80" fmla="*/ 388024 h 599352"/>
                <a:gd name="connsiteX81" fmla="*/ 242432 w 1207445"/>
                <a:gd name="connsiteY81" fmla="*/ 385618 h 599352"/>
                <a:gd name="connsiteX82" fmla="*/ 207815 w 1207445"/>
                <a:gd name="connsiteY82" fmla="*/ 383211 h 599352"/>
                <a:gd name="connsiteX83" fmla="*/ 173128 w 1207445"/>
                <a:gd name="connsiteY83" fmla="*/ 380653 h 599352"/>
                <a:gd name="connsiteX84" fmla="*/ 138511 w 1207445"/>
                <a:gd name="connsiteY84" fmla="*/ 378011 h 599352"/>
                <a:gd name="connsiteX85" fmla="*/ 103907 w 1207445"/>
                <a:gd name="connsiteY85" fmla="*/ 375273 h 599352"/>
                <a:gd name="connsiteX86" fmla="*/ 69304 w 1207445"/>
                <a:gd name="connsiteY86" fmla="*/ 372396 h 599352"/>
                <a:gd name="connsiteX87" fmla="*/ 34617 w 1207445"/>
                <a:gd name="connsiteY87" fmla="*/ 369506 h 599352"/>
                <a:gd name="connsiteX88" fmla="*/ 0 w 1207445"/>
                <a:gd name="connsiteY88" fmla="*/ 366546 h 599352"/>
                <a:gd name="connsiteX89" fmla="*/ 3969 w 1207445"/>
                <a:gd name="connsiteY89" fmla="*/ 320698 h 599352"/>
                <a:gd name="connsiteX90" fmla="*/ 7939 w 1207445"/>
                <a:gd name="connsiteY90" fmla="*/ 274961 h 599352"/>
                <a:gd name="connsiteX91" fmla="*/ 11811 w 1207445"/>
                <a:gd name="connsiteY91" fmla="*/ 229100 h 599352"/>
                <a:gd name="connsiteX92" fmla="*/ 15766 w 1207445"/>
                <a:gd name="connsiteY92" fmla="*/ 183349 h 599352"/>
                <a:gd name="connsiteX93" fmla="*/ 19639 w 1207445"/>
                <a:gd name="connsiteY93" fmla="*/ 137501 h 599352"/>
                <a:gd name="connsiteX94" fmla="*/ 23608 w 1207445"/>
                <a:gd name="connsiteY94" fmla="*/ 91667 h 599352"/>
                <a:gd name="connsiteX95" fmla="*/ 27578 w 1207445"/>
                <a:gd name="connsiteY95" fmla="*/ 45847 h 599352"/>
                <a:gd name="connsiteX96" fmla="*/ 31450 w 1207445"/>
                <a:gd name="connsiteY96" fmla="*/ 0 h 599352"/>
                <a:gd name="connsiteX97" fmla="*/ 78128 w 1207445"/>
                <a:gd name="connsiteY97" fmla="*/ 4038 h 599352"/>
                <a:gd name="connsiteX98" fmla="*/ 124694 w 1207445"/>
                <a:gd name="connsiteY98" fmla="*/ 7842 h 599352"/>
                <a:gd name="connsiteX99" fmla="*/ 171275 w 1207445"/>
                <a:gd name="connsiteY99" fmla="*/ 11562 h 599352"/>
                <a:gd name="connsiteX100" fmla="*/ 217939 w 1207445"/>
                <a:gd name="connsiteY100" fmla="*/ 15047 h 599352"/>
                <a:gd name="connsiteX101" fmla="*/ 264602 w 1207445"/>
                <a:gd name="connsiteY101" fmla="*/ 18408 h 599352"/>
                <a:gd name="connsiteX102" fmla="*/ 311280 w 1207445"/>
                <a:gd name="connsiteY102" fmla="*/ 21548 h 599352"/>
                <a:gd name="connsiteX103" fmla="*/ 357944 w 1207445"/>
                <a:gd name="connsiteY103" fmla="*/ 24549 h 599352"/>
                <a:gd name="connsiteX104" fmla="*/ 404607 w 1207445"/>
                <a:gd name="connsiteY104" fmla="*/ 27356 h 599352"/>
                <a:gd name="connsiteX105" fmla="*/ 451354 w 1207445"/>
                <a:gd name="connsiteY105" fmla="*/ 29984 h 599352"/>
                <a:gd name="connsiteX106" fmla="*/ 498031 w 1207445"/>
                <a:gd name="connsiteY106" fmla="*/ 32363 h 599352"/>
                <a:gd name="connsiteX107" fmla="*/ 544778 w 1207445"/>
                <a:gd name="connsiteY107" fmla="*/ 34604 h 599352"/>
                <a:gd name="connsiteX108" fmla="*/ 591538 w 1207445"/>
                <a:gd name="connsiteY108" fmla="*/ 36747 h 599352"/>
                <a:gd name="connsiteX109" fmla="*/ 638188 w 1207445"/>
                <a:gd name="connsiteY109" fmla="*/ 38656 h 599352"/>
                <a:gd name="connsiteX110" fmla="*/ 684921 w 1207445"/>
                <a:gd name="connsiteY110" fmla="*/ 40398 h 599352"/>
                <a:gd name="connsiteX111" fmla="*/ 731681 w 1207445"/>
                <a:gd name="connsiteY111" fmla="*/ 41864 h 599352"/>
                <a:gd name="connsiteX112" fmla="*/ 785108 w 1207445"/>
                <a:gd name="connsiteY112" fmla="*/ 43524 h 599352"/>
                <a:gd name="connsiteX113" fmla="*/ 824746 w 1207445"/>
                <a:gd name="connsiteY113" fmla="*/ 71945 h 599352"/>
                <a:gd name="connsiteX114" fmla="*/ 848714 w 1207445"/>
                <a:gd name="connsiteY114" fmla="*/ 81004 h 599352"/>
                <a:gd name="connsiteX115" fmla="*/ 860262 w 1207445"/>
                <a:gd name="connsiteY115" fmla="*/ 73176 h 599352"/>
                <a:gd name="connsiteX116" fmla="*/ 885143 w 1207445"/>
                <a:gd name="connsiteY116" fmla="*/ 69041 h 599352"/>
                <a:gd name="connsiteX117" fmla="*/ 923287 w 1207445"/>
                <a:gd name="connsiteY117" fmla="*/ 68557 h 599352"/>
                <a:gd name="connsiteX118" fmla="*/ 947241 w 1207445"/>
                <a:gd name="connsiteY118" fmla="*/ 72692 h 599352"/>
                <a:gd name="connsiteX119" fmla="*/ 957213 w 1207445"/>
                <a:gd name="connsiteY119" fmla="*/ 81530 h 599352"/>
                <a:gd name="connsiteX120" fmla="*/ 976728 w 1207445"/>
                <a:gd name="connsiteY120" fmla="*/ 91515 h 599352"/>
                <a:gd name="connsiteX121" fmla="*/ 1005813 w 1207445"/>
                <a:gd name="connsiteY121" fmla="*/ 102580 h 599352"/>
                <a:gd name="connsiteX122" fmla="*/ 1023225 w 1207445"/>
                <a:gd name="connsiteY122" fmla="*/ 114488 h 599352"/>
                <a:gd name="connsiteX123" fmla="*/ 1028937 w 1207445"/>
                <a:gd name="connsiteY123" fmla="*/ 127198 h 599352"/>
                <a:gd name="connsiteX124" fmla="*/ 1039075 w 1207445"/>
                <a:gd name="connsiteY124" fmla="*/ 135385 h 599352"/>
                <a:gd name="connsiteX125" fmla="*/ 1049738 w 1207445"/>
                <a:gd name="connsiteY125" fmla="*/ 137888 h 59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207445" h="599352">
                  <a:moveTo>
                    <a:pt x="1049738" y="137888"/>
                  </a:moveTo>
                  <a:lnTo>
                    <a:pt x="1053776" y="138857"/>
                  </a:lnTo>
                  <a:lnTo>
                    <a:pt x="1062863" y="155149"/>
                  </a:lnTo>
                  <a:lnTo>
                    <a:pt x="1066501" y="184137"/>
                  </a:lnTo>
                  <a:lnTo>
                    <a:pt x="1074743" y="207594"/>
                  </a:lnTo>
                  <a:lnTo>
                    <a:pt x="1087564" y="225352"/>
                  </a:lnTo>
                  <a:lnTo>
                    <a:pt x="1093995" y="238394"/>
                  </a:lnTo>
                  <a:lnTo>
                    <a:pt x="1094106" y="246651"/>
                  </a:lnTo>
                  <a:lnTo>
                    <a:pt x="1097149" y="255488"/>
                  </a:lnTo>
                  <a:lnTo>
                    <a:pt x="1103261" y="264893"/>
                  </a:lnTo>
                  <a:lnTo>
                    <a:pt x="1105737" y="280936"/>
                  </a:lnTo>
                  <a:lnTo>
                    <a:pt x="1104520" y="303549"/>
                  </a:lnTo>
                  <a:lnTo>
                    <a:pt x="1107051" y="315539"/>
                  </a:lnTo>
                  <a:lnTo>
                    <a:pt x="1113607" y="317033"/>
                  </a:lnTo>
                  <a:lnTo>
                    <a:pt x="1116483" y="320242"/>
                  </a:lnTo>
                  <a:lnTo>
                    <a:pt x="1115598" y="325124"/>
                  </a:lnTo>
                  <a:lnTo>
                    <a:pt x="1117728" y="328817"/>
                  </a:lnTo>
                  <a:lnTo>
                    <a:pt x="1123025" y="331154"/>
                  </a:lnTo>
                  <a:lnTo>
                    <a:pt x="1124519" y="337696"/>
                  </a:lnTo>
                  <a:lnTo>
                    <a:pt x="1122182" y="348345"/>
                  </a:lnTo>
                  <a:lnTo>
                    <a:pt x="1124104" y="355025"/>
                  </a:lnTo>
                  <a:lnTo>
                    <a:pt x="1130189" y="357764"/>
                  </a:lnTo>
                  <a:lnTo>
                    <a:pt x="1131365" y="363047"/>
                  </a:lnTo>
                  <a:lnTo>
                    <a:pt x="1127561" y="370806"/>
                  </a:lnTo>
                  <a:lnTo>
                    <a:pt x="1128129" y="376905"/>
                  </a:lnTo>
                  <a:lnTo>
                    <a:pt x="1133163" y="381372"/>
                  </a:lnTo>
                  <a:lnTo>
                    <a:pt x="1136537" y="401108"/>
                  </a:lnTo>
                  <a:lnTo>
                    <a:pt x="1138377" y="436140"/>
                  </a:lnTo>
                  <a:lnTo>
                    <a:pt x="1137810" y="456678"/>
                  </a:lnTo>
                  <a:lnTo>
                    <a:pt x="1134919" y="462625"/>
                  </a:lnTo>
                  <a:lnTo>
                    <a:pt x="1139539" y="475266"/>
                  </a:lnTo>
                  <a:lnTo>
                    <a:pt x="1148127" y="488903"/>
                  </a:lnTo>
                  <a:lnTo>
                    <a:pt x="1151682" y="494587"/>
                  </a:lnTo>
                  <a:lnTo>
                    <a:pt x="1159454" y="513770"/>
                  </a:lnTo>
                  <a:lnTo>
                    <a:pt x="1162746" y="532842"/>
                  </a:lnTo>
                  <a:lnTo>
                    <a:pt x="1170449" y="545151"/>
                  </a:lnTo>
                  <a:lnTo>
                    <a:pt x="1182565" y="550766"/>
                  </a:lnTo>
                  <a:lnTo>
                    <a:pt x="1190752" y="562909"/>
                  </a:lnTo>
                  <a:lnTo>
                    <a:pt x="1194971" y="581649"/>
                  </a:lnTo>
                  <a:lnTo>
                    <a:pt x="1205205" y="597264"/>
                  </a:lnTo>
                  <a:lnTo>
                    <a:pt x="1207445" y="598923"/>
                  </a:lnTo>
                  <a:lnTo>
                    <a:pt x="1181998" y="599172"/>
                  </a:lnTo>
                  <a:lnTo>
                    <a:pt x="1152428" y="599241"/>
                  </a:lnTo>
                  <a:lnTo>
                    <a:pt x="1122832" y="599352"/>
                  </a:lnTo>
                  <a:lnTo>
                    <a:pt x="1093193" y="599241"/>
                  </a:lnTo>
                  <a:lnTo>
                    <a:pt x="1063638" y="599172"/>
                  </a:lnTo>
                  <a:lnTo>
                    <a:pt x="1034054" y="599089"/>
                  </a:lnTo>
                  <a:lnTo>
                    <a:pt x="1004402" y="598813"/>
                  </a:lnTo>
                  <a:lnTo>
                    <a:pt x="974819" y="598509"/>
                  </a:lnTo>
                  <a:lnTo>
                    <a:pt x="945250" y="598191"/>
                  </a:lnTo>
                  <a:lnTo>
                    <a:pt x="915583" y="597762"/>
                  </a:lnTo>
                  <a:lnTo>
                    <a:pt x="886014" y="597278"/>
                  </a:lnTo>
                  <a:lnTo>
                    <a:pt x="856459" y="596683"/>
                  </a:lnTo>
                  <a:lnTo>
                    <a:pt x="826779" y="596033"/>
                  </a:lnTo>
                  <a:lnTo>
                    <a:pt x="797223" y="595369"/>
                  </a:lnTo>
                  <a:lnTo>
                    <a:pt x="767640" y="594622"/>
                  </a:lnTo>
                  <a:lnTo>
                    <a:pt x="738085" y="593806"/>
                  </a:lnTo>
                  <a:lnTo>
                    <a:pt x="708529" y="592893"/>
                  </a:lnTo>
                  <a:lnTo>
                    <a:pt x="678946" y="591898"/>
                  </a:lnTo>
                  <a:lnTo>
                    <a:pt x="649363" y="590833"/>
                  </a:lnTo>
                  <a:lnTo>
                    <a:pt x="619808" y="589754"/>
                  </a:lnTo>
                  <a:lnTo>
                    <a:pt x="590114" y="588592"/>
                  </a:lnTo>
                  <a:lnTo>
                    <a:pt x="560586" y="587375"/>
                  </a:lnTo>
                  <a:lnTo>
                    <a:pt x="531003" y="586047"/>
                  </a:lnTo>
                  <a:lnTo>
                    <a:pt x="501516" y="584637"/>
                  </a:lnTo>
                  <a:lnTo>
                    <a:pt x="471933" y="583157"/>
                  </a:lnTo>
                  <a:lnTo>
                    <a:pt x="442378" y="581663"/>
                  </a:lnTo>
                  <a:lnTo>
                    <a:pt x="412794" y="580100"/>
                  </a:lnTo>
                  <a:lnTo>
                    <a:pt x="383212" y="578441"/>
                  </a:lnTo>
                  <a:lnTo>
                    <a:pt x="353642" y="576712"/>
                  </a:lnTo>
                  <a:lnTo>
                    <a:pt x="324170" y="574886"/>
                  </a:lnTo>
                  <a:lnTo>
                    <a:pt x="294586" y="573088"/>
                  </a:lnTo>
                  <a:lnTo>
                    <a:pt x="265100" y="571083"/>
                  </a:lnTo>
                  <a:lnTo>
                    <a:pt x="266580" y="548221"/>
                  </a:lnTo>
                  <a:lnTo>
                    <a:pt x="268074" y="525346"/>
                  </a:lnTo>
                  <a:lnTo>
                    <a:pt x="269540" y="502471"/>
                  </a:lnTo>
                  <a:lnTo>
                    <a:pt x="271103" y="479595"/>
                  </a:lnTo>
                  <a:lnTo>
                    <a:pt x="272582" y="456706"/>
                  </a:lnTo>
                  <a:lnTo>
                    <a:pt x="274076" y="433761"/>
                  </a:lnTo>
                  <a:lnTo>
                    <a:pt x="275639" y="410886"/>
                  </a:lnTo>
                  <a:lnTo>
                    <a:pt x="277119" y="388024"/>
                  </a:lnTo>
                  <a:lnTo>
                    <a:pt x="242432" y="385618"/>
                  </a:lnTo>
                  <a:lnTo>
                    <a:pt x="207815" y="383211"/>
                  </a:lnTo>
                  <a:lnTo>
                    <a:pt x="173128" y="380653"/>
                  </a:lnTo>
                  <a:lnTo>
                    <a:pt x="138511" y="378011"/>
                  </a:lnTo>
                  <a:lnTo>
                    <a:pt x="103907" y="375273"/>
                  </a:lnTo>
                  <a:lnTo>
                    <a:pt x="69304" y="372396"/>
                  </a:lnTo>
                  <a:lnTo>
                    <a:pt x="34617" y="369506"/>
                  </a:lnTo>
                  <a:lnTo>
                    <a:pt x="0" y="366546"/>
                  </a:lnTo>
                  <a:lnTo>
                    <a:pt x="3969" y="320698"/>
                  </a:lnTo>
                  <a:lnTo>
                    <a:pt x="7939" y="274961"/>
                  </a:lnTo>
                  <a:lnTo>
                    <a:pt x="11811" y="229100"/>
                  </a:lnTo>
                  <a:lnTo>
                    <a:pt x="15766" y="183349"/>
                  </a:lnTo>
                  <a:lnTo>
                    <a:pt x="19639" y="137501"/>
                  </a:lnTo>
                  <a:lnTo>
                    <a:pt x="23608" y="91667"/>
                  </a:lnTo>
                  <a:lnTo>
                    <a:pt x="27578" y="45847"/>
                  </a:lnTo>
                  <a:lnTo>
                    <a:pt x="31450" y="0"/>
                  </a:lnTo>
                  <a:lnTo>
                    <a:pt x="78128" y="4038"/>
                  </a:lnTo>
                  <a:lnTo>
                    <a:pt x="124694" y="7842"/>
                  </a:lnTo>
                  <a:lnTo>
                    <a:pt x="171275" y="11562"/>
                  </a:lnTo>
                  <a:lnTo>
                    <a:pt x="217939" y="15047"/>
                  </a:lnTo>
                  <a:lnTo>
                    <a:pt x="264602" y="18408"/>
                  </a:lnTo>
                  <a:lnTo>
                    <a:pt x="311280" y="21548"/>
                  </a:lnTo>
                  <a:lnTo>
                    <a:pt x="357944" y="24549"/>
                  </a:lnTo>
                  <a:lnTo>
                    <a:pt x="404607" y="27356"/>
                  </a:lnTo>
                  <a:lnTo>
                    <a:pt x="451354" y="29984"/>
                  </a:lnTo>
                  <a:lnTo>
                    <a:pt x="498031" y="32363"/>
                  </a:lnTo>
                  <a:lnTo>
                    <a:pt x="544778" y="34604"/>
                  </a:lnTo>
                  <a:lnTo>
                    <a:pt x="591538" y="36747"/>
                  </a:lnTo>
                  <a:lnTo>
                    <a:pt x="638188" y="38656"/>
                  </a:lnTo>
                  <a:lnTo>
                    <a:pt x="684921" y="40398"/>
                  </a:lnTo>
                  <a:lnTo>
                    <a:pt x="731681" y="41864"/>
                  </a:lnTo>
                  <a:lnTo>
                    <a:pt x="785108" y="43524"/>
                  </a:lnTo>
                  <a:lnTo>
                    <a:pt x="824746" y="71945"/>
                  </a:lnTo>
                  <a:lnTo>
                    <a:pt x="848714" y="81004"/>
                  </a:lnTo>
                  <a:lnTo>
                    <a:pt x="860262" y="73176"/>
                  </a:lnTo>
                  <a:lnTo>
                    <a:pt x="885143" y="69041"/>
                  </a:lnTo>
                  <a:lnTo>
                    <a:pt x="923287" y="68557"/>
                  </a:lnTo>
                  <a:lnTo>
                    <a:pt x="947241" y="72692"/>
                  </a:lnTo>
                  <a:lnTo>
                    <a:pt x="957213" y="81530"/>
                  </a:lnTo>
                  <a:lnTo>
                    <a:pt x="976728" y="91515"/>
                  </a:lnTo>
                  <a:lnTo>
                    <a:pt x="1005813" y="102580"/>
                  </a:lnTo>
                  <a:lnTo>
                    <a:pt x="1023225" y="114488"/>
                  </a:lnTo>
                  <a:lnTo>
                    <a:pt x="1028937" y="127198"/>
                  </a:lnTo>
                  <a:lnTo>
                    <a:pt x="1039075" y="135385"/>
                  </a:lnTo>
                  <a:lnTo>
                    <a:pt x="1049738" y="137888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34290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</a:t>
              </a:r>
            </a:p>
          </p:txBody>
        </p:sp>
        <p:sp>
          <p:nvSpPr>
            <p:cNvPr id="75" name="Freeform: Shape 466">
              <a:extLst>
                <a:ext uri="{FF2B5EF4-FFF2-40B4-BE49-F238E27FC236}">
                  <a16:creationId xmlns:a16="http://schemas.microsoft.com/office/drawing/2014/main" id="{D92F32F8-5C9D-7F0A-21E1-EFA759972B50}"/>
                </a:ext>
              </a:extLst>
            </p:cNvPr>
            <p:cNvSpPr/>
            <p:nvPr/>
          </p:nvSpPr>
          <p:spPr>
            <a:xfrm>
              <a:off x="4477307" y="3393478"/>
              <a:ext cx="907595" cy="703879"/>
            </a:xfrm>
            <a:custGeom>
              <a:avLst/>
              <a:gdLst>
                <a:gd name="connsiteX0" fmla="*/ 1064578 w 1076817"/>
                <a:gd name="connsiteY0" fmla="*/ 285555 h 835118"/>
                <a:gd name="connsiteX1" fmla="*/ 1062351 w 1076817"/>
                <a:gd name="connsiteY1" fmla="*/ 319924 h 835118"/>
                <a:gd name="connsiteX2" fmla="*/ 1060222 w 1076817"/>
                <a:gd name="connsiteY2" fmla="*/ 354292 h 835118"/>
                <a:gd name="connsiteX3" fmla="*/ 1057967 w 1076817"/>
                <a:gd name="connsiteY3" fmla="*/ 388647 h 835118"/>
                <a:gd name="connsiteX4" fmla="*/ 1055837 w 1076817"/>
                <a:gd name="connsiteY4" fmla="*/ 422988 h 835118"/>
                <a:gd name="connsiteX5" fmla="*/ 1053680 w 1076817"/>
                <a:gd name="connsiteY5" fmla="*/ 457342 h 835118"/>
                <a:gd name="connsiteX6" fmla="*/ 1051550 w 1076817"/>
                <a:gd name="connsiteY6" fmla="*/ 491669 h 835118"/>
                <a:gd name="connsiteX7" fmla="*/ 1049323 w 1076817"/>
                <a:gd name="connsiteY7" fmla="*/ 526037 h 835118"/>
                <a:gd name="connsiteX8" fmla="*/ 1047166 w 1076817"/>
                <a:gd name="connsiteY8" fmla="*/ 560378 h 835118"/>
                <a:gd name="connsiteX9" fmla="*/ 1045022 w 1076817"/>
                <a:gd name="connsiteY9" fmla="*/ 594733 h 835118"/>
                <a:gd name="connsiteX10" fmla="*/ 1042795 w 1076817"/>
                <a:gd name="connsiteY10" fmla="*/ 629115 h 835118"/>
                <a:gd name="connsiteX11" fmla="*/ 1040651 w 1076817"/>
                <a:gd name="connsiteY11" fmla="*/ 663345 h 835118"/>
                <a:gd name="connsiteX12" fmla="*/ 1038522 w 1076817"/>
                <a:gd name="connsiteY12" fmla="*/ 697727 h 835118"/>
                <a:gd name="connsiteX13" fmla="*/ 1036281 w 1076817"/>
                <a:gd name="connsiteY13" fmla="*/ 732082 h 835118"/>
                <a:gd name="connsiteX14" fmla="*/ 1034137 w 1076817"/>
                <a:gd name="connsiteY14" fmla="*/ 766437 h 835118"/>
                <a:gd name="connsiteX15" fmla="*/ 1032008 w 1076817"/>
                <a:gd name="connsiteY15" fmla="*/ 800791 h 835118"/>
                <a:gd name="connsiteX16" fmla="*/ 1029850 w 1076817"/>
                <a:gd name="connsiteY16" fmla="*/ 835118 h 835118"/>
                <a:gd name="connsiteX17" fmla="*/ 993518 w 1076817"/>
                <a:gd name="connsiteY17" fmla="*/ 832657 h 835118"/>
                <a:gd name="connsiteX18" fmla="*/ 957254 w 1076817"/>
                <a:gd name="connsiteY18" fmla="*/ 830167 h 835118"/>
                <a:gd name="connsiteX19" fmla="*/ 921005 w 1076817"/>
                <a:gd name="connsiteY19" fmla="*/ 827470 h 835118"/>
                <a:gd name="connsiteX20" fmla="*/ 884659 w 1076817"/>
                <a:gd name="connsiteY20" fmla="*/ 824718 h 835118"/>
                <a:gd name="connsiteX21" fmla="*/ 829241 w 1076817"/>
                <a:gd name="connsiteY21" fmla="*/ 820375 h 835118"/>
                <a:gd name="connsiteX22" fmla="*/ 773808 w 1076817"/>
                <a:gd name="connsiteY22" fmla="*/ 815728 h 835118"/>
                <a:gd name="connsiteX23" fmla="*/ 718307 w 1076817"/>
                <a:gd name="connsiteY23" fmla="*/ 810860 h 835118"/>
                <a:gd name="connsiteX24" fmla="*/ 662958 w 1076817"/>
                <a:gd name="connsiteY24" fmla="*/ 805812 h 835118"/>
                <a:gd name="connsiteX25" fmla="*/ 607540 w 1076817"/>
                <a:gd name="connsiteY25" fmla="*/ 800432 h 835118"/>
                <a:gd name="connsiteX26" fmla="*/ 552205 w 1076817"/>
                <a:gd name="connsiteY26" fmla="*/ 794927 h 835118"/>
                <a:gd name="connsiteX27" fmla="*/ 496786 w 1076817"/>
                <a:gd name="connsiteY27" fmla="*/ 789146 h 835118"/>
                <a:gd name="connsiteX28" fmla="*/ 441520 w 1076817"/>
                <a:gd name="connsiteY28" fmla="*/ 783089 h 835118"/>
                <a:gd name="connsiteX29" fmla="*/ 386185 w 1076817"/>
                <a:gd name="connsiteY29" fmla="*/ 776906 h 835118"/>
                <a:gd name="connsiteX30" fmla="*/ 330947 w 1076817"/>
                <a:gd name="connsiteY30" fmla="*/ 770392 h 835118"/>
                <a:gd name="connsiteX31" fmla="*/ 275667 w 1076817"/>
                <a:gd name="connsiteY31" fmla="*/ 763726 h 835118"/>
                <a:gd name="connsiteX32" fmla="*/ 220511 w 1076817"/>
                <a:gd name="connsiteY32" fmla="*/ 756783 h 835118"/>
                <a:gd name="connsiteX33" fmla="*/ 165342 w 1076817"/>
                <a:gd name="connsiteY33" fmla="*/ 749674 h 835118"/>
                <a:gd name="connsiteX34" fmla="*/ 110186 w 1076817"/>
                <a:gd name="connsiteY34" fmla="*/ 742220 h 835118"/>
                <a:gd name="connsiteX35" fmla="*/ 55086 w 1076817"/>
                <a:gd name="connsiteY35" fmla="*/ 734627 h 835118"/>
                <a:gd name="connsiteX36" fmla="*/ 0 w 1076817"/>
                <a:gd name="connsiteY36" fmla="*/ 726771 h 835118"/>
                <a:gd name="connsiteX37" fmla="*/ 6542 w 1076817"/>
                <a:gd name="connsiteY37" fmla="*/ 681339 h 835118"/>
                <a:gd name="connsiteX38" fmla="*/ 13166 w 1076817"/>
                <a:gd name="connsiteY38" fmla="*/ 635934 h 835118"/>
                <a:gd name="connsiteX39" fmla="*/ 19667 w 1076817"/>
                <a:gd name="connsiteY39" fmla="*/ 590528 h 835118"/>
                <a:gd name="connsiteX40" fmla="*/ 26292 w 1076817"/>
                <a:gd name="connsiteY40" fmla="*/ 545068 h 835118"/>
                <a:gd name="connsiteX41" fmla="*/ 32833 w 1076817"/>
                <a:gd name="connsiteY41" fmla="*/ 499649 h 835118"/>
                <a:gd name="connsiteX42" fmla="*/ 39417 w 1076817"/>
                <a:gd name="connsiteY42" fmla="*/ 454244 h 835118"/>
                <a:gd name="connsiteX43" fmla="*/ 45972 w 1076817"/>
                <a:gd name="connsiteY43" fmla="*/ 408811 h 835118"/>
                <a:gd name="connsiteX44" fmla="*/ 52583 w 1076817"/>
                <a:gd name="connsiteY44" fmla="*/ 363462 h 835118"/>
                <a:gd name="connsiteX45" fmla="*/ 59097 w 1076817"/>
                <a:gd name="connsiteY45" fmla="*/ 318057 h 835118"/>
                <a:gd name="connsiteX46" fmla="*/ 65722 w 1076817"/>
                <a:gd name="connsiteY46" fmla="*/ 272624 h 835118"/>
                <a:gd name="connsiteX47" fmla="*/ 72264 w 1076817"/>
                <a:gd name="connsiteY47" fmla="*/ 227205 h 835118"/>
                <a:gd name="connsiteX48" fmla="*/ 78861 w 1076817"/>
                <a:gd name="connsiteY48" fmla="*/ 181772 h 835118"/>
                <a:gd name="connsiteX49" fmla="*/ 85403 w 1076817"/>
                <a:gd name="connsiteY49" fmla="*/ 136340 h 835118"/>
                <a:gd name="connsiteX50" fmla="*/ 92013 w 1076817"/>
                <a:gd name="connsiteY50" fmla="*/ 90935 h 835118"/>
                <a:gd name="connsiteX51" fmla="*/ 98541 w 1076817"/>
                <a:gd name="connsiteY51" fmla="*/ 45502 h 835118"/>
                <a:gd name="connsiteX52" fmla="*/ 105166 w 1076817"/>
                <a:gd name="connsiteY52" fmla="*/ 0 h 835118"/>
                <a:gd name="connsiteX53" fmla="*/ 148414 w 1076817"/>
                <a:gd name="connsiteY53" fmla="*/ 6196 h 835118"/>
                <a:gd name="connsiteX54" fmla="*/ 191703 w 1076817"/>
                <a:gd name="connsiteY54" fmla="*/ 12226 h 835118"/>
                <a:gd name="connsiteX55" fmla="*/ 234992 w 1076817"/>
                <a:gd name="connsiteY55" fmla="*/ 18104 h 835118"/>
                <a:gd name="connsiteX56" fmla="*/ 278350 w 1076817"/>
                <a:gd name="connsiteY56" fmla="*/ 23885 h 835118"/>
                <a:gd name="connsiteX57" fmla="*/ 321708 w 1076817"/>
                <a:gd name="connsiteY57" fmla="*/ 29417 h 835118"/>
                <a:gd name="connsiteX58" fmla="*/ 365080 w 1076817"/>
                <a:gd name="connsiteY58" fmla="*/ 34866 h 835118"/>
                <a:gd name="connsiteX59" fmla="*/ 408438 w 1076817"/>
                <a:gd name="connsiteY59" fmla="*/ 40150 h 835118"/>
                <a:gd name="connsiteX60" fmla="*/ 451907 w 1076817"/>
                <a:gd name="connsiteY60" fmla="*/ 45267 h 835118"/>
                <a:gd name="connsiteX61" fmla="*/ 495334 w 1076817"/>
                <a:gd name="connsiteY61" fmla="*/ 50218 h 835118"/>
                <a:gd name="connsiteX62" fmla="*/ 538789 w 1076817"/>
                <a:gd name="connsiteY62" fmla="*/ 55100 h 835118"/>
                <a:gd name="connsiteX63" fmla="*/ 582231 w 1076817"/>
                <a:gd name="connsiteY63" fmla="*/ 59802 h 835118"/>
                <a:gd name="connsiteX64" fmla="*/ 625685 w 1076817"/>
                <a:gd name="connsiteY64" fmla="*/ 64256 h 835118"/>
                <a:gd name="connsiteX65" fmla="*/ 669224 w 1076817"/>
                <a:gd name="connsiteY65" fmla="*/ 68654 h 835118"/>
                <a:gd name="connsiteX66" fmla="*/ 712747 w 1076817"/>
                <a:gd name="connsiteY66" fmla="*/ 72927 h 835118"/>
                <a:gd name="connsiteX67" fmla="*/ 756175 w 1076817"/>
                <a:gd name="connsiteY67" fmla="*/ 76980 h 835118"/>
                <a:gd name="connsiteX68" fmla="*/ 799699 w 1076817"/>
                <a:gd name="connsiteY68" fmla="*/ 80963 h 835118"/>
                <a:gd name="connsiteX69" fmla="*/ 834316 w 1076817"/>
                <a:gd name="connsiteY69" fmla="*/ 83923 h 835118"/>
                <a:gd name="connsiteX70" fmla="*/ 869003 w 1076817"/>
                <a:gd name="connsiteY70" fmla="*/ 86813 h 835118"/>
                <a:gd name="connsiteX71" fmla="*/ 903607 w 1076817"/>
                <a:gd name="connsiteY71" fmla="*/ 89690 h 835118"/>
                <a:gd name="connsiteX72" fmla="*/ 938210 w 1076817"/>
                <a:gd name="connsiteY72" fmla="*/ 92428 h 835118"/>
                <a:gd name="connsiteX73" fmla="*/ 972828 w 1076817"/>
                <a:gd name="connsiteY73" fmla="*/ 95070 h 835118"/>
                <a:gd name="connsiteX74" fmla="*/ 1007514 w 1076817"/>
                <a:gd name="connsiteY74" fmla="*/ 97628 h 835118"/>
                <a:gd name="connsiteX75" fmla="*/ 1042131 w 1076817"/>
                <a:gd name="connsiteY75" fmla="*/ 100035 h 835118"/>
                <a:gd name="connsiteX76" fmla="*/ 1076818 w 1076817"/>
                <a:gd name="connsiteY76" fmla="*/ 102441 h 835118"/>
                <a:gd name="connsiteX77" fmla="*/ 1075338 w 1076817"/>
                <a:gd name="connsiteY77" fmla="*/ 125303 h 835118"/>
                <a:gd name="connsiteX78" fmla="*/ 1073775 w 1076817"/>
                <a:gd name="connsiteY78" fmla="*/ 148178 h 835118"/>
                <a:gd name="connsiteX79" fmla="*/ 1072281 w 1076817"/>
                <a:gd name="connsiteY79" fmla="*/ 171123 h 835118"/>
                <a:gd name="connsiteX80" fmla="*/ 1070802 w 1076817"/>
                <a:gd name="connsiteY80" fmla="*/ 194012 h 835118"/>
                <a:gd name="connsiteX81" fmla="*/ 1069239 w 1076817"/>
                <a:gd name="connsiteY81" fmla="*/ 216888 h 835118"/>
                <a:gd name="connsiteX82" fmla="*/ 1067773 w 1076817"/>
                <a:gd name="connsiteY82" fmla="*/ 239763 h 835118"/>
                <a:gd name="connsiteX83" fmla="*/ 1066279 w 1076817"/>
                <a:gd name="connsiteY83" fmla="*/ 262638 h 835118"/>
                <a:gd name="connsiteX84" fmla="*/ 1064578 w 1076817"/>
                <a:gd name="connsiteY84" fmla="*/ 285555 h 8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076817" h="835118">
                  <a:moveTo>
                    <a:pt x="1064578" y="285555"/>
                  </a:moveTo>
                  <a:lnTo>
                    <a:pt x="1062351" y="319924"/>
                  </a:lnTo>
                  <a:lnTo>
                    <a:pt x="1060222" y="354292"/>
                  </a:lnTo>
                  <a:lnTo>
                    <a:pt x="1057967" y="388647"/>
                  </a:lnTo>
                  <a:lnTo>
                    <a:pt x="1055837" y="422988"/>
                  </a:lnTo>
                  <a:lnTo>
                    <a:pt x="1053680" y="457342"/>
                  </a:lnTo>
                  <a:lnTo>
                    <a:pt x="1051550" y="491669"/>
                  </a:lnTo>
                  <a:lnTo>
                    <a:pt x="1049323" y="526037"/>
                  </a:lnTo>
                  <a:lnTo>
                    <a:pt x="1047166" y="560378"/>
                  </a:lnTo>
                  <a:lnTo>
                    <a:pt x="1045022" y="594733"/>
                  </a:lnTo>
                  <a:lnTo>
                    <a:pt x="1042795" y="629115"/>
                  </a:lnTo>
                  <a:lnTo>
                    <a:pt x="1040651" y="663345"/>
                  </a:lnTo>
                  <a:lnTo>
                    <a:pt x="1038522" y="697727"/>
                  </a:lnTo>
                  <a:lnTo>
                    <a:pt x="1036281" y="732082"/>
                  </a:lnTo>
                  <a:lnTo>
                    <a:pt x="1034137" y="766437"/>
                  </a:lnTo>
                  <a:lnTo>
                    <a:pt x="1032008" y="800791"/>
                  </a:lnTo>
                  <a:lnTo>
                    <a:pt x="1029850" y="835118"/>
                  </a:lnTo>
                  <a:lnTo>
                    <a:pt x="993518" y="832657"/>
                  </a:lnTo>
                  <a:lnTo>
                    <a:pt x="957254" y="830167"/>
                  </a:lnTo>
                  <a:lnTo>
                    <a:pt x="921005" y="827470"/>
                  </a:lnTo>
                  <a:lnTo>
                    <a:pt x="884659" y="824718"/>
                  </a:lnTo>
                  <a:lnTo>
                    <a:pt x="829241" y="820375"/>
                  </a:lnTo>
                  <a:lnTo>
                    <a:pt x="773808" y="815728"/>
                  </a:lnTo>
                  <a:lnTo>
                    <a:pt x="718307" y="810860"/>
                  </a:lnTo>
                  <a:lnTo>
                    <a:pt x="662958" y="805812"/>
                  </a:lnTo>
                  <a:lnTo>
                    <a:pt x="607540" y="800432"/>
                  </a:lnTo>
                  <a:lnTo>
                    <a:pt x="552205" y="794927"/>
                  </a:lnTo>
                  <a:lnTo>
                    <a:pt x="496786" y="789146"/>
                  </a:lnTo>
                  <a:lnTo>
                    <a:pt x="441520" y="783089"/>
                  </a:lnTo>
                  <a:lnTo>
                    <a:pt x="386185" y="776906"/>
                  </a:lnTo>
                  <a:lnTo>
                    <a:pt x="330947" y="770392"/>
                  </a:lnTo>
                  <a:lnTo>
                    <a:pt x="275667" y="763726"/>
                  </a:lnTo>
                  <a:lnTo>
                    <a:pt x="220511" y="756783"/>
                  </a:lnTo>
                  <a:lnTo>
                    <a:pt x="165342" y="749674"/>
                  </a:lnTo>
                  <a:lnTo>
                    <a:pt x="110186" y="742220"/>
                  </a:lnTo>
                  <a:lnTo>
                    <a:pt x="55086" y="734627"/>
                  </a:lnTo>
                  <a:lnTo>
                    <a:pt x="0" y="726771"/>
                  </a:lnTo>
                  <a:lnTo>
                    <a:pt x="6542" y="681339"/>
                  </a:lnTo>
                  <a:lnTo>
                    <a:pt x="13166" y="635934"/>
                  </a:lnTo>
                  <a:lnTo>
                    <a:pt x="19667" y="590528"/>
                  </a:lnTo>
                  <a:lnTo>
                    <a:pt x="26292" y="545068"/>
                  </a:lnTo>
                  <a:lnTo>
                    <a:pt x="32833" y="499649"/>
                  </a:lnTo>
                  <a:lnTo>
                    <a:pt x="39417" y="454244"/>
                  </a:lnTo>
                  <a:lnTo>
                    <a:pt x="45972" y="408811"/>
                  </a:lnTo>
                  <a:lnTo>
                    <a:pt x="52583" y="363462"/>
                  </a:lnTo>
                  <a:lnTo>
                    <a:pt x="59097" y="318057"/>
                  </a:lnTo>
                  <a:lnTo>
                    <a:pt x="65722" y="272624"/>
                  </a:lnTo>
                  <a:lnTo>
                    <a:pt x="72264" y="227205"/>
                  </a:lnTo>
                  <a:lnTo>
                    <a:pt x="78861" y="181772"/>
                  </a:lnTo>
                  <a:lnTo>
                    <a:pt x="85403" y="136340"/>
                  </a:lnTo>
                  <a:lnTo>
                    <a:pt x="92013" y="90935"/>
                  </a:lnTo>
                  <a:lnTo>
                    <a:pt x="98541" y="45502"/>
                  </a:lnTo>
                  <a:lnTo>
                    <a:pt x="105166" y="0"/>
                  </a:lnTo>
                  <a:lnTo>
                    <a:pt x="148414" y="6196"/>
                  </a:lnTo>
                  <a:lnTo>
                    <a:pt x="191703" y="12226"/>
                  </a:lnTo>
                  <a:lnTo>
                    <a:pt x="234992" y="18104"/>
                  </a:lnTo>
                  <a:lnTo>
                    <a:pt x="278350" y="23885"/>
                  </a:lnTo>
                  <a:lnTo>
                    <a:pt x="321708" y="29417"/>
                  </a:lnTo>
                  <a:lnTo>
                    <a:pt x="365080" y="34866"/>
                  </a:lnTo>
                  <a:lnTo>
                    <a:pt x="408438" y="40150"/>
                  </a:lnTo>
                  <a:lnTo>
                    <a:pt x="451907" y="45267"/>
                  </a:lnTo>
                  <a:lnTo>
                    <a:pt x="495334" y="50218"/>
                  </a:lnTo>
                  <a:lnTo>
                    <a:pt x="538789" y="55100"/>
                  </a:lnTo>
                  <a:lnTo>
                    <a:pt x="582231" y="59802"/>
                  </a:lnTo>
                  <a:lnTo>
                    <a:pt x="625685" y="64256"/>
                  </a:lnTo>
                  <a:lnTo>
                    <a:pt x="669224" y="68654"/>
                  </a:lnTo>
                  <a:lnTo>
                    <a:pt x="712747" y="72927"/>
                  </a:lnTo>
                  <a:lnTo>
                    <a:pt x="756175" y="76980"/>
                  </a:lnTo>
                  <a:lnTo>
                    <a:pt x="799699" y="80963"/>
                  </a:lnTo>
                  <a:lnTo>
                    <a:pt x="834316" y="83923"/>
                  </a:lnTo>
                  <a:lnTo>
                    <a:pt x="869003" y="86813"/>
                  </a:lnTo>
                  <a:lnTo>
                    <a:pt x="903607" y="89690"/>
                  </a:lnTo>
                  <a:lnTo>
                    <a:pt x="938210" y="92428"/>
                  </a:lnTo>
                  <a:lnTo>
                    <a:pt x="972828" y="95070"/>
                  </a:lnTo>
                  <a:lnTo>
                    <a:pt x="1007514" y="97628"/>
                  </a:lnTo>
                  <a:lnTo>
                    <a:pt x="1042131" y="100035"/>
                  </a:lnTo>
                  <a:lnTo>
                    <a:pt x="1076818" y="102441"/>
                  </a:lnTo>
                  <a:lnTo>
                    <a:pt x="1075338" y="125303"/>
                  </a:lnTo>
                  <a:lnTo>
                    <a:pt x="1073775" y="148178"/>
                  </a:lnTo>
                  <a:lnTo>
                    <a:pt x="1072281" y="171123"/>
                  </a:lnTo>
                  <a:lnTo>
                    <a:pt x="1070802" y="194012"/>
                  </a:lnTo>
                  <a:lnTo>
                    <a:pt x="1069239" y="216888"/>
                  </a:lnTo>
                  <a:lnTo>
                    <a:pt x="1067773" y="239763"/>
                  </a:lnTo>
                  <a:lnTo>
                    <a:pt x="1066279" y="262638"/>
                  </a:lnTo>
                  <a:lnTo>
                    <a:pt x="1064578" y="285555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8575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</a:t>
              </a:r>
            </a:p>
          </p:txBody>
        </p:sp>
        <p:sp>
          <p:nvSpPr>
            <p:cNvPr id="77" name="Freeform: Shape 469">
              <a:extLst>
                <a:ext uri="{FF2B5EF4-FFF2-40B4-BE49-F238E27FC236}">
                  <a16:creationId xmlns:a16="http://schemas.microsoft.com/office/drawing/2014/main" id="{17A43783-A1C6-F688-2AAB-AE89ADA7CD9C}"/>
                </a:ext>
              </a:extLst>
            </p:cNvPr>
            <p:cNvSpPr/>
            <p:nvPr/>
          </p:nvSpPr>
          <p:spPr>
            <a:xfrm>
              <a:off x="5345269" y="3634205"/>
              <a:ext cx="917247" cy="487935"/>
            </a:xfrm>
            <a:custGeom>
              <a:avLst/>
              <a:gdLst>
                <a:gd name="connsiteX0" fmla="*/ 1088270 w 1088269"/>
                <a:gd name="connsiteY0" fmla="*/ 577348 h 578911"/>
                <a:gd name="connsiteX1" fmla="*/ 1054219 w 1088269"/>
                <a:gd name="connsiteY1" fmla="*/ 577860 h 578911"/>
                <a:gd name="connsiteX2" fmla="*/ 1020197 w 1088269"/>
                <a:gd name="connsiteY2" fmla="*/ 578178 h 578911"/>
                <a:gd name="connsiteX3" fmla="*/ 986188 w 1088269"/>
                <a:gd name="connsiteY3" fmla="*/ 578496 h 578911"/>
                <a:gd name="connsiteX4" fmla="*/ 952137 w 1088269"/>
                <a:gd name="connsiteY4" fmla="*/ 578745 h 578911"/>
                <a:gd name="connsiteX5" fmla="*/ 918128 w 1088269"/>
                <a:gd name="connsiteY5" fmla="*/ 578828 h 578911"/>
                <a:gd name="connsiteX6" fmla="*/ 884092 w 1088269"/>
                <a:gd name="connsiteY6" fmla="*/ 578911 h 578911"/>
                <a:gd name="connsiteX7" fmla="*/ 850083 w 1088269"/>
                <a:gd name="connsiteY7" fmla="*/ 578828 h 578911"/>
                <a:gd name="connsiteX8" fmla="*/ 816032 w 1088269"/>
                <a:gd name="connsiteY8" fmla="*/ 578745 h 578911"/>
                <a:gd name="connsiteX9" fmla="*/ 782010 w 1088269"/>
                <a:gd name="connsiteY9" fmla="*/ 578496 h 578911"/>
                <a:gd name="connsiteX10" fmla="*/ 747960 w 1088269"/>
                <a:gd name="connsiteY10" fmla="*/ 578178 h 578911"/>
                <a:gd name="connsiteX11" fmla="*/ 713937 w 1088269"/>
                <a:gd name="connsiteY11" fmla="*/ 577749 h 578911"/>
                <a:gd name="connsiteX12" fmla="*/ 679900 w 1088269"/>
                <a:gd name="connsiteY12" fmla="*/ 577348 h 578911"/>
                <a:gd name="connsiteX13" fmla="*/ 645878 w 1088269"/>
                <a:gd name="connsiteY13" fmla="*/ 576781 h 578911"/>
                <a:gd name="connsiteX14" fmla="*/ 611952 w 1088269"/>
                <a:gd name="connsiteY14" fmla="*/ 576103 h 578911"/>
                <a:gd name="connsiteX15" fmla="*/ 577916 w 1088269"/>
                <a:gd name="connsiteY15" fmla="*/ 575370 h 578911"/>
                <a:gd name="connsiteX16" fmla="*/ 543893 w 1088269"/>
                <a:gd name="connsiteY16" fmla="*/ 574554 h 578911"/>
                <a:gd name="connsiteX17" fmla="*/ 509856 w 1088269"/>
                <a:gd name="connsiteY17" fmla="*/ 573642 h 578911"/>
                <a:gd name="connsiteX18" fmla="*/ 475833 w 1088269"/>
                <a:gd name="connsiteY18" fmla="*/ 572646 h 578911"/>
                <a:gd name="connsiteX19" fmla="*/ 441783 w 1088269"/>
                <a:gd name="connsiteY19" fmla="*/ 571567 h 578911"/>
                <a:gd name="connsiteX20" fmla="*/ 407774 w 1088269"/>
                <a:gd name="connsiteY20" fmla="*/ 570405 h 578911"/>
                <a:gd name="connsiteX21" fmla="*/ 373835 w 1088269"/>
                <a:gd name="connsiteY21" fmla="*/ 569161 h 578911"/>
                <a:gd name="connsiteX22" fmla="*/ 339798 w 1088269"/>
                <a:gd name="connsiteY22" fmla="*/ 567750 h 578911"/>
                <a:gd name="connsiteX23" fmla="*/ 305776 w 1088269"/>
                <a:gd name="connsiteY23" fmla="*/ 566339 h 578911"/>
                <a:gd name="connsiteX24" fmla="*/ 271822 w 1088269"/>
                <a:gd name="connsiteY24" fmla="*/ 564859 h 578911"/>
                <a:gd name="connsiteX25" fmla="*/ 237799 w 1088269"/>
                <a:gd name="connsiteY25" fmla="*/ 563241 h 578911"/>
                <a:gd name="connsiteX26" fmla="*/ 203832 w 1088269"/>
                <a:gd name="connsiteY26" fmla="*/ 561568 h 578911"/>
                <a:gd name="connsiteX27" fmla="*/ 169823 w 1088269"/>
                <a:gd name="connsiteY27" fmla="*/ 559756 h 578911"/>
                <a:gd name="connsiteX28" fmla="*/ 135870 w 1088269"/>
                <a:gd name="connsiteY28" fmla="*/ 557944 h 578911"/>
                <a:gd name="connsiteX29" fmla="*/ 101847 w 1088269"/>
                <a:gd name="connsiteY29" fmla="*/ 555966 h 578911"/>
                <a:gd name="connsiteX30" fmla="*/ 67893 w 1088269"/>
                <a:gd name="connsiteY30" fmla="*/ 553961 h 578911"/>
                <a:gd name="connsiteX31" fmla="*/ 33954 w 1088269"/>
                <a:gd name="connsiteY31" fmla="*/ 551803 h 578911"/>
                <a:gd name="connsiteX32" fmla="*/ 0 w 1088269"/>
                <a:gd name="connsiteY32" fmla="*/ 549563 h 578911"/>
                <a:gd name="connsiteX33" fmla="*/ 2158 w 1088269"/>
                <a:gd name="connsiteY33" fmla="*/ 515236 h 578911"/>
                <a:gd name="connsiteX34" fmla="*/ 4287 w 1088269"/>
                <a:gd name="connsiteY34" fmla="*/ 480881 h 578911"/>
                <a:gd name="connsiteX35" fmla="*/ 6431 w 1088269"/>
                <a:gd name="connsiteY35" fmla="*/ 446527 h 578911"/>
                <a:gd name="connsiteX36" fmla="*/ 8672 w 1088269"/>
                <a:gd name="connsiteY36" fmla="*/ 412172 h 578911"/>
                <a:gd name="connsiteX37" fmla="*/ 10802 w 1088269"/>
                <a:gd name="connsiteY37" fmla="*/ 377790 h 578911"/>
                <a:gd name="connsiteX38" fmla="*/ 12945 w 1088269"/>
                <a:gd name="connsiteY38" fmla="*/ 343560 h 578911"/>
                <a:gd name="connsiteX39" fmla="*/ 15172 w 1088269"/>
                <a:gd name="connsiteY39" fmla="*/ 309178 h 578911"/>
                <a:gd name="connsiteX40" fmla="*/ 17316 w 1088269"/>
                <a:gd name="connsiteY40" fmla="*/ 274823 h 578911"/>
                <a:gd name="connsiteX41" fmla="*/ 19473 w 1088269"/>
                <a:gd name="connsiteY41" fmla="*/ 240482 h 578911"/>
                <a:gd name="connsiteX42" fmla="*/ 21700 w 1088269"/>
                <a:gd name="connsiteY42" fmla="*/ 206114 h 578911"/>
                <a:gd name="connsiteX43" fmla="*/ 23830 w 1088269"/>
                <a:gd name="connsiteY43" fmla="*/ 171787 h 578911"/>
                <a:gd name="connsiteX44" fmla="*/ 25987 w 1088269"/>
                <a:gd name="connsiteY44" fmla="*/ 137432 h 578911"/>
                <a:gd name="connsiteX45" fmla="*/ 28117 w 1088269"/>
                <a:gd name="connsiteY45" fmla="*/ 103091 h 578911"/>
                <a:gd name="connsiteX46" fmla="*/ 30372 w 1088269"/>
                <a:gd name="connsiteY46" fmla="*/ 68737 h 578911"/>
                <a:gd name="connsiteX47" fmla="*/ 32501 w 1088269"/>
                <a:gd name="connsiteY47" fmla="*/ 34368 h 578911"/>
                <a:gd name="connsiteX48" fmla="*/ 34728 w 1088269"/>
                <a:gd name="connsiteY48" fmla="*/ 0 h 578911"/>
                <a:gd name="connsiteX49" fmla="*/ 64214 w 1088269"/>
                <a:gd name="connsiteY49" fmla="*/ 2005 h 578911"/>
                <a:gd name="connsiteX50" fmla="*/ 93798 w 1088269"/>
                <a:gd name="connsiteY50" fmla="*/ 3803 h 578911"/>
                <a:gd name="connsiteX51" fmla="*/ 123270 w 1088269"/>
                <a:gd name="connsiteY51" fmla="*/ 5629 h 578911"/>
                <a:gd name="connsiteX52" fmla="*/ 152839 w 1088269"/>
                <a:gd name="connsiteY52" fmla="*/ 7358 h 578911"/>
                <a:gd name="connsiteX53" fmla="*/ 182422 w 1088269"/>
                <a:gd name="connsiteY53" fmla="*/ 9017 h 578911"/>
                <a:gd name="connsiteX54" fmla="*/ 212006 w 1088269"/>
                <a:gd name="connsiteY54" fmla="*/ 10580 h 578911"/>
                <a:gd name="connsiteX55" fmla="*/ 241561 w 1088269"/>
                <a:gd name="connsiteY55" fmla="*/ 12074 h 578911"/>
                <a:gd name="connsiteX56" fmla="*/ 271144 w 1088269"/>
                <a:gd name="connsiteY56" fmla="*/ 13554 h 578911"/>
                <a:gd name="connsiteX57" fmla="*/ 300630 w 1088269"/>
                <a:gd name="connsiteY57" fmla="*/ 14964 h 578911"/>
                <a:gd name="connsiteX58" fmla="*/ 330214 w 1088269"/>
                <a:gd name="connsiteY58" fmla="*/ 16292 h 578911"/>
                <a:gd name="connsiteX59" fmla="*/ 359742 w 1088269"/>
                <a:gd name="connsiteY59" fmla="*/ 17509 h 578911"/>
                <a:gd name="connsiteX60" fmla="*/ 389435 w 1088269"/>
                <a:gd name="connsiteY60" fmla="*/ 18671 h 578911"/>
                <a:gd name="connsiteX61" fmla="*/ 418991 w 1088269"/>
                <a:gd name="connsiteY61" fmla="*/ 19750 h 578911"/>
                <a:gd name="connsiteX62" fmla="*/ 448574 w 1088269"/>
                <a:gd name="connsiteY62" fmla="*/ 20815 h 578911"/>
                <a:gd name="connsiteX63" fmla="*/ 478157 w 1088269"/>
                <a:gd name="connsiteY63" fmla="*/ 21810 h 578911"/>
                <a:gd name="connsiteX64" fmla="*/ 507712 w 1088269"/>
                <a:gd name="connsiteY64" fmla="*/ 22723 h 578911"/>
                <a:gd name="connsiteX65" fmla="*/ 537268 w 1088269"/>
                <a:gd name="connsiteY65" fmla="*/ 23539 h 578911"/>
                <a:gd name="connsiteX66" fmla="*/ 566851 w 1088269"/>
                <a:gd name="connsiteY66" fmla="*/ 24286 h 578911"/>
                <a:gd name="connsiteX67" fmla="*/ 596407 w 1088269"/>
                <a:gd name="connsiteY67" fmla="*/ 24950 h 578911"/>
                <a:gd name="connsiteX68" fmla="*/ 626087 w 1088269"/>
                <a:gd name="connsiteY68" fmla="*/ 25600 h 578911"/>
                <a:gd name="connsiteX69" fmla="*/ 655642 w 1088269"/>
                <a:gd name="connsiteY69" fmla="*/ 26195 h 578911"/>
                <a:gd name="connsiteX70" fmla="*/ 685211 w 1088269"/>
                <a:gd name="connsiteY70" fmla="*/ 26679 h 578911"/>
                <a:gd name="connsiteX71" fmla="*/ 714877 w 1088269"/>
                <a:gd name="connsiteY71" fmla="*/ 27107 h 578911"/>
                <a:gd name="connsiteX72" fmla="*/ 744447 w 1088269"/>
                <a:gd name="connsiteY72" fmla="*/ 27426 h 578911"/>
                <a:gd name="connsiteX73" fmla="*/ 774030 w 1088269"/>
                <a:gd name="connsiteY73" fmla="*/ 27730 h 578911"/>
                <a:gd name="connsiteX74" fmla="*/ 803682 w 1088269"/>
                <a:gd name="connsiteY74" fmla="*/ 28006 h 578911"/>
                <a:gd name="connsiteX75" fmla="*/ 833265 w 1088269"/>
                <a:gd name="connsiteY75" fmla="*/ 28089 h 578911"/>
                <a:gd name="connsiteX76" fmla="*/ 862821 w 1088269"/>
                <a:gd name="connsiteY76" fmla="*/ 28159 h 578911"/>
                <a:gd name="connsiteX77" fmla="*/ 892459 w 1088269"/>
                <a:gd name="connsiteY77" fmla="*/ 28269 h 578911"/>
                <a:gd name="connsiteX78" fmla="*/ 922056 w 1088269"/>
                <a:gd name="connsiteY78" fmla="*/ 28159 h 578911"/>
                <a:gd name="connsiteX79" fmla="*/ 951626 w 1088269"/>
                <a:gd name="connsiteY79" fmla="*/ 28089 h 578911"/>
                <a:gd name="connsiteX80" fmla="*/ 977073 w 1088269"/>
                <a:gd name="connsiteY80" fmla="*/ 27841 h 578911"/>
                <a:gd name="connsiteX81" fmla="*/ 1009851 w 1088269"/>
                <a:gd name="connsiteY81" fmla="*/ 51283 h 578911"/>
                <a:gd name="connsiteX82" fmla="*/ 1018440 w 1088269"/>
                <a:gd name="connsiteY82" fmla="*/ 51449 h 578911"/>
                <a:gd name="connsiteX83" fmla="*/ 1028522 w 1088269"/>
                <a:gd name="connsiteY83" fmla="*/ 47659 h 578911"/>
                <a:gd name="connsiteX84" fmla="*/ 1036198 w 1088269"/>
                <a:gd name="connsiteY84" fmla="*/ 52942 h 578911"/>
                <a:gd name="connsiteX85" fmla="*/ 1041550 w 1088269"/>
                <a:gd name="connsiteY85" fmla="*/ 67561 h 578911"/>
                <a:gd name="connsiteX86" fmla="*/ 1040900 w 1088269"/>
                <a:gd name="connsiteY86" fmla="*/ 75016 h 578911"/>
                <a:gd name="connsiteX87" fmla="*/ 1034220 w 1088269"/>
                <a:gd name="connsiteY87" fmla="*/ 75417 h 578911"/>
                <a:gd name="connsiteX88" fmla="*/ 1025894 w 1088269"/>
                <a:gd name="connsiteY88" fmla="*/ 84213 h 578911"/>
                <a:gd name="connsiteX89" fmla="*/ 1016075 w 1088269"/>
                <a:gd name="connsiteY89" fmla="*/ 101639 h 578911"/>
                <a:gd name="connsiteX90" fmla="*/ 1018716 w 1088269"/>
                <a:gd name="connsiteY90" fmla="*/ 117821 h 578911"/>
                <a:gd name="connsiteX91" fmla="*/ 1033902 w 1088269"/>
                <a:gd name="connsiteY91" fmla="*/ 132854 h 578911"/>
                <a:gd name="connsiteX92" fmla="*/ 1044081 w 1088269"/>
                <a:gd name="connsiteY92" fmla="*/ 147971 h 578911"/>
                <a:gd name="connsiteX93" fmla="*/ 1049254 w 1088269"/>
                <a:gd name="connsiteY93" fmla="*/ 163336 h 578911"/>
                <a:gd name="connsiteX94" fmla="*/ 1059336 w 1088269"/>
                <a:gd name="connsiteY94" fmla="*/ 175148 h 578911"/>
                <a:gd name="connsiteX95" fmla="*/ 1081714 w 1088269"/>
                <a:gd name="connsiteY95" fmla="*/ 187609 h 578911"/>
                <a:gd name="connsiteX96" fmla="*/ 1081562 w 1088269"/>
                <a:gd name="connsiteY96" fmla="*/ 194648 h 578911"/>
                <a:gd name="connsiteX97" fmla="*/ 1081963 w 1088269"/>
                <a:gd name="connsiteY97" fmla="*/ 218575 h 578911"/>
                <a:gd name="connsiteX98" fmla="*/ 1082364 w 1088269"/>
                <a:gd name="connsiteY98" fmla="*/ 242529 h 578911"/>
                <a:gd name="connsiteX99" fmla="*/ 1082765 w 1088269"/>
                <a:gd name="connsiteY99" fmla="*/ 266387 h 578911"/>
                <a:gd name="connsiteX100" fmla="*/ 1083194 w 1088269"/>
                <a:gd name="connsiteY100" fmla="*/ 290341 h 578911"/>
                <a:gd name="connsiteX101" fmla="*/ 1083609 w 1088269"/>
                <a:gd name="connsiteY101" fmla="*/ 314226 h 578911"/>
                <a:gd name="connsiteX102" fmla="*/ 1084024 w 1088269"/>
                <a:gd name="connsiteY102" fmla="*/ 338152 h 578911"/>
                <a:gd name="connsiteX103" fmla="*/ 1084425 w 1088269"/>
                <a:gd name="connsiteY103" fmla="*/ 362037 h 578911"/>
                <a:gd name="connsiteX104" fmla="*/ 1084812 w 1088269"/>
                <a:gd name="connsiteY104" fmla="*/ 385991 h 578911"/>
                <a:gd name="connsiteX105" fmla="*/ 1085240 w 1088269"/>
                <a:gd name="connsiteY105" fmla="*/ 409945 h 578911"/>
                <a:gd name="connsiteX106" fmla="*/ 1085724 w 1088269"/>
                <a:gd name="connsiteY106" fmla="*/ 433803 h 578911"/>
                <a:gd name="connsiteX107" fmla="*/ 1086112 w 1088269"/>
                <a:gd name="connsiteY107" fmla="*/ 457757 h 578911"/>
                <a:gd name="connsiteX108" fmla="*/ 1086541 w 1088269"/>
                <a:gd name="connsiteY108" fmla="*/ 481642 h 578911"/>
                <a:gd name="connsiteX109" fmla="*/ 1086942 w 1088269"/>
                <a:gd name="connsiteY109" fmla="*/ 505596 h 578911"/>
                <a:gd name="connsiteX110" fmla="*/ 1087371 w 1088269"/>
                <a:gd name="connsiteY110" fmla="*/ 529509 h 578911"/>
                <a:gd name="connsiteX111" fmla="*/ 1087772 w 1088269"/>
                <a:gd name="connsiteY111" fmla="*/ 553422 h 578911"/>
                <a:gd name="connsiteX112" fmla="*/ 1088270 w 1088269"/>
                <a:gd name="connsiteY112" fmla="*/ 577348 h 5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088269" h="578911">
                  <a:moveTo>
                    <a:pt x="1088270" y="577348"/>
                  </a:moveTo>
                  <a:lnTo>
                    <a:pt x="1054219" y="577860"/>
                  </a:lnTo>
                  <a:lnTo>
                    <a:pt x="1020197" y="578178"/>
                  </a:lnTo>
                  <a:lnTo>
                    <a:pt x="986188" y="578496"/>
                  </a:lnTo>
                  <a:lnTo>
                    <a:pt x="952137" y="578745"/>
                  </a:lnTo>
                  <a:lnTo>
                    <a:pt x="918128" y="578828"/>
                  </a:lnTo>
                  <a:lnTo>
                    <a:pt x="884092" y="578911"/>
                  </a:lnTo>
                  <a:lnTo>
                    <a:pt x="850083" y="578828"/>
                  </a:lnTo>
                  <a:lnTo>
                    <a:pt x="816032" y="578745"/>
                  </a:lnTo>
                  <a:lnTo>
                    <a:pt x="782010" y="578496"/>
                  </a:lnTo>
                  <a:lnTo>
                    <a:pt x="747960" y="578178"/>
                  </a:lnTo>
                  <a:lnTo>
                    <a:pt x="713937" y="577749"/>
                  </a:lnTo>
                  <a:lnTo>
                    <a:pt x="679900" y="577348"/>
                  </a:lnTo>
                  <a:lnTo>
                    <a:pt x="645878" y="576781"/>
                  </a:lnTo>
                  <a:lnTo>
                    <a:pt x="611952" y="576103"/>
                  </a:lnTo>
                  <a:lnTo>
                    <a:pt x="577916" y="575370"/>
                  </a:lnTo>
                  <a:lnTo>
                    <a:pt x="543893" y="574554"/>
                  </a:lnTo>
                  <a:lnTo>
                    <a:pt x="509856" y="573642"/>
                  </a:lnTo>
                  <a:lnTo>
                    <a:pt x="475833" y="572646"/>
                  </a:lnTo>
                  <a:lnTo>
                    <a:pt x="441783" y="571567"/>
                  </a:lnTo>
                  <a:lnTo>
                    <a:pt x="407774" y="570405"/>
                  </a:lnTo>
                  <a:lnTo>
                    <a:pt x="373835" y="569161"/>
                  </a:lnTo>
                  <a:lnTo>
                    <a:pt x="339798" y="567750"/>
                  </a:lnTo>
                  <a:lnTo>
                    <a:pt x="305776" y="566339"/>
                  </a:lnTo>
                  <a:lnTo>
                    <a:pt x="271822" y="564859"/>
                  </a:lnTo>
                  <a:lnTo>
                    <a:pt x="237799" y="563241"/>
                  </a:lnTo>
                  <a:lnTo>
                    <a:pt x="203832" y="561568"/>
                  </a:lnTo>
                  <a:lnTo>
                    <a:pt x="169823" y="559756"/>
                  </a:lnTo>
                  <a:lnTo>
                    <a:pt x="135870" y="557944"/>
                  </a:lnTo>
                  <a:lnTo>
                    <a:pt x="101847" y="555966"/>
                  </a:lnTo>
                  <a:lnTo>
                    <a:pt x="67893" y="553961"/>
                  </a:lnTo>
                  <a:lnTo>
                    <a:pt x="33954" y="551803"/>
                  </a:lnTo>
                  <a:lnTo>
                    <a:pt x="0" y="549563"/>
                  </a:lnTo>
                  <a:lnTo>
                    <a:pt x="2158" y="515236"/>
                  </a:lnTo>
                  <a:lnTo>
                    <a:pt x="4287" y="480881"/>
                  </a:lnTo>
                  <a:lnTo>
                    <a:pt x="6431" y="446527"/>
                  </a:lnTo>
                  <a:lnTo>
                    <a:pt x="8672" y="412172"/>
                  </a:lnTo>
                  <a:lnTo>
                    <a:pt x="10802" y="377790"/>
                  </a:lnTo>
                  <a:lnTo>
                    <a:pt x="12945" y="343560"/>
                  </a:lnTo>
                  <a:lnTo>
                    <a:pt x="15172" y="309178"/>
                  </a:lnTo>
                  <a:lnTo>
                    <a:pt x="17316" y="274823"/>
                  </a:lnTo>
                  <a:lnTo>
                    <a:pt x="19473" y="240482"/>
                  </a:lnTo>
                  <a:lnTo>
                    <a:pt x="21700" y="206114"/>
                  </a:lnTo>
                  <a:lnTo>
                    <a:pt x="23830" y="171787"/>
                  </a:lnTo>
                  <a:lnTo>
                    <a:pt x="25987" y="137432"/>
                  </a:lnTo>
                  <a:lnTo>
                    <a:pt x="28117" y="103091"/>
                  </a:lnTo>
                  <a:lnTo>
                    <a:pt x="30372" y="68737"/>
                  </a:lnTo>
                  <a:lnTo>
                    <a:pt x="32501" y="34368"/>
                  </a:lnTo>
                  <a:lnTo>
                    <a:pt x="34728" y="0"/>
                  </a:lnTo>
                  <a:lnTo>
                    <a:pt x="64214" y="2005"/>
                  </a:lnTo>
                  <a:lnTo>
                    <a:pt x="93798" y="3803"/>
                  </a:lnTo>
                  <a:lnTo>
                    <a:pt x="123270" y="5629"/>
                  </a:lnTo>
                  <a:lnTo>
                    <a:pt x="152839" y="7358"/>
                  </a:lnTo>
                  <a:lnTo>
                    <a:pt x="182422" y="9017"/>
                  </a:lnTo>
                  <a:lnTo>
                    <a:pt x="212006" y="10580"/>
                  </a:lnTo>
                  <a:lnTo>
                    <a:pt x="241561" y="12074"/>
                  </a:lnTo>
                  <a:lnTo>
                    <a:pt x="271144" y="13554"/>
                  </a:lnTo>
                  <a:lnTo>
                    <a:pt x="300630" y="14964"/>
                  </a:lnTo>
                  <a:lnTo>
                    <a:pt x="330214" y="16292"/>
                  </a:lnTo>
                  <a:lnTo>
                    <a:pt x="359742" y="17509"/>
                  </a:lnTo>
                  <a:lnTo>
                    <a:pt x="389435" y="18671"/>
                  </a:lnTo>
                  <a:lnTo>
                    <a:pt x="418991" y="19750"/>
                  </a:lnTo>
                  <a:lnTo>
                    <a:pt x="448574" y="20815"/>
                  </a:lnTo>
                  <a:lnTo>
                    <a:pt x="478157" y="21810"/>
                  </a:lnTo>
                  <a:lnTo>
                    <a:pt x="507712" y="22723"/>
                  </a:lnTo>
                  <a:lnTo>
                    <a:pt x="537268" y="23539"/>
                  </a:lnTo>
                  <a:lnTo>
                    <a:pt x="566851" y="24286"/>
                  </a:lnTo>
                  <a:lnTo>
                    <a:pt x="596407" y="24950"/>
                  </a:lnTo>
                  <a:lnTo>
                    <a:pt x="626087" y="25600"/>
                  </a:lnTo>
                  <a:lnTo>
                    <a:pt x="655642" y="26195"/>
                  </a:lnTo>
                  <a:lnTo>
                    <a:pt x="685211" y="26679"/>
                  </a:lnTo>
                  <a:lnTo>
                    <a:pt x="714877" y="27107"/>
                  </a:lnTo>
                  <a:lnTo>
                    <a:pt x="744447" y="27426"/>
                  </a:lnTo>
                  <a:lnTo>
                    <a:pt x="774030" y="27730"/>
                  </a:lnTo>
                  <a:lnTo>
                    <a:pt x="803682" y="28006"/>
                  </a:lnTo>
                  <a:lnTo>
                    <a:pt x="833265" y="28089"/>
                  </a:lnTo>
                  <a:lnTo>
                    <a:pt x="862821" y="28159"/>
                  </a:lnTo>
                  <a:lnTo>
                    <a:pt x="892459" y="28269"/>
                  </a:lnTo>
                  <a:lnTo>
                    <a:pt x="922056" y="28159"/>
                  </a:lnTo>
                  <a:lnTo>
                    <a:pt x="951626" y="28089"/>
                  </a:lnTo>
                  <a:lnTo>
                    <a:pt x="977073" y="27841"/>
                  </a:lnTo>
                  <a:lnTo>
                    <a:pt x="1009851" y="51283"/>
                  </a:lnTo>
                  <a:lnTo>
                    <a:pt x="1018440" y="51449"/>
                  </a:lnTo>
                  <a:lnTo>
                    <a:pt x="1028522" y="47659"/>
                  </a:lnTo>
                  <a:lnTo>
                    <a:pt x="1036198" y="52942"/>
                  </a:lnTo>
                  <a:lnTo>
                    <a:pt x="1041550" y="67561"/>
                  </a:lnTo>
                  <a:lnTo>
                    <a:pt x="1040900" y="75016"/>
                  </a:lnTo>
                  <a:lnTo>
                    <a:pt x="1034220" y="75417"/>
                  </a:lnTo>
                  <a:lnTo>
                    <a:pt x="1025894" y="84213"/>
                  </a:lnTo>
                  <a:lnTo>
                    <a:pt x="1016075" y="101639"/>
                  </a:lnTo>
                  <a:lnTo>
                    <a:pt x="1018716" y="117821"/>
                  </a:lnTo>
                  <a:lnTo>
                    <a:pt x="1033902" y="132854"/>
                  </a:lnTo>
                  <a:lnTo>
                    <a:pt x="1044081" y="147971"/>
                  </a:lnTo>
                  <a:lnTo>
                    <a:pt x="1049254" y="163336"/>
                  </a:lnTo>
                  <a:lnTo>
                    <a:pt x="1059336" y="175148"/>
                  </a:lnTo>
                  <a:lnTo>
                    <a:pt x="1081714" y="187609"/>
                  </a:lnTo>
                  <a:lnTo>
                    <a:pt x="1081562" y="194648"/>
                  </a:lnTo>
                  <a:lnTo>
                    <a:pt x="1081963" y="218575"/>
                  </a:lnTo>
                  <a:lnTo>
                    <a:pt x="1082364" y="242529"/>
                  </a:lnTo>
                  <a:lnTo>
                    <a:pt x="1082765" y="266387"/>
                  </a:lnTo>
                  <a:lnTo>
                    <a:pt x="1083194" y="290341"/>
                  </a:lnTo>
                  <a:lnTo>
                    <a:pt x="1083609" y="314226"/>
                  </a:lnTo>
                  <a:lnTo>
                    <a:pt x="1084024" y="338152"/>
                  </a:lnTo>
                  <a:lnTo>
                    <a:pt x="1084425" y="362037"/>
                  </a:lnTo>
                  <a:lnTo>
                    <a:pt x="1084812" y="385991"/>
                  </a:lnTo>
                  <a:lnTo>
                    <a:pt x="1085240" y="409945"/>
                  </a:lnTo>
                  <a:lnTo>
                    <a:pt x="1085724" y="433803"/>
                  </a:lnTo>
                  <a:lnTo>
                    <a:pt x="1086112" y="457757"/>
                  </a:lnTo>
                  <a:lnTo>
                    <a:pt x="1086541" y="481642"/>
                  </a:lnTo>
                  <a:lnTo>
                    <a:pt x="1086942" y="505596"/>
                  </a:lnTo>
                  <a:lnTo>
                    <a:pt x="1087371" y="529509"/>
                  </a:lnTo>
                  <a:lnTo>
                    <a:pt x="1087772" y="553422"/>
                  </a:lnTo>
                  <a:lnTo>
                    <a:pt x="1088270" y="577348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857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KS</a:t>
              </a:r>
            </a:p>
          </p:txBody>
        </p:sp>
        <p:sp>
          <p:nvSpPr>
            <p:cNvPr id="78" name="Freeform: Shape 472">
              <a:extLst>
                <a:ext uri="{FF2B5EF4-FFF2-40B4-BE49-F238E27FC236}">
                  <a16:creationId xmlns:a16="http://schemas.microsoft.com/office/drawing/2014/main" id="{3EEF4D58-0C5D-06B9-42C3-DF300574E6C1}"/>
                </a:ext>
              </a:extLst>
            </p:cNvPr>
            <p:cNvSpPr/>
            <p:nvPr/>
          </p:nvSpPr>
          <p:spPr>
            <a:xfrm>
              <a:off x="4333601" y="2744853"/>
              <a:ext cx="870666" cy="716877"/>
            </a:xfrm>
            <a:custGeom>
              <a:avLst/>
              <a:gdLst>
                <a:gd name="connsiteX0" fmla="*/ 1001498 w 1033003"/>
                <a:gd name="connsiteY0" fmla="*/ 483993 h 850539"/>
                <a:gd name="connsiteX1" fmla="*/ 997625 w 1033003"/>
                <a:gd name="connsiteY1" fmla="*/ 529841 h 850539"/>
                <a:gd name="connsiteX2" fmla="*/ 993656 w 1033003"/>
                <a:gd name="connsiteY2" fmla="*/ 575661 h 850539"/>
                <a:gd name="connsiteX3" fmla="*/ 989687 w 1033003"/>
                <a:gd name="connsiteY3" fmla="*/ 621495 h 850539"/>
                <a:gd name="connsiteX4" fmla="*/ 985814 w 1033003"/>
                <a:gd name="connsiteY4" fmla="*/ 667342 h 850539"/>
                <a:gd name="connsiteX5" fmla="*/ 981859 w 1033003"/>
                <a:gd name="connsiteY5" fmla="*/ 713093 h 850539"/>
                <a:gd name="connsiteX6" fmla="*/ 977986 w 1033003"/>
                <a:gd name="connsiteY6" fmla="*/ 758955 h 850539"/>
                <a:gd name="connsiteX7" fmla="*/ 974017 w 1033003"/>
                <a:gd name="connsiteY7" fmla="*/ 804692 h 850539"/>
                <a:gd name="connsiteX8" fmla="*/ 970047 w 1033003"/>
                <a:gd name="connsiteY8" fmla="*/ 850539 h 850539"/>
                <a:gd name="connsiteX9" fmla="*/ 926524 w 1033003"/>
                <a:gd name="connsiteY9" fmla="*/ 846556 h 850539"/>
                <a:gd name="connsiteX10" fmla="*/ 883096 w 1033003"/>
                <a:gd name="connsiteY10" fmla="*/ 842504 h 850539"/>
                <a:gd name="connsiteX11" fmla="*/ 839572 w 1033003"/>
                <a:gd name="connsiteY11" fmla="*/ 838230 h 850539"/>
                <a:gd name="connsiteX12" fmla="*/ 796034 w 1033003"/>
                <a:gd name="connsiteY12" fmla="*/ 833832 h 850539"/>
                <a:gd name="connsiteX13" fmla="*/ 752579 w 1033003"/>
                <a:gd name="connsiteY13" fmla="*/ 829379 h 850539"/>
                <a:gd name="connsiteX14" fmla="*/ 709138 w 1033003"/>
                <a:gd name="connsiteY14" fmla="*/ 824677 h 850539"/>
                <a:gd name="connsiteX15" fmla="*/ 665683 w 1033003"/>
                <a:gd name="connsiteY15" fmla="*/ 819794 h 850539"/>
                <a:gd name="connsiteX16" fmla="*/ 622256 w 1033003"/>
                <a:gd name="connsiteY16" fmla="*/ 814843 h 850539"/>
                <a:gd name="connsiteX17" fmla="*/ 578787 w 1033003"/>
                <a:gd name="connsiteY17" fmla="*/ 809726 h 850539"/>
                <a:gd name="connsiteX18" fmla="*/ 535429 w 1033003"/>
                <a:gd name="connsiteY18" fmla="*/ 804443 h 850539"/>
                <a:gd name="connsiteX19" fmla="*/ 492057 w 1033003"/>
                <a:gd name="connsiteY19" fmla="*/ 798993 h 850539"/>
                <a:gd name="connsiteX20" fmla="*/ 448698 w 1033003"/>
                <a:gd name="connsiteY20" fmla="*/ 793461 h 850539"/>
                <a:gd name="connsiteX21" fmla="*/ 405340 w 1033003"/>
                <a:gd name="connsiteY21" fmla="*/ 787680 h 850539"/>
                <a:gd name="connsiteX22" fmla="*/ 362051 w 1033003"/>
                <a:gd name="connsiteY22" fmla="*/ 781802 h 850539"/>
                <a:gd name="connsiteX23" fmla="*/ 318762 w 1033003"/>
                <a:gd name="connsiteY23" fmla="*/ 775772 h 850539"/>
                <a:gd name="connsiteX24" fmla="*/ 275515 w 1033003"/>
                <a:gd name="connsiteY24" fmla="*/ 769576 h 850539"/>
                <a:gd name="connsiteX25" fmla="*/ 240966 w 1033003"/>
                <a:gd name="connsiteY25" fmla="*/ 764542 h 850539"/>
                <a:gd name="connsiteX26" fmla="*/ 206529 w 1033003"/>
                <a:gd name="connsiteY26" fmla="*/ 759411 h 850539"/>
                <a:gd name="connsiteX27" fmla="*/ 172091 w 1033003"/>
                <a:gd name="connsiteY27" fmla="*/ 754211 h 850539"/>
                <a:gd name="connsiteX28" fmla="*/ 137654 w 1033003"/>
                <a:gd name="connsiteY28" fmla="*/ 748914 h 850539"/>
                <a:gd name="connsiteX29" fmla="*/ 103216 w 1033003"/>
                <a:gd name="connsiteY29" fmla="*/ 743478 h 850539"/>
                <a:gd name="connsiteX30" fmla="*/ 68778 w 1033003"/>
                <a:gd name="connsiteY30" fmla="*/ 737946 h 850539"/>
                <a:gd name="connsiteX31" fmla="*/ 34341 w 1033003"/>
                <a:gd name="connsiteY31" fmla="*/ 732317 h 850539"/>
                <a:gd name="connsiteX32" fmla="*/ 0 w 1033003"/>
                <a:gd name="connsiteY32" fmla="*/ 726633 h 850539"/>
                <a:gd name="connsiteX33" fmla="*/ 3790 w 1033003"/>
                <a:gd name="connsiteY33" fmla="*/ 703993 h 850539"/>
                <a:gd name="connsiteX34" fmla="*/ 7565 w 1033003"/>
                <a:gd name="connsiteY34" fmla="*/ 681366 h 850539"/>
                <a:gd name="connsiteX35" fmla="*/ 11355 w 1033003"/>
                <a:gd name="connsiteY35" fmla="*/ 658657 h 850539"/>
                <a:gd name="connsiteX36" fmla="*/ 15103 w 1033003"/>
                <a:gd name="connsiteY36" fmla="*/ 636017 h 850539"/>
                <a:gd name="connsiteX37" fmla="*/ 18879 w 1033003"/>
                <a:gd name="connsiteY37" fmla="*/ 613376 h 850539"/>
                <a:gd name="connsiteX38" fmla="*/ 22682 w 1033003"/>
                <a:gd name="connsiteY38" fmla="*/ 590667 h 850539"/>
                <a:gd name="connsiteX39" fmla="*/ 26471 w 1033003"/>
                <a:gd name="connsiteY39" fmla="*/ 568027 h 850539"/>
                <a:gd name="connsiteX40" fmla="*/ 30206 w 1033003"/>
                <a:gd name="connsiteY40" fmla="*/ 545400 h 850539"/>
                <a:gd name="connsiteX41" fmla="*/ 35005 w 1033003"/>
                <a:gd name="connsiteY41" fmla="*/ 516965 h 850539"/>
                <a:gd name="connsiteX42" fmla="*/ 39693 w 1033003"/>
                <a:gd name="connsiteY42" fmla="*/ 488723 h 850539"/>
                <a:gd name="connsiteX43" fmla="*/ 44409 w 1033003"/>
                <a:gd name="connsiteY43" fmla="*/ 460399 h 850539"/>
                <a:gd name="connsiteX44" fmla="*/ 49112 w 1033003"/>
                <a:gd name="connsiteY44" fmla="*/ 431977 h 850539"/>
                <a:gd name="connsiteX45" fmla="*/ 53814 w 1033003"/>
                <a:gd name="connsiteY45" fmla="*/ 403639 h 850539"/>
                <a:gd name="connsiteX46" fmla="*/ 58627 w 1033003"/>
                <a:gd name="connsiteY46" fmla="*/ 375314 h 850539"/>
                <a:gd name="connsiteX47" fmla="*/ 63329 w 1033003"/>
                <a:gd name="connsiteY47" fmla="*/ 346976 h 850539"/>
                <a:gd name="connsiteX48" fmla="*/ 68045 w 1033003"/>
                <a:gd name="connsiteY48" fmla="*/ 318652 h 850539"/>
                <a:gd name="connsiteX49" fmla="*/ 72844 w 1033003"/>
                <a:gd name="connsiteY49" fmla="*/ 290244 h 850539"/>
                <a:gd name="connsiteX50" fmla="*/ 77561 w 1033003"/>
                <a:gd name="connsiteY50" fmla="*/ 261822 h 850539"/>
                <a:gd name="connsiteX51" fmla="*/ 82263 w 1033003"/>
                <a:gd name="connsiteY51" fmla="*/ 233484 h 850539"/>
                <a:gd name="connsiteX52" fmla="*/ 87062 w 1033003"/>
                <a:gd name="connsiteY52" fmla="*/ 205063 h 850539"/>
                <a:gd name="connsiteX53" fmla="*/ 91765 w 1033003"/>
                <a:gd name="connsiteY53" fmla="*/ 176669 h 850539"/>
                <a:gd name="connsiteX54" fmla="*/ 96467 w 1033003"/>
                <a:gd name="connsiteY54" fmla="*/ 148331 h 850539"/>
                <a:gd name="connsiteX55" fmla="*/ 101266 w 1033003"/>
                <a:gd name="connsiteY55" fmla="*/ 119909 h 850539"/>
                <a:gd name="connsiteX56" fmla="*/ 105982 w 1033003"/>
                <a:gd name="connsiteY56" fmla="*/ 91488 h 850539"/>
                <a:gd name="connsiteX57" fmla="*/ 109772 w 1033003"/>
                <a:gd name="connsiteY57" fmla="*/ 68626 h 850539"/>
                <a:gd name="connsiteX58" fmla="*/ 113644 w 1033003"/>
                <a:gd name="connsiteY58" fmla="*/ 45751 h 850539"/>
                <a:gd name="connsiteX59" fmla="*/ 117530 w 1033003"/>
                <a:gd name="connsiteY59" fmla="*/ 22875 h 850539"/>
                <a:gd name="connsiteX60" fmla="*/ 121320 w 1033003"/>
                <a:gd name="connsiteY60" fmla="*/ 0 h 850539"/>
                <a:gd name="connsiteX61" fmla="*/ 149645 w 1033003"/>
                <a:gd name="connsiteY61" fmla="*/ 4702 h 850539"/>
                <a:gd name="connsiteX62" fmla="*/ 177997 w 1033003"/>
                <a:gd name="connsiteY62" fmla="*/ 9336 h 850539"/>
                <a:gd name="connsiteX63" fmla="*/ 206404 w 1033003"/>
                <a:gd name="connsiteY63" fmla="*/ 13955 h 850539"/>
                <a:gd name="connsiteX64" fmla="*/ 234715 w 1033003"/>
                <a:gd name="connsiteY64" fmla="*/ 18408 h 850539"/>
                <a:gd name="connsiteX65" fmla="*/ 263150 w 1033003"/>
                <a:gd name="connsiteY65" fmla="*/ 22875 h 850539"/>
                <a:gd name="connsiteX66" fmla="*/ 291558 w 1033003"/>
                <a:gd name="connsiteY66" fmla="*/ 27177 h 850539"/>
                <a:gd name="connsiteX67" fmla="*/ 319979 w 1033003"/>
                <a:gd name="connsiteY67" fmla="*/ 31464 h 850539"/>
                <a:gd name="connsiteX68" fmla="*/ 348401 w 1033003"/>
                <a:gd name="connsiteY68" fmla="*/ 35765 h 850539"/>
                <a:gd name="connsiteX69" fmla="*/ 376808 w 1033003"/>
                <a:gd name="connsiteY69" fmla="*/ 39901 h 850539"/>
                <a:gd name="connsiteX70" fmla="*/ 405230 w 1033003"/>
                <a:gd name="connsiteY70" fmla="*/ 43953 h 850539"/>
                <a:gd name="connsiteX71" fmla="*/ 433734 w 1033003"/>
                <a:gd name="connsiteY71" fmla="*/ 48005 h 850539"/>
                <a:gd name="connsiteX72" fmla="*/ 462142 w 1033003"/>
                <a:gd name="connsiteY72" fmla="*/ 51975 h 850539"/>
                <a:gd name="connsiteX73" fmla="*/ 490660 w 1033003"/>
                <a:gd name="connsiteY73" fmla="*/ 55833 h 850539"/>
                <a:gd name="connsiteX74" fmla="*/ 519150 w 1033003"/>
                <a:gd name="connsiteY74" fmla="*/ 59650 h 850539"/>
                <a:gd name="connsiteX75" fmla="*/ 547558 w 1033003"/>
                <a:gd name="connsiteY75" fmla="*/ 63343 h 850539"/>
                <a:gd name="connsiteX76" fmla="*/ 576076 w 1033003"/>
                <a:gd name="connsiteY76" fmla="*/ 67091 h 850539"/>
                <a:gd name="connsiteX77" fmla="*/ 604566 w 1033003"/>
                <a:gd name="connsiteY77" fmla="*/ 70645 h 850539"/>
                <a:gd name="connsiteX78" fmla="*/ 633154 w 1033003"/>
                <a:gd name="connsiteY78" fmla="*/ 74200 h 850539"/>
                <a:gd name="connsiteX79" fmla="*/ 661644 w 1033003"/>
                <a:gd name="connsiteY79" fmla="*/ 77671 h 850539"/>
                <a:gd name="connsiteX80" fmla="*/ 690149 w 1033003"/>
                <a:gd name="connsiteY80" fmla="*/ 81046 h 850539"/>
                <a:gd name="connsiteX81" fmla="*/ 718709 w 1033003"/>
                <a:gd name="connsiteY81" fmla="*/ 84434 h 850539"/>
                <a:gd name="connsiteX82" fmla="*/ 747282 w 1033003"/>
                <a:gd name="connsiteY82" fmla="*/ 87629 h 850539"/>
                <a:gd name="connsiteX83" fmla="*/ 775786 w 1033003"/>
                <a:gd name="connsiteY83" fmla="*/ 90852 h 850539"/>
                <a:gd name="connsiteX84" fmla="*/ 804346 w 1033003"/>
                <a:gd name="connsiteY84" fmla="*/ 94005 h 850539"/>
                <a:gd name="connsiteX85" fmla="*/ 832933 w 1033003"/>
                <a:gd name="connsiteY85" fmla="*/ 96978 h 850539"/>
                <a:gd name="connsiteX86" fmla="*/ 861493 w 1033003"/>
                <a:gd name="connsiteY86" fmla="*/ 100035 h 850539"/>
                <a:gd name="connsiteX87" fmla="*/ 890067 w 1033003"/>
                <a:gd name="connsiteY87" fmla="*/ 102939 h 850539"/>
                <a:gd name="connsiteX88" fmla="*/ 918654 w 1033003"/>
                <a:gd name="connsiteY88" fmla="*/ 105747 h 850539"/>
                <a:gd name="connsiteX89" fmla="*/ 947213 w 1033003"/>
                <a:gd name="connsiteY89" fmla="*/ 108541 h 850539"/>
                <a:gd name="connsiteX90" fmla="*/ 975773 w 1033003"/>
                <a:gd name="connsiteY90" fmla="*/ 111279 h 850539"/>
                <a:gd name="connsiteX91" fmla="*/ 1004443 w 1033003"/>
                <a:gd name="connsiteY91" fmla="*/ 113907 h 850539"/>
                <a:gd name="connsiteX92" fmla="*/ 1033003 w 1033003"/>
                <a:gd name="connsiteY92" fmla="*/ 116452 h 850539"/>
                <a:gd name="connsiteX93" fmla="*/ 1029131 w 1033003"/>
                <a:gd name="connsiteY93" fmla="*/ 162465 h 850539"/>
                <a:gd name="connsiteX94" fmla="*/ 1025175 w 1033003"/>
                <a:gd name="connsiteY94" fmla="*/ 208465 h 850539"/>
                <a:gd name="connsiteX95" fmla="*/ 1021220 w 1033003"/>
                <a:gd name="connsiteY95" fmla="*/ 254382 h 850539"/>
                <a:gd name="connsiteX96" fmla="*/ 1017251 w 1033003"/>
                <a:gd name="connsiteY96" fmla="*/ 300312 h 850539"/>
                <a:gd name="connsiteX97" fmla="*/ 1013392 w 1033003"/>
                <a:gd name="connsiteY97" fmla="*/ 346229 h 850539"/>
                <a:gd name="connsiteX98" fmla="*/ 1009409 w 1033003"/>
                <a:gd name="connsiteY98" fmla="*/ 392146 h 850539"/>
                <a:gd name="connsiteX99" fmla="*/ 1005522 w 1033003"/>
                <a:gd name="connsiteY99" fmla="*/ 437980 h 850539"/>
                <a:gd name="connsiteX100" fmla="*/ 1001498 w 1033003"/>
                <a:gd name="connsiteY100" fmla="*/ 483993 h 8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033003" h="850539">
                  <a:moveTo>
                    <a:pt x="1001498" y="483993"/>
                  </a:moveTo>
                  <a:lnTo>
                    <a:pt x="997625" y="529841"/>
                  </a:lnTo>
                  <a:lnTo>
                    <a:pt x="993656" y="575661"/>
                  </a:lnTo>
                  <a:lnTo>
                    <a:pt x="989687" y="621495"/>
                  </a:lnTo>
                  <a:lnTo>
                    <a:pt x="985814" y="667342"/>
                  </a:lnTo>
                  <a:lnTo>
                    <a:pt x="981859" y="713093"/>
                  </a:lnTo>
                  <a:lnTo>
                    <a:pt x="977986" y="758955"/>
                  </a:lnTo>
                  <a:lnTo>
                    <a:pt x="974017" y="804692"/>
                  </a:lnTo>
                  <a:lnTo>
                    <a:pt x="970047" y="850539"/>
                  </a:lnTo>
                  <a:lnTo>
                    <a:pt x="926524" y="846556"/>
                  </a:lnTo>
                  <a:lnTo>
                    <a:pt x="883096" y="842504"/>
                  </a:lnTo>
                  <a:lnTo>
                    <a:pt x="839572" y="838230"/>
                  </a:lnTo>
                  <a:lnTo>
                    <a:pt x="796034" y="833832"/>
                  </a:lnTo>
                  <a:lnTo>
                    <a:pt x="752579" y="829379"/>
                  </a:lnTo>
                  <a:lnTo>
                    <a:pt x="709138" y="824677"/>
                  </a:lnTo>
                  <a:lnTo>
                    <a:pt x="665683" y="819794"/>
                  </a:lnTo>
                  <a:lnTo>
                    <a:pt x="622256" y="814843"/>
                  </a:lnTo>
                  <a:lnTo>
                    <a:pt x="578787" y="809726"/>
                  </a:lnTo>
                  <a:lnTo>
                    <a:pt x="535429" y="804443"/>
                  </a:lnTo>
                  <a:lnTo>
                    <a:pt x="492057" y="798993"/>
                  </a:lnTo>
                  <a:lnTo>
                    <a:pt x="448698" y="793461"/>
                  </a:lnTo>
                  <a:lnTo>
                    <a:pt x="405340" y="787680"/>
                  </a:lnTo>
                  <a:lnTo>
                    <a:pt x="362051" y="781802"/>
                  </a:lnTo>
                  <a:lnTo>
                    <a:pt x="318762" y="775772"/>
                  </a:lnTo>
                  <a:lnTo>
                    <a:pt x="275515" y="769576"/>
                  </a:lnTo>
                  <a:lnTo>
                    <a:pt x="240966" y="764542"/>
                  </a:lnTo>
                  <a:lnTo>
                    <a:pt x="206529" y="759411"/>
                  </a:lnTo>
                  <a:lnTo>
                    <a:pt x="172091" y="754211"/>
                  </a:lnTo>
                  <a:lnTo>
                    <a:pt x="137654" y="748914"/>
                  </a:lnTo>
                  <a:lnTo>
                    <a:pt x="103216" y="743478"/>
                  </a:lnTo>
                  <a:lnTo>
                    <a:pt x="68778" y="737946"/>
                  </a:lnTo>
                  <a:lnTo>
                    <a:pt x="34341" y="732317"/>
                  </a:lnTo>
                  <a:lnTo>
                    <a:pt x="0" y="726633"/>
                  </a:lnTo>
                  <a:lnTo>
                    <a:pt x="3790" y="703993"/>
                  </a:lnTo>
                  <a:lnTo>
                    <a:pt x="7565" y="681366"/>
                  </a:lnTo>
                  <a:lnTo>
                    <a:pt x="11355" y="658657"/>
                  </a:lnTo>
                  <a:lnTo>
                    <a:pt x="15103" y="636017"/>
                  </a:lnTo>
                  <a:lnTo>
                    <a:pt x="18879" y="613376"/>
                  </a:lnTo>
                  <a:lnTo>
                    <a:pt x="22682" y="590667"/>
                  </a:lnTo>
                  <a:lnTo>
                    <a:pt x="26471" y="568027"/>
                  </a:lnTo>
                  <a:lnTo>
                    <a:pt x="30206" y="545400"/>
                  </a:lnTo>
                  <a:lnTo>
                    <a:pt x="35005" y="516965"/>
                  </a:lnTo>
                  <a:lnTo>
                    <a:pt x="39693" y="488723"/>
                  </a:lnTo>
                  <a:lnTo>
                    <a:pt x="44409" y="460399"/>
                  </a:lnTo>
                  <a:lnTo>
                    <a:pt x="49112" y="431977"/>
                  </a:lnTo>
                  <a:lnTo>
                    <a:pt x="53814" y="403639"/>
                  </a:lnTo>
                  <a:lnTo>
                    <a:pt x="58627" y="375314"/>
                  </a:lnTo>
                  <a:lnTo>
                    <a:pt x="63329" y="346976"/>
                  </a:lnTo>
                  <a:lnTo>
                    <a:pt x="68045" y="318652"/>
                  </a:lnTo>
                  <a:lnTo>
                    <a:pt x="72844" y="290244"/>
                  </a:lnTo>
                  <a:lnTo>
                    <a:pt x="77561" y="261822"/>
                  </a:lnTo>
                  <a:lnTo>
                    <a:pt x="82263" y="233484"/>
                  </a:lnTo>
                  <a:lnTo>
                    <a:pt x="87062" y="205063"/>
                  </a:lnTo>
                  <a:lnTo>
                    <a:pt x="91765" y="176669"/>
                  </a:lnTo>
                  <a:lnTo>
                    <a:pt x="96467" y="148331"/>
                  </a:lnTo>
                  <a:lnTo>
                    <a:pt x="101266" y="119909"/>
                  </a:lnTo>
                  <a:lnTo>
                    <a:pt x="105982" y="91488"/>
                  </a:lnTo>
                  <a:lnTo>
                    <a:pt x="109772" y="68626"/>
                  </a:lnTo>
                  <a:lnTo>
                    <a:pt x="113644" y="45751"/>
                  </a:lnTo>
                  <a:lnTo>
                    <a:pt x="117530" y="22875"/>
                  </a:lnTo>
                  <a:lnTo>
                    <a:pt x="121320" y="0"/>
                  </a:lnTo>
                  <a:lnTo>
                    <a:pt x="149645" y="4702"/>
                  </a:lnTo>
                  <a:lnTo>
                    <a:pt x="177997" y="9336"/>
                  </a:lnTo>
                  <a:lnTo>
                    <a:pt x="206404" y="13955"/>
                  </a:lnTo>
                  <a:lnTo>
                    <a:pt x="234715" y="18408"/>
                  </a:lnTo>
                  <a:lnTo>
                    <a:pt x="263150" y="22875"/>
                  </a:lnTo>
                  <a:lnTo>
                    <a:pt x="291558" y="27177"/>
                  </a:lnTo>
                  <a:lnTo>
                    <a:pt x="319979" y="31464"/>
                  </a:lnTo>
                  <a:lnTo>
                    <a:pt x="348401" y="35765"/>
                  </a:lnTo>
                  <a:lnTo>
                    <a:pt x="376808" y="39901"/>
                  </a:lnTo>
                  <a:lnTo>
                    <a:pt x="405230" y="43953"/>
                  </a:lnTo>
                  <a:lnTo>
                    <a:pt x="433734" y="48005"/>
                  </a:lnTo>
                  <a:lnTo>
                    <a:pt x="462142" y="51975"/>
                  </a:lnTo>
                  <a:lnTo>
                    <a:pt x="490660" y="55833"/>
                  </a:lnTo>
                  <a:lnTo>
                    <a:pt x="519150" y="59650"/>
                  </a:lnTo>
                  <a:lnTo>
                    <a:pt x="547558" y="63343"/>
                  </a:lnTo>
                  <a:lnTo>
                    <a:pt x="576076" y="67091"/>
                  </a:lnTo>
                  <a:lnTo>
                    <a:pt x="604566" y="70645"/>
                  </a:lnTo>
                  <a:lnTo>
                    <a:pt x="633154" y="74200"/>
                  </a:lnTo>
                  <a:lnTo>
                    <a:pt x="661644" y="77671"/>
                  </a:lnTo>
                  <a:lnTo>
                    <a:pt x="690149" y="81046"/>
                  </a:lnTo>
                  <a:lnTo>
                    <a:pt x="718709" y="84434"/>
                  </a:lnTo>
                  <a:lnTo>
                    <a:pt x="747282" y="87629"/>
                  </a:lnTo>
                  <a:lnTo>
                    <a:pt x="775786" y="90852"/>
                  </a:lnTo>
                  <a:lnTo>
                    <a:pt x="804346" y="94005"/>
                  </a:lnTo>
                  <a:lnTo>
                    <a:pt x="832933" y="96978"/>
                  </a:lnTo>
                  <a:lnTo>
                    <a:pt x="861493" y="100035"/>
                  </a:lnTo>
                  <a:lnTo>
                    <a:pt x="890067" y="102939"/>
                  </a:lnTo>
                  <a:lnTo>
                    <a:pt x="918654" y="105747"/>
                  </a:lnTo>
                  <a:lnTo>
                    <a:pt x="947213" y="108541"/>
                  </a:lnTo>
                  <a:lnTo>
                    <a:pt x="975773" y="111279"/>
                  </a:lnTo>
                  <a:lnTo>
                    <a:pt x="1004443" y="113907"/>
                  </a:lnTo>
                  <a:lnTo>
                    <a:pt x="1033003" y="116452"/>
                  </a:lnTo>
                  <a:lnTo>
                    <a:pt x="1029131" y="162465"/>
                  </a:lnTo>
                  <a:lnTo>
                    <a:pt x="1025175" y="208465"/>
                  </a:lnTo>
                  <a:lnTo>
                    <a:pt x="1021220" y="254382"/>
                  </a:lnTo>
                  <a:lnTo>
                    <a:pt x="1017251" y="300312"/>
                  </a:lnTo>
                  <a:lnTo>
                    <a:pt x="1013392" y="346229"/>
                  </a:lnTo>
                  <a:lnTo>
                    <a:pt x="1009409" y="392146"/>
                  </a:lnTo>
                  <a:lnTo>
                    <a:pt x="1005522" y="437980"/>
                  </a:lnTo>
                  <a:lnTo>
                    <a:pt x="1001498" y="483993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56032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WY</a:t>
              </a:r>
            </a:p>
          </p:txBody>
        </p:sp>
        <p:sp>
          <p:nvSpPr>
            <p:cNvPr id="80" name="Freeform: Shape 475">
              <a:extLst>
                <a:ext uri="{FF2B5EF4-FFF2-40B4-BE49-F238E27FC236}">
                  <a16:creationId xmlns:a16="http://schemas.microsoft.com/office/drawing/2014/main" id="{287037F0-EC19-4BE4-4DAE-C1324F7F347A}"/>
                </a:ext>
              </a:extLst>
            </p:cNvPr>
            <p:cNvSpPr/>
            <p:nvPr/>
          </p:nvSpPr>
          <p:spPr>
            <a:xfrm>
              <a:off x="3682959" y="2006342"/>
              <a:ext cx="739933" cy="1198284"/>
            </a:xfrm>
            <a:custGeom>
              <a:avLst/>
              <a:gdLst>
                <a:gd name="connsiteX0" fmla="*/ 877896 w 877895"/>
                <a:gd name="connsiteY0" fmla="*/ 967793 h 1421705"/>
                <a:gd name="connsiteX1" fmla="*/ 873180 w 877895"/>
                <a:gd name="connsiteY1" fmla="*/ 996214 h 1421705"/>
                <a:gd name="connsiteX2" fmla="*/ 868380 w 877895"/>
                <a:gd name="connsiteY2" fmla="*/ 1024636 h 1421705"/>
                <a:gd name="connsiteX3" fmla="*/ 863678 w 877895"/>
                <a:gd name="connsiteY3" fmla="*/ 1052974 h 1421705"/>
                <a:gd name="connsiteX4" fmla="*/ 858976 w 877895"/>
                <a:gd name="connsiteY4" fmla="*/ 1081368 h 1421705"/>
                <a:gd name="connsiteX5" fmla="*/ 854177 w 877895"/>
                <a:gd name="connsiteY5" fmla="*/ 1109789 h 1421705"/>
                <a:gd name="connsiteX6" fmla="*/ 849474 w 877895"/>
                <a:gd name="connsiteY6" fmla="*/ 1138128 h 1421705"/>
                <a:gd name="connsiteX7" fmla="*/ 844758 w 877895"/>
                <a:gd name="connsiteY7" fmla="*/ 1166549 h 1421705"/>
                <a:gd name="connsiteX8" fmla="*/ 839959 w 877895"/>
                <a:gd name="connsiteY8" fmla="*/ 1194957 h 1421705"/>
                <a:gd name="connsiteX9" fmla="*/ 835243 w 877895"/>
                <a:gd name="connsiteY9" fmla="*/ 1223281 h 1421705"/>
                <a:gd name="connsiteX10" fmla="*/ 830541 w 877895"/>
                <a:gd name="connsiteY10" fmla="*/ 1251619 h 1421705"/>
                <a:gd name="connsiteX11" fmla="*/ 825728 w 877895"/>
                <a:gd name="connsiteY11" fmla="*/ 1279944 h 1421705"/>
                <a:gd name="connsiteX12" fmla="*/ 821025 w 877895"/>
                <a:gd name="connsiteY12" fmla="*/ 1308282 h 1421705"/>
                <a:gd name="connsiteX13" fmla="*/ 816323 w 877895"/>
                <a:gd name="connsiteY13" fmla="*/ 1336704 h 1421705"/>
                <a:gd name="connsiteX14" fmla="*/ 811607 w 877895"/>
                <a:gd name="connsiteY14" fmla="*/ 1365028 h 1421705"/>
                <a:gd name="connsiteX15" fmla="*/ 806918 w 877895"/>
                <a:gd name="connsiteY15" fmla="*/ 1393270 h 1421705"/>
                <a:gd name="connsiteX16" fmla="*/ 802119 w 877895"/>
                <a:gd name="connsiteY16" fmla="*/ 1421705 h 1421705"/>
                <a:gd name="connsiteX17" fmla="*/ 776824 w 877895"/>
                <a:gd name="connsiteY17" fmla="*/ 1417376 h 1421705"/>
                <a:gd name="connsiteX18" fmla="*/ 751556 w 877895"/>
                <a:gd name="connsiteY18" fmla="*/ 1413089 h 1421705"/>
                <a:gd name="connsiteX19" fmla="*/ 726287 w 877895"/>
                <a:gd name="connsiteY19" fmla="*/ 1408732 h 1421705"/>
                <a:gd name="connsiteX20" fmla="*/ 701019 w 877895"/>
                <a:gd name="connsiteY20" fmla="*/ 1404348 h 1421705"/>
                <a:gd name="connsiteX21" fmla="*/ 675737 w 877895"/>
                <a:gd name="connsiteY21" fmla="*/ 1399798 h 1421705"/>
                <a:gd name="connsiteX22" fmla="*/ 650469 w 877895"/>
                <a:gd name="connsiteY22" fmla="*/ 1395358 h 1421705"/>
                <a:gd name="connsiteX23" fmla="*/ 625284 w 877895"/>
                <a:gd name="connsiteY23" fmla="*/ 1390725 h 1421705"/>
                <a:gd name="connsiteX24" fmla="*/ 600002 w 877895"/>
                <a:gd name="connsiteY24" fmla="*/ 1386092 h 1421705"/>
                <a:gd name="connsiteX25" fmla="*/ 574831 w 877895"/>
                <a:gd name="connsiteY25" fmla="*/ 1381473 h 1421705"/>
                <a:gd name="connsiteX26" fmla="*/ 549646 w 877895"/>
                <a:gd name="connsiteY26" fmla="*/ 1376757 h 1421705"/>
                <a:gd name="connsiteX27" fmla="*/ 524447 w 877895"/>
                <a:gd name="connsiteY27" fmla="*/ 1371971 h 1421705"/>
                <a:gd name="connsiteX28" fmla="*/ 499276 w 877895"/>
                <a:gd name="connsiteY28" fmla="*/ 1367089 h 1421705"/>
                <a:gd name="connsiteX29" fmla="*/ 474091 w 877895"/>
                <a:gd name="connsiteY29" fmla="*/ 1362207 h 1421705"/>
                <a:gd name="connsiteX30" fmla="*/ 448892 w 877895"/>
                <a:gd name="connsiteY30" fmla="*/ 1357339 h 1421705"/>
                <a:gd name="connsiteX31" fmla="*/ 423707 w 877895"/>
                <a:gd name="connsiteY31" fmla="*/ 1352291 h 1421705"/>
                <a:gd name="connsiteX32" fmla="*/ 398605 w 877895"/>
                <a:gd name="connsiteY32" fmla="*/ 1347270 h 1421705"/>
                <a:gd name="connsiteX33" fmla="*/ 348636 w 877895"/>
                <a:gd name="connsiteY33" fmla="*/ 1337119 h 1421705"/>
                <a:gd name="connsiteX34" fmla="*/ 298667 w 877895"/>
                <a:gd name="connsiteY34" fmla="*/ 1326801 h 1421705"/>
                <a:gd name="connsiteX35" fmla="*/ 248794 w 877895"/>
                <a:gd name="connsiteY35" fmla="*/ 1316193 h 1421705"/>
                <a:gd name="connsiteX36" fmla="*/ 198977 w 877895"/>
                <a:gd name="connsiteY36" fmla="*/ 1305489 h 1421705"/>
                <a:gd name="connsiteX37" fmla="*/ 149160 w 877895"/>
                <a:gd name="connsiteY37" fmla="*/ 1294494 h 1421705"/>
                <a:gd name="connsiteX38" fmla="*/ 99371 w 877895"/>
                <a:gd name="connsiteY38" fmla="*/ 1283346 h 1421705"/>
                <a:gd name="connsiteX39" fmla="*/ 49720 w 877895"/>
                <a:gd name="connsiteY39" fmla="*/ 1271936 h 1421705"/>
                <a:gd name="connsiteX40" fmla="*/ 0 w 877895"/>
                <a:gd name="connsiteY40" fmla="*/ 1260388 h 1421705"/>
                <a:gd name="connsiteX41" fmla="*/ 9405 w 877895"/>
                <a:gd name="connsiteY41" fmla="*/ 1220405 h 1421705"/>
                <a:gd name="connsiteX42" fmla="*/ 18740 w 877895"/>
                <a:gd name="connsiteY42" fmla="*/ 1180421 h 1421705"/>
                <a:gd name="connsiteX43" fmla="*/ 28103 w 877895"/>
                <a:gd name="connsiteY43" fmla="*/ 1140437 h 1421705"/>
                <a:gd name="connsiteX44" fmla="*/ 37425 w 877895"/>
                <a:gd name="connsiteY44" fmla="*/ 1100454 h 1421705"/>
                <a:gd name="connsiteX45" fmla="*/ 46843 w 877895"/>
                <a:gd name="connsiteY45" fmla="*/ 1060401 h 1421705"/>
                <a:gd name="connsiteX46" fmla="*/ 56179 w 877895"/>
                <a:gd name="connsiteY46" fmla="*/ 1020417 h 1421705"/>
                <a:gd name="connsiteX47" fmla="*/ 65611 w 877895"/>
                <a:gd name="connsiteY47" fmla="*/ 980351 h 1421705"/>
                <a:gd name="connsiteX48" fmla="*/ 75846 w 877895"/>
                <a:gd name="connsiteY48" fmla="*/ 936343 h 1421705"/>
                <a:gd name="connsiteX49" fmla="*/ 76095 w 877895"/>
                <a:gd name="connsiteY49" fmla="*/ 935430 h 1421705"/>
                <a:gd name="connsiteX50" fmla="*/ 90547 w 877895"/>
                <a:gd name="connsiteY50" fmla="*/ 910245 h 1421705"/>
                <a:gd name="connsiteX51" fmla="*/ 95416 w 877895"/>
                <a:gd name="connsiteY51" fmla="*/ 897521 h 1421705"/>
                <a:gd name="connsiteX52" fmla="*/ 95014 w 877895"/>
                <a:gd name="connsiteY52" fmla="*/ 889499 h 1421705"/>
                <a:gd name="connsiteX53" fmla="*/ 98168 w 877895"/>
                <a:gd name="connsiteY53" fmla="*/ 882750 h 1421705"/>
                <a:gd name="connsiteX54" fmla="*/ 104779 w 877895"/>
                <a:gd name="connsiteY54" fmla="*/ 876969 h 1421705"/>
                <a:gd name="connsiteX55" fmla="*/ 106342 w 877895"/>
                <a:gd name="connsiteY55" fmla="*/ 869362 h 1421705"/>
                <a:gd name="connsiteX56" fmla="*/ 103050 w 877895"/>
                <a:gd name="connsiteY56" fmla="*/ 859944 h 1421705"/>
                <a:gd name="connsiteX57" fmla="*/ 94544 w 877895"/>
                <a:gd name="connsiteY57" fmla="*/ 852185 h 1421705"/>
                <a:gd name="connsiteX58" fmla="*/ 80852 w 877895"/>
                <a:gd name="connsiteY58" fmla="*/ 846127 h 1421705"/>
                <a:gd name="connsiteX59" fmla="*/ 75721 w 877895"/>
                <a:gd name="connsiteY59" fmla="*/ 834828 h 1421705"/>
                <a:gd name="connsiteX60" fmla="*/ 79096 w 877895"/>
                <a:gd name="connsiteY60" fmla="*/ 818052 h 1421705"/>
                <a:gd name="connsiteX61" fmla="*/ 95789 w 877895"/>
                <a:gd name="connsiteY61" fmla="*/ 795107 h 1421705"/>
                <a:gd name="connsiteX62" fmla="*/ 125677 w 877895"/>
                <a:gd name="connsiteY62" fmla="*/ 765773 h 1421705"/>
                <a:gd name="connsiteX63" fmla="*/ 143352 w 877895"/>
                <a:gd name="connsiteY63" fmla="*/ 744142 h 1421705"/>
                <a:gd name="connsiteX64" fmla="*/ 148718 w 877895"/>
                <a:gd name="connsiteY64" fmla="*/ 730353 h 1421705"/>
                <a:gd name="connsiteX65" fmla="*/ 169450 w 877895"/>
                <a:gd name="connsiteY65" fmla="*/ 700272 h 1421705"/>
                <a:gd name="connsiteX66" fmla="*/ 205381 w 877895"/>
                <a:gd name="connsiteY66" fmla="*/ 654024 h 1421705"/>
                <a:gd name="connsiteX67" fmla="*/ 222143 w 877895"/>
                <a:gd name="connsiteY67" fmla="*/ 622892 h 1421705"/>
                <a:gd name="connsiteX68" fmla="*/ 219930 w 877895"/>
                <a:gd name="connsiteY68" fmla="*/ 607042 h 1421705"/>
                <a:gd name="connsiteX69" fmla="*/ 211093 w 877895"/>
                <a:gd name="connsiteY69" fmla="*/ 590266 h 1421705"/>
                <a:gd name="connsiteX70" fmla="*/ 195478 w 877895"/>
                <a:gd name="connsiteY70" fmla="*/ 572687 h 1421705"/>
                <a:gd name="connsiteX71" fmla="*/ 185963 w 877895"/>
                <a:gd name="connsiteY71" fmla="*/ 554182 h 1421705"/>
                <a:gd name="connsiteX72" fmla="*/ 184303 w 877895"/>
                <a:gd name="connsiteY72" fmla="*/ 545525 h 1421705"/>
                <a:gd name="connsiteX73" fmla="*/ 182409 w 877895"/>
                <a:gd name="connsiteY73" fmla="*/ 534848 h 1421705"/>
                <a:gd name="connsiteX74" fmla="*/ 183072 w 877895"/>
                <a:gd name="connsiteY74" fmla="*/ 521985 h 1421705"/>
                <a:gd name="connsiteX75" fmla="*/ 187968 w 877895"/>
                <a:gd name="connsiteY75" fmla="*/ 515610 h 1421705"/>
                <a:gd name="connsiteX76" fmla="*/ 188286 w 877895"/>
                <a:gd name="connsiteY76" fmla="*/ 502637 h 1421705"/>
                <a:gd name="connsiteX77" fmla="*/ 183944 w 877895"/>
                <a:gd name="connsiteY77" fmla="*/ 483053 h 1421705"/>
                <a:gd name="connsiteX78" fmla="*/ 183197 w 877895"/>
                <a:gd name="connsiteY78" fmla="*/ 470163 h 1421705"/>
                <a:gd name="connsiteX79" fmla="*/ 185036 w 877895"/>
                <a:gd name="connsiteY79" fmla="*/ 466207 h 1421705"/>
                <a:gd name="connsiteX80" fmla="*/ 186336 w 877895"/>
                <a:gd name="connsiteY80" fmla="*/ 464714 h 1421705"/>
                <a:gd name="connsiteX81" fmla="*/ 193044 w 877895"/>
                <a:gd name="connsiteY81" fmla="*/ 435725 h 1421705"/>
                <a:gd name="connsiteX82" fmla="*/ 199710 w 877895"/>
                <a:gd name="connsiteY82" fmla="*/ 406820 h 1421705"/>
                <a:gd name="connsiteX83" fmla="*/ 206487 w 877895"/>
                <a:gd name="connsiteY83" fmla="*/ 377818 h 1421705"/>
                <a:gd name="connsiteX84" fmla="*/ 213167 w 877895"/>
                <a:gd name="connsiteY84" fmla="*/ 348829 h 1421705"/>
                <a:gd name="connsiteX85" fmla="*/ 219861 w 877895"/>
                <a:gd name="connsiteY85" fmla="*/ 319827 h 1421705"/>
                <a:gd name="connsiteX86" fmla="*/ 226624 w 877895"/>
                <a:gd name="connsiteY86" fmla="*/ 290839 h 1421705"/>
                <a:gd name="connsiteX87" fmla="*/ 233304 w 877895"/>
                <a:gd name="connsiteY87" fmla="*/ 261753 h 1421705"/>
                <a:gd name="connsiteX88" fmla="*/ 240067 w 877895"/>
                <a:gd name="connsiteY88" fmla="*/ 232682 h 1421705"/>
                <a:gd name="connsiteX89" fmla="*/ 246844 w 877895"/>
                <a:gd name="connsiteY89" fmla="*/ 203680 h 1421705"/>
                <a:gd name="connsiteX90" fmla="*/ 253538 w 877895"/>
                <a:gd name="connsiteY90" fmla="*/ 174608 h 1421705"/>
                <a:gd name="connsiteX91" fmla="*/ 260301 w 877895"/>
                <a:gd name="connsiteY91" fmla="*/ 145523 h 1421705"/>
                <a:gd name="connsiteX92" fmla="*/ 267064 w 877895"/>
                <a:gd name="connsiteY92" fmla="*/ 116369 h 1421705"/>
                <a:gd name="connsiteX93" fmla="*/ 273758 w 877895"/>
                <a:gd name="connsiteY93" fmla="*/ 87297 h 1421705"/>
                <a:gd name="connsiteX94" fmla="*/ 280521 w 877895"/>
                <a:gd name="connsiteY94" fmla="*/ 58143 h 1421705"/>
                <a:gd name="connsiteX95" fmla="*/ 287298 w 877895"/>
                <a:gd name="connsiteY95" fmla="*/ 29002 h 1421705"/>
                <a:gd name="connsiteX96" fmla="*/ 293909 w 877895"/>
                <a:gd name="connsiteY96" fmla="*/ 0 h 1421705"/>
                <a:gd name="connsiteX97" fmla="*/ 332482 w 877895"/>
                <a:gd name="connsiteY97" fmla="*/ 8990 h 1421705"/>
                <a:gd name="connsiteX98" fmla="*/ 383613 w 877895"/>
                <a:gd name="connsiteY98" fmla="*/ 20718 h 1421705"/>
                <a:gd name="connsiteX99" fmla="*/ 412601 w 877895"/>
                <a:gd name="connsiteY99" fmla="*/ 27273 h 1421705"/>
                <a:gd name="connsiteX100" fmla="*/ 402519 w 877895"/>
                <a:gd name="connsiteY100" fmla="*/ 72194 h 1421705"/>
                <a:gd name="connsiteX101" fmla="*/ 392436 w 877895"/>
                <a:gd name="connsiteY101" fmla="*/ 117198 h 1421705"/>
                <a:gd name="connsiteX102" fmla="*/ 382285 w 877895"/>
                <a:gd name="connsiteY102" fmla="*/ 162230 h 1421705"/>
                <a:gd name="connsiteX103" fmla="*/ 372216 w 877895"/>
                <a:gd name="connsiteY103" fmla="*/ 207151 h 1421705"/>
                <a:gd name="connsiteX104" fmla="*/ 381289 w 877895"/>
                <a:gd name="connsiteY104" fmla="*/ 228311 h 1421705"/>
                <a:gd name="connsiteX105" fmla="*/ 388481 w 877895"/>
                <a:gd name="connsiteY105" fmla="*/ 241672 h 1421705"/>
                <a:gd name="connsiteX106" fmla="*/ 392022 w 877895"/>
                <a:gd name="connsiteY106" fmla="*/ 255142 h 1421705"/>
                <a:gd name="connsiteX107" fmla="*/ 398715 w 877895"/>
                <a:gd name="connsiteY107" fmla="*/ 269927 h 1421705"/>
                <a:gd name="connsiteX108" fmla="*/ 399614 w 877895"/>
                <a:gd name="connsiteY108" fmla="*/ 274795 h 1421705"/>
                <a:gd name="connsiteX109" fmla="*/ 399946 w 877895"/>
                <a:gd name="connsiteY109" fmla="*/ 289179 h 1421705"/>
                <a:gd name="connsiteX110" fmla="*/ 395327 w 877895"/>
                <a:gd name="connsiteY110" fmla="*/ 298431 h 1421705"/>
                <a:gd name="connsiteX111" fmla="*/ 398217 w 877895"/>
                <a:gd name="connsiteY111" fmla="*/ 309510 h 1421705"/>
                <a:gd name="connsiteX112" fmla="*/ 396212 w 877895"/>
                <a:gd name="connsiteY112" fmla="*/ 314281 h 1421705"/>
                <a:gd name="connsiteX113" fmla="*/ 391855 w 877895"/>
                <a:gd name="connsiteY113" fmla="*/ 315941 h 1421705"/>
                <a:gd name="connsiteX114" fmla="*/ 390860 w 877895"/>
                <a:gd name="connsiteY114" fmla="*/ 316618 h 1421705"/>
                <a:gd name="connsiteX115" fmla="*/ 390777 w 877895"/>
                <a:gd name="connsiteY115" fmla="*/ 317586 h 1421705"/>
                <a:gd name="connsiteX116" fmla="*/ 391759 w 877895"/>
                <a:gd name="connsiteY116" fmla="*/ 319564 h 1421705"/>
                <a:gd name="connsiteX117" fmla="*/ 403072 w 877895"/>
                <a:gd name="connsiteY117" fmla="*/ 332039 h 1421705"/>
                <a:gd name="connsiteX118" fmla="*/ 413486 w 877895"/>
                <a:gd name="connsiteY118" fmla="*/ 348235 h 1421705"/>
                <a:gd name="connsiteX119" fmla="*/ 428354 w 877895"/>
                <a:gd name="connsiteY119" fmla="*/ 361138 h 1421705"/>
                <a:gd name="connsiteX120" fmla="*/ 432475 w 877895"/>
                <a:gd name="connsiteY120" fmla="*/ 367652 h 1421705"/>
                <a:gd name="connsiteX121" fmla="*/ 448989 w 877895"/>
                <a:gd name="connsiteY121" fmla="*/ 399116 h 1421705"/>
                <a:gd name="connsiteX122" fmla="*/ 456914 w 877895"/>
                <a:gd name="connsiteY122" fmla="*/ 418520 h 1421705"/>
                <a:gd name="connsiteX123" fmla="*/ 466498 w 877895"/>
                <a:gd name="connsiteY123" fmla="*/ 433471 h 1421705"/>
                <a:gd name="connsiteX124" fmla="*/ 469568 w 877895"/>
                <a:gd name="connsiteY124" fmla="*/ 448906 h 1421705"/>
                <a:gd name="connsiteX125" fmla="*/ 479554 w 877895"/>
                <a:gd name="connsiteY125" fmla="*/ 463939 h 1421705"/>
                <a:gd name="connsiteX126" fmla="*/ 481379 w 877895"/>
                <a:gd name="connsiteY126" fmla="*/ 470882 h 1421705"/>
                <a:gd name="connsiteX127" fmla="*/ 482043 w 877895"/>
                <a:gd name="connsiteY127" fmla="*/ 472445 h 1421705"/>
                <a:gd name="connsiteX128" fmla="*/ 483592 w 877895"/>
                <a:gd name="connsiteY128" fmla="*/ 472929 h 1421705"/>
                <a:gd name="connsiteX129" fmla="*/ 492029 w 877895"/>
                <a:gd name="connsiteY129" fmla="*/ 471601 h 1421705"/>
                <a:gd name="connsiteX130" fmla="*/ 493910 w 877895"/>
                <a:gd name="connsiteY130" fmla="*/ 472860 h 1421705"/>
                <a:gd name="connsiteX131" fmla="*/ 496731 w 877895"/>
                <a:gd name="connsiteY131" fmla="*/ 478544 h 1421705"/>
                <a:gd name="connsiteX132" fmla="*/ 495970 w 877895"/>
                <a:gd name="connsiteY132" fmla="*/ 486151 h 1421705"/>
                <a:gd name="connsiteX133" fmla="*/ 498225 w 877895"/>
                <a:gd name="connsiteY133" fmla="*/ 489871 h 1421705"/>
                <a:gd name="connsiteX134" fmla="*/ 502664 w 877895"/>
                <a:gd name="connsiteY134" fmla="*/ 492679 h 1421705"/>
                <a:gd name="connsiteX135" fmla="*/ 508031 w 877895"/>
                <a:gd name="connsiteY135" fmla="*/ 494325 h 1421705"/>
                <a:gd name="connsiteX136" fmla="*/ 526051 w 877895"/>
                <a:gd name="connsiteY136" fmla="*/ 494242 h 1421705"/>
                <a:gd name="connsiteX137" fmla="*/ 529772 w 877895"/>
                <a:gd name="connsiteY137" fmla="*/ 494988 h 1421705"/>
                <a:gd name="connsiteX138" fmla="*/ 531252 w 877895"/>
                <a:gd name="connsiteY138" fmla="*/ 496897 h 1421705"/>
                <a:gd name="connsiteX139" fmla="*/ 531252 w 877895"/>
                <a:gd name="connsiteY139" fmla="*/ 501046 h 1421705"/>
                <a:gd name="connsiteX140" fmla="*/ 529675 w 877895"/>
                <a:gd name="connsiteY140" fmla="*/ 507560 h 1421705"/>
                <a:gd name="connsiteX141" fmla="*/ 526121 w 877895"/>
                <a:gd name="connsiteY141" fmla="*/ 516412 h 1421705"/>
                <a:gd name="connsiteX142" fmla="*/ 519026 w 877895"/>
                <a:gd name="connsiteY142" fmla="*/ 524572 h 1421705"/>
                <a:gd name="connsiteX143" fmla="*/ 518127 w 877895"/>
                <a:gd name="connsiteY143" fmla="*/ 533257 h 1421705"/>
                <a:gd name="connsiteX144" fmla="*/ 509939 w 877895"/>
                <a:gd name="connsiteY144" fmla="*/ 552329 h 1421705"/>
                <a:gd name="connsiteX145" fmla="*/ 503328 w 877895"/>
                <a:gd name="connsiteY145" fmla="*/ 564735 h 1421705"/>
                <a:gd name="connsiteX146" fmla="*/ 500355 w 877895"/>
                <a:gd name="connsiteY146" fmla="*/ 577611 h 1421705"/>
                <a:gd name="connsiteX147" fmla="*/ 493896 w 877895"/>
                <a:gd name="connsiteY147" fmla="*/ 584070 h 1421705"/>
                <a:gd name="connsiteX148" fmla="*/ 494809 w 877895"/>
                <a:gd name="connsiteY148" fmla="*/ 593391 h 1421705"/>
                <a:gd name="connsiteX149" fmla="*/ 490189 w 877895"/>
                <a:gd name="connsiteY149" fmla="*/ 606516 h 1421705"/>
                <a:gd name="connsiteX150" fmla="*/ 491185 w 877895"/>
                <a:gd name="connsiteY150" fmla="*/ 610320 h 1421705"/>
                <a:gd name="connsiteX151" fmla="*/ 496067 w 877895"/>
                <a:gd name="connsiteY151" fmla="*/ 617843 h 1421705"/>
                <a:gd name="connsiteX152" fmla="*/ 495155 w 877895"/>
                <a:gd name="connsiteY152" fmla="*/ 634841 h 1421705"/>
                <a:gd name="connsiteX153" fmla="*/ 493412 w 877895"/>
                <a:gd name="connsiteY153" fmla="*/ 637662 h 1421705"/>
                <a:gd name="connsiteX154" fmla="*/ 481020 w 877895"/>
                <a:gd name="connsiteY154" fmla="*/ 641798 h 1421705"/>
                <a:gd name="connsiteX155" fmla="*/ 476304 w 877895"/>
                <a:gd name="connsiteY155" fmla="*/ 645352 h 1421705"/>
                <a:gd name="connsiteX156" fmla="*/ 473676 w 877895"/>
                <a:gd name="connsiteY156" fmla="*/ 651036 h 1421705"/>
                <a:gd name="connsiteX157" fmla="*/ 474907 w 877895"/>
                <a:gd name="connsiteY157" fmla="*/ 669472 h 1421705"/>
                <a:gd name="connsiteX158" fmla="*/ 468227 w 877895"/>
                <a:gd name="connsiteY158" fmla="*/ 678047 h 1421705"/>
                <a:gd name="connsiteX159" fmla="*/ 465917 w 877895"/>
                <a:gd name="connsiteY159" fmla="*/ 686235 h 1421705"/>
                <a:gd name="connsiteX160" fmla="*/ 466581 w 877895"/>
                <a:gd name="connsiteY160" fmla="*/ 688544 h 1421705"/>
                <a:gd name="connsiteX161" fmla="*/ 475903 w 877895"/>
                <a:gd name="connsiteY161" fmla="*/ 695086 h 1421705"/>
                <a:gd name="connsiteX162" fmla="*/ 486428 w 877895"/>
                <a:gd name="connsiteY162" fmla="*/ 707478 h 1421705"/>
                <a:gd name="connsiteX163" fmla="*/ 489954 w 877895"/>
                <a:gd name="connsiteY163" fmla="*/ 710355 h 1421705"/>
                <a:gd name="connsiteX164" fmla="*/ 492762 w 877895"/>
                <a:gd name="connsiteY164" fmla="*/ 710618 h 1421705"/>
                <a:gd name="connsiteX165" fmla="*/ 498709 w 877895"/>
                <a:gd name="connsiteY165" fmla="*/ 708391 h 1421705"/>
                <a:gd name="connsiteX166" fmla="*/ 505901 w 877895"/>
                <a:gd name="connsiteY166" fmla="*/ 702928 h 1421705"/>
                <a:gd name="connsiteX167" fmla="*/ 519205 w 877895"/>
                <a:gd name="connsiteY167" fmla="*/ 698627 h 1421705"/>
                <a:gd name="connsiteX168" fmla="*/ 536161 w 877895"/>
                <a:gd name="connsiteY168" fmla="*/ 687064 h 1421705"/>
                <a:gd name="connsiteX169" fmla="*/ 537628 w 877895"/>
                <a:gd name="connsiteY169" fmla="*/ 683192 h 1421705"/>
                <a:gd name="connsiteX170" fmla="*/ 539204 w 877895"/>
                <a:gd name="connsiteY170" fmla="*/ 681200 h 1421705"/>
                <a:gd name="connsiteX171" fmla="*/ 541016 w 877895"/>
                <a:gd name="connsiteY171" fmla="*/ 681698 h 1421705"/>
                <a:gd name="connsiteX172" fmla="*/ 545054 w 877895"/>
                <a:gd name="connsiteY172" fmla="*/ 684492 h 1421705"/>
                <a:gd name="connsiteX173" fmla="*/ 552246 w 877895"/>
                <a:gd name="connsiteY173" fmla="*/ 694975 h 1421705"/>
                <a:gd name="connsiteX174" fmla="*/ 558954 w 877895"/>
                <a:gd name="connsiteY174" fmla="*/ 701351 h 1421705"/>
                <a:gd name="connsiteX175" fmla="*/ 560005 w 877895"/>
                <a:gd name="connsiteY175" fmla="*/ 702665 h 1421705"/>
                <a:gd name="connsiteX176" fmla="*/ 560254 w 877895"/>
                <a:gd name="connsiteY176" fmla="*/ 705251 h 1421705"/>
                <a:gd name="connsiteX177" fmla="*/ 558207 w 877895"/>
                <a:gd name="connsiteY177" fmla="*/ 713812 h 1421705"/>
                <a:gd name="connsiteX178" fmla="*/ 561111 w 877895"/>
                <a:gd name="connsiteY178" fmla="*/ 721502 h 1421705"/>
                <a:gd name="connsiteX179" fmla="*/ 560199 w 877895"/>
                <a:gd name="connsiteY179" fmla="*/ 732898 h 1421705"/>
                <a:gd name="connsiteX180" fmla="*/ 562328 w 877895"/>
                <a:gd name="connsiteY180" fmla="*/ 744958 h 1421705"/>
                <a:gd name="connsiteX181" fmla="*/ 562840 w 877895"/>
                <a:gd name="connsiteY181" fmla="*/ 759093 h 1421705"/>
                <a:gd name="connsiteX182" fmla="*/ 571014 w 877895"/>
                <a:gd name="connsiteY182" fmla="*/ 778732 h 1421705"/>
                <a:gd name="connsiteX183" fmla="*/ 574900 w 877895"/>
                <a:gd name="connsiteY183" fmla="*/ 792369 h 1421705"/>
                <a:gd name="connsiteX184" fmla="*/ 580654 w 877895"/>
                <a:gd name="connsiteY184" fmla="*/ 799381 h 1421705"/>
                <a:gd name="connsiteX185" fmla="*/ 583572 w 877895"/>
                <a:gd name="connsiteY185" fmla="*/ 806808 h 1421705"/>
                <a:gd name="connsiteX186" fmla="*/ 585121 w 877895"/>
                <a:gd name="connsiteY186" fmla="*/ 815299 h 1421705"/>
                <a:gd name="connsiteX187" fmla="*/ 585052 w 877895"/>
                <a:gd name="connsiteY187" fmla="*/ 821924 h 1421705"/>
                <a:gd name="connsiteX188" fmla="*/ 578773 w 877895"/>
                <a:gd name="connsiteY188" fmla="*/ 832740 h 1421705"/>
                <a:gd name="connsiteX189" fmla="*/ 578925 w 877895"/>
                <a:gd name="connsiteY189" fmla="*/ 837774 h 1421705"/>
                <a:gd name="connsiteX190" fmla="*/ 581567 w 877895"/>
                <a:gd name="connsiteY190" fmla="*/ 843818 h 1421705"/>
                <a:gd name="connsiteX191" fmla="*/ 591317 w 877895"/>
                <a:gd name="connsiteY191" fmla="*/ 858174 h 1421705"/>
                <a:gd name="connsiteX192" fmla="*/ 593461 w 877895"/>
                <a:gd name="connsiteY192" fmla="*/ 859598 h 1421705"/>
                <a:gd name="connsiteX193" fmla="*/ 604843 w 877895"/>
                <a:gd name="connsiteY193" fmla="*/ 860428 h 1421705"/>
                <a:gd name="connsiteX194" fmla="*/ 610541 w 877895"/>
                <a:gd name="connsiteY194" fmla="*/ 863637 h 1421705"/>
                <a:gd name="connsiteX195" fmla="*/ 615423 w 877895"/>
                <a:gd name="connsiteY195" fmla="*/ 870732 h 1421705"/>
                <a:gd name="connsiteX196" fmla="*/ 619808 w 877895"/>
                <a:gd name="connsiteY196" fmla="*/ 881063 h 1421705"/>
                <a:gd name="connsiteX197" fmla="*/ 622020 w 877895"/>
                <a:gd name="connsiteY197" fmla="*/ 890882 h 1421705"/>
                <a:gd name="connsiteX198" fmla="*/ 621038 w 877895"/>
                <a:gd name="connsiteY198" fmla="*/ 901960 h 1421705"/>
                <a:gd name="connsiteX199" fmla="*/ 625022 w 877895"/>
                <a:gd name="connsiteY199" fmla="*/ 915168 h 1421705"/>
                <a:gd name="connsiteX200" fmla="*/ 623846 w 877895"/>
                <a:gd name="connsiteY200" fmla="*/ 925998 h 1421705"/>
                <a:gd name="connsiteX201" fmla="*/ 626833 w 877895"/>
                <a:gd name="connsiteY201" fmla="*/ 931378 h 1421705"/>
                <a:gd name="connsiteX202" fmla="*/ 633361 w 877895"/>
                <a:gd name="connsiteY202" fmla="*/ 939219 h 1421705"/>
                <a:gd name="connsiteX203" fmla="*/ 639958 w 877895"/>
                <a:gd name="connsiteY203" fmla="*/ 944420 h 1421705"/>
                <a:gd name="connsiteX204" fmla="*/ 642849 w 877895"/>
                <a:gd name="connsiteY204" fmla="*/ 945250 h 1421705"/>
                <a:gd name="connsiteX205" fmla="*/ 645255 w 877895"/>
                <a:gd name="connsiteY205" fmla="*/ 944005 h 1421705"/>
                <a:gd name="connsiteX206" fmla="*/ 646984 w 877895"/>
                <a:gd name="connsiteY206" fmla="*/ 938224 h 1421705"/>
                <a:gd name="connsiteX207" fmla="*/ 650857 w 877895"/>
                <a:gd name="connsiteY207" fmla="*/ 934268 h 1421705"/>
                <a:gd name="connsiteX208" fmla="*/ 661285 w 877895"/>
                <a:gd name="connsiteY208" fmla="*/ 929718 h 1421705"/>
                <a:gd name="connsiteX209" fmla="*/ 670039 w 877895"/>
                <a:gd name="connsiteY209" fmla="*/ 931447 h 1421705"/>
                <a:gd name="connsiteX210" fmla="*/ 702264 w 877895"/>
                <a:gd name="connsiteY210" fmla="*/ 942857 h 1421705"/>
                <a:gd name="connsiteX211" fmla="*/ 704643 w 877895"/>
                <a:gd name="connsiteY211" fmla="*/ 942940 h 1421705"/>
                <a:gd name="connsiteX212" fmla="*/ 706468 w 877895"/>
                <a:gd name="connsiteY212" fmla="*/ 941460 h 1421705"/>
                <a:gd name="connsiteX213" fmla="*/ 713909 w 877895"/>
                <a:gd name="connsiteY213" fmla="*/ 932775 h 1421705"/>
                <a:gd name="connsiteX214" fmla="*/ 719109 w 877895"/>
                <a:gd name="connsiteY214" fmla="*/ 929801 h 1421705"/>
                <a:gd name="connsiteX215" fmla="*/ 726287 w 877895"/>
                <a:gd name="connsiteY215" fmla="*/ 929898 h 1421705"/>
                <a:gd name="connsiteX216" fmla="*/ 746286 w 877895"/>
                <a:gd name="connsiteY216" fmla="*/ 935942 h 1421705"/>
                <a:gd name="connsiteX217" fmla="*/ 770213 w 877895"/>
                <a:gd name="connsiteY217" fmla="*/ 938735 h 1421705"/>
                <a:gd name="connsiteX218" fmla="*/ 782024 w 877895"/>
                <a:gd name="connsiteY218" fmla="*/ 943687 h 1421705"/>
                <a:gd name="connsiteX219" fmla="*/ 800625 w 877895"/>
                <a:gd name="connsiteY219" fmla="*/ 943175 h 1421705"/>
                <a:gd name="connsiteX220" fmla="*/ 820846 w 877895"/>
                <a:gd name="connsiteY220" fmla="*/ 949468 h 1421705"/>
                <a:gd name="connsiteX221" fmla="*/ 823819 w 877895"/>
                <a:gd name="connsiteY221" fmla="*/ 948306 h 1421705"/>
                <a:gd name="connsiteX222" fmla="*/ 824815 w 877895"/>
                <a:gd name="connsiteY222" fmla="*/ 946494 h 1421705"/>
                <a:gd name="connsiteX223" fmla="*/ 823556 w 877895"/>
                <a:gd name="connsiteY223" fmla="*/ 942511 h 1421705"/>
                <a:gd name="connsiteX224" fmla="*/ 824469 w 877895"/>
                <a:gd name="connsiteY224" fmla="*/ 935278 h 1421705"/>
                <a:gd name="connsiteX225" fmla="*/ 830098 w 877895"/>
                <a:gd name="connsiteY225" fmla="*/ 927422 h 1421705"/>
                <a:gd name="connsiteX226" fmla="*/ 832809 w 877895"/>
                <a:gd name="connsiteY226" fmla="*/ 920396 h 1421705"/>
                <a:gd name="connsiteX227" fmla="*/ 837663 w 877895"/>
                <a:gd name="connsiteY227" fmla="*/ 917008 h 1421705"/>
                <a:gd name="connsiteX228" fmla="*/ 843721 w 877895"/>
                <a:gd name="connsiteY228" fmla="*/ 915694 h 1421705"/>
                <a:gd name="connsiteX229" fmla="*/ 848174 w 877895"/>
                <a:gd name="connsiteY229" fmla="*/ 916759 h 1421705"/>
                <a:gd name="connsiteX230" fmla="*/ 851895 w 877895"/>
                <a:gd name="connsiteY230" fmla="*/ 921378 h 1421705"/>
                <a:gd name="connsiteX231" fmla="*/ 855781 w 877895"/>
                <a:gd name="connsiteY231" fmla="*/ 928736 h 1421705"/>
                <a:gd name="connsiteX232" fmla="*/ 861631 w 877895"/>
                <a:gd name="connsiteY232" fmla="*/ 947891 h 1421705"/>
                <a:gd name="connsiteX233" fmla="*/ 865282 w 877895"/>
                <a:gd name="connsiteY233" fmla="*/ 955014 h 1421705"/>
                <a:gd name="connsiteX234" fmla="*/ 870068 w 877895"/>
                <a:gd name="connsiteY234" fmla="*/ 961514 h 1421705"/>
                <a:gd name="connsiteX235" fmla="*/ 877896 w 877895"/>
                <a:gd name="connsiteY235" fmla="*/ 967793 h 142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877895" h="1421705">
                  <a:moveTo>
                    <a:pt x="877896" y="967793"/>
                  </a:moveTo>
                  <a:lnTo>
                    <a:pt x="873180" y="996214"/>
                  </a:lnTo>
                  <a:lnTo>
                    <a:pt x="868380" y="1024636"/>
                  </a:lnTo>
                  <a:lnTo>
                    <a:pt x="863678" y="1052974"/>
                  </a:lnTo>
                  <a:lnTo>
                    <a:pt x="858976" y="1081368"/>
                  </a:lnTo>
                  <a:lnTo>
                    <a:pt x="854177" y="1109789"/>
                  </a:lnTo>
                  <a:lnTo>
                    <a:pt x="849474" y="1138128"/>
                  </a:lnTo>
                  <a:lnTo>
                    <a:pt x="844758" y="1166549"/>
                  </a:lnTo>
                  <a:lnTo>
                    <a:pt x="839959" y="1194957"/>
                  </a:lnTo>
                  <a:lnTo>
                    <a:pt x="835243" y="1223281"/>
                  </a:lnTo>
                  <a:lnTo>
                    <a:pt x="830541" y="1251619"/>
                  </a:lnTo>
                  <a:lnTo>
                    <a:pt x="825728" y="1279944"/>
                  </a:lnTo>
                  <a:lnTo>
                    <a:pt x="821025" y="1308282"/>
                  </a:lnTo>
                  <a:lnTo>
                    <a:pt x="816323" y="1336704"/>
                  </a:lnTo>
                  <a:lnTo>
                    <a:pt x="811607" y="1365028"/>
                  </a:lnTo>
                  <a:lnTo>
                    <a:pt x="806918" y="1393270"/>
                  </a:lnTo>
                  <a:lnTo>
                    <a:pt x="802119" y="1421705"/>
                  </a:lnTo>
                  <a:lnTo>
                    <a:pt x="776824" y="1417376"/>
                  </a:lnTo>
                  <a:lnTo>
                    <a:pt x="751556" y="1413089"/>
                  </a:lnTo>
                  <a:lnTo>
                    <a:pt x="726287" y="1408732"/>
                  </a:lnTo>
                  <a:lnTo>
                    <a:pt x="701019" y="1404348"/>
                  </a:lnTo>
                  <a:lnTo>
                    <a:pt x="675737" y="1399798"/>
                  </a:lnTo>
                  <a:lnTo>
                    <a:pt x="650469" y="1395358"/>
                  </a:lnTo>
                  <a:lnTo>
                    <a:pt x="625284" y="1390725"/>
                  </a:lnTo>
                  <a:lnTo>
                    <a:pt x="600002" y="1386092"/>
                  </a:lnTo>
                  <a:lnTo>
                    <a:pt x="574831" y="1381473"/>
                  </a:lnTo>
                  <a:lnTo>
                    <a:pt x="549646" y="1376757"/>
                  </a:lnTo>
                  <a:lnTo>
                    <a:pt x="524447" y="1371971"/>
                  </a:lnTo>
                  <a:lnTo>
                    <a:pt x="499276" y="1367089"/>
                  </a:lnTo>
                  <a:lnTo>
                    <a:pt x="474091" y="1362207"/>
                  </a:lnTo>
                  <a:lnTo>
                    <a:pt x="448892" y="1357339"/>
                  </a:lnTo>
                  <a:lnTo>
                    <a:pt x="423707" y="1352291"/>
                  </a:lnTo>
                  <a:lnTo>
                    <a:pt x="398605" y="1347270"/>
                  </a:lnTo>
                  <a:lnTo>
                    <a:pt x="348636" y="1337119"/>
                  </a:lnTo>
                  <a:lnTo>
                    <a:pt x="298667" y="1326801"/>
                  </a:lnTo>
                  <a:lnTo>
                    <a:pt x="248794" y="1316193"/>
                  </a:lnTo>
                  <a:lnTo>
                    <a:pt x="198977" y="1305489"/>
                  </a:lnTo>
                  <a:lnTo>
                    <a:pt x="149160" y="1294494"/>
                  </a:lnTo>
                  <a:lnTo>
                    <a:pt x="99371" y="1283346"/>
                  </a:lnTo>
                  <a:lnTo>
                    <a:pt x="49720" y="1271936"/>
                  </a:lnTo>
                  <a:lnTo>
                    <a:pt x="0" y="1260388"/>
                  </a:lnTo>
                  <a:lnTo>
                    <a:pt x="9405" y="1220405"/>
                  </a:lnTo>
                  <a:lnTo>
                    <a:pt x="18740" y="1180421"/>
                  </a:lnTo>
                  <a:lnTo>
                    <a:pt x="28103" y="1140437"/>
                  </a:lnTo>
                  <a:lnTo>
                    <a:pt x="37425" y="1100454"/>
                  </a:lnTo>
                  <a:lnTo>
                    <a:pt x="46843" y="1060401"/>
                  </a:lnTo>
                  <a:lnTo>
                    <a:pt x="56179" y="1020417"/>
                  </a:lnTo>
                  <a:lnTo>
                    <a:pt x="65611" y="980351"/>
                  </a:lnTo>
                  <a:lnTo>
                    <a:pt x="75846" y="936343"/>
                  </a:lnTo>
                  <a:lnTo>
                    <a:pt x="76095" y="935430"/>
                  </a:lnTo>
                  <a:lnTo>
                    <a:pt x="90547" y="910245"/>
                  </a:lnTo>
                  <a:lnTo>
                    <a:pt x="95416" y="897521"/>
                  </a:lnTo>
                  <a:lnTo>
                    <a:pt x="95014" y="889499"/>
                  </a:lnTo>
                  <a:lnTo>
                    <a:pt x="98168" y="882750"/>
                  </a:lnTo>
                  <a:lnTo>
                    <a:pt x="104779" y="876969"/>
                  </a:lnTo>
                  <a:lnTo>
                    <a:pt x="106342" y="869362"/>
                  </a:lnTo>
                  <a:lnTo>
                    <a:pt x="103050" y="859944"/>
                  </a:lnTo>
                  <a:lnTo>
                    <a:pt x="94544" y="852185"/>
                  </a:lnTo>
                  <a:lnTo>
                    <a:pt x="80852" y="846127"/>
                  </a:lnTo>
                  <a:lnTo>
                    <a:pt x="75721" y="834828"/>
                  </a:lnTo>
                  <a:lnTo>
                    <a:pt x="79096" y="818052"/>
                  </a:lnTo>
                  <a:lnTo>
                    <a:pt x="95789" y="795107"/>
                  </a:lnTo>
                  <a:lnTo>
                    <a:pt x="125677" y="765773"/>
                  </a:lnTo>
                  <a:lnTo>
                    <a:pt x="143352" y="744142"/>
                  </a:lnTo>
                  <a:lnTo>
                    <a:pt x="148718" y="730353"/>
                  </a:lnTo>
                  <a:lnTo>
                    <a:pt x="169450" y="700272"/>
                  </a:lnTo>
                  <a:lnTo>
                    <a:pt x="205381" y="654024"/>
                  </a:lnTo>
                  <a:lnTo>
                    <a:pt x="222143" y="622892"/>
                  </a:lnTo>
                  <a:lnTo>
                    <a:pt x="219930" y="607042"/>
                  </a:lnTo>
                  <a:lnTo>
                    <a:pt x="211093" y="590266"/>
                  </a:lnTo>
                  <a:lnTo>
                    <a:pt x="195478" y="572687"/>
                  </a:lnTo>
                  <a:lnTo>
                    <a:pt x="185963" y="554182"/>
                  </a:lnTo>
                  <a:lnTo>
                    <a:pt x="184303" y="545525"/>
                  </a:lnTo>
                  <a:lnTo>
                    <a:pt x="182409" y="534848"/>
                  </a:lnTo>
                  <a:lnTo>
                    <a:pt x="183072" y="521985"/>
                  </a:lnTo>
                  <a:lnTo>
                    <a:pt x="187968" y="515610"/>
                  </a:lnTo>
                  <a:lnTo>
                    <a:pt x="188286" y="502637"/>
                  </a:lnTo>
                  <a:lnTo>
                    <a:pt x="183944" y="483053"/>
                  </a:lnTo>
                  <a:lnTo>
                    <a:pt x="183197" y="470163"/>
                  </a:lnTo>
                  <a:lnTo>
                    <a:pt x="185036" y="466207"/>
                  </a:lnTo>
                  <a:lnTo>
                    <a:pt x="186336" y="464714"/>
                  </a:lnTo>
                  <a:lnTo>
                    <a:pt x="193044" y="435725"/>
                  </a:lnTo>
                  <a:lnTo>
                    <a:pt x="199710" y="406820"/>
                  </a:lnTo>
                  <a:lnTo>
                    <a:pt x="206487" y="377818"/>
                  </a:lnTo>
                  <a:lnTo>
                    <a:pt x="213167" y="348829"/>
                  </a:lnTo>
                  <a:lnTo>
                    <a:pt x="219861" y="319827"/>
                  </a:lnTo>
                  <a:lnTo>
                    <a:pt x="226624" y="290839"/>
                  </a:lnTo>
                  <a:lnTo>
                    <a:pt x="233304" y="261753"/>
                  </a:lnTo>
                  <a:lnTo>
                    <a:pt x="240067" y="232682"/>
                  </a:lnTo>
                  <a:lnTo>
                    <a:pt x="246844" y="203680"/>
                  </a:lnTo>
                  <a:lnTo>
                    <a:pt x="253538" y="174608"/>
                  </a:lnTo>
                  <a:lnTo>
                    <a:pt x="260301" y="145523"/>
                  </a:lnTo>
                  <a:lnTo>
                    <a:pt x="267064" y="116369"/>
                  </a:lnTo>
                  <a:lnTo>
                    <a:pt x="273758" y="87297"/>
                  </a:lnTo>
                  <a:lnTo>
                    <a:pt x="280521" y="58143"/>
                  </a:lnTo>
                  <a:lnTo>
                    <a:pt x="287298" y="29002"/>
                  </a:lnTo>
                  <a:lnTo>
                    <a:pt x="293909" y="0"/>
                  </a:lnTo>
                  <a:lnTo>
                    <a:pt x="332482" y="8990"/>
                  </a:lnTo>
                  <a:lnTo>
                    <a:pt x="383613" y="20718"/>
                  </a:lnTo>
                  <a:lnTo>
                    <a:pt x="412601" y="27273"/>
                  </a:lnTo>
                  <a:lnTo>
                    <a:pt x="402519" y="72194"/>
                  </a:lnTo>
                  <a:lnTo>
                    <a:pt x="392436" y="117198"/>
                  </a:lnTo>
                  <a:lnTo>
                    <a:pt x="382285" y="162230"/>
                  </a:lnTo>
                  <a:lnTo>
                    <a:pt x="372216" y="207151"/>
                  </a:lnTo>
                  <a:lnTo>
                    <a:pt x="381289" y="228311"/>
                  </a:lnTo>
                  <a:lnTo>
                    <a:pt x="388481" y="241672"/>
                  </a:lnTo>
                  <a:lnTo>
                    <a:pt x="392022" y="255142"/>
                  </a:lnTo>
                  <a:lnTo>
                    <a:pt x="398715" y="269927"/>
                  </a:lnTo>
                  <a:lnTo>
                    <a:pt x="399614" y="274795"/>
                  </a:lnTo>
                  <a:lnTo>
                    <a:pt x="399946" y="289179"/>
                  </a:lnTo>
                  <a:lnTo>
                    <a:pt x="395327" y="298431"/>
                  </a:lnTo>
                  <a:lnTo>
                    <a:pt x="398217" y="309510"/>
                  </a:lnTo>
                  <a:lnTo>
                    <a:pt x="396212" y="314281"/>
                  </a:lnTo>
                  <a:lnTo>
                    <a:pt x="391855" y="315941"/>
                  </a:lnTo>
                  <a:lnTo>
                    <a:pt x="390860" y="316618"/>
                  </a:lnTo>
                  <a:lnTo>
                    <a:pt x="390777" y="317586"/>
                  </a:lnTo>
                  <a:lnTo>
                    <a:pt x="391759" y="319564"/>
                  </a:lnTo>
                  <a:lnTo>
                    <a:pt x="403072" y="332039"/>
                  </a:lnTo>
                  <a:lnTo>
                    <a:pt x="413486" y="348235"/>
                  </a:lnTo>
                  <a:lnTo>
                    <a:pt x="428354" y="361138"/>
                  </a:lnTo>
                  <a:lnTo>
                    <a:pt x="432475" y="367652"/>
                  </a:lnTo>
                  <a:lnTo>
                    <a:pt x="448989" y="399116"/>
                  </a:lnTo>
                  <a:lnTo>
                    <a:pt x="456914" y="418520"/>
                  </a:lnTo>
                  <a:lnTo>
                    <a:pt x="466498" y="433471"/>
                  </a:lnTo>
                  <a:lnTo>
                    <a:pt x="469568" y="448906"/>
                  </a:lnTo>
                  <a:lnTo>
                    <a:pt x="479554" y="463939"/>
                  </a:lnTo>
                  <a:lnTo>
                    <a:pt x="481379" y="470882"/>
                  </a:lnTo>
                  <a:lnTo>
                    <a:pt x="482043" y="472445"/>
                  </a:lnTo>
                  <a:lnTo>
                    <a:pt x="483592" y="472929"/>
                  </a:lnTo>
                  <a:lnTo>
                    <a:pt x="492029" y="471601"/>
                  </a:lnTo>
                  <a:lnTo>
                    <a:pt x="493910" y="472860"/>
                  </a:lnTo>
                  <a:lnTo>
                    <a:pt x="496731" y="478544"/>
                  </a:lnTo>
                  <a:lnTo>
                    <a:pt x="495970" y="486151"/>
                  </a:lnTo>
                  <a:lnTo>
                    <a:pt x="498225" y="489871"/>
                  </a:lnTo>
                  <a:lnTo>
                    <a:pt x="502664" y="492679"/>
                  </a:lnTo>
                  <a:lnTo>
                    <a:pt x="508031" y="494325"/>
                  </a:lnTo>
                  <a:lnTo>
                    <a:pt x="526051" y="494242"/>
                  </a:lnTo>
                  <a:lnTo>
                    <a:pt x="529772" y="494988"/>
                  </a:lnTo>
                  <a:lnTo>
                    <a:pt x="531252" y="496897"/>
                  </a:lnTo>
                  <a:lnTo>
                    <a:pt x="531252" y="501046"/>
                  </a:lnTo>
                  <a:lnTo>
                    <a:pt x="529675" y="507560"/>
                  </a:lnTo>
                  <a:lnTo>
                    <a:pt x="526121" y="516412"/>
                  </a:lnTo>
                  <a:lnTo>
                    <a:pt x="519026" y="524572"/>
                  </a:lnTo>
                  <a:lnTo>
                    <a:pt x="518127" y="533257"/>
                  </a:lnTo>
                  <a:lnTo>
                    <a:pt x="509939" y="552329"/>
                  </a:lnTo>
                  <a:lnTo>
                    <a:pt x="503328" y="564735"/>
                  </a:lnTo>
                  <a:lnTo>
                    <a:pt x="500355" y="577611"/>
                  </a:lnTo>
                  <a:lnTo>
                    <a:pt x="493896" y="584070"/>
                  </a:lnTo>
                  <a:lnTo>
                    <a:pt x="494809" y="593391"/>
                  </a:lnTo>
                  <a:lnTo>
                    <a:pt x="490189" y="606516"/>
                  </a:lnTo>
                  <a:lnTo>
                    <a:pt x="491185" y="610320"/>
                  </a:lnTo>
                  <a:lnTo>
                    <a:pt x="496067" y="617843"/>
                  </a:lnTo>
                  <a:lnTo>
                    <a:pt x="495155" y="634841"/>
                  </a:lnTo>
                  <a:lnTo>
                    <a:pt x="493412" y="637662"/>
                  </a:lnTo>
                  <a:lnTo>
                    <a:pt x="481020" y="641798"/>
                  </a:lnTo>
                  <a:lnTo>
                    <a:pt x="476304" y="645352"/>
                  </a:lnTo>
                  <a:lnTo>
                    <a:pt x="473676" y="651036"/>
                  </a:lnTo>
                  <a:lnTo>
                    <a:pt x="474907" y="669472"/>
                  </a:lnTo>
                  <a:lnTo>
                    <a:pt x="468227" y="678047"/>
                  </a:lnTo>
                  <a:lnTo>
                    <a:pt x="465917" y="686235"/>
                  </a:lnTo>
                  <a:lnTo>
                    <a:pt x="466581" y="688544"/>
                  </a:lnTo>
                  <a:lnTo>
                    <a:pt x="475903" y="695086"/>
                  </a:lnTo>
                  <a:lnTo>
                    <a:pt x="486428" y="707478"/>
                  </a:lnTo>
                  <a:lnTo>
                    <a:pt x="489954" y="710355"/>
                  </a:lnTo>
                  <a:lnTo>
                    <a:pt x="492762" y="710618"/>
                  </a:lnTo>
                  <a:lnTo>
                    <a:pt x="498709" y="708391"/>
                  </a:lnTo>
                  <a:lnTo>
                    <a:pt x="505901" y="702928"/>
                  </a:lnTo>
                  <a:lnTo>
                    <a:pt x="519205" y="698627"/>
                  </a:lnTo>
                  <a:lnTo>
                    <a:pt x="536161" y="687064"/>
                  </a:lnTo>
                  <a:lnTo>
                    <a:pt x="537628" y="683192"/>
                  </a:lnTo>
                  <a:lnTo>
                    <a:pt x="539204" y="681200"/>
                  </a:lnTo>
                  <a:lnTo>
                    <a:pt x="541016" y="681698"/>
                  </a:lnTo>
                  <a:lnTo>
                    <a:pt x="545054" y="684492"/>
                  </a:lnTo>
                  <a:lnTo>
                    <a:pt x="552246" y="694975"/>
                  </a:lnTo>
                  <a:lnTo>
                    <a:pt x="558954" y="701351"/>
                  </a:lnTo>
                  <a:lnTo>
                    <a:pt x="560005" y="702665"/>
                  </a:lnTo>
                  <a:lnTo>
                    <a:pt x="560254" y="705251"/>
                  </a:lnTo>
                  <a:lnTo>
                    <a:pt x="558207" y="713812"/>
                  </a:lnTo>
                  <a:lnTo>
                    <a:pt x="561111" y="721502"/>
                  </a:lnTo>
                  <a:lnTo>
                    <a:pt x="560199" y="732898"/>
                  </a:lnTo>
                  <a:lnTo>
                    <a:pt x="562328" y="744958"/>
                  </a:lnTo>
                  <a:lnTo>
                    <a:pt x="562840" y="759093"/>
                  </a:lnTo>
                  <a:lnTo>
                    <a:pt x="571014" y="778732"/>
                  </a:lnTo>
                  <a:lnTo>
                    <a:pt x="574900" y="792369"/>
                  </a:lnTo>
                  <a:lnTo>
                    <a:pt x="580654" y="799381"/>
                  </a:lnTo>
                  <a:lnTo>
                    <a:pt x="583572" y="806808"/>
                  </a:lnTo>
                  <a:lnTo>
                    <a:pt x="585121" y="815299"/>
                  </a:lnTo>
                  <a:lnTo>
                    <a:pt x="585052" y="821924"/>
                  </a:lnTo>
                  <a:lnTo>
                    <a:pt x="578773" y="832740"/>
                  </a:lnTo>
                  <a:lnTo>
                    <a:pt x="578925" y="837774"/>
                  </a:lnTo>
                  <a:lnTo>
                    <a:pt x="581567" y="843818"/>
                  </a:lnTo>
                  <a:lnTo>
                    <a:pt x="591317" y="858174"/>
                  </a:lnTo>
                  <a:lnTo>
                    <a:pt x="593461" y="859598"/>
                  </a:lnTo>
                  <a:lnTo>
                    <a:pt x="604843" y="860428"/>
                  </a:lnTo>
                  <a:lnTo>
                    <a:pt x="610541" y="863637"/>
                  </a:lnTo>
                  <a:lnTo>
                    <a:pt x="615423" y="870732"/>
                  </a:lnTo>
                  <a:lnTo>
                    <a:pt x="619808" y="881063"/>
                  </a:lnTo>
                  <a:lnTo>
                    <a:pt x="622020" y="890882"/>
                  </a:lnTo>
                  <a:lnTo>
                    <a:pt x="621038" y="901960"/>
                  </a:lnTo>
                  <a:lnTo>
                    <a:pt x="625022" y="915168"/>
                  </a:lnTo>
                  <a:lnTo>
                    <a:pt x="623846" y="925998"/>
                  </a:lnTo>
                  <a:lnTo>
                    <a:pt x="626833" y="931378"/>
                  </a:lnTo>
                  <a:lnTo>
                    <a:pt x="633361" y="939219"/>
                  </a:lnTo>
                  <a:lnTo>
                    <a:pt x="639958" y="944420"/>
                  </a:lnTo>
                  <a:lnTo>
                    <a:pt x="642849" y="945250"/>
                  </a:lnTo>
                  <a:lnTo>
                    <a:pt x="645255" y="944005"/>
                  </a:lnTo>
                  <a:lnTo>
                    <a:pt x="646984" y="938224"/>
                  </a:lnTo>
                  <a:lnTo>
                    <a:pt x="650857" y="934268"/>
                  </a:lnTo>
                  <a:lnTo>
                    <a:pt x="661285" y="929718"/>
                  </a:lnTo>
                  <a:lnTo>
                    <a:pt x="670039" y="931447"/>
                  </a:lnTo>
                  <a:lnTo>
                    <a:pt x="702264" y="942857"/>
                  </a:lnTo>
                  <a:lnTo>
                    <a:pt x="704643" y="942940"/>
                  </a:lnTo>
                  <a:lnTo>
                    <a:pt x="706468" y="941460"/>
                  </a:lnTo>
                  <a:lnTo>
                    <a:pt x="713909" y="932775"/>
                  </a:lnTo>
                  <a:lnTo>
                    <a:pt x="719109" y="929801"/>
                  </a:lnTo>
                  <a:lnTo>
                    <a:pt x="726287" y="929898"/>
                  </a:lnTo>
                  <a:lnTo>
                    <a:pt x="746286" y="935942"/>
                  </a:lnTo>
                  <a:lnTo>
                    <a:pt x="770213" y="938735"/>
                  </a:lnTo>
                  <a:lnTo>
                    <a:pt x="782024" y="943687"/>
                  </a:lnTo>
                  <a:lnTo>
                    <a:pt x="800625" y="943175"/>
                  </a:lnTo>
                  <a:lnTo>
                    <a:pt x="820846" y="949468"/>
                  </a:lnTo>
                  <a:lnTo>
                    <a:pt x="823819" y="948306"/>
                  </a:lnTo>
                  <a:lnTo>
                    <a:pt x="824815" y="946494"/>
                  </a:lnTo>
                  <a:lnTo>
                    <a:pt x="823556" y="942511"/>
                  </a:lnTo>
                  <a:lnTo>
                    <a:pt x="824469" y="935278"/>
                  </a:lnTo>
                  <a:lnTo>
                    <a:pt x="830098" y="927422"/>
                  </a:lnTo>
                  <a:lnTo>
                    <a:pt x="832809" y="920396"/>
                  </a:lnTo>
                  <a:lnTo>
                    <a:pt x="837663" y="917008"/>
                  </a:lnTo>
                  <a:lnTo>
                    <a:pt x="843721" y="915694"/>
                  </a:lnTo>
                  <a:lnTo>
                    <a:pt x="848174" y="916759"/>
                  </a:lnTo>
                  <a:lnTo>
                    <a:pt x="851895" y="921378"/>
                  </a:lnTo>
                  <a:lnTo>
                    <a:pt x="855781" y="928736"/>
                  </a:lnTo>
                  <a:lnTo>
                    <a:pt x="861631" y="947891"/>
                  </a:lnTo>
                  <a:lnTo>
                    <a:pt x="865282" y="955014"/>
                  </a:lnTo>
                  <a:lnTo>
                    <a:pt x="870068" y="961514"/>
                  </a:lnTo>
                  <a:lnTo>
                    <a:pt x="877896" y="967793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171450" marR="0" lvl="0" indent="0" algn="l" defTabSz="914400" rtl="0" eaLnBrk="1" fontAlgn="auto" latinLnBrk="0" hangingPunct="1">
                <a:lnSpc>
                  <a:spcPct val="4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ID</a:t>
              </a:r>
            </a:p>
          </p:txBody>
        </p:sp>
        <p:sp>
          <p:nvSpPr>
            <p:cNvPr id="81" name="Freeform: Shape 478">
              <a:extLst>
                <a:ext uri="{FF2B5EF4-FFF2-40B4-BE49-F238E27FC236}">
                  <a16:creationId xmlns:a16="http://schemas.microsoft.com/office/drawing/2014/main" id="{F4B13776-FB49-4FAF-5620-150C9E03FD0B}"/>
                </a:ext>
              </a:extLst>
            </p:cNvPr>
            <p:cNvSpPr/>
            <p:nvPr/>
          </p:nvSpPr>
          <p:spPr>
            <a:xfrm>
              <a:off x="3099366" y="1842457"/>
              <a:ext cx="831394" cy="623667"/>
            </a:xfrm>
            <a:custGeom>
              <a:avLst/>
              <a:gdLst>
                <a:gd name="connsiteX0" fmla="*/ 876665 w 986408"/>
                <a:gd name="connsiteY0" fmla="*/ 739952 h 739951"/>
                <a:gd name="connsiteX1" fmla="*/ 845547 w 986408"/>
                <a:gd name="connsiteY1" fmla="*/ 732594 h 739951"/>
                <a:gd name="connsiteX2" fmla="*/ 812174 w 986408"/>
                <a:gd name="connsiteY2" fmla="*/ 724655 h 739951"/>
                <a:gd name="connsiteX3" fmla="*/ 778898 w 986408"/>
                <a:gd name="connsiteY3" fmla="*/ 716661 h 739951"/>
                <a:gd name="connsiteX4" fmla="*/ 745608 w 986408"/>
                <a:gd name="connsiteY4" fmla="*/ 708571 h 739951"/>
                <a:gd name="connsiteX5" fmla="*/ 712333 w 986408"/>
                <a:gd name="connsiteY5" fmla="*/ 700369 h 739951"/>
                <a:gd name="connsiteX6" fmla="*/ 679126 w 986408"/>
                <a:gd name="connsiteY6" fmla="*/ 692126 h 739951"/>
                <a:gd name="connsiteX7" fmla="*/ 645933 w 986408"/>
                <a:gd name="connsiteY7" fmla="*/ 683704 h 739951"/>
                <a:gd name="connsiteX8" fmla="*/ 612740 w 986408"/>
                <a:gd name="connsiteY8" fmla="*/ 675198 h 739951"/>
                <a:gd name="connsiteX9" fmla="*/ 610596 w 986408"/>
                <a:gd name="connsiteY9" fmla="*/ 674714 h 739951"/>
                <a:gd name="connsiteX10" fmla="*/ 605963 w 986408"/>
                <a:gd name="connsiteY10" fmla="*/ 677106 h 739951"/>
                <a:gd name="connsiteX11" fmla="*/ 588371 w 986408"/>
                <a:gd name="connsiteY11" fmla="*/ 679499 h 739951"/>
                <a:gd name="connsiteX12" fmla="*/ 556423 w 986408"/>
                <a:gd name="connsiteY12" fmla="*/ 673220 h 739951"/>
                <a:gd name="connsiteX13" fmla="*/ 488682 w 986408"/>
                <a:gd name="connsiteY13" fmla="*/ 673635 h 739951"/>
                <a:gd name="connsiteX14" fmla="*/ 457315 w 986408"/>
                <a:gd name="connsiteY14" fmla="*/ 679665 h 739951"/>
                <a:gd name="connsiteX15" fmla="*/ 431051 w 986408"/>
                <a:gd name="connsiteY15" fmla="*/ 679582 h 739951"/>
                <a:gd name="connsiteX16" fmla="*/ 383793 w 986408"/>
                <a:gd name="connsiteY16" fmla="*/ 673303 h 739951"/>
                <a:gd name="connsiteX17" fmla="*/ 340102 w 986408"/>
                <a:gd name="connsiteY17" fmla="*/ 670814 h 739951"/>
                <a:gd name="connsiteX18" fmla="*/ 323022 w 986408"/>
                <a:gd name="connsiteY18" fmla="*/ 665033 h 739951"/>
                <a:gd name="connsiteX19" fmla="*/ 317891 w 986408"/>
                <a:gd name="connsiteY19" fmla="*/ 655296 h 739951"/>
                <a:gd name="connsiteX20" fmla="*/ 299303 w 986408"/>
                <a:gd name="connsiteY20" fmla="*/ 645214 h 739951"/>
                <a:gd name="connsiteX21" fmla="*/ 267189 w 986408"/>
                <a:gd name="connsiteY21" fmla="*/ 634730 h 739951"/>
                <a:gd name="connsiteX22" fmla="*/ 238380 w 986408"/>
                <a:gd name="connsiteY22" fmla="*/ 631840 h 739951"/>
                <a:gd name="connsiteX23" fmla="*/ 208548 w 986408"/>
                <a:gd name="connsiteY23" fmla="*/ 639848 h 739951"/>
                <a:gd name="connsiteX24" fmla="*/ 200029 w 986408"/>
                <a:gd name="connsiteY24" fmla="*/ 639004 h 739951"/>
                <a:gd name="connsiteX25" fmla="*/ 200029 w 986408"/>
                <a:gd name="connsiteY25" fmla="*/ 639004 h 739951"/>
                <a:gd name="connsiteX26" fmla="*/ 193348 w 986408"/>
                <a:gd name="connsiteY26" fmla="*/ 637524 h 739951"/>
                <a:gd name="connsiteX27" fmla="*/ 150557 w 986408"/>
                <a:gd name="connsiteY27" fmla="*/ 618217 h 739951"/>
                <a:gd name="connsiteX28" fmla="*/ 139659 w 986408"/>
                <a:gd name="connsiteY28" fmla="*/ 614483 h 739951"/>
                <a:gd name="connsiteX29" fmla="*/ 132730 w 986408"/>
                <a:gd name="connsiteY29" fmla="*/ 603405 h 739951"/>
                <a:gd name="connsiteX30" fmla="*/ 134293 w 986408"/>
                <a:gd name="connsiteY30" fmla="*/ 589201 h 739951"/>
                <a:gd name="connsiteX31" fmla="*/ 134556 w 986408"/>
                <a:gd name="connsiteY31" fmla="*/ 545110 h 739951"/>
                <a:gd name="connsiteX32" fmla="*/ 129756 w 986408"/>
                <a:gd name="connsiteY32" fmla="*/ 517186 h 739951"/>
                <a:gd name="connsiteX33" fmla="*/ 119840 w 986408"/>
                <a:gd name="connsiteY33" fmla="*/ 505375 h 739951"/>
                <a:gd name="connsiteX34" fmla="*/ 111168 w 986408"/>
                <a:gd name="connsiteY34" fmla="*/ 499096 h 739951"/>
                <a:gd name="connsiteX35" fmla="*/ 97559 w 986408"/>
                <a:gd name="connsiteY35" fmla="*/ 499774 h 739951"/>
                <a:gd name="connsiteX36" fmla="*/ 94489 w 986408"/>
                <a:gd name="connsiteY36" fmla="*/ 496219 h 739951"/>
                <a:gd name="connsiteX37" fmla="*/ 88874 w 986408"/>
                <a:gd name="connsiteY37" fmla="*/ 493813 h 739951"/>
                <a:gd name="connsiteX38" fmla="*/ 78653 w 986408"/>
                <a:gd name="connsiteY38" fmla="*/ 480909 h 739951"/>
                <a:gd name="connsiteX39" fmla="*/ 74006 w 986408"/>
                <a:gd name="connsiteY39" fmla="*/ 469762 h 739951"/>
                <a:gd name="connsiteX40" fmla="*/ 51048 w 986408"/>
                <a:gd name="connsiteY40" fmla="*/ 463234 h 739951"/>
                <a:gd name="connsiteX41" fmla="*/ 48157 w 986408"/>
                <a:gd name="connsiteY41" fmla="*/ 456028 h 739951"/>
                <a:gd name="connsiteX42" fmla="*/ 20981 w 986408"/>
                <a:gd name="connsiteY42" fmla="*/ 453733 h 739951"/>
                <a:gd name="connsiteX43" fmla="*/ 15034 w 986408"/>
                <a:gd name="connsiteY43" fmla="*/ 445393 h 739951"/>
                <a:gd name="connsiteX44" fmla="*/ 0 w 986408"/>
                <a:gd name="connsiteY44" fmla="*/ 444715 h 739951"/>
                <a:gd name="connsiteX45" fmla="*/ 8658 w 986408"/>
                <a:gd name="connsiteY45" fmla="*/ 429280 h 739951"/>
                <a:gd name="connsiteX46" fmla="*/ 14716 w 986408"/>
                <a:gd name="connsiteY46" fmla="*/ 408286 h 739951"/>
                <a:gd name="connsiteX47" fmla="*/ 21880 w 986408"/>
                <a:gd name="connsiteY47" fmla="*/ 388329 h 739951"/>
                <a:gd name="connsiteX48" fmla="*/ 20552 w 986408"/>
                <a:gd name="connsiteY48" fmla="*/ 404178 h 739951"/>
                <a:gd name="connsiteX49" fmla="*/ 24203 w 986408"/>
                <a:gd name="connsiteY49" fmla="*/ 422586 h 739951"/>
                <a:gd name="connsiteX50" fmla="*/ 33940 w 986408"/>
                <a:gd name="connsiteY50" fmla="*/ 406087 h 739951"/>
                <a:gd name="connsiteX51" fmla="*/ 43870 w 986408"/>
                <a:gd name="connsiteY51" fmla="*/ 384595 h 739951"/>
                <a:gd name="connsiteX52" fmla="*/ 38255 w 986408"/>
                <a:gd name="connsiteY52" fmla="*/ 373350 h 739951"/>
                <a:gd name="connsiteX53" fmla="*/ 26444 w 986408"/>
                <a:gd name="connsiteY53" fmla="*/ 362535 h 739951"/>
                <a:gd name="connsiteX54" fmla="*/ 28172 w 986408"/>
                <a:gd name="connsiteY54" fmla="*/ 340171 h 739951"/>
                <a:gd name="connsiteX55" fmla="*/ 66496 w 986408"/>
                <a:gd name="connsiteY55" fmla="*/ 332814 h 739951"/>
                <a:gd name="connsiteX56" fmla="*/ 50398 w 986408"/>
                <a:gd name="connsiteY56" fmla="*/ 323575 h 739951"/>
                <a:gd name="connsiteX57" fmla="*/ 46110 w 986408"/>
                <a:gd name="connsiteY57" fmla="*/ 313410 h 739951"/>
                <a:gd name="connsiteX58" fmla="*/ 38020 w 986408"/>
                <a:gd name="connsiteY58" fmla="*/ 309772 h 739951"/>
                <a:gd name="connsiteX59" fmla="*/ 35447 w 986408"/>
                <a:gd name="connsiteY59" fmla="*/ 315719 h 739951"/>
                <a:gd name="connsiteX60" fmla="*/ 30150 w 986408"/>
                <a:gd name="connsiteY60" fmla="*/ 322911 h 739951"/>
                <a:gd name="connsiteX61" fmla="*/ 30648 w 986408"/>
                <a:gd name="connsiteY61" fmla="*/ 311266 h 739951"/>
                <a:gd name="connsiteX62" fmla="*/ 33871 w 986408"/>
                <a:gd name="connsiteY62" fmla="*/ 298376 h 739951"/>
                <a:gd name="connsiteX63" fmla="*/ 37342 w 986408"/>
                <a:gd name="connsiteY63" fmla="*/ 275750 h 739951"/>
                <a:gd name="connsiteX64" fmla="*/ 35184 w 986408"/>
                <a:gd name="connsiteY64" fmla="*/ 236762 h 739951"/>
                <a:gd name="connsiteX65" fmla="*/ 41699 w 986408"/>
                <a:gd name="connsiteY65" fmla="*/ 189199 h 739951"/>
                <a:gd name="connsiteX66" fmla="*/ 38919 w 986408"/>
                <a:gd name="connsiteY66" fmla="*/ 163765 h 739951"/>
                <a:gd name="connsiteX67" fmla="*/ 26596 w 986408"/>
                <a:gd name="connsiteY67" fmla="*/ 136257 h 739951"/>
                <a:gd name="connsiteX68" fmla="*/ 25614 w 986408"/>
                <a:gd name="connsiteY68" fmla="*/ 122205 h 739951"/>
                <a:gd name="connsiteX69" fmla="*/ 31312 w 986408"/>
                <a:gd name="connsiteY69" fmla="*/ 89330 h 739951"/>
                <a:gd name="connsiteX70" fmla="*/ 41629 w 986408"/>
                <a:gd name="connsiteY70" fmla="*/ 66386 h 739951"/>
                <a:gd name="connsiteX71" fmla="*/ 43552 w 986408"/>
                <a:gd name="connsiteY71" fmla="*/ 48462 h 739951"/>
                <a:gd name="connsiteX72" fmla="*/ 52376 w 986408"/>
                <a:gd name="connsiteY72" fmla="*/ 52417 h 739951"/>
                <a:gd name="connsiteX73" fmla="*/ 72194 w 986408"/>
                <a:gd name="connsiteY73" fmla="*/ 73398 h 739951"/>
                <a:gd name="connsiteX74" fmla="*/ 98887 w 986408"/>
                <a:gd name="connsiteY74" fmla="*/ 93383 h 739951"/>
                <a:gd name="connsiteX75" fmla="*/ 105567 w 986408"/>
                <a:gd name="connsiteY75" fmla="*/ 103880 h 739951"/>
                <a:gd name="connsiteX76" fmla="*/ 118388 w 986408"/>
                <a:gd name="connsiteY76" fmla="*/ 114114 h 739951"/>
                <a:gd name="connsiteX77" fmla="*/ 196668 w 986408"/>
                <a:gd name="connsiteY77" fmla="*/ 148248 h 739951"/>
                <a:gd name="connsiteX78" fmla="*/ 202214 w 986408"/>
                <a:gd name="connsiteY78" fmla="*/ 149050 h 739951"/>
                <a:gd name="connsiteX79" fmla="*/ 214343 w 986408"/>
                <a:gd name="connsiteY79" fmla="*/ 146920 h 739951"/>
                <a:gd name="connsiteX80" fmla="*/ 218644 w 986408"/>
                <a:gd name="connsiteY80" fmla="*/ 148981 h 739951"/>
                <a:gd name="connsiteX81" fmla="*/ 226832 w 986408"/>
                <a:gd name="connsiteY81" fmla="*/ 164982 h 739951"/>
                <a:gd name="connsiteX82" fmla="*/ 232350 w 986408"/>
                <a:gd name="connsiteY82" fmla="*/ 168302 h 739951"/>
                <a:gd name="connsiteX83" fmla="*/ 240289 w 986408"/>
                <a:gd name="connsiteY83" fmla="*/ 170030 h 739951"/>
                <a:gd name="connsiteX84" fmla="*/ 246720 w 986408"/>
                <a:gd name="connsiteY84" fmla="*/ 169463 h 739951"/>
                <a:gd name="connsiteX85" fmla="*/ 259112 w 986408"/>
                <a:gd name="connsiteY85" fmla="*/ 164000 h 739951"/>
                <a:gd name="connsiteX86" fmla="*/ 259416 w 986408"/>
                <a:gd name="connsiteY86" fmla="*/ 167555 h 739951"/>
                <a:gd name="connsiteX87" fmla="*/ 256857 w 986408"/>
                <a:gd name="connsiteY87" fmla="*/ 175314 h 739951"/>
                <a:gd name="connsiteX88" fmla="*/ 256954 w 986408"/>
                <a:gd name="connsiteY88" fmla="*/ 187553 h 739951"/>
                <a:gd name="connsiteX89" fmla="*/ 259748 w 986408"/>
                <a:gd name="connsiteY89" fmla="*/ 204219 h 739951"/>
                <a:gd name="connsiteX90" fmla="*/ 259748 w 986408"/>
                <a:gd name="connsiteY90" fmla="*/ 214066 h 739951"/>
                <a:gd name="connsiteX91" fmla="*/ 237453 w 986408"/>
                <a:gd name="connsiteY91" fmla="*/ 235047 h 739951"/>
                <a:gd name="connsiteX92" fmla="*/ 234466 w 986408"/>
                <a:gd name="connsiteY92" fmla="*/ 234715 h 739951"/>
                <a:gd name="connsiteX93" fmla="*/ 236624 w 986408"/>
                <a:gd name="connsiteY93" fmla="*/ 225960 h 739951"/>
                <a:gd name="connsiteX94" fmla="*/ 235227 w 986408"/>
                <a:gd name="connsiteY94" fmla="*/ 223734 h 739951"/>
                <a:gd name="connsiteX95" fmla="*/ 194579 w 986408"/>
                <a:gd name="connsiteY95" fmla="*/ 258268 h 739951"/>
                <a:gd name="connsiteX96" fmla="*/ 178647 w 986408"/>
                <a:gd name="connsiteY96" fmla="*/ 275597 h 739951"/>
                <a:gd name="connsiteX97" fmla="*/ 174857 w 986408"/>
                <a:gd name="connsiteY97" fmla="*/ 284532 h 739951"/>
                <a:gd name="connsiteX98" fmla="*/ 173488 w 986408"/>
                <a:gd name="connsiteY98" fmla="*/ 289967 h 739951"/>
                <a:gd name="connsiteX99" fmla="*/ 176946 w 986408"/>
                <a:gd name="connsiteY99" fmla="*/ 292457 h 739951"/>
                <a:gd name="connsiteX100" fmla="*/ 186461 w 986408"/>
                <a:gd name="connsiteY100" fmla="*/ 293121 h 739951"/>
                <a:gd name="connsiteX101" fmla="*/ 202158 w 986408"/>
                <a:gd name="connsiteY101" fmla="*/ 288667 h 739951"/>
                <a:gd name="connsiteX102" fmla="*/ 203306 w 986408"/>
                <a:gd name="connsiteY102" fmla="*/ 287008 h 739951"/>
                <a:gd name="connsiteX103" fmla="*/ 190168 w 986408"/>
                <a:gd name="connsiteY103" fmla="*/ 286274 h 739951"/>
                <a:gd name="connsiteX104" fmla="*/ 184207 w 986408"/>
                <a:gd name="connsiteY104" fmla="*/ 284698 h 739951"/>
                <a:gd name="connsiteX105" fmla="*/ 187941 w 986408"/>
                <a:gd name="connsiteY105" fmla="*/ 275362 h 739951"/>
                <a:gd name="connsiteX106" fmla="*/ 190748 w 986408"/>
                <a:gd name="connsiteY106" fmla="*/ 271227 h 739951"/>
                <a:gd name="connsiteX107" fmla="*/ 203057 w 986408"/>
                <a:gd name="connsiteY107" fmla="*/ 259416 h 739951"/>
                <a:gd name="connsiteX108" fmla="*/ 214039 w 986408"/>
                <a:gd name="connsiteY108" fmla="*/ 253469 h 739951"/>
                <a:gd name="connsiteX109" fmla="*/ 228671 w 986408"/>
                <a:gd name="connsiteY109" fmla="*/ 248020 h 739951"/>
                <a:gd name="connsiteX110" fmla="*/ 237758 w 986408"/>
                <a:gd name="connsiteY110" fmla="*/ 242654 h 739951"/>
                <a:gd name="connsiteX111" fmla="*/ 245765 w 986408"/>
                <a:gd name="connsiteY111" fmla="*/ 233138 h 739951"/>
                <a:gd name="connsiteX112" fmla="*/ 262860 w 986408"/>
                <a:gd name="connsiteY112" fmla="*/ 224066 h 739951"/>
                <a:gd name="connsiteX113" fmla="*/ 266428 w 986408"/>
                <a:gd name="connsiteY113" fmla="*/ 221161 h 739951"/>
                <a:gd name="connsiteX114" fmla="*/ 269042 w 986408"/>
                <a:gd name="connsiteY114" fmla="*/ 210180 h 739951"/>
                <a:gd name="connsiteX115" fmla="*/ 270522 w 986408"/>
                <a:gd name="connsiteY115" fmla="*/ 208354 h 739951"/>
                <a:gd name="connsiteX116" fmla="*/ 276400 w 986408"/>
                <a:gd name="connsiteY116" fmla="*/ 211743 h 739951"/>
                <a:gd name="connsiteX117" fmla="*/ 273412 w 986408"/>
                <a:gd name="connsiteY117" fmla="*/ 231078 h 739951"/>
                <a:gd name="connsiteX118" fmla="*/ 269374 w 986408"/>
                <a:gd name="connsiteY118" fmla="*/ 238836 h 739951"/>
                <a:gd name="connsiteX119" fmla="*/ 255004 w 986408"/>
                <a:gd name="connsiteY119" fmla="*/ 245461 h 739951"/>
                <a:gd name="connsiteX120" fmla="*/ 252528 w 986408"/>
                <a:gd name="connsiteY120" fmla="*/ 248614 h 739951"/>
                <a:gd name="connsiteX121" fmla="*/ 250371 w 986408"/>
                <a:gd name="connsiteY121" fmla="*/ 262970 h 739951"/>
                <a:gd name="connsiteX122" fmla="*/ 248241 w 986408"/>
                <a:gd name="connsiteY122" fmla="*/ 263800 h 739951"/>
                <a:gd name="connsiteX123" fmla="*/ 244355 w 986408"/>
                <a:gd name="connsiteY123" fmla="*/ 260813 h 739951"/>
                <a:gd name="connsiteX124" fmla="*/ 242778 w 986408"/>
                <a:gd name="connsiteY124" fmla="*/ 261325 h 739951"/>
                <a:gd name="connsiteX125" fmla="*/ 249071 w 986408"/>
                <a:gd name="connsiteY125" fmla="*/ 279484 h 739951"/>
                <a:gd name="connsiteX126" fmla="*/ 248974 w 986408"/>
                <a:gd name="connsiteY126" fmla="*/ 292125 h 739951"/>
                <a:gd name="connsiteX127" fmla="*/ 246346 w 986408"/>
                <a:gd name="connsiteY127" fmla="*/ 302622 h 739951"/>
                <a:gd name="connsiteX128" fmla="*/ 237412 w 986408"/>
                <a:gd name="connsiteY128" fmla="*/ 321625 h 739951"/>
                <a:gd name="connsiteX129" fmla="*/ 233277 w 986408"/>
                <a:gd name="connsiteY129" fmla="*/ 323935 h 739951"/>
                <a:gd name="connsiteX130" fmla="*/ 228256 w 986408"/>
                <a:gd name="connsiteY130" fmla="*/ 321113 h 739951"/>
                <a:gd name="connsiteX131" fmla="*/ 222959 w 986408"/>
                <a:gd name="connsiteY131" fmla="*/ 312773 h 739951"/>
                <a:gd name="connsiteX132" fmla="*/ 220719 w 986408"/>
                <a:gd name="connsiteY132" fmla="*/ 314267 h 739951"/>
                <a:gd name="connsiteX133" fmla="*/ 210415 w 986408"/>
                <a:gd name="connsiteY133" fmla="*/ 327973 h 739951"/>
                <a:gd name="connsiteX134" fmla="*/ 208935 w 986408"/>
                <a:gd name="connsiteY134" fmla="*/ 326051 h 739951"/>
                <a:gd name="connsiteX135" fmla="*/ 210913 w 986408"/>
                <a:gd name="connsiteY135" fmla="*/ 306660 h 739951"/>
                <a:gd name="connsiteX136" fmla="*/ 209433 w 986408"/>
                <a:gd name="connsiteY136" fmla="*/ 304669 h 739951"/>
                <a:gd name="connsiteX137" fmla="*/ 195893 w 986408"/>
                <a:gd name="connsiteY137" fmla="*/ 309606 h 739951"/>
                <a:gd name="connsiteX138" fmla="*/ 189047 w 986408"/>
                <a:gd name="connsiteY138" fmla="*/ 316300 h 739951"/>
                <a:gd name="connsiteX139" fmla="*/ 181357 w 986408"/>
                <a:gd name="connsiteY139" fmla="*/ 327959 h 739951"/>
                <a:gd name="connsiteX140" fmla="*/ 174664 w 986408"/>
                <a:gd name="connsiteY140" fmla="*/ 332399 h 739951"/>
                <a:gd name="connsiteX141" fmla="*/ 188051 w 986408"/>
                <a:gd name="connsiteY141" fmla="*/ 337931 h 739951"/>
                <a:gd name="connsiteX142" fmla="*/ 201190 w 986408"/>
                <a:gd name="connsiteY142" fmla="*/ 339093 h 739951"/>
                <a:gd name="connsiteX143" fmla="*/ 209295 w 986408"/>
                <a:gd name="connsiteY143" fmla="*/ 348179 h 739951"/>
                <a:gd name="connsiteX144" fmla="*/ 212586 w 986408"/>
                <a:gd name="connsiteY144" fmla="*/ 349410 h 739951"/>
                <a:gd name="connsiteX145" fmla="*/ 223471 w 986408"/>
                <a:gd name="connsiteY145" fmla="*/ 346201 h 739951"/>
                <a:gd name="connsiteX146" fmla="*/ 227440 w 986408"/>
                <a:gd name="connsiteY146" fmla="*/ 342979 h 739951"/>
                <a:gd name="connsiteX147" fmla="*/ 240731 w 986408"/>
                <a:gd name="connsiteY147" fmla="*/ 325981 h 739951"/>
                <a:gd name="connsiteX148" fmla="*/ 245544 w 986408"/>
                <a:gd name="connsiteY148" fmla="*/ 323658 h 739951"/>
                <a:gd name="connsiteX149" fmla="*/ 251159 w 986408"/>
                <a:gd name="connsiteY149" fmla="*/ 325235 h 739951"/>
                <a:gd name="connsiteX150" fmla="*/ 257424 w 986408"/>
                <a:gd name="connsiteY150" fmla="*/ 323976 h 739951"/>
                <a:gd name="connsiteX151" fmla="*/ 268599 w 986408"/>
                <a:gd name="connsiteY151" fmla="*/ 315802 h 739951"/>
                <a:gd name="connsiteX152" fmla="*/ 270148 w 986408"/>
                <a:gd name="connsiteY152" fmla="*/ 311667 h 739951"/>
                <a:gd name="connsiteX153" fmla="*/ 274270 w 986408"/>
                <a:gd name="connsiteY153" fmla="*/ 287063 h 739951"/>
                <a:gd name="connsiteX154" fmla="*/ 279152 w 986408"/>
                <a:gd name="connsiteY154" fmla="*/ 273841 h 739951"/>
                <a:gd name="connsiteX155" fmla="*/ 278917 w 986408"/>
                <a:gd name="connsiteY155" fmla="*/ 269153 h 739951"/>
                <a:gd name="connsiteX156" fmla="*/ 276690 w 986408"/>
                <a:gd name="connsiteY156" fmla="*/ 263703 h 739951"/>
                <a:gd name="connsiteX157" fmla="*/ 278419 w 986408"/>
                <a:gd name="connsiteY157" fmla="*/ 259471 h 739951"/>
                <a:gd name="connsiteX158" fmla="*/ 283273 w 986408"/>
                <a:gd name="connsiteY158" fmla="*/ 253192 h 739951"/>
                <a:gd name="connsiteX159" fmla="*/ 285348 w 986408"/>
                <a:gd name="connsiteY159" fmla="*/ 246844 h 739951"/>
                <a:gd name="connsiteX160" fmla="*/ 284670 w 986408"/>
                <a:gd name="connsiteY160" fmla="*/ 240385 h 739951"/>
                <a:gd name="connsiteX161" fmla="*/ 287658 w 986408"/>
                <a:gd name="connsiteY161" fmla="*/ 234286 h 739951"/>
                <a:gd name="connsiteX162" fmla="*/ 299317 w 986408"/>
                <a:gd name="connsiteY162" fmla="*/ 222641 h 739951"/>
                <a:gd name="connsiteX163" fmla="*/ 302525 w 986408"/>
                <a:gd name="connsiteY163" fmla="*/ 216943 h 739951"/>
                <a:gd name="connsiteX164" fmla="*/ 315830 w 986408"/>
                <a:gd name="connsiteY164" fmla="*/ 205796 h 739951"/>
                <a:gd name="connsiteX165" fmla="*/ 315152 w 986408"/>
                <a:gd name="connsiteY165" fmla="*/ 199503 h 739951"/>
                <a:gd name="connsiteX166" fmla="*/ 310464 w 986408"/>
                <a:gd name="connsiteY166" fmla="*/ 190665 h 739951"/>
                <a:gd name="connsiteX167" fmla="*/ 307974 w 986408"/>
                <a:gd name="connsiteY167" fmla="*/ 183404 h 739951"/>
                <a:gd name="connsiteX168" fmla="*/ 306495 w 986408"/>
                <a:gd name="connsiteY168" fmla="*/ 172755 h 739951"/>
                <a:gd name="connsiteX169" fmla="*/ 304171 w 986408"/>
                <a:gd name="connsiteY169" fmla="*/ 168606 h 739951"/>
                <a:gd name="connsiteX170" fmla="*/ 302691 w 986408"/>
                <a:gd name="connsiteY170" fmla="*/ 169768 h 739951"/>
                <a:gd name="connsiteX171" fmla="*/ 302691 w 986408"/>
                <a:gd name="connsiteY171" fmla="*/ 186461 h 739951"/>
                <a:gd name="connsiteX172" fmla="*/ 301377 w 986408"/>
                <a:gd name="connsiteY172" fmla="*/ 187208 h 739951"/>
                <a:gd name="connsiteX173" fmla="*/ 291945 w 986408"/>
                <a:gd name="connsiteY173" fmla="*/ 175397 h 739951"/>
                <a:gd name="connsiteX174" fmla="*/ 290797 w 986408"/>
                <a:gd name="connsiteY174" fmla="*/ 169353 h 739951"/>
                <a:gd name="connsiteX175" fmla="*/ 291475 w 986408"/>
                <a:gd name="connsiteY175" fmla="*/ 161857 h 739951"/>
                <a:gd name="connsiteX176" fmla="*/ 294103 w 986408"/>
                <a:gd name="connsiteY176" fmla="*/ 156878 h 739951"/>
                <a:gd name="connsiteX177" fmla="*/ 302014 w 986408"/>
                <a:gd name="connsiteY177" fmla="*/ 153586 h 739951"/>
                <a:gd name="connsiteX178" fmla="*/ 310187 w 986408"/>
                <a:gd name="connsiteY178" fmla="*/ 153904 h 739951"/>
                <a:gd name="connsiteX179" fmla="*/ 310865 w 986408"/>
                <a:gd name="connsiteY179" fmla="*/ 149285 h 739951"/>
                <a:gd name="connsiteX180" fmla="*/ 305651 w 986408"/>
                <a:gd name="connsiteY180" fmla="*/ 132108 h 739951"/>
                <a:gd name="connsiteX181" fmla="*/ 301281 w 986408"/>
                <a:gd name="connsiteY181" fmla="*/ 123685 h 739951"/>
                <a:gd name="connsiteX182" fmla="*/ 297408 w 986408"/>
                <a:gd name="connsiteY182" fmla="*/ 119066 h 739951"/>
                <a:gd name="connsiteX183" fmla="*/ 291143 w 986408"/>
                <a:gd name="connsiteY183" fmla="*/ 116244 h 739951"/>
                <a:gd name="connsiteX184" fmla="*/ 289483 w 986408"/>
                <a:gd name="connsiteY184" fmla="*/ 112800 h 739951"/>
                <a:gd name="connsiteX185" fmla="*/ 289732 w 986408"/>
                <a:gd name="connsiteY185" fmla="*/ 109135 h 739951"/>
                <a:gd name="connsiteX186" fmla="*/ 292457 w 986408"/>
                <a:gd name="connsiteY186" fmla="*/ 105097 h 739951"/>
                <a:gd name="connsiteX187" fmla="*/ 296329 w 986408"/>
                <a:gd name="connsiteY187" fmla="*/ 104793 h 739951"/>
                <a:gd name="connsiteX188" fmla="*/ 305914 w 986408"/>
                <a:gd name="connsiteY188" fmla="*/ 109592 h 739951"/>
                <a:gd name="connsiteX189" fmla="*/ 312276 w 986408"/>
                <a:gd name="connsiteY189" fmla="*/ 108098 h 739951"/>
                <a:gd name="connsiteX190" fmla="*/ 313507 w 986408"/>
                <a:gd name="connsiteY190" fmla="*/ 102234 h 739951"/>
                <a:gd name="connsiteX191" fmla="*/ 312856 w 986408"/>
                <a:gd name="connsiteY191" fmla="*/ 98597 h 739951"/>
                <a:gd name="connsiteX192" fmla="*/ 319205 w 986408"/>
                <a:gd name="connsiteY192" fmla="*/ 78266 h 739951"/>
                <a:gd name="connsiteX193" fmla="*/ 320367 w 986408"/>
                <a:gd name="connsiteY193" fmla="*/ 60508 h 739951"/>
                <a:gd name="connsiteX194" fmla="*/ 319205 w 986408"/>
                <a:gd name="connsiteY194" fmla="*/ 57119 h 739951"/>
                <a:gd name="connsiteX195" fmla="*/ 317144 w 986408"/>
                <a:gd name="connsiteY195" fmla="*/ 56234 h 739951"/>
                <a:gd name="connsiteX196" fmla="*/ 314254 w 986408"/>
                <a:gd name="connsiteY196" fmla="*/ 57783 h 739951"/>
                <a:gd name="connsiteX197" fmla="*/ 307739 w 986408"/>
                <a:gd name="connsiteY197" fmla="*/ 56456 h 739951"/>
                <a:gd name="connsiteX198" fmla="*/ 305499 w 986408"/>
                <a:gd name="connsiteY198" fmla="*/ 49858 h 739951"/>
                <a:gd name="connsiteX199" fmla="*/ 304337 w 986408"/>
                <a:gd name="connsiteY199" fmla="*/ 38047 h 739951"/>
                <a:gd name="connsiteX200" fmla="*/ 304088 w 986408"/>
                <a:gd name="connsiteY200" fmla="*/ 10636 h 739951"/>
                <a:gd name="connsiteX201" fmla="*/ 316148 w 986408"/>
                <a:gd name="connsiteY201" fmla="*/ 14273 h 739951"/>
                <a:gd name="connsiteX202" fmla="*/ 366366 w 986408"/>
                <a:gd name="connsiteY202" fmla="*/ 29293 h 739951"/>
                <a:gd name="connsiteX203" fmla="*/ 416667 w 986408"/>
                <a:gd name="connsiteY203" fmla="*/ 44160 h 739951"/>
                <a:gd name="connsiteX204" fmla="*/ 467065 w 986408"/>
                <a:gd name="connsiteY204" fmla="*/ 58710 h 739951"/>
                <a:gd name="connsiteX205" fmla="*/ 517435 w 986408"/>
                <a:gd name="connsiteY205" fmla="*/ 73080 h 739951"/>
                <a:gd name="connsiteX206" fmla="*/ 567888 w 986408"/>
                <a:gd name="connsiteY206" fmla="*/ 87200 h 739951"/>
                <a:gd name="connsiteX207" fmla="*/ 618452 w 986408"/>
                <a:gd name="connsiteY207" fmla="*/ 101072 h 739951"/>
                <a:gd name="connsiteX208" fmla="*/ 669085 w 986408"/>
                <a:gd name="connsiteY208" fmla="*/ 114709 h 739951"/>
                <a:gd name="connsiteX209" fmla="*/ 719773 w 986408"/>
                <a:gd name="connsiteY209" fmla="*/ 128083 h 739951"/>
                <a:gd name="connsiteX210" fmla="*/ 770503 w 986408"/>
                <a:gd name="connsiteY210" fmla="*/ 141236 h 739951"/>
                <a:gd name="connsiteX211" fmla="*/ 821302 w 986408"/>
                <a:gd name="connsiteY211" fmla="*/ 154112 h 739951"/>
                <a:gd name="connsiteX212" fmla="*/ 872170 w 986408"/>
                <a:gd name="connsiteY212" fmla="*/ 166836 h 739951"/>
                <a:gd name="connsiteX213" fmla="*/ 922983 w 986408"/>
                <a:gd name="connsiteY213" fmla="*/ 179297 h 739951"/>
                <a:gd name="connsiteX214" fmla="*/ 973934 w 986408"/>
                <a:gd name="connsiteY214" fmla="*/ 191537 h 739951"/>
                <a:gd name="connsiteX215" fmla="*/ 986409 w 986408"/>
                <a:gd name="connsiteY215" fmla="*/ 194496 h 739951"/>
                <a:gd name="connsiteX216" fmla="*/ 979798 w 986408"/>
                <a:gd name="connsiteY216" fmla="*/ 223568 h 739951"/>
                <a:gd name="connsiteX217" fmla="*/ 973021 w 986408"/>
                <a:gd name="connsiteY217" fmla="*/ 252736 h 739951"/>
                <a:gd name="connsiteX218" fmla="*/ 966258 w 986408"/>
                <a:gd name="connsiteY218" fmla="*/ 281863 h 739951"/>
                <a:gd name="connsiteX219" fmla="*/ 959495 w 986408"/>
                <a:gd name="connsiteY219" fmla="*/ 310962 h 739951"/>
                <a:gd name="connsiteX220" fmla="*/ 952732 w 986408"/>
                <a:gd name="connsiteY220" fmla="*/ 340033 h 739951"/>
                <a:gd name="connsiteX221" fmla="*/ 945969 w 986408"/>
                <a:gd name="connsiteY221" fmla="*/ 369118 h 739951"/>
                <a:gd name="connsiteX222" fmla="*/ 939192 w 986408"/>
                <a:gd name="connsiteY222" fmla="*/ 398190 h 739951"/>
                <a:gd name="connsiteX223" fmla="*/ 932415 w 986408"/>
                <a:gd name="connsiteY223" fmla="*/ 427261 h 739951"/>
                <a:gd name="connsiteX224" fmla="*/ 925638 w 986408"/>
                <a:gd name="connsiteY224" fmla="*/ 456360 h 739951"/>
                <a:gd name="connsiteX225" fmla="*/ 918958 w 986408"/>
                <a:gd name="connsiteY225" fmla="*/ 485446 h 739951"/>
                <a:gd name="connsiteX226" fmla="*/ 912278 w 986408"/>
                <a:gd name="connsiteY226" fmla="*/ 514434 h 739951"/>
                <a:gd name="connsiteX227" fmla="*/ 905501 w 986408"/>
                <a:gd name="connsiteY227" fmla="*/ 543422 h 739951"/>
                <a:gd name="connsiteX228" fmla="*/ 898807 w 986408"/>
                <a:gd name="connsiteY228" fmla="*/ 572397 h 739951"/>
                <a:gd name="connsiteX229" fmla="*/ 892127 w 986408"/>
                <a:gd name="connsiteY229" fmla="*/ 601413 h 739951"/>
                <a:gd name="connsiteX230" fmla="*/ 885447 w 986408"/>
                <a:gd name="connsiteY230" fmla="*/ 630415 h 739951"/>
                <a:gd name="connsiteX231" fmla="*/ 878753 w 986408"/>
                <a:gd name="connsiteY231" fmla="*/ 659321 h 739951"/>
                <a:gd name="connsiteX232" fmla="*/ 877426 w 986408"/>
                <a:gd name="connsiteY232" fmla="*/ 660787 h 739951"/>
                <a:gd name="connsiteX233" fmla="*/ 875614 w 986408"/>
                <a:gd name="connsiteY233" fmla="*/ 664756 h 739951"/>
                <a:gd name="connsiteX234" fmla="*/ 876361 w 986408"/>
                <a:gd name="connsiteY234" fmla="*/ 677632 h 739951"/>
                <a:gd name="connsiteX235" fmla="*/ 880662 w 986408"/>
                <a:gd name="connsiteY235" fmla="*/ 697230 h 739951"/>
                <a:gd name="connsiteX236" fmla="*/ 880358 w 986408"/>
                <a:gd name="connsiteY236" fmla="*/ 710203 h 739951"/>
                <a:gd name="connsiteX237" fmla="*/ 875476 w 986408"/>
                <a:gd name="connsiteY237" fmla="*/ 716551 h 739951"/>
                <a:gd name="connsiteX238" fmla="*/ 874812 w 986408"/>
                <a:gd name="connsiteY238" fmla="*/ 729454 h 739951"/>
                <a:gd name="connsiteX239" fmla="*/ 876665 w 986408"/>
                <a:gd name="connsiteY239" fmla="*/ 739952 h 739951"/>
                <a:gd name="connsiteX240" fmla="*/ 269111 w 986408"/>
                <a:gd name="connsiteY240" fmla="*/ 0 h 739951"/>
                <a:gd name="connsiteX241" fmla="*/ 273495 w 986408"/>
                <a:gd name="connsiteY241" fmla="*/ 1314 h 739951"/>
                <a:gd name="connsiteX242" fmla="*/ 271006 w 986408"/>
                <a:gd name="connsiteY242" fmla="*/ 3541 h 739951"/>
                <a:gd name="connsiteX243" fmla="*/ 269526 w 986408"/>
                <a:gd name="connsiteY243" fmla="*/ 2559 h 739951"/>
                <a:gd name="connsiteX244" fmla="*/ 269111 w 986408"/>
                <a:gd name="connsiteY244" fmla="*/ 0 h 739951"/>
                <a:gd name="connsiteX245" fmla="*/ 287533 w 986408"/>
                <a:gd name="connsiteY245" fmla="*/ 68128 h 739951"/>
                <a:gd name="connsiteX246" fmla="*/ 287948 w 986408"/>
                <a:gd name="connsiteY246" fmla="*/ 72499 h 739951"/>
                <a:gd name="connsiteX247" fmla="*/ 282070 w 986408"/>
                <a:gd name="connsiteY247" fmla="*/ 74808 h 739951"/>
                <a:gd name="connsiteX248" fmla="*/ 278516 w 986408"/>
                <a:gd name="connsiteY248" fmla="*/ 74393 h 739951"/>
                <a:gd name="connsiteX249" fmla="*/ 274975 w 986408"/>
                <a:gd name="connsiteY249" fmla="*/ 66718 h 739951"/>
                <a:gd name="connsiteX250" fmla="*/ 272831 w 986408"/>
                <a:gd name="connsiteY250" fmla="*/ 65321 h 739951"/>
                <a:gd name="connsiteX251" fmla="*/ 271836 w 986408"/>
                <a:gd name="connsiteY251" fmla="*/ 75223 h 739951"/>
                <a:gd name="connsiteX252" fmla="*/ 270190 w 986408"/>
                <a:gd name="connsiteY252" fmla="*/ 78197 h 739951"/>
                <a:gd name="connsiteX253" fmla="*/ 260937 w 986408"/>
                <a:gd name="connsiteY253" fmla="*/ 69110 h 739951"/>
                <a:gd name="connsiteX254" fmla="*/ 260287 w 986408"/>
                <a:gd name="connsiteY254" fmla="*/ 63910 h 739951"/>
                <a:gd name="connsiteX255" fmla="*/ 264810 w 986408"/>
                <a:gd name="connsiteY255" fmla="*/ 60038 h 739951"/>
                <a:gd name="connsiteX256" fmla="*/ 273233 w 986408"/>
                <a:gd name="connsiteY256" fmla="*/ 57244 h 739951"/>
                <a:gd name="connsiteX257" fmla="*/ 275791 w 986408"/>
                <a:gd name="connsiteY257" fmla="*/ 57396 h 739951"/>
                <a:gd name="connsiteX258" fmla="*/ 287533 w 986408"/>
                <a:gd name="connsiteY258" fmla="*/ 68128 h 739951"/>
                <a:gd name="connsiteX259" fmla="*/ 250869 w 986408"/>
                <a:gd name="connsiteY259" fmla="*/ 90506 h 739951"/>
                <a:gd name="connsiteX260" fmla="*/ 252197 w 986408"/>
                <a:gd name="connsiteY260" fmla="*/ 97283 h 739951"/>
                <a:gd name="connsiteX261" fmla="*/ 240551 w 986408"/>
                <a:gd name="connsiteY261" fmla="*/ 89593 h 739951"/>
                <a:gd name="connsiteX262" fmla="*/ 236167 w 986408"/>
                <a:gd name="connsiteY262" fmla="*/ 84545 h 739951"/>
                <a:gd name="connsiteX263" fmla="*/ 235600 w 986408"/>
                <a:gd name="connsiteY263" fmla="*/ 80769 h 739951"/>
                <a:gd name="connsiteX264" fmla="*/ 237025 w 986408"/>
                <a:gd name="connsiteY264" fmla="*/ 69456 h 739951"/>
                <a:gd name="connsiteX265" fmla="*/ 238989 w 986408"/>
                <a:gd name="connsiteY265" fmla="*/ 66234 h 739951"/>
                <a:gd name="connsiteX266" fmla="*/ 245032 w 986408"/>
                <a:gd name="connsiteY266" fmla="*/ 66731 h 739951"/>
                <a:gd name="connsiteX267" fmla="*/ 251560 w 986408"/>
                <a:gd name="connsiteY267" fmla="*/ 83328 h 739951"/>
                <a:gd name="connsiteX268" fmla="*/ 250869 w 986408"/>
                <a:gd name="connsiteY268" fmla="*/ 90506 h 739951"/>
                <a:gd name="connsiteX269" fmla="*/ 269858 w 986408"/>
                <a:gd name="connsiteY269" fmla="*/ 109813 h 739951"/>
                <a:gd name="connsiteX270" fmla="*/ 267465 w 986408"/>
                <a:gd name="connsiteY270" fmla="*/ 110989 h 739951"/>
                <a:gd name="connsiteX271" fmla="*/ 261864 w 986408"/>
                <a:gd name="connsiteY271" fmla="*/ 106687 h 739951"/>
                <a:gd name="connsiteX272" fmla="*/ 259292 w 986408"/>
                <a:gd name="connsiteY272" fmla="*/ 101570 h 739951"/>
                <a:gd name="connsiteX273" fmla="*/ 259554 w 986408"/>
                <a:gd name="connsiteY273" fmla="*/ 96190 h 739951"/>
                <a:gd name="connsiteX274" fmla="*/ 264824 w 986408"/>
                <a:gd name="connsiteY274" fmla="*/ 87435 h 739951"/>
                <a:gd name="connsiteX275" fmla="*/ 268710 w 986408"/>
                <a:gd name="connsiteY275" fmla="*/ 85942 h 739951"/>
                <a:gd name="connsiteX276" fmla="*/ 270522 w 986408"/>
                <a:gd name="connsiteY276" fmla="*/ 87104 h 739951"/>
                <a:gd name="connsiteX277" fmla="*/ 268793 w 986408"/>
                <a:gd name="connsiteY277" fmla="*/ 95706 h 739951"/>
                <a:gd name="connsiteX278" fmla="*/ 271684 w 986408"/>
                <a:gd name="connsiteY278" fmla="*/ 106272 h 739951"/>
                <a:gd name="connsiteX279" fmla="*/ 269858 w 986408"/>
                <a:gd name="connsiteY279" fmla="*/ 109813 h 739951"/>
                <a:gd name="connsiteX280" fmla="*/ 284560 w 986408"/>
                <a:gd name="connsiteY280" fmla="*/ 167735 h 739951"/>
                <a:gd name="connsiteX281" fmla="*/ 283412 w 986408"/>
                <a:gd name="connsiteY281" fmla="*/ 192920 h 739951"/>
                <a:gd name="connsiteX282" fmla="*/ 288861 w 986408"/>
                <a:gd name="connsiteY282" fmla="*/ 183916 h 739951"/>
                <a:gd name="connsiteX283" fmla="*/ 300091 w 986408"/>
                <a:gd name="connsiteY283" fmla="*/ 205630 h 739951"/>
                <a:gd name="connsiteX284" fmla="*/ 297616 w 986408"/>
                <a:gd name="connsiteY284" fmla="*/ 213983 h 739951"/>
                <a:gd name="connsiteX285" fmla="*/ 294808 w 986408"/>
                <a:gd name="connsiteY285" fmla="*/ 216210 h 739951"/>
                <a:gd name="connsiteX286" fmla="*/ 291171 w 986408"/>
                <a:gd name="connsiteY286" fmla="*/ 216210 h 739951"/>
                <a:gd name="connsiteX287" fmla="*/ 288764 w 986408"/>
                <a:gd name="connsiteY287" fmla="*/ 212822 h 739951"/>
                <a:gd name="connsiteX288" fmla="*/ 287616 w 986408"/>
                <a:gd name="connsiteY288" fmla="*/ 206141 h 739951"/>
                <a:gd name="connsiteX289" fmla="*/ 284892 w 986408"/>
                <a:gd name="connsiteY289" fmla="*/ 201923 h 739951"/>
                <a:gd name="connsiteX290" fmla="*/ 277700 w 986408"/>
                <a:gd name="connsiteY290" fmla="*/ 197622 h 739951"/>
                <a:gd name="connsiteX291" fmla="*/ 275639 w 986408"/>
                <a:gd name="connsiteY291" fmla="*/ 189780 h 739951"/>
                <a:gd name="connsiteX292" fmla="*/ 275570 w 986408"/>
                <a:gd name="connsiteY292" fmla="*/ 184829 h 739951"/>
                <a:gd name="connsiteX293" fmla="*/ 279111 w 986408"/>
                <a:gd name="connsiteY293" fmla="*/ 171607 h 739951"/>
                <a:gd name="connsiteX294" fmla="*/ 278377 w 986408"/>
                <a:gd name="connsiteY294" fmla="*/ 166988 h 739951"/>
                <a:gd name="connsiteX295" fmla="*/ 274491 w 986408"/>
                <a:gd name="connsiteY295" fmla="*/ 164830 h 739951"/>
                <a:gd name="connsiteX296" fmla="*/ 271435 w 986408"/>
                <a:gd name="connsiteY296" fmla="*/ 160557 h 739951"/>
                <a:gd name="connsiteX297" fmla="*/ 268129 w 986408"/>
                <a:gd name="connsiteY297" fmla="*/ 149575 h 739951"/>
                <a:gd name="connsiteX298" fmla="*/ 268046 w 986408"/>
                <a:gd name="connsiteY298" fmla="*/ 146837 h 739951"/>
                <a:gd name="connsiteX299" fmla="*/ 273163 w 986408"/>
                <a:gd name="connsiteY299" fmla="*/ 140226 h 739951"/>
                <a:gd name="connsiteX300" fmla="*/ 283578 w 986408"/>
                <a:gd name="connsiteY300" fmla="*/ 129729 h 739951"/>
                <a:gd name="connsiteX301" fmla="*/ 290189 w 986408"/>
                <a:gd name="connsiteY301" fmla="*/ 125262 h 739951"/>
                <a:gd name="connsiteX302" fmla="*/ 292982 w 986408"/>
                <a:gd name="connsiteY302" fmla="*/ 126838 h 739951"/>
                <a:gd name="connsiteX303" fmla="*/ 295569 w 986408"/>
                <a:gd name="connsiteY303" fmla="*/ 131720 h 739951"/>
                <a:gd name="connsiteX304" fmla="*/ 297864 w 986408"/>
                <a:gd name="connsiteY304" fmla="*/ 139908 h 739951"/>
                <a:gd name="connsiteX305" fmla="*/ 295569 w 986408"/>
                <a:gd name="connsiteY305" fmla="*/ 144513 h 739951"/>
                <a:gd name="connsiteX306" fmla="*/ 274920 w 986408"/>
                <a:gd name="connsiteY306" fmla="*/ 148566 h 739951"/>
                <a:gd name="connsiteX307" fmla="*/ 273661 w 986408"/>
                <a:gd name="connsiteY307" fmla="*/ 150626 h 739951"/>
                <a:gd name="connsiteX308" fmla="*/ 281517 w 986408"/>
                <a:gd name="connsiteY308" fmla="*/ 155923 h 739951"/>
                <a:gd name="connsiteX309" fmla="*/ 284006 w 986408"/>
                <a:gd name="connsiteY309" fmla="*/ 159229 h 739951"/>
                <a:gd name="connsiteX310" fmla="*/ 284560 w 986408"/>
                <a:gd name="connsiteY310" fmla="*/ 167735 h 739951"/>
                <a:gd name="connsiteX311" fmla="*/ 263510 w 986408"/>
                <a:gd name="connsiteY311" fmla="*/ 270632 h 739951"/>
                <a:gd name="connsiteX312" fmla="*/ 261864 w 986408"/>
                <a:gd name="connsiteY312" fmla="*/ 273841 h 739951"/>
                <a:gd name="connsiteX313" fmla="*/ 256387 w 986408"/>
                <a:gd name="connsiteY313" fmla="*/ 267742 h 739951"/>
                <a:gd name="connsiteX314" fmla="*/ 255336 w 986408"/>
                <a:gd name="connsiteY314" fmla="*/ 263288 h 739951"/>
                <a:gd name="connsiteX315" fmla="*/ 258130 w 986408"/>
                <a:gd name="connsiteY315" fmla="*/ 254949 h 739951"/>
                <a:gd name="connsiteX316" fmla="*/ 261421 w 986408"/>
                <a:gd name="connsiteY316" fmla="*/ 249901 h 739951"/>
                <a:gd name="connsiteX317" fmla="*/ 262998 w 986408"/>
                <a:gd name="connsiteY317" fmla="*/ 249154 h 739951"/>
                <a:gd name="connsiteX318" fmla="*/ 266207 w 986408"/>
                <a:gd name="connsiteY318" fmla="*/ 252722 h 739951"/>
                <a:gd name="connsiteX319" fmla="*/ 266871 w 986408"/>
                <a:gd name="connsiteY319" fmla="*/ 254437 h 739951"/>
                <a:gd name="connsiteX320" fmla="*/ 263510 w 986408"/>
                <a:gd name="connsiteY320" fmla="*/ 270632 h 739951"/>
                <a:gd name="connsiteX321" fmla="*/ 265322 w 986408"/>
                <a:gd name="connsiteY321" fmla="*/ 309869 h 739951"/>
                <a:gd name="connsiteX322" fmla="*/ 263579 w 986408"/>
                <a:gd name="connsiteY322" fmla="*/ 313742 h 739951"/>
                <a:gd name="connsiteX323" fmla="*/ 257964 w 986408"/>
                <a:gd name="connsiteY323" fmla="*/ 315484 h 739951"/>
                <a:gd name="connsiteX324" fmla="*/ 255820 w 986408"/>
                <a:gd name="connsiteY324" fmla="*/ 314004 h 739951"/>
                <a:gd name="connsiteX325" fmla="*/ 257079 w 986408"/>
                <a:gd name="connsiteY325" fmla="*/ 309205 h 739951"/>
                <a:gd name="connsiteX326" fmla="*/ 256014 w 986408"/>
                <a:gd name="connsiteY326" fmla="*/ 308126 h 739951"/>
                <a:gd name="connsiteX327" fmla="*/ 249320 w 986408"/>
                <a:gd name="connsiteY327" fmla="*/ 312345 h 739951"/>
                <a:gd name="connsiteX328" fmla="*/ 253109 w 986408"/>
                <a:gd name="connsiteY328" fmla="*/ 301114 h 739951"/>
                <a:gd name="connsiteX329" fmla="*/ 259153 w 986408"/>
                <a:gd name="connsiteY329" fmla="*/ 289870 h 739951"/>
                <a:gd name="connsiteX330" fmla="*/ 261366 w 986408"/>
                <a:gd name="connsiteY330" fmla="*/ 290271 h 739951"/>
                <a:gd name="connsiteX331" fmla="*/ 262279 w 986408"/>
                <a:gd name="connsiteY331" fmla="*/ 299040 h 739951"/>
                <a:gd name="connsiteX332" fmla="*/ 265322 w 986408"/>
                <a:gd name="connsiteY332" fmla="*/ 309869 h 739951"/>
                <a:gd name="connsiteX333" fmla="*/ 199572 w 986408"/>
                <a:gd name="connsiteY333" fmla="*/ 327060 h 739951"/>
                <a:gd name="connsiteX334" fmla="*/ 197345 w 986408"/>
                <a:gd name="connsiteY334" fmla="*/ 330186 h 739951"/>
                <a:gd name="connsiteX335" fmla="*/ 195700 w 986408"/>
                <a:gd name="connsiteY335" fmla="*/ 329522 h 739951"/>
                <a:gd name="connsiteX336" fmla="*/ 194040 w 986408"/>
                <a:gd name="connsiteY336" fmla="*/ 321252 h 739951"/>
                <a:gd name="connsiteX337" fmla="*/ 195133 w 986408"/>
                <a:gd name="connsiteY337" fmla="*/ 316148 h 739951"/>
                <a:gd name="connsiteX338" fmla="*/ 199489 w 986408"/>
                <a:gd name="connsiteY338" fmla="*/ 313506 h 739951"/>
                <a:gd name="connsiteX339" fmla="*/ 200651 w 986408"/>
                <a:gd name="connsiteY339" fmla="*/ 325248 h 739951"/>
                <a:gd name="connsiteX340" fmla="*/ 199572 w 986408"/>
                <a:gd name="connsiteY340" fmla="*/ 327060 h 73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986408" h="739951">
                  <a:moveTo>
                    <a:pt x="876665" y="739952"/>
                  </a:moveTo>
                  <a:lnTo>
                    <a:pt x="845547" y="732594"/>
                  </a:lnTo>
                  <a:lnTo>
                    <a:pt x="812174" y="724655"/>
                  </a:lnTo>
                  <a:lnTo>
                    <a:pt x="778898" y="716661"/>
                  </a:lnTo>
                  <a:lnTo>
                    <a:pt x="745608" y="708571"/>
                  </a:lnTo>
                  <a:lnTo>
                    <a:pt x="712333" y="700369"/>
                  </a:lnTo>
                  <a:lnTo>
                    <a:pt x="679126" y="692126"/>
                  </a:lnTo>
                  <a:lnTo>
                    <a:pt x="645933" y="683704"/>
                  </a:lnTo>
                  <a:lnTo>
                    <a:pt x="612740" y="675198"/>
                  </a:lnTo>
                  <a:lnTo>
                    <a:pt x="610596" y="674714"/>
                  </a:lnTo>
                  <a:lnTo>
                    <a:pt x="605963" y="677106"/>
                  </a:lnTo>
                  <a:lnTo>
                    <a:pt x="588371" y="679499"/>
                  </a:lnTo>
                  <a:lnTo>
                    <a:pt x="556423" y="673220"/>
                  </a:lnTo>
                  <a:lnTo>
                    <a:pt x="488682" y="673635"/>
                  </a:lnTo>
                  <a:lnTo>
                    <a:pt x="457315" y="679665"/>
                  </a:lnTo>
                  <a:lnTo>
                    <a:pt x="431051" y="679582"/>
                  </a:lnTo>
                  <a:lnTo>
                    <a:pt x="383793" y="673303"/>
                  </a:lnTo>
                  <a:lnTo>
                    <a:pt x="340102" y="670814"/>
                  </a:lnTo>
                  <a:lnTo>
                    <a:pt x="323022" y="665033"/>
                  </a:lnTo>
                  <a:lnTo>
                    <a:pt x="317891" y="655296"/>
                  </a:lnTo>
                  <a:lnTo>
                    <a:pt x="299303" y="645214"/>
                  </a:lnTo>
                  <a:lnTo>
                    <a:pt x="267189" y="634730"/>
                  </a:lnTo>
                  <a:lnTo>
                    <a:pt x="238380" y="631840"/>
                  </a:lnTo>
                  <a:lnTo>
                    <a:pt x="208548" y="639848"/>
                  </a:lnTo>
                  <a:lnTo>
                    <a:pt x="200029" y="639004"/>
                  </a:lnTo>
                  <a:lnTo>
                    <a:pt x="200029" y="639004"/>
                  </a:lnTo>
                  <a:lnTo>
                    <a:pt x="193348" y="637524"/>
                  </a:lnTo>
                  <a:lnTo>
                    <a:pt x="150557" y="618217"/>
                  </a:lnTo>
                  <a:lnTo>
                    <a:pt x="139659" y="614483"/>
                  </a:lnTo>
                  <a:lnTo>
                    <a:pt x="132730" y="603405"/>
                  </a:lnTo>
                  <a:lnTo>
                    <a:pt x="134293" y="589201"/>
                  </a:lnTo>
                  <a:lnTo>
                    <a:pt x="134556" y="545110"/>
                  </a:lnTo>
                  <a:lnTo>
                    <a:pt x="129756" y="517186"/>
                  </a:lnTo>
                  <a:lnTo>
                    <a:pt x="119840" y="505375"/>
                  </a:lnTo>
                  <a:lnTo>
                    <a:pt x="111168" y="499096"/>
                  </a:lnTo>
                  <a:lnTo>
                    <a:pt x="97559" y="499774"/>
                  </a:lnTo>
                  <a:lnTo>
                    <a:pt x="94489" y="496219"/>
                  </a:lnTo>
                  <a:lnTo>
                    <a:pt x="88874" y="493813"/>
                  </a:lnTo>
                  <a:lnTo>
                    <a:pt x="78653" y="480909"/>
                  </a:lnTo>
                  <a:lnTo>
                    <a:pt x="74006" y="469762"/>
                  </a:lnTo>
                  <a:lnTo>
                    <a:pt x="51048" y="463234"/>
                  </a:lnTo>
                  <a:lnTo>
                    <a:pt x="48157" y="456028"/>
                  </a:lnTo>
                  <a:lnTo>
                    <a:pt x="20981" y="453733"/>
                  </a:lnTo>
                  <a:lnTo>
                    <a:pt x="15034" y="445393"/>
                  </a:lnTo>
                  <a:lnTo>
                    <a:pt x="0" y="444715"/>
                  </a:lnTo>
                  <a:lnTo>
                    <a:pt x="8658" y="429280"/>
                  </a:lnTo>
                  <a:lnTo>
                    <a:pt x="14716" y="408286"/>
                  </a:lnTo>
                  <a:lnTo>
                    <a:pt x="21880" y="388329"/>
                  </a:lnTo>
                  <a:lnTo>
                    <a:pt x="20552" y="404178"/>
                  </a:lnTo>
                  <a:lnTo>
                    <a:pt x="24203" y="422586"/>
                  </a:lnTo>
                  <a:lnTo>
                    <a:pt x="33940" y="406087"/>
                  </a:lnTo>
                  <a:lnTo>
                    <a:pt x="43870" y="384595"/>
                  </a:lnTo>
                  <a:lnTo>
                    <a:pt x="38255" y="373350"/>
                  </a:lnTo>
                  <a:lnTo>
                    <a:pt x="26444" y="362535"/>
                  </a:lnTo>
                  <a:lnTo>
                    <a:pt x="28172" y="340171"/>
                  </a:lnTo>
                  <a:lnTo>
                    <a:pt x="66496" y="332814"/>
                  </a:lnTo>
                  <a:lnTo>
                    <a:pt x="50398" y="323575"/>
                  </a:lnTo>
                  <a:lnTo>
                    <a:pt x="46110" y="313410"/>
                  </a:lnTo>
                  <a:lnTo>
                    <a:pt x="38020" y="309772"/>
                  </a:lnTo>
                  <a:lnTo>
                    <a:pt x="35447" y="315719"/>
                  </a:lnTo>
                  <a:lnTo>
                    <a:pt x="30150" y="322911"/>
                  </a:lnTo>
                  <a:lnTo>
                    <a:pt x="30648" y="311266"/>
                  </a:lnTo>
                  <a:lnTo>
                    <a:pt x="33871" y="298376"/>
                  </a:lnTo>
                  <a:lnTo>
                    <a:pt x="37342" y="275750"/>
                  </a:lnTo>
                  <a:lnTo>
                    <a:pt x="35184" y="236762"/>
                  </a:lnTo>
                  <a:lnTo>
                    <a:pt x="41699" y="189199"/>
                  </a:lnTo>
                  <a:lnTo>
                    <a:pt x="38919" y="163765"/>
                  </a:lnTo>
                  <a:lnTo>
                    <a:pt x="26596" y="136257"/>
                  </a:lnTo>
                  <a:lnTo>
                    <a:pt x="25614" y="122205"/>
                  </a:lnTo>
                  <a:lnTo>
                    <a:pt x="31312" y="89330"/>
                  </a:lnTo>
                  <a:lnTo>
                    <a:pt x="41629" y="66386"/>
                  </a:lnTo>
                  <a:lnTo>
                    <a:pt x="43552" y="48462"/>
                  </a:lnTo>
                  <a:lnTo>
                    <a:pt x="52376" y="52417"/>
                  </a:lnTo>
                  <a:lnTo>
                    <a:pt x="72194" y="73398"/>
                  </a:lnTo>
                  <a:lnTo>
                    <a:pt x="98887" y="93383"/>
                  </a:lnTo>
                  <a:lnTo>
                    <a:pt x="105567" y="103880"/>
                  </a:lnTo>
                  <a:lnTo>
                    <a:pt x="118388" y="114114"/>
                  </a:lnTo>
                  <a:lnTo>
                    <a:pt x="196668" y="148248"/>
                  </a:lnTo>
                  <a:lnTo>
                    <a:pt x="202214" y="149050"/>
                  </a:lnTo>
                  <a:lnTo>
                    <a:pt x="214343" y="146920"/>
                  </a:lnTo>
                  <a:lnTo>
                    <a:pt x="218644" y="148981"/>
                  </a:lnTo>
                  <a:lnTo>
                    <a:pt x="226832" y="164982"/>
                  </a:lnTo>
                  <a:lnTo>
                    <a:pt x="232350" y="168302"/>
                  </a:lnTo>
                  <a:lnTo>
                    <a:pt x="240289" y="170030"/>
                  </a:lnTo>
                  <a:lnTo>
                    <a:pt x="246720" y="169463"/>
                  </a:lnTo>
                  <a:lnTo>
                    <a:pt x="259112" y="164000"/>
                  </a:lnTo>
                  <a:lnTo>
                    <a:pt x="259416" y="167555"/>
                  </a:lnTo>
                  <a:lnTo>
                    <a:pt x="256857" y="175314"/>
                  </a:lnTo>
                  <a:lnTo>
                    <a:pt x="256954" y="187553"/>
                  </a:lnTo>
                  <a:lnTo>
                    <a:pt x="259748" y="204219"/>
                  </a:lnTo>
                  <a:lnTo>
                    <a:pt x="259748" y="214066"/>
                  </a:lnTo>
                  <a:lnTo>
                    <a:pt x="237453" y="235047"/>
                  </a:lnTo>
                  <a:lnTo>
                    <a:pt x="234466" y="234715"/>
                  </a:lnTo>
                  <a:lnTo>
                    <a:pt x="236624" y="225960"/>
                  </a:lnTo>
                  <a:lnTo>
                    <a:pt x="235227" y="223734"/>
                  </a:lnTo>
                  <a:lnTo>
                    <a:pt x="194579" y="258268"/>
                  </a:lnTo>
                  <a:lnTo>
                    <a:pt x="178647" y="275597"/>
                  </a:lnTo>
                  <a:lnTo>
                    <a:pt x="174857" y="284532"/>
                  </a:lnTo>
                  <a:lnTo>
                    <a:pt x="173488" y="289967"/>
                  </a:lnTo>
                  <a:lnTo>
                    <a:pt x="176946" y="292457"/>
                  </a:lnTo>
                  <a:lnTo>
                    <a:pt x="186461" y="293121"/>
                  </a:lnTo>
                  <a:lnTo>
                    <a:pt x="202158" y="288667"/>
                  </a:lnTo>
                  <a:lnTo>
                    <a:pt x="203306" y="287008"/>
                  </a:lnTo>
                  <a:lnTo>
                    <a:pt x="190168" y="286274"/>
                  </a:lnTo>
                  <a:lnTo>
                    <a:pt x="184207" y="284698"/>
                  </a:lnTo>
                  <a:lnTo>
                    <a:pt x="187941" y="275362"/>
                  </a:lnTo>
                  <a:lnTo>
                    <a:pt x="190748" y="271227"/>
                  </a:lnTo>
                  <a:lnTo>
                    <a:pt x="203057" y="259416"/>
                  </a:lnTo>
                  <a:lnTo>
                    <a:pt x="214039" y="253469"/>
                  </a:lnTo>
                  <a:lnTo>
                    <a:pt x="228671" y="248020"/>
                  </a:lnTo>
                  <a:lnTo>
                    <a:pt x="237758" y="242654"/>
                  </a:lnTo>
                  <a:lnTo>
                    <a:pt x="245765" y="233138"/>
                  </a:lnTo>
                  <a:lnTo>
                    <a:pt x="262860" y="224066"/>
                  </a:lnTo>
                  <a:lnTo>
                    <a:pt x="266428" y="221161"/>
                  </a:lnTo>
                  <a:lnTo>
                    <a:pt x="269042" y="210180"/>
                  </a:lnTo>
                  <a:lnTo>
                    <a:pt x="270522" y="208354"/>
                  </a:lnTo>
                  <a:lnTo>
                    <a:pt x="276400" y="211743"/>
                  </a:lnTo>
                  <a:lnTo>
                    <a:pt x="273412" y="231078"/>
                  </a:lnTo>
                  <a:lnTo>
                    <a:pt x="269374" y="238836"/>
                  </a:lnTo>
                  <a:lnTo>
                    <a:pt x="255004" y="245461"/>
                  </a:lnTo>
                  <a:lnTo>
                    <a:pt x="252528" y="248614"/>
                  </a:lnTo>
                  <a:lnTo>
                    <a:pt x="250371" y="262970"/>
                  </a:lnTo>
                  <a:lnTo>
                    <a:pt x="248241" y="263800"/>
                  </a:lnTo>
                  <a:lnTo>
                    <a:pt x="244355" y="260813"/>
                  </a:lnTo>
                  <a:lnTo>
                    <a:pt x="242778" y="261325"/>
                  </a:lnTo>
                  <a:lnTo>
                    <a:pt x="249071" y="279484"/>
                  </a:lnTo>
                  <a:lnTo>
                    <a:pt x="248974" y="292125"/>
                  </a:lnTo>
                  <a:lnTo>
                    <a:pt x="246346" y="302622"/>
                  </a:lnTo>
                  <a:lnTo>
                    <a:pt x="237412" y="321625"/>
                  </a:lnTo>
                  <a:lnTo>
                    <a:pt x="233277" y="323935"/>
                  </a:lnTo>
                  <a:lnTo>
                    <a:pt x="228256" y="321113"/>
                  </a:lnTo>
                  <a:lnTo>
                    <a:pt x="222959" y="312773"/>
                  </a:lnTo>
                  <a:lnTo>
                    <a:pt x="220719" y="314267"/>
                  </a:lnTo>
                  <a:lnTo>
                    <a:pt x="210415" y="327973"/>
                  </a:lnTo>
                  <a:lnTo>
                    <a:pt x="208935" y="326051"/>
                  </a:lnTo>
                  <a:lnTo>
                    <a:pt x="210913" y="306660"/>
                  </a:lnTo>
                  <a:lnTo>
                    <a:pt x="209433" y="304669"/>
                  </a:lnTo>
                  <a:lnTo>
                    <a:pt x="195893" y="309606"/>
                  </a:lnTo>
                  <a:lnTo>
                    <a:pt x="189047" y="316300"/>
                  </a:lnTo>
                  <a:lnTo>
                    <a:pt x="181357" y="327959"/>
                  </a:lnTo>
                  <a:lnTo>
                    <a:pt x="174664" y="332399"/>
                  </a:lnTo>
                  <a:lnTo>
                    <a:pt x="188051" y="337931"/>
                  </a:lnTo>
                  <a:lnTo>
                    <a:pt x="201190" y="339093"/>
                  </a:lnTo>
                  <a:lnTo>
                    <a:pt x="209295" y="348179"/>
                  </a:lnTo>
                  <a:lnTo>
                    <a:pt x="212586" y="349410"/>
                  </a:lnTo>
                  <a:lnTo>
                    <a:pt x="223471" y="346201"/>
                  </a:lnTo>
                  <a:lnTo>
                    <a:pt x="227440" y="342979"/>
                  </a:lnTo>
                  <a:lnTo>
                    <a:pt x="240731" y="325981"/>
                  </a:lnTo>
                  <a:lnTo>
                    <a:pt x="245544" y="323658"/>
                  </a:lnTo>
                  <a:lnTo>
                    <a:pt x="251159" y="325235"/>
                  </a:lnTo>
                  <a:lnTo>
                    <a:pt x="257424" y="323976"/>
                  </a:lnTo>
                  <a:lnTo>
                    <a:pt x="268599" y="315802"/>
                  </a:lnTo>
                  <a:lnTo>
                    <a:pt x="270148" y="311667"/>
                  </a:lnTo>
                  <a:lnTo>
                    <a:pt x="274270" y="287063"/>
                  </a:lnTo>
                  <a:lnTo>
                    <a:pt x="279152" y="273841"/>
                  </a:lnTo>
                  <a:lnTo>
                    <a:pt x="278917" y="269153"/>
                  </a:lnTo>
                  <a:lnTo>
                    <a:pt x="276690" y="263703"/>
                  </a:lnTo>
                  <a:lnTo>
                    <a:pt x="278419" y="259471"/>
                  </a:lnTo>
                  <a:lnTo>
                    <a:pt x="283273" y="253192"/>
                  </a:lnTo>
                  <a:lnTo>
                    <a:pt x="285348" y="246844"/>
                  </a:lnTo>
                  <a:lnTo>
                    <a:pt x="284670" y="240385"/>
                  </a:lnTo>
                  <a:lnTo>
                    <a:pt x="287658" y="234286"/>
                  </a:lnTo>
                  <a:lnTo>
                    <a:pt x="299317" y="222641"/>
                  </a:lnTo>
                  <a:lnTo>
                    <a:pt x="302525" y="216943"/>
                  </a:lnTo>
                  <a:lnTo>
                    <a:pt x="315830" y="205796"/>
                  </a:lnTo>
                  <a:lnTo>
                    <a:pt x="315152" y="199503"/>
                  </a:lnTo>
                  <a:lnTo>
                    <a:pt x="310464" y="190665"/>
                  </a:lnTo>
                  <a:lnTo>
                    <a:pt x="307974" y="183404"/>
                  </a:lnTo>
                  <a:lnTo>
                    <a:pt x="306495" y="172755"/>
                  </a:lnTo>
                  <a:lnTo>
                    <a:pt x="304171" y="168606"/>
                  </a:lnTo>
                  <a:lnTo>
                    <a:pt x="302691" y="169768"/>
                  </a:lnTo>
                  <a:lnTo>
                    <a:pt x="302691" y="186461"/>
                  </a:lnTo>
                  <a:lnTo>
                    <a:pt x="301377" y="187208"/>
                  </a:lnTo>
                  <a:lnTo>
                    <a:pt x="291945" y="175397"/>
                  </a:lnTo>
                  <a:lnTo>
                    <a:pt x="290797" y="169353"/>
                  </a:lnTo>
                  <a:lnTo>
                    <a:pt x="291475" y="161857"/>
                  </a:lnTo>
                  <a:lnTo>
                    <a:pt x="294103" y="156878"/>
                  </a:lnTo>
                  <a:lnTo>
                    <a:pt x="302014" y="153586"/>
                  </a:lnTo>
                  <a:lnTo>
                    <a:pt x="310187" y="153904"/>
                  </a:lnTo>
                  <a:lnTo>
                    <a:pt x="310865" y="149285"/>
                  </a:lnTo>
                  <a:lnTo>
                    <a:pt x="305651" y="132108"/>
                  </a:lnTo>
                  <a:lnTo>
                    <a:pt x="301281" y="123685"/>
                  </a:lnTo>
                  <a:lnTo>
                    <a:pt x="297408" y="119066"/>
                  </a:lnTo>
                  <a:lnTo>
                    <a:pt x="291143" y="116244"/>
                  </a:lnTo>
                  <a:lnTo>
                    <a:pt x="289483" y="112800"/>
                  </a:lnTo>
                  <a:lnTo>
                    <a:pt x="289732" y="109135"/>
                  </a:lnTo>
                  <a:lnTo>
                    <a:pt x="292457" y="105097"/>
                  </a:lnTo>
                  <a:lnTo>
                    <a:pt x="296329" y="104793"/>
                  </a:lnTo>
                  <a:lnTo>
                    <a:pt x="305914" y="109592"/>
                  </a:lnTo>
                  <a:lnTo>
                    <a:pt x="312276" y="108098"/>
                  </a:lnTo>
                  <a:lnTo>
                    <a:pt x="313507" y="102234"/>
                  </a:lnTo>
                  <a:lnTo>
                    <a:pt x="312856" y="98597"/>
                  </a:lnTo>
                  <a:lnTo>
                    <a:pt x="319205" y="78266"/>
                  </a:lnTo>
                  <a:lnTo>
                    <a:pt x="320367" y="60508"/>
                  </a:lnTo>
                  <a:lnTo>
                    <a:pt x="319205" y="57119"/>
                  </a:lnTo>
                  <a:lnTo>
                    <a:pt x="317144" y="56234"/>
                  </a:lnTo>
                  <a:lnTo>
                    <a:pt x="314254" y="57783"/>
                  </a:lnTo>
                  <a:lnTo>
                    <a:pt x="307739" y="56456"/>
                  </a:lnTo>
                  <a:lnTo>
                    <a:pt x="305499" y="49858"/>
                  </a:lnTo>
                  <a:lnTo>
                    <a:pt x="304337" y="38047"/>
                  </a:lnTo>
                  <a:lnTo>
                    <a:pt x="304088" y="10636"/>
                  </a:lnTo>
                  <a:lnTo>
                    <a:pt x="316148" y="14273"/>
                  </a:lnTo>
                  <a:lnTo>
                    <a:pt x="366366" y="29293"/>
                  </a:lnTo>
                  <a:lnTo>
                    <a:pt x="416667" y="44160"/>
                  </a:lnTo>
                  <a:lnTo>
                    <a:pt x="467065" y="58710"/>
                  </a:lnTo>
                  <a:lnTo>
                    <a:pt x="517435" y="73080"/>
                  </a:lnTo>
                  <a:lnTo>
                    <a:pt x="567888" y="87200"/>
                  </a:lnTo>
                  <a:lnTo>
                    <a:pt x="618452" y="101072"/>
                  </a:lnTo>
                  <a:lnTo>
                    <a:pt x="669085" y="114709"/>
                  </a:lnTo>
                  <a:lnTo>
                    <a:pt x="719773" y="128083"/>
                  </a:lnTo>
                  <a:lnTo>
                    <a:pt x="770503" y="141236"/>
                  </a:lnTo>
                  <a:lnTo>
                    <a:pt x="821302" y="154112"/>
                  </a:lnTo>
                  <a:lnTo>
                    <a:pt x="872170" y="166836"/>
                  </a:lnTo>
                  <a:lnTo>
                    <a:pt x="922983" y="179297"/>
                  </a:lnTo>
                  <a:lnTo>
                    <a:pt x="973934" y="191537"/>
                  </a:lnTo>
                  <a:lnTo>
                    <a:pt x="986409" y="194496"/>
                  </a:lnTo>
                  <a:lnTo>
                    <a:pt x="979798" y="223568"/>
                  </a:lnTo>
                  <a:lnTo>
                    <a:pt x="973021" y="252736"/>
                  </a:lnTo>
                  <a:lnTo>
                    <a:pt x="966258" y="281863"/>
                  </a:lnTo>
                  <a:lnTo>
                    <a:pt x="959495" y="310962"/>
                  </a:lnTo>
                  <a:lnTo>
                    <a:pt x="952732" y="340033"/>
                  </a:lnTo>
                  <a:lnTo>
                    <a:pt x="945969" y="369118"/>
                  </a:lnTo>
                  <a:lnTo>
                    <a:pt x="939192" y="398190"/>
                  </a:lnTo>
                  <a:lnTo>
                    <a:pt x="932415" y="427261"/>
                  </a:lnTo>
                  <a:lnTo>
                    <a:pt x="925638" y="456360"/>
                  </a:lnTo>
                  <a:lnTo>
                    <a:pt x="918958" y="485446"/>
                  </a:lnTo>
                  <a:lnTo>
                    <a:pt x="912278" y="514434"/>
                  </a:lnTo>
                  <a:lnTo>
                    <a:pt x="905501" y="543422"/>
                  </a:lnTo>
                  <a:lnTo>
                    <a:pt x="898807" y="572397"/>
                  </a:lnTo>
                  <a:lnTo>
                    <a:pt x="892127" y="601413"/>
                  </a:lnTo>
                  <a:lnTo>
                    <a:pt x="885447" y="630415"/>
                  </a:lnTo>
                  <a:lnTo>
                    <a:pt x="878753" y="659321"/>
                  </a:lnTo>
                  <a:lnTo>
                    <a:pt x="877426" y="660787"/>
                  </a:lnTo>
                  <a:lnTo>
                    <a:pt x="875614" y="664756"/>
                  </a:lnTo>
                  <a:lnTo>
                    <a:pt x="876361" y="677632"/>
                  </a:lnTo>
                  <a:lnTo>
                    <a:pt x="880662" y="697230"/>
                  </a:lnTo>
                  <a:lnTo>
                    <a:pt x="880358" y="710203"/>
                  </a:lnTo>
                  <a:lnTo>
                    <a:pt x="875476" y="716551"/>
                  </a:lnTo>
                  <a:lnTo>
                    <a:pt x="874812" y="729454"/>
                  </a:lnTo>
                  <a:lnTo>
                    <a:pt x="876665" y="739952"/>
                  </a:lnTo>
                  <a:close/>
                  <a:moveTo>
                    <a:pt x="269111" y="0"/>
                  </a:moveTo>
                  <a:lnTo>
                    <a:pt x="273495" y="1314"/>
                  </a:lnTo>
                  <a:lnTo>
                    <a:pt x="271006" y="3541"/>
                  </a:lnTo>
                  <a:lnTo>
                    <a:pt x="269526" y="2559"/>
                  </a:lnTo>
                  <a:lnTo>
                    <a:pt x="269111" y="0"/>
                  </a:lnTo>
                  <a:close/>
                  <a:moveTo>
                    <a:pt x="287533" y="68128"/>
                  </a:moveTo>
                  <a:lnTo>
                    <a:pt x="287948" y="72499"/>
                  </a:lnTo>
                  <a:lnTo>
                    <a:pt x="282070" y="74808"/>
                  </a:lnTo>
                  <a:lnTo>
                    <a:pt x="278516" y="74393"/>
                  </a:lnTo>
                  <a:lnTo>
                    <a:pt x="274975" y="66718"/>
                  </a:lnTo>
                  <a:lnTo>
                    <a:pt x="272831" y="65321"/>
                  </a:lnTo>
                  <a:lnTo>
                    <a:pt x="271836" y="75223"/>
                  </a:lnTo>
                  <a:lnTo>
                    <a:pt x="270190" y="78197"/>
                  </a:lnTo>
                  <a:lnTo>
                    <a:pt x="260937" y="69110"/>
                  </a:lnTo>
                  <a:lnTo>
                    <a:pt x="260287" y="63910"/>
                  </a:lnTo>
                  <a:lnTo>
                    <a:pt x="264810" y="60038"/>
                  </a:lnTo>
                  <a:lnTo>
                    <a:pt x="273233" y="57244"/>
                  </a:lnTo>
                  <a:lnTo>
                    <a:pt x="275791" y="57396"/>
                  </a:lnTo>
                  <a:lnTo>
                    <a:pt x="287533" y="68128"/>
                  </a:lnTo>
                  <a:close/>
                  <a:moveTo>
                    <a:pt x="250869" y="90506"/>
                  </a:moveTo>
                  <a:lnTo>
                    <a:pt x="252197" y="97283"/>
                  </a:lnTo>
                  <a:lnTo>
                    <a:pt x="240551" y="89593"/>
                  </a:lnTo>
                  <a:lnTo>
                    <a:pt x="236167" y="84545"/>
                  </a:lnTo>
                  <a:lnTo>
                    <a:pt x="235600" y="80769"/>
                  </a:lnTo>
                  <a:lnTo>
                    <a:pt x="237025" y="69456"/>
                  </a:lnTo>
                  <a:lnTo>
                    <a:pt x="238989" y="66234"/>
                  </a:lnTo>
                  <a:lnTo>
                    <a:pt x="245032" y="66731"/>
                  </a:lnTo>
                  <a:lnTo>
                    <a:pt x="251560" y="83328"/>
                  </a:lnTo>
                  <a:lnTo>
                    <a:pt x="250869" y="90506"/>
                  </a:lnTo>
                  <a:close/>
                  <a:moveTo>
                    <a:pt x="269858" y="109813"/>
                  </a:moveTo>
                  <a:lnTo>
                    <a:pt x="267465" y="110989"/>
                  </a:lnTo>
                  <a:lnTo>
                    <a:pt x="261864" y="106687"/>
                  </a:lnTo>
                  <a:lnTo>
                    <a:pt x="259292" y="101570"/>
                  </a:lnTo>
                  <a:lnTo>
                    <a:pt x="259554" y="96190"/>
                  </a:lnTo>
                  <a:lnTo>
                    <a:pt x="264824" y="87435"/>
                  </a:lnTo>
                  <a:lnTo>
                    <a:pt x="268710" y="85942"/>
                  </a:lnTo>
                  <a:lnTo>
                    <a:pt x="270522" y="87104"/>
                  </a:lnTo>
                  <a:lnTo>
                    <a:pt x="268793" y="95706"/>
                  </a:lnTo>
                  <a:lnTo>
                    <a:pt x="271684" y="106272"/>
                  </a:lnTo>
                  <a:lnTo>
                    <a:pt x="269858" y="109813"/>
                  </a:lnTo>
                  <a:close/>
                  <a:moveTo>
                    <a:pt x="284560" y="167735"/>
                  </a:moveTo>
                  <a:lnTo>
                    <a:pt x="283412" y="192920"/>
                  </a:lnTo>
                  <a:lnTo>
                    <a:pt x="288861" y="183916"/>
                  </a:lnTo>
                  <a:lnTo>
                    <a:pt x="300091" y="205630"/>
                  </a:lnTo>
                  <a:lnTo>
                    <a:pt x="297616" y="213983"/>
                  </a:lnTo>
                  <a:lnTo>
                    <a:pt x="294808" y="216210"/>
                  </a:lnTo>
                  <a:lnTo>
                    <a:pt x="291171" y="216210"/>
                  </a:lnTo>
                  <a:lnTo>
                    <a:pt x="288764" y="212822"/>
                  </a:lnTo>
                  <a:lnTo>
                    <a:pt x="287616" y="206141"/>
                  </a:lnTo>
                  <a:lnTo>
                    <a:pt x="284892" y="201923"/>
                  </a:lnTo>
                  <a:lnTo>
                    <a:pt x="277700" y="197622"/>
                  </a:lnTo>
                  <a:lnTo>
                    <a:pt x="275639" y="189780"/>
                  </a:lnTo>
                  <a:lnTo>
                    <a:pt x="275570" y="184829"/>
                  </a:lnTo>
                  <a:lnTo>
                    <a:pt x="279111" y="171607"/>
                  </a:lnTo>
                  <a:lnTo>
                    <a:pt x="278377" y="166988"/>
                  </a:lnTo>
                  <a:lnTo>
                    <a:pt x="274491" y="164830"/>
                  </a:lnTo>
                  <a:lnTo>
                    <a:pt x="271435" y="160557"/>
                  </a:lnTo>
                  <a:lnTo>
                    <a:pt x="268129" y="149575"/>
                  </a:lnTo>
                  <a:lnTo>
                    <a:pt x="268046" y="146837"/>
                  </a:lnTo>
                  <a:lnTo>
                    <a:pt x="273163" y="140226"/>
                  </a:lnTo>
                  <a:lnTo>
                    <a:pt x="283578" y="129729"/>
                  </a:lnTo>
                  <a:lnTo>
                    <a:pt x="290189" y="125262"/>
                  </a:lnTo>
                  <a:lnTo>
                    <a:pt x="292982" y="126838"/>
                  </a:lnTo>
                  <a:lnTo>
                    <a:pt x="295569" y="131720"/>
                  </a:lnTo>
                  <a:lnTo>
                    <a:pt x="297864" y="139908"/>
                  </a:lnTo>
                  <a:lnTo>
                    <a:pt x="295569" y="144513"/>
                  </a:lnTo>
                  <a:lnTo>
                    <a:pt x="274920" y="148566"/>
                  </a:lnTo>
                  <a:lnTo>
                    <a:pt x="273661" y="150626"/>
                  </a:lnTo>
                  <a:lnTo>
                    <a:pt x="281517" y="155923"/>
                  </a:lnTo>
                  <a:lnTo>
                    <a:pt x="284006" y="159229"/>
                  </a:lnTo>
                  <a:lnTo>
                    <a:pt x="284560" y="167735"/>
                  </a:lnTo>
                  <a:close/>
                  <a:moveTo>
                    <a:pt x="263510" y="270632"/>
                  </a:moveTo>
                  <a:lnTo>
                    <a:pt x="261864" y="273841"/>
                  </a:lnTo>
                  <a:lnTo>
                    <a:pt x="256387" y="267742"/>
                  </a:lnTo>
                  <a:lnTo>
                    <a:pt x="255336" y="263288"/>
                  </a:lnTo>
                  <a:lnTo>
                    <a:pt x="258130" y="254949"/>
                  </a:lnTo>
                  <a:lnTo>
                    <a:pt x="261421" y="249901"/>
                  </a:lnTo>
                  <a:lnTo>
                    <a:pt x="262998" y="249154"/>
                  </a:lnTo>
                  <a:lnTo>
                    <a:pt x="266207" y="252722"/>
                  </a:lnTo>
                  <a:lnTo>
                    <a:pt x="266871" y="254437"/>
                  </a:lnTo>
                  <a:lnTo>
                    <a:pt x="263510" y="270632"/>
                  </a:lnTo>
                  <a:close/>
                  <a:moveTo>
                    <a:pt x="265322" y="309869"/>
                  </a:moveTo>
                  <a:lnTo>
                    <a:pt x="263579" y="313742"/>
                  </a:lnTo>
                  <a:lnTo>
                    <a:pt x="257964" y="315484"/>
                  </a:lnTo>
                  <a:lnTo>
                    <a:pt x="255820" y="314004"/>
                  </a:lnTo>
                  <a:lnTo>
                    <a:pt x="257079" y="309205"/>
                  </a:lnTo>
                  <a:lnTo>
                    <a:pt x="256014" y="308126"/>
                  </a:lnTo>
                  <a:lnTo>
                    <a:pt x="249320" y="312345"/>
                  </a:lnTo>
                  <a:lnTo>
                    <a:pt x="253109" y="301114"/>
                  </a:lnTo>
                  <a:lnTo>
                    <a:pt x="259153" y="289870"/>
                  </a:lnTo>
                  <a:lnTo>
                    <a:pt x="261366" y="290271"/>
                  </a:lnTo>
                  <a:lnTo>
                    <a:pt x="262279" y="299040"/>
                  </a:lnTo>
                  <a:lnTo>
                    <a:pt x="265322" y="309869"/>
                  </a:lnTo>
                  <a:close/>
                  <a:moveTo>
                    <a:pt x="199572" y="327060"/>
                  </a:moveTo>
                  <a:lnTo>
                    <a:pt x="197345" y="330186"/>
                  </a:lnTo>
                  <a:lnTo>
                    <a:pt x="195700" y="329522"/>
                  </a:lnTo>
                  <a:lnTo>
                    <a:pt x="194040" y="321252"/>
                  </a:lnTo>
                  <a:lnTo>
                    <a:pt x="195133" y="316148"/>
                  </a:lnTo>
                  <a:lnTo>
                    <a:pt x="199489" y="313506"/>
                  </a:lnTo>
                  <a:lnTo>
                    <a:pt x="200651" y="325248"/>
                  </a:lnTo>
                  <a:lnTo>
                    <a:pt x="199572" y="327060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85750" marR="0" lvl="0" indent="0" algn="l" defTabSz="914400" rtl="0" eaLnBrk="1" fontAlgn="auto" latinLnBrk="0" hangingPunct="1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</a:t>
              </a:r>
            </a:p>
          </p:txBody>
        </p:sp>
        <p:sp>
          <p:nvSpPr>
            <p:cNvPr id="83" name="Freeform: Shape 481">
              <a:extLst>
                <a:ext uri="{FF2B5EF4-FFF2-40B4-BE49-F238E27FC236}">
                  <a16:creationId xmlns:a16="http://schemas.microsoft.com/office/drawing/2014/main" id="{0AAD0E20-D4ED-30F8-87EA-3D75D2701A67}"/>
                </a:ext>
              </a:extLst>
            </p:cNvPr>
            <p:cNvSpPr/>
            <p:nvPr/>
          </p:nvSpPr>
          <p:spPr>
            <a:xfrm>
              <a:off x="6118938" y="3549646"/>
              <a:ext cx="826300" cy="706618"/>
            </a:xfrm>
            <a:custGeom>
              <a:avLst/>
              <a:gdLst>
                <a:gd name="connsiteX0" fmla="*/ 606682 w 980365"/>
                <a:gd name="connsiteY0" fmla="*/ 42957 h 838368"/>
                <a:gd name="connsiteX1" fmla="*/ 600016 w 980365"/>
                <a:gd name="connsiteY1" fmla="*/ 71503 h 838368"/>
                <a:gd name="connsiteX2" fmla="*/ 600901 w 980365"/>
                <a:gd name="connsiteY2" fmla="*/ 95056 h 838368"/>
                <a:gd name="connsiteX3" fmla="*/ 607277 w 980365"/>
                <a:gd name="connsiteY3" fmla="*/ 123228 h 838368"/>
                <a:gd name="connsiteX4" fmla="*/ 614123 w 980365"/>
                <a:gd name="connsiteY4" fmla="*/ 144209 h 838368"/>
                <a:gd name="connsiteX5" fmla="*/ 621467 w 980365"/>
                <a:gd name="connsiteY5" fmla="*/ 158095 h 838368"/>
                <a:gd name="connsiteX6" fmla="*/ 646749 w 980365"/>
                <a:gd name="connsiteY6" fmla="*/ 183695 h 838368"/>
                <a:gd name="connsiteX7" fmla="*/ 690190 w 980365"/>
                <a:gd name="connsiteY7" fmla="*/ 221023 h 838368"/>
                <a:gd name="connsiteX8" fmla="*/ 718252 w 980365"/>
                <a:gd name="connsiteY8" fmla="*/ 257120 h 838368"/>
                <a:gd name="connsiteX9" fmla="*/ 730907 w 980365"/>
                <a:gd name="connsiteY9" fmla="*/ 292152 h 838368"/>
                <a:gd name="connsiteX10" fmla="*/ 744129 w 980365"/>
                <a:gd name="connsiteY10" fmla="*/ 305678 h 838368"/>
                <a:gd name="connsiteX11" fmla="*/ 757821 w 980365"/>
                <a:gd name="connsiteY11" fmla="*/ 297754 h 838368"/>
                <a:gd name="connsiteX12" fmla="*/ 775759 w 980365"/>
                <a:gd name="connsiteY12" fmla="*/ 299980 h 838368"/>
                <a:gd name="connsiteX13" fmla="*/ 795301 w 980365"/>
                <a:gd name="connsiteY13" fmla="*/ 304683 h 838368"/>
                <a:gd name="connsiteX14" fmla="*/ 805826 w 980365"/>
                <a:gd name="connsiteY14" fmla="*/ 310962 h 838368"/>
                <a:gd name="connsiteX15" fmla="*/ 808232 w 980365"/>
                <a:gd name="connsiteY15" fmla="*/ 313299 h 838368"/>
                <a:gd name="connsiteX16" fmla="*/ 809477 w 980365"/>
                <a:gd name="connsiteY16" fmla="*/ 315761 h 838368"/>
                <a:gd name="connsiteX17" fmla="*/ 808882 w 980365"/>
                <a:gd name="connsiteY17" fmla="*/ 318402 h 838368"/>
                <a:gd name="connsiteX18" fmla="*/ 806642 w 980365"/>
                <a:gd name="connsiteY18" fmla="*/ 325511 h 838368"/>
                <a:gd name="connsiteX19" fmla="*/ 786602 w 980365"/>
                <a:gd name="connsiteY19" fmla="*/ 386130 h 838368"/>
                <a:gd name="connsiteX20" fmla="*/ 779977 w 980365"/>
                <a:gd name="connsiteY20" fmla="*/ 413790 h 838368"/>
                <a:gd name="connsiteX21" fmla="*/ 781789 w 980365"/>
                <a:gd name="connsiteY21" fmla="*/ 423873 h 838368"/>
                <a:gd name="connsiteX22" fmla="*/ 792369 w 980365"/>
                <a:gd name="connsiteY22" fmla="*/ 437993 h 838368"/>
                <a:gd name="connsiteX23" fmla="*/ 811801 w 980365"/>
                <a:gd name="connsiteY23" fmla="*/ 455987 h 838368"/>
                <a:gd name="connsiteX24" fmla="*/ 828452 w 980365"/>
                <a:gd name="connsiteY24" fmla="*/ 467549 h 838368"/>
                <a:gd name="connsiteX25" fmla="*/ 842518 w 980365"/>
                <a:gd name="connsiteY25" fmla="*/ 472542 h 838368"/>
                <a:gd name="connsiteX26" fmla="*/ 864812 w 980365"/>
                <a:gd name="connsiteY26" fmla="*/ 486566 h 838368"/>
                <a:gd name="connsiteX27" fmla="*/ 895530 w 980365"/>
                <a:gd name="connsiteY27" fmla="*/ 509607 h 838368"/>
                <a:gd name="connsiteX28" fmla="*/ 911379 w 980365"/>
                <a:gd name="connsiteY28" fmla="*/ 527379 h 838368"/>
                <a:gd name="connsiteX29" fmla="*/ 912320 w 980365"/>
                <a:gd name="connsiteY29" fmla="*/ 539909 h 838368"/>
                <a:gd name="connsiteX30" fmla="*/ 916165 w 980365"/>
                <a:gd name="connsiteY30" fmla="*/ 552550 h 838368"/>
                <a:gd name="connsiteX31" fmla="*/ 923149 w 980365"/>
                <a:gd name="connsiteY31" fmla="*/ 565274 h 838368"/>
                <a:gd name="connsiteX32" fmla="*/ 924020 w 980365"/>
                <a:gd name="connsiteY32" fmla="*/ 577832 h 838368"/>
                <a:gd name="connsiteX33" fmla="*/ 918903 w 980365"/>
                <a:gd name="connsiteY33" fmla="*/ 590155 h 838368"/>
                <a:gd name="connsiteX34" fmla="*/ 922374 w 980365"/>
                <a:gd name="connsiteY34" fmla="*/ 606060 h 838368"/>
                <a:gd name="connsiteX35" fmla="*/ 934601 w 980365"/>
                <a:gd name="connsiteY35" fmla="*/ 625478 h 838368"/>
                <a:gd name="connsiteX36" fmla="*/ 944586 w 980365"/>
                <a:gd name="connsiteY36" fmla="*/ 637040 h 838368"/>
                <a:gd name="connsiteX37" fmla="*/ 952345 w 980365"/>
                <a:gd name="connsiteY37" fmla="*/ 640816 h 838368"/>
                <a:gd name="connsiteX38" fmla="*/ 953935 w 980365"/>
                <a:gd name="connsiteY38" fmla="*/ 640567 h 838368"/>
                <a:gd name="connsiteX39" fmla="*/ 954419 w 980365"/>
                <a:gd name="connsiteY39" fmla="*/ 638672 h 838368"/>
                <a:gd name="connsiteX40" fmla="*/ 953091 w 980365"/>
                <a:gd name="connsiteY40" fmla="*/ 635947 h 838368"/>
                <a:gd name="connsiteX41" fmla="*/ 952608 w 980365"/>
                <a:gd name="connsiteY41" fmla="*/ 633485 h 838368"/>
                <a:gd name="connsiteX42" fmla="*/ 952953 w 980365"/>
                <a:gd name="connsiteY42" fmla="*/ 630000 h 838368"/>
                <a:gd name="connsiteX43" fmla="*/ 954350 w 980365"/>
                <a:gd name="connsiteY43" fmla="*/ 628590 h 838368"/>
                <a:gd name="connsiteX44" fmla="*/ 955650 w 980365"/>
                <a:gd name="connsiteY44" fmla="*/ 628106 h 838368"/>
                <a:gd name="connsiteX45" fmla="*/ 962925 w 980365"/>
                <a:gd name="connsiteY45" fmla="*/ 632559 h 838368"/>
                <a:gd name="connsiteX46" fmla="*/ 974155 w 980365"/>
                <a:gd name="connsiteY46" fmla="*/ 642876 h 838368"/>
                <a:gd name="connsiteX47" fmla="*/ 979950 w 980365"/>
                <a:gd name="connsiteY47" fmla="*/ 657218 h 838368"/>
                <a:gd name="connsiteX48" fmla="*/ 980365 w 980365"/>
                <a:gd name="connsiteY48" fmla="*/ 675751 h 838368"/>
                <a:gd name="connsiteX49" fmla="*/ 977709 w 980365"/>
                <a:gd name="connsiteY49" fmla="*/ 693523 h 838368"/>
                <a:gd name="connsiteX50" fmla="*/ 972025 w 980365"/>
                <a:gd name="connsiteY50" fmla="*/ 710521 h 838368"/>
                <a:gd name="connsiteX51" fmla="*/ 964612 w 980365"/>
                <a:gd name="connsiteY51" fmla="*/ 716813 h 838368"/>
                <a:gd name="connsiteX52" fmla="*/ 961044 w 980365"/>
                <a:gd name="connsiteY52" fmla="*/ 716053 h 838368"/>
                <a:gd name="connsiteX53" fmla="*/ 953368 w 980365"/>
                <a:gd name="connsiteY53" fmla="*/ 713674 h 838368"/>
                <a:gd name="connsiteX54" fmla="*/ 950381 w 980365"/>
                <a:gd name="connsiteY54" fmla="*/ 714725 h 838368"/>
                <a:gd name="connsiteX55" fmla="*/ 943867 w 980365"/>
                <a:gd name="connsiteY55" fmla="*/ 719538 h 838368"/>
                <a:gd name="connsiteX56" fmla="*/ 937187 w 980365"/>
                <a:gd name="connsiteY56" fmla="*/ 736203 h 838368"/>
                <a:gd name="connsiteX57" fmla="*/ 936993 w 980365"/>
                <a:gd name="connsiteY57" fmla="*/ 736605 h 838368"/>
                <a:gd name="connsiteX58" fmla="*/ 934199 w 980365"/>
                <a:gd name="connsiteY58" fmla="*/ 738444 h 838368"/>
                <a:gd name="connsiteX59" fmla="*/ 932042 w 980365"/>
                <a:gd name="connsiteY59" fmla="*/ 736881 h 838368"/>
                <a:gd name="connsiteX60" fmla="*/ 931710 w 980365"/>
                <a:gd name="connsiteY60" fmla="*/ 736038 h 838368"/>
                <a:gd name="connsiteX61" fmla="*/ 929981 w 980365"/>
                <a:gd name="connsiteY61" fmla="*/ 731418 h 838368"/>
                <a:gd name="connsiteX62" fmla="*/ 926288 w 980365"/>
                <a:gd name="connsiteY62" fmla="*/ 726882 h 838368"/>
                <a:gd name="connsiteX63" fmla="*/ 923882 w 980365"/>
                <a:gd name="connsiteY63" fmla="*/ 726937 h 838368"/>
                <a:gd name="connsiteX64" fmla="*/ 921807 w 980365"/>
                <a:gd name="connsiteY64" fmla="*/ 727504 h 838368"/>
                <a:gd name="connsiteX65" fmla="*/ 921157 w 980365"/>
                <a:gd name="connsiteY65" fmla="*/ 729855 h 838368"/>
                <a:gd name="connsiteX66" fmla="*/ 920825 w 980365"/>
                <a:gd name="connsiteY66" fmla="*/ 734959 h 838368"/>
                <a:gd name="connsiteX67" fmla="*/ 921406 w 980365"/>
                <a:gd name="connsiteY67" fmla="*/ 737089 h 838368"/>
                <a:gd name="connsiteX68" fmla="*/ 924781 w 980365"/>
                <a:gd name="connsiteY68" fmla="*/ 750573 h 838368"/>
                <a:gd name="connsiteX69" fmla="*/ 923315 w 980365"/>
                <a:gd name="connsiteY69" fmla="*/ 760600 h 838368"/>
                <a:gd name="connsiteX70" fmla="*/ 916358 w 980365"/>
                <a:gd name="connsiteY70" fmla="*/ 764943 h 838368"/>
                <a:gd name="connsiteX71" fmla="*/ 915611 w 980365"/>
                <a:gd name="connsiteY71" fmla="*/ 770503 h 838368"/>
                <a:gd name="connsiteX72" fmla="*/ 920231 w 980365"/>
                <a:gd name="connsiteY72" fmla="*/ 776505 h 838368"/>
                <a:gd name="connsiteX73" fmla="*/ 920479 w 980365"/>
                <a:gd name="connsiteY73" fmla="*/ 779313 h 838368"/>
                <a:gd name="connsiteX74" fmla="*/ 919027 w 980365"/>
                <a:gd name="connsiteY74" fmla="*/ 781802 h 838368"/>
                <a:gd name="connsiteX75" fmla="*/ 914062 w 980365"/>
                <a:gd name="connsiteY75" fmla="*/ 782853 h 838368"/>
                <a:gd name="connsiteX76" fmla="*/ 910342 w 980365"/>
                <a:gd name="connsiteY76" fmla="*/ 784527 h 838368"/>
                <a:gd name="connsiteX77" fmla="*/ 907617 w 980365"/>
                <a:gd name="connsiteY77" fmla="*/ 789741 h 838368"/>
                <a:gd name="connsiteX78" fmla="*/ 914297 w 980365"/>
                <a:gd name="connsiteY78" fmla="*/ 798979 h 838368"/>
                <a:gd name="connsiteX79" fmla="*/ 913980 w 980365"/>
                <a:gd name="connsiteY79" fmla="*/ 810597 h 838368"/>
                <a:gd name="connsiteX80" fmla="*/ 906636 w 980365"/>
                <a:gd name="connsiteY80" fmla="*/ 824828 h 838368"/>
                <a:gd name="connsiteX81" fmla="*/ 905875 w 980365"/>
                <a:gd name="connsiteY81" fmla="*/ 830209 h 838368"/>
                <a:gd name="connsiteX82" fmla="*/ 878615 w 980365"/>
                <a:gd name="connsiteY82" fmla="*/ 832421 h 838368"/>
                <a:gd name="connsiteX83" fmla="*/ 854177 w 980365"/>
                <a:gd name="connsiteY83" fmla="*/ 834496 h 838368"/>
                <a:gd name="connsiteX84" fmla="*/ 829725 w 980365"/>
                <a:gd name="connsiteY84" fmla="*/ 836474 h 838368"/>
                <a:gd name="connsiteX85" fmla="*/ 805273 w 980365"/>
                <a:gd name="connsiteY85" fmla="*/ 838368 h 838368"/>
                <a:gd name="connsiteX86" fmla="*/ 815673 w 980365"/>
                <a:gd name="connsiteY86" fmla="*/ 818135 h 838368"/>
                <a:gd name="connsiteX87" fmla="*/ 822699 w 980365"/>
                <a:gd name="connsiteY87" fmla="*/ 810597 h 838368"/>
                <a:gd name="connsiteX88" fmla="*/ 827650 w 980365"/>
                <a:gd name="connsiteY88" fmla="*/ 802838 h 838368"/>
                <a:gd name="connsiteX89" fmla="*/ 837165 w 980365"/>
                <a:gd name="connsiteY89" fmla="*/ 795356 h 838368"/>
                <a:gd name="connsiteX90" fmla="*/ 847137 w 980365"/>
                <a:gd name="connsiteY90" fmla="*/ 779825 h 838368"/>
                <a:gd name="connsiteX91" fmla="*/ 847981 w 980365"/>
                <a:gd name="connsiteY91" fmla="*/ 772799 h 838368"/>
                <a:gd name="connsiteX92" fmla="*/ 846418 w 980365"/>
                <a:gd name="connsiteY92" fmla="*/ 766022 h 838368"/>
                <a:gd name="connsiteX93" fmla="*/ 839392 w 980365"/>
                <a:gd name="connsiteY93" fmla="*/ 757101 h 838368"/>
                <a:gd name="connsiteX94" fmla="*/ 831869 w 980365"/>
                <a:gd name="connsiteY94" fmla="*/ 743216 h 838368"/>
                <a:gd name="connsiteX95" fmla="*/ 790654 w 980365"/>
                <a:gd name="connsiteY95" fmla="*/ 745760 h 838368"/>
                <a:gd name="connsiteX96" fmla="*/ 749453 w 980365"/>
                <a:gd name="connsiteY96" fmla="*/ 748277 h 838368"/>
                <a:gd name="connsiteX97" fmla="*/ 708239 w 980365"/>
                <a:gd name="connsiteY97" fmla="*/ 750573 h 838368"/>
                <a:gd name="connsiteX98" fmla="*/ 667038 w 980365"/>
                <a:gd name="connsiteY98" fmla="*/ 752786 h 838368"/>
                <a:gd name="connsiteX99" fmla="*/ 625741 w 980365"/>
                <a:gd name="connsiteY99" fmla="*/ 754861 h 838368"/>
                <a:gd name="connsiteX100" fmla="*/ 584526 w 980365"/>
                <a:gd name="connsiteY100" fmla="*/ 756838 h 838368"/>
                <a:gd name="connsiteX101" fmla="*/ 543243 w 980365"/>
                <a:gd name="connsiteY101" fmla="*/ 758650 h 838368"/>
                <a:gd name="connsiteX102" fmla="*/ 502028 w 980365"/>
                <a:gd name="connsiteY102" fmla="*/ 760379 h 838368"/>
                <a:gd name="connsiteX103" fmla="*/ 460731 w 980365"/>
                <a:gd name="connsiteY103" fmla="*/ 761970 h 838368"/>
                <a:gd name="connsiteX104" fmla="*/ 419530 w 980365"/>
                <a:gd name="connsiteY104" fmla="*/ 763380 h 838368"/>
                <a:gd name="connsiteX105" fmla="*/ 378233 w 980365"/>
                <a:gd name="connsiteY105" fmla="*/ 764708 h 838368"/>
                <a:gd name="connsiteX106" fmla="*/ 336935 w 980365"/>
                <a:gd name="connsiteY106" fmla="*/ 765953 h 838368"/>
                <a:gd name="connsiteX107" fmla="*/ 295666 w 980365"/>
                <a:gd name="connsiteY107" fmla="*/ 767031 h 838368"/>
                <a:gd name="connsiteX108" fmla="*/ 254368 w 980365"/>
                <a:gd name="connsiteY108" fmla="*/ 767944 h 838368"/>
                <a:gd name="connsiteX109" fmla="*/ 213071 w 980365"/>
                <a:gd name="connsiteY109" fmla="*/ 768760 h 838368"/>
                <a:gd name="connsiteX110" fmla="*/ 171856 w 980365"/>
                <a:gd name="connsiteY110" fmla="*/ 769438 h 838368"/>
                <a:gd name="connsiteX111" fmla="*/ 171455 w 980365"/>
                <a:gd name="connsiteY111" fmla="*/ 746452 h 838368"/>
                <a:gd name="connsiteX112" fmla="*/ 171137 w 980365"/>
                <a:gd name="connsiteY112" fmla="*/ 723576 h 838368"/>
                <a:gd name="connsiteX113" fmla="*/ 170791 w 980365"/>
                <a:gd name="connsiteY113" fmla="*/ 700646 h 838368"/>
                <a:gd name="connsiteX114" fmla="*/ 170487 w 980365"/>
                <a:gd name="connsiteY114" fmla="*/ 677660 h 838368"/>
                <a:gd name="connsiteX115" fmla="*/ 170072 w 980365"/>
                <a:gd name="connsiteY115" fmla="*/ 653733 h 838368"/>
                <a:gd name="connsiteX116" fmla="*/ 169671 w 980365"/>
                <a:gd name="connsiteY116" fmla="*/ 629820 h 838368"/>
                <a:gd name="connsiteX117" fmla="*/ 169242 w 980365"/>
                <a:gd name="connsiteY117" fmla="*/ 605908 h 838368"/>
                <a:gd name="connsiteX118" fmla="*/ 168841 w 980365"/>
                <a:gd name="connsiteY118" fmla="*/ 581954 h 838368"/>
                <a:gd name="connsiteX119" fmla="*/ 168412 w 980365"/>
                <a:gd name="connsiteY119" fmla="*/ 558069 h 838368"/>
                <a:gd name="connsiteX120" fmla="*/ 168025 w 980365"/>
                <a:gd name="connsiteY120" fmla="*/ 534114 h 838368"/>
                <a:gd name="connsiteX121" fmla="*/ 167541 w 980365"/>
                <a:gd name="connsiteY121" fmla="*/ 510257 h 838368"/>
                <a:gd name="connsiteX122" fmla="*/ 167112 w 980365"/>
                <a:gd name="connsiteY122" fmla="*/ 486303 h 838368"/>
                <a:gd name="connsiteX123" fmla="*/ 166725 w 980365"/>
                <a:gd name="connsiteY123" fmla="*/ 462349 h 838368"/>
                <a:gd name="connsiteX124" fmla="*/ 166324 w 980365"/>
                <a:gd name="connsiteY124" fmla="*/ 438464 h 838368"/>
                <a:gd name="connsiteX125" fmla="*/ 165909 w 980365"/>
                <a:gd name="connsiteY125" fmla="*/ 414537 h 838368"/>
                <a:gd name="connsiteX126" fmla="*/ 165494 w 980365"/>
                <a:gd name="connsiteY126" fmla="*/ 390652 h 838368"/>
                <a:gd name="connsiteX127" fmla="*/ 165065 w 980365"/>
                <a:gd name="connsiteY127" fmla="*/ 366698 h 838368"/>
                <a:gd name="connsiteX128" fmla="*/ 164664 w 980365"/>
                <a:gd name="connsiteY128" fmla="*/ 342840 h 838368"/>
                <a:gd name="connsiteX129" fmla="*/ 164263 w 980365"/>
                <a:gd name="connsiteY129" fmla="*/ 318886 h 838368"/>
                <a:gd name="connsiteX130" fmla="*/ 163862 w 980365"/>
                <a:gd name="connsiteY130" fmla="*/ 294960 h 838368"/>
                <a:gd name="connsiteX131" fmla="*/ 164014 w 980365"/>
                <a:gd name="connsiteY131" fmla="*/ 287920 h 838368"/>
                <a:gd name="connsiteX132" fmla="*/ 141637 w 980365"/>
                <a:gd name="connsiteY132" fmla="*/ 275459 h 838368"/>
                <a:gd name="connsiteX133" fmla="*/ 131554 w 980365"/>
                <a:gd name="connsiteY133" fmla="*/ 263648 h 838368"/>
                <a:gd name="connsiteX134" fmla="*/ 126382 w 980365"/>
                <a:gd name="connsiteY134" fmla="*/ 248282 h 838368"/>
                <a:gd name="connsiteX135" fmla="*/ 116203 w 980365"/>
                <a:gd name="connsiteY135" fmla="*/ 233166 h 838368"/>
                <a:gd name="connsiteX136" fmla="*/ 101017 w 980365"/>
                <a:gd name="connsiteY136" fmla="*/ 218132 h 838368"/>
                <a:gd name="connsiteX137" fmla="*/ 98375 w 980365"/>
                <a:gd name="connsiteY137" fmla="*/ 201951 h 838368"/>
                <a:gd name="connsiteX138" fmla="*/ 108195 w 980365"/>
                <a:gd name="connsiteY138" fmla="*/ 184525 h 838368"/>
                <a:gd name="connsiteX139" fmla="*/ 116466 w 980365"/>
                <a:gd name="connsiteY139" fmla="*/ 175673 h 838368"/>
                <a:gd name="connsiteX140" fmla="*/ 123145 w 980365"/>
                <a:gd name="connsiteY140" fmla="*/ 175272 h 838368"/>
                <a:gd name="connsiteX141" fmla="*/ 123796 w 980365"/>
                <a:gd name="connsiteY141" fmla="*/ 167817 h 838368"/>
                <a:gd name="connsiteX142" fmla="*/ 118443 w 980365"/>
                <a:gd name="connsiteY142" fmla="*/ 153199 h 838368"/>
                <a:gd name="connsiteX143" fmla="*/ 110767 w 980365"/>
                <a:gd name="connsiteY143" fmla="*/ 147916 h 838368"/>
                <a:gd name="connsiteX144" fmla="*/ 100685 w 980365"/>
                <a:gd name="connsiteY144" fmla="*/ 151705 h 838368"/>
                <a:gd name="connsiteX145" fmla="*/ 92096 w 980365"/>
                <a:gd name="connsiteY145" fmla="*/ 151539 h 838368"/>
                <a:gd name="connsiteX146" fmla="*/ 59318 w 980365"/>
                <a:gd name="connsiteY146" fmla="*/ 128097 h 838368"/>
                <a:gd name="connsiteX147" fmla="*/ 57078 w 980365"/>
                <a:gd name="connsiteY147" fmla="*/ 126437 h 838368"/>
                <a:gd name="connsiteX148" fmla="*/ 46843 w 980365"/>
                <a:gd name="connsiteY148" fmla="*/ 110822 h 838368"/>
                <a:gd name="connsiteX149" fmla="*/ 42625 w 980365"/>
                <a:gd name="connsiteY149" fmla="*/ 92082 h 838368"/>
                <a:gd name="connsiteX150" fmla="*/ 34438 w 980365"/>
                <a:gd name="connsiteY150" fmla="*/ 79939 h 838368"/>
                <a:gd name="connsiteX151" fmla="*/ 22322 w 980365"/>
                <a:gd name="connsiteY151" fmla="*/ 74324 h 838368"/>
                <a:gd name="connsiteX152" fmla="*/ 14619 w 980365"/>
                <a:gd name="connsiteY152" fmla="*/ 62015 h 838368"/>
                <a:gd name="connsiteX153" fmla="*/ 11327 w 980365"/>
                <a:gd name="connsiteY153" fmla="*/ 42943 h 838368"/>
                <a:gd name="connsiteX154" fmla="*/ 3555 w 980365"/>
                <a:gd name="connsiteY154" fmla="*/ 23760 h 838368"/>
                <a:gd name="connsiteX155" fmla="*/ 0 w 980365"/>
                <a:gd name="connsiteY155" fmla="*/ 18076 h 838368"/>
                <a:gd name="connsiteX156" fmla="*/ 34935 w 980365"/>
                <a:gd name="connsiteY156" fmla="*/ 17744 h 838368"/>
                <a:gd name="connsiteX157" fmla="*/ 70203 w 980365"/>
                <a:gd name="connsiteY157" fmla="*/ 17260 h 838368"/>
                <a:gd name="connsiteX158" fmla="*/ 105540 w 980365"/>
                <a:gd name="connsiteY158" fmla="*/ 16679 h 838368"/>
                <a:gd name="connsiteX159" fmla="*/ 140821 w 980365"/>
                <a:gd name="connsiteY159" fmla="*/ 16015 h 838368"/>
                <a:gd name="connsiteX160" fmla="*/ 176185 w 980365"/>
                <a:gd name="connsiteY160" fmla="*/ 15186 h 838368"/>
                <a:gd name="connsiteX161" fmla="*/ 211425 w 980365"/>
                <a:gd name="connsiteY161" fmla="*/ 14273 h 838368"/>
                <a:gd name="connsiteX162" fmla="*/ 246720 w 980365"/>
                <a:gd name="connsiteY162" fmla="*/ 13277 h 838368"/>
                <a:gd name="connsiteX163" fmla="*/ 282070 w 980365"/>
                <a:gd name="connsiteY163" fmla="*/ 12212 h 838368"/>
                <a:gd name="connsiteX164" fmla="*/ 317352 w 980365"/>
                <a:gd name="connsiteY164" fmla="*/ 11064 h 838368"/>
                <a:gd name="connsiteX165" fmla="*/ 352619 w 980365"/>
                <a:gd name="connsiteY165" fmla="*/ 9723 h 838368"/>
                <a:gd name="connsiteX166" fmla="*/ 387887 w 980365"/>
                <a:gd name="connsiteY166" fmla="*/ 8326 h 838368"/>
                <a:gd name="connsiteX167" fmla="*/ 423140 w 980365"/>
                <a:gd name="connsiteY167" fmla="*/ 6832 h 838368"/>
                <a:gd name="connsiteX168" fmla="*/ 458435 w 980365"/>
                <a:gd name="connsiteY168" fmla="*/ 5297 h 838368"/>
                <a:gd name="connsiteX169" fmla="*/ 493689 w 980365"/>
                <a:gd name="connsiteY169" fmla="*/ 3651 h 838368"/>
                <a:gd name="connsiteX170" fmla="*/ 528956 w 980365"/>
                <a:gd name="connsiteY170" fmla="*/ 1825 h 838368"/>
                <a:gd name="connsiteX171" fmla="*/ 564251 w 980365"/>
                <a:gd name="connsiteY171" fmla="*/ 0 h 838368"/>
                <a:gd name="connsiteX172" fmla="*/ 571761 w 980365"/>
                <a:gd name="connsiteY172" fmla="*/ 12973 h 838368"/>
                <a:gd name="connsiteX173" fmla="*/ 579589 w 980365"/>
                <a:gd name="connsiteY173" fmla="*/ 16513 h 838368"/>
                <a:gd name="connsiteX174" fmla="*/ 581345 w 980365"/>
                <a:gd name="connsiteY174" fmla="*/ 20828 h 838368"/>
                <a:gd name="connsiteX175" fmla="*/ 591649 w 980365"/>
                <a:gd name="connsiteY175" fmla="*/ 27260 h 838368"/>
                <a:gd name="connsiteX176" fmla="*/ 594139 w 980365"/>
                <a:gd name="connsiteY176" fmla="*/ 33884 h 838368"/>
                <a:gd name="connsiteX177" fmla="*/ 606682 w 980365"/>
                <a:gd name="connsiteY177" fmla="*/ 42957 h 8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980365" h="838368">
                  <a:moveTo>
                    <a:pt x="606682" y="42957"/>
                  </a:moveTo>
                  <a:lnTo>
                    <a:pt x="600016" y="71503"/>
                  </a:lnTo>
                  <a:lnTo>
                    <a:pt x="600901" y="95056"/>
                  </a:lnTo>
                  <a:lnTo>
                    <a:pt x="607277" y="123228"/>
                  </a:lnTo>
                  <a:lnTo>
                    <a:pt x="614123" y="144209"/>
                  </a:lnTo>
                  <a:lnTo>
                    <a:pt x="621467" y="158095"/>
                  </a:lnTo>
                  <a:lnTo>
                    <a:pt x="646749" y="183695"/>
                  </a:lnTo>
                  <a:lnTo>
                    <a:pt x="690190" y="221023"/>
                  </a:lnTo>
                  <a:lnTo>
                    <a:pt x="718252" y="257120"/>
                  </a:lnTo>
                  <a:lnTo>
                    <a:pt x="730907" y="292152"/>
                  </a:lnTo>
                  <a:lnTo>
                    <a:pt x="744129" y="305678"/>
                  </a:lnTo>
                  <a:lnTo>
                    <a:pt x="757821" y="297754"/>
                  </a:lnTo>
                  <a:lnTo>
                    <a:pt x="775759" y="299980"/>
                  </a:lnTo>
                  <a:lnTo>
                    <a:pt x="795301" y="304683"/>
                  </a:lnTo>
                  <a:lnTo>
                    <a:pt x="805826" y="310962"/>
                  </a:lnTo>
                  <a:lnTo>
                    <a:pt x="808232" y="313299"/>
                  </a:lnTo>
                  <a:lnTo>
                    <a:pt x="809477" y="315761"/>
                  </a:lnTo>
                  <a:lnTo>
                    <a:pt x="808882" y="318402"/>
                  </a:lnTo>
                  <a:lnTo>
                    <a:pt x="806642" y="325511"/>
                  </a:lnTo>
                  <a:lnTo>
                    <a:pt x="786602" y="386130"/>
                  </a:lnTo>
                  <a:lnTo>
                    <a:pt x="779977" y="413790"/>
                  </a:lnTo>
                  <a:lnTo>
                    <a:pt x="781789" y="423873"/>
                  </a:lnTo>
                  <a:lnTo>
                    <a:pt x="792369" y="437993"/>
                  </a:lnTo>
                  <a:lnTo>
                    <a:pt x="811801" y="455987"/>
                  </a:lnTo>
                  <a:lnTo>
                    <a:pt x="828452" y="467549"/>
                  </a:lnTo>
                  <a:lnTo>
                    <a:pt x="842518" y="472542"/>
                  </a:lnTo>
                  <a:lnTo>
                    <a:pt x="864812" y="486566"/>
                  </a:lnTo>
                  <a:lnTo>
                    <a:pt x="895530" y="509607"/>
                  </a:lnTo>
                  <a:lnTo>
                    <a:pt x="911379" y="527379"/>
                  </a:lnTo>
                  <a:lnTo>
                    <a:pt x="912320" y="539909"/>
                  </a:lnTo>
                  <a:lnTo>
                    <a:pt x="916165" y="552550"/>
                  </a:lnTo>
                  <a:lnTo>
                    <a:pt x="923149" y="565274"/>
                  </a:lnTo>
                  <a:lnTo>
                    <a:pt x="924020" y="577832"/>
                  </a:lnTo>
                  <a:lnTo>
                    <a:pt x="918903" y="590155"/>
                  </a:lnTo>
                  <a:lnTo>
                    <a:pt x="922374" y="606060"/>
                  </a:lnTo>
                  <a:lnTo>
                    <a:pt x="934601" y="625478"/>
                  </a:lnTo>
                  <a:lnTo>
                    <a:pt x="944586" y="637040"/>
                  </a:lnTo>
                  <a:lnTo>
                    <a:pt x="952345" y="640816"/>
                  </a:lnTo>
                  <a:lnTo>
                    <a:pt x="953935" y="640567"/>
                  </a:lnTo>
                  <a:lnTo>
                    <a:pt x="954419" y="638672"/>
                  </a:lnTo>
                  <a:lnTo>
                    <a:pt x="953091" y="635947"/>
                  </a:lnTo>
                  <a:lnTo>
                    <a:pt x="952608" y="633485"/>
                  </a:lnTo>
                  <a:lnTo>
                    <a:pt x="952953" y="630000"/>
                  </a:lnTo>
                  <a:lnTo>
                    <a:pt x="954350" y="628590"/>
                  </a:lnTo>
                  <a:lnTo>
                    <a:pt x="955650" y="628106"/>
                  </a:lnTo>
                  <a:lnTo>
                    <a:pt x="962925" y="632559"/>
                  </a:lnTo>
                  <a:lnTo>
                    <a:pt x="974155" y="642876"/>
                  </a:lnTo>
                  <a:lnTo>
                    <a:pt x="979950" y="657218"/>
                  </a:lnTo>
                  <a:lnTo>
                    <a:pt x="980365" y="675751"/>
                  </a:lnTo>
                  <a:lnTo>
                    <a:pt x="977709" y="693523"/>
                  </a:lnTo>
                  <a:lnTo>
                    <a:pt x="972025" y="710521"/>
                  </a:lnTo>
                  <a:lnTo>
                    <a:pt x="964612" y="716813"/>
                  </a:lnTo>
                  <a:lnTo>
                    <a:pt x="961044" y="716053"/>
                  </a:lnTo>
                  <a:lnTo>
                    <a:pt x="953368" y="713674"/>
                  </a:lnTo>
                  <a:lnTo>
                    <a:pt x="950381" y="714725"/>
                  </a:lnTo>
                  <a:lnTo>
                    <a:pt x="943867" y="719538"/>
                  </a:lnTo>
                  <a:lnTo>
                    <a:pt x="937187" y="736203"/>
                  </a:lnTo>
                  <a:lnTo>
                    <a:pt x="936993" y="736605"/>
                  </a:lnTo>
                  <a:lnTo>
                    <a:pt x="934199" y="738444"/>
                  </a:lnTo>
                  <a:lnTo>
                    <a:pt x="932042" y="736881"/>
                  </a:lnTo>
                  <a:lnTo>
                    <a:pt x="931710" y="736038"/>
                  </a:lnTo>
                  <a:lnTo>
                    <a:pt x="929981" y="731418"/>
                  </a:lnTo>
                  <a:lnTo>
                    <a:pt x="926288" y="726882"/>
                  </a:lnTo>
                  <a:lnTo>
                    <a:pt x="923882" y="726937"/>
                  </a:lnTo>
                  <a:lnTo>
                    <a:pt x="921807" y="727504"/>
                  </a:lnTo>
                  <a:lnTo>
                    <a:pt x="921157" y="729855"/>
                  </a:lnTo>
                  <a:lnTo>
                    <a:pt x="920825" y="734959"/>
                  </a:lnTo>
                  <a:lnTo>
                    <a:pt x="921406" y="737089"/>
                  </a:lnTo>
                  <a:lnTo>
                    <a:pt x="924781" y="750573"/>
                  </a:lnTo>
                  <a:lnTo>
                    <a:pt x="923315" y="760600"/>
                  </a:lnTo>
                  <a:lnTo>
                    <a:pt x="916358" y="764943"/>
                  </a:lnTo>
                  <a:lnTo>
                    <a:pt x="915611" y="770503"/>
                  </a:lnTo>
                  <a:lnTo>
                    <a:pt x="920231" y="776505"/>
                  </a:lnTo>
                  <a:lnTo>
                    <a:pt x="920479" y="779313"/>
                  </a:lnTo>
                  <a:lnTo>
                    <a:pt x="919027" y="781802"/>
                  </a:lnTo>
                  <a:lnTo>
                    <a:pt x="914062" y="782853"/>
                  </a:lnTo>
                  <a:lnTo>
                    <a:pt x="910342" y="784527"/>
                  </a:lnTo>
                  <a:lnTo>
                    <a:pt x="907617" y="789741"/>
                  </a:lnTo>
                  <a:lnTo>
                    <a:pt x="914297" y="798979"/>
                  </a:lnTo>
                  <a:lnTo>
                    <a:pt x="913980" y="810597"/>
                  </a:lnTo>
                  <a:lnTo>
                    <a:pt x="906636" y="824828"/>
                  </a:lnTo>
                  <a:lnTo>
                    <a:pt x="905875" y="830209"/>
                  </a:lnTo>
                  <a:lnTo>
                    <a:pt x="878615" y="832421"/>
                  </a:lnTo>
                  <a:lnTo>
                    <a:pt x="854177" y="834496"/>
                  </a:lnTo>
                  <a:lnTo>
                    <a:pt x="829725" y="836474"/>
                  </a:lnTo>
                  <a:lnTo>
                    <a:pt x="805273" y="838368"/>
                  </a:lnTo>
                  <a:lnTo>
                    <a:pt x="815673" y="818135"/>
                  </a:lnTo>
                  <a:lnTo>
                    <a:pt x="822699" y="810597"/>
                  </a:lnTo>
                  <a:lnTo>
                    <a:pt x="827650" y="802838"/>
                  </a:lnTo>
                  <a:lnTo>
                    <a:pt x="837165" y="795356"/>
                  </a:lnTo>
                  <a:lnTo>
                    <a:pt x="847137" y="779825"/>
                  </a:lnTo>
                  <a:lnTo>
                    <a:pt x="847981" y="772799"/>
                  </a:lnTo>
                  <a:lnTo>
                    <a:pt x="846418" y="766022"/>
                  </a:lnTo>
                  <a:lnTo>
                    <a:pt x="839392" y="757101"/>
                  </a:lnTo>
                  <a:lnTo>
                    <a:pt x="831869" y="743216"/>
                  </a:lnTo>
                  <a:lnTo>
                    <a:pt x="790654" y="745760"/>
                  </a:lnTo>
                  <a:lnTo>
                    <a:pt x="749453" y="748277"/>
                  </a:lnTo>
                  <a:lnTo>
                    <a:pt x="708239" y="750573"/>
                  </a:lnTo>
                  <a:lnTo>
                    <a:pt x="667038" y="752786"/>
                  </a:lnTo>
                  <a:lnTo>
                    <a:pt x="625741" y="754861"/>
                  </a:lnTo>
                  <a:lnTo>
                    <a:pt x="584526" y="756838"/>
                  </a:lnTo>
                  <a:lnTo>
                    <a:pt x="543243" y="758650"/>
                  </a:lnTo>
                  <a:lnTo>
                    <a:pt x="502028" y="760379"/>
                  </a:lnTo>
                  <a:lnTo>
                    <a:pt x="460731" y="761970"/>
                  </a:lnTo>
                  <a:lnTo>
                    <a:pt x="419530" y="763380"/>
                  </a:lnTo>
                  <a:lnTo>
                    <a:pt x="378233" y="764708"/>
                  </a:lnTo>
                  <a:lnTo>
                    <a:pt x="336935" y="765953"/>
                  </a:lnTo>
                  <a:lnTo>
                    <a:pt x="295666" y="767031"/>
                  </a:lnTo>
                  <a:lnTo>
                    <a:pt x="254368" y="767944"/>
                  </a:lnTo>
                  <a:lnTo>
                    <a:pt x="213071" y="768760"/>
                  </a:lnTo>
                  <a:lnTo>
                    <a:pt x="171856" y="769438"/>
                  </a:lnTo>
                  <a:lnTo>
                    <a:pt x="171455" y="746452"/>
                  </a:lnTo>
                  <a:lnTo>
                    <a:pt x="171137" y="723576"/>
                  </a:lnTo>
                  <a:lnTo>
                    <a:pt x="170791" y="700646"/>
                  </a:lnTo>
                  <a:lnTo>
                    <a:pt x="170487" y="677660"/>
                  </a:lnTo>
                  <a:lnTo>
                    <a:pt x="170072" y="653733"/>
                  </a:lnTo>
                  <a:lnTo>
                    <a:pt x="169671" y="629820"/>
                  </a:lnTo>
                  <a:lnTo>
                    <a:pt x="169242" y="605908"/>
                  </a:lnTo>
                  <a:lnTo>
                    <a:pt x="168841" y="581954"/>
                  </a:lnTo>
                  <a:lnTo>
                    <a:pt x="168412" y="558069"/>
                  </a:lnTo>
                  <a:lnTo>
                    <a:pt x="168025" y="534114"/>
                  </a:lnTo>
                  <a:lnTo>
                    <a:pt x="167541" y="510257"/>
                  </a:lnTo>
                  <a:lnTo>
                    <a:pt x="167112" y="486303"/>
                  </a:lnTo>
                  <a:lnTo>
                    <a:pt x="166725" y="462349"/>
                  </a:lnTo>
                  <a:lnTo>
                    <a:pt x="166324" y="438464"/>
                  </a:lnTo>
                  <a:lnTo>
                    <a:pt x="165909" y="414537"/>
                  </a:lnTo>
                  <a:lnTo>
                    <a:pt x="165494" y="390652"/>
                  </a:lnTo>
                  <a:lnTo>
                    <a:pt x="165065" y="366698"/>
                  </a:lnTo>
                  <a:lnTo>
                    <a:pt x="164664" y="342840"/>
                  </a:lnTo>
                  <a:lnTo>
                    <a:pt x="164263" y="318886"/>
                  </a:lnTo>
                  <a:lnTo>
                    <a:pt x="163862" y="294960"/>
                  </a:lnTo>
                  <a:lnTo>
                    <a:pt x="164014" y="287920"/>
                  </a:lnTo>
                  <a:lnTo>
                    <a:pt x="141637" y="275459"/>
                  </a:lnTo>
                  <a:lnTo>
                    <a:pt x="131554" y="263648"/>
                  </a:lnTo>
                  <a:lnTo>
                    <a:pt x="126382" y="248282"/>
                  </a:lnTo>
                  <a:lnTo>
                    <a:pt x="116203" y="233166"/>
                  </a:lnTo>
                  <a:lnTo>
                    <a:pt x="101017" y="218132"/>
                  </a:lnTo>
                  <a:lnTo>
                    <a:pt x="98375" y="201951"/>
                  </a:lnTo>
                  <a:lnTo>
                    <a:pt x="108195" y="184525"/>
                  </a:lnTo>
                  <a:lnTo>
                    <a:pt x="116466" y="175673"/>
                  </a:lnTo>
                  <a:lnTo>
                    <a:pt x="123145" y="175272"/>
                  </a:lnTo>
                  <a:lnTo>
                    <a:pt x="123796" y="167817"/>
                  </a:lnTo>
                  <a:lnTo>
                    <a:pt x="118443" y="153199"/>
                  </a:lnTo>
                  <a:lnTo>
                    <a:pt x="110767" y="147916"/>
                  </a:lnTo>
                  <a:lnTo>
                    <a:pt x="100685" y="151705"/>
                  </a:lnTo>
                  <a:lnTo>
                    <a:pt x="92096" y="151539"/>
                  </a:lnTo>
                  <a:lnTo>
                    <a:pt x="59318" y="128097"/>
                  </a:lnTo>
                  <a:lnTo>
                    <a:pt x="57078" y="126437"/>
                  </a:lnTo>
                  <a:lnTo>
                    <a:pt x="46843" y="110822"/>
                  </a:lnTo>
                  <a:lnTo>
                    <a:pt x="42625" y="92082"/>
                  </a:lnTo>
                  <a:lnTo>
                    <a:pt x="34438" y="79939"/>
                  </a:lnTo>
                  <a:lnTo>
                    <a:pt x="22322" y="74324"/>
                  </a:lnTo>
                  <a:lnTo>
                    <a:pt x="14619" y="62015"/>
                  </a:lnTo>
                  <a:lnTo>
                    <a:pt x="11327" y="42943"/>
                  </a:lnTo>
                  <a:lnTo>
                    <a:pt x="3555" y="23760"/>
                  </a:lnTo>
                  <a:lnTo>
                    <a:pt x="0" y="18076"/>
                  </a:lnTo>
                  <a:lnTo>
                    <a:pt x="34935" y="17744"/>
                  </a:lnTo>
                  <a:lnTo>
                    <a:pt x="70203" y="17260"/>
                  </a:lnTo>
                  <a:lnTo>
                    <a:pt x="105540" y="16679"/>
                  </a:lnTo>
                  <a:lnTo>
                    <a:pt x="140821" y="16015"/>
                  </a:lnTo>
                  <a:lnTo>
                    <a:pt x="176185" y="15186"/>
                  </a:lnTo>
                  <a:lnTo>
                    <a:pt x="211425" y="14273"/>
                  </a:lnTo>
                  <a:lnTo>
                    <a:pt x="246720" y="13277"/>
                  </a:lnTo>
                  <a:lnTo>
                    <a:pt x="282070" y="12212"/>
                  </a:lnTo>
                  <a:lnTo>
                    <a:pt x="317352" y="11064"/>
                  </a:lnTo>
                  <a:lnTo>
                    <a:pt x="352619" y="9723"/>
                  </a:lnTo>
                  <a:lnTo>
                    <a:pt x="387887" y="8326"/>
                  </a:lnTo>
                  <a:lnTo>
                    <a:pt x="423140" y="6832"/>
                  </a:lnTo>
                  <a:lnTo>
                    <a:pt x="458435" y="5297"/>
                  </a:lnTo>
                  <a:lnTo>
                    <a:pt x="493689" y="3651"/>
                  </a:lnTo>
                  <a:lnTo>
                    <a:pt x="528956" y="1825"/>
                  </a:lnTo>
                  <a:lnTo>
                    <a:pt x="564251" y="0"/>
                  </a:lnTo>
                  <a:lnTo>
                    <a:pt x="571761" y="12973"/>
                  </a:lnTo>
                  <a:lnTo>
                    <a:pt x="579589" y="16513"/>
                  </a:lnTo>
                  <a:lnTo>
                    <a:pt x="581345" y="20828"/>
                  </a:lnTo>
                  <a:lnTo>
                    <a:pt x="591649" y="27260"/>
                  </a:lnTo>
                  <a:lnTo>
                    <a:pt x="594139" y="33884"/>
                  </a:lnTo>
                  <a:lnTo>
                    <a:pt x="606682" y="42957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1714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</a:t>
              </a:r>
            </a:p>
          </p:txBody>
        </p:sp>
        <p:sp>
          <p:nvSpPr>
            <p:cNvPr id="84" name="Freeform: Shape 484">
              <a:extLst>
                <a:ext uri="{FF2B5EF4-FFF2-40B4-BE49-F238E27FC236}">
                  <a16:creationId xmlns:a16="http://schemas.microsoft.com/office/drawing/2014/main" id="{0E3BF78A-30D0-623B-B44C-D61B0632B67E}"/>
                </a:ext>
              </a:extLst>
            </p:cNvPr>
            <p:cNvSpPr/>
            <p:nvPr/>
          </p:nvSpPr>
          <p:spPr>
            <a:xfrm>
              <a:off x="5216949" y="4088591"/>
              <a:ext cx="1072086" cy="551301"/>
            </a:xfrm>
            <a:custGeom>
              <a:avLst/>
              <a:gdLst>
                <a:gd name="connsiteX0" fmla="*/ 1241897 w 1271978"/>
                <a:gd name="connsiteY0" fmla="*/ 130033 h 654092"/>
                <a:gd name="connsiteX1" fmla="*/ 1245631 w 1271978"/>
                <a:gd name="connsiteY1" fmla="*/ 155536 h 654092"/>
                <a:gd name="connsiteX2" fmla="*/ 1249351 w 1271978"/>
                <a:gd name="connsiteY2" fmla="*/ 181067 h 654092"/>
                <a:gd name="connsiteX3" fmla="*/ 1253086 w 1271978"/>
                <a:gd name="connsiteY3" fmla="*/ 206570 h 654092"/>
                <a:gd name="connsiteX4" fmla="*/ 1256889 w 1271978"/>
                <a:gd name="connsiteY4" fmla="*/ 232101 h 654092"/>
                <a:gd name="connsiteX5" fmla="*/ 1260582 w 1271978"/>
                <a:gd name="connsiteY5" fmla="*/ 257632 h 654092"/>
                <a:gd name="connsiteX6" fmla="*/ 1264385 w 1271978"/>
                <a:gd name="connsiteY6" fmla="*/ 283163 h 654092"/>
                <a:gd name="connsiteX7" fmla="*/ 1268175 w 1271978"/>
                <a:gd name="connsiteY7" fmla="*/ 308721 h 654092"/>
                <a:gd name="connsiteX8" fmla="*/ 1271978 w 1271978"/>
                <a:gd name="connsiteY8" fmla="*/ 334224 h 654092"/>
                <a:gd name="connsiteX9" fmla="*/ 1271895 w 1271978"/>
                <a:gd name="connsiteY9" fmla="*/ 354209 h 654092"/>
                <a:gd name="connsiteX10" fmla="*/ 1271798 w 1271978"/>
                <a:gd name="connsiteY10" fmla="*/ 374194 h 654092"/>
                <a:gd name="connsiteX11" fmla="*/ 1271729 w 1271978"/>
                <a:gd name="connsiteY11" fmla="*/ 394179 h 654092"/>
                <a:gd name="connsiteX12" fmla="*/ 1271632 w 1271978"/>
                <a:gd name="connsiteY12" fmla="*/ 414164 h 654092"/>
                <a:gd name="connsiteX13" fmla="*/ 1271522 w 1271978"/>
                <a:gd name="connsiteY13" fmla="*/ 434121 h 654092"/>
                <a:gd name="connsiteX14" fmla="*/ 1271466 w 1271978"/>
                <a:gd name="connsiteY14" fmla="*/ 454106 h 654092"/>
                <a:gd name="connsiteX15" fmla="*/ 1271383 w 1271978"/>
                <a:gd name="connsiteY15" fmla="*/ 474091 h 654092"/>
                <a:gd name="connsiteX16" fmla="*/ 1271314 w 1271978"/>
                <a:gd name="connsiteY16" fmla="*/ 494103 h 654092"/>
                <a:gd name="connsiteX17" fmla="*/ 1271217 w 1271978"/>
                <a:gd name="connsiteY17" fmla="*/ 514061 h 654092"/>
                <a:gd name="connsiteX18" fmla="*/ 1271038 w 1271978"/>
                <a:gd name="connsiteY18" fmla="*/ 534128 h 654092"/>
                <a:gd name="connsiteX19" fmla="*/ 1270982 w 1271978"/>
                <a:gd name="connsiteY19" fmla="*/ 554141 h 654092"/>
                <a:gd name="connsiteX20" fmla="*/ 1270885 w 1271978"/>
                <a:gd name="connsiteY20" fmla="*/ 574098 h 654092"/>
                <a:gd name="connsiteX21" fmla="*/ 1270775 w 1271978"/>
                <a:gd name="connsiteY21" fmla="*/ 594083 h 654092"/>
                <a:gd name="connsiteX22" fmla="*/ 1270719 w 1271978"/>
                <a:gd name="connsiteY22" fmla="*/ 614123 h 654092"/>
                <a:gd name="connsiteX23" fmla="*/ 1270623 w 1271978"/>
                <a:gd name="connsiteY23" fmla="*/ 634136 h 654092"/>
                <a:gd name="connsiteX24" fmla="*/ 1270554 w 1271978"/>
                <a:gd name="connsiteY24" fmla="*/ 654093 h 654092"/>
                <a:gd name="connsiteX25" fmla="*/ 1235687 w 1271978"/>
                <a:gd name="connsiteY25" fmla="*/ 645283 h 654092"/>
                <a:gd name="connsiteX26" fmla="*/ 1226919 w 1271978"/>
                <a:gd name="connsiteY26" fmla="*/ 639502 h 654092"/>
                <a:gd name="connsiteX27" fmla="*/ 1210903 w 1271978"/>
                <a:gd name="connsiteY27" fmla="*/ 632960 h 654092"/>
                <a:gd name="connsiteX28" fmla="*/ 1196478 w 1271978"/>
                <a:gd name="connsiteY28" fmla="*/ 619240 h 654092"/>
                <a:gd name="connsiteX29" fmla="*/ 1168057 w 1271978"/>
                <a:gd name="connsiteY29" fmla="*/ 602381 h 654092"/>
                <a:gd name="connsiteX30" fmla="*/ 1157297 w 1271978"/>
                <a:gd name="connsiteY30" fmla="*/ 598357 h 654092"/>
                <a:gd name="connsiteX31" fmla="*/ 1153936 w 1271978"/>
                <a:gd name="connsiteY31" fmla="*/ 598841 h 654092"/>
                <a:gd name="connsiteX32" fmla="*/ 1148127 w 1271978"/>
                <a:gd name="connsiteY32" fmla="*/ 607346 h 654092"/>
                <a:gd name="connsiteX33" fmla="*/ 1133176 w 1271978"/>
                <a:gd name="connsiteY33" fmla="*/ 614096 h 654092"/>
                <a:gd name="connsiteX34" fmla="*/ 1125017 w 1271978"/>
                <a:gd name="connsiteY34" fmla="*/ 614441 h 654092"/>
                <a:gd name="connsiteX35" fmla="*/ 1110135 w 1271978"/>
                <a:gd name="connsiteY35" fmla="*/ 612062 h 654092"/>
                <a:gd name="connsiteX36" fmla="*/ 1107342 w 1271978"/>
                <a:gd name="connsiteY36" fmla="*/ 609933 h 654092"/>
                <a:gd name="connsiteX37" fmla="*/ 1105211 w 1271978"/>
                <a:gd name="connsiteY37" fmla="*/ 604774 h 654092"/>
                <a:gd name="connsiteX38" fmla="*/ 1099237 w 1271978"/>
                <a:gd name="connsiteY38" fmla="*/ 601316 h 654092"/>
                <a:gd name="connsiteX39" fmla="*/ 1094853 w 1271978"/>
                <a:gd name="connsiteY39" fmla="*/ 604041 h 654092"/>
                <a:gd name="connsiteX40" fmla="*/ 1073388 w 1271978"/>
                <a:gd name="connsiteY40" fmla="*/ 611233 h 654092"/>
                <a:gd name="connsiteX41" fmla="*/ 1070179 w 1271978"/>
                <a:gd name="connsiteY41" fmla="*/ 616281 h 654092"/>
                <a:gd name="connsiteX42" fmla="*/ 1058036 w 1271978"/>
                <a:gd name="connsiteY42" fmla="*/ 616502 h 654092"/>
                <a:gd name="connsiteX43" fmla="*/ 1045990 w 1271978"/>
                <a:gd name="connsiteY43" fmla="*/ 612906 h 654092"/>
                <a:gd name="connsiteX44" fmla="*/ 1015591 w 1271978"/>
                <a:gd name="connsiteY44" fmla="*/ 624123 h 654092"/>
                <a:gd name="connsiteX45" fmla="*/ 1005108 w 1271978"/>
                <a:gd name="connsiteY45" fmla="*/ 632905 h 654092"/>
                <a:gd name="connsiteX46" fmla="*/ 994209 w 1271978"/>
                <a:gd name="connsiteY46" fmla="*/ 635961 h 654092"/>
                <a:gd name="connsiteX47" fmla="*/ 988497 w 1271978"/>
                <a:gd name="connsiteY47" fmla="*/ 644439 h 654092"/>
                <a:gd name="connsiteX48" fmla="*/ 985205 w 1271978"/>
                <a:gd name="connsiteY48" fmla="*/ 643195 h 654092"/>
                <a:gd name="connsiteX49" fmla="*/ 973809 w 1271978"/>
                <a:gd name="connsiteY49" fmla="*/ 632628 h 654092"/>
                <a:gd name="connsiteX50" fmla="*/ 962068 w 1271978"/>
                <a:gd name="connsiteY50" fmla="*/ 629392 h 654092"/>
                <a:gd name="connsiteX51" fmla="*/ 946135 w 1271978"/>
                <a:gd name="connsiteY51" fmla="*/ 618825 h 654092"/>
                <a:gd name="connsiteX52" fmla="*/ 945623 w 1271978"/>
                <a:gd name="connsiteY52" fmla="*/ 609587 h 654092"/>
                <a:gd name="connsiteX53" fmla="*/ 943908 w 1271978"/>
                <a:gd name="connsiteY53" fmla="*/ 608425 h 654092"/>
                <a:gd name="connsiteX54" fmla="*/ 941004 w 1271978"/>
                <a:gd name="connsiteY54" fmla="*/ 607346 h 654092"/>
                <a:gd name="connsiteX55" fmla="*/ 937449 w 1271978"/>
                <a:gd name="connsiteY55" fmla="*/ 608190 h 654092"/>
                <a:gd name="connsiteX56" fmla="*/ 930451 w 1271978"/>
                <a:gd name="connsiteY56" fmla="*/ 616046 h 654092"/>
                <a:gd name="connsiteX57" fmla="*/ 926413 w 1271978"/>
                <a:gd name="connsiteY57" fmla="*/ 618023 h 654092"/>
                <a:gd name="connsiteX58" fmla="*/ 922347 w 1271978"/>
                <a:gd name="connsiteY58" fmla="*/ 617678 h 654092"/>
                <a:gd name="connsiteX59" fmla="*/ 906898 w 1271978"/>
                <a:gd name="connsiteY59" fmla="*/ 612242 h 654092"/>
                <a:gd name="connsiteX60" fmla="*/ 900467 w 1271978"/>
                <a:gd name="connsiteY60" fmla="*/ 602727 h 654092"/>
                <a:gd name="connsiteX61" fmla="*/ 897244 w 1271978"/>
                <a:gd name="connsiteY61" fmla="*/ 599753 h 654092"/>
                <a:gd name="connsiteX62" fmla="*/ 893690 w 1271978"/>
                <a:gd name="connsiteY62" fmla="*/ 599186 h 654092"/>
                <a:gd name="connsiteX63" fmla="*/ 886996 w 1271978"/>
                <a:gd name="connsiteY63" fmla="*/ 601883 h 654092"/>
                <a:gd name="connsiteX64" fmla="*/ 883138 w 1271978"/>
                <a:gd name="connsiteY64" fmla="*/ 612284 h 654092"/>
                <a:gd name="connsiteX65" fmla="*/ 880136 w 1271978"/>
                <a:gd name="connsiteY65" fmla="*/ 615036 h 654092"/>
                <a:gd name="connsiteX66" fmla="*/ 873622 w 1271978"/>
                <a:gd name="connsiteY66" fmla="*/ 616765 h 654092"/>
                <a:gd name="connsiteX67" fmla="*/ 873968 w 1271978"/>
                <a:gd name="connsiteY67" fmla="*/ 621979 h 654092"/>
                <a:gd name="connsiteX68" fmla="*/ 867993 w 1271978"/>
                <a:gd name="connsiteY68" fmla="*/ 636266 h 654092"/>
                <a:gd name="connsiteX69" fmla="*/ 864868 w 1271978"/>
                <a:gd name="connsiteY69" fmla="*/ 639073 h 654092"/>
                <a:gd name="connsiteX70" fmla="*/ 860801 w 1271978"/>
                <a:gd name="connsiteY70" fmla="*/ 638478 h 654092"/>
                <a:gd name="connsiteX71" fmla="*/ 856680 w 1271978"/>
                <a:gd name="connsiteY71" fmla="*/ 634938 h 654092"/>
                <a:gd name="connsiteX72" fmla="*/ 853610 w 1271978"/>
                <a:gd name="connsiteY72" fmla="*/ 629807 h 654092"/>
                <a:gd name="connsiteX73" fmla="*/ 852351 w 1271978"/>
                <a:gd name="connsiteY73" fmla="*/ 625436 h 654092"/>
                <a:gd name="connsiteX74" fmla="*/ 854840 w 1271978"/>
                <a:gd name="connsiteY74" fmla="*/ 614040 h 654092"/>
                <a:gd name="connsiteX75" fmla="*/ 853540 w 1271978"/>
                <a:gd name="connsiteY75" fmla="*/ 610237 h 654092"/>
                <a:gd name="connsiteX76" fmla="*/ 850456 w 1271978"/>
                <a:gd name="connsiteY76" fmla="*/ 608992 h 654092"/>
                <a:gd name="connsiteX77" fmla="*/ 842794 w 1271978"/>
                <a:gd name="connsiteY77" fmla="*/ 614289 h 654092"/>
                <a:gd name="connsiteX78" fmla="*/ 836087 w 1271978"/>
                <a:gd name="connsiteY78" fmla="*/ 613971 h 654092"/>
                <a:gd name="connsiteX79" fmla="*/ 827498 w 1271978"/>
                <a:gd name="connsiteY79" fmla="*/ 619185 h 654092"/>
                <a:gd name="connsiteX80" fmla="*/ 822146 w 1271978"/>
                <a:gd name="connsiteY80" fmla="*/ 620720 h 654092"/>
                <a:gd name="connsiteX81" fmla="*/ 817250 w 1271978"/>
                <a:gd name="connsiteY81" fmla="*/ 619309 h 654092"/>
                <a:gd name="connsiteX82" fmla="*/ 809505 w 1271978"/>
                <a:gd name="connsiteY82" fmla="*/ 610500 h 654092"/>
                <a:gd name="connsiteX83" fmla="*/ 795812 w 1271978"/>
                <a:gd name="connsiteY83" fmla="*/ 604718 h 654092"/>
                <a:gd name="connsiteX84" fmla="*/ 790681 w 1271978"/>
                <a:gd name="connsiteY84" fmla="*/ 594374 h 654092"/>
                <a:gd name="connsiteX85" fmla="*/ 788275 w 1271978"/>
                <a:gd name="connsiteY85" fmla="*/ 591400 h 654092"/>
                <a:gd name="connsiteX86" fmla="*/ 785384 w 1271978"/>
                <a:gd name="connsiteY86" fmla="*/ 590556 h 654092"/>
                <a:gd name="connsiteX87" fmla="*/ 782425 w 1271978"/>
                <a:gd name="connsiteY87" fmla="*/ 590833 h 654092"/>
                <a:gd name="connsiteX88" fmla="*/ 777446 w 1271978"/>
                <a:gd name="connsiteY88" fmla="*/ 594041 h 654092"/>
                <a:gd name="connsiteX89" fmla="*/ 761361 w 1271978"/>
                <a:gd name="connsiteY89" fmla="*/ 607166 h 654092"/>
                <a:gd name="connsiteX90" fmla="*/ 754100 w 1271978"/>
                <a:gd name="connsiteY90" fmla="*/ 611302 h 654092"/>
                <a:gd name="connsiteX91" fmla="*/ 747821 w 1271978"/>
                <a:gd name="connsiteY91" fmla="*/ 612062 h 654092"/>
                <a:gd name="connsiteX92" fmla="*/ 741929 w 1271978"/>
                <a:gd name="connsiteY92" fmla="*/ 610555 h 654092"/>
                <a:gd name="connsiteX93" fmla="*/ 738237 w 1271978"/>
                <a:gd name="connsiteY93" fmla="*/ 607097 h 654092"/>
                <a:gd name="connsiteX94" fmla="*/ 737725 w 1271978"/>
                <a:gd name="connsiteY94" fmla="*/ 593405 h 654092"/>
                <a:gd name="connsiteX95" fmla="*/ 734337 w 1271978"/>
                <a:gd name="connsiteY95" fmla="*/ 589159 h 654092"/>
                <a:gd name="connsiteX96" fmla="*/ 719898 w 1271978"/>
                <a:gd name="connsiteY96" fmla="*/ 580322 h 654092"/>
                <a:gd name="connsiteX97" fmla="*/ 716994 w 1271978"/>
                <a:gd name="connsiteY97" fmla="*/ 572134 h 654092"/>
                <a:gd name="connsiteX98" fmla="*/ 715846 w 1271978"/>
                <a:gd name="connsiteY98" fmla="*/ 560918 h 654092"/>
                <a:gd name="connsiteX99" fmla="*/ 698170 w 1271978"/>
                <a:gd name="connsiteY99" fmla="*/ 562245 h 654092"/>
                <a:gd name="connsiteX100" fmla="*/ 676457 w 1271978"/>
                <a:gd name="connsiteY100" fmla="*/ 560572 h 654092"/>
                <a:gd name="connsiteX101" fmla="*/ 666374 w 1271978"/>
                <a:gd name="connsiteY101" fmla="*/ 570156 h 654092"/>
                <a:gd name="connsiteX102" fmla="*/ 661257 w 1271978"/>
                <a:gd name="connsiteY102" fmla="*/ 571885 h 654092"/>
                <a:gd name="connsiteX103" fmla="*/ 655130 w 1271978"/>
                <a:gd name="connsiteY103" fmla="*/ 569755 h 654092"/>
                <a:gd name="connsiteX104" fmla="*/ 637967 w 1271978"/>
                <a:gd name="connsiteY104" fmla="*/ 555869 h 654092"/>
                <a:gd name="connsiteX105" fmla="*/ 619282 w 1271978"/>
                <a:gd name="connsiteY105" fmla="*/ 558027 h 654092"/>
                <a:gd name="connsiteX106" fmla="*/ 608826 w 1271978"/>
                <a:gd name="connsiteY106" fmla="*/ 556216 h 654092"/>
                <a:gd name="connsiteX107" fmla="*/ 583115 w 1271978"/>
                <a:gd name="connsiteY107" fmla="*/ 545469 h 654092"/>
                <a:gd name="connsiteX108" fmla="*/ 562799 w 1271978"/>
                <a:gd name="connsiteY108" fmla="*/ 543906 h 654092"/>
                <a:gd name="connsiteX109" fmla="*/ 554362 w 1271978"/>
                <a:gd name="connsiteY109" fmla="*/ 541859 h 654092"/>
                <a:gd name="connsiteX110" fmla="*/ 550020 w 1271978"/>
                <a:gd name="connsiteY110" fmla="*/ 539453 h 654092"/>
                <a:gd name="connsiteX111" fmla="*/ 548539 w 1271978"/>
                <a:gd name="connsiteY111" fmla="*/ 524170 h 654092"/>
                <a:gd name="connsiteX112" fmla="*/ 540933 w 1271978"/>
                <a:gd name="connsiteY112" fmla="*/ 511045 h 654092"/>
                <a:gd name="connsiteX113" fmla="*/ 538374 w 1271978"/>
                <a:gd name="connsiteY113" fmla="*/ 507422 h 654092"/>
                <a:gd name="connsiteX114" fmla="*/ 524973 w 1271978"/>
                <a:gd name="connsiteY114" fmla="*/ 497907 h 654092"/>
                <a:gd name="connsiteX115" fmla="*/ 522760 w 1271978"/>
                <a:gd name="connsiteY115" fmla="*/ 497505 h 654092"/>
                <a:gd name="connsiteX116" fmla="*/ 521197 w 1271978"/>
                <a:gd name="connsiteY116" fmla="*/ 499456 h 654092"/>
                <a:gd name="connsiteX117" fmla="*/ 517712 w 1271978"/>
                <a:gd name="connsiteY117" fmla="*/ 509483 h 654092"/>
                <a:gd name="connsiteX118" fmla="*/ 513590 w 1271978"/>
                <a:gd name="connsiteY118" fmla="*/ 509801 h 654092"/>
                <a:gd name="connsiteX119" fmla="*/ 497810 w 1271978"/>
                <a:gd name="connsiteY119" fmla="*/ 506343 h 654092"/>
                <a:gd name="connsiteX120" fmla="*/ 483108 w 1271978"/>
                <a:gd name="connsiteY120" fmla="*/ 508750 h 654092"/>
                <a:gd name="connsiteX121" fmla="*/ 475183 w 1271978"/>
                <a:gd name="connsiteY121" fmla="*/ 503425 h 654092"/>
                <a:gd name="connsiteX122" fmla="*/ 448518 w 1271978"/>
                <a:gd name="connsiteY122" fmla="*/ 478821 h 654092"/>
                <a:gd name="connsiteX123" fmla="*/ 437620 w 1271978"/>
                <a:gd name="connsiteY123" fmla="*/ 472334 h 654092"/>
                <a:gd name="connsiteX124" fmla="*/ 428727 w 1271978"/>
                <a:gd name="connsiteY124" fmla="*/ 470011 h 654092"/>
                <a:gd name="connsiteX125" fmla="*/ 429668 w 1271978"/>
                <a:gd name="connsiteY125" fmla="*/ 448021 h 654092"/>
                <a:gd name="connsiteX126" fmla="*/ 430664 w 1271978"/>
                <a:gd name="connsiteY126" fmla="*/ 425975 h 654092"/>
                <a:gd name="connsiteX127" fmla="*/ 431549 w 1271978"/>
                <a:gd name="connsiteY127" fmla="*/ 403985 h 654092"/>
                <a:gd name="connsiteX128" fmla="*/ 432462 w 1271978"/>
                <a:gd name="connsiteY128" fmla="*/ 382022 h 654092"/>
                <a:gd name="connsiteX129" fmla="*/ 433429 w 1271978"/>
                <a:gd name="connsiteY129" fmla="*/ 360059 h 654092"/>
                <a:gd name="connsiteX130" fmla="*/ 434328 w 1271978"/>
                <a:gd name="connsiteY130" fmla="*/ 338097 h 654092"/>
                <a:gd name="connsiteX131" fmla="*/ 435227 w 1271978"/>
                <a:gd name="connsiteY131" fmla="*/ 316107 h 654092"/>
                <a:gd name="connsiteX132" fmla="*/ 436237 w 1271978"/>
                <a:gd name="connsiteY132" fmla="*/ 294144 h 654092"/>
                <a:gd name="connsiteX133" fmla="*/ 437164 w 1271978"/>
                <a:gd name="connsiteY133" fmla="*/ 272181 h 654092"/>
                <a:gd name="connsiteX134" fmla="*/ 438049 w 1271978"/>
                <a:gd name="connsiteY134" fmla="*/ 250191 h 654092"/>
                <a:gd name="connsiteX135" fmla="*/ 439017 w 1271978"/>
                <a:gd name="connsiteY135" fmla="*/ 228229 h 654092"/>
                <a:gd name="connsiteX136" fmla="*/ 439916 w 1271978"/>
                <a:gd name="connsiteY136" fmla="*/ 206238 h 654092"/>
                <a:gd name="connsiteX137" fmla="*/ 440926 w 1271978"/>
                <a:gd name="connsiteY137" fmla="*/ 184276 h 654092"/>
                <a:gd name="connsiteX138" fmla="*/ 441811 w 1271978"/>
                <a:gd name="connsiteY138" fmla="*/ 162396 h 654092"/>
                <a:gd name="connsiteX139" fmla="*/ 442710 w 1271978"/>
                <a:gd name="connsiteY139" fmla="*/ 140433 h 654092"/>
                <a:gd name="connsiteX140" fmla="*/ 443719 w 1271978"/>
                <a:gd name="connsiteY140" fmla="*/ 118443 h 654092"/>
                <a:gd name="connsiteX141" fmla="*/ 415948 w 1271978"/>
                <a:gd name="connsiteY141" fmla="*/ 117226 h 654092"/>
                <a:gd name="connsiteX142" fmla="*/ 388218 w 1271978"/>
                <a:gd name="connsiteY142" fmla="*/ 115898 h 654092"/>
                <a:gd name="connsiteX143" fmla="*/ 360433 w 1271978"/>
                <a:gd name="connsiteY143" fmla="*/ 114460 h 654092"/>
                <a:gd name="connsiteX144" fmla="*/ 332689 w 1271978"/>
                <a:gd name="connsiteY144" fmla="*/ 113077 h 654092"/>
                <a:gd name="connsiteX145" fmla="*/ 304946 w 1271978"/>
                <a:gd name="connsiteY145" fmla="*/ 111569 h 654092"/>
                <a:gd name="connsiteX146" fmla="*/ 277174 w 1271978"/>
                <a:gd name="connsiteY146" fmla="*/ 110007 h 654092"/>
                <a:gd name="connsiteX147" fmla="*/ 249431 w 1271978"/>
                <a:gd name="connsiteY147" fmla="*/ 108472 h 654092"/>
                <a:gd name="connsiteX148" fmla="*/ 221673 w 1271978"/>
                <a:gd name="connsiteY148" fmla="*/ 106798 h 654092"/>
                <a:gd name="connsiteX149" fmla="*/ 194012 w 1271978"/>
                <a:gd name="connsiteY149" fmla="*/ 105069 h 654092"/>
                <a:gd name="connsiteX150" fmla="*/ 166255 w 1271978"/>
                <a:gd name="connsiteY150" fmla="*/ 103340 h 654092"/>
                <a:gd name="connsiteX151" fmla="*/ 138511 w 1271978"/>
                <a:gd name="connsiteY151" fmla="*/ 101529 h 654092"/>
                <a:gd name="connsiteX152" fmla="*/ 110823 w 1271978"/>
                <a:gd name="connsiteY152" fmla="*/ 99579 h 654092"/>
                <a:gd name="connsiteX153" fmla="*/ 83079 w 1271978"/>
                <a:gd name="connsiteY153" fmla="*/ 97601 h 654092"/>
                <a:gd name="connsiteX154" fmla="*/ 55418 w 1271978"/>
                <a:gd name="connsiteY154" fmla="*/ 95623 h 654092"/>
                <a:gd name="connsiteX155" fmla="*/ 27661 w 1271978"/>
                <a:gd name="connsiteY155" fmla="*/ 93576 h 654092"/>
                <a:gd name="connsiteX156" fmla="*/ 0 w 1271978"/>
                <a:gd name="connsiteY156" fmla="*/ 91529 h 654092"/>
                <a:gd name="connsiteX157" fmla="*/ 1729 w 1271978"/>
                <a:gd name="connsiteY157" fmla="*/ 68626 h 654092"/>
                <a:gd name="connsiteX158" fmla="*/ 3458 w 1271978"/>
                <a:gd name="connsiteY158" fmla="*/ 45778 h 654092"/>
                <a:gd name="connsiteX159" fmla="*/ 5200 w 1271978"/>
                <a:gd name="connsiteY159" fmla="*/ 22903 h 654092"/>
                <a:gd name="connsiteX160" fmla="*/ 6929 w 1271978"/>
                <a:gd name="connsiteY160" fmla="*/ 0 h 654092"/>
                <a:gd name="connsiteX161" fmla="*/ 43275 w 1271978"/>
                <a:gd name="connsiteY161" fmla="*/ 2752 h 654092"/>
                <a:gd name="connsiteX162" fmla="*/ 79525 w 1271978"/>
                <a:gd name="connsiteY162" fmla="*/ 5449 h 654092"/>
                <a:gd name="connsiteX163" fmla="*/ 115788 w 1271978"/>
                <a:gd name="connsiteY163" fmla="*/ 7939 h 654092"/>
                <a:gd name="connsiteX164" fmla="*/ 152120 w 1271978"/>
                <a:gd name="connsiteY164" fmla="*/ 10400 h 654092"/>
                <a:gd name="connsiteX165" fmla="*/ 186074 w 1271978"/>
                <a:gd name="connsiteY165" fmla="*/ 12641 h 654092"/>
                <a:gd name="connsiteX166" fmla="*/ 220013 w 1271978"/>
                <a:gd name="connsiteY166" fmla="*/ 14798 h 654092"/>
                <a:gd name="connsiteX167" fmla="*/ 253967 w 1271978"/>
                <a:gd name="connsiteY167" fmla="*/ 16804 h 654092"/>
                <a:gd name="connsiteX168" fmla="*/ 287990 w 1271978"/>
                <a:gd name="connsiteY168" fmla="*/ 18782 h 654092"/>
                <a:gd name="connsiteX169" fmla="*/ 321943 w 1271978"/>
                <a:gd name="connsiteY169" fmla="*/ 20593 h 654092"/>
                <a:gd name="connsiteX170" fmla="*/ 355952 w 1271978"/>
                <a:gd name="connsiteY170" fmla="*/ 22405 h 654092"/>
                <a:gd name="connsiteX171" fmla="*/ 389919 w 1271978"/>
                <a:gd name="connsiteY171" fmla="*/ 24079 h 654092"/>
                <a:gd name="connsiteX172" fmla="*/ 423942 w 1271978"/>
                <a:gd name="connsiteY172" fmla="*/ 25697 h 654092"/>
                <a:gd name="connsiteX173" fmla="*/ 457896 w 1271978"/>
                <a:gd name="connsiteY173" fmla="*/ 27177 h 654092"/>
                <a:gd name="connsiteX174" fmla="*/ 491918 w 1271978"/>
                <a:gd name="connsiteY174" fmla="*/ 28587 h 654092"/>
                <a:gd name="connsiteX175" fmla="*/ 525955 w 1271978"/>
                <a:gd name="connsiteY175" fmla="*/ 29998 h 654092"/>
                <a:gd name="connsiteX176" fmla="*/ 559894 w 1271978"/>
                <a:gd name="connsiteY176" fmla="*/ 31243 h 654092"/>
                <a:gd name="connsiteX177" fmla="*/ 593903 w 1271978"/>
                <a:gd name="connsiteY177" fmla="*/ 32405 h 654092"/>
                <a:gd name="connsiteX178" fmla="*/ 627953 w 1271978"/>
                <a:gd name="connsiteY178" fmla="*/ 33483 h 654092"/>
                <a:gd name="connsiteX179" fmla="*/ 661976 w 1271978"/>
                <a:gd name="connsiteY179" fmla="*/ 34479 h 654092"/>
                <a:gd name="connsiteX180" fmla="*/ 696013 w 1271978"/>
                <a:gd name="connsiteY180" fmla="*/ 35392 h 654092"/>
                <a:gd name="connsiteX181" fmla="*/ 730036 w 1271978"/>
                <a:gd name="connsiteY181" fmla="*/ 36208 h 654092"/>
                <a:gd name="connsiteX182" fmla="*/ 764072 w 1271978"/>
                <a:gd name="connsiteY182" fmla="*/ 36941 h 654092"/>
                <a:gd name="connsiteX183" fmla="*/ 797998 w 1271978"/>
                <a:gd name="connsiteY183" fmla="*/ 37619 h 654092"/>
                <a:gd name="connsiteX184" fmla="*/ 832020 w 1271978"/>
                <a:gd name="connsiteY184" fmla="*/ 38186 h 654092"/>
                <a:gd name="connsiteX185" fmla="*/ 866057 w 1271978"/>
                <a:gd name="connsiteY185" fmla="*/ 38587 h 654092"/>
                <a:gd name="connsiteX186" fmla="*/ 900080 w 1271978"/>
                <a:gd name="connsiteY186" fmla="*/ 39015 h 654092"/>
                <a:gd name="connsiteX187" fmla="*/ 934130 w 1271978"/>
                <a:gd name="connsiteY187" fmla="*/ 39333 h 654092"/>
                <a:gd name="connsiteX188" fmla="*/ 968152 w 1271978"/>
                <a:gd name="connsiteY188" fmla="*/ 39582 h 654092"/>
                <a:gd name="connsiteX189" fmla="*/ 1002203 w 1271978"/>
                <a:gd name="connsiteY189" fmla="*/ 39665 h 654092"/>
                <a:gd name="connsiteX190" fmla="*/ 1036212 w 1271978"/>
                <a:gd name="connsiteY190" fmla="*/ 39748 h 654092"/>
                <a:gd name="connsiteX191" fmla="*/ 1070248 w 1271978"/>
                <a:gd name="connsiteY191" fmla="*/ 39665 h 654092"/>
                <a:gd name="connsiteX192" fmla="*/ 1104257 w 1271978"/>
                <a:gd name="connsiteY192" fmla="*/ 39582 h 654092"/>
                <a:gd name="connsiteX193" fmla="*/ 1138308 w 1271978"/>
                <a:gd name="connsiteY193" fmla="*/ 39333 h 654092"/>
                <a:gd name="connsiteX194" fmla="*/ 1172317 w 1271978"/>
                <a:gd name="connsiteY194" fmla="*/ 39015 h 654092"/>
                <a:gd name="connsiteX195" fmla="*/ 1206339 w 1271978"/>
                <a:gd name="connsiteY195" fmla="*/ 38697 h 654092"/>
                <a:gd name="connsiteX196" fmla="*/ 1240390 w 1271978"/>
                <a:gd name="connsiteY196" fmla="*/ 38186 h 654092"/>
                <a:gd name="connsiteX197" fmla="*/ 1240694 w 1271978"/>
                <a:gd name="connsiteY197" fmla="*/ 61172 h 654092"/>
                <a:gd name="connsiteX198" fmla="*/ 1241040 w 1271978"/>
                <a:gd name="connsiteY198" fmla="*/ 84102 h 654092"/>
                <a:gd name="connsiteX199" fmla="*/ 1241358 w 1271978"/>
                <a:gd name="connsiteY199" fmla="*/ 106978 h 654092"/>
                <a:gd name="connsiteX200" fmla="*/ 1241897 w 1271978"/>
                <a:gd name="connsiteY200" fmla="*/ 130033 h 65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1271978" h="654092">
                  <a:moveTo>
                    <a:pt x="1241897" y="130033"/>
                  </a:moveTo>
                  <a:lnTo>
                    <a:pt x="1245631" y="155536"/>
                  </a:lnTo>
                  <a:lnTo>
                    <a:pt x="1249351" y="181067"/>
                  </a:lnTo>
                  <a:lnTo>
                    <a:pt x="1253086" y="206570"/>
                  </a:lnTo>
                  <a:lnTo>
                    <a:pt x="1256889" y="232101"/>
                  </a:lnTo>
                  <a:lnTo>
                    <a:pt x="1260582" y="257632"/>
                  </a:lnTo>
                  <a:lnTo>
                    <a:pt x="1264385" y="283163"/>
                  </a:lnTo>
                  <a:lnTo>
                    <a:pt x="1268175" y="308721"/>
                  </a:lnTo>
                  <a:lnTo>
                    <a:pt x="1271978" y="334224"/>
                  </a:lnTo>
                  <a:lnTo>
                    <a:pt x="1271895" y="354209"/>
                  </a:lnTo>
                  <a:lnTo>
                    <a:pt x="1271798" y="374194"/>
                  </a:lnTo>
                  <a:lnTo>
                    <a:pt x="1271729" y="394179"/>
                  </a:lnTo>
                  <a:lnTo>
                    <a:pt x="1271632" y="414164"/>
                  </a:lnTo>
                  <a:lnTo>
                    <a:pt x="1271522" y="434121"/>
                  </a:lnTo>
                  <a:lnTo>
                    <a:pt x="1271466" y="454106"/>
                  </a:lnTo>
                  <a:lnTo>
                    <a:pt x="1271383" y="474091"/>
                  </a:lnTo>
                  <a:lnTo>
                    <a:pt x="1271314" y="494103"/>
                  </a:lnTo>
                  <a:lnTo>
                    <a:pt x="1271217" y="514061"/>
                  </a:lnTo>
                  <a:lnTo>
                    <a:pt x="1271038" y="534128"/>
                  </a:lnTo>
                  <a:lnTo>
                    <a:pt x="1270982" y="554141"/>
                  </a:lnTo>
                  <a:lnTo>
                    <a:pt x="1270885" y="574098"/>
                  </a:lnTo>
                  <a:lnTo>
                    <a:pt x="1270775" y="594083"/>
                  </a:lnTo>
                  <a:lnTo>
                    <a:pt x="1270719" y="614123"/>
                  </a:lnTo>
                  <a:lnTo>
                    <a:pt x="1270623" y="634136"/>
                  </a:lnTo>
                  <a:lnTo>
                    <a:pt x="1270554" y="654093"/>
                  </a:lnTo>
                  <a:lnTo>
                    <a:pt x="1235687" y="645283"/>
                  </a:lnTo>
                  <a:lnTo>
                    <a:pt x="1226919" y="639502"/>
                  </a:lnTo>
                  <a:lnTo>
                    <a:pt x="1210903" y="632960"/>
                  </a:lnTo>
                  <a:lnTo>
                    <a:pt x="1196478" y="619240"/>
                  </a:lnTo>
                  <a:lnTo>
                    <a:pt x="1168057" y="602381"/>
                  </a:lnTo>
                  <a:lnTo>
                    <a:pt x="1157297" y="598357"/>
                  </a:lnTo>
                  <a:lnTo>
                    <a:pt x="1153936" y="598841"/>
                  </a:lnTo>
                  <a:lnTo>
                    <a:pt x="1148127" y="607346"/>
                  </a:lnTo>
                  <a:lnTo>
                    <a:pt x="1133176" y="614096"/>
                  </a:lnTo>
                  <a:lnTo>
                    <a:pt x="1125017" y="614441"/>
                  </a:lnTo>
                  <a:lnTo>
                    <a:pt x="1110135" y="612062"/>
                  </a:lnTo>
                  <a:lnTo>
                    <a:pt x="1107342" y="609933"/>
                  </a:lnTo>
                  <a:lnTo>
                    <a:pt x="1105211" y="604774"/>
                  </a:lnTo>
                  <a:lnTo>
                    <a:pt x="1099237" y="601316"/>
                  </a:lnTo>
                  <a:lnTo>
                    <a:pt x="1094853" y="604041"/>
                  </a:lnTo>
                  <a:lnTo>
                    <a:pt x="1073388" y="611233"/>
                  </a:lnTo>
                  <a:lnTo>
                    <a:pt x="1070179" y="616281"/>
                  </a:lnTo>
                  <a:lnTo>
                    <a:pt x="1058036" y="616502"/>
                  </a:lnTo>
                  <a:lnTo>
                    <a:pt x="1045990" y="612906"/>
                  </a:lnTo>
                  <a:lnTo>
                    <a:pt x="1015591" y="624123"/>
                  </a:lnTo>
                  <a:lnTo>
                    <a:pt x="1005108" y="632905"/>
                  </a:lnTo>
                  <a:lnTo>
                    <a:pt x="994209" y="635961"/>
                  </a:lnTo>
                  <a:lnTo>
                    <a:pt x="988497" y="644439"/>
                  </a:lnTo>
                  <a:lnTo>
                    <a:pt x="985205" y="643195"/>
                  </a:lnTo>
                  <a:lnTo>
                    <a:pt x="973809" y="632628"/>
                  </a:lnTo>
                  <a:lnTo>
                    <a:pt x="962068" y="629392"/>
                  </a:lnTo>
                  <a:lnTo>
                    <a:pt x="946135" y="618825"/>
                  </a:lnTo>
                  <a:lnTo>
                    <a:pt x="945623" y="609587"/>
                  </a:lnTo>
                  <a:lnTo>
                    <a:pt x="943908" y="608425"/>
                  </a:lnTo>
                  <a:lnTo>
                    <a:pt x="941004" y="607346"/>
                  </a:lnTo>
                  <a:lnTo>
                    <a:pt x="937449" y="608190"/>
                  </a:lnTo>
                  <a:lnTo>
                    <a:pt x="930451" y="616046"/>
                  </a:lnTo>
                  <a:lnTo>
                    <a:pt x="926413" y="618023"/>
                  </a:lnTo>
                  <a:lnTo>
                    <a:pt x="922347" y="617678"/>
                  </a:lnTo>
                  <a:lnTo>
                    <a:pt x="906898" y="612242"/>
                  </a:lnTo>
                  <a:lnTo>
                    <a:pt x="900467" y="602727"/>
                  </a:lnTo>
                  <a:lnTo>
                    <a:pt x="897244" y="599753"/>
                  </a:lnTo>
                  <a:lnTo>
                    <a:pt x="893690" y="599186"/>
                  </a:lnTo>
                  <a:lnTo>
                    <a:pt x="886996" y="601883"/>
                  </a:lnTo>
                  <a:lnTo>
                    <a:pt x="883138" y="612284"/>
                  </a:lnTo>
                  <a:lnTo>
                    <a:pt x="880136" y="615036"/>
                  </a:lnTo>
                  <a:lnTo>
                    <a:pt x="873622" y="616765"/>
                  </a:lnTo>
                  <a:lnTo>
                    <a:pt x="873968" y="621979"/>
                  </a:lnTo>
                  <a:lnTo>
                    <a:pt x="867993" y="636266"/>
                  </a:lnTo>
                  <a:lnTo>
                    <a:pt x="864868" y="639073"/>
                  </a:lnTo>
                  <a:lnTo>
                    <a:pt x="860801" y="638478"/>
                  </a:lnTo>
                  <a:lnTo>
                    <a:pt x="856680" y="634938"/>
                  </a:lnTo>
                  <a:lnTo>
                    <a:pt x="853610" y="629807"/>
                  </a:lnTo>
                  <a:lnTo>
                    <a:pt x="852351" y="625436"/>
                  </a:lnTo>
                  <a:lnTo>
                    <a:pt x="854840" y="614040"/>
                  </a:lnTo>
                  <a:lnTo>
                    <a:pt x="853540" y="610237"/>
                  </a:lnTo>
                  <a:lnTo>
                    <a:pt x="850456" y="608992"/>
                  </a:lnTo>
                  <a:lnTo>
                    <a:pt x="842794" y="614289"/>
                  </a:lnTo>
                  <a:lnTo>
                    <a:pt x="836087" y="613971"/>
                  </a:lnTo>
                  <a:lnTo>
                    <a:pt x="827498" y="619185"/>
                  </a:lnTo>
                  <a:lnTo>
                    <a:pt x="822146" y="620720"/>
                  </a:lnTo>
                  <a:lnTo>
                    <a:pt x="817250" y="619309"/>
                  </a:lnTo>
                  <a:lnTo>
                    <a:pt x="809505" y="610500"/>
                  </a:lnTo>
                  <a:lnTo>
                    <a:pt x="795812" y="604718"/>
                  </a:lnTo>
                  <a:lnTo>
                    <a:pt x="790681" y="594374"/>
                  </a:lnTo>
                  <a:lnTo>
                    <a:pt x="788275" y="591400"/>
                  </a:lnTo>
                  <a:lnTo>
                    <a:pt x="785384" y="590556"/>
                  </a:lnTo>
                  <a:lnTo>
                    <a:pt x="782425" y="590833"/>
                  </a:lnTo>
                  <a:lnTo>
                    <a:pt x="777446" y="594041"/>
                  </a:lnTo>
                  <a:lnTo>
                    <a:pt x="761361" y="607166"/>
                  </a:lnTo>
                  <a:lnTo>
                    <a:pt x="754100" y="611302"/>
                  </a:lnTo>
                  <a:lnTo>
                    <a:pt x="747821" y="612062"/>
                  </a:lnTo>
                  <a:lnTo>
                    <a:pt x="741929" y="610555"/>
                  </a:lnTo>
                  <a:lnTo>
                    <a:pt x="738237" y="607097"/>
                  </a:lnTo>
                  <a:lnTo>
                    <a:pt x="737725" y="593405"/>
                  </a:lnTo>
                  <a:lnTo>
                    <a:pt x="734337" y="589159"/>
                  </a:lnTo>
                  <a:lnTo>
                    <a:pt x="719898" y="580322"/>
                  </a:lnTo>
                  <a:lnTo>
                    <a:pt x="716994" y="572134"/>
                  </a:lnTo>
                  <a:lnTo>
                    <a:pt x="715846" y="560918"/>
                  </a:lnTo>
                  <a:lnTo>
                    <a:pt x="698170" y="562245"/>
                  </a:lnTo>
                  <a:lnTo>
                    <a:pt x="676457" y="560572"/>
                  </a:lnTo>
                  <a:lnTo>
                    <a:pt x="666374" y="570156"/>
                  </a:lnTo>
                  <a:lnTo>
                    <a:pt x="661257" y="571885"/>
                  </a:lnTo>
                  <a:lnTo>
                    <a:pt x="655130" y="569755"/>
                  </a:lnTo>
                  <a:lnTo>
                    <a:pt x="637967" y="555869"/>
                  </a:lnTo>
                  <a:lnTo>
                    <a:pt x="619282" y="558027"/>
                  </a:lnTo>
                  <a:lnTo>
                    <a:pt x="608826" y="556216"/>
                  </a:lnTo>
                  <a:lnTo>
                    <a:pt x="583115" y="545469"/>
                  </a:lnTo>
                  <a:lnTo>
                    <a:pt x="562799" y="543906"/>
                  </a:lnTo>
                  <a:lnTo>
                    <a:pt x="554362" y="541859"/>
                  </a:lnTo>
                  <a:lnTo>
                    <a:pt x="550020" y="539453"/>
                  </a:lnTo>
                  <a:lnTo>
                    <a:pt x="548539" y="524170"/>
                  </a:lnTo>
                  <a:lnTo>
                    <a:pt x="540933" y="511045"/>
                  </a:lnTo>
                  <a:lnTo>
                    <a:pt x="538374" y="507422"/>
                  </a:lnTo>
                  <a:lnTo>
                    <a:pt x="524973" y="497907"/>
                  </a:lnTo>
                  <a:lnTo>
                    <a:pt x="522760" y="497505"/>
                  </a:lnTo>
                  <a:lnTo>
                    <a:pt x="521197" y="499456"/>
                  </a:lnTo>
                  <a:lnTo>
                    <a:pt x="517712" y="509483"/>
                  </a:lnTo>
                  <a:lnTo>
                    <a:pt x="513590" y="509801"/>
                  </a:lnTo>
                  <a:lnTo>
                    <a:pt x="497810" y="506343"/>
                  </a:lnTo>
                  <a:lnTo>
                    <a:pt x="483108" y="508750"/>
                  </a:lnTo>
                  <a:lnTo>
                    <a:pt x="475183" y="503425"/>
                  </a:lnTo>
                  <a:lnTo>
                    <a:pt x="448518" y="478821"/>
                  </a:lnTo>
                  <a:lnTo>
                    <a:pt x="437620" y="472334"/>
                  </a:lnTo>
                  <a:lnTo>
                    <a:pt x="428727" y="470011"/>
                  </a:lnTo>
                  <a:lnTo>
                    <a:pt x="429668" y="448021"/>
                  </a:lnTo>
                  <a:lnTo>
                    <a:pt x="430664" y="425975"/>
                  </a:lnTo>
                  <a:lnTo>
                    <a:pt x="431549" y="403985"/>
                  </a:lnTo>
                  <a:lnTo>
                    <a:pt x="432462" y="382022"/>
                  </a:lnTo>
                  <a:lnTo>
                    <a:pt x="433429" y="360059"/>
                  </a:lnTo>
                  <a:lnTo>
                    <a:pt x="434328" y="338097"/>
                  </a:lnTo>
                  <a:lnTo>
                    <a:pt x="435227" y="316107"/>
                  </a:lnTo>
                  <a:lnTo>
                    <a:pt x="436237" y="294144"/>
                  </a:lnTo>
                  <a:lnTo>
                    <a:pt x="437164" y="272181"/>
                  </a:lnTo>
                  <a:lnTo>
                    <a:pt x="438049" y="250191"/>
                  </a:lnTo>
                  <a:lnTo>
                    <a:pt x="439017" y="228229"/>
                  </a:lnTo>
                  <a:lnTo>
                    <a:pt x="439916" y="206238"/>
                  </a:lnTo>
                  <a:lnTo>
                    <a:pt x="440926" y="184276"/>
                  </a:lnTo>
                  <a:lnTo>
                    <a:pt x="441811" y="162396"/>
                  </a:lnTo>
                  <a:lnTo>
                    <a:pt x="442710" y="140433"/>
                  </a:lnTo>
                  <a:lnTo>
                    <a:pt x="443719" y="118443"/>
                  </a:lnTo>
                  <a:lnTo>
                    <a:pt x="415948" y="117226"/>
                  </a:lnTo>
                  <a:lnTo>
                    <a:pt x="388218" y="115898"/>
                  </a:lnTo>
                  <a:lnTo>
                    <a:pt x="360433" y="114460"/>
                  </a:lnTo>
                  <a:lnTo>
                    <a:pt x="332689" y="113077"/>
                  </a:lnTo>
                  <a:lnTo>
                    <a:pt x="304946" y="111569"/>
                  </a:lnTo>
                  <a:lnTo>
                    <a:pt x="277174" y="110007"/>
                  </a:lnTo>
                  <a:lnTo>
                    <a:pt x="249431" y="108472"/>
                  </a:lnTo>
                  <a:lnTo>
                    <a:pt x="221673" y="106798"/>
                  </a:lnTo>
                  <a:lnTo>
                    <a:pt x="194012" y="105069"/>
                  </a:lnTo>
                  <a:lnTo>
                    <a:pt x="166255" y="103340"/>
                  </a:lnTo>
                  <a:lnTo>
                    <a:pt x="138511" y="101529"/>
                  </a:lnTo>
                  <a:lnTo>
                    <a:pt x="110823" y="99579"/>
                  </a:lnTo>
                  <a:lnTo>
                    <a:pt x="83079" y="97601"/>
                  </a:lnTo>
                  <a:lnTo>
                    <a:pt x="55418" y="95623"/>
                  </a:lnTo>
                  <a:lnTo>
                    <a:pt x="27661" y="93576"/>
                  </a:lnTo>
                  <a:lnTo>
                    <a:pt x="0" y="91529"/>
                  </a:lnTo>
                  <a:lnTo>
                    <a:pt x="1729" y="68626"/>
                  </a:lnTo>
                  <a:lnTo>
                    <a:pt x="3458" y="45778"/>
                  </a:lnTo>
                  <a:lnTo>
                    <a:pt x="5200" y="22903"/>
                  </a:lnTo>
                  <a:lnTo>
                    <a:pt x="6929" y="0"/>
                  </a:lnTo>
                  <a:lnTo>
                    <a:pt x="43275" y="2752"/>
                  </a:lnTo>
                  <a:lnTo>
                    <a:pt x="79525" y="5449"/>
                  </a:lnTo>
                  <a:lnTo>
                    <a:pt x="115788" y="7939"/>
                  </a:lnTo>
                  <a:lnTo>
                    <a:pt x="152120" y="10400"/>
                  </a:lnTo>
                  <a:lnTo>
                    <a:pt x="186074" y="12641"/>
                  </a:lnTo>
                  <a:lnTo>
                    <a:pt x="220013" y="14798"/>
                  </a:lnTo>
                  <a:lnTo>
                    <a:pt x="253967" y="16804"/>
                  </a:lnTo>
                  <a:lnTo>
                    <a:pt x="287990" y="18782"/>
                  </a:lnTo>
                  <a:lnTo>
                    <a:pt x="321943" y="20593"/>
                  </a:lnTo>
                  <a:lnTo>
                    <a:pt x="355952" y="22405"/>
                  </a:lnTo>
                  <a:lnTo>
                    <a:pt x="389919" y="24079"/>
                  </a:lnTo>
                  <a:lnTo>
                    <a:pt x="423942" y="25697"/>
                  </a:lnTo>
                  <a:lnTo>
                    <a:pt x="457896" y="27177"/>
                  </a:lnTo>
                  <a:lnTo>
                    <a:pt x="491918" y="28587"/>
                  </a:lnTo>
                  <a:lnTo>
                    <a:pt x="525955" y="29998"/>
                  </a:lnTo>
                  <a:lnTo>
                    <a:pt x="559894" y="31243"/>
                  </a:lnTo>
                  <a:lnTo>
                    <a:pt x="593903" y="32405"/>
                  </a:lnTo>
                  <a:lnTo>
                    <a:pt x="627953" y="33483"/>
                  </a:lnTo>
                  <a:lnTo>
                    <a:pt x="661976" y="34479"/>
                  </a:lnTo>
                  <a:lnTo>
                    <a:pt x="696013" y="35392"/>
                  </a:lnTo>
                  <a:lnTo>
                    <a:pt x="730036" y="36208"/>
                  </a:lnTo>
                  <a:lnTo>
                    <a:pt x="764072" y="36941"/>
                  </a:lnTo>
                  <a:lnTo>
                    <a:pt x="797998" y="37619"/>
                  </a:lnTo>
                  <a:lnTo>
                    <a:pt x="832020" y="38186"/>
                  </a:lnTo>
                  <a:lnTo>
                    <a:pt x="866057" y="38587"/>
                  </a:lnTo>
                  <a:lnTo>
                    <a:pt x="900080" y="39015"/>
                  </a:lnTo>
                  <a:lnTo>
                    <a:pt x="934130" y="39333"/>
                  </a:lnTo>
                  <a:lnTo>
                    <a:pt x="968152" y="39582"/>
                  </a:lnTo>
                  <a:lnTo>
                    <a:pt x="1002203" y="39665"/>
                  </a:lnTo>
                  <a:lnTo>
                    <a:pt x="1036212" y="39748"/>
                  </a:lnTo>
                  <a:lnTo>
                    <a:pt x="1070248" y="39665"/>
                  </a:lnTo>
                  <a:lnTo>
                    <a:pt x="1104257" y="39582"/>
                  </a:lnTo>
                  <a:lnTo>
                    <a:pt x="1138308" y="39333"/>
                  </a:lnTo>
                  <a:lnTo>
                    <a:pt x="1172317" y="39015"/>
                  </a:lnTo>
                  <a:lnTo>
                    <a:pt x="1206339" y="38697"/>
                  </a:lnTo>
                  <a:lnTo>
                    <a:pt x="1240390" y="38186"/>
                  </a:lnTo>
                  <a:lnTo>
                    <a:pt x="1240694" y="61172"/>
                  </a:lnTo>
                  <a:lnTo>
                    <a:pt x="1241040" y="84102"/>
                  </a:lnTo>
                  <a:lnTo>
                    <a:pt x="1241358" y="106978"/>
                  </a:lnTo>
                  <a:lnTo>
                    <a:pt x="1241897" y="130033"/>
                  </a:lnTo>
                  <a:close/>
                </a:path>
              </a:pathLst>
            </a:custGeom>
            <a:solidFill>
              <a:schemeClr val="accent3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5715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OK</a:t>
              </a:r>
            </a:p>
          </p:txBody>
        </p:sp>
        <p:sp>
          <p:nvSpPr>
            <p:cNvPr id="85" name="Freeform: Shape 487">
              <a:extLst>
                <a:ext uri="{FF2B5EF4-FFF2-40B4-BE49-F238E27FC236}">
                  <a16:creationId xmlns:a16="http://schemas.microsoft.com/office/drawing/2014/main" id="{0F5B2272-02B2-ED12-7785-1951CA63A935}"/>
                </a:ext>
              </a:extLst>
            </p:cNvPr>
            <p:cNvSpPr/>
            <p:nvPr/>
          </p:nvSpPr>
          <p:spPr>
            <a:xfrm>
              <a:off x="4679182" y="4165888"/>
              <a:ext cx="1743524" cy="1692151"/>
            </a:xfrm>
            <a:custGeom>
              <a:avLst/>
              <a:gdLst>
                <a:gd name="connsiteX0" fmla="*/ 1908631 w 2068606"/>
                <a:gd name="connsiteY0" fmla="*/ 562411 h 2007655"/>
                <a:gd name="connsiteX1" fmla="*/ 1916777 w 2068606"/>
                <a:gd name="connsiteY1" fmla="*/ 571277 h 2007655"/>
                <a:gd name="connsiteX2" fmla="*/ 1923332 w 2068606"/>
                <a:gd name="connsiteY2" fmla="*/ 573766 h 2007655"/>
                <a:gd name="connsiteX3" fmla="*/ 1925241 w 2068606"/>
                <a:gd name="connsiteY3" fmla="*/ 577334 h 2007655"/>
                <a:gd name="connsiteX4" fmla="*/ 1928395 w 2068606"/>
                <a:gd name="connsiteY4" fmla="*/ 578206 h 2007655"/>
                <a:gd name="connsiteX5" fmla="*/ 1932239 w 2068606"/>
                <a:gd name="connsiteY5" fmla="*/ 577418 h 2007655"/>
                <a:gd name="connsiteX6" fmla="*/ 1938020 w 2068606"/>
                <a:gd name="connsiteY6" fmla="*/ 573172 h 2007655"/>
                <a:gd name="connsiteX7" fmla="*/ 1946706 w 2068606"/>
                <a:gd name="connsiteY7" fmla="*/ 574167 h 2007655"/>
                <a:gd name="connsiteX8" fmla="*/ 1953912 w 2068606"/>
                <a:gd name="connsiteY8" fmla="*/ 572604 h 2007655"/>
                <a:gd name="connsiteX9" fmla="*/ 1968143 w 2068606"/>
                <a:gd name="connsiteY9" fmla="*/ 574416 h 2007655"/>
                <a:gd name="connsiteX10" fmla="*/ 1976206 w 2068606"/>
                <a:gd name="connsiteY10" fmla="*/ 578469 h 2007655"/>
                <a:gd name="connsiteX11" fmla="*/ 1976939 w 2068606"/>
                <a:gd name="connsiteY11" fmla="*/ 603432 h 2007655"/>
                <a:gd name="connsiteX12" fmla="*/ 1977699 w 2068606"/>
                <a:gd name="connsiteY12" fmla="*/ 628424 h 2007655"/>
                <a:gd name="connsiteX13" fmla="*/ 1978433 w 2068606"/>
                <a:gd name="connsiteY13" fmla="*/ 653498 h 2007655"/>
                <a:gd name="connsiteX14" fmla="*/ 1979166 w 2068606"/>
                <a:gd name="connsiteY14" fmla="*/ 678517 h 2007655"/>
                <a:gd name="connsiteX15" fmla="*/ 1979677 w 2068606"/>
                <a:gd name="connsiteY15" fmla="*/ 701904 h 2007655"/>
                <a:gd name="connsiteX16" fmla="*/ 1980161 w 2068606"/>
                <a:gd name="connsiteY16" fmla="*/ 725264 h 2007655"/>
                <a:gd name="connsiteX17" fmla="*/ 1980659 w 2068606"/>
                <a:gd name="connsiteY17" fmla="*/ 748610 h 2007655"/>
                <a:gd name="connsiteX18" fmla="*/ 1981157 w 2068606"/>
                <a:gd name="connsiteY18" fmla="*/ 771997 h 2007655"/>
                <a:gd name="connsiteX19" fmla="*/ 1981655 w 2068606"/>
                <a:gd name="connsiteY19" fmla="*/ 795384 h 2007655"/>
                <a:gd name="connsiteX20" fmla="*/ 1982139 w 2068606"/>
                <a:gd name="connsiteY20" fmla="*/ 818743 h 2007655"/>
                <a:gd name="connsiteX21" fmla="*/ 1982623 w 2068606"/>
                <a:gd name="connsiteY21" fmla="*/ 842103 h 2007655"/>
                <a:gd name="connsiteX22" fmla="*/ 1983121 w 2068606"/>
                <a:gd name="connsiteY22" fmla="*/ 865462 h 2007655"/>
                <a:gd name="connsiteX23" fmla="*/ 2005429 w 2068606"/>
                <a:gd name="connsiteY23" fmla="*/ 887508 h 2007655"/>
                <a:gd name="connsiteX24" fmla="*/ 2015180 w 2068606"/>
                <a:gd name="connsiteY24" fmla="*/ 902791 h 2007655"/>
                <a:gd name="connsiteX25" fmla="*/ 2018333 w 2068606"/>
                <a:gd name="connsiteY25" fmla="*/ 910646 h 2007655"/>
                <a:gd name="connsiteX26" fmla="*/ 2019868 w 2068606"/>
                <a:gd name="connsiteY26" fmla="*/ 937629 h 2007655"/>
                <a:gd name="connsiteX27" fmla="*/ 2022192 w 2068606"/>
                <a:gd name="connsiteY27" fmla="*/ 944088 h 2007655"/>
                <a:gd name="connsiteX28" fmla="*/ 2033436 w 2068606"/>
                <a:gd name="connsiteY28" fmla="*/ 953976 h 2007655"/>
                <a:gd name="connsiteX29" fmla="*/ 2033837 w 2068606"/>
                <a:gd name="connsiteY29" fmla="*/ 960671 h 2007655"/>
                <a:gd name="connsiteX30" fmla="*/ 2045800 w 2068606"/>
                <a:gd name="connsiteY30" fmla="*/ 979936 h 2007655"/>
                <a:gd name="connsiteX31" fmla="*/ 2045717 w 2068606"/>
                <a:gd name="connsiteY31" fmla="*/ 989092 h 2007655"/>
                <a:gd name="connsiteX32" fmla="*/ 2057210 w 2068606"/>
                <a:gd name="connsiteY32" fmla="*/ 1009644 h 2007655"/>
                <a:gd name="connsiteX33" fmla="*/ 2063572 w 2068606"/>
                <a:gd name="connsiteY33" fmla="*/ 1014941 h 2007655"/>
                <a:gd name="connsiteX34" fmla="*/ 2064983 w 2068606"/>
                <a:gd name="connsiteY34" fmla="*/ 1029061 h 2007655"/>
                <a:gd name="connsiteX35" fmla="*/ 2068607 w 2068606"/>
                <a:gd name="connsiteY35" fmla="*/ 1039725 h 2007655"/>
                <a:gd name="connsiteX36" fmla="*/ 2063724 w 2068606"/>
                <a:gd name="connsiteY36" fmla="*/ 1047483 h 2007655"/>
                <a:gd name="connsiteX37" fmla="*/ 2066145 w 2068606"/>
                <a:gd name="connsiteY37" fmla="*/ 1057967 h 2007655"/>
                <a:gd name="connsiteX38" fmla="*/ 2063323 w 2068606"/>
                <a:gd name="connsiteY38" fmla="*/ 1067911 h 2007655"/>
                <a:gd name="connsiteX39" fmla="*/ 2061982 w 2068606"/>
                <a:gd name="connsiteY39" fmla="*/ 1081036 h 2007655"/>
                <a:gd name="connsiteX40" fmla="*/ 2055219 w 2068606"/>
                <a:gd name="connsiteY40" fmla="*/ 1101491 h 2007655"/>
                <a:gd name="connsiteX41" fmla="*/ 2049037 w 2068606"/>
                <a:gd name="connsiteY41" fmla="*/ 1111587 h 2007655"/>
                <a:gd name="connsiteX42" fmla="*/ 2040683 w 2068606"/>
                <a:gd name="connsiteY42" fmla="*/ 1130770 h 2007655"/>
                <a:gd name="connsiteX43" fmla="*/ 2041859 w 2068606"/>
                <a:gd name="connsiteY43" fmla="*/ 1146551 h 2007655"/>
                <a:gd name="connsiteX44" fmla="*/ 2037239 w 2068606"/>
                <a:gd name="connsiteY44" fmla="*/ 1163894 h 2007655"/>
                <a:gd name="connsiteX45" fmla="*/ 2036811 w 2068606"/>
                <a:gd name="connsiteY45" fmla="*/ 1170491 h 2007655"/>
                <a:gd name="connsiteX46" fmla="*/ 2041859 w 2068606"/>
                <a:gd name="connsiteY46" fmla="*/ 1181804 h 2007655"/>
                <a:gd name="connsiteX47" fmla="*/ 2044334 w 2068606"/>
                <a:gd name="connsiteY47" fmla="*/ 1213268 h 2007655"/>
                <a:gd name="connsiteX48" fmla="*/ 2041859 w 2068606"/>
                <a:gd name="connsiteY48" fmla="*/ 1219934 h 2007655"/>
                <a:gd name="connsiteX49" fmla="*/ 2031528 w 2068606"/>
                <a:gd name="connsiteY49" fmla="*/ 1238702 h 2007655"/>
                <a:gd name="connsiteX50" fmla="*/ 2023838 w 2068606"/>
                <a:gd name="connsiteY50" fmla="*/ 1238425 h 2007655"/>
                <a:gd name="connsiteX51" fmla="*/ 2007656 w 2068606"/>
                <a:gd name="connsiteY51" fmla="*/ 1269406 h 2007655"/>
                <a:gd name="connsiteX52" fmla="*/ 2017711 w 2068606"/>
                <a:gd name="connsiteY52" fmla="*/ 1286347 h 2007655"/>
                <a:gd name="connsiteX53" fmla="*/ 2017254 w 2068606"/>
                <a:gd name="connsiteY53" fmla="*/ 1292530 h 2007655"/>
                <a:gd name="connsiteX54" fmla="*/ 1983370 w 2068606"/>
                <a:gd name="connsiteY54" fmla="*/ 1296831 h 2007655"/>
                <a:gd name="connsiteX55" fmla="*/ 1906985 w 2068606"/>
                <a:gd name="connsiteY55" fmla="*/ 1332762 h 2007655"/>
                <a:gd name="connsiteX56" fmla="*/ 1877181 w 2068606"/>
                <a:gd name="connsiteY56" fmla="*/ 1351834 h 2007655"/>
                <a:gd name="connsiteX57" fmla="*/ 1878647 w 2068606"/>
                <a:gd name="connsiteY57" fmla="*/ 1345569 h 2007655"/>
                <a:gd name="connsiteX58" fmla="*/ 1914675 w 2068606"/>
                <a:gd name="connsiteY58" fmla="*/ 1320882 h 2007655"/>
                <a:gd name="connsiteX59" fmla="*/ 1901771 w 2068606"/>
                <a:gd name="connsiteY59" fmla="*/ 1317397 h 2007655"/>
                <a:gd name="connsiteX60" fmla="*/ 1881219 w 2068606"/>
                <a:gd name="connsiteY60" fmla="*/ 1323773 h 2007655"/>
                <a:gd name="connsiteX61" fmla="*/ 1873778 w 2068606"/>
                <a:gd name="connsiteY61" fmla="*/ 1321532 h 2007655"/>
                <a:gd name="connsiteX62" fmla="*/ 1882284 w 2068606"/>
                <a:gd name="connsiteY62" fmla="*/ 1301464 h 2007655"/>
                <a:gd name="connsiteX63" fmla="*/ 1879227 w 2068606"/>
                <a:gd name="connsiteY63" fmla="*/ 1283886 h 2007655"/>
                <a:gd name="connsiteX64" fmla="*/ 1864595 w 2068606"/>
                <a:gd name="connsiteY64" fmla="*/ 1283637 h 2007655"/>
                <a:gd name="connsiteX65" fmla="*/ 1855453 w 2068606"/>
                <a:gd name="connsiteY65" fmla="*/ 1297744 h 2007655"/>
                <a:gd name="connsiteX66" fmla="*/ 1848911 w 2068606"/>
                <a:gd name="connsiteY66" fmla="*/ 1297260 h 2007655"/>
                <a:gd name="connsiteX67" fmla="*/ 1840309 w 2068606"/>
                <a:gd name="connsiteY67" fmla="*/ 1291313 h 2007655"/>
                <a:gd name="connsiteX68" fmla="*/ 1833781 w 2068606"/>
                <a:gd name="connsiteY68" fmla="*/ 1293318 h 2007655"/>
                <a:gd name="connsiteX69" fmla="*/ 1838981 w 2068606"/>
                <a:gd name="connsiteY69" fmla="*/ 1325114 h 2007655"/>
                <a:gd name="connsiteX70" fmla="*/ 1848413 w 2068606"/>
                <a:gd name="connsiteY70" fmla="*/ 1338087 h 2007655"/>
                <a:gd name="connsiteX71" fmla="*/ 1856338 w 2068606"/>
                <a:gd name="connsiteY71" fmla="*/ 1354669 h 2007655"/>
                <a:gd name="connsiteX72" fmla="*/ 1835344 w 2068606"/>
                <a:gd name="connsiteY72" fmla="*/ 1375609 h 2007655"/>
                <a:gd name="connsiteX73" fmla="*/ 1815884 w 2068606"/>
                <a:gd name="connsiteY73" fmla="*/ 1392841 h 2007655"/>
                <a:gd name="connsiteX74" fmla="*/ 1813879 w 2068606"/>
                <a:gd name="connsiteY74" fmla="*/ 1409341 h 2007655"/>
                <a:gd name="connsiteX75" fmla="*/ 1794212 w 2068606"/>
                <a:gd name="connsiteY75" fmla="*/ 1430999 h 2007655"/>
                <a:gd name="connsiteX76" fmla="*/ 1775610 w 2068606"/>
                <a:gd name="connsiteY76" fmla="*/ 1443295 h 2007655"/>
                <a:gd name="connsiteX77" fmla="*/ 1731851 w 2068606"/>
                <a:gd name="connsiteY77" fmla="*/ 1472145 h 2007655"/>
                <a:gd name="connsiteX78" fmla="*/ 1719307 w 2068606"/>
                <a:gd name="connsiteY78" fmla="*/ 1478299 h 2007655"/>
                <a:gd name="connsiteX79" fmla="*/ 1699474 w 2068606"/>
                <a:gd name="connsiteY79" fmla="*/ 1491728 h 2007655"/>
                <a:gd name="connsiteX80" fmla="*/ 1672049 w 2068606"/>
                <a:gd name="connsiteY80" fmla="*/ 1501700 h 2007655"/>
                <a:gd name="connsiteX81" fmla="*/ 1645716 w 2068606"/>
                <a:gd name="connsiteY81" fmla="*/ 1517480 h 2007655"/>
                <a:gd name="connsiteX82" fmla="*/ 1636809 w 2068606"/>
                <a:gd name="connsiteY82" fmla="*/ 1519887 h 2007655"/>
                <a:gd name="connsiteX83" fmla="*/ 1653640 w 2068606"/>
                <a:gd name="connsiteY83" fmla="*/ 1506485 h 2007655"/>
                <a:gd name="connsiteX84" fmla="*/ 1673543 w 2068606"/>
                <a:gd name="connsiteY84" fmla="*/ 1493277 h 2007655"/>
                <a:gd name="connsiteX85" fmla="*/ 1656448 w 2068606"/>
                <a:gd name="connsiteY85" fmla="*/ 1495089 h 2007655"/>
                <a:gd name="connsiteX86" fmla="*/ 1630115 w 2068606"/>
                <a:gd name="connsiteY86" fmla="*/ 1488907 h 2007655"/>
                <a:gd name="connsiteX87" fmla="*/ 1613989 w 2068606"/>
                <a:gd name="connsiteY87" fmla="*/ 1488478 h 2007655"/>
                <a:gd name="connsiteX88" fmla="*/ 1613823 w 2068606"/>
                <a:gd name="connsiteY88" fmla="*/ 1493291 h 2007655"/>
                <a:gd name="connsiteX89" fmla="*/ 1601528 w 2068606"/>
                <a:gd name="connsiteY89" fmla="*/ 1500040 h 2007655"/>
                <a:gd name="connsiteX90" fmla="*/ 1588887 w 2068606"/>
                <a:gd name="connsiteY90" fmla="*/ 1490013 h 2007655"/>
                <a:gd name="connsiteX91" fmla="*/ 1583438 w 2068606"/>
                <a:gd name="connsiteY91" fmla="*/ 1483209 h 2007655"/>
                <a:gd name="connsiteX92" fmla="*/ 1580851 w 2068606"/>
                <a:gd name="connsiteY92" fmla="*/ 1477345 h 2007655"/>
                <a:gd name="connsiteX93" fmla="*/ 1575471 w 2068606"/>
                <a:gd name="connsiteY93" fmla="*/ 1475934 h 2007655"/>
                <a:gd name="connsiteX94" fmla="*/ 1570271 w 2068606"/>
                <a:gd name="connsiteY94" fmla="*/ 1478576 h 2007655"/>
                <a:gd name="connsiteX95" fmla="*/ 1588956 w 2068606"/>
                <a:gd name="connsiteY95" fmla="*/ 1519721 h 2007655"/>
                <a:gd name="connsiteX96" fmla="*/ 1597033 w 2068606"/>
                <a:gd name="connsiteY96" fmla="*/ 1521533 h 2007655"/>
                <a:gd name="connsiteX97" fmla="*/ 1605981 w 2068606"/>
                <a:gd name="connsiteY97" fmla="*/ 1525640 h 2007655"/>
                <a:gd name="connsiteX98" fmla="*/ 1594723 w 2068606"/>
                <a:gd name="connsiteY98" fmla="*/ 1535156 h 2007655"/>
                <a:gd name="connsiteX99" fmla="*/ 1582691 w 2068606"/>
                <a:gd name="connsiteY99" fmla="*/ 1542361 h 2007655"/>
                <a:gd name="connsiteX100" fmla="*/ 1563771 w 2068606"/>
                <a:gd name="connsiteY100" fmla="*/ 1547064 h 2007655"/>
                <a:gd name="connsiteX101" fmla="*/ 1547921 w 2068606"/>
                <a:gd name="connsiteY101" fmla="*/ 1531933 h 2007655"/>
                <a:gd name="connsiteX102" fmla="*/ 1544284 w 2068606"/>
                <a:gd name="connsiteY102" fmla="*/ 1550674 h 2007655"/>
                <a:gd name="connsiteX103" fmla="*/ 1542057 w 2068606"/>
                <a:gd name="connsiteY103" fmla="*/ 1569441 h 2007655"/>
                <a:gd name="connsiteX104" fmla="*/ 1536580 w 2068606"/>
                <a:gd name="connsiteY104" fmla="*/ 1574199 h 2007655"/>
                <a:gd name="connsiteX105" fmla="*/ 1527909 w 2068606"/>
                <a:gd name="connsiteY105" fmla="*/ 1581003 h 2007655"/>
                <a:gd name="connsiteX106" fmla="*/ 1523275 w 2068606"/>
                <a:gd name="connsiteY106" fmla="*/ 1575762 h 2007655"/>
                <a:gd name="connsiteX107" fmla="*/ 1521160 w 2068606"/>
                <a:gd name="connsiteY107" fmla="*/ 1568528 h 2007655"/>
                <a:gd name="connsiteX108" fmla="*/ 1515628 w 2068606"/>
                <a:gd name="connsiteY108" fmla="*/ 1574987 h 2007655"/>
                <a:gd name="connsiteX109" fmla="*/ 1507509 w 2068606"/>
                <a:gd name="connsiteY109" fmla="*/ 1579745 h 2007655"/>
                <a:gd name="connsiteX110" fmla="*/ 1494232 w 2068606"/>
                <a:gd name="connsiteY110" fmla="*/ 1580616 h 2007655"/>
                <a:gd name="connsiteX111" fmla="*/ 1484205 w 2068606"/>
                <a:gd name="connsiteY111" fmla="*/ 1583078 h 2007655"/>
                <a:gd name="connsiteX112" fmla="*/ 1484412 w 2068606"/>
                <a:gd name="connsiteY112" fmla="*/ 1590837 h 2007655"/>
                <a:gd name="connsiteX113" fmla="*/ 1486611 w 2068606"/>
                <a:gd name="connsiteY113" fmla="*/ 1598664 h 2007655"/>
                <a:gd name="connsiteX114" fmla="*/ 1504383 w 2068606"/>
                <a:gd name="connsiteY114" fmla="*/ 1592745 h 2007655"/>
                <a:gd name="connsiteX115" fmla="*/ 1497772 w 2068606"/>
                <a:gd name="connsiteY115" fmla="*/ 1612702 h 2007655"/>
                <a:gd name="connsiteX116" fmla="*/ 1481273 w 2068606"/>
                <a:gd name="connsiteY116" fmla="*/ 1632369 h 2007655"/>
                <a:gd name="connsiteX117" fmla="*/ 1467885 w 2068606"/>
                <a:gd name="connsiteY117" fmla="*/ 1636850 h 2007655"/>
                <a:gd name="connsiteX118" fmla="*/ 1447554 w 2068606"/>
                <a:gd name="connsiteY118" fmla="*/ 1633614 h 2007655"/>
                <a:gd name="connsiteX119" fmla="*/ 1442492 w 2068606"/>
                <a:gd name="connsiteY119" fmla="*/ 1635509 h 2007655"/>
                <a:gd name="connsiteX120" fmla="*/ 1437956 w 2068606"/>
                <a:gd name="connsiteY120" fmla="*/ 1639561 h 2007655"/>
                <a:gd name="connsiteX121" fmla="*/ 1461191 w 2068606"/>
                <a:gd name="connsiteY121" fmla="*/ 1671025 h 2007655"/>
                <a:gd name="connsiteX122" fmla="*/ 1445245 w 2068606"/>
                <a:gd name="connsiteY122" fmla="*/ 1717703 h 2007655"/>
                <a:gd name="connsiteX123" fmla="*/ 1435162 w 2068606"/>
                <a:gd name="connsiteY123" fmla="*/ 1734534 h 2007655"/>
                <a:gd name="connsiteX124" fmla="*/ 1428330 w 2068606"/>
                <a:gd name="connsiteY124" fmla="*/ 1736608 h 2007655"/>
                <a:gd name="connsiteX125" fmla="*/ 1420972 w 2068606"/>
                <a:gd name="connsiteY125" fmla="*/ 1736927 h 2007655"/>
                <a:gd name="connsiteX126" fmla="*/ 1394819 w 2068606"/>
                <a:gd name="connsiteY126" fmla="*/ 1721312 h 2007655"/>
                <a:gd name="connsiteX127" fmla="*/ 1380671 w 2068606"/>
                <a:gd name="connsiteY127" fmla="*/ 1709349 h 2007655"/>
                <a:gd name="connsiteX128" fmla="*/ 1392731 w 2068606"/>
                <a:gd name="connsiteY128" fmla="*/ 1741380 h 2007655"/>
                <a:gd name="connsiteX129" fmla="*/ 1427196 w 2068606"/>
                <a:gd name="connsiteY129" fmla="*/ 1751296 h 2007655"/>
                <a:gd name="connsiteX130" fmla="*/ 1428745 w 2068606"/>
                <a:gd name="connsiteY130" fmla="*/ 1763343 h 2007655"/>
                <a:gd name="connsiteX131" fmla="*/ 1428413 w 2068606"/>
                <a:gd name="connsiteY131" fmla="*/ 1773660 h 2007655"/>
                <a:gd name="connsiteX132" fmla="*/ 1421374 w 2068606"/>
                <a:gd name="connsiteY132" fmla="*/ 1785651 h 2007655"/>
                <a:gd name="connsiteX133" fmla="*/ 1414680 w 2068606"/>
                <a:gd name="connsiteY133" fmla="*/ 1801584 h 2007655"/>
                <a:gd name="connsiteX134" fmla="*/ 1419257 w 2068606"/>
                <a:gd name="connsiteY134" fmla="*/ 1812828 h 2007655"/>
                <a:gd name="connsiteX135" fmla="*/ 1424264 w 2068606"/>
                <a:gd name="connsiteY135" fmla="*/ 1840599 h 2007655"/>
                <a:gd name="connsiteX136" fmla="*/ 1428745 w 2068606"/>
                <a:gd name="connsiteY136" fmla="*/ 1853406 h 2007655"/>
                <a:gd name="connsiteX137" fmla="*/ 1433254 w 2068606"/>
                <a:gd name="connsiteY137" fmla="*/ 1892034 h 2007655"/>
                <a:gd name="connsiteX138" fmla="*/ 1438551 w 2068606"/>
                <a:gd name="connsiteY138" fmla="*/ 1908921 h 2007655"/>
                <a:gd name="connsiteX139" fmla="*/ 1469517 w 2068606"/>
                <a:gd name="connsiteY139" fmla="*/ 1970992 h 2007655"/>
                <a:gd name="connsiteX140" fmla="*/ 1480263 w 2068606"/>
                <a:gd name="connsiteY140" fmla="*/ 1971642 h 2007655"/>
                <a:gd name="connsiteX141" fmla="*/ 1481923 w 2068606"/>
                <a:gd name="connsiteY141" fmla="*/ 1978336 h 2007655"/>
                <a:gd name="connsiteX142" fmla="*/ 1480761 w 2068606"/>
                <a:gd name="connsiteY142" fmla="*/ 1991143 h 2007655"/>
                <a:gd name="connsiteX143" fmla="*/ 1457706 w 2068606"/>
                <a:gd name="connsiteY143" fmla="*/ 1994517 h 2007655"/>
                <a:gd name="connsiteX144" fmla="*/ 1447983 w 2068606"/>
                <a:gd name="connsiteY144" fmla="*/ 2000049 h 2007655"/>
                <a:gd name="connsiteX145" fmla="*/ 1445978 w 2068606"/>
                <a:gd name="connsiteY145" fmla="*/ 2005014 h 2007655"/>
                <a:gd name="connsiteX146" fmla="*/ 1444512 w 2068606"/>
                <a:gd name="connsiteY146" fmla="*/ 2007656 h 2007655"/>
                <a:gd name="connsiteX147" fmla="*/ 1441524 w 2068606"/>
                <a:gd name="connsiteY147" fmla="*/ 2007338 h 2007655"/>
                <a:gd name="connsiteX148" fmla="*/ 1430626 w 2068606"/>
                <a:gd name="connsiteY148" fmla="*/ 2003590 h 2007655"/>
                <a:gd name="connsiteX149" fmla="*/ 1405925 w 2068606"/>
                <a:gd name="connsiteY149" fmla="*/ 1985707 h 2007655"/>
                <a:gd name="connsiteX150" fmla="*/ 1369828 w 2068606"/>
                <a:gd name="connsiteY150" fmla="*/ 1974117 h 2007655"/>
                <a:gd name="connsiteX151" fmla="*/ 1322279 w 2068606"/>
                <a:gd name="connsiteY151" fmla="*/ 1968931 h 2007655"/>
                <a:gd name="connsiteX152" fmla="*/ 1289902 w 2068606"/>
                <a:gd name="connsiteY152" fmla="*/ 1959346 h 2007655"/>
                <a:gd name="connsiteX153" fmla="*/ 1272808 w 2068606"/>
                <a:gd name="connsiteY153" fmla="*/ 1945544 h 2007655"/>
                <a:gd name="connsiteX154" fmla="*/ 1254801 w 2068606"/>
                <a:gd name="connsiteY154" fmla="*/ 1937149 h 2007655"/>
                <a:gd name="connsiteX155" fmla="*/ 1235867 w 2068606"/>
                <a:gd name="connsiteY155" fmla="*/ 1934092 h 2007655"/>
                <a:gd name="connsiteX156" fmla="*/ 1220363 w 2068606"/>
                <a:gd name="connsiteY156" fmla="*/ 1926389 h 2007655"/>
                <a:gd name="connsiteX157" fmla="*/ 1208206 w 2068606"/>
                <a:gd name="connsiteY157" fmla="*/ 1914011 h 2007655"/>
                <a:gd name="connsiteX158" fmla="*/ 1190199 w 2068606"/>
                <a:gd name="connsiteY158" fmla="*/ 1905740 h 2007655"/>
                <a:gd name="connsiteX159" fmla="*/ 1166328 w 2068606"/>
                <a:gd name="connsiteY159" fmla="*/ 1901605 h 2007655"/>
                <a:gd name="connsiteX160" fmla="*/ 1151045 w 2068606"/>
                <a:gd name="connsiteY160" fmla="*/ 1892089 h 2007655"/>
                <a:gd name="connsiteX161" fmla="*/ 1140991 w 2068606"/>
                <a:gd name="connsiteY161" fmla="*/ 1869809 h 2007655"/>
                <a:gd name="connsiteX162" fmla="*/ 1140991 w 2068606"/>
                <a:gd name="connsiteY162" fmla="*/ 1869463 h 2007655"/>
                <a:gd name="connsiteX163" fmla="*/ 1132568 w 2068606"/>
                <a:gd name="connsiteY163" fmla="*/ 1832453 h 2007655"/>
                <a:gd name="connsiteX164" fmla="*/ 1121241 w 2068606"/>
                <a:gd name="connsiteY164" fmla="*/ 1809094 h 2007655"/>
                <a:gd name="connsiteX165" fmla="*/ 1098697 w 2068606"/>
                <a:gd name="connsiteY165" fmla="*/ 1779815 h 2007655"/>
                <a:gd name="connsiteX166" fmla="*/ 1096623 w 2068606"/>
                <a:gd name="connsiteY166" fmla="*/ 1775984 h 2007655"/>
                <a:gd name="connsiteX167" fmla="*/ 1096623 w 2068606"/>
                <a:gd name="connsiteY167" fmla="*/ 1775984 h 2007655"/>
                <a:gd name="connsiteX168" fmla="*/ 1096623 w 2068606"/>
                <a:gd name="connsiteY168" fmla="*/ 1771281 h 2007655"/>
                <a:gd name="connsiteX169" fmla="*/ 1100205 w 2068606"/>
                <a:gd name="connsiteY169" fmla="*/ 1754837 h 2007655"/>
                <a:gd name="connsiteX170" fmla="*/ 1098130 w 2068606"/>
                <a:gd name="connsiteY170" fmla="*/ 1742874 h 2007655"/>
                <a:gd name="connsiteX171" fmla="*/ 1091035 w 2068606"/>
                <a:gd name="connsiteY171" fmla="*/ 1732874 h 2007655"/>
                <a:gd name="connsiteX172" fmla="*/ 1089694 w 2068606"/>
                <a:gd name="connsiteY172" fmla="*/ 1722557 h 2007655"/>
                <a:gd name="connsiteX173" fmla="*/ 1094147 w 2068606"/>
                <a:gd name="connsiteY173" fmla="*/ 1711908 h 2007655"/>
                <a:gd name="connsiteX174" fmla="*/ 1094880 w 2068606"/>
                <a:gd name="connsiteY174" fmla="*/ 1698935 h 2007655"/>
                <a:gd name="connsiteX175" fmla="*/ 1092018 w 2068606"/>
                <a:gd name="connsiteY175" fmla="*/ 1683652 h 2007655"/>
                <a:gd name="connsiteX176" fmla="*/ 1077634 w 2068606"/>
                <a:gd name="connsiteY176" fmla="*/ 1666710 h 2007655"/>
                <a:gd name="connsiteX177" fmla="*/ 1051978 w 2068606"/>
                <a:gd name="connsiteY177" fmla="*/ 1648122 h 2007655"/>
                <a:gd name="connsiteX178" fmla="*/ 1030569 w 2068606"/>
                <a:gd name="connsiteY178" fmla="*/ 1621623 h 2007655"/>
                <a:gd name="connsiteX179" fmla="*/ 1013571 w 2068606"/>
                <a:gd name="connsiteY179" fmla="*/ 1587185 h 2007655"/>
                <a:gd name="connsiteX180" fmla="*/ 996394 w 2068606"/>
                <a:gd name="connsiteY180" fmla="*/ 1563065 h 2007655"/>
                <a:gd name="connsiteX181" fmla="*/ 978954 w 2068606"/>
                <a:gd name="connsiteY181" fmla="*/ 1549290 h 2007655"/>
                <a:gd name="connsiteX182" fmla="*/ 967392 w 2068606"/>
                <a:gd name="connsiteY182" fmla="*/ 1532846 h 2007655"/>
                <a:gd name="connsiteX183" fmla="*/ 961694 w 2068606"/>
                <a:gd name="connsiteY183" fmla="*/ 1513829 h 2007655"/>
                <a:gd name="connsiteX184" fmla="*/ 960283 w 2068606"/>
                <a:gd name="connsiteY184" fmla="*/ 1502945 h 2007655"/>
                <a:gd name="connsiteX185" fmla="*/ 963077 w 2068606"/>
                <a:gd name="connsiteY185" fmla="*/ 1500027 h 2007655"/>
                <a:gd name="connsiteX186" fmla="*/ 952995 w 2068606"/>
                <a:gd name="connsiteY186" fmla="*/ 1478742 h 2007655"/>
                <a:gd name="connsiteX187" fmla="*/ 930202 w 2068606"/>
                <a:gd name="connsiteY187" fmla="*/ 1439007 h 2007655"/>
                <a:gd name="connsiteX188" fmla="*/ 917492 w 2068606"/>
                <a:gd name="connsiteY188" fmla="*/ 1410185 h 2007655"/>
                <a:gd name="connsiteX189" fmla="*/ 914754 w 2068606"/>
                <a:gd name="connsiteY189" fmla="*/ 1392274 h 2007655"/>
                <a:gd name="connsiteX190" fmla="*/ 900232 w 2068606"/>
                <a:gd name="connsiteY190" fmla="*/ 1370284 h 2007655"/>
                <a:gd name="connsiteX191" fmla="*/ 873954 w 2068606"/>
                <a:gd name="connsiteY191" fmla="*/ 1344269 h 2007655"/>
                <a:gd name="connsiteX192" fmla="*/ 859833 w 2068606"/>
                <a:gd name="connsiteY192" fmla="*/ 1327521 h 2007655"/>
                <a:gd name="connsiteX193" fmla="*/ 856763 w 2068606"/>
                <a:gd name="connsiteY193" fmla="*/ 1316276 h 2007655"/>
                <a:gd name="connsiteX194" fmla="*/ 856694 w 2068606"/>
                <a:gd name="connsiteY194" fmla="*/ 1316276 h 2007655"/>
                <a:gd name="connsiteX195" fmla="*/ 815645 w 2068606"/>
                <a:gd name="connsiteY195" fmla="*/ 1281645 h 2007655"/>
                <a:gd name="connsiteX196" fmla="*/ 804401 w 2068606"/>
                <a:gd name="connsiteY196" fmla="*/ 1260844 h 2007655"/>
                <a:gd name="connsiteX197" fmla="*/ 795066 w 2068606"/>
                <a:gd name="connsiteY197" fmla="*/ 1253874 h 2007655"/>
                <a:gd name="connsiteX198" fmla="*/ 783919 w 2068606"/>
                <a:gd name="connsiteY198" fmla="*/ 1253874 h 2007655"/>
                <a:gd name="connsiteX199" fmla="*/ 778317 w 2068606"/>
                <a:gd name="connsiteY199" fmla="*/ 1251606 h 2007655"/>
                <a:gd name="connsiteX200" fmla="*/ 778317 w 2068606"/>
                <a:gd name="connsiteY200" fmla="*/ 1247042 h 2007655"/>
                <a:gd name="connsiteX201" fmla="*/ 774666 w 2068606"/>
                <a:gd name="connsiteY201" fmla="*/ 1246641 h 2007655"/>
                <a:gd name="connsiteX202" fmla="*/ 767474 w 2068606"/>
                <a:gd name="connsiteY202" fmla="*/ 1250347 h 2007655"/>
                <a:gd name="connsiteX203" fmla="*/ 744682 w 2068606"/>
                <a:gd name="connsiteY203" fmla="*/ 1249808 h 2007655"/>
                <a:gd name="connsiteX204" fmla="*/ 706289 w 2068606"/>
                <a:gd name="connsiteY204" fmla="*/ 1244815 h 2007655"/>
                <a:gd name="connsiteX205" fmla="*/ 678863 w 2068606"/>
                <a:gd name="connsiteY205" fmla="*/ 1237471 h 2007655"/>
                <a:gd name="connsiteX206" fmla="*/ 662350 w 2068606"/>
                <a:gd name="connsiteY206" fmla="*/ 1227831 h 2007655"/>
                <a:gd name="connsiteX207" fmla="*/ 650289 w 2068606"/>
                <a:gd name="connsiteY207" fmla="*/ 1228150 h 2007655"/>
                <a:gd name="connsiteX208" fmla="*/ 642683 w 2068606"/>
                <a:gd name="connsiteY208" fmla="*/ 1238467 h 2007655"/>
                <a:gd name="connsiteX209" fmla="*/ 627566 w 2068606"/>
                <a:gd name="connsiteY209" fmla="*/ 1244414 h 2007655"/>
                <a:gd name="connsiteX210" fmla="*/ 604940 w 2068606"/>
                <a:gd name="connsiteY210" fmla="*/ 1245894 h 2007655"/>
                <a:gd name="connsiteX211" fmla="*/ 584208 w 2068606"/>
                <a:gd name="connsiteY211" fmla="*/ 1264592 h 2007655"/>
                <a:gd name="connsiteX212" fmla="*/ 565288 w 2068606"/>
                <a:gd name="connsiteY212" fmla="*/ 1300413 h 2007655"/>
                <a:gd name="connsiteX213" fmla="*/ 556382 w 2068606"/>
                <a:gd name="connsiteY213" fmla="*/ 1323731 h 2007655"/>
                <a:gd name="connsiteX214" fmla="*/ 557529 w 2068606"/>
                <a:gd name="connsiteY214" fmla="*/ 1334477 h 2007655"/>
                <a:gd name="connsiteX215" fmla="*/ 552647 w 2068606"/>
                <a:gd name="connsiteY215" fmla="*/ 1341821 h 2007655"/>
                <a:gd name="connsiteX216" fmla="*/ 541735 w 2068606"/>
                <a:gd name="connsiteY216" fmla="*/ 1345846 h 2007655"/>
                <a:gd name="connsiteX217" fmla="*/ 530173 w 2068606"/>
                <a:gd name="connsiteY217" fmla="*/ 1355845 h 2007655"/>
                <a:gd name="connsiteX218" fmla="*/ 517961 w 2068606"/>
                <a:gd name="connsiteY218" fmla="*/ 1371695 h 2007655"/>
                <a:gd name="connsiteX219" fmla="*/ 504573 w 2068606"/>
                <a:gd name="connsiteY219" fmla="*/ 1378831 h 2007655"/>
                <a:gd name="connsiteX220" fmla="*/ 490023 w 2068606"/>
                <a:gd name="connsiteY220" fmla="*/ 1377075 h 2007655"/>
                <a:gd name="connsiteX221" fmla="*/ 464188 w 2068606"/>
                <a:gd name="connsiteY221" fmla="*/ 1361972 h 2007655"/>
                <a:gd name="connsiteX222" fmla="*/ 427095 w 2068606"/>
                <a:gd name="connsiteY222" fmla="*/ 1333468 h 2007655"/>
                <a:gd name="connsiteX223" fmla="*/ 397775 w 2068606"/>
                <a:gd name="connsiteY223" fmla="*/ 1315211 h 2007655"/>
                <a:gd name="connsiteX224" fmla="*/ 376047 w 2068606"/>
                <a:gd name="connsiteY224" fmla="*/ 1307384 h 2007655"/>
                <a:gd name="connsiteX225" fmla="*/ 357487 w 2068606"/>
                <a:gd name="connsiteY225" fmla="*/ 1294010 h 2007655"/>
                <a:gd name="connsiteX226" fmla="*/ 342038 w 2068606"/>
                <a:gd name="connsiteY226" fmla="*/ 1275076 h 2007655"/>
                <a:gd name="connsiteX227" fmla="*/ 327420 w 2068606"/>
                <a:gd name="connsiteY227" fmla="*/ 1262103 h 2007655"/>
                <a:gd name="connsiteX228" fmla="*/ 313617 w 2068606"/>
                <a:gd name="connsiteY228" fmla="*/ 1254967 h 2007655"/>
                <a:gd name="connsiteX229" fmla="*/ 298749 w 2068606"/>
                <a:gd name="connsiteY229" fmla="*/ 1234276 h 2007655"/>
                <a:gd name="connsiteX230" fmla="*/ 282720 w 2068606"/>
                <a:gd name="connsiteY230" fmla="*/ 1199811 h 2007655"/>
                <a:gd name="connsiteX231" fmla="*/ 275639 w 2068606"/>
                <a:gd name="connsiteY231" fmla="*/ 1173713 h 2007655"/>
                <a:gd name="connsiteX232" fmla="*/ 278184 w 2068606"/>
                <a:gd name="connsiteY232" fmla="*/ 1147214 h 2007655"/>
                <a:gd name="connsiteX233" fmla="*/ 259015 w 2068606"/>
                <a:gd name="connsiteY233" fmla="*/ 1086997 h 2007655"/>
                <a:gd name="connsiteX234" fmla="*/ 248366 w 2068606"/>
                <a:gd name="connsiteY234" fmla="*/ 1060719 h 2007655"/>
                <a:gd name="connsiteX235" fmla="*/ 239777 w 2068606"/>
                <a:gd name="connsiteY235" fmla="*/ 1048244 h 2007655"/>
                <a:gd name="connsiteX236" fmla="*/ 222102 w 2068606"/>
                <a:gd name="connsiteY236" fmla="*/ 1032630 h 2007655"/>
                <a:gd name="connsiteX237" fmla="*/ 195423 w 2068606"/>
                <a:gd name="connsiteY237" fmla="*/ 1013806 h 2007655"/>
                <a:gd name="connsiteX238" fmla="*/ 160902 w 2068606"/>
                <a:gd name="connsiteY238" fmla="*/ 977986 h 2007655"/>
                <a:gd name="connsiteX239" fmla="*/ 118692 w 2068606"/>
                <a:gd name="connsiteY239" fmla="*/ 925043 h 2007655"/>
                <a:gd name="connsiteX240" fmla="*/ 88459 w 2068606"/>
                <a:gd name="connsiteY240" fmla="*/ 892570 h 2007655"/>
                <a:gd name="connsiteX241" fmla="*/ 70037 w 2068606"/>
                <a:gd name="connsiteY241" fmla="*/ 880607 h 2007655"/>
                <a:gd name="connsiteX242" fmla="*/ 55003 w 2068606"/>
                <a:gd name="connsiteY242" fmla="*/ 861424 h 2007655"/>
                <a:gd name="connsiteX243" fmla="*/ 43427 w 2068606"/>
                <a:gd name="connsiteY243" fmla="*/ 835091 h 2007655"/>
                <a:gd name="connsiteX244" fmla="*/ 31298 w 2068606"/>
                <a:gd name="connsiteY244" fmla="*/ 817831 h 2007655"/>
                <a:gd name="connsiteX245" fmla="*/ 29887 w 2068606"/>
                <a:gd name="connsiteY245" fmla="*/ 816918 h 2007655"/>
                <a:gd name="connsiteX246" fmla="*/ 12046 w 2068606"/>
                <a:gd name="connsiteY246" fmla="*/ 805355 h 2007655"/>
                <a:gd name="connsiteX247" fmla="*/ 12046 w 2068606"/>
                <a:gd name="connsiteY247" fmla="*/ 805355 h 2007655"/>
                <a:gd name="connsiteX248" fmla="*/ 0 w 2068606"/>
                <a:gd name="connsiteY248" fmla="*/ 770185 h 2007655"/>
                <a:gd name="connsiteX249" fmla="*/ 968 w 2068606"/>
                <a:gd name="connsiteY249" fmla="*/ 770268 h 2007655"/>
                <a:gd name="connsiteX250" fmla="*/ 36069 w 2068606"/>
                <a:gd name="connsiteY250" fmla="*/ 774320 h 2007655"/>
                <a:gd name="connsiteX251" fmla="*/ 71268 w 2068606"/>
                <a:gd name="connsiteY251" fmla="*/ 778345 h 2007655"/>
                <a:gd name="connsiteX252" fmla="*/ 106452 w 2068606"/>
                <a:gd name="connsiteY252" fmla="*/ 782231 h 2007655"/>
                <a:gd name="connsiteX253" fmla="*/ 141637 w 2068606"/>
                <a:gd name="connsiteY253" fmla="*/ 786034 h 2007655"/>
                <a:gd name="connsiteX254" fmla="*/ 176807 w 2068606"/>
                <a:gd name="connsiteY254" fmla="*/ 789741 h 2007655"/>
                <a:gd name="connsiteX255" fmla="*/ 212005 w 2068606"/>
                <a:gd name="connsiteY255" fmla="*/ 793392 h 2007655"/>
                <a:gd name="connsiteX256" fmla="*/ 247190 w 2068606"/>
                <a:gd name="connsiteY256" fmla="*/ 796961 h 2007655"/>
                <a:gd name="connsiteX257" fmla="*/ 282388 w 2068606"/>
                <a:gd name="connsiteY257" fmla="*/ 800418 h 2007655"/>
                <a:gd name="connsiteX258" fmla="*/ 317559 w 2068606"/>
                <a:gd name="connsiteY258" fmla="*/ 803820 h 2007655"/>
                <a:gd name="connsiteX259" fmla="*/ 352743 w 2068606"/>
                <a:gd name="connsiteY259" fmla="*/ 807084 h 2007655"/>
                <a:gd name="connsiteX260" fmla="*/ 388011 w 2068606"/>
                <a:gd name="connsiteY260" fmla="*/ 810293 h 2007655"/>
                <a:gd name="connsiteX261" fmla="*/ 423278 w 2068606"/>
                <a:gd name="connsiteY261" fmla="*/ 813460 h 2007655"/>
                <a:gd name="connsiteX262" fmla="*/ 458559 w 2068606"/>
                <a:gd name="connsiteY262" fmla="*/ 816517 h 2007655"/>
                <a:gd name="connsiteX263" fmla="*/ 493827 w 2068606"/>
                <a:gd name="connsiteY263" fmla="*/ 819490 h 2007655"/>
                <a:gd name="connsiteX264" fmla="*/ 529094 w 2068606"/>
                <a:gd name="connsiteY264" fmla="*/ 822408 h 2007655"/>
                <a:gd name="connsiteX265" fmla="*/ 564376 w 2068606"/>
                <a:gd name="connsiteY265" fmla="*/ 825105 h 2007655"/>
                <a:gd name="connsiteX266" fmla="*/ 568663 w 2068606"/>
                <a:gd name="connsiteY266" fmla="*/ 773407 h 2007655"/>
                <a:gd name="connsiteX267" fmla="*/ 572881 w 2068606"/>
                <a:gd name="connsiteY267" fmla="*/ 721709 h 2007655"/>
                <a:gd name="connsiteX268" fmla="*/ 577182 w 2068606"/>
                <a:gd name="connsiteY268" fmla="*/ 670039 h 2007655"/>
                <a:gd name="connsiteX269" fmla="*/ 581414 w 2068606"/>
                <a:gd name="connsiteY269" fmla="*/ 618397 h 2007655"/>
                <a:gd name="connsiteX270" fmla="*/ 585702 w 2068606"/>
                <a:gd name="connsiteY270" fmla="*/ 566782 h 2007655"/>
                <a:gd name="connsiteX271" fmla="*/ 589906 w 2068606"/>
                <a:gd name="connsiteY271" fmla="*/ 515167 h 2007655"/>
                <a:gd name="connsiteX272" fmla="*/ 594138 w 2068606"/>
                <a:gd name="connsiteY272" fmla="*/ 463552 h 2007655"/>
                <a:gd name="connsiteX273" fmla="*/ 598357 w 2068606"/>
                <a:gd name="connsiteY273" fmla="*/ 412006 h 2007655"/>
                <a:gd name="connsiteX274" fmla="*/ 602561 w 2068606"/>
                <a:gd name="connsiteY274" fmla="*/ 360461 h 2007655"/>
                <a:gd name="connsiteX275" fmla="*/ 606779 w 2068606"/>
                <a:gd name="connsiteY275" fmla="*/ 308915 h 2007655"/>
                <a:gd name="connsiteX276" fmla="*/ 611011 w 2068606"/>
                <a:gd name="connsiteY276" fmla="*/ 257342 h 2007655"/>
                <a:gd name="connsiteX277" fmla="*/ 615202 w 2068606"/>
                <a:gd name="connsiteY277" fmla="*/ 205823 h 2007655"/>
                <a:gd name="connsiteX278" fmla="*/ 619434 w 2068606"/>
                <a:gd name="connsiteY278" fmla="*/ 154361 h 2007655"/>
                <a:gd name="connsiteX279" fmla="*/ 623638 w 2068606"/>
                <a:gd name="connsiteY279" fmla="*/ 102898 h 2007655"/>
                <a:gd name="connsiteX280" fmla="*/ 627870 w 2068606"/>
                <a:gd name="connsiteY280" fmla="*/ 51435 h 2007655"/>
                <a:gd name="connsiteX281" fmla="*/ 632089 w 2068606"/>
                <a:gd name="connsiteY281" fmla="*/ 0 h 2007655"/>
                <a:gd name="connsiteX282" fmla="*/ 638285 w 2068606"/>
                <a:gd name="connsiteY282" fmla="*/ 318 h 2007655"/>
                <a:gd name="connsiteX283" fmla="*/ 665946 w 2068606"/>
                <a:gd name="connsiteY283" fmla="*/ 2448 h 2007655"/>
                <a:gd name="connsiteX284" fmla="*/ 693634 w 2068606"/>
                <a:gd name="connsiteY284" fmla="*/ 4522 h 2007655"/>
                <a:gd name="connsiteX285" fmla="*/ 721294 w 2068606"/>
                <a:gd name="connsiteY285" fmla="*/ 6500 h 2007655"/>
                <a:gd name="connsiteX286" fmla="*/ 749038 w 2068606"/>
                <a:gd name="connsiteY286" fmla="*/ 8423 h 2007655"/>
                <a:gd name="connsiteX287" fmla="*/ 776782 w 2068606"/>
                <a:gd name="connsiteY287" fmla="*/ 10317 h 2007655"/>
                <a:gd name="connsiteX288" fmla="*/ 804540 w 2068606"/>
                <a:gd name="connsiteY288" fmla="*/ 12129 h 2007655"/>
                <a:gd name="connsiteX289" fmla="*/ 832311 w 2068606"/>
                <a:gd name="connsiteY289" fmla="*/ 13858 h 2007655"/>
                <a:gd name="connsiteX290" fmla="*/ 860055 w 2068606"/>
                <a:gd name="connsiteY290" fmla="*/ 15587 h 2007655"/>
                <a:gd name="connsiteX291" fmla="*/ 887812 w 2068606"/>
                <a:gd name="connsiteY291" fmla="*/ 17260 h 2007655"/>
                <a:gd name="connsiteX292" fmla="*/ 915569 w 2068606"/>
                <a:gd name="connsiteY292" fmla="*/ 18823 h 2007655"/>
                <a:gd name="connsiteX293" fmla="*/ 943327 w 2068606"/>
                <a:gd name="connsiteY293" fmla="*/ 20386 h 2007655"/>
                <a:gd name="connsiteX294" fmla="*/ 971085 w 2068606"/>
                <a:gd name="connsiteY294" fmla="*/ 21866 h 2007655"/>
                <a:gd name="connsiteX295" fmla="*/ 998828 w 2068606"/>
                <a:gd name="connsiteY295" fmla="*/ 23249 h 2007655"/>
                <a:gd name="connsiteX296" fmla="*/ 1026586 w 2068606"/>
                <a:gd name="connsiteY296" fmla="*/ 24687 h 2007655"/>
                <a:gd name="connsiteX297" fmla="*/ 1054343 w 2068606"/>
                <a:gd name="connsiteY297" fmla="*/ 26015 h 2007655"/>
                <a:gd name="connsiteX298" fmla="*/ 1082087 w 2068606"/>
                <a:gd name="connsiteY298" fmla="*/ 27232 h 2007655"/>
                <a:gd name="connsiteX299" fmla="*/ 1081174 w 2068606"/>
                <a:gd name="connsiteY299" fmla="*/ 49222 h 2007655"/>
                <a:gd name="connsiteX300" fmla="*/ 1080275 w 2068606"/>
                <a:gd name="connsiteY300" fmla="*/ 71185 h 2007655"/>
                <a:gd name="connsiteX301" fmla="*/ 1079390 w 2068606"/>
                <a:gd name="connsiteY301" fmla="*/ 93147 h 2007655"/>
                <a:gd name="connsiteX302" fmla="*/ 1078478 w 2068606"/>
                <a:gd name="connsiteY302" fmla="*/ 115138 h 2007655"/>
                <a:gd name="connsiteX303" fmla="*/ 1077579 w 2068606"/>
                <a:gd name="connsiteY303" fmla="*/ 137100 h 2007655"/>
                <a:gd name="connsiteX304" fmla="*/ 1076652 w 2068606"/>
                <a:gd name="connsiteY304" fmla="*/ 159063 h 2007655"/>
                <a:gd name="connsiteX305" fmla="*/ 1075781 w 2068606"/>
                <a:gd name="connsiteY305" fmla="*/ 181026 h 2007655"/>
                <a:gd name="connsiteX306" fmla="*/ 1074785 w 2068606"/>
                <a:gd name="connsiteY306" fmla="*/ 203043 h 2007655"/>
                <a:gd name="connsiteX307" fmla="*/ 1073872 w 2068606"/>
                <a:gd name="connsiteY307" fmla="*/ 225006 h 2007655"/>
                <a:gd name="connsiteX308" fmla="*/ 1072987 w 2068606"/>
                <a:gd name="connsiteY308" fmla="*/ 246969 h 2007655"/>
                <a:gd name="connsiteX309" fmla="*/ 1072088 w 2068606"/>
                <a:gd name="connsiteY309" fmla="*/ 268931 h 2007655"/>
                <a:gd name="connsiteX310" fmla="*/ 1071161 w 2068606"/>
                <a:gd name="connsiteY310" fmla="*/ 290894 h 2007655"/>
                <a:gd name="connsiteX311" fmla="*/ 1070276 w 2068606"/>
                <a:gd name="connsiteY311" fmla="*/ 312884 h 2007655"/>
                <a:gd name="connsiteX312" fmla="*/ 1069363 w 2068606"/>
                <a:gd name="connsiteY312" fmla="*/ 334847 h 2007655"/>
                <a:gd name="connsiteX313" fmla="*/ 1068464 w 2068606"/>
                <a:gd name="connsiteY313" fmla="*/ 356837 h 2007655"/>
                <a:gd name="connsiteX314" fmla="*/ 1067551 w 2068606"/>
                <a:gd name="connsiteY314" fmla="*/ 378800 h 2007655"/>
                <a:gd name="connsiteX315" fmla="*/ 1076389 w 2068606"/>
                <a:gd name="connsiteY315" fmla="*/ 381123 h 2007655"/>
                <a:gd name="connsiteX316" fmla="*/ 1087287 w 2068606"/>
                <a:gd name="connsiteY316" fmla="*/ 387637 h 2007655"/>
                <a:gd name="connsiteX317" fmla="*/ 1113980 w 2068606"/>
                <a:gd name="connsiteY317" fmla="*/ 412241 h 2007655"/>
                <a:gd name="connsiteX318" fmla="*/ 1121905 w 2068606"/>
                <a:gd name="connsiteY318" fmla="*/ 417621 h 2007655"/>
                <a:gd name="connsiteX319" fmla="*/ 1136607 w 2068606"/>
                <a:gd name="connsiteY319" fmla="*/ 415215 h 2007655"/>
                <a:gd name="connsiteX320" fmla="*/ 1152290 w 2068606"/>
                <a:gd name="connsiteY320" fmla="*/ 418700 h 2007655"/>
                <a:gd name="connsiteX321" fmla="*/ 1156508 w 2068606"/>
                <a:gd name="connsiteY321" fmla="*/ 418355 h 2007655"/>
                <a:gd name="connsiteX322" fmla="*/ 1159980 w 2068606"/>
                <a:gd name="connsiteY322" fmla="*/ 408438 h 2007655"/>
                <a:gd name="connsiteX323" fmla="*/ 1161542 w 2068606"/>
                <a:gd name="connsiteY323" fmla="*/ 406460 h 2007655"/>
                <a:gd name="connsiteX324" fmla="*/ 1163797 w 2068606"/>
                <a:gd name="connsiteY324" fmla="*/ 406862 h 2007655"/>
                <a:gd name="connsiteX325" fmla="*/ 1177157 w 2068606"/>
                <a:gd name="connsiteY325" fmla="*/ 416377 h 2007655"/>
                <a:gd name="connsiteX326" fmla="*/ 1179743 w 2068606"/>
                <a:gd name="connsiteY326" fmla="*/ 420028 h 2007655"/>
                <a:gd name="connsiteX327" fmla="*/ 1187336 w 2068606"/>
                <a:gd name="connsiteY327" fmla="*/ 433153 h 2007655"/>
                <a:gd name="connsiteX328" fmla="*/ 1188816 w 2068606"/>
                <a:gd name="connsiteY328" fmla="*/ 448421 h 2007655"/>
                <a:gd name="connsiteX329" fmla="*/ 1193186 w 2068606"/>
                <a:gd name="connsiteY329" fmla="*/ 450801 h 2007655"/>
                <a:gd name="connsiteX330" fmla="*/ 1201526 w 2068606"/>
                <a:gd name="connsiteY330" fmla="*/ 452875 h 2007655"/>
                <a:gd name="connsiteX331" fmla="*/ 1221954 w 2068606"/>
                <a:gd name="connsiteY331" fmla="*/ 454465 h 2007655"/>
                <a:gd name="connsiteX332" fmla="*/ 1247623 w 2068606"/>
                <a:gd name="connsiteY332" fmla="*/ 465184 h 2007655"/>
                <a:gd name="connsiteX333" fmla="*/ 1258134 w 2068606"/>
                <a:gd name="connsiteY333" fmla="*/ 466996 h 2007655"/>
                <a:gd name="connsiteX334" fmla="*/ 1276777 w 2068606"/>
                <a:gd name="connsiteY334" fmla="*/ 464866 h 2007655"/>
                <a:gd name="connsiteX335" fmla="*/ 1293968 w 2068606"/>
                <a:gd name="connsiteY335" fmla="*/ 478669 h 2007655"/>
                <a:gd name="connsiteX336" fmla="*/ 1300068 w 2068606"/>
                <a:gd name="connsiteY336" fmla="*/ 480798 h 2007655"/>
                <a:gd name="connsiteX337" fmla="*/ 1305185 w 2068606"/>
                <a:gd name="connsiteY337" fmla="*/ 479070 h 2007655"/>
                <a:gd name="connsiteX338" fmla="*/ 1315350 w 2068606"/>
                <a:gd name="connsiteY338" fmla="*/ 469458 h 2007655"/>
                <a:gd name="connsiteX339" fmla="*/ 1337064 w 2068606"/>
                <a:gd name="connsiteY339" fmla="*/ 471131 h 2007655"/>
                <a:gd name="connsiteX340" fmla="*/ 1354725 w 2068606"/>
                <a:gd name="connsiteY340" fmla="*/ 469803 h 2007655"/>
                <a:gd name="connsiteX341" fmla="*/ 1355887 w 2068606"/>
                <a:gd name="connsiteY341" fmla="*/ 481047 h 2007655"/>
                <a:gd name="connsiteX342" fmla="*/ 1358777 w 2068606"/>
                <a:gd name="connsiteY342" fmla="*/ 489125 h 2007655"/>
                <a:gd name="connsiteX343" fmla="*/ 1373216 w 2068606"/>
                <a:gd name="connsiteY343" fmla="*/ 498059 h 2007655"/>
                <a:gd name="connsiteX344" fmla="*/ 1376591 w 2068606"/>
                <a:gd name="connsiteY344" fmla="*/ 502277 h 2007655"/>
                <a:gd name="connsiteX345" fmla="*/ 1376992 w 2068606"/>
                <a:gd name="connsiteY345" fmla="*/ 515886 h 2007655"/>
                <a:gd name="connsiteX346" fmla="*/ 1380754 w 2068606"/>
                <a:gd name="connsiteY346" fmla="*/ 519454 h 2007655"/>
                <a:gd name="connsiteX347" fmla="*/ 1386673 w 2068606"/>
                <a:gd name="connsiteY347" fmla="*/ 520907 h 2007655"/>
                <a:gd name="connsiteX348" fmla="*/ 1392869 w 2068606"/>
                <a:gd name="connsiteY348" fmla="*/ 520201 h 2007655"/>
                <a:gd name="connsiteX349" fmla="*/ 1400227 w 2068606"/>
                <a:gd name="connsiteY349" fmla="*/ 516066 h 2007655"/>
                <a:gd name="connsiteX350" fmla="*/ 1416325 w 2068606"/>
                <a:gd name="connsiteY350" fmla="*/ 502913 h 2007655"/>
                <a:gd name="connsiteX351" fmla="*/ 1421207 w 2068606"/>
                <a:gd name="connsiteY351" fmla="*/ 499705 h 2007655"/>
                <a:gd name="connsiteX352" fmla="*/ 1424181 w 2068606"/>
                <a:gd name="connsiteY352" fmla="*/ 499456 h 2007655"/>
                <a:gd name="connsiteX353" fmla="*/ 1427085 w 2068606"/>
                <a:gd name="connsiteY353" fmla="*/ 500189 h 2007655"/>
                <a:gd name="connsiteX354" fmla="*/ 1429478 w 2068606"/>
                <a:gd name="connsiteY354" fmla="*/ 503162 h 2007655"/>
                <a:gd name="connsiteX355" fmla="*/ 1434567 w 2068606"/>
                <a:gd name="connsiteY355" fmla="*/ 513507 h 2007655"/>
                <a:gd name="connsiteX356" fmla="*/ 1448287 w 2068606"/>
                <a:gd name="connsiteY356" fmla="*/ 519289 h 2007655"/>
                <a:gd name="connsiteX357" fmla="*/ 1456074 w 2068606"/>
                <a:gd name="connsiteY357" fmla="*/ 528098 h 2007655"/>
                <a:gd name="connsiteX358" fmla="*/ 1460942 w 2068606"/>
                <a:gd name="connsiteY358" fmla="*/ 529551 h 2007655"/>
                <a:gd name="connsiteX359" fmla="*/ 1466336 w 2068606"/>
                <a:gd name="connsiteY359" fmla="*/ 527960 h 2007655"/>
                <a:gd name="connsiteX360" fmla="*/ 1474911 w 2068606"/>
                <a:gd name="connsiteY360" fmla="*/ 522746 h 2007655"/>
                <a:gd name="connsiteX361" fmla="*/ 1481591 w 2068606"/>
                <a:gd name="connsiteY361" fmla="*/ 523092 h 2007655"/>
                <a:gd name="connsiteX362" fmla="*/ 1489281 w 2068606"/>
                <a:gd name="connsiteY362" fmla="*/ 517767 h 2007655"/>
                <a:gd name="connsiteX363" fmla="*/ 1492337 w 2068606"/>
                <a:gd name="connsiteY363" fmla="*/ 519012 h 2007655"/>
                <a:gd name="connsiteX364" fmla="*/ 1493582 w 2068606"/>
                <a:gd name="connsiteY364" fmla="*/ 522815 h 2007655"/>
                <a:gd name="connsiteX365" fmla="*/ 1491175 w 2068606"/>
                <a:gd name="connsiteY365" fmla="*/ 534211 h 2007655"/>
                <a:gd name="connsiteX366" fmla="*/ 1492448 w 2068606"/>
                <a:gd name="connsiteY366" fmla="*/ 538582 h 2007655"/>
                <a:gd name="connsiteX367" fmla="*/ 1495477 w 2068606"/>
                <a:gd name="connsiteY367" fmla="*/ 543713 h 2007655"/>
                <a:gd name="connsiteX368" fmla="*/ 1499612 w 2068606"/>
                <a:gd name="connsiteY368" fmla="*/ 547281 h 2007655"/>
                <a:gd name="connsiteX369" fmla="*/ 1503637 w 2068606"/>
                <a:gd name="connsiteY369" fmla="*/ 547848 h 2007655"/>
                <a:gd name="connsiteX370" fmla="*/ 1506804 w 2068606"/>
                <a:gd name="connsiteY370" fmla="*/ 545041 h 2007655"/>
                <a:gd name="connsiteX371" fmla="*/ 1512765 w 2068606"/>
                <a:gd name="connsiteY371" fmla="*/ 530754 h 2007655"/>
                <a:gd name="connsiteX372" fmla="*/ 1512432 w 2068606"/>
                <a:gd name="connsiteY372" fmla="*/ 525540 h 2007655"/>
                <a:gd name="connsiteX373" fmla="*/ 1518974 w 2068606"/>
                <a:gd name="connsiteY373" fmla="*/ 523811 h 2007655"/>
                <a:gd name="connsiteX374" fmla="*/ 1521934 w 2068606"/>
                <a:gd name="connsiteY374" fmla="*/ 521059 h 2007655"/>
                <a:gd name="connsiteX375" fmla="*/ 1525807 w 2068606"/>
                <a:gd name="connsiteY375" fmla="*/ 510741 h 2007655"/>
                <a:gd name="connsiteX376" fmla="*/ 1532501 w 2068606"/>
                <a:gd name="connsiteY376" fmla="*/ 507961 h 2007655"/>
                <a:gd name="connsiteX377" fmla="*/ 1536055 w 2068606"/>
                <a:gd name="connsiteY377" fmla="*/ 508528 h 2007655"/>
                <a:gd name="connsiteX378" fmla="*/ 1539277 w 2068606"/>
                <a:gd name="connsiteY378" fmla="*/ 511502 h 2007655"/>
                <a:gd name="connsiteX379" fmla="*/ 1545722 w 2068606"/>
                <a:gd name="connsiteY379" fmla="*/ 521017 h 2007655"/>
                <a:gd name="connsiteX380" fmla="*/ 1561240 w 2068606"/>
                <a:gd name="connsiteY380" fmla="*/ 526452 h 2007655"/>
                <a:gd name="connsiteX381" fmla="*/ 1565278 w 2068606"/>
                <a:gd name="connsiteY381" fmla="*/ 526798 h 2007655"/>
                <a:gd name="connsiteX382" fmla="*/ 1569345 w 2068606"/>
                <a:gd name="connsiteY382" fmla="*/ 524821 h 2007655"/>
                <a:gd name="connsiteX383" fmla="*/ 1576343 w 2068606"/>
                <a:gd name="connsiteY383" fmla="*/ 517034 h 2007655"/>
                <a:gd name="connsiteX384" fmla="*/ 1579994 w 2068606"/>
                <a:gd name="connsiteY384" fmla="*/ 516121 h 2007655"/>
                <a:gd name="connsiteX385" fmla="*/ 1582898 w 2068606"/>
                <a:gd name="connsiteY385" fmla="*/ 517200 h 2007655"/>
                <a:gd name="connsiteX386" fmla="*/ 1584530 w 2068606"/>
                <a:gd name="connsiteY386" fmla="*/ 518362 h 2007655"/>
                <a:gd name="connsiteX387" fmla="*/ 1585056 w 2068606"/>
                <a:gd name="connsiteY387" fmla="*/ 527600 h 2007655"/>
                <a:gd name="connsiteX388" fmla="*/ 1600988 w 2068606"/>
                <a:gd name="connsiteY388" fmla="*/ 538195 h 2007655"/>
                <a:gd name="connsiteX389" fmla="*/ 1612703 w 2068606"/>
                <a:gd name="connsiteY389" fmla="*/ 541403 h 2007655"/>
                <a:gd name="connsiteX390" fmla="*/ 1624099 w 2068606"/>
                <a:gd name="connsiteY390" fmla="*/ 552052 h 2007655"/>
                <a:gd name="connsiteX391" fmla="*/ 1627391 w 2068606"/>
                <a:gd name="connsiteY391" fmla="*/ 553297 h 2007655"/>
                <a:gd name="connsiteX392" fmla="*/ 1633006 w 2068606"/>
                <a:gd name="connsiteY392" fmla="*/ 544708 h 2007655"/>
                <a:gd name="connsiteX393" fmla="*/ 1644029 w 2068606"/>
                <a:gd name="connsiteY393" fmla="*/ 541735 h 2007655"/>
                <a:gd name="connsiteX394" fmla="*/ 1654484 w 2068606"/>
                <a:gd name="connsiteY394" fmla="*/ 532980 h 2007655"/>
                <a:gd name="connsiteX395" fmla="*/ 1684870 w 2068606"/>
                <a:gd name="connsiteY395" fmla="*/ 521737 h 2007655"/>
                <a:gd name="connsiteX396" fmla="*/ 1696929 w 2068606"/>
                <a:gd name="connsiteY396" fmla="*/ 525332 h 2007655"/>
                <a:gd name="connsiteX397" fmla="*/ 1709086 w 2068606"/>
                <a:gd name="connsiteY397" fmla="*/ 525056 h 2007655"/>
                <a:gd name="connsiteX398" fmla="*/ 1712226 w 2068606"/>
                <a:gd name="connsiteY398" fmla="*/ 520118 h 2007655"/>
                <a:gd name="connsiteX399" fmla="*/ 1733760 w 2068606"/>
                <a:gd name="connsiteY399" fmla="*/ 512913 h 2007655"/>
                <a:gd name="connsiteX400" fmla="*/ 1738144 w 2068606"/>
                <a:gd name="connsiteY400" fmla="*/ 510216 h 2007655"/>
                <a:gd name="connsiteX401" fmla="*/ 1744119 w 2068606"/>
                <a:gd name="connsiteY401" fmla="*/ 513673 h 2007655"/>
                <a:gd name="connsiteX402" fmla="*/ 1746249 w 2068606"/>
                <a:gd name="connsiteY402" fmla="*/ 518777 h 2007655"/>
                <a:gd name="connsiteX403" fmla="*/ 1749070 w 2068606"/>
                <a:gd name="connsiteY403" fmla="*/ 520907 h 2007655"/>
                <a:gd name="connsiteX404" fmla="*/ 1763855 w 2068606"/>
                <a:gd name="connsiteY404" fmla="*/ 523424 h 2007655"/>
                <a:gd name="connsiteX405" fmla="*/ 1772015 w 2068606"/>
                <a:gd name="connsiteY405" fmla="*/ 523106 h 2007655"/>
                <a:gd name="connsiteX406" fmla="*/ 1786979 w 2068606"/>
                <a:gd name="connsiteY406" fmla="*/ 516301 h 2007655"/>
                <a:gd name="connsiteX407" fmla="*/ 1792746 w 2068606"/>
                <a:gd name="connsiteY407" fmla="*/ 507823 h 2007655"/>
                <a:gd name="connsiteX408" fmla="*/ 1796135 w 2068606"/>
                <a:gd name="connsiteY408" fmla="*/ 507339 h 2007655"/>
                <a:gd name="connsiteX409" fmla="*/ 1806840 w 2068606"/>
                <a:gd name="connsiteY409" fmla="*/ 511391 h 2007655"/>
                <a:gd name="connsiteX410" fmla="*/ 1835275 w 2068606"/>
                <a:gd name="connsiteY410" fmla="*/ 528250 h 2007655"/>
                <a:gd name="connsiteX411" fmla="*/ 1849727 w 2068606"/>
                <a:gd name="connsiteY411" fmla="*/ 541943 h 2007655"/>
                <a:gd name="connsiteX412" fmla="*/ 1865757 w 2068606"/>
                <a:gd name="connsiteY412" fmla="*/ 548456 h 2007655"/>
                <a:gd name="connsiteX413" fmla="*/ 1874539 w 2068606"/>
                <a:gd name="connsiteY413" fmla="*/ 554321 h 2007655"/>
                <a:gd name="connsiteX414" fmla="*/ 1908631 w 2068606"/>
                <a:gd name="connsiteY414" fmla="*/ 562411 h 2007655"/>
                <a:gd name="connsiteX415" fmla="*/ 1831775 w 2068606"/>
                <a:gd name="connsiteY415" fmla="*/ 1396368 h 2007655"/>
                <a:gd name="connsiteX416" fmla="*/ 1823629 w 2068606"/>
                <a:gd name="connsiteY416" fmla="*/ 1398291 h 2007655"/>
                <a:gd name="connsiteX417" fmla="*/ 1858869 w 2068606"/>
                <a:gd name="connsiteY417" fmla="*/ 1369302 h 2007655"/>
                <a:gd name="connsiteX418" fmla="*/ 1866213 w 2068606"/>
                <a:gd name="connsiteY418" fmla="*/ 1359718 h 2007655"/>
                <a:gd name="connsiteX419" fmla="*/ 1875728 w 2068606"/>
                <a:gd name="connsiteY419" fmla="*/ 1360036 h 2007655"/>
                <a:gd name="connsiteX420" fmla="*/ 1860155 w 2068606"/>
                <a:gd name="connsiteY420" fmla="*/ 1376217 h 2007655"/>
                <a:gd name="connsiteX421" fmla="*/ 1831775 w 2068606"/>
                <a:gd name="connsiteY421" fmla="*/ 1396368 h 2007655"/>
                <a:gd name="connsiteX422" fmla="*/ 1548751 w 2068606"/>
                <a:gd name="connsiteY422" fmla="*/ 1581653 h 2007655"/>
                <a:gd name="connsiteX423" fmla="*/ 1542624 w 2068606"/>
                <a:gd name="connsiteY423" fmla="*/ 1582414 h 2007655"/>
                <a:gd name="connsiteX424" fmla="*/ 1550231 w 2068606"/>
                <a:gd name="connsiteY424" fmla="*/ 1572387 h 2007655"/>
                <a:gd name="connsiteX425" fmla="*/ 1562471 w 2068606"/>
                <a:gd name="connsiteY425" fmla="*/ 1567450 h 2007655"/>
                <a:gd name="connsiteX426" fmla="*/ 1589398 w 2068606"/>
                <a:gd name="connsiteY426" fmla="*/ 1548267 h 2007655"/>
                <a:gd name="connsiteX427" fmla="*/ 1600297 w 2068606"/>
                <a:gd name="connsiteY427" fmla="*/ 1547050 h 2007655"/>
                <a:gd name="connsiteX428" fmla="*/ 1606009 w 2068606"/>
                <a:gd name="connsiteY428" fmla="*/ 1540425 h 2007655"/>
                <a:gd name="connsiteX429" fmla="*/ 1608470 w 2068606"/>
                <a:gd name="connsiteY429" fmla="*/ 1539457 h 2007655"/>
                <a:gd name="connsiteX430" fmla="*/ 1606811 w 2068606"/>
                <a:gd name="connsiteY430" fmla="*/ 1547617 h 2007655"/>
                <a:gd name="connsiteX431" fmla="*/ 1585250 w 2068606"/>
                <a:gd name="connsiteY431" fmla="*/ 1559096 h 2007655"/>
                <a:gd name="connsiteX432" fmla="*/ 1548751 w 2068606"/>
                <a:gd name="connsiteY432" fmla="*/ 1581653 h 2007655"/>
                <a:gd name="connsiteX433" fmla="*/ 1506956 w 2068606"/>
                <a:gd name="connsiteY433" fmla="*/ 1627971 h 2007655"/>
                <a:gd name="connsiteX434" fmla="*/ 1503332 w 2068606"/>
                <a:gd name="connsiteY434" fmla="*/ 1628372 h 2007655"/>
                <a:gd name="connsiteX435" fmla="*/ 1511492 w 2068606"/>
                <a:gd name="connsiteY435" fmla="*/ 1613187 h 2007655"/>
                <a:gd name="connsiteX436" fmla="*/ 1513055 w 2068606"/>
                <a:gd name="connsiteY436" fmla="*/ 1607060 h 2007655"/>
                <a:gd name="connsiteX437" fmla="*/ 1526360 w 2068606"/>
                <a:gd name="connsiteY437" fmla="*/ 1587932 h 2007655"/>
                <a:gd name="connsiteX438" fmla="*/ 1533316 w 2068606"/>
                <a:gd name="connsiteY438" fmla="*/ 1585097 h 2007655"/>
                <a:gd name="connsiteX439" fmla="*/ 1536110 w 2068606"/>
                <a:gd name="connsiteY439" fmla="*/ 1593367 h 2007655"/>
                <a:gd name="connsiteX440" fmla="*/ 1522487 w 2068606"/>
                <a:gd name="connsiteY440" fmla="*/ 1606825 h 2007655"/>
                <a:gd name="connsiteX441" fmla="*/ 1506956 w 2068606"/>
                <a:gd name="connsiteY441" fmla="*/ 1627971 h 2007655"/>
                <a:gd name="connsiteX442" fmla="*/ 1449048 w 2068606"/>
                <a:gd name="connsiteY442" fmla="*/ 1739541 h 2007655"/>
                <a:gd name="connsiteX443" fmla="*/ 1443682 w 2068606"/>
                <a:gd name="connsiteY443" fmla="*/ 1750204 h 2007655"/>
                <a:gd name="connsiteX444" fmla="*/ 1445328 w 2068606"/>
                <a:gd name="connsiteY444" fmla="*/ 1734188 h 2007655"/>
                <a:gd name="connsiteX445" fmla="*/ 1459352 w 2068606"/>
                <a:gd name="connsiteY445" fmla="*/ 1698022 h 2007655"/>
                <a:gd name="connsiteX446" fmla="*/ 1487441 w 2068606"/>
                <a:gd name="connsiteY446" fmla="*/ 1650611 h 2007655"/>
                <a:gd name="connsiteX447" fmla="*/ 1499114 w 2068606"/>
                <a:gd name="connsiteY447" fmla="*/ 1642783 h 2007655"/>
                <a:gd name="connsiteX448" fmla="*/ 1466806 w 2068606"/>
                <a:gd name="connsiteY448" fmla="*/ 1694813 h 2007655"/>
                <a:gd name="connsiteX449" fmla="*/ 1449048 w 2068606"/>
                <a:gd name="connsiteY449" fmla="*/ 1739541 h 2007655"/>
                <a:gd name="connsiteX450" fmla="*/ 1476806 w 2068606"/>
                <a:gd name="connsiteY450" fmla="*/ 1953635 h 2007655"/>
                <a:gd name="connsiteX451" fmla="*/ 1474330 w 2068606"/>
                <a:gd name="connsiteY451" fmla="*/ 1962334 h 2007655"/>
                <a:gd name="connsiteX452" fmla="*/ 1460846 w 2068606"/>
                <a:gd name="connsiteY452" fmla="*/ 1921410 h 2007655"/>
                <a:gd name="connsiteX453" fmla="*/ 1439561 w 2068606"/>
                <a:gd name="connsiteY453" fmla="*/ 1829161 h 2007655"/>
                <a:gd name="connsiteX454" fmla="*/ 1439463 w 2068606"/>
                <a:gd name="connsiteY454" fmla="*/ 1776786 h 2007655"/>
                <a:gd name="connsiteX455" fmla="*/ 1443239 w 2068606"/>
                <a:gd name="connsiteY455" fmla="*/ 1758875 h 2007655"/>
                <a:gd name="connsiteX456" fmla="*/ 1447983 w 2068606"/>
                <a:gd name="connsiteY456" fmla="*/ 1832895 h 2007655"/>
                <a:gd name="connsiteX457" fmla="*/ 1471771 w 2068606"/>
                <a:gd name="connsiteY457" fmla="*/ 1927219 h 2007655"/>
                <a:gd name="connsiteX458" fmla="*/ 1476806 w 2068606"/>
                <a:gd name="connsiteY458" fmla="*/ 1953635 h 200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</a:cxnLst>
              <a:rect l="l" t="t" r="r" b="b"/>
              <a:pathLst>
                <a:path w="2068606" h="2007655">
                  <a:moveTo>
                    <a:pt x="1908631" y="562411"/>
                  </a:moveTo>
                  <a:lnTo>
                    <a:pt x="1916777" y="571277"/>
                  </a:lnTo>
                  <a:lnTo>
                    <a:pt x="1923332" y="573766"/>
                  </a:lnTo>
                  <a:lnTo>
                    <a:pt x="1925241" y="577334"/>
                  </a:lnTo>
                  <a:lnTo>
                    <a:pt x="1928395" y="578206"/>
                  </a:lnTo>
                  <a:lnTo>
                    <a:pt x="1932239" y="577418"/>
                  </a:lnTo>
                  <a:lnTo>
                    <a:pt x="1938020" y="573172"/>
                  </a:lnTo>
                  <a:lnTo>
                    <a:pt x="1946706" y="574167"/>
                  </a:lnTo>
                  <a:lnTo>
                    <a:pt x="1953912" y="572604"/>
                  </a:lnTo>
                  <a:lnTo>
                    <a:pt x="1968143" y="574416"/>
                  </a:lnTo>
                  <a:lnTo>
                    <a:pt x="1976206" y="578469"/>
                  </a:lnTo>
                  <a:lnTo>
                    <a:pt x="1976939" y="603432"/>
                  </a:lnTo>
                  <a:lnTo>
                    <a:pt x="1977699" y="628424"/>
                  </a:lnTo>
                  <a:lnTo>
                    <a:pt x="1978433" y="653498"/>
                  </a:lnTo>
                  <a:lnTo>
                    <a:pt x="1979166" y="678517"/>
                  </a:lnTo>
                  <a:lnTo>
                    <a:pt x="1979677" y="701904"/>
                  </a:lnTo>
                  <a:lnTo>
                    <a:pt x="1980161" y="725264"/>
                  </a:lnTo>
                  <a:lnTo>
                    <a:pt x="1980659" y="748610"/>
                  </a:lnTo>
                  <a:lnTo>
                    <a:pt x="1981157" y="771997"/>
                  </a:lnTo>
                  <a:lnTo>
                    <a:pt x="1981655" y="795384"/>
                  </a:lnTo>
                  <a:lnTo>
                    <a:pt x="1982139" y="818743"/>
                  </a:lnTo>
                  <a:lnTo>
                    <a:pt x="1982623" y="842103"/>
                  </a:lnTo>
                  <a:lnTo>
                    <a:pt x="1983121" y="865462"/>
                  </a:lnTo>
                  <a:lnTo>
                    <a:pt x="2005429" y="887508"/>
                  </a:lnTo>
                  <a:lnTo>
                    <a:pt x="2015180" y="902791"/>
                  </a:lnTo>
                  <a:lnTo>
                    <a:pt x="2018333" y="910646"/>
                  </a:lnTo>
                  <a:lnTo>
                    <a:pt x="2019868" y="937629"/>
                  </a:lnTo>
                  <a:lnTo>
                    <a:pt x="2022192" y="944088"/>
                  </a:lnTo>
                  <a:lnTo>
                    <a:pt x="2033436" y="953976"/>
                  </a:lnTo>
                  <a:lnTo>
                    <a:pt x="2033837" y="960671"/>
                  </a:lnTo>
                  <a:lnTo>
                    <a:pt x="2045800" y="979936"/>
                  </a:lnTo>
                  <a:lnTo>
                    <a:pt x="2045717" y="989092"/>
                  </a:lnTo>
                  <a:lnTo>
                    <a:pt x="2057210" y="1009644"/>
                  </a:lnTo>
                  <a:lnTo>
                    <a:pt x="2063572" y="1014941"/>
                  </a:lnTo>
                  <a:lnTo>
                    <a:pt x="2064983" y="1029061"/>
                  </a:lnTo>
                  <a:lnTo>
                    <a:pt x="2068607" y="1039725"/>
                  </a:lnTo>
                  <a:lnTo>
                    <a:pt x="2063724" y="1047483"/>
                  </a:lnTo>
                  <a:lnTo>
                    <a:pt x="2066145" y="1057967"/>
                  </a:lnTo>
                  <a:lnTo>
                    <a:pt x="2063323" y="1067911"/>
                  </a:lnTo>
                  <a:lnTo>
                    <a:pt x="2061982" y="1081036"/>
                  </a:lnTo>
                  <a:lnTo>
                    <a:pt x="2055219" y="1101491"/>
                  </a:lnTo>
                  <a:lnTo>
                    <a:pt x="2049037" y="1111587"/>
                  </a:lnTo>
                  <a:lnTo>
                    <a:pt x="2040683" y="1130770"/>
                  </a:lnTo>
                  <a:lnTo>
                    <a:pt x="2041859" y="1146551"/>
                  </a:lnTo>
                  <a:lnTo>
                    <a:pt x="2037239" y="1163894"/>
                  </a:lnTo>
                  <a:lnTo>
                    <a:pt x="2036811" y="1170491"/>
                  </a:lnTo>
                  <a:lnTo>
                    <a:pt x="2041859" y="1181804"/>
                  </a:lnTo>
                  <a:lnTo>
                    <a:pt x="2044334" y="1213268"/>
                  </a:lnTo>
                  <a:lnTo>
                    <a:pt x="2041859" y="1219934"/>
                  </a:lnTo>
                  <a:lnTo>
                    <a:pt x="2031528" y="1238702"/>
                  </a:lnTo>
                  <a:lnTo>
                    <a:pt x="2023838" y="1238425"/>
                  </a:lnTo>
                  <a:lnTo>
                    <a:pt x="2007656" y="1269406"/>
                  </a:lnTo>
                  <a:lnTo>
                    <a:pt x="2017711" y="1286347"/>
                  </a:lnTo>
                  <a:lnTo>
                    <a:pt x="2017254" y="1292530"/>
                  </a:lnTo>
                  <a:lnTo>
                    <a:pt x="1983370" y="1296831"/>
                  </a:lnTo>
                  <a:lnTo>
                    <a:pt x="1906985" y="1332762"/>
                  </a:lnTo>
                  <a:lnTo>
                    <a:pt x="1877181" y="1351834"/>
                  </a:lnTo>
                  <a:lnTo>
                    <a:pt x="1878647" y="1345569"/>
                  </a:lnTo>
                  <a:lnTo>
                    <a:pt x="1914675" y="1320882"/>
                  </a:lnTo>
                  <a:lnTo>
                    <a:pt x="1901771" y="1317397"/>
                  </a:lnTo>
                  <a:lnTo>
                    <a:pt x="1881219" y="1323773"/>
                  </a:lnTo>
                  <a:lnTo>
                    <a:pt x="1873778" y="1321532"/>
                  </a:lnTo>
                  <a:lnTo>
                    <a:pt x="1882284" y="1301464"/>
                  </a:lnTo>
                  <a:lnTo>
                    <a:pt x="1879227" y="1283886"/>
                  </a:lnTo>
                  <a:lnTo>
                    <a:pt x="1864595" y="1283637"/>
                  </a:lnTo>
                  <a:lnTo>
                    <a:pt x="1855453" y="1297744"/>
                  </a:lnTo>
                  <a:lnTo>
                    <a:pt x="1848911" y="1297260"/>
                  </a:lnTo>
                  <a:lnTo>
                    <a:pt x="1840309" y="1291313"/>
                  </a:lnTo>
                  <a:lnTo>
                    <a:pt x="1833781" y="1293318"/>
                  </a:lnTo>
                  <a:lnTo>
                    <a:pt x="1838981" y="1325114"/>
                  </a:lnTo>
                  <a:lnTo>
                    <a:pt x="1848413" y="1338087"/>
                  </a:lnTo>
                  <a:lnTo>
                    <a:pt x="1856338" y="1354669"/>
                  </a:lnTo>
                  <a:lnTo>
                    <a:pt x="1835344" y="1375609"/>
                  </a:lnTo>
                  <a:lnTo>
                    <a:pt x="1815884" y="1392841"/>
                  </a:lnTo>
                  <a:lnTo>
                    <a:pt x="1813879" y="1409341"/>
                  </a:lnTo>
                  <a:lnTo>
                    <a:pt x="1794212" y="1430999"/>
                  </a:lnTo>
                  <a:lnTo>
                    <a:pt x="1775610" y="1443295"/>
                  </a:lnTo>
                  <a:lnTo>
                    <a:pt x="1731851" y="1472145"/>
                  </a:lnTo>
                  <a:lnTo>
                    <a:pt x="1719307" y="1478299"/>
                  </a:lnTo>
                  <a:lnTo>
                    <a:pt x="1699474" y="1491728"/>
                  </a:lnTo>
                  <a:lnTo>
                    <a:pt x="1672049" y="1501700"/>
                  </a:lnTo>
                  <a:lnTo>
                    <a:pt x="1645716" y="1517480"/>
                  </a:lnTo>
                  <a:lnTo>
                    <a:pt x="1636809" y="1519887"/>
                  </a:lnTo>
                  <a:lnTo>
                    <a:pt x="1653640" y="1506485"/>
                  </a:lnTo>
                  <a:lnTo>
                    <a:pt x="1673543" y="1493277"/>
                  </a:lnTo>
                  <a:lnTo>
                    <a:pt x="1656448" y="1495089"/>
                  </a:lnTo>
                  <a:lnTo>
                    <a:pt x="1630115" y="1488907"/>
                  </a:lnTo>
                  <a:lnTo>
                    <a:pt x="1613989" y="1488478"/>
                  </a:lnTo>
                  <a:lnTo>
                    <a:pt x="1613823" y="1493291"/>
                  </a:lnTo>
                  <a:lnTo>
                    <a:pt x="1601528" y="1500040"/>
                  </a:lnTo>
                  <a:lnTo>
                    <a:pt x="1588887" y="1490013"/>
                  </a:lnTo>
                  <a:lnTo>
                    <a:pt x="1583438" y="1483209"/>
                  </a:lnTo>
                  <a:lnTo>
                    <a:pt x="1580851" y="1477345"/>
                  </a:lnTo>
                  <a:lnTo>
                    <a:pt x="1575471" y="1475934"/>
                  </a:lnTo>
                  <a:lnTo>
                    <a:pt x="1570271" y="1478576"/>
                  </a:lnTo>
                  <a:lnTo>
                    <a:pt x="1588956" y="1519721"/>
                  </a:lnTo>
                  <a:lnTo>
                    <a:pt x="1597033" y="1521533"/>
                  </a:lnTo>
                  <a:lnTo>
                    <a:pt x="1605981" y="1525640"/>
                  </a:lnTo>
                  <a:lnTo>
                    <a:pt x="1594723" y="1535156"/>
                  </a:lnTo>
                  <a:lnTo>
                    <a:pt x="1582691" y="1542361"/>
                  </a:lnTo>
                  <a:lnTo>
                    <a:pt x="1563771" y="1547064"/>
                  </a:lnTo>
                  <a:lnTo>
                    <a:pt x="1547921" y="1531933"/>
                  </a:lnTo>
                  <a:lnTo>
                    <a:pt x="1544284" y="1550674"/>
                  </a:lnTo>
                  <a:lnTo>
                    <a:pt x="1542057" y="1569441"/>
                  </a:lnTo>
                  <a:lnTo>
                    <a:pt x="1536580" y="1574199"/>
                  </a:lnTo>
                  <a:lnTo>
                    <a:pt x="1527909" y="1581003"/>
                  </a:lnTo>
                  <a:lnTo>
                    <a:pt x="1523275" y="1575762"/>
                  </a:lnTo>
                  <a:lnTo>
                    <a:pt x="1521160" y="1568528"/>
                  </a:lnTo>
                  <a:lnTo>
                    <a:pt x="1515628" y="1574987"/>
                  </a:lnTo>
                  <a:lnTo>
                    <a:pt x="1507509" y="1579745"/>
                  </a:lnTo>
                  <a:lnTo>
                    <a:pt x="1494232" y="1580616"/>
                  </a:lnTo>
                  <a:lnTo>
                    <a:pt x="1484205" y="1583078"/>
                  </a:lnTo>
                  <a:lnTo>
                    <a:pt x="1484412" y="1590837"/>
                  </a:lnTo>
                  <a:lnTo>
                    <a:pt x="1486611" y="1598664"/>
                  </a:lnTo>
                  <a:lnTo>
                    <a:pt x="1504383" y="1592745"/>
                  </a:lnTo>
                  <a:lnTo>
                    <a:pt x="1497772" y="1612702"/>
                  </a:lnTo>
                  <a:lnTo>
                    <a:pt x="1481273" y="1632369"/>
                  </a:lnTo>
                  <a:lnTo>
                    <a:pt x="1467885" y="1636850"/>
                  </a:lnTo>
                  <a:lnTo>
                    <a:pt x="1447554" y="1633614"/>
                  </a:lnTo>
                  <a:lnTo>
                    <a:pt x="1442492" y="1635509"/>
                  </a:lnTo>
                  <a:lnTo>
                    <a:pt x="1437956" y="1639561"/>
                  </a:lnTo>
                  <a:lnTo>
                    <a:pt x="1461191" y="1671025"/>
                  </a:lnTo>
                  <a:lnTo>
                    <a:pt x="1445245" y="1717703"/>
                  </a:lnTo>
                  <a:lnTo>
                    <a:pt x="1435162" y="1734534"/>
                  </a:lnTo>
                  <a:lnTo>
                    <a:pt x="1428330" y="1736608"/>
                  </a:lnTo>
                  <a:lnTo>
                    <a:pt x="1420972" y="1736927"/>
                  </a:lnTo>
                  <a:lnTo>
                    <a:pt x="1394819" y="1721312"/>
                  </a:lnTo>
                  <a:lnTo>
                    <a:pt x="1380671" y="1709349"/>
                  </a:lnTo>
                  <a:lnTo>
                    <a:pt x="1392731" y="1741380"/>
                  </a:lnTo>
                  <a:lnTo>
                    <a:pt x="1427196" y="1751296"/>
                  </a:lnTo>
                  <a:lnTo>
                    <a:pt x="1428745" y="1763343"/>
                  </a:lnTo>
                  <a:lnTo>
                    <a:pt x="1428413" y="1773660"/>
                  </a:lnTo>
                  <a:lnTo>
                    <a:pt x="1421374" y="1785651"/>
                  </a:lnTo>
                  <a:lnTo>
                    <a:pt x="1414680" y="1801584"/>
                  </a:lnTo>
                  <a:lnTo>
                    <a:pt x="1419257" y="1812828"/>
                  </a:lnTo>
                  <a:lnTo>
                    <a:pt x="1424264" y="1840599"/>
                  </a:lnTo>
                  <a:lnTo>
                    <a:pt x="1428745" y="1853406"/>
                  </a:lnTo>
                  <a:lnTo>
                    <a:pt x="1433254" y="1892034"/>
                  </a:lnTo>
                  <a:lnTo>
                    <a:pt x="1438551" y="1908921"/>
                  </a:lnTo>
                  <a:lnTo>
                    <a:pt x="1469517" y="1970992"/>
                  </a:lnTo>
                  <a:lnTo>
                    <a:pt x="1480263" y="1971642"/>
                  </a:lnTo>
                  <a:lnTo>
                    <a:pt x="1481923" y="1978336"/>
                  </a:lnTo>
                  <a:lnTo>
                    <a:pt x="1480761" y="1991143"/>
                  </a:lnTo>
                  <a:lnTo>
                    <a:pt x="1457706" y="1994517"/>
                  </a:lnTo>
                  <a:lnTo>
                    <a:pt x="1447983" y="2000049"/>
                  </a:lnTo>
                  <a:lnTo>
                    <a:pt x="1445978" y="2005014"/>
                  </a:lnTo>
                  <a:lnTo>
                    <a:pt x="1444512" y="2007656"/>
                  </a:lnTo>
                  <a:lnTo>
                    <a:pt x="1441524" y="2007338"/>
                  </a:lnTo>
                  <a:lnTo>
                    <a:pt x="1430626" y="2003590"/>
                  </a:lnTo>
                  <a:lnTo>
                    <a:pt x="1405925" y="1985707"/>
                  </a:lnTo>
                  <a:lnTo>
                    <a:pt x="1369828" y="1974117"/>
                  </a:lnTo>
                  <a:lnTo>
                    <a:pt x="1322279" y="1968931"/>
                  </a:lnTo>
                  <a:lnTo>
                    <a:pt x="1289902" y="1959346"/>
                  </a:lnTo>
                  <a:lnTo>
                    <a:pt x="1272808" y="1945544"/>
                  </a:lnTo>
                  <a:lnTo>
                    <a:pt x="1254801" y="1937149"/>
                  </a:lnTo>
                  <a:lnTo>
                    <a:pt x="1235867" y="1934092"/>
                  </a:lnTo>
                  <a:lnTo>
                    <a:pt x="1220363" y="1926389"/>
                  </a:lnTo>
                  <a:lnTo>
                    <a:pt x="1208206" y="1914011"/>
                  </a:lnTo>
                  <a:lnTo>
                    <a:pt x="1190199" y="1905740"/>
                  </a:lnTo>
                  <a:lnTo>
                    <a:pt x="1166328" y="1901605"/>
                  </a:lnTo>
                  <a:lnTo>
                    <a:pt x="1151045" y="1892089"/>
                  </a:lnTo>
                  <a:lnTo>
                    <a:pt x="1140991" y="1869809"/>
                  </a:lnTo>
                  <a:lnTo>
                    <a:pt x="1140991" y="1869463"/>
                  </a:lnTo>
                  <a:lnTo>
                    <a:pt x="1132568" y="1832453"/>
                  </a:lnTo>
                  <a:lnTo>
                    <a:pt x="1121241" y="1809094"/>
                  </a:lnTo>
                  <a:lnTo>
                    <a:pt x="1098697" y="1779815"/>
                  </a:lnTo>
                  <a:lnTo>
                    <a:pt x="1096623" y="1775984"/>
                  </a:lnTo>
                  <a:lnTo>
                    <a:pt x="1096623" y="1775984"/>
                  </a:lnTo>
                  <a:lnTo>
                    <a:pt x="1096623" y="1771281"/>
                  </a:lnTo>
                  <a:lnTo>
                    <a:pt x="1100205" y="1754837"/>
                  </a:lnTo>
                  <a:lnTo>
                    <a:pt x="1098130" y="1742874"/>
                  </a:lnTo>
                  <a:lnTo>
                    <a:pt x="1091035" y="1732874"/>
                  </a:lnTo>
                  <a:lnTo>
                    <a:pt x="1089694" y="1722557"/>
                  </a:lnTo>
                  <a:lnTo>
                    <a:pt x="1094147" y="1711908"/>
                  </a:lnTo>
                  <a:lnTo>
                    <a:pt x="1094880" y="1698935"/>
                  </a:lnTo>
                  <a:lnTo>
                    <a:pt x="1092018" y="1683652"/>
                  </a:lnTo>
                  <a:lnTo>
                    <a:pt x="1077634" y="1666710"/>
                  </a:lnTo>
                  <a:lnTo>
                    <a:pt x="1051978" y="1648122"/>
                  </a:lnTo>
                  <a:lnTo>
                    <a:pt x="1030569" y="1621623"/>
                  </a:lnTo>
                  <a:lnTo>
                    <a:pt x="1013571" y="1587185"/>
                  </a:lnTo>
                  <a:lnTo>
                    <a:pt x="996394" y="1563065"/>
                  </a:lnTo>
                  <a:lnTo>
                    <a:pt x="978954" y="1549290"/>
                  </a:lnTo>
                  <a:lnTo>
                    <a:pt x="967392" y="1532846"/>
                  </a:lnTo>
                  <a:lnTo>
                    <a:pt x="961694" y="1513829"/>
                  </a:lnTo>
                  <a:lnTo>
                    <a:pt x="960283" y="1502945"/>
                  </a:lnTo>
                  <a:lnTo>
                    <a:pt x="963077" y="1500027"/>
                  </a:lnTo>
                  <a:lnTo>
                    <a:pt x="952995" y="1478742"/>
                  </a:lnTo>
                  <a:lnTo>
                    <a:pt x="930202" y="1439007"/>
                  </a:lnTo>
                  <a:lnTo>
                    <a:pt x="917492" y="1410185"/>
                  </a:lnTo>
                  <a:lnTo>
                    <a:pt x="914754" y="1392274"/>
                  </a:lnTo>
                  <a:lnTo>
                    <a:pt x="900232" y="1370284"/>
                  </a:lnTo>
                  <a:lnTo>
                    <a:pt x="873954" y="1344269"/>
                  </a:lnTo>
                  <a:lnTo>
                    <a:pt x="859833" y="1327521"/>
                  </a:lnTo>
                  <a:lnTo>
                    <a:pt x="856763" y="1316276"/>
                  </a:lnTo>
                  <a:lnTo>
                    <a:pt x="856694" y="1316276"/>
                  </a:lnTo>
                  <a:lnTo>
                    <a:pt x="815645" y="1281645"/>
                  </a:lnTo>
                  <a:lnTo>
                    <a:pt x="804401" y="1260844"/>
                  </a:lnTo>
                  <a:lnTo>
                    <a:pt x="795066" y="1253874"/>
                  </a:lnTo>
                  <a:lnTo>
                    <a:pt x="783919" y="1253874"/>
                  </a:lnTo>
                  <a:lnTo>
                    <a:pt x="778317" y="1251606"/>
                  </a:lnTo>
                  <a:lnTo>
                    <a:pt x="778317" y="1247042"/>
                  </a:lnTo>
                  <a:lnTo>
                    <a:pt x="774666" y="1246641"/>
                  </a:lnTo>
                  <a:lnTo>
                    <a:pt x="767474" y="1250347"/>
                  </a:lnTo>
                  <a:lnTo>
                    <a:pt x="744682" y="1249808"/>
                  </a:lnTo>
                  <a:lnTo>
                    <a:pt x="706289" y="1244815"/>
                  </a:lnTo>
                  <a:lnTo>
                    <a:pt x="678863" y="1237471"/>
                  </a:lnTo>
                  <a:lnTo>
                    <a:pt x="662350" y="1227831"/>
                  </a:lnTo>
                  <a:lnTo>
                    <a:pt x="650289" y="1228150"/>
                  </a:lnTo>
                  <a:lnTo>
                    <a:pt x="642683" y="1238467"/>
                  </a:lnTo>
                  <a:lnTo>
                    <a:pt x="627566" y="1244414"/>
                  </a:lnTo>
                  <a:lnTo>
                    <a:pt x="604940" y="1245894"/>
                  </a:lnTo>
                  <a:lnTo>
                    <a:pt x="584208" y="1264592"/>
                  </a:lnTo>
                  <a:lnTo>
                    <a:pt x="565288" y="1300413"/>
                  </a:lnTo>
                  <a:lnTo>
                    <a:pt x="556382" y="1323731"/>
                  </a:lnTo>
                  <a:lnTo>
                    <a:pt x="557529" y="1334477"/>
                  </a:lnTo>
                  <a:lnTo>
                    <a:pt x="552647" y="1341821"/>
                  </a:lnTo>
                  <a:lnTo>
                    <a:pt x="541735" y="1345846"/>
                  </a:lnTo>
                  <a:lnTo>
                    <a:pt x="530173" y="1355845"/>
                  </a:lnTo>
                  <a:lnTo>
                    <a:pt x="517961" y="1371695"/>
                  </a:lnTo>
                  <a:lnTo>
                    <a:pt x="504573" y="1378831"/>
                  </a:lnTo>
                  <a:lnTo>
                    <a:pt x="490023" y="1377075"/>
                  </a:lnTo>
                  <a:lnTo>
                    <a:pt x="464188" y="1361972"/>
                  </a:lnTo>
                  <a:lnTo>
                    <a:pt x="427095" y="1333468"/>
                  </a:lnTo>
                  <a:lnTo>
                    <a:pt x="397775" y="1315211"/>
                  </a:lnTo>
                  <a:lnTo>
                    <a:pt x="376047" y="1307384"/>
                  </a:lnTo>
                  <a:lnTo>
                    <a:pt x="357487" y="1294010"/>
                  </a:lnTo>
                  <a:lnTo>
                    <a:pt x="342038" y="1275076"/>
                  </a:lnTo>
                  <a:lnTo>
                    <a:pt x="327420" y="1262103"/>
                  </a:lnTo>
                  <a:lnTo>
                    <a:pt x="313617" y="1254967"/>
                  </a:lnTo>
                  <a:lnTo>
                    <a:pt x="298749" y="1234276"/>
                  </a:lnTo>
                  <a:lnTo>
                    <a:pt x="282720" y="1199811"/>
                  </a:lnTo>
                  <a:lnTo>
                    <a:pt x="275639" y="1173713"/>
                  </a:lnTo>
                  <a:lnTo>
                    <a:pt x="278184" y="1147214"/>
                  </a:lnTo>
                  <a:lnTo>
                    <a:pt x="259015" y="1086997"/>
                  </a:lnTo>
                  <a:lnTo>
                    <a:pt x="248366" y="1060719"/>
                  </a:lnTo>
                  <a:lnTo>
                    <a:pt x="239777" y="1048244"/>
                  </a:lnTo>
                  <a:lnTo>
                    <a:pt x="222102" y="1032630"/>
                  </a:lnTo>
                  <a:lnTo>
                    <a:pt x="195423" y="1013806"/>
                  </a:lnTo>
                  <a:lnTo>
                    <a:pt x="160902" y="977986"/>
                  </a:lnTo>
                  <a:lnTo>
                    <a:pt x="118692" y="925043"/>
                  </a:lnTo>
                  <a:lnTo>
                    <a:pt x="88459" y="892570"/>
                  </a:lnTo>
                  <a:lnTo>
                    <a:pt x="70037" y="880607"/>
                  </a:lnTo>
                  <a:lnTo>
                    <a:pt x="55003" y="861424"/>
                  </a:lnTo>
                  <a:lnTo>
                    <a:pt x="43427" y="835091"/>
                  </a:lnTo>
                  <a:lnTo>
                    <a:pt x="31298" y="817831"/>
                  </a:lnTo>
                  <a:lnTo>
                    <a:pt x="29887" y="816918"/>
                  </a:lnTo>
                  <a:lnTo>
                    <a:pt x="12046" y="805355"/>
                  </a:lnTo>
                  <a:lnTo>
                    <a:pt x="12046" y="805355"/>
                  </a:lnTo>
                  <a:lnTo>
                    <a:pt x="0" y="770185"/>
                  </a:lnTo>
                  <a:lnTo>
                    <a:pt x="968" y="770268"/>
                  </a:lnTo>
                  <a:lnTo>
                    <a:pt x="36069" y="774320"/>
                  </a:lnTo>
                  <a:lnTo>
                    <a:pt x="71268" y="778345"/>
                  </a:lnTo>
                  <a:lnTo>
                    <a:pt x="106452" y="782231"/>
                  </a:lnTo>
                  <a:lnTo>
                    <a:pt x="141637" y="786034"/>
                  </a:lnTo>
                  <a:lnTo>
                    <a:pt x="176807" y="789741"/>
                  </a:lnTo>
                  <a:lnTo>
                    <a:pt x="212005" y="793392"/>
                  </a:lnTo>
                  <a:lnTo>
                    <a:pt x="247190" y="796961"/>
                  </a:lnTo>
                  <a:lnTo>
                    <a:pt x="282388" y="800418"/>
                  </a:lnTo>
                  <a:lnTo>
                    <a:pt x="317559" y="803820"/>
                  </a:lnTo>
                  <a:lnTo>
                    <a:pt x="352743" y="807084"/>
                  </a:lnTo>
                  <a:lnTo>
                    <a:pt x="388011" y="810293"/>
                  </a:lnTo>
                  <a:lnTo>
                    <a:pt x="423278" y="813460"/>
                  </a:lnTo>
                  <a:lnTo>
                    <a:pt x="458559" y="816517"/>
                  </a:lnTo>
                  <a:lnTo>
                    <a:pt x="493827" y="819490"/>
                  </a:lnTo>
                  <a:lnTo>
                    <a:pt x="529094" y="822408"/>
                  </a:lnTo>
                  <a:lnTo>
                    <a:pt x="564376" y="825105"/>
                  </a:lnTo>
                  <a:lnTo>
                    <a:pt x="568663" y="773407"/>
                  </a:lnTo>
                  <a:lnTo>
                    <a:pt x="572881" y="721709"/>
                  </a:lnTo>
                  <a:lnTo>
                    <a:pt x="577182" y="670039"/>
                  </a:lnTo>
                  <a:lnTo>
                    <a:pt x="581414" y="618397"/>
                  </a:lnTo>
                  <a:lnTo>
                    <a:pt x="585702" y="566782"/>
                  </a:lnTo>
                  <a:lnTo>
                    <a:pt x="589906" y="515167"/>
                  </a:lnTo>
                  <a:lnTo>
                    <a:pt x="594138" y="463552"/>
                  </a:lnTo>
                  <a:lnTo>
                    <a:pt x="598357" y="412006"/>
                  </a:lnTo>
                  <a:lnTo>
                    <a:pt x="602561" y="360461"/>
                  </a:lnTo>
                  <a:lnTo>
                    <a:pt x="606779" y="308915"/>
                  </a:lnTo>
                  <a:lnTo>
                    <a:pt x="611011" y="257342"/>
                  </a:lnTo>
                  <a:lnTo>
                    <a:pt x="615202" y="205823"/>
                  </a:lnTo>
                  <a:lnTo>
                    <a:pt x="619434" y="154361"/>
                  </a:lnTo>
                  <a:lnTo>
                    <a:pt x="623638" y="102898"/>
                  </a:lnTo>
                  <a:lnTo>
                    <a:pt x="627870" y="51435"/>
                  </a:lnTo>
                  <a:lnTo>
                    <a:pt x="632089" y="0"/>
                  </a:lnTo>
                  <a:lnTo>
                    <a:pt x="638285" y="318"/>
                  </a:lnTo>
                  <a:lnTo>
                    <a:pt x="665946" y="2448"/>
                  </a:lnTo>
                  <a:lnTo>
                    <a:pt x="693634" y="4522"/>
                  </a:lnTo>
                  <a:lnTo>
                    <a:pt x="721294" y="6500"/>
                  </a:lnTo>
                  <a:lnTo>
                    <a:pt x="749038" y="8423"/>
                  </a:lnTo>
                  <a:lnTo>
                    <a:pt x="776782" y="10317"/>
                  </a:lnTo>
                  <a:lnTo>
                    <a:pt x="804540" y="12129"/>
                  </a:lnTo>
                  <a:lnTo>
                    <a:pt x="832311" y="13858"/>
                  </a:lnTo>
                  <a:lnTo>
                    <a:pt x="860055" y="15587"/>
                  </a:lnTo>
                  <a:lnTo>
                    <a:pt x="887812" y="17260"/>
                  </a:lnTo>
                  <a:lnTo>
                    <a:pt x="915569" y="18823"/>
                  </a:lnTo>
                  <a:lnTo>
                    <a:pt x="943327" y="20386"/>
                  </a:lnTo>
                  <a:lnTo>
                    <a:pt x="971085" y="21866"/>
                  </a:lnTo>
                  <a:lnTo>
                    <a:pt x="998828" y="23249"/>
                  </a:lnTo>
                  <a:lnTo>
                    <a:pt x="1026586" y="24687"/>
                  </a:lnTo>
                  <a:lnTo>
                    <a:pt x="1054343" y="26015"/>
                  </a:lnTo>
                  <a:lnTo>
                    <a:pt x="1082087" y="27232"/>
                  </a:lnTo>
                  <a:lnTo>
                    <a:pt x="1081174" y="49222"/>
                  </a:lnTo>
                  <a:lnTo>
                    <a:pt x="1080275" y="71185"/>
                  </a:lnTo>
                  <a:lnTo>
                    <a:pt x="1079390" y="93147"/>
                  </a:lnTo>
                  <a:lnTo>
                    <a:pt x="1078478" y="115138"/>
                  </a:lnTo>
                  <a:lnTo>
                    <a:pt x="1077579" y="137100"/>
                  </a:lnTo>
                  <a:lnTo>
                    <a:pt x="1076652" y="159063"/>
                  </a:lnTo>
                  <a:lnTo>
                    <a:pt x="1075781" y="181026"/>
                  </a:lnTo>
                  <a:lnTo>
                    <a:pt x="1074785" y="203043"/>
                  </a:lnTo>
                  <a:lnTo>
                    <a:pt x="1073872" y="225006"/>
                  </a:lnTo>
                  <a:lnTo>
                    <a:pt x="1072987" y="246969"/>
                  </a:lnTo>
                  <a:lnTo>
                    <a:pt x="1072088" y="268931"/>
                  </a:lnTo>
                  <a:lnTo>
                    <a:pt x="1071161" y="290894"/>
                  </a:lnTo>
                  <a:lnTo>
                    <a:pt x="1070276" y="312884"/>
                  </a:lnTo>
                  <a:lnTo>
                    <a:pt x="1069363" y="334847"/>
                  </a:lnTo>
                  <a:lnTo>
                    <a:pt x="1068464" y="356837"/>
                  </a:lnTo>
                  <a:lnTo>
                    <a:pt x="1067551" y="378800"/>
                  </a:lnTo>
                  <a:lnTo>
                    <a:pt x="1076389" y="381123"/>
                  </a:lnTo>
                  <a:lnTo>
                    <a:pt x="1087287" y="387637"/>
                  </a:lnTo>
                  <a:lnTo>
                    <a:pt x="1113980" y="412241"/>
                  </a:lnTo>
                  <a:lnTo>
                    <a:pt x="1121905" y="417621"/>
                  </a:lnTo>
                  <a:lnTo>
                    <a:pt x="1136607" y="415215"/>
                  </a:lnTo>
                  <a:lnTo>
                    <a:pt x="1152290" y="418700"/>
                  </a:lnTo>
                  <a:lnTo>
                    <a:pt x="1156508" y="418355"/>
                  </a:lnTo>
                  <a:lnTo>
                    <a:pt x="1159980" y="408438"/>
                  </a:lnTo>
                  <a:lnTo>
                    <a:pt x="1161542" y="406460"/>
                  </a:lnTo>
                  <a:lnTo>
                    <a:pt x="1163797" y="406862"/>
                  </a:lnTo>
                  <a:lnTo>
                    <a:pt x="1177157" y="416377"/>
                  </a:lnTo>
                  <a:lnTo>
                    <a:pt x="1179743" y="420028"/>
                  </a:lnTo>
                  <a:lnTo>
                    <a:pt x="1187336" y="433153"/>
                  </a:lnTo>
                  <a:lnTo>
                    <a:pt x="1188816" y="448421"/>
                  </a:lnTo>
                  <a:lnTo>
                    <a:pt x="1193186" y="450801"/>
                  </a:lnTo>
                  <a:lnTo>
                    <a:pt x="1201526" y="452875"/>
                  </a:lnTo>
                  <a:lnTo>
                    <a:pt x="1221954" y="454465"/>
                  </a:lnTo>
                  <a:lnTo>
                    <a:pt x="1247623" y="465184"/>
                  </a:lnTo>
                  <a:lnTo>
                    <a:pt x="1258134" y="466996"/>
                  </a:lnTo>
                  <a:lnTo>
                    <a:pt x="1276777" y="464866"/>
                  </a:lnTo>
                  <a:lnTo>
                    <a:pt x="1293968" y="478669"/>
                  </a:lnTo>
                  <a:lnTo>
                    <a:pt x="1300068" y="480798"/>
                  </a:lnTo>
                  <a:lnTo>
                    <a:pt x="1305185" y="479070"/>
                  </a:lnTo>
                  <a:lnTo>
                    <a:pt x="1315350" y="469458"/>
                  </a:lnTo>
                  <a:lnTo>
                    <a:pt x="1337064" y="471131"/>
                  </a:lnTo>
                  <a:lnTo>
                    <a:pt x="1354725" y="469803"/>
                  </a:lnTo>
                  <a:lnTo>
                    <a:pt x="1355887" y="481047"/>
                  </a:lnTo>
                  <a:lnTo>
                    <a:pt x="1358777" y="489125"/>
                  </a:lnTo>
                  <a:lnTo>
                    <a:pt x="1373216" y="498059"/>
                  </a:lnTo>
                  <a:lnTo>
                    <a:pt x="1376591" y="502277"/>
                  </a:lnTo>
                  <a:lnTo>
                    <a:pt x="1376992" y="515886"/>
                  </a:lnTo>
                  <a:lnTo>
                    <a:pt x="1380754" y="519454"/>
                  </a:lnTo>
                  <a:lnTo>
                    <a:pt x="1386673" y="520907"/>
                  </a:lnTo>
                  <a:lnTo>
                    <a:pt x="1392869" y="520201"/>
                  </a:lnTo>
                  <a:lnTo>
                    <a:pt x="1400227" y="516066"/>
                  </a:lnTo>
                  <a:lnTo>
                    <a:pt x="1416325" y="502913"/>
                  </a:lnTo>
                  <a:lnTo>
                    <a:pt x="1421207" y="499705"/>
                  </a:lnTo>
                  <a:lnTo>
                    <a:pt x="1424181" y="499456"/>
                  </a:lnTo>
                  <a:lnTo>
                    <a:pt x="1427085" y="500189"/>
                  </a:lnTo>
                  <a:lnTo>
                    <a:pt x="1429478" y="503162"/>
                  </a:lnTo>
                  <a:lnTo>
                    <a:pt x="1434567" y="513507"/>
                  </a:lnTo>
                  <a:lnTo>
                    <a:pt x="1448287" y="519289"/>
                  </a:lnTo>
                  <a:lnTo>
                    <a:pt x="1456074" y="528098"/>
                  </a:lnTo>
                  <a:lnTo>
                    <a:pt x="1460942" y="529551"/>
                  </a:lnTo>
                  <a:lnTo>
                    <a:pt x="1466336" y="527960"/>
                  </a:lnTo>
                  <a:lnTo>
                    <a:pt x="1474911" y="522746"/>
                  </a:lnTo>
                  <a:lnTo>
                    <a:pt x="1481591" y="523092"/>
                  </a:lnTo>
                  <a:lnTo>
                    <a:pt x="1489281" y="517767"/>
                  </a:lnTo>
                  <a:lnTo>
                    <a:pt x="1492337" y="519012"/>
                  </a:lnTo>
                  <a:lnTo>
                    <a:pt x="1493582" y="522815"/>
                  </a:lnTo>
                  <a:lnTo>
                    <a:pt x="1491175" y="534211"/>
                  </a:lnTo>
                  <a:lnTo>
                    <a:pt x="1492448" y="538582"/>
                  </a:lnTo>
                  <a:lnTo>
                    <a:pt x="1495477" y="543713"/>
                  </a:lnTo>
                  <a:lnTo>
                    <a:pt x="1499612" y="547281"/>
                  </a:lnTo>
                  <a:lnTo>
                    <a:pt x="1503637" y="547848"/>
                  </a:lnTo>
                  <a:lnTo>
                    <a:pt x="1506804" y="545041"/>
                  </a:lnTo>
                  <a:lnTo>
                    <a:pt x="1512765" y="530754"/>
                  </a:lnTo>
                  <a:lnTo>
                    <a:pt x="1512432" y="525540"/>
                  </a:lnTo>
                  <a:lnTo>
                    <a:pt x="1518974" y="523811"/>
                  </a:lnTo>
                  <a:lnTo>
                    <a:pt x="1521934" y="521059"/>
                  </a:lnTo>
                  <a:lnTo>
                    <a:pt x="1525807" y="510741"/>
                  </a:lnTo>
                  <a:lnTo>
                    <a:pt x="1532501" y="507961"/>
                  </a:lnTo>
                  <a:lnTo>
                    <a:pt x="1536055" y="508528"/>
                  </a:lnTo>
                  <a:lnTo>
                    <a:pt x="1539277" y="511502"/>
                  </a:lnTo>
                  <a:lnTo>
                    <a:pt x="1545722" y="521017"/>
                  </a:lnTo>
                  <a:lnTo>
                    <a:pt x="1561240" y="526452"/>
                  </a:lnTo>
                  <a:lnTo>
                    <a:pt x="1565278" y="526798"/>
                  </a:lnTo>
                  <a:lnTo>
                    <a:pt x="1569345" y="524821"/>
                  </a:lnTo>
                  <a:lnTo>
                    <a:pt x="1576343" y="517034"/>
                  </a:lnTo>
                  <a:lnTo>
                    <a:pt x="1579994" y="516121"/>
                  </a:lnTo>
                  <a:lnTo>
                    <a:pt x="1582898" y="517200"/>
                  </a:lnTo>
                  <a:lnTo>
                    <a:pt x="1584530" y="518362"/>
                  </a:lnTo>
                  <a:lnTo>
                    <a:pt x="1585056" y="527600"/>
                  </a:lnTo>
                  <a:lnTo>
                    <a:pt x="1600988" y="538195"/>
                  </a:lnTo>
                  <a:lnTo>
                    <a:pt x="1612703" y="541403"/>
                  </a:lnTo>
                  <a:lnTo>
                    <a:pt x="1624099" y="552052"/>
                  </a:lnTo>
                  <a:lnTo>
                    <a:pt x="1627391" y="553297"/>
                  </a:lnTo>
                  <a:lnTo>
                    <a:pt x="1633006" y="544708"/>
                  </a:lnTo>
                  <a:lnTo>
                    <a:pt x="1644029" y="541735"/>
                  </a:lnTo>
                  <a:lnTo>
                    <a:pt x="1654484" y="532980"/>
                  </a:lnTo>
                  <a:lnTo>
                    <a:pt x="1684870" y="521737"/>
                  </a:lnTo>
                  <a:lnTo>
                    <a:pt x="1696929" y="525332"/>
                  </a:lnTo>
                  <a:lnTo>
                    <a:pt x="1709086" y="525056"/>
                  </a:lnTo>
                  <a:lnTo>
                    <a:pt x="1712226" y="520118"/>
                  </a:lnTo>
                  <a:lnTo>
                    <a:pt x="1733760" y="512913"/>
                  </a:lnTo>
                  <a:lnTo>
                    <a:pt x="1738144" y="510216"/>
                  </a:lnTo>
                  <a:lnTo>
                    <a:pt x="1744119" y="513673"/>
                  </a:lnTo>
                  <a:lnTo>
                    <a:pt x="1746249" y="518777"/>
                  </a:lnTo>
                  <a:lnTo>
                    <a:pt x="1749070" y="520907"/>
                  </a:lnTo>
                  <a:lnTo>
                    <a:pt x="1763855" y="523424"/>
                  </a:lnTo>
                  <a:lnTo>
                    <a:pt x="1772015" y="523106"/>
                  </a:lnTo>
                  <a:lnTo>
                    <a:pt x="1786979" y="516301"/>
                  </a:lnTo>
                  <a:lnTo>
                    <a:pt x="1792746" y="507823"/>
                  </a:lnTo>
                  <a:lnTo>
                    <a:pt x="1796135" y="507339"/>
                  </a:lnTo>
                  <a:lnTo>
                    <a:pt x="1806840" y="511391"/>
                  </a:lnTo>
                  <a:lnTo>
                    <a:pt x="1835275" y="528250"/>
                  </a:lnTo>
                  <a:lnTo>
                    <a:pt x="1849727" y="541943"/>
                  </a:lnTo>
                  <a:lnTo>
                    <a:pt x="1865757" y="548456"/>
                  </a:lnTo>
                  <a:lnTo>
                    <a:pt x="1874539" y="554321"/>
                  </a:lnTo>
                  <a:lnTo>
                    <a:pt x="1908631" y="562411"/>
                  </a:lnTo>
                  <a:close/>
                  <a:moveTo>
                    <a:pt x="1831775" y="1396368"/>
                  </a:moveTo>
                  <a:lnTo>
                    <a:pt x="1823629" y="1398291"/>
                  </a:lnTo>
                  <a:lnTo>
                    <a:pt x="1858869" y="1369302"/>
                  </a:lnTo>
                  <a:lnTo>
                    <a:pt x="1866213" y="1359718"/>
                  </a:lnTo>
                  <a:lnTo>
                    <a:pt x="1875728" y="1360036"/>
                  </a:lnTo>
                  <a:lnTo>
                    <a:pt x="1860155" y="1376217"/>
                  </a:lnTo>
                  <a:lnTo>
                    <a:pt x="1831775" y="1396368"/>
                  </a:lnTo>
                  <a:close/>
                  <a:moveTo>
                    <a:pt x="1548751" y="1581653"/>
                  </a:moveTo>
                  <a:lnTo>
                    <a:pt x="1542624" y="1582414"/>
                  </a:lnTo>
                  <a:lnTo>
                    <a:pt x="1550231" y="1572387"/>
                  </a:lnTo>
                  <a:lnTo>
                    <a:pt x="1562471" y="1567450"/>
                  </a:lnTo>
                  <a:lnTo>
                    <a:pt x="1589398" y="1548267"/>
                  </a:lnTo>
                  <a:lnTo>
                    <a:pt x="1600297" y="1547050"/>
                  </a:lnTo>
                  <a:lnTo>
                    <a:pt x="1606009" y="1540425"/>
                  </a:lnTo>
                  <a:lnTo>
                    <a:pt x="1608470" y="1539457"/>
                  </a:lnTo>
                  <a:lnTo>
                    <a:pt x="1606811" y="1547617"/>
                  </a:lnTo>
                  <a:lnTo>
                    <a:pt x="1585250" y="1559096"/>
                  </a:lnTo>
                  <a:lnTo>
                    <a:pt x="1548751" y="1581653"/>
                  </a:lnTo>
                  <a:close/>
                  <a:moveTo>
                    <a:pt x="1506956" y="1627971"/>
                  </a:moveTo>
                  <a:lnTo>
                    <a:pt x="1503332" y="1628372"/>
                  </a:lnTo>
                  <a:lnTo>
                    <a:pt x="1511492" y="1613187"/>
                  </a:lnTo>
                  <a:lnTo>
                    <a:pt x="1513055" y="1607060"/>
                  </a:lnTo>
                  <a:lnTo>
                    <a:pt x="1526360" y="1587932"/>
                  </a:lnTo>
                  <a:lnTo>
                    <a:pt x="1533316" y="1585097"/>
                  </a:lnTo>
                  <a:lnTo>
                    <a:pt x="1536110" y="1593367"/>
                  </a:lnTo>
                  <a:lnTo>
                    <a:pt x="1522487" y="1606825"/>
                  </a:lnTo>
                  <a:lnTo>
                    <a:pt x="1506956" y="1627971"/>
                  </a:lnTo>
                  <a:close/>
                  <a:moveTo>
                    <a:pt x="1449048" y="1739541"/>
                  </a:moveTo>
                  <a:lnTo>
                    <a:pt x="1443682" y="1750204"/>
                  </a:lnTo>
                  <a:lnTo>
                    <a:pt x="1445328" y="1734188"/>
                  </a:lnTo>
                  <a:lnTo>
                    <a:pt x="1459352" y="1698022"/>
                  </a:lnTo>
                  <a:lnTo>
                    <a:pt x="1487441" y="1650611"/>
                  </a:lnTo>
                  <a:lnTo>
                    <a:pt x="1499114" y="1642783"/>
                  </a:lnTo>
                  <a:lnTo>
                    <a:pt x="1466806" y="1694813"/>
                  </a:lnTo>
                  <a:lnTo>
                    <a:pt x="1449048" y="1739541"/>
                  </a:lnTo>
                  <a:close/>
                  <a:moveTo>
                    <a:pt x="1476806" y="1953635"/>
                  </a:moveTo>
                  <a:lnTo>
                    <a:pt x="1474330" y="1962334"/>
                  </a:lnTo>
                  <a:lnTo>
                    <a:pt x="1460846" y="1921410"/>
                  </a:lnTo>
                  <a:lnTo>
                    <a:pt x="1439561" y="1829161"/>
                  </a:lnTo>
                  <a:lnTo>
                    <a:pt x="1439463" y="1776786"/>
                  </a:lnTo>
                  <a:lnTo>
                    <a:pt x="1443239" y="1758875"/>
                  </a:lnTo>
                  <a:lnTo>
                    <a:pt x="1447983" y="1832895"/>
                  </a:lnTo>
                  <a:lnTo>
                    <a:pt x="1471771" y="1927219"/>
                  </a:lnTo>
                  <a:lnTo>
                    <a:pt x="1476806" y="1953635"/>
                  </a:lnTo>
                  <a:close/>
                </a:path>
              </a:pathLst>
            </a:custGeom>
            <a:solidFill>
              <a:schemeClr val="accent3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914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TX</a:t>
              </a:r>
            </a:p>
          </p:txBody>
        </p:sp>
        <p:sp>
          <p:nvSpPr>
            <p:cNvPr id="86" name="Freeform: Shape 490">
              <a:extLst>
                <a:ext uri="{FF2B5EF4-FFF2-40B4-BE49-F238E27FC236}">
                  <a16:creationId xmlns:a16="http://schemas.microsoft.com/office/drawing/2014/main" id="{59FC26F7-4B8B-EBC8-0D41-7C632C834007}"/>
                </a:ext>
              </a:extLst>
            </p:cNvPr>
            <p:cNvSpPr/>
            <p:nvPr/>
          </p:nvSpPr>
          <p:spPr>
            <a:xfrm>
              <a:off x="4351075" y="4006072"/>
              <a:ext cx="871808" cy="886554"/>
            </a:xfrm>
            <a:custGeom>
              <a:avLst/>
              <a:gdLst>
                <a:gd name="connsiteX0" fmla="*/ 1027443 w 1034358"/>
                <a:gd name="connsiteY0" fmla="*/ 189517 h 1051853"/>
                <a:gd name="connsiteX1" fmla="*/ 1021234 w 1034358"/>
                <a:gd name="connsiteY1" fmla="*/ 189089 h 1051853"/>
                <a:gd name="connsiteX2" fmla="*/ 1017029 w 1034358"/>
                <a:gd name="connsiteY2" fmla="*/ 240551 h 1051853"/>
                <a:gd name="connsiteX3" fmla="*/ 1012811 w 1034358"/>
                <a:gd name="connsiteY3" fmla="*/ 292097 h 1051853"/>
                <a:gd name="connsiteX4" fmla="*/ 1008593 w 1034358"/>
                <a:gd name="connsiteY4" fmla="*/ 343532 h 1051853"/>
                <a:gd name="connsiteX5" fmla="*/ 1004374 w 1034358"/>
                <a:gd name="connsiteY5" fmla="*/ 395023 h 1051853"/>
                <a:gd name="connsiteX6" fmla="*/ 1000156 w 1034358"/>
                <a:gd name="connsiteY6" fmla="*/ 446541 h 1051853"/>
                <a:gd name="connsiteX7" fmla="*/ 995855 w 1034358"/>
                <a:gd name="connsiteY7" fmla="*/ 498114 h 1051853"/>
                <a:gd name="connsiteX8" fmla="*/ 991636 w 1034358"/>
                <a:gd name="connsiteY8" fmla="*/ 549660 h 1051853"/>
                <a:gd name="connsiteX9" fmla="*/ 987432 w 1034358"/>
                <a:gd name="connsiteY9" fmla="*/ 601205 h 1051853"/>
                <a:gd name="connsiteX10" fmla="*/ 983117 w 1034358"/>
                <a:gd name="connsiteY10" fmla="*/ 652751 h 1051853"/>
                <a:gd name="connsiteX11" fmla="*/ 978913 w 1034358"/>
                <a:gd name="connsiteY11" fmla="*/ 704366 h 1051853"/>
                <a:gd name="connsiteX12" fmla="*/ 974695 w 1034358"/>
                <a:gd name="connsiteY12" fmla="*/ 755953 h 1051853"/>
                <a:gd name="connsiteX13" fmla="*/ 970379 w 1034358"/>
                <a:gd name="connsiteY13" fmla="*/ 807568 h 1051853"/>
                <a:gd name="connsiteX14" fmla="*/ 966161 w 1034358"/>
                <a:gd name="connsiteY14" fmla="*/ 859211 h 1051853"/>
                <a:gd name="connsiteX15" fmla="*/ 961860 w 1034358"/>
                <a:gd name="connsiteY15" fmla="*/ 910909 h 1051853"/>
                <a:gd name="connsiteX16" fmla="*/ 957642 w 1034358"/>
                <a:gd name="connsiteY16" fmla="*/ 962607 h 1051853"/>
                <a:gd name="connsiteX17" fmla="*/ 953354 w 1034358"/>
                <a:gd name="connsiteY17" fmla="*/ 1014304 h 1051853"/>
                <a:gd name="connsiteX18" fmla="*/ 918101 w 1034358"/>
                <a:gd name="connsiteY18" fmla="*/ 1011580 h 1051853"/>
                <a:gd name="connsiteX19" fmla="*/ 882805 w 1034358"/>
                <a:gd name="connsiteY19" fmla="*/ 1008661 h 1051853"/>
                <a:gd name="connsiteX20" fmla="*/ 847538 w 1034358"/>
                <a:gd name="connsiteY20" fmla="*/ 1005716 h 1051853"/>
                <a:gd name="connsiteX21" fmla="*/ 812368 w 1034358"/>
                <a:gd name="connsiteY21" fmla="*/ 1002714 h 1051853"/>
                <a:gd name="connsiteX22" fmla="*/ 777086 w 1034358"/>
                <a:gd name="connsiteY22" fmla="*/ 999575 h 1051853"/>
                <a:gd name="connsiteX23" fmla="*/ 741819 w 1034358"/>
                <a:gd name="connsiteY23" fmla="*/ 996367 h 1051853"/>
                <a:gd name="connsiteX24" fmla="*/ 706648 w 1034358"/>
                <a:gd name="connsiteY24" fmla="*/ 993075 h 1051853"/>
                <a:gd name="connsiteX25" fmla="*/ 671436 w 1034358"/>
                <a:gd name="connsiteY25" fmla="*/ 989673 h 1051853"/>
                <a:gd name="connsiteX26" fmla="*/ 636183 w 1034358"/>
                <a:gd name="connsiteY26" fmla="*/ 986215 h 1051853"/>
                <a:gd name="connsiteX27" fmla="*/ 600998 w 1034358"/>
                <a:gd name="connsiteY27" fmla="*/ 982674 h 1051853"/>
                <a:gd name="connsiteX28" fmla="*/ 565800 w 1034358"/>
                <a:gd name="connsiteY28" fmla="*/ 979023 h 1051853"/>
                <a:gd name="connsiteX29" fmla="*/ 530615 w 1034358"/>
                <a:gd name="connsiteY29" fmla="*/ 975289 h 1051853"/>
                <a:gd name="connsiteX30" fmla="*/ 495431 w 1034358"/>
                <a:gd name="connsiteY30" fmla="*/ 971430 h 1051853"/>
                <a:gd name="connsiteX31" fmla="*/ 460330 w 1034358"/>
                <a:gd name="connsiteY31" fmla="*/ 967544 h 1051853"/>
                <a:gd name="connsiteX32" fmla="*/ 425145 w 1034358"/>
                <a:gd name="connsiteY32" fmla="*/ 963575 h 1051853"/>
                <a:gd name="connsiteX33" fmla="*/ 390058 w 1034358"/>
                <a:gd name="connsiteY33" fmla="*/ 959467 h 1051853"/>
                <a:gd name="connsiteX34" fmla="*/ 389048 w 1034358"/>
                <a:gd name="connsiteY34" fmla="*/ 959467 h 1051853"/>
                <a:gd name="connsiteX35" fmla="*/ 401108 w 1034358"/>
                <a:gd name="connsiteY35" fmla="*/ 994555 h 1051853"/>
                <a:gd name="connsiteX36" fmla="*/ 401108 w 1034358"/>
                <a:gd name="connsiteY36" fmla="*/ 994555 h 1051853"/>
                <a:gd name="connsiteX37" fmla="*/ 418949 w 1034358"/>
                <a:gd name="connsiteY37" fmla="*/ 1006200 h 1051853"/>
                <a:gd name="connsiteX38" fmla="*/ 417801 w 1034358"/>
                <a:gd name="connsiteY38" fmla="*/ 1005716 h 1051853"/>
                <a:gd name="connsiteX39" fmla="*/ 383364 w 1034358"/>
                <a:gd name="connsiteY39" fmla="*/ 1001497 h 1051853"/>
                <a:gd name="connsiteX40" fmla="*/ 348912 w 1034358"/>
                <a:gd name="connsiteY40" fmla="*/ 997196 h 1051853"/>
                <a:gd name="connsiteX41" fmla="*/ 314488 w 1034358"/>
                <a:gd name="connsiteY41" fmla="*/ 992743 h 1051853"/>
                <a:gd name="connsiteX42" fmla="*/ 280134 w 1034358"/>
                <a:gd name="connsiteY42" fmla="*/ 988289 h 1051853"/>
                <a:gd name="connsiteX43" fmla="*/ 245682 w 1034358"/>
                <a:gd name="connsiteY43" fmla="*/ 983726 h 1051853"/>
                <a:gd name="connsiteX44" fmla="*/ 211328 w 1034358"/>
                <a:gd name="connsiteY44" fmla="*/ 979023 h 1051853"/>
                <a:gd name="connsiteX45" fmla="*/ 176904 w 1034358"/>
                <a:gd name="connsiteY45" fmla="*/ 974321 h 1051853"/>
                <a:gd name="connsiteX46" fmla="*/ 142619 w 1034358"/>
                <a:gd name="connsiteY46" fmla="*/ 969536 h 1051853"/>
                <a:gd name="connsiteX47" fmla="*/ 139728 w 1034358"/>
                <a:gd name="connsiteY47" fmla="*/ 990087 h 1051853"/>
                <a:gd name="connsiteX48" fmla="*/ 136851 w 1034358"/>
                <a:gd name="connsiteY48" fmla="*/ 1010667 h 1051853"/>
                <a:gd name="connsiteX49" fmla="*/ 133961 w 1034358"/>
                <a:gd name="connsiteY49" fmla="*/ 1031302 h 1051853"/>
                <a:gd name="connsiteX50" fmla="*/ 131056 w 1034358"/>
                <a:gd name="connsiteY50" fmla="*/ 1051854 h 1051853"/>
                <a:gd name="connsiteX51" fmla="*/ 75403 w 1034358"/>
                <a:gd name="connsiteY51" fmla="*/ 1044344 h 1051853"/>
                <a:gd name="connsiteX52" fmla="*/ 19902 w 1034358"/>
                <a:gd name="connsiteY52" fmla="*/ 1036668 h 1051853"/>
                <a:gd name="connsiteX53" fmla="*/ 0 w 1034358"/>
                <a:gd name="connsiteY53" fmla="*/ 1033750 h 1051853"/>
                <a:gd name="connsiteX54" fmla="*/ 9432 w 1034358"/>
                <a:gd name="connsiteY54" fmla="*/ 968761 h 1051853"/>
                <a:gd name="connsiteX55" fmla="*/ 18837 w 1034358"/>
                <a:gd name="connsiteY55" fmla="*/ 903924 h 1051853"/>
                <a:gd name="connsiteX56" fmla="*/ 28172 w 1034358"/>
                <a:gd name="connsiteY56" fmla="*/ 839143 h 1051853"/>
                <a:gd name="connsiteX57" fmla="*/ 37605 w 1034358"/>
                <a:gd name="connsiteY57" fmla="*/ 774472 h 1051853"/>
                <a:gd name="connsiteX58" fmla="*/ 46940 w 1034358"/>
                <a:gd name="connsiteY58" fmla="*/ 709746 h 1051853"/>
                <a:gd name="connsiteX59" fmla="*/ 56262 w 1034358"/>
                <a:gd name="connsiteY59" fmla="*/ 645075 h 1051853"/>
                <a:gd name="connsiteX60" fmla="*/ 65680 w 1034358"/>
                <a:gd name="connsiteY60" fmla="*/ 580460 h 1051853"/>
                <a:gd name="connsiteX61" fmla="*/ 75016 w 1034358"/>
                <a:gd name="connsiteY61" fmla="*/ 515844 h 1051853"/>
                <a:gd name="connsiteX62" fmla="*/ 84365 w 1034358"/>
                <a:gd name="connsiteY62" fmla="*/ 451284 h 1051853"/>
                <a:gd name="connsiteX63" fmla="*/ 93701 w 1034358"/>
                <a:gd name="connsiteY63" fmla="*/ 386780 h 1051853"/>
                <a:gd name="connsiteX64" fmla="*/ 103036 w 1034358"/>
                <a:gd name="connsiteY64" fmla="*/ 322275 h 1051853"/>
                <a:gd name="connsiteX65" fmla="*/ 112358 w 1034358"/>
                <a:gd name="connsiteY65" fmla="*/ 257770 h 1051853"/>
                <a:gd name="connsiteX66" fmla="*/ 121707 w 1034358"/>
                <a:gd name="connsiteY66" fmla="*/ 193265 h 1051853"/>
                <a:gd name="connsiteX67" fmla="*/ 131029 w 1034358"/>
                <a:gd name="connsiteY67" fmla="*/ 128844 h 1051853"/>
                <a:gd name="connsiteX68" fmla="*/ 140378 w 1034358"/>
                <a:gd name="connsiteY68" fmla="*/ 64422 h 1051853"/>
                <a:gd name="connsiteX69" fmla="*/ 149700 w 1034358"/>
                <a:gd name="connsiteY69" fmla="*/ 0 h 1051853"/>
                <a:gd name="connsiteX70" fmla="*/ 204786 w 1034358"/>
                <a:gd name="connsiteY70" fmla="*/ 7856 h 1051853"/>
                <a:gd name="connsiteX71" fmla="*/ 259886 w 1034358"/>
                <a:gd name="connsiteY71" fmla="*/ 15448 h 1051853"/>
                <a:gd name="connsiteX72" fmla="*/ 315042 w 1034358"/>
                <a:gd name="connsiteY72" fmla="*/ 22903 h 1051853"/>
                <a:gd name="connsiteX73" fmla="*/ 370211 w 1034358"/>
                <a:gd name="connsiteY73" fmla="*/ 30012 h 1051853"/>
                <a:gd name="connsiteX74" fmla="*/ 425366 w 1034358"/>
                <a:gd name="connsiteY74" fmla="*/ 36955 h 1051853"/>
                <a:gd name="connsiteX75" fmla="*/ 480646 w 1034358"/>
                <a:gd name="connsiteY75" fmla="*/ 43621 h 1051853"/>
                <a:gd name="connsiteX76" fmla="*/ 535885 w 1034358"/>
                <a:gd name="connsiteY76" fmla="*/ 50135 h 1051853"/>
                <a:gd name="connsiteX77" fmla="*/ 591220 w 1034358"/>
                <a:gd name="connsiteY77" fmla="*/ 56317 h 1051853"/>
                <a:gd name="connsiteX78" fmla="*/ 646486 w 1034358"/>
                <a:gd name="connsiteY78" fmla="*/ 62375 h 1051853"/>
                <a:gd name="connsiteX79" fmla="*/ 701905 w 1034358"/>
                <a:gd name="connsiteY79" fmla="*/ 68156 h 1051853"/>
                <a:gd name="connsiteX80" fmla="*/ 757240 w 1034358"/>
                <a:gd name="connsiteY80" fmla="*/ 73660 h 1051853"/>
                <a:gd name="connsiteX81" fmla="*/ 812658 w 1034358"/>
                <a:gd name="connsiteY81" fmla="*/ 79040 h 1051853"/>
                <a:gd name="connsiteX82" fmla="*/ 868007 w 1034358"/>
                <a:gd name="connsiteY82" fmla="*/ 84088 h 1051853"/>
                <a:gd name="connsiteX83" fmla="*/ 923508 w 1034358"/>
                <a:gd name="connsiteY83" fmla="*/ 88957 h 1051853"/>
                <a:gd name="connsiteX84" fmla="*/ 978940 w 1034358"/>
                <a:gd name="connsiteY84" fmla="*/ 93604 h 1051853"/>
                <a:gd name="connsiteX85" fmla="*/ 1034359 w 1034358"/>
                <a:gd name="connsiteY85" fmla="*/ 97947 h 1051853"/>
                <a:gd name="connsiteX86" fmla="*/ 1032630 w 1034358"/>
                <a:gd name="connsiteY86" fmla="*/ 120850 h 1051853"/>
                <a:gd name="connsiteX87" fmla="*/ 1030887 w 1034358"/>
                <a:gd name="connsiteY87" fmla="*/ 143725 h 1051853"/>
                <a:gd name="connsiteX88" fmla="*/ 1029158 w 1034358"/>
                <a:gd name="connsiteY88" fmla="*/ 166573 h 1051853"/>
                <a:gd name="connsiteX89" fmla="*/ 1027443 w 1034358"/>
                <a:gd name="connsiteY89" fmla="*/ 189517 h 105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34358" h="1051853">
                  <a:moveTo>
                    <a:pt x="1027443" y="189517"/>
                  </a:moveTo>
                  <a:lnTo>
                    <a:pt x="1021234" y="189089"/>
                  </a:lnTo>
                  <a:lnTo>
                    <a:pt x="1017029" y="240551"/>
                  </a:lnTo>
                  <a:lnTo>
                    <a:pt x="1012811" y="292097"/>
                  </a:lnTo>
                  <a:lnTo>
                    <a:pt x="1008593" y="343532"/>
                  </a:lnTo>
                  <a:lnTo>
                    <a:pt x="1004374" y="395023"/>
                  </a:lnTo>
                  <a:lnTo>
                    <a:pt x="1000156" y="446541"/>
                  </a:lnTo>
                  <a:lnTo>
                    <a:pt x="995855" y="498114"/>
                  </a:lnTo>
                  <a:lnTo>
                    <a:pt x="991636" y="549660"/>
                  </a:lnTo>
                  <a:lnTo>
                    <a:pt x="987432" y="601205"/>
                  </a:lnTo>
                  <a:lnTo>
                    <a:pt x="983117" y="652751"/>
                  </a:lnTo>
                  <a:lnTo>
                    <a:pt x="978913" y="704366"/>
                  </a:lnTo>
                  <a:lnTo>
                    <a:pt x="974695" y="755953"/>
                  </a:lnTo>
                  <a:lnTo>
                    <a:pt x="970379" y="807568"/>
                  </a:lnTo>
                  <a:lnTo>
                    <a:pt x="966161" y="859211"/>
                  </a:lnTo>
                  <a:lnTo>
                    <a:pt x="961860" y="910909"/>
                  </a:lnTo>
                  <a:lnTo>
                    <a:pt x="957642" y="962607"/>
                  </a:lnTo>
                  <a:lnTo>
                    <a:pt x="953354" y="1014304"/>
                  </a:lnTo>
                  <a:lnTo>
                    <a:pt x="918101" y="1011580"/>
                  </a:lnTo>
                  <a:lnTo>
                    <a:pt x="882805" y="1008661"/>
                  </a:lnTo>
                  <a:lnTo>
                    <a:pt x="847538" y="1005716"/>
                  </a:lnTo>
                  <a:lnTo>
                    <a:pt x="812368" y="1002714"/>
                  </a:lnTo>
                  <a:lnTo>
                    <a:pt x="777086" y="999575"/>
                  </a:lnTo>
                  <a:lnTo>
                    <a:pt x="741819" y="996367"/>
                  </a:lnTo>
                  <a:lnTo>
                    <a:pt x="706648" y="993075"/>
                  </a:lnTo>
                  <a:lnTo>
                    <a:pt x="671436" y="989673"/>
                  </a:lnTo>
                  <a:lnTo>
                    <a:pt x="636183" y="986215"/>
                  </a:lnTo>
                  <a:lnTo>
                    <a:pt x="600998" y="982674"/>
                  </a:lnTo>
                  <a:lnTo>
                    <a:pt x="565800" y="979023"/>
                  </a:lnTo>
                  <a:lnTo>
                    <a:pt x="530615" y="975289"/>
                  </a:lnTo>
                  <a:lnTo>
                    <a:pt x="495431" y="971430"/>
                  </a:lnTo>
                  <a:lnTo>
                    <a:pt x="460330" y="967544"/>
                  </a:lnTo>
                  <a:lnTo>
                    <a:pt x="425145" y="963575"/>
                  </a:lnTo>
                  <a:lnTo>
                    <a:pt x="390058" y="959467"/>
                  </a:lnTo>
                  <a:lnTo>
                    <a:pt x="389048" y="959467"/>
                  </a:lnTo>
                  <a:lnTo>
                    <a:pt x="401108" y="994555"/>
                  </a:lnTo>
                  <a:lnTo>
                    <a:pt x="401108" y="994555"/>
                  </a:lnTo>
                  <a:lnTo>
                    <a:pt x="418949" y="1006200"/>
                  </a:lnTo>
                  <a:lnTo>
                    <a:pt x="417801" y="1005716"/>
                  </a:lnTo>
                  <a:lnTo>
                    <a:pt x="383364" y="1001497"/>
                  </a:lnTo>
                  <a:lnTo>
                    <a:pt x="348912" y="997196"/>
                  </a:lnTo>
                  <a:lnTo>
                    <a:pt x="314488" y="992743"/>
                  </a:lnTo>
                  <a:lnTo>
                    <a:pt x="280134" y="988289"/>
                  </a:lnTo>
                  <a:lnTo>
                    <a:pt x="245682" y="983726"/>
                  </a:lnTo>
                  <a:lnTo>
                    <a:pt x="211328" y="979023"/>
                  </a:lnTo>
                  <a:lnTo>
                    <a:pt x="176904" y="974321"/>
                  </a:lnTo>
                  <a:lnTo>
                    <a:pt x="142619" y="969536"/>
                  </a:lnTo>
                  <a:lnTo>
                    <a:pt x="139728" y="990087"/>
                  </a:lnTo>
                  <a:lnTo>
                    <a:pt x="136851" y="1010667"/>
                  </a:lnTo>
                  <a:lnTo>
                    <a:pt x="133961" y="1031302"/>
                  </a:lnTo>
                  <a:lnTo>
                    <a:pt x="131056" y="1051854"/>
                  </a:lnTo>
                  <a:lnTo>
                    <a:pt x="75403" y="1044344"/>
                  </a:lnTo>
                  <a:lnTo>
                    <a:pt x="19902" y="1036668"/>
                  </a:lnTo>
                  <a:lnTo>
                    <a:pt x="0" y="1033750"/>
                  </a:lnTo>
                  <a:lnTo>
                    <a:pt x="9432" y="968761"/>
                  </a:lnTo>
                  <a:lnTo>
                    <a:pt x="18837" y="903924"/>
                  </a:lnTo>
                  <a:lnTo>
                    <a:pt x="28172" y="839143"/>
                  </a:lnTo>
                  <a:lnTo>
                    <a:pt x="37605" y="774472"/>
                  </a:lnTo>
                  <a:lnTo>
                    <a:pt x="46940" y="709746"/>
                  </a:lnTo>
                  <a:lnTo>
                    <a:pt x="56262" y="645075"/>
                  </a:lnTo>
                  <a:lnTo>
                    <a:pt x="65680" y="580460"/>
                  </a:lnTo>
                  <a:lnTo>
                    <a:pt x="75016" y="515844"/>
                  </a:lnTo>
                  <a:lnTo>
                    <a:pt x="84365" y="451284"/>
                  </a:lnTo>
                  <a:lnTo>
                    <a:pt x="93701" y="386780"/>
                  </a:lnTo>
                  <a:lnTo>
                    <a:pt x="103036" y="322275"/>
                  </a:lnTo>
                  <a:lnTo>
                    <a:pt x="112358" y="257770"/>
                  </a:lnTo>
                  <a:lnTo>
                    <a:pt x="121707" y="193265"/>
                  </a:lnTo>
                  <a:lnTo>
                    <a:pt x="131029" y="128844"/>
                  </a:lnTo>
                  <a:lnTo>
                    <a:pt x="140378" y="64422"/>
                  </a:lnTo>
                  <a:lnTo>
                    <a:pt x="149700" y="0"/>
                  </a:lnTo>
                  <a:lnTo>
                    <a:pt x="204786" y="7856"/>
                  </a:lnTo>
                  <a:lnTo>
                    <a:pt x="259886" y="15448"/>
                  </a:lnTo>
                  <a:lnTo>
                    <a:pt x="315042" y="22903"/>
                  </a:lnTo>
                  <a:lnTo>
                    <a:pt x="370211" y="30012"/>
                  </a:lnTo>
                  <a:lnTo>
                    <a:pt x="425366" y="36955"/>
                  </a:lnTo>
                  <a:lnTo>
                    <a:pt x="480646" y="43621"/>
                  </a:lnTo>
                  <a:lnTo>
                    <a:pt x="535885" y="50135"/>
                  </a:lnTo>
                  <a:lnTo>
                    <a:pt x="591220" y="56317"/>
                  </a:lnTo>
                  <a:lnTo>
                    <a:pt x="646486" y="62375"/>
                  </a:lnTo>
                  <a:lnTo>
                    <a:pt x="701905" y="68156"/>
                  </a:lnTo>
                  <a:lnTo>
                    <a:pt x="757240" y="73660"/>
                  </a:lnTo>
                  <a:lnTo>
                    <a:pt x="812658" y="79040"/>
                  </a:lnTo>
                  <a:lnTo>
                    <a:pt x="868007" y="84088"/>
                  </a:lnTo>
                  <a:lnTo>
                    <a:pt x="923508" y="88957"/>
                  </a:lnTo>
                  <a:lnTo>
                    <a:pt x="978940" y="93604"/>
                  </a:lnTo>
                  <a:lnTo>
                    <a:pt x="1034359" y="97947"/>
                  </a:lnTo>
                  <a:lnTo>
                    <a:pt x="1032630" y="120850"/>
                  </a:lnTo>
                  <a:lnTo>
                    <a:pt x="1030887" y="143725"/>
                  </a:lnTo>
                  <a:lnTo>
                    <a:pt x="1029158" y="166573"/>
                  </a:lnTo>
                  <a:lnTo>
                    <a:pt x="1027443" y="189517"/>
                  </a:lnTo>
                  <a:close/>
                </a:path>
              </a:pathLst>
            </a:custGeom>
            <a:solidFill>
              <a:schemeClr val="accent4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285750" marR="0" lvl="0" indent="0" algn="l" defTabSz="914400" rtl="0" eaLnBrk="1" fontAlgn="auto" latinLnBrk="0" hangingPunct="1">
                <a:lnSpc>
                  <a:spcPct val="2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NM</a:t>
              </a:r>
            </a:p>
          </p:txBody>
        </p:sp>
        <p:sp>
          <p:nvSpPr>
            <p:cNvPr id="88" name="Freeform: Shape 495">
              <a:extLst>
                <a:ext uri="{FF2B5EF4-FFF2-40B4-BE49-F238E27FC236}">
                  <a16:creationId xmlns:a16="http://schemas.microsoft.com/office/drawing/2014/main" id="{23991169-347A-80ED-1057-34E2B1A42BC8}"/>
                </a:ext>
              </a:extLst>
            </p:cNvPr>
            <p:cNvSpPr/>
            <p:nvPr/>
          </p:nvSpPr>
          <p:spPr>
            <a:xfrm>
              <a:off x="3227418" y="2984135"/>
              <a:ext cx="791504" cy="1207003"/>
            </a:xfrm>
            <a:custGeom>
              <a:avLst/>
              <a:gdLst>
                <a:gd name="connsiteX0" fmla="*/ 758374 w 939081"/>
                <a:gd name="connsiteY0" fmla="*/ 1086720 h 1432050"/>
                <a:gd name="connsiteX1" fmla="*/ 744087 w 939081"/>
                <a:gd name="connsiteY1" fmla="*/ 1157282 h 1432050"/>
                <a:gd name="connsiteX2" fmla="*/ 728238 w 939081"/>
                <a:gd name="connsiteY2" fmla="*/ 1234760 h 1432050"/>
                <a:gd name="connsiteX3" fmla="*/ 725264 w 939081"/>
                <a:gd name="connsiteY3" fmla="*/ 1235438 h 1432050"/>
                <a:gd name="connsiteX4" fmla="*/ 713287 w 939081"/>
                <a:gd name="connsiteY4" fmla="*/ 1251426 h 1432050"/>
                <a:gd name="connsiteX5" fmla="*/ 702209 w 939081"/>
                <a:gd name="connsiteY5" fmla="*/ 1257885 h 1432050"/>
                <a:gd name="connsiteX6" fmla="*/ 695100 w 939081"/>
                <a:gd name="connsiteY6" fmla="*/ 1256156 h 1432050"/>
                <a:gd name="connsiteX7" fmla="*/ 689001 w 939081"/>
                <a:gd name="connsiteY7" fmla="*/ 1249531 h 1432050"/>
                <a:gd name="connsiteX8" fmla="*/ 683731 w 939081"/>
                <a:gd name="connsiteY8" fmla="*/ 1237941 h 1432050"/>
                <a:gd name="connsiteX9" fmla="*/ 674050 w 939081"/>
                <a:gd name="connsiteY9" fmla="*/ 1229947 h 1432050"/>
                <a:gd name="connsiteX10" fmla="*/ 659860 w 939081"/>
                <a:gd name="connsiteY10" fmla="*/ 1225577 h 1432050"/>
                <a:gd name="connsiteX11" fmla="*/ 646735 w 939081"/>
                <a:gd name="connsiteY11" fmla="*/ 1224498 h 1432050"/>
                <a:gd name="connsiteX12" fmla="*/ 634661 w 939081"/>
                <a:gd name="connsiteY12" fmla="*/ 1226849 h 1432050"/>
                <a:gd name="connsiteX13" fmla="*/ 626474 w 939081"/>
                <a:gd name="connsiteY13" fmla="*/ 1232036 h 1432050"/>
                <a:gd name="connsiteX14" fmla="*/ 620043 w 939081"/>
                <a:gd name="connsiteY14" fmla="*/ 1244109 h 1432050"/>
                <a:gd name="connsiteX15" fmla="*/ 620222 w 939081"/>
                <a:gd name="connsiteY15" fmla="*/ 1249697 h 1432050"/>
                <a:gd name="connsiteX16" fmla="*/ 624344 w 939081"/>
                <a:gd name="connsiteY16" fmla="*/ 1263071 h 1432050"/>
                <a:gd name="connsiteX17" fmla="*/ 620955 w 939081"/>
                <a:gd name="connsiteY17" fmla="*/ 1281839 h 1432050"/>
                <a:gd name="connsiteX18" fmla="*/ 618812 w 939081"/>
                <a:gd name="connsiteY18" fmla="*/ 1297107 h 1432050"/>
                <a:gd name="connsiteX19" fmla="*/ 621038 w 939081"/>
                <a:gd name="connsiteY19" fmla="*/ 1306208 h 1432050"/>
                <a:gd name="connsiteX20" fmla="*/ 619794 w 939081"/>
                <a:gd name="connsiteY20" fmla="*/ 1315931 h 1432050"/>
                <a:gd name="connsiteX21" fmla="*/ 614110 w 939081"/>
                <a:gd name="connsiteY21" fmla="*/ 1330701 h 1432050"/>
                <a:gd name="connsiteX22" fmla="*/ 613432 w 939081"/>
                <a:gd name="connsiteY22" fmla="*/ 1343619 h 1432050"/>
                <a:gd name="connsiteX23" fmla="*/ 617304 w 939081"/>
                <a:gd name="connsiteY23" fmla="*/ 1367545 h 1432050"/>
                <a:gd name="connsiteX24" fmla="*/ 601220 w 939081"/>
                <a:gd name="connsiteY24" fmla="*/ 1430916 h 1432050"/>
                <a:gd name="connsiteX25" fmla="*/ 600970 w 939081"/>
                <a:gd name="connsiteY25" fmla="*/ 1432050 h 1432050"/>
                <a:gd name="connsiteX26" fmla="*/ 568760 w 939081"/>
                <a:gd name="connsiteY26" fmla="*/ 1385566 h 1432050"/>
                <a:gd name="connsiteX27" fmla="*/ 538845 w 939081"/>
                <a:gd name="connsiteY27" fmla="*/ 1341945 h 1432050"/>
                <a:gd name="connsiteX28" fmla="*/ 509206 w 939081"/>
                <a:gd name="connsiteY28" fmla="*/ 1298352 h 1432050"/>
                <a:gd name="connsiteX29" fmla="*/ 479803 w 939081"/>
                <a:gd name="connsiteY29" fmla="*/ 1254676 h 1432050"/>
                <a:gd name="connsiteX30" fmla="*/ 450648 w 939081"/>
                <a:gd name="connsiteY30" fmla="*/ 1210889 h 1432050"/>
                <a:gd name="connsiteX31" fmla="*/ 421549 w 939081"/>
                <a:gd name="connsiteY31" fmla="*/ 1167102 h 1432050"/>
                <a:gd name="connsiteX32" fmla="*/ 392824 w 939081"/>
                <a:gd name="connsiteY32" fmla="*/ 1123260 h 1432050"/>
                <a:gd name="connsiteX33" fmla="*/ 364319 w 939081"/>
                <a:gd name="connsiteY33" fmla="*/ 1079390 h 1432050"/>
                <a:gd name="connsiteX34" fmla="*/ 343588 w 939081"/>
                <a:gd name="connsiteY34" fmla="*/ 1048590 h 1432050"/>
                <a:gd name="connsiteX35" fmla="*/ 323022 w 939081"/>
                <a:gd name="connsiteY35" fmla="*/ 1017762 h 1432050"/>
                <a:gd name="connsiteX36" fmla="*/ 302553 w 939081"/>
                <a:gd name="connsiteY36" fmla="*/ 986893 h 1432050"/>
                <a:gd name="connsiteX37" fmla="*/ 282222 w 939081"/>
                <a:gd name="connsiteY37" fmla="*/ 956023 h 1432050"/>
                <a:gd name="connsiteX38" fmla="*/ 261906 w 939081"/>
                <a:gd name="connsiteY38" fmla="*/ 925126 h 1432050"/>
                <a:gd name="connsiteX39" fmla="*/ 241838 w 939081"/>
                <a:gd name="connsiteY39" fmla="*/ 894243 h 1432050"/>
                <a:gd name="connsiteX40" fmla="*/ 221770 w 939081"/>
                <a:gd name="connsiteY40" fmla="*/ 863263 h 1432050"/>
                <a:gd name="connsiteX41" fmla="*/ 201868 w 939081"/>
                <a:gd name="connsiteY41" fmla="*/ 832311 h 1432050"/>
                <a:gd name="connsiteX42" fmla="*/ 176033 w 939081"/>
                <a:gd name="connsiteY42" fmla="*/ 794872 h 1432050"/>
                <a:gd name="connsiteX43" fmla="*/ 150419 w 939081"/>
                <a:gd name="connsiteY43" fmla="*/ 757488 h 1432050"/>
                <a:gd name="connsiteX44" fmla="*/ 124888 w 939081"/>
                <a:gd name="connsiteY44" fmla="*/ 719967 h 1432050"/>
                <a:gd name="connsiteX45" fmla="*/ 99551 w 939081"/>
                <a:gd name="connsiteY45" fmla="*/ 682473 h 1432050"/>
                <a:gd name="connsiteX46" fmla="*/ 74421 w 939081"/>
                <a:gd name="connsiteY46" fmla="*/ 644896 h 1432050"/>
                <a:gd name="connsiteX47" fmla="*/ 49402 w 939081"/>
                <a:gd name="connsiteY47" fmla="*/ 607318 h 1432050"/>
                <a:gd name="connsiteX48" fmla="*/ 24618 w 939081"/>
                <a:gd name="connsiteY48" fmla="*/ 569645 h 1432050"/>
                <a:gd name="connsiteX49" fmla="*/ 0 w 939081"/>
                <a:gd name="connsiteY49" fmla="*/ 531902 h 1432050"/>
                <a:gd name="connsiteX50" fmla="*/ 9004 w 939081"/>
                <a:gd name="connsiteY50" fmla="*/ 498709 h 1432050"/>
                <a:gd name="connsiteX51" fmla="*/ 17938 w 939081"/>
                <a:gd name="connsiteY51" fmla="*/ 465516 h 1432050"/>
                <a:gd name="connsiteX52" fmla="*/ 26928 w 939081"/>
                <a:gd name="connsiteY52" fmla="*/ 432240 h 1432050"/>
                <a:gd name="connsiteX53" fmla="*/ 35931 w 939081"/>
                <a:gd name="connsiteY53" fmla="*/ 399033 h 1432050"/>
                <a:gd name="connsiteX54" fmla="*/ 44852 w 939081"/>
                <a:gd name="connsiteY54" fmla="*/ 365841 h 1432050"/>
                <a:gd name="connsiteX55" fmla="*/ 53869 w 939081"/>
                <a:gd name="connsiteY55" fmla="*/ 332551 h 1432050"/>
                <a:gd name="connsiteX56" fmla="*/ 62845 w 939081"/>
                <a:gd name="connsiteY56" fmla="*/ 299358 h 1432050"/>
                <a:gd name="connsiteX57" fmla="*/ 71779 w 939081"/>
                <a:gd name="connsiteY57" fmla="*/ 266068 h 1432050"/>
                <a:gd name="connsiteX58" fmla="*/ 80783 w 939081"/>
                <a:gd name="connsiteY58" fmla="*/ 232889 h 1432050"/>
                <a:gd name="connsiteX59" fmla="*/ 89773 w 939081"/>
                <a:gd name="connsiteY59" fmla="*/ 199600 h 1432050"/>
                <a:gd name="connsiteX60" fmla="*/ 98776 w 939081"/>
                <a:gd name="connsiteY60" fmla="*/ 166310 h 1432050"/>
                <a:gd name="connsiteX61" fmla="*/ 107766 w 939081"/>
                <a:gd name="connsiteY61" fmla="*/ 133117 h 1432050"/>
                <a:gd name="connsiteX62" fmla="*/ 116770 w 939081"/>
                <a:gd name="connsiteY62" fmla="*/ 99841 h 1432050"/>
                <a:gd name="connsiteX63" fmla="*/ 125690 w 939081"/>
                <a:gd name="connsiteY63" fmla="*/ 66552 h 1432050"/>
                <a:gd name="connsiteX64" fmla="*/ 134694 w 939081"/>
                <a:gd name="connsiteY64" fmla="*/ 33262 h 1432050"/>
                <a:gd name="connsiteX65" fmla="*/ 143698 w 939081"/>
                <a:gd name="connsiteY65" fmla="*/ 0 h 1432050"/>
                <a:gd name="connsiteX66" fmla="*/ 193169 w 939081"/>
                <a:gd name="connsiteY66" fmla="*/ 13277 h 1432050"/>
                <a:gd name="connsiteX67" fmla="*/ 242640 w 939081"/>
                <a:gd name="connsiteY67" fmla="*/ 26347 h 1432050"/>
                <a:gd name="connsiteX68" fmla="*/ 292097 w 939081"/>
                <a:gd name="connsiteY68" fmla="*/ 39126 h 1432050"/>
                <a:gd name="connsiteX69" fmla="*/ 341665 w 939081"/>
                <a:gd name="connsiteY69" fmla="*/ 51781 h 1432050"/>
                <a:gd name="connsiteX70" fmla="*/ 391302 w 939081"/>
                <a:gd name="connsiteY70" fmla="*/ 64256 h 1432050"/>
                <a:gd name="connsiteX71" fmla="*/ 441023 w 939081"/>
                <a:gd name="connsiteY71" fmla="*/ 76468 h 1432050"/>
                <a:gd name="connsiteX72" fmla="*/ 490743 w 939081"/>
                <a:gd name="connsiteY72" fmla="*/ 88528 h 1432050"/>
                <a:gd name="connsiteX73" fmla="*/ 540477 w 939081"/>
                <a:gd name="connsiteY73" fmla="*/ 100339 h 1432050"/>
                <a:gd name="connsiteX74" fmla="*/ 590197 w 939081"/>
                <a:gd name="connsiteY74" fmla="*/ 111888 h 1432050"/>
                <a:gd name="connsiteX75" fmla="*/ 639848 w 939081"/>
                <a:gd name="connsiteY75" fmla="*/ 123298 h 1432050"/>
                <a:gd name="connsiteX76" fmla="*/ 689637 w 939081"/>
                <a:gd name="connsiteY76" fmla="*/ 134445 h 1432050"/>
                <a:gd name="connsiteX77" fmla="*/ 739454 w 939081"/>
                <a:gd name="connsiteY77" fmla="*/ 145440 h 1432050"/>
                <a:gd name="connsiteX78" fmla="*/ 789271 w 939081"/>
                <a:gd name="connsiteY78" fmla="*/ 156145 h 1432050"/>
                <a:gd name="connsiteX79" fmla="*/ 839143 w 939081"/>
                <a:gd name="connsiteY79" fmla="*/ 166752 h 1432050"/>
                <a:gd name="connsiteX80" fmla="*/ 889112 w 939081"/>
                <a:gd name="connsiteY80" fmla="*/ 177070 h 1432050"/>
                <a:gd name="connsiteX81" fmla="*/ 939081 w 939081"/>
                <a:gd name="connsiteY81" fmla="*/ 187221 h 1432050"/>
                <a:gd name="connsiteX82" fmla="*/ 933397 w 939081"/>
                <a:gd name="connsiteY82" fmla="*/ 215366 h 1432050"/>
                <a:gd name="connsiteX83" fmla="*/ 927754 w 939081"/>
                <a:gd name="connsiteY83" fmla="*/ 243539 h 1432050"/>
                <a:gd name="connsiteX84" fmla="*/ 922070 w 939081"/>
                <a:gd name="connsiteY84" fmla="*/ 271614 h 1432050"/>
                <a:gd name="connsiteX85" fmla="*/ 916455 w 939081"/>
                <a:gd name="connsiteY85" fmla="*/ 299773 h 1432050"/>
                <a:gd name="connsiteX86" fmla="*/ 910854 w 939081"/>
                <a:gd name="connsiteY86" fmla="*/ 327945 h 1432050"/>
                <a:gd name="connsiteX87" fmla="*/ 905155 w 939081"/>
                <a:gd name="connsiteY87" fmla="*/ 356035 h 1432050"/>
                <a:gd name="connsiteX88" fmla="*/ 899526 w 939081"/>
                <a:gd name="connsiteY88" fmla="*/ 384193 h 1432050"/>
                <a:gd name="connsiteX89" fmla="*/ 893856 w 939081"/>
                <a:gd name="connsiteY89" fmla="*/ 412269 h 1432050"/>
                <a:gd name="connsiteX90" fmla="*/ 888227 w 939081"/>
                <a:gd name="connsiteY90" fmla="*/ 440414 h 1432050"/>
                <a:gd name="connsiteX91" fmla="*/ 882612 w 939081"/>
                <a:gd name="connsiteY91" fmla="*/ 468503 h 1432050"/>
                <a:gd name="connsiteX92" fmla="*/ 876914 w 939081"/>
                <a:gd name="connsiteY92" fmla="*/ 496662 h 1432050"/>
                <a:gd name="connsiteX93" fmla="*/ 871313 w 939081"/>
                <a:gd name="connsiteY93" fmla="*/ 524737 h 1432050"/>
                <a:gd name="connsiteX94" fmla="*/ 865684 w 939081"/>
                <a:gd name="connsiteY94" fmla="*/ 552827 h 1432050"/>
                <a:gd name="connsiteX95" fmla="*/ 859986 w 939081"/>
                <a:gd name="connsiteY95" fmla="*/ 580972 h 1432050"/>
                <a:gd name="connsiteX96" fmla="*/ 854370 w 939081"/>
                <a:gd name="connsiteY96" fmla="*/ 609061 h 1432050"/>
                <a:gd name="connsiteX97" fmla="*/ 848769 w 939081"/>
                <a:gd name="connsiteY97" fmla="*/ 637137 h 1432050"/>
                <a:gd name="connsiteX98" fmla="*/ 843071 w 939081"/>
                <a:gd name="connsiteY98" fmla="*/ 665295 h 1432050"/>
                <a:gd name="connsiteX99" fmla="*/ 837456 w 939081"/>
                <a:gd name="connsiteY99" fmla="*/ 693371 h 1432050"/>
                <a:gd name="connsiteX100" fmla="*/ 831841 w 939081"/>
                <a:gd name="connsiteY100" fmla="*/ 721446 h 1432050"/>
                <a:gd name="connsiteX101" fmla="*/ 826157 w 939081"/>
                <a:gd name="connsiteY101" fmla="*/ 749536 h 1432050"/>
                <a:gd name="connsiteX102" fmla="*/ 820541 w 939081"/>
                <a:gd name="connsiteY102" fmla="*/ 777708 h 1432050"/>
                <a:gd name="connsiteX103" fmla="*/ 814926 w 939081"/>
                <a:gd name="connsiteY103" fmla="*/ 805798 h 1432050"/>
                <a:gd name="connsiteX104" fmla="*/ 809228 w 939081"/>
                <a:gd name="connsiteY104" fmla="*/ 833860 h 1432050"/>
                <a:gd name="connsiteX105" fmla="*/ 803613 w 939081"/>
                <a:gd name="connsiteY105" fmla="*/ 861935 h 1432050"/>
                <a:gd name="connsiteX106" fmla="*/ 797998 w 939081"/>
                <a:gd name="connsiteY106" fmla="*/ 890025 h 1432050"/>
                <a:gd name="connsiteX107" fmla="*/ 792300 w 939081"/>
                <a:gd name="connsiteY107" fmla="*/ 918183 h 1432050"/>
                <a:gd name="connsiteX108" fmla="*/ 786698 w 939081"/>
                <a:gd name="connsiteY108" fmla="*/ 946273 h 1432050"/>
                <a:gd name="connsiteX109" fmla="*/ 781097 w 939081"/>
                <a:gd name="connsiteY109" fmla="*/ 974335 h 1432050"/>
                <a:gd name="connsiteX110" fmla="*/ 775468 w 939081"/>
                <a:gd name="connsiteY110" fmla="*/ 1002396 h 1432050"/>
                <a:gd name="connsiteX111" fmla="*/ 769770 w 939081"/>
                <a:gd name="connsiteY111" fmla="*/ 1030583 h 1432050"/>
                <a:gd name="connsiteX112" fmla="*/ 764155 w 939081"/>
                <a:gd name="connsiteY112" fmla="*/ 1058645 h 1432050"/>
                <a:gd name="connsiteX113" fmla="*/ 758374 w 939081"/>
                <a:gd name="connsiteY113" fmla="*/ 1086720 h 143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39081" h="1432050">
                  <a:moveTo>
                    <a:pt x="758374" y="1086720"/>
                  </a:moveTo>
                  <a:lnTo>
                    <a:pt x="744087" y="1157282"/>
                  </a:lnTo>
                  <a:lnTo>
                    <a:pt x="728238" y="1234760"/>
                  </a:lnTo>
                  <a:lnTo>
                    <a:pt x="725264" y="1235438"/>
                  </a:lnTo>
                  <a:lnTo>
                    <a:pt x="713287" y="1251426"/>
                  </a:lnTo>
                  <a:lnTo>
                    <a:pt x="702209" y="1257885"/>
                  </a:lnTo>
                  <a:lnTo>
                    <a:pt x="695100" y="1256156"/>
                  </a:lnTo>
                  <a:lnTo>
                    <a:pt x="689001" y="1249531"/>
                  </a:lnTo>
                  <a:lnTo>
                    <a:pt x="683731" y="1237941"/>
                  </a:lnTo>
                  <a:lnTo>
                    <a:pt x="674050" y="1229947"/>
                  </a:lnTo>
                  <a:lnTo>
                    <a:pt x="659860" y="1225577"/>
                  </a:lnTo>
                  <a:lnTo>
                    <a:pt x="646735" y="1224498"/>
                  </a:lnTo>
                  <a:lnTo>
                    <a:pt x="634661" y="1226849"/>
                  </a:lnTo>
                  <a:lnTo>
                    <a:pt x="626474" y="1232036"/>
                  </a:lnTo>
                  <a:lnTo>
                    <a:pt x="620043" y="1244109"/>
                  </a:lnTo>
                  <a:lnTo>
                    <a:pt x="620222" y="1249697"/>
                  </a:lnTo>
                  <a:lnTo>
                    <a:pt x="624344" y="1263071"/>
                  </a:lnTo>
                  <a:lnTo>
                    <a:pt x="620955" y="1281839"/>
                  </a:lnTo>
                  <a:lnTo>
                    <a:pt x="618812" y="1297107"/>
                  </a:lnTo>
                  <a:lnTo>
                    <a:pt x="621038" y="1306208"/>
                  </a:lnTo>
                  <a:lnTo>
                    <a:pt x="619794" y="1315931"/>
                  </a:lnTo>
                  <a:lnTo>
                    <a:pt x="614110" y="1330701"/>
                  </a:lnTo>
                  <a:lnTo>
                    <a:pt x="613432" y="1343619"/>
                  </a:lnTo>
                  <a:lnTo>
                    <a:pt x="617304" y="1367545"/>
                  </a:lnTo>
                  <a:lnTo>
                    <a:pt x="601220" y="1430916"/>
                  </a:lnTo>
                  <a:lnTo>
                    <a:pt x="600970" y="1432050"/>
                  </a:lnTo>
                  <a:lnTo>
                    <a:pt x="568760" y="1385566"/>
                  </a:lnTo>
                  <a:lnTo>
                    <a:pt x="538845" y="1341945"/>
                  </a:lnTo>
                  <a:lnTo>
                    <a:pt x="509206" y="1298352"/>
                  </a:lnTo>
                  <a:lnTo>
                    <a:pt x="479803" y="1254676"/>
                  </a:lnTo>
                  <a:lnTo>
                    <a:pt x="450648" y="1210889"/>
                  </a:lnTo>
                  <a:lnTo>
                    <a:pt x="421549" y="1167102"/>
                  </a:lnTo>
                  <a:lnTo>
                    <a:pt x="392824" y="1123260"/>
                  </a:lnTo>
                  <a:lnTo>
                    <a:pt x="364319" y="1079390"/>
                  </a:lnTo>
                  <a:lnTo>
                    <a:pt x="343588" y="1048590"/>
                  </a:lnTo>
                  <a:lnTo>
                    <a:pt x="323022" y="1017762"/>
                  </a:lnTo>
                  <a:lnTo>
                    <a:pt x="302553" y="986893"/>
                  </a:lnTo>
                  <a:lnTo>
                    <a:pt x="282222" y="956023"/>
                  </a:lnTo>
                  <a:lnTo>
                    <a:pt x="261906" y="925126"/>
                  </a:lnTo>
                  <a:lnTo>
                    <a:pt x="241838" y="894243"/>
                  </a:lnTo>
                  <a:lnTo>
                    <a:pt x="221770" y="863263"/>
                  </a:lnTo>
                  <a:lnTo>
                    <a:pt x="201868" y="832311"/>
                  </a:lnTo>
                  <a:lnTo>
                    <a:pt x="176033" y="794872"/>
                  </a:lnTo>
                  <a:lnTo>
                    <a:pt x="150419" y="757488"/>
                  </a:lnTo>
                  <a:lnTo>
                    <a:pt x="124888" y="719967"/>
                  </a:lnTo>
                  <a:lnTo>
                    <a:pt x="99551" y="682473"/>
                  </a:lnTo>
                  <a:lnTo>
                    <a:pt x="74421" y="644896"/>
                  </a:lnTo>
                  <a:lnTo>
                    <a:pt x="49402" y="607318"/>
                  </a:lnTo>
                  <a:lnTo>
                    <a:pt x="24618" y="569645"/>
                  </a:lnTo>
                  <a:lnTo>
                    <a:pt x="0" y="531902"/>
                  </a:lnTo>
                  <a:lnTo>
                    <a:pt x="9004" y="498709"/>
                  </a:lnTo>
                  <a:lnTo>
                    <a:pt x="17938" y="465516"/>
                  </a:lnTo>
                  <a:lnTo>
                    <a:pt x="26928" y="432240"/>
                  </a:lnTo>
                  <a:lnTo>
                    <a:pt x="35931" y="399033"/>
                  </a:lnTo>
                  <a:lnTo>
                    <a:pt x="44852" y="365841"/>
                  </a:lnTo>
                  <a:lnTo>
                    <a:pt x="53869" y="332551"/>
                  </a:lnTo>
                  <a:lnTo>
                    <a:pt x="62845" y="299358"/>
                  </a:lnTo>
                  <a:lnTo>
                    <a:pt x="71779" y="266068"/>
                  </a:lnTo>
                  <a:lnTo>
                    <a:pt x="80783" y="232889"/>
                  </a:lnTo>
                  <a:lnTo>
                    <a:pt x="89773" y="199600"/>
                  </a:lnTo>
                  <a:lnTo>
                    <a:pt x="98776" y="166310"/>
                  </a:lnTo>
                  <a:lnTo>
                    <a:pt x="107766" y="133117"/>
                  </a:lnTo>
                  <a:lnTo>
                    <a:pt x="116770" y="99841"/>
                  </a:lnTo>
                  <a:lnTo>
                    <a:pt x="125690" y="66552"/>
                  </a:lnTo>
                  <a:lnTo>
                    <a:pt x="134694" y="33262"/>
                  </a:lnTo>
                  <a:lnTo>
                    <a:pt x="143698" y="0"/>
                  </a:lnTo>
                  <a:lnTo>
                    <a:pt x="193169" y="13277"/>
                  </a:lnTo>
                  <a:lnTo>
                    <a:pt x="242640" y="26347"/>
                  </a:lnTo>
                  <a:lnTo>
                    <a:pt x="292097" y="39126"/>
                  </a:lnTo>
                  <a:lnTo>
                    <a:pt x="341665" y="51781"/>
                  </a:lnTo>
                  <a:lnTo>
                    <a:pt x="391302" y="64256"/>
                  </a:lnTo>
                  <a:lnTo>
                    <a:pt x="441023" y="76468"/>
                  </a:lnTo>
                  <a:lnTo>
                    <a:pt x="490743" y="88528"/>
                  </a:lnTo>
                  <a:lnTo>
                    <a:pt x="540477" y="100339"/>
                  </a:lnTo>
                  <a:lnTo>
                    <a:pt x="590197" y="111888"/>
                  </a:lnTo>
                  <a:lnTo>
                    <a:pt x="639848" y="123298"/>
                  </a:lnTo>
                  <a:lnTo>
                    <a:pt x="689637" y="134445"/>
                  </a:lnTo>
                  <a:lnTo>
                    <a:pt x="739454" y="145440"/>
                  </a:lnTo>
                  <a:lnTo>
                    <a:pt x="789271" y="156145"/>
                  </a:lnTo>
                  <a:lnTo>
                    <a:pt x="839143" y="166752"/>
                  </a:lnTo>
                  <a:lnTo>
                    <a:pt x="889112" y="177070"/>
                  </a:lnTo>
                  <a:lnTo>
                    <a:pt x="939081" y="187221"/>
                  </a:lnTo>
                  <a:lnTo>
                    <a:pt x="933397" y="215366"/>
                  </a:lnTo>
                  <a:lnTo>
                    <a:pt x="927754" y="243539"/>
                  </a:lnTo>
                  <a:lnTo>
                    <a:pt x="922070" y="271614"/>
                  </a:lnTo>
                  <a:lnTo>
                    <a:pt x="916455" y="299773"/>
                  </a:lnTo>
                  <a:lnTo>
                    <a:pt x="910854" y="327945"/>
                  </a:lnTo>
                  <a:lnTo>
                    <a:pt x="905155" y="356035"/>
                  </a:lnTo>
                  <a:lnTo>
                    <a:pt x="899526" y="384193"/>
                  </a:lnTo>
                  <a:lnTo>
                    <a:pt x="893856" y="412269"/>
                  </a:lnTo>
                  <a:lnTo>
                    <a:pt x="888227" y="440414"/>
                  </a:lnTo>
                  <a:lnTo>
                    <a:pt x="882612" y="468503"/>
                  </a:lnTo>
                  <a:lnTo>
                    <a:pt x="876914" y="496662"/>
                  </a:lnTo>
                  <a:lnTo>
                    <a:pt x="871313" y="524737"/>
                  </a:lnTo>
                  <a:lnTo>
                    <a:pt x="865684" y="552827"/>
                  </a:lnTo>
                  <a:lnTo>
                    <a:pt x="859986" y="580972"/>
                  </a:lnTo>
                  <a:lnTo>
                    <a:pt x="854370" y="609061"/>
                  </a:lnTo>
                  <a:lnTo>
                    <a:pt x="848769" y="637137"/>
                  </a:lnTo>
                  <a:lnTo>
                    <a:pt x="843071" y="665295"/>
                  </a:lnTo>
                  <a:lnTo>
                    <a:pt x="837456" y="693371"/>
                  </a:lnTo>
                  <a:lnTo>
                    <a:pt x="831841" y="721446"/>
                  </a:lnTo>
                  <a:lnTo>
                    <a:pt x="826157" y="749536"/>
                  </a:lnTo>
                  <a:lnTo>
                    <a:pt x="820541" y="777708"/>
                  </a:lnTo>
                  <a:lnTo>
                    <a:pt x="814926" y="805798"/>
                  </a:lnTo>
                  <a:lnTo>
                    <a:pt x="809228" y="833860"/>
                  </a:lnTo>
                  <a:lnTo>
                    <a:pt x="803613" y="861935"/>
                  </a:lnTo>
                  <a:lnTo>
                    <a:pt x="797998" y="890025"/>
                  </a:lnTo>
                  <a:lnTo>
                    <a:pt x="792300" y="918183"/>
                  </a:lnTo>
                  <a:lnTo>
                    <a:pt x="786698" y="946273"/>
                  </a:lnTo>
                  <a:lnTo>
                    <a:pt x="781097" y="974335"/>
                  </a:lnTo>
                  <a:lnTo>
                    <a:pt x="775468" y="1002396"/>
                  </a:lnTo>
                  <a:lnTo>
                    <a:pt x="769770" y="1030583"/>
                  </a:lnTo>
                  <a:lnTo>
                    <a:pt x="764155" y="1058645"/>
                  </a:lnTo>
                  <a:lnTo>
                    <a:pt x="758374" y="1086720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171450" marR="0" lvl="0" indent="0" algn="l" defTabSz="914400" rtl="0" eaLnBrk="1" fontAlgn="auto" latinLnBrk="0" hangingPunct="1">
                <a:lnSpc>
                  <a:spcPct val="2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NV</a:t>
              </a:r>
            </a:p>
          </p:txBody>
        </p:sp>
        <p:sp>
          <p:nvSpPr>
            <p:cNvPr id="89" name="Freeform: Shape 498">
              <a:extLst>
                <a:ext uri="{FF2B5EF4-FFF2-40B4-BE49-F238E27FC236}">
                  <a16:creationId xmlns:a16="http://schemas.microsoft.com/office/drawing/2014/main" id="{1D7634AC-0897-D051-C37E-3FDA70730B8D}"/>
                </a:ext>
              </a:extLst>
            </p:cNvPr>
            <p:cNvSpPr/>
            <p:nvPr/>
          </p:nvSpPr>
          <p:spPr>
            <a:xfrm>
              <a:off x="2786425" y="2845720"/>
              <a:ext cx="987165" cy="1689098"/>
            </a:xfrm>
            <a:custGeom>
              <a:avLst/>
              <a:gdLst>
                <a:gd name="connsiteX0" fmla="*/ 666928 w 1171223"/>
                <a:gd name="connsiteY0" fmla="*/ 164111 h 2004032"/>
                <a:gd name="connsiteX1" fmla="*/ 657924 w 1171223"/>
                <a:gd name="connsiteY1" fmla="*/ 197373 h 2004032"/>
                <a:gd name="connsiteX2" fmla="*/ 648920 w 1171223"/>
                <a:gd name="connsiteY2" fmla="*/ 230663 h 2004032"/>
                <a:gd name="connsiteX3" fmla="*/ 639944 w 1171223"/>
                <a:gd name="connsiteY3" fmla="*/ 263952 h 2004032"/>
                <a:gd name="connsiteX4" fmla="*/ 630927 w 1171223"/>
                <a:gd name="connsiteY4" fmla="*/ 297228 h 2004032"/>
                <a:gd name="connsiteX5" fmla="*/ 621938 w 1171223"/>
                <a:gd name="connsiteY5" fmla="*/ 330504 h 2004032"/>
                <a:gd name="connsiteX6" fmla="*/ 612934 w 1171223"/>
                <a:gd name="connsiteY6" fmla="*/ 363794 h 2004032"/>
                <a:gd name="connsiteX7" fmla="*/ 603930 w 1171223"/>
                <a:gd name="connsiteY7" fmla="*/ 397070 h 2004032"/>
                <a:gd name="connsiteX8" fmla="*/ 594940 w 1171223"/>
                <a:gd name="connsiteY8" fmla="*/ 430276 h 2004032"/>
                <a:gd name="connsiteX9" fmla="*/ 585937 w 1171223"/>
                <a:gd name="connsiteY9" fmla="*/ 463552 h 2004032"/>
                <a:gd name="connsiteX10" fmla="*/ 576933 w 1171223"/>
                <a:gd name="connsiteY10" fmla="*/ 496759 h 2004032"/>
                <a:gd name="connsiteX11" fmla="*/ 567944 w 1171223"/>
                <a:gd name="connsiteY11" fmla="*/ 529952 h 2004032"/>
                <a:gd name="connsiteX12" fmla="*/ 558940 w 1171223"/>
                <a:gd name="connsiteY12" fmla="*/ 563144 h 2004032"/>
                <a:gd name="connsiteX13" fmla="*/ 549950 w 1171223"/>
                <a:gd name="connsiteY13" fmla="*/ 596351 h 2004032"/>
                <a:gd name="connsiteX14" fmla="*/ 540961 w 1171223"/>
                <a:gd name="connsiteY14" fmla="*/ 629544 h 2004032"/>
                <a:gd name="connsiteX15" fmla="*/ 531957 w 1171223"/>
                <a:gd name="connsiteY15" fmla="*/ 662737 h 2004032"/>
                <a:gd name="connsiteX16" fmla="*/ 522981 w 1171223"/>
                <a:gd name="connsiteY16" fmla="*/ 695930 h 2004032"/>
                <a:gd name="connsiteX17" fmla="*/ 547571 w 1171223"/>
                <a:gd name="connsiteY17" fmla="*/ 733617 h 2004032"/>
                <a:gd name="connsiteX18" fmla="*/ 572342 w 1171223"/>
                <a:gd name="connsiteY18" fmla="*/ 771264 h 2004032"/>
                <a:gd name="connsiteX19" fmla="*/ 597292 w 1171223"/>
                <a:gd name="connsiteY19" fmla="*/ 808938 h 2004032"/>
                <a:gd name="connsiteX20" fmla="*/ 622491 w 1171223"/>
                <a:gd name="connsiteY20" fmla="*/ 846515 h 2004032"/>
                <a:gd name="connsiteX21" fmla="*/ 647842 w 1171223"/>
                <a:gd name="connsiteY21" fmla="*/ 884023 h 2004032"/>
                <a:gd name="connsiteX22" fmla="*/ 673359 w 1171223"/>
                <a:gd name="connsiteY22" fmla="*/ 921517 h 2004032"/>
                <a:gd name="connsiteX23" fmla="*/ 699042 w 1171223"/>
                <a:gd name="connsiteY23" fmla="*/ 958928 h 2004032"/>
                <a:gd name="connsiteX24" fmla="*/ 724891 w 1171223"/>
                <a:gd name="connsiteY24" fmla="*/ 996353 h 2004032"/>
                <a:gd name="connsiteX25" fmla="*/ 744779 w 1171223"/>
                <a:gd name="connsiteY25" fmla="*/ 1027319 h 2004032"/>
                <a:gd name="connsiteX26" fmla="*/ 764764 w 1171223"/>
                <a:gd name="connsiteY26" fmla="*/ 1058285 h 2004032"/>
                <a:gd name="connsiteX27" fmla="*/ 784942 w 1171223"/>
                <a:gd name="connsiteY27" fmla="*/ 1089251 h 2004032"/>
                <a:gd name="connsiteX28" fmla="*/ 805162 w 1171223"/>
                <a:gd name="connsiteY28" fmla="*/ 1120148 h 2004032"/>
                <a:gd name="connsiteX29" fmla="*/ 825479 w 1171223"/>
                <a:gd name="connsiteY29" fmla="*/ 1151018 h 2004032"/>
                <a:gd name="connsiteX30" fmla="*/ 845962 w 1171223"/>
                <a:gd name="connsiteY30" fmla="*/ 1181887 h 2004032"/>
                <a:gd name="connsiteX31" fmla="*/ 866513 w 1171223"/>
                <a:gd name="connsiteY31" fmla="*/ 1212715 h 2004032"/>
                <a:gd name="connsiteX32" fmla="*/ 887176 w 1171223"/>
                <a:gd name="connsiteY32" fmla="*/ 1243515 h 2004032"/>
                <a:gd name="connsiteX33" fmla="*/ 915736 w 1171223"/>
                <a:gd name="connsiteY33" fmla="*/ 1287468 h 2004032"/>
                <a:gd name="connsiteX34" fmla="*/ 944475 w 1171223"/>
                <a:gd name="connsiteY34" fmla="*/ 1331338 h 2004032"/>
                <a:gd name="connsiteX35" fmla="*/ 973478 w 1171223"/>
                <a:gd name="connsiteY35" fmla="*/ 1375097 h 2004032"/>
                <a:gd name="connsiteX36" fmla="*/ 1002632 w 1171223"/>
                <a:gd name="connsiteY36" fmla="*/ 1418884 h 2004032"/>
                <a:gd name="connsiteX37" fmla="*/ 1032035 w 1171223"/>
                <a:gd name="connsiteY37" fmla="*/ 1462560 h 2004032"/>
                <a:gd name="connsiteX38" fmla="*/ 1061701 w 1171223"/>
                <a:gd name="connsiteY38" fmla="*/ 1506181 h 2004032"/>
                <a:gd name="connsiteX39" fmla="*/ 1091589 w 1171223"/>
                <a:gd name="connsiteY39" fmla="*/ 1549774 h 2004032"/>
                <a:gd name="connsiteX40" fmla="*/ 1123800 w 1171223"/>
                <a:gd name="connsiteY40" fmla="*/ 1596258 h 2004032"/>
                <a:gd name="connsiteX41" fmla="*/ 1120577 w 1171223"/>
                <a:gd name="connsiteY41" fmla="*/ 1611306 h 2004032"/>
                <a:gd name="connsiteX42" fmla="*/ 1124311 w 1171223"/>
                <a:gd name="connsiteY42" fmla="*/ 1633268 h 2004032"/>
                <a:gd name="connsiteX43" fmla="*/ 1140410 w 1171223"/>
                <a:gd name="connsiteY43" fmla="*/ 1675077 h 2004032"/>
                <a:gd name="connsiteX44" fmla="*/ 1141489 w 1171223"/>
                <a:gd name="connsiteY44" fmla="*/ 1684482 h 2004032"/>
                <a:gd name="connsiteX45" fmla="*/ 1141738 w 1171223"/>
                <a:gd name="connsiteY45" fmla="*/ 1684731 h 2004032"/>
                <a:gd name="connsiteX46" fmla="*/ 1140742 w 1171223"/>
                <a:gd name="connsiteY46" fmla="*/ 1694163 h 2004032"/>
                <a:gd name="connsiteX47" fmla="*/ 1148100 w 1171223"/>
                <a:gd name="connsiteY47" fmla="*/ 1706154 h 2004032"/>
                <a:gd name="connsiteX48" fmla="*/ 1167586 w 1171223"/>
                <a:gd name="connsiteY48" fmla="*/ 1724714 h 2004032"/>
                <a:gd name="connsiteX49" fmla="*/ 1171224 w 1171223"/>
                <a:gd name="connsiteY49" fmla="*/ 1732570 h 2004032"/>
                <a:gd name="connsiteX50" fmla="*/ 1171141 w 1171223"/>
                <a:gd name="connsiteY50" fmla="*/ 1733137 h 2004032"/>
                <a:gd name="connsiteX51" fmla="*/ 1170062 w 1171223"/>
                <a:gd name="connsiteY51" fmla="*/ 1738102 h 2004032"/>
                <a:gd name="connsiteX52" fmla="*/ 1163216 w 1171223"/>
                <a:gd name="connsiteY52" fmla="*/ 1742998 h 2004032"/>
                <a:gd name="connsiteX53" fmla="*/ 1134311 w 1171223"/>
                <a:gd name="connsiteY53" fmla="*/ 1757990 h 2004032"/>
                <a:gd name="connsiteX54" fmla="*/ 1117618 w 1171223"/>
                <a:gd name="connsiteY54" fmla="*/ 1771627 h 2004032"/>
                <a:gd name="connsiteX55" fmla="*/ 1098545 w 1171223"/>
                <a:gd name="connsiteY55" fmla="*/ 1795318 h 2004032"/>
                <a:gd name="connsiteX56" fmla="*/ 1096208 w 1171223"/>
                <a:gd name="connsiteY56" fmla="*/ 1817309 h 2004032"/>
                <a:gd name="connsiteX57" fmla="*/ 1091934 w 1171223"/>
                <a:gd name="connsiteY57" fmla="*/ 1834970 h 2004032"/>
                <a:gd name="connsiteX58" fmla="*/ 1085655 w 1171223"/>
                <a:gd name="connsiteY58" fmla="*/ 1848344 h 2004032"/>
                <a:gd name="connsiteX59" fmla="*/ 1077814 w 1171223"/>
                <a:gd name="connsiteY59" fmla="*/ 1860252 h 2004032"/>
                <a:gd name="connsiteX60" fmla="*/ 1068298 w 1171223"/>
                <a:gd name="connsiteY60" fmla="*/ 1870652 h 2004032"/>
                <a:gd name="connsiteX61" fmla="*/ 1059461 w 1171223"/>
                <a:gd name="connsiteY61" fmla="*/ 1876185 h 2004032"/>
                <a:gd name="connsiteX62" fmla="*/ 1051370 w 1171223"/>
                <a:gd name="connsiteY62" fmla="*/ 1876917 h 2004032"/>
                <a:gd name="connsiteX63" fmla="*/ 1045423 w 1171223"/>
                <a:gd name="connsiteY63" fmla="*/ 1892048 h 2004032"/>
                <a:gd name="connsiteX64" fmla="*/ 1041633 w 1171223"/>
                <a:gd name="connsiteY64" fmla="*/ 1921631 h 2004032"/>
                <a:gd name="connsiteX65" fmla="*/ 1046488 w 1171223"/>
                <a:gd name="connsiteY65" fmla="*/ 1941104 h 2004032"/>
                <a:gd name="connsiteX66" fmla="*/ 1060028 w 1171223"/>
                <a:gd name="connsiteY66" fmla="*/ 1950536 h 2004032"/>
                <a:gd name="connsiteX67" fmla="*/ 1067151 w 1171223"/>
                <a:gd name="connsiteY67" fmla="*/ 1961988 h 2004032"/>
                <a:gd name="connsiteX68" fmla="*/ 1067814 w 1171223"/>
                <a:gd name="connsiteY68" fmla="*/ 1975542 h 2004032"/>
                <a:gd name="connsiteX69" fmla="*/ 1063928 w 1171223"/>
                <a:gd name="connsiteY69" fmla="*/ 1987934 h 2004032"/>
                <a:gd name="connsiteX70" fmla="*/ 1055436 w 1171223"/>
                <a:gd name="connsiteY70" fmla="*/ 1999219 h 2004032"/>
                <a:gd name="connsiteX71" fmla="*/ 1043943 w 1171223"/>
                <a:gd name="connsiteY71" fmla="*/ 2004032 h 2004032"/>
                <a:gd name="connsiteX72" fmla="*/ 1022395 w 1171223"/>
                <a:gd name="connsiteY72" fmla="*/ 2001460 h 2004032"/>
                <a:gd name="connsiteX73" fmla="*/ 1022395 w 1171223"/>
                <a:gd name="connsiteY73" fmla="*/ 2001460 h 2004032"/>
                <a:gd name="connsiteX74" fmla="*/ 1021483 w 1171223"/>
                <a:gd name="connsiteY74" fmla="*/ 2003050 h 2004032"/>
                <a:gd name="connsiteX75" fmla="*/ 1003642 w 1171223"/>
                <a:gd name="connsiteY75" fmla="*/ 2001294 h 2004032"/>
                <a:gd name="connsiteX76" fmla="*/ 959218 w 1171223"/>
                <a:gd name="connsiteY76" fmla="*/ 1995914 h 2004032"/>
                <a:gd name="connsiteX77" fmla="*/ 914685 w 1171223"/>
                <a:gd name="connsiteY77" fmla="*/ 1990410 h 2004032"/>
                <a:gd name="connsiteX78" fmla="*/ 870261 w 1171223"/>
                <a:gd name="connsiteY78" fmla="*/ 1984684 h 2004032"/>
                <a:gd name="connsiteX79" fmla="*/ 825811 w 1171223"/>
                <a:gd name="connsiteY79" fmla="*/ 1978903 h 2004032"/>
                <a:gd name="connsiteX80" fmla="*/ 781388 w 1171223"/>
                <a:gd name="connsiteY80" fmla="*/ 1972983 h 2004032"/>
                <a:gd name="connsiteX81" fmla="*/ 736951 w 1171223"/>
                <a:gd name="connsiteY81" fmla="*/ 1966857 h 2004032"/>
                <a:gd name="connsiteX82" fmla="*/ 692486 w 1171223"/>
                <a:gd name="connsiteY82" fmla="*/ 1960591 h 2004032"/>
                <a:gd name="connsiteX83" fmla="*/ 648063 w 1171223"/>
                <a:gd name="connsiteY83" fmla="*/ 1954216 h 2004032"/>
                <a:gd name="connsiteX84" fmla="*/ 647994 w 1171223"/>
                <a:gd name="connsiteY84" fmla="*/ 1952971 h 2004032"/>
                <a:gd name="connsiteX85" fmla="*/ 651617 w 1171223"/>
                <a:gd name="connsiteY85" fmla="*/ 1933069 h 2004032"/>
                <a:gd name="connsiteX86" fmla="*/ 646251 w 1171223"/>
                <a:gd name="connsiteY86" fmla="*/ 1924508 h 2004032"/>
                <a:gd name="connsiteX87" fmla="*/ 636169 w 1171223"/>
                <a:gd name="connsiteY87" fmla="*/ 1926638 h 2004032"/>
                <a:gd name="connsiteX88" fmla="*/ 638174 w 1171223"/>
                <a:gd name="connsiteY88" fmla="*/ 1900139 h 2004032"/>
                <a:gd name="connsiteX89" fmla="*/ 643278 w 1171223"/>
                <a:gd name="connsiteY89" fmla="*/ 1888659 h 2004032"/>
                <a:gd name="connsiteX90" fmla="*/ 645007 w 1171223"/>
                <a:gd name="connsiteY90" fmla="*/ 1876668 h 2004032"/>
                <a:gd name="connsiteX91" fmla="*/ 643458 w 1171223"/>
                <a:gd name="connsiteY91" fmla="*/ 1845799 h 2004032"/>
                <a:gd name="connsiteX92" fmla="*/ 629489 w 1171223"/>
                <a:gd name="connsiteY92" fmla="*/ 1805387 h 2004032"/>
                <a:gd name="connsiteX93" fmla="*/ 591829 w 1171223"/>
                <a:gd name="connsiteY93" fmla="*/ 1750232 h 2004032"/>
                <a:gd name="connsiteX94" fmla="*/ 570917 w 1171223"/>
                <a:gd name="connsiteY94" fmla="*/ 1729680 h 2004032"/>
                <a:gd name="connsiteX95" fmla="*/ 556215 w 1171223"/>
                <a:gd name="connsiteY95" fmla="*/ 1706528 h 2004032"/>
                <a:gd name="connsiteX96" fmla="*/ 545303 w 1171223"/>
                <a:gd name="connsiteY96" fmla="*/ 1698451 h 2004032"/>
                <a:gd name="connsiteX97" fmla="*/ 530380 w 1171223"/>
                <a:gd name="connsiteY97" fmla="*/ 1693237 h 2004032"/>
                <a:gd name="connsiteX98" fmla="*/ 523852 w 1171223"/>
                <a:gd name="connsiteY98" fmla="*/ 1700428 h 2004032"/>
                <a:gd name="connsiteX99" fmla="*/ 507920 w 1171223"/>
                <a:gd name="connsiteY99" fmla="*/ 1690429 h 2004032"/>
                <a:gd name="connsiteX100" fmla="*/ 515679 w 1171223"/>
                <a:gd name="connsiteY100" fmla="*/ 1670707 h 2004032"/>
                <a:gd name="connsiteX101" fmla="*/ 506011 w 1171223"/>
                <a:gd name="connsiteY101" fmla="*/ 1638053 h 2004032"/>
                <a:gd name="connsiteX102" fmla="*/ 493038 w 1171223"/>
                <a:gd name="connsiteY102" fmla="*/ 1631456 h 2004032"/>
                <a:gd name="connsiteX103" fmla="*/ 457937 w 1171223"/>
                <a:gd name="connsiteY103" fmla="*/ 1624514 h 2004032"/>
                <a:gd name="connsiteX104" fmla="*/ 415741 w 1171223"/>
                <a:gd name="connsiteY104" fmla="*/ 1596936 h 2004032"/>
                <a:gd name="connsiteX105" fmla="*/ 404497 w 1171223"/>
                <a:gd name="connsiteY105" fmla="*/ 1584157 h 2004032"/>
                <a:gd name="connsiteX106" fmla="*/ 404165 w 1171223"/>
                <a:gd name="connsiteY106" fmla="*/ 1566302 h 2004032"/>
                <a:gd name="connsiteX107" fmla="*/ 386420 w 1171223"/>
                <a:gd name="connsiteY107" fmla="*/ 1546206 h 2004032"/>
                <a:gd name="connsiteX108" fmla="*/ 361816 w 1171223"/>
                <a:gd name="connsiteY108" fmla="*/ 1524589 h 2004032"/>
                <a:gd name="connsiteX109" fmla="*/ 345123 w 1171223"/>
                <a:gd name="connsiteY109" fmla="*/ 1523677 h 2004032"/>
                <a:gd name="connsiteX110" fmla="*/ 325055 w 1171223"/>
                <a:gd name="connsiteY110" fmla="*/ 1516001 h 2004032"/>
                <a:gd name="connsiteX111" fmla="*/ 298459 w 1171223"/>
                <a:gd name="connsiteY111" fmla="*/ 1497897 h 2004032"/>
                <a:gd name="connsiteX112" fmla="*/ 281697 w 1171223"/>
                <a:gd name="connsiteY112" fmla="*/ 1491950 h 2004032"/>
                <a:gd name="connsiteX113" fmla="*/ 247494 w 1171223"/>
                <a:gd name="connsiteY113" fmla="*/ 1485850 h 2004032"/>
                <a:gd name="connsiteX114" fmla="*/ 235600 w 1171223"/>
                <a:gd name="connsiteY114" fmla="*/ 1480291 h 2004032"/>
                <a:gd name="connsiteX115" fmla="*/ 227579 w 1171223"/>
                <a:gd name="connsiteY115" fmla="*/ 1464275 h 2004032"/>
                <a:gd name="connsiteX116" fmla="*/ 216929 w 1171223"/>
                <a:gd name="connsiteY116" fmla="*/ 1454469 h 2004032"/>
                <a:gd name="connsiteX117" fmla="*/ 223955 w 1171223"/>
                <a:gd name="connsiteY117" fmla="*/ 1439449 h 2004032"/>
                <a:gd name="connsiteX118" fmla="*/ 226362 w 1171223"/>
                <a:gd name="connsiteY118" fmla="*/ 1424734 h 2004032"/>
                <a:gd name="connsiteX119" fmla="*/ 231313 w 1171223"/>
                <a:gd name="connsiteY119" fmla="*/ 1414140 h 2004032"/>
                <a:gd name="connsiteX120" fmla="*/ 232558 w 1171223"/>
                <a:gd name="connsiteY120" fmla="*/ 1388291 h 2004032"/>
                <a:gd name="connsiteX121" fmla="*/ 243124 w 1171223"/>
                <a:gd name="connsiteY121" fmla="*/ 1366979 h 2004032"/>
                <a:gd name="connsiteX122" fmla="*/ 241644 w 1171223"/>
                <a:gd name="connsiteY122" fmla="*/ 1357823 h 2004032"/>
                <a:gd name="connsiteX123" fmla="*/ 236458 w 1171223"/>
                <a:gd name="connsiteY123" fmla="*/ 1349635 h 2004032"/>
                <a:gd name="connsiteX124" fmla="*/ 217192 w 1171223"/>
                <a:gd name="connsiteY124" fmla="*/ 1334297 h 2004032"/>
                <a:gd name="connsiteX125" fmla="*/ 216445 w 1171223"/>
                <a:gd name="connsiteY125" fmla="*/ 1321656 h 2004032"/>
                <a:gd name="connsiteX126" fmla="*/ 224536 w 1171223"/>
                <a:gd name="connsiteY126" fmla="*/ 1306609 h 2004032"/>
                <a:gd name="connsiteX127" fmla="*/ 221811 w 1171223"/>
                <a:gd name="connsiteY127" fmla="*/ 1294507 h 2004032"/>
                <a:gd name="connsiteX128" fmla="*/ 206778 w 1171223"/>
                <a:gd name="connsiteY128" fmla="*/ 1279626 h 2004032"/>
                <a:gd name="connsiteX129" fmla="*/ 196460 w 1171223"/>
                <a:gd name="connsiteY129" fmla="*/ 1252532 h 2004032"/>
                <a:gd name="connsiteX130" fmla="*/ 178882 w 1171223"/>
                <a:gd name="connsiteY130" fmla="*/ 1234276 h 2004032"/>
                <a:gd name="connsiteX131" fmla="*/ 176074 w 1171223"/>
                <a:gd name="connsiteY131" fmla="*/ 1211318 h 2004032"/>
                <a:gd name="connsiteX132" fmla="*/ 166725 w 1171223"/>
                <a:gd name="connsiteY132" fmla="*/ 1194943 h 2004032"/>
                <a:gd name="connsiteX133" fmla="*/ 165494 w 1171223"/>
                <a:gd name="connsiteY133" fmla="*/ 1182509 h 2004032"/>
                <a:gd name="connsiteX134" fmla="*/ 148483 w 1171223"/>
                <a:gd name="connsiteY134" fmla="*/ 1134283 h 2004032"/>
                <a:gd name="connsiteX135" fmla="*/ 127170 w 1171223"/>
                <a:gd name="connsiteY135" fmla="*/ 1094216 h 2004032"/>
                <a:gd name="connsiteX136" fmla="*/ 127751 w 1171223"/>
                <a:gd name="connsiteY136" fmla="*/ 1074895 h 2004032"/>
                <a:gd name="connsiteX137" fmla="*/ 133781 w 1171223"/>
                <a:gd name="connsiteY137" fmla="*/ 1049945 h 2004032"/>
                <a:gd name="connsiteX138" fmla="*/ 150073 w 1171223"/>
                <a:gd name="connsiteY138" fmla="*/ 1038383 h 2004032"/>
                <a:gd name="connsiteX139" fmla="*/ 160308 w 1171223"/>
                <a:gd name="connsiteY139" fmla="*/ 1027056 h 2004032"/>
                <a:gd name="connsiteX140" fmla="*/ 163184 w 1171223"/>
                <a:gd name="connsiteY140" fmla="*/ 1014761 h 2004032"/>
                <a:gd name="connsiteX141" fmla="*/ 163931 w 1171223"/>
                <a:gd name="connsiteY141" fmla="*/ 1005342 h 2004032"/>
                <a:gd name="connsiteX142" fmla="*/ 158067 w 1171223"/>
                <a:gd name="connsiteY142" fmla="*/ 986837 h 2004032"/>
                <a:gd name="connsiteX143" fmla="*/ 120656 w 1171223"/>
                <a:gd name="connsiteY143" fmla="*/ 965871 h 2004032"/>
                <a:gd name="connsiteX144" fmla="*/ 99178 w 1171223"/>
                <a:gd name="connsiteY144" fmla="*/ 917450 h 2004032"/>
                <a:gd name="connsiteX145" fmla="*/ 105954 w 1171223"/>
                <a:gd name="connsiteY145" fmla="*/ 887715 h 2004032"/>
                <a:gd name="connsiteX146" fmla="*/ 102151 w 1171223"/>
                <a:gd name="connsiteY146" fmla="*/ 854107 h 2004032"/>
                <a:gd name="connsiteX147" fmla="*/ 107766 w 1171223"/>
                <a:gd name="connsiteY147" fmla="*/ 834703 h 2004032"/>
                <a:gd name="connsiteX148" fmla="*/ 112150 w 1171223"/>
                <a:gd name="connsiteY148" fmla="*/ 813142 h 2004032"/>
                <a:gd name="connsiteX149" fmla="*/ 123132 w 1171223"/>
                <a:gd name="connsiteY149" fmla="*/ 811399 h 2004032"/>
                <a:gd name="connsiteX150" fmla="*/ 131222 w 1171223"/>
                <a:gd name="connsiteY150" fmla="*/ 815618 h 2004032"/>
                <a:gd name="connsiteX151" fmla="*/ 127834 w 1171223"/>
                <a:gd name="connsiteY151" fmla="*/ 823722 h 2004032"/>
                <a:gd name="connsiteX152" fmla="*/ 126271 w 1171223"/>
                <a:gd name="connsiteY152" fmla="*/ 839572 h 2004032"/>
                <a:gd name="connsiteX153" fmla="*/ 132951 w 1171223"/>
                <a:gd name="connsiteY153" fmla="*/ 853872 h 2004032"/>
                <a:gd name="connsiteX154" fmla="*/ 141139 w 1171223"/>
                <a:gd name="connsiteY154" fmla="*/ 861631 h 2004032"/>
                <a:gd name="connsiteX155" fmla="*/ 146671 w 1171223"/>
                <a:gd name="connsiteY155" fmla="*/ 875171 h 2004032"/>
                <a:gd name="connsiteX156" fmla="*/ 152272 w 1171223"/>
                <a:gd name="connsiteY156" fmla="*/ 880468 h 2004032"/>
                <a:gd name="connsiteX157" fmla="*/ 158897 w 1171223"/>
                <a:gd name="connsiteY157" fmla="*/ 883276 h 2004032"/>
                <a:gd name="connsiteX158" fmla="*/ 157307 w 1171223"/>
                <a:gd name="connsiteY158" fmla="*/ 875171 h 2004032"/>
                <a:gd name="connsiteX159" fmla="*/ 154748 w 1171223"/>
                <a:gd name="connsiteY159" fmla="*/ 869584 h 2004032"/>
                <a:gd name="connsiteX160" fmla="*/ 154347 w 1171223"/>
                <a:gd name="connsiteY160" fmla="*/ 853623 h 2004032"/>
                <a:gd name="connsiteX161" fmla="*/ 150862 w 1171223"/>
                <a:gd name="connsiteY161" fmla="*/ 832408 h 2004032"/>
                <a:gd name="connsiteX162" fmla="*/ 143601 w 1171223"/>
                <a:gd name="connsiteY162" fmla="*/ 819103 h 2004032"/>
                <a:gd name="connsiteX163" fmla="*/ 143919 w 1171223"/>
                <a:gd name="connsiteY163" fmla="*/ 798883 h 2004032"/>
                <a:gd name="connsiteX164" fmla="*/ 140779 w 1171223"/>
                <a:gd name="connsiteY164" fmla="*/ 793171 h 2004032"/>
                <a:gd name="connsiteX165" fmla="*/ 140032 w 1171223"/>
                <a:gd name="connsiteY165" fmla="*/ 785412 h 2004032"/>
                <a:gd name="connsiteX166" fmla="*/ 152424 w 1171223"/>
                <a:gd name="connsiteY166" fmla="*/ 780115 h 2004032"/>
                <a:gd name="connsiteX167" fmla="*/ 167693 w 1171223"/>
                <a:gd name="connsiteY167" fmla="*/ 778303 h 2004032"/>
                <a:gd name="connsiteX168" fmla="*/ 186295 w 1171223"/>
                <a:gd name="connsiteY168" fmla="*/ 782093 h 2004032"/>
                <a:gd name="connsiteX169" fmla="*/ 236997 w 1171223"/>
                <a:gd name="connsiteY169" fmla="*/ 799920 h 2004032"/>
                <a:gd name="connsiteX170" fmla="*/ 249389 w 1171223"/>
                <a:gd name="connsiteY170" fmla="*/ 798371 h 2004032"/>
                <a:gd name="connsiteX171" fmla="*/ 257978 w 1171223"/>
                <a:gd name="connsiteY171" fmla="*/ 802589 h 2004032"/>
                <a:gd name="connsiteX172" fmla="*/ 264838 w 1171223"/>
                <a:gd name="connsiteY172" fmla="*/ 803917 h 2004032"/>
                <a:gd name="connsiteX173" fmla="*/ 252293 w 1171223"/>
                <a:gd name="connsiteY173" fmla="*/ 794913 h 2004032"/>
                <a:gd name="connsiteX174" fmla="*/ 243940 w 1171223"/>
                <a:gd name="connsiteY174" fmla="*/ 794236 h 2004032"/>
                <a:gd name="connsiteX175" fmla="*/ 235019 w 1171223"/>
                <a:gd name="connsiteY175" fmla="*/ 790516 h 2004032"/>
                <a:gd name="connsiteX176" fmla="*/ 216335 w 1171223"/>
                <a:gd name="connsiteY176" fmla="*/ 786145 h 2004032"/>
                <a:gd name="connsiteX177" fmla="*/ 209488 w 1171223"/>
                <a:gd name="connsiteY177" fmla="*/ 781844 h 2004032"/>
                <a:gd name="connsiteX178" fmla="*/ 203057 w 1171223"/>
                <a:gd name="connsiteY178" fmla="*/ 773573 h 2004032"/>
                <a:gd name="connsiteX179" fmla="*/ 197843 w 1171223"/>
                <a:gd name="connsiteY179" fmla="*/ 771443 h 2004032"/>
                <a:gd name="connsiteX180" fmla="*/ 177845 w 1171223"/>
                <a:gd name="connsiteY180" fmla="*/ 776644 h 2004032"/>
                <a:gd name="connsiteX181" fmla="*/ 170667 w 1171223"/>
                <a:gd name="connsiteY181" fmla="*/ 773172 h 2004032"/>
                <a:gd name="connsiteX182" fmla="*/ 156006 w 1171223"/>
                <a:gd name="connsiteY182" fmla="*/ 756797 h 2004032"/>
                <a:gd name="connsiteX183" fmla="*/ 148649 w 1171223"/>
                <a:gd name="connsiteY183" fmla="*/ 752925 h 2004032"/>
                <a:gd name="connsiteX184" fmla="*/ 134196 w 1171223"/>
                <a:gd name="connsiteY184" fmla="*/ 755497 h 2004032"/>
                <a:gd name="connsiteX185" fmla="*/ 124459 w 1171223"/>
                <a:gd name="connsiteY185" fmla="*/ 782328 h 2004032"/>
                <a:gd name="connsiteX186" fmla="*/ 122233 w 1171223"/>
                <a:gd name="connsiteY186" fmla="*/ 803793 h 2004032"/>
                <a:gd name="connsiteX187" fmla="*/ 114045 w 1171223"/>
                <a:gd name="connsiteY187" fmla="*/ 803627 h 2004032"/>
                <a:gd name="connsiteX188" fmla="*/ 107752 w 1171223"/>
                <a:gd name="connsiteY188" fmla="*/ 792632 h 2004032"/>
                <a:gd name="connsiteX189" fmla="*/ 95789 w 1171223"/>
                <a:gd name="connsiteY189" fmla="*/ 783656 h 2004032"/>
                <a:gd name="connsiteX190" fmla="*/ 87034 w 1171223"/>
                <a:gd name="connsiteY190" fmla="*/ 772674 h 2004032"/>
                <a:gd name="connsiteX191" fmla="*/ 75735 w 1171223"/>
                <a:gd name="connsiteY191" fmla="*/ 753754 h 2004032"/>
                <a:gd name="connsiteX192" fmla="*/ 69110 w 1171223"/>
                <a:gd name="connsiteY192" fmla="*/ 746065 h 2004032"/>
                <a:gd name="connsiteX193" fmla="*/ 56234 w 1171223"/>
                <a:gd name="connsiteY193" fmla="*/ 754985 h 2004032"/>
                <a:gd name="connsiteX194" fmla="*/ 57562 w 1171223"/>
                <a:gd name="connsiteY194" fmla="*/ 749550 h 2004032"/>
                <a:gd name="connsiteX195" fmla="*/ 66303 w 1171223"/>
                <a:gd name="connsiteY195" fmla="*/ 737310 h 2004032"/>
                <a:gd name="connsiteX196" fmla="*/ 72029 w 1171223"/>
                <a:gd name="connsiteY196" fmla="*/ 714006 h 2004032"/>
                <a:gd name="connsiteX197" fmla="*/ 80437 w 1171223"/>
                <a:gd name="connsiteY197" fmla="*/ 736577 h 2004032"/>
                <a:gd name="connsiteX198" fmla="*/ 79995 w 1171223"/>
                <a:gd name="connsiteY198" fmla="*/ 722359 h 2004032"/>
                <a:gd name="connsiteX199" fmla="*/ 73495 w 1171223"/>
                <a:gd name="connsiteY199" fmla="*/ 704947 h 2004032"/>
                <a:gd name="connsiteX200" fmla="*/ 66732 w 1171223"/>
                <a:gd name="connsiteY200" fmla="*/ 697506 h 2004032"/>
                <a:gd name="connsiteX201" fmla="*/ 64145 w 1171223"/>
                <a:gd name="connsiteY201" fmla="*/ 668988 h 2004032"/>
                <a:gd name="connsiteX202" fmla="*/ 45654 w 1171223"/>
                <a:gd name="connsiteY202" fmla="*/ 646624 h 2004032"/>
                <a:gd name="connsiteX203" fmla="*/ 34659 w 1171223"/>
                <a:gd name="connsiteY203" fmla="*/ 616308 h 2004032"/>
                <a:gd name="connsiteX204" fmla="*/ 9474 w 1171223"/>
                <a:gd name="connsiteY204" fmla="*/ 563864 h 2004032"/>
                <a:gd name="connsiteX205" fmla="*/ 18145 w 1171223"/>
                <a:gd name="connsiteY205" fmla="*/ 527434 h 2004032"/>
                <a:gd name="connsiteX206" fmla="*/ 18643 w 1171223"/>
                <a:gd name="connsiteY206" fmla="*/ 478046 h 2004032"/>
                <a:gd name="connsiteX207" fmla="*/ 32515 w 1171223"/>
                <a:gd name="connsiteY207" fmla="*/ 454272 h 2004032"/>
                <a:gd name="connsiteX208" fmla="*/ 37480 w 1171223"/>
                <a:gd name="connsiteY208" fmla="*/ 435836 h 2004032"/>
                <a:gd name="connsiteX209" fmla="*/ 39458 w 1171223"/>
                <a:gd name="connsiteY209" fmla="*/ 406267 h 2004032"/>
                <a:gd name="connsiteX210" fmla="*/ 37231 w 1171223"/>
                <a:gd name="connsiteY210" fmla="*/ 389186 h 2004032"/>
                <a:gd name="connsiteX211" fmla="*/ 20054 w 1171223"/>
                <a:gd name="connsiteY211" fmla="*/ 338719 h 2004032"/>
                <a:gd name="connsiteX212" fmla="*/ 0 w 1171223"/>
                <a:gd name="connsiteY212" fmla="*/ 301875 h 2004032"/>
                <a:gd name="connsiteX213" fmla="*/ 2379 w 1171223"/>
                <a:gd name="connsiteY213" fmla="*/ 279677 h 2004032"/>
                <a:gd name="connsiteX214" fmla="*/ 7178 w 1171223"/>
                <a:gd name="connsiteY214" fmla="*/ 258033 h 2004032"/>
                <a:gd name="connsiteX215" fmla="*/ 19487 w 1171223"/>
                <a:gd name="connsiteY215" fmla="*/ 241367 h 2004032"/>
                <a:gd name="connsiteX216" fmla="*/ 31215 w 1171223"/>
                <a:gd name="connsiteY216" fmla="*/ 223443 h 2004032"/>
                <a:gd name="connsiteX217" fmla="*/ 36830 w 1171223"/>
                <a:gd name="connsiteY217" fmla="*/ 219474 h 2004032"/>
                <a:gd name="connsiteX218" fmla="*/ 37688 w 1171223"/>
                <a:gd name="connsiteY218" fmla="*/ 222115 h 2004032"/>
                <a:gd name="connsiteX219" fmla="*/ 35184 w 1171223"/>
                <a:gd name="connsiteY219" fmla="*/ 225988 h 2004032"/>
                <a:gd name="connsiteX220" fmla="*/ 38836 w 1171223"/>
                <a:gd name="connsiteY220" fmla="*/ 228547 h 2004032"/>
                <a:gd name="connsiteX221" fmla="*/ 43123 w 1171223"/>
                <a:gd name="connsiteY221" fmla="*/ 220373 h 2004032"/>
                <a:gd name="connsiteX222" fmla="*/ 46996 w 1171223"/>
                <a:gd name="connsiteY222" fmla="*/ 216653 h 2004032"/>
                <a:gd name="connsiteX223" fmla="*/ 42874 w 1171223"/>
                <a:gd name="connsiteY223" fmla="*/ 214661 h 2004032"/>
                <a:gd name="connsiteX224" fmla="*/ 44188 w 1171223"/>
                <a:gd name="connsiteY224" fmla="*/ 212033 h 2004032"/>
                <a:gd name="connsiteX225" fmla="*/ 48503 w 1171223"/>
                <a:gd name="connsiteY225" fmla="*/ 207400 h 2004032"/>
                <a:gd name="connsiteX226" fmla="*/ 65694 w 1171223"/>
                <a:gd name="connsiteY226" fmla="*/ 184428 h 2004032"/>
                <a:gd name="connsiteX227" fmla="*/ 75196 w 1171223"/>
                <a:gd name="connsiteY227" fmla="*/ 151553 h 2004032"/>
                <a:gd name="connsiteX228" fmla="*/ 97393 w 1171223"/>
                <a:gd name="connsiteY228" fmla="*/ 114654 h 2004032"/>
                <a:gd name="connsiteX229" fmla="*/ 101197 w 1171223"/>
                <a:gd name="connsiteY229" fmla="*/ 101335 h 2004032"/>
                <a:gd name="connsiteX230" fmla="*/ 104239 w 1171223"/>
                <a:gd name="connsiteY230" fmla="*/ 71033 h 2004032"/>
                <a:gd name="connsiteX231" fmla="*/ 103755 w 1171223"/>
                <a:gd name="connsiteY231" fmla="*/ 52140 h 2004032"/>
                <a:gd name="connsiteX232" fmla="*/ 96992 w 1171223"/>
                <a:gd name="connsiteY232" fmla="*/ 36595 h 2004032"/>
                <a:gd name="connsiteX233" fmla="*/ 107310 w 1171223"/>
                <a:gd name="connsiteY233" fmla="*/ 20497 h 2004032"/>
                <a:gd name="connsiteX234" fmla="*/ 112330 w 1171223"/>
                <a:gd name="connsiteY234" fmla="*/ 3554 h 2004032"/>
                <a:gd name="connsiteX235" fmla="*/ 111113 w 1171223"/>
                <a:gd name="connsiteY235" fmla="*/ 0 h 2004032"/>
                <a:gd name="connsiteX236" fmla="*/ 146685 w 1171223"/>
                <a:gd name="connsiteY236" fmla="*/ 11410 h 2004032"/>
                <a:gd name="connsiteX237" fmla="*/ 181122 w 1171223"/>
                <a:gd name="connsiteY237" fmla="*/ 22295 h 2004032"/>
                <a:gd name="connsiteX238" fmla="*/ 215657 w 1171223"/>
                <a:gd name="connsiteY238" fmla="*/ 33124 h 2004032"/>
                <a:gd name="connsiteX239" fmla="*/ 250177 w 1171223"/>
                <a:gd name="connsiteY239" fmla="*/ 43842 h 2004032"/>
                <a:gd name="connsiteX240" fmla="*/ 284781 w 1171223"/>
                <a:gd name="connsiteY240" fmla="*/ 54422 h 2004032"/>
                <a:gd name="connsiteX241" fmla="*/ 319384 w 1171223"/>
                <a:gd name="connsiteY241" fmla="*/ 64920 h 2004032"/>
                <a:gd name="connsiteX242" fmla="*/ 354002 w 1171223"/>
                <a:gd name="connsiteY242" fmla="*/ 75334 h 2004032"/>
                <a:gd name="connsiteX243" fmla="*/ 388688 w 1171223"/>
                <a:gd name="connsiteY243" fmla="*/ 85652 h 2004032"/>
                <a:gd name="connsiteX244" fmla="*/ 423389 w 1171223"/>
                <a:gd name="connsiteY244" fmla="*/ 95803 h 2004032"/>
                <a:gd name="connsiteX245" fmla="*/ 458075 w 1171223"/>
                <a:gd name="connsiteY245" fmla="*/ 105885 h 2004032"/>
                <a:gd name="connsiteX246" fmla="*/ 492859 w 1171223"/>
                <a:gd name="connsiteY246" fmla="*/ 115871 h 2004032"/>
                <a:gd name="connsiteX247" fmla="*/ 527628 w 1171223"/>
                <a:gd name="connsiteY247" fmla="*/ 125801 h 2004032"/>
                <a:gd name="connsiteX248" fmla="*/ 562398 w 1171223"/>
                <a:gd name="connsiteY248" fmla="*/ 135607 h 2004032"/>
                <a:gd name="connsiteX249" fmla="*/ 597264 w 1171223"/>
                <a:gd name="connsiteY249" fmla="*/ 145288 h 2004032"/>
                <a:gd name="connsiteX250" fmla="*/ 632117 w 1171223"/>
                <a:gd name="connsiteY250" fmla="*/ 154845 h 2004032"/>
                <a:gd name="connsiteX251" fmla="*/ 666928 w 1171223"/>
                <a:gd name="connsiteY251" fmla="*/ 164111 h 2004032"/>
                <a:gd name="connsiteX252" fmla="*/ 304586 w 1171223"/>
                <a:gd name="connsiteY252" fmla="*/ 1573383 h 2004032"/>
                <a:gd name="connsiteX253" fmla="*/ 332274 w 1171223"/>
                <a:gd name="connsiteY253" fmla="*/ 1590588 h 2004032"/>
                <a:gd name="connsiteX254" fmla="*/ 349673 w 1171223"/>
                <a:gd name="connsiteY254" fmla="*/ 1590588 h 2004032"/>
                <a:gd name="connsiteX255" fmla="*/ 351416 w 1171223"/>
                <a:gd name="connsiteY255" fmla="*/ 1595802 h 2004032"/>
                <a:gd name="connsiteX256" fmla="*/ 348442 w 1171223"/>
                <a:gd name="connsiteY256" fmla="*/ 1599066 h 2004032"/>
                <a:gd name="connsiteX257" fmla="*/ 309952 w 1171223"/>
                <a:gd name="connsiteY257" fmla="*/ 1596203 h 2004032"/>
                <a:gd name="connsiteX258" fmla="*/ 299967 w 1171223"/>
                <a:gd name="connsiteY258" fmla="*/ 1588320 h 2004032"/>
                <a:gd name="connsiteX259" fmla="*/ 300714 w 1171223"/>
                <a:gd name="connsiteY259" fmla="*/ 1581487 h 2004032"/>
                <a:gd name="connsiteX260" fmla="*/ 298653 w 1171223"/>
                <a:gd name="connsiteY260" fmla="*/ 1574144 h 2004032"/>
                <a:gd name="connsiteX261" fmla="*/ 304586 w 1171223"/>
                <a:gd name="connsiteY261" fmla="*/ 1573383 h 2004032"/>
                <a:gd name="connsiteX262" fmla="*/ 239251 w 1171223"/>
                <a:gd name="connsiteY262" fmla="*/ 1566122 h 2004032"/>
                <a:gd name="connsiteX263" fmla="*/ 231244 w 1171223"/>
                <a:gd name="connsiteY263" fmla="*/ 1564476 h 2004032"/>
                <a:gd name="connsiteX264" fmla="*/ 219668 w 1171223"/>
                <a:gd name="connsiteY264" fmla="*/ 1559262 h 2004032"/>
                <a:gd name="connsiteX265" fmla="*/ 225034 w 1171223"/>
                <a:gd name="connsiteY265" fmla="*/ 1556289 h 2004032"/>
                <a:gd name="connsiteX266" fmla="*/ 232571 w 1171223"/>
                <a:gd name="connsiteY266" fmla="*/ 1555154 h 2004032"/>
                <a:gd name="connsiteX267" fmla="*/ 234037 w 1171223"/>
                <a:gd name="connsiteY267" fmla="*/ 1557962 h 2004032"/>
                <a:gd name="connsiteX268" fmla="*/ 239251 w 1171223"/>
                <a:gd name="connsiteY268" fmla="*/ 1566122 h 2004032"/>
                <a:gd name="connsiteX269" fmla="*/ 273039 w 1171223"/>
                <a:gd name="connsiteY269" fmla="*/ 1595539 h 2004032"/>
                <a:gd name="connsiteX270" fmla="*/ 261988 w 1171223"/>
                <a:gd name="connsiteY270" fmla="*/ 1595221 h 2004032"/>
                <a:gd name="connsiteX271" fmla="*/ 254700 w 1171223"/>
                <a:gd name="connsiteY271" fmla="*/ 1590685 h 2004032"/>
                <a:gd name="connsiteX272" fmla="*/ 246775 w 1171223"/>
                <a:gd name="connsiteY272" fmla="*/ 1570285 h 2004032"/>
                <a:gd name="connsiteX273" fmla="*/ 274035 w 1171223"/>
                <a:gd name="connsiteY273" fmla="*/ 1575305 h 2004032"/>
                <a:gd name="connsiteX274" fmla="*/ 283550 w 1171223"/>
                <a:gd name="connsiteY274" fmla="*/ 1585789 h 2004032"/>
                <a:gd name="connsiteX275" fmla="*/ 284532 w 1171223"/>
                <a:gd name="connsiteY275" fmla="*/ 1588278 h 2004032"/>
                <a:gd name="connsiteX276" fmla="*/ 273039 w 1171223"/>
                <a:gd name="connsiteY276" fmla="*/ 1595539 h 2004032"/>
                <a:gd name="connsiteX277" fmla="*/ 500991 w 1171223"/>
                <a:gd name="connsiteY277" fmla="*/ 1756497 h 2004032"/>
                <a:gd name="connsiteX278" fmla="*/ 505278 w 1171223"/>
                <a:gd name="connsiteY278" fmla="*/ 1771544 h 2004032"/>
                <a:gd name="connsiteX279" fmla="*/ 494809 w 1171223"/>
                <a:gd name="connsiteY279" fmla="*/ 1767174 h 2004032"/>
                <a:gd name="connsiteX280" fmla="*/ 483247 w 1171223"/>
                <a:gd name="connsiteY280" fmla="*/ 1765044 h 2004032"/>
                <a:gd name="connsiteX281" fmla="*/ 481587 w 1171223"/>
                <a:gd name="connsiteY281" fmla="*/ 1756995 h 2004032"/>
                <a:gd name="connsiteX282" fmla="*/ 480688 w 1171223"/>
                <a:gd name="connsiteY282" fmla="*/ 1746193 h 2004032"/>
                <a:gd name="connsiteX283" fmla="*/ 479042 w 1171223"/>
                <a:gd name="connsiteY283" fmla="*/ 1743081 h 2004032"/>
                <a:gd name="connsiteX284" fmla="*/ 471422 w 1171223"/>
                <a:gd name="connsiteY284" fmla="*/ 1740163 h 2004032"/>
                <a:gd name="connsiteX285" fmla="*/ 471104 w 1171223"/>
                <a:gd name="connsiteY285" fmla="*/ 1739112 h 2004032"/>
                <a:gd name="connsiteX286" fmla="*/ 471422 w 1171223"/>
                <a:gd name="connsiteY286" fmla="*/ 1734036 h 2004032"/>
                <a:gd name="connsiteX287" fmla="*/ 474243 w 1171223"/>
                <a:gd name="connsiteY287" fmla="*/ 1732307 h 2004032"/>
                <a:gd name="connsiteX288" fmla="*/ 495874 w 1171223"/>
                <a:gd name="connsiteY288" fmla="*/ 1749595 h 2004032"/>
                <a:gd name="connsiteX289" fmla="*/ 500991 w 1171223"/>
                <a:gd name="connsiteY289" fmla="*/ 1756497 h 2004032"/>
                <a:gd name="connsiteX290" fmla="*/ 329854 w 1171223"/>
                <a:gd name="connsiteY290" fmla="*/ 1744533 h 2004032"/>
                <a:gd name="connsiteX291" fmla="*/ 323091 w 1171223"/>
                <a:gd name="connsiteY291" fmla="*/ 1743095 h 2004032"/>
                <a:gd name="connsiteX292" fmla="*/ 314336 w 1171223"/>
                <a:gd name="connsiteY292" fmla="*/ 1739098 h 2004032"/>
                <a:gd name="connsiteX293" fmla="*/ 312193 w 1171223"/>
                <a:gd name="connsiteY293" fmla="*/ 1728269 h 2004032"/>
                <a:gd name="connsiteX294" fmla="*/ 319869 w 1171223"/>
                <a:gd name="connsiteY294" fmla="*/ 1729597 h 2004032"/>
                <a:gd name="connsiteX295" fmla="*/ 326479 w 1171223"/>
                <a:gd name="connsiteY295" fmla="*/ 1732736 h 2004032"/>
                <a:gd name="connsiteX296" fmla="*/ 330034 w 1171223"/>
                <a:gd name="connsiteY296" fmla="*/ 1741726 h 2004032"/>
                <a:gd name="connsiteX297" fmla="*/ 329854 w 1171223"/>
                <a:gd name="connsiteY297" fmla="*/ 1744533 h 2004032"/>
                <a:gd name="connsiteX298" fmla="*/ 475557 w 1171223"/>
                <a:gd name="connsiteY298" fmla="*/ 1856200 h 2004032"/>
                <a:gd name="connsiteX299" fmla="*/ 466387 w 1171223"/>
                <a:gd name="connsiteY299" fmla="*/ 1855632 h 2004032"/>
                <a:gd name="connsiteX300" fmla="*/ 457550 w 1171223"/>
                <a:gd name="connsiteY300" fmla="*/ 1849478 h 2004032"/>
                <a:gd name="connsiteX301" fmla="*/ 453497 w 1171223"/>
                <a:gd name="connsiteY301" fmla="*/ 1830115 h 2004032"/>
                <a:gd name="connsiteX302" fmla="*/ 447716 w 1171223"/>
                <a:gd name="connsiteY302" fmla="*/ 1814266 h 2004032"/>
                <a:gd name="connsiteX303" fmla="*/ 453650 w 1171223"/>
                <a:gd name="connsiteY303" fmla="*/ 1811694 h 2004032"/>
                <a:gd name="connsiteX304" fmla="*/ 457868 w 1171223"/>
                <a:gd name="connsiteY304" fmla="*/ 1826547 h 2004032"/>
                <a:gd name="connsiteX305" fmla="*/ 471671 w 1171223"/>
                <a:gd name="connsiteY305" fmla="*/ 1850999 h 2004032"/>
                <a:gd name="connsiteX306" fmla="*/ 475557 w 1171223"/>
                <a:gd name="connsiteY306" fmla="*/ 1856200 h 200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</a:cxnLst>
              <a:rect l="l" t="t" r="r" b="b"/>
              <a:pathLst>
                <a:path w="1171223" h="2004032">
                  <a:moveTo>
                    <a:pt x="666928" y="164111"/>
                  </a:moveTo>
                  <a:lnTo>
                    <a:pt x="657924" y="197373"/>
                  </a:lnTo>
                  <a:lnTo>
                    <a:pt x="648920" y="230663"/>
                  </a:lnTo>
                  <a:lnTo>
                    <a:pt x="639944" y="263952"/>
                  </a:lnTo>
                  <a:lnTo>
                    <a:pt x="630927" y="297228"/>
                  </a:lnTo>
                  <a:lnTo>
                    <a:pt x="621938" y="330504"/>
                  </a:lnTo>
                  <a:lnTo>
                    <a:pt x="612934" y="363794"/>
                  </a:lnTo>
                  <a:lnTo>
                    <a:pt x="603930" y="397070"/>
                  </a:lnTo>
                  <a:lnTo>
                    <a:pt x="594940" y="430276"/>
                  </a:lnTo>
                  <a:lnTo>
                    <a:pt x="585937" y="463552"/>
                  </a:lnTo>
                  <a:lnTo>
                    <a:pt x="576933" y="496759"/>
                  </a:lnTo>
                  <a:lnTo>
                    <a:pt x="567944" y="529952"/>
                  </a:lnTo>
                  <a:lnTo>
                    <a:pt x="558940" y="563144"/>
                  </a:lnTo>
                  <a:lnTo>
                    <a:pt x="549950" y="596351"/>
                  </a:lnTo>
                  <a:lnTo>
                    <a:pt x="540961" y="629544"/>
                  </a:lnTo>
                  <a:lnTo>
                    <a:pt x="531957" y="662737"/>
                  </a:lnTo>
                  <a:lnTo>
                    <a:pt x="522981" y="695930"/>
                  </a:lnTo>
                  <a:lnTo>
                    <a:pt x="547571" y="733617"/>
                  </a:lnTo>
                  <a:lnTo>
                    <a:pt x="572342" y="771264"/>
                  </a:lnTo>
                  <a:lnTo>
                    <a:pt x="597292" y="808938"/>
                  </a:lnTo>
                  <a:lnTo>
                    <a:pt x="622491" y="846515"/>
                  </a:lnTo>
                  <a:lnTo>
                    <a:pt x="647842" y="884023"/>
                  </a:lnTo>
                  <a:lnTo>
                    <a:pt x="673359" y="921517"/>
                  </a:lnTo>
                  <a:lnTo>
                    <a:pt x="699042" y="958928"/>
                  </a:lnTo>
                  <a:lnTo>
                    <a:pt x="724891" y="996353"/>
                  </a:lnTo>
                  <a:lnTo>
                    <a:pt x="744779" y="1027319"/>
                  </a:lnTo>
                  <a:lnTo>
                    <a:pt x="764764" y="1058285"/>
                  </a:lnTo>
                  <a:lnTo>
                    <a:pt x="784942" y="1089251"/>
                  </a:lnTo>
                  <a:lnTo>
                    <a:pt x="805162" y="1120148"/>
                  </a:lnTo>
                  <a:lnTo>
                    <a:pt x="825479" y="1151018"/>
                  </a:lnTo>
                  <a:lnTo>
                    <a:pt x="845962" y="1181887"/>
                  </a:lnTo>
                  <a:lnTo>
                    <a:pt x="866513" y="1212715"/>
                  </a:lnTo>
                  <a:lnTo>
                    <a:pt x="887176" y="1243515"/>
                  </a:lnTo>
                  <a:lnTo>
                    <a:pt x="915736" y="1287468"/>
                  </a:lnTo>
                  <a:lnTo>
                    <a:pt x="944475" y="1331338"/>
                  </a:lnTo>
                  <a:lnTo>
                    <a:pt x="973478" y="1375097"/>
                  </a:lnTo>
                  <a:lnTo>
                    <a:pt x="1002632" y="1418884"/>
                  </a:lnTo>
                  <a:lnTo>
                    <a:pt x="1032035" y="1462560"/>
                  </a:lnTo>
                  <a:lnTo>
                    <a:pt x="1061701" y="1506181"/>
                  </a:lnTo>
                  <a:lnTo>
                    <a:pt x="1091589" y="1549774"/>
                  </a:lnTo>
                  <a:lnTo>
                    <a:pt x="1123800" y="1596258"/>
                  </a:lnTo>
                  <a:lnTo>
                    <a:pt x="1120577" y="1611306"/>
                  </a:lnTo>
                  <a:lnTo>
                    <a:pt x="1124311" y="1633268"/>
                  </a:lnTo>
                  <a:lnTo>
                    <a:pt x="1140410" y="1675077"/>
                  </a:lnTo>
                  <a:lnTo>
                    <a:pt x="1141489" y="1684482"/>
                  </a:lnTo>
                  <a:lnTo>
                    <a:pt x="1141738" y="1684731"/>
                  </a:lnTo>
                  <a:lnTo>
                    <a:pt x="1140742" y="1694163"/>
                  </a:lnTo>
                  <a:lnTo>
                    <a:pt x="1148100" y="1706154"/>
                  </a:lnTo>
                  <a:lnTo>
                    <a:pt x="1167586" y="1724714"/>
                  </a:lnTo>
                  <a:lnTo>
                    <a:pt x="1171224" y="1732570"/>
                  </a:lnTo>
                  <a:lnTo>
                    <a:pt x="1171141" y="1733137"/>
                  </a:lnTo>
                  <a:lnTo>
                    <a:pt x="1170062" y="1738102"/>
                  </a:lnTo>
                  <a:lnTo>
                    <a:pt x="1163216" y="1742998"/>
                  </a:lnTo>
                  <a:lnTo>
                    <a:pt x="1134311" y="1757990"/>
                  </a:lnTo>
                  <a:lnTo>
                    <a:pt x="1117618" y="1771627"/>
                  </a:lnTo>
                  <a:lnTo>
                    <a:pt x="1098545" y="1795318"/>
                  </a:lnTo>
                  <a:lnTo>
                    <a:pt x="1096208" y="1817309"/>
                  </a:lnTo>
                  <a:lnTo>
                    <a:pt x="1091934" y="1834970"/>
                  </a:lnTo>
                  <a:lnTo>
                    <a:pt x="1085655" y="1848344"/>
                  </a:lnTo>
                  <a:lnTo>
                    <a:pt x="1077814" y="1860252"/>
                  </a:lnTo>
                  <a:lnTo>
                    <a:pt x="1068298" y="1870652"/>
                  </a:lnTo>
                  <a:lnTo>
                    <a:pt x="1059461" y="1876185"/>
                  </a:lnTo>
                  <a:lnTo>
                    <a:pt x="1051370" y="1876917"/>
                  </a:lnTo>
                  <a:lnTo>
                    <a:pt x="1045423" y="1892048"/>
                  </a:lnTo>
                  <a:lnTo>
                    <a:pt x="1041633" y="1921631"/>
                  </a:lnTo>
                  <a:lnTo>
                    <a:pt x="1046488" y="1941104"/>
                  </a:lnTo>
                  <a:lnTo>
                    <a:pt x="1060028" y="1950536"/>
                  </a:lnTo>
                  <a:lnTo>
                    <a:pt x="1067151" y="1961988"/>
                  </a:lnTo>
                  <a:lnTo>
                    <a:pt x="1067814" y="1975542"/>
                  </a:lnTo>
                  <a:lnTo>
                    <a:pt x="1063928" y="1987934"/>
                  </a:lnTo>
                  <a:lnTo>
                    <a:pt x="1055436" y="1999219"/>
                  </a:lnTo>
                  <a:lnTo>
                    <a:pt x="1043943" y="2004032"/>
                  </a:lnTo>
                  <a:lnTo>
                    <a:pt x="1022395" y="2001460"/>
                  </a:lnTo>
                  <a:lnTo>
                    <a:pt x="1022395" y="2001460"/>
                  </a:lnTo>
                  <a:lnTo>
                    <a:pt x="1021483" y="2003050"/>
                  </a:lnTo>
                  <a:lnTo>
                    <a:pt x="1003642" y="2001294"/>
                  </a:lnTo>
                  <a:lnTo>
                    <a:pt x="959218" y="1995914"/>
                  </a:lnTo>
                  <a:lnTo>
                    <a:pt x="914685" y="1990410"/>
                  </a:lnTo>
                  <a:lnTo>
                    <a:pt x="870261" y="1984684"/>
                  </a:lnTo>
                  <a:lnTo>
                    <a:pt x="825811" y="1978903"/>
                  </a:lnTo>
                  <a:lnTo>
                    <a:pt x="781388" y="1972983"/>
                  </a:lnTo>
                  <a:lnTo>
                    <a:pt x="736951" y="1966857"/>
                  </a:lnTo>
                  <a:lnTo>
                    <a:pt x="692486" y="1960591"/>
                  </a:lnTo>
                  <a:lnTo>
                    <a:pt x="648063" y="1954216"/>
                  </a:lnTo>
                  <a:lnTo>
                    <a:pt x="647994" y="1952971"/>
                  </a:lnTo>
                  <a:lnTo>
                    <a:pt x="651617" y="1933069"/>
                  </a:lnTo>
                  <a:lnTo>
                    <a:pt x="646251" y="1924508"/>
                  </a:lnTo>
                  <a:lnTo>
                    <a:pt x="636169" y="1926638"/>
                  </a:lnTo>
                  <a:lnTo>
                    <a:pt x="638174" y="1900139"/>
                  </a:lnTo>
                  <a:lnTo>
                    <a:pt x="643278" y="1888659"/>
                  </a:lnTo>
                  <a:lnTo>
                    <a:pt x="645007" y="1876668"/>
                  </a:lnTo>
                  <a:lnTo>
                    <a:pt x="643458" y="1845799"/>
                  </a:lnTo>
                  <a:lnTo>
                    <a:pt x="629489" y="1805387"/>
                  </a:lnTo>
                  <a:lnTo>
                    <a:pt x="591829" y="1750232"/>
                  </a:lnTo>
                  <a:lnTo>
                    <a:pt x="570917" y="1729680"/>
                  </a:lnTo>
                  <a:lnTo>
                    <a:pt x="556215" y="1706528"/>
                  </a:lnTo>
                  <a:lnTo>
                    <a:pt x="545303" y="1698451"/>
                  </a:lnTo>
                  <a:lnTo>
                    <a:pt x="530380" y="1693237"/>
                  </a:lnTo>
                  <a:lnTo>
                    <a:pt x="523852" y="1700428"/>
                  </a:lnTo>
                  <a:lnTo>
                    <a:pt x="507920" y="1690429"/>
                  </a:lnTo>
                  <a:lnTo>
                    <a:pt x="515679" y="1670707"/>
                  </a:lnTo>
                  <a:lnTo>
                    <a:pt x="506011" y="1638053"/>
                  </a:lnTo>
                  <a:lnTo>
                    <a:pt x="493038" y="1631456"/>
                  </a:lnTo>
                  <a:lnTo>
                    <a:pt x="457937" y="1624514"/>
                  </a:lnTo>
                  <a:lnTo>
                    <a:pt x="415741" y="1596936"/>
                  </a:lnTo>
                  <a:lnTo>
                    <a:pt x="404497" y="1584157"/>
                  </a:lnTo>
                  <a:lnTo>
                    <a:pt x="404165" y="1566302"/>
                  </a:lnTo>
                  <a:lnTo>
                    <a:pt x="386420" y="1546206"/>
                  </a:lnTo>
                  <a:lnTo>
                    <a:pt x="361816" y="1524589"/>
                  </a:lnTo>
                  <a:lnTo>
                    <a:pt x="345123" y="1523677"/>
                  </a:lnTo>
                  <a:lnTo>
                    <a:pt x="325055" y="1516001"/>
                  </a:lnTo>
                  <a:lnTo>
                    <a:pt x="298459" y="1497897"/>
                  </a:lnTo>
                  <a:lnTo>
                    <a:pt x="281697" y="1491950"/>
                  </a:lnTo>
                  <a:lnTo>
                    <a:pt x="247494" y="1485850"/>
                  </a:lnTo>
                  <a:lnTo>
                    <a:pt x="235600" y="1480291"/>
                  </a:lnTo>
                  <a:lnTo>
                    <a:pt x="227579" y="1464275"/>
                  </a:lnTo>
                  <a:lnTo>
                    <a:pt x="216929" y="1454469"/>
                  </a:lnTo>
                  <a:lnTo>
                    <a:pt x="223955" y="1439449"/>
                  </a:lnTo>
                  <a:lnTo>
                    <a:pt x="226362" y="1424734"/>
                  </a:lnTo>
                  <a:lnTo>
                    <a:pt x="231313" y="1414140"/>
                  </a:lnTo>
                  <a:lnTo>
                    <a:pt x="232558" y="1388291"/>
                  </a:lnTo>
                  <a:lnTo>
                    <a:pt x="243124" y="1366979"/>
                  </a:lnTo>
                  <a:lnTo>
                    <a:pt x="241644" y="1357823"/>
                  </a:lnTo>
                  <a:lnTo>
                    <a:pt x="236458" y="1349635"/>
                  </a:lnTo>
                  <a:lnTo>
                    <a:pt x="217192" y="1334297"/>
                  </a:lnTo>
                  <a:lnTo>
                    <a:pt x="216445" y="1321656"/>
                  </a:lnTo>
                  <a:lnTo>
                    <a:pt x="224536" y="1306609"/>
                  </a:lnTo>
                  <a:lnTo>
                    <a:pt x="221811" y="1294507"/>
                  </a:lnTo>
                  <a:lnTo>
                    <a:pt x="206778" y="1279626"/>
                  </a:lnTo>
                  <a:lnTo>
                    <a:pt x="196460" y="1252532"/>
                  </a:lnTo>
                  <a:lnTo>
                    <a:pt x="178882" y="1234276"/>
                  </a:lnTo>
                  <a:lnTo>
                    <a:pt x="176074" y="1211318"/>
                  </a:lnTo>
                  <a:lnTo>
                    <a:pt x="166725" y="1194943"/>
                  </a:lnTo>
                  <a:lnTo>
                    <a:pt x="165494" y="1182509"/>
                  </a:lnTo>
                  <a:lnTo>
                    <a:pt x="148483" y="1134283"/>
                  </a:lnTo>
                  <a:lnTo>
                    <a:pt x="127170" y="1094216"/>
                  </a:lnTo>
                  <a:lnTo>
                    <a:pt x="127751" y="1074895"/>
                  </a:lnTo>
                  <a:lnTo>
                    <a:pt x="133781" y="1049945"/>
                  </a:lnTo>
                  <a:lnTo>
                    <a:pt x="150073" y="1038383"/>
                  </a:lnTo>
                  <a:lnTo>
                    <a:pt x="160308" y="1027056"/>
                  </a:lnTo>
                  <a:lnTo>
                    <a:pt x="163184" y="1014761"/>
                  </a:lnTo>
                  <a:lnTo>
                    <a:pt x="163931" y="1005342"/>
                  </a:lnTo>
                  <a:lnTo>
                    <a:pt x="158067" y="986837"/>
                  </a:lnTo>
                  <a:lnTo>
                    <a:pt x="120656" y="965871"/>
                  </a:lnTo>
                  <a:lnTo>
                    <a:pt x="99178" y="917450"/>
                  </a:lnTo>
                  <a:lnTo>
                    <a:pt x="105954" y="887715"/>
                  </a:lnTo>
                  <a:lnTo>
                    <a:pt x="102151" y="854107"/>
                  </a:lnTo>
                  <a:lnTo>
                    <a:pt x="107766" y="834703"/>
                  </a:lnTo>
                  <a:lnTo>
                    <a:pt x="112150" y="813142"/>
                  </a:lnTo>
                  <a:lnTo>
                    <a:pt x="123132" y="811399"/>
                  </a:lnTo>
                  <a:lnTo>
                    <a:pt x="131222" y="815618"/>
                  </a:lnTo>
                  <a:lnTo>
                    <a:pt x="127834" y="823722"/>
                  </a:lnTo>
                  <a:lnTo>
                    <a:pt x="126271" y="839572"/>
                  </a:lnTo>
                  <a:lnTo>
                    <a:pt x="132951" y="853872"/>
                  </a:lnTo>
                  <a:lnTo>
                    <a:pt x="141139" y="861631"/>
                  </a:lnTo>
                  <a:lnTo>
                    <a:pt x="146671" y="875171"/>
                  </a:lnTo>
                  <a:lnTo>
                    <a:pt x="152272" y="880468"/>
                  </a:lnTo>
                  <a:lnTo>
                    <a:pt x="158897" y="883276"/>
                  </a:lnTo>
                  <a:lnTo>
                    <a:pt x="157307" y="875171"/>
                  </a:lnTo>
                  <a:lnTo>
                    <a:pt x="154748" y="869584"/>
                  </a:lnTo>
                  <a:lnTo>
                    <a:pt x="154347" y="853623"/>
                  </a:lnTo>
                  <a:lnTo>
                    <a:pt x="150862" y="832408"/>
                  </a:lnTo>
                  <a:lnTo>
                    <a:pt x="143601" y="819103"/>
                  </a:lnTo>
                  <a:lnTo>
                    <a:pt x="143919" y="798883"/>
                  </a:lnTo>
                  <a:lnTo>
                    <a:pt x="140779" y="793171"/>
                  </a:lnTo>
                  <a:lnTo>
                    <a:pt x="140032" y="785412"/>
                  </a:lnTo>
                  <a:lnTo>
                    <a:pt x="152424" y="780115"/>
                  </a:lnTo>
                  <a:lnTo>
                    <a:pt x="167693" y="778303"/>
                  </a:lnTo>
                  <a:lnTo>
                    <a:pt x="186295" y="782093"/>
                  </a:lnTo>
                  <a:lnTo>
                    <a:pt x="236997" y="799920"/>
                  </a:lnTo>
                  <a:lnTo>
                    <a:pt x="249389" y="798371"/>
                  </a:lnTo>
                  <a:lnTo>
                    <a:pt x="257978" y="802589"/>
                  </a:lnTo>
                  <a:lnTo>
                    <a:pt x="264838" y="803917"/>
                  </a:lnTo>
                  <a:lnTo>
                    <a:pt x="252293" y="794913"/>
                  </a:lnTo>
                  <a:lnTo>
                    <a:pt x="243940" y="794236"/>
                  </a:lnTo>
                  <a:lnTo>
                    <a:pt x="235019" y="790516"/>
                  </a:lnTo>
                  <a:lnTo>
                    <a:pt x="216335" y="786145"/>
                  </a:lnTo>
                  <a:lnTo>
                    <a:pt x="209488" y="781844"/>
                  </a:lnTo>
                  <a:lnTo>
                    <a:pt x="203057" y="773573"/>
                  </a:lnTo>
                  <a:lnTo>
                    <a:pt x="197843" y="771443"/>
                  </a:lnTo>
                  <a:lnTo>
                    <a:pt x="177845" y="776644"/>
                  </a:lnTo>
                  <a:lnTo>
                    <a:pt x="170667" y="773172"/>
                  </a:lnTo>
                  <a:lnTo>
                    <a:pt x="156006" y="756797"/>
                  </a:lnTo>
                  <a:lnTo>
                    <a:pt x="148649" y="752925"/>
                  </a:lnTo>
                  <a:lnTo>
                    <a:pt x="134196" y="755497"/>
                  </a:lnTo>
                  <a:lnTo>
                    <a:pt x="124459" y="782328"/>
                  </a:lnTo>
                  <a:lnTo>
                    <a:pt x="122233" y="803793"/>
                  </a:lnTo>
                  <a:lnTo>
                    <a:pt x="114045" y="803627"/>
                  </a:lnTo>
                  <a:lnTo>
                    <a:pt x="107752" y="792632"/>
                  </a:lnTo>
                  <a:lnTo>
                    <a:pt x="95789" y="783656"/>
                  </a:lnTo>
                  <a:lnTo>
                    <a:pt x="87034" y="772674"/>
                  </a:lnTo>
                  <a:lnTo>
                    <a:pt x="75735" y="753754"/>
                  </a:lnTo>
                  <a:lnTo>
                    <a:pt x="69110" y="746065"/>
                  </a:lnTo>
                  <a:lnTo>
                    <a:pt x="56234" y="754985"/>
                  </a:lnTo>
                  <a:lnTo>
                    <a:pt x="57562" y="749550"/>
                  </a:lnTo>
                  <a:lnTo>
                    <a:pt x="66303" y="737310"/>
                  </a:lnTo>
                  <a:lnTo>
                    <a:pt x="72029" y="714006"/>
                  </a:lnTo>
                  <a:lnTo>
                    <a:pt x="80437" y="736577"/>
                  </a:lnTo>
                  <a:lnTo>
                    <a:pt x="79995" y="722359"/>
                  </a:lnTo>
                  <a:lnTo>
                    <a:pt x="73495" y="704947"/>
                  </a:lnTo>
                  <a:lnTo>
                    <a:pt x="66732" y="697506"/>
                  </a:lnTo>
                  <a:lnTo>
                    <a:pt x="64145" y="668988"/>
                  </a:lnTo>
                  <a:lnTo>
                    <a:pt x="45654" y="646624"/>
                  </a:lnTo>
                  <a:lnTo>
                    <a:pt x="34659" y="616308"/>
                  </a:lnTo>
                  <a:lnTo>
                    <a:pt x="9474" y="563864"/>
                  </a:lnTo>
                  <a:lnTo>
                    <a:pt x="18145" y="527434"/>
                  </a:lnTo>
                  <a:lnTo>
                    <a:pt x="18643" y="478046"/>
                  </a:lnTo>
                  <a:lnTo>
                    <a:pt x="32515" y="454272"/>
                  </a:lnTo>
                  <a:lnTo>
                    <a:pt x="37480" y="435836"/>
                  </a:lnTo>
                  <a:lnTo>
                    <a:pt x="39458" y="406267"/>
                  </a:lnTo>
                  <a:lnTo>
                    <a:pt x="37231" y="389186"/>
                  </a:lnTo>
                  <a:lnTo>
                    <a:pt x="20054" y="338719"/>
                  </a:lnTo>
                  <a:lnTo>
                    <a:pt x="0" y="301875"/>
                  </a:lnTo>
                  <a:lnTo>
                    <a:pt x="2379" y="279677"/>
                  </a:lnTo>
                  <a:lnTo>
                    <a:pt x="7178" y="258033"/>
                  </a:lnTo>
                  <a:lnTo>
                    <a:pt x="19487" y="241367"/>
                  </a:lnTo>
                  <a:lnTo>
                    <a:pt x="31215" y="223443"/>
                  </a:lnTo>
                  <a:lnTo>
                    <a:pt x="36830" y="219474"/>
                  </a:lnTo>
                  <a:lnTo>
                    <a:pt x="37688" y="222115"/>
                  </a:lnTo>
                  <a:lnTo>
                    <a:pt x="35184" y="225988"/>
                  </a:lnTo>
                  <a:lnTo>
                    <a:pt x="38836" y="228547"/>
                  </a:lnTo>
                  <a:lnTo>
                    <a:pt x="43123" y="220373"/>
                  </a:lnTo>
                  <a:lnTo>
                    <a:pt x="46996" y="216653"/>
                  </a:lnTo>
                  <a:lnTo>
                    <a:pt x="42874" y="214661"/>
                  </a:lnTo>
                  <a:lnTo>
                    <a:pt x="44188" y="212033"/>
                  </a:lnTo>
                  <a:lnTo>
                    <a:pt x="48503" y="207400"/>
                  </a:lnTo>
                  <a:lnTo>
                    <a:pt x="65694" y="184428"/>
                  </a:lnTo>
                  <a:lnTo>
                    <a:pt x="75196" y="151553"/>
                  </a:lnTo>
                  <a:lnTo>
                    <a:pt x="97393" y="114654"/>
                  </a:lnTo>
                  <a:lnTo>
                    <a:pt x="101197" y="101335"/>
                  </a:lnTo>
                  <a:lnTo>
                    <a:pt x="104239" y="71033"/>
                  </a:lnTo>
                  <a:lnTo>
                    <a:pt x="103755" y="52140"/>
                  </a:lnTo>
                  <a:lnTo>
                    <a:pt x="96992" y="36595"/>
                  </a:lnTo>
                  <a:lnTo>
                    <a:pt x="107310" y="20497"/>
                  </a:lnTo>
                  <a:lnTo>
                    <a:pt x="112330" y="3554"/>
                  </a:lnTo>
                  <a:lnTo>
                    <a:pt x="111113" y="0"/>
                  </a:lnTo>
                  <a:lnTo>
                    <a:pt x="146685" y="11410"/>
                  </a:lnTo>
                  <a:lnTo>
                    <a:pt x="181122" y="22295"/>
                  </a:lnTo>
                  <a:lnTo>
                    <a:pt x="215657" y="33124"/>
                  </a:lnTo>
                  <a:lnTo>
                    <a:pt x="250177" y="43842"/>
                  </a:lnTo>
                  <a:lnTo>
                    <a:pt x="284781" y="54422"/>
                  </a:lnTo>
                  <a:lnTo>
                    <a:pt x="319384" y="64920"/>
                  </a:lnTo>
                  <a:lnTo>
                    <a:pt x="354002" y="75334"/>
                  </a:lnTo>
                  <a:lnTo>
                    <a:pt x="388688" y="85652"/>
                  </a:lnTo>
                  <a:lnTo>
                    <a:pt x="423389" y="95803"/>
                  </a:lnTo>
                  <a:lnTo>
                    <a:pt x="458075" y="105885"/>
                  </a:lnTo>
                  <a:lnTo>
                    <a:pt x="492859" y="115871"/>
                  </a:lnTo>
                  <a:lnTo>
                    <a:pt x="527628" y="125801"/>
                  </a:lnTo>
                  <a:lnTo>
                    <a:pt x="562398" y="135607"/>
                  </a:lnTo>
                  <a:lnTo>
                    <a:pt x="597264" y="145288"/>
                  </a:lnTo>
                  <a:lnTo>
                    <a:pt x="632117" y="154845"/>
                  </a:lnTo>
                  <a:lnTo>
                    <a:pt x="666928" y="164111"/>
                  </a:lnTo>
                  <a:close/>
                  <a:moveTo>
                    <a:pt x="304586" y="1573383"/>
                  </a:moveTo>
                  <a:lnTo>
                    <a:pt x="332274" y="1590588"/>
                  </a:lnTo>
                  <a:lnTo>
                    <a:pt x="349673" y="1590588"/>
                  </a:lnTo>
                  <a:lnTo>
                    <a:pt x="351416" y="1595802"/>
                  </a:lnTo>
                  <a:lnTo>
                    <a:pt x="348442" y="1599066"/>
                  </a:lnTo>
                  <a:lnTo>
                    <a:pt x="309952" y="1596203"/>
                  </a:lnTo>
                  <a:lnTo>
                    <a:pt x="299967" y="1588320"/>
                  </a:lnTo>
                  <a:lnTo>
                    <a:pt x="300714" y="1581487"/>
                  </a:lnTo>
                  <a:lnTo>
                    <a:pt x="298653" y="1574144"/>
                  </a:lnTo>
                  <a:lnTo>
                    <a:pt x="304586" y="1573383"/>
                  </a:lnTo>
                  <a:close/>
                  <a:moveTo>
                    <a:pt x="239251" y="1566122"/>
                  </a:moveTo>
                  <a:lnTo>
                    <a:pt x="231244" y="1564476"/>
                  </a:lnTo>
                  <a:lnTo>
                    <a:pt x="219668" y="1559262"/>
                  </a:lnTo>
                  <a:lnTo>
                    <a:pt x="225034" y="1556289"/>
                  </a:lnTo>
                  <a:lnTo>
                    <a:pt x="232571" y="1555154"/>
                  </a:lnTo>
                  <a:lnTo>
                    <a:pt x="234037" y="1557962"/>
                  </a:lnTo>
                  <a:lnTo>
                    <a:pt x="239251" y="1566122"/>
                  </a:lnTo>
                  <a:close/>
                  <a:moveTo>
                    <a:pt x="273039" y="1595539"/>
                  </a:moveTo>
                  <a:lnTo>
                    <a:pt x="261988" y="1595221"/>
                  </a:lnTo>
                  <a:lnTo>
                    <a:pt x="254700" y="1590685"/>
                  </a:lnTo>
                  <a:lnTo>
                    <a:pt x="246775" y="1570285"/>
                  </a:lnTo>
                  <a:lnTo>
                    <a:pt x="274035" y="1575305"/>
                  </a:lnTo>
                  <a:lnTo>
                    <a:pt x="283550" y="1585789"/>
                  </a:lnTo>
                  <a:lnTo>
                    <a:pt x="284532" y="1588278"/>
                  </a:lnTo>
                  <a:lnTo>
                    <a:pt x="273039" y="1595539"/>
                  </a:lnTo>
                  <a:close/>
                  <a:moveTo>
                    <a:pt x="500991" y="1756497"/>
                  </a:moveTo>
                  <a:lnTo>
                    <a:pt x="505278" y="1771544"/>
                  </a:lnTo>
                  <a:lnTo>
                    <a:pt x="494809" y="1767174"/>
                  </a:lnTo>
                  <a:lnTo>
                    <a:pt x="483247" y="1765044"/>
                  </a:lnTo>
                  <a:lnTo>
                    <a:pt x="481587" y="1756995"/>
                  </a:lnTo>
                  <a:lnTo>
                    <a:pt x="480688" y="1746193"/>
                  </a:lnTo>
                  <a:lnTo>
                    <a:pt x="479042" y="1743081"/>
                  </a:lnTo>
                  <a:lnTo>
                    <a:pt x="471422" y="1740163"/>
                  </a:lnTo>
                  <a:lnTo>
                    <a:pt x="471104" y="1739112"/>
                  </a:lnTo>
                  <a:lnTo>
                    <a:pt x="471422" y="1734036"/>
                  </a:lnTo>
                  <a:lnTo>
                    <a:pt x="474243" y="1732307"/>
                  </a:lnTo>
                  <a:lnTo>
                    <a:pt x="495874" y="1749595"/>
                  </a:lnTo>
                  <a:lnTo>
                    <a:pt x="500991" y="1756497"/>
                  </a:lnTo>
                  <a:close/>
                  <a:moveTo>
                    <a:pt x="329854" y="1744533"/>
                  </a:moveTo>
                  <a:lnTo>
                    <a:pt x="323091" y="1743095"/>
                  </a:lnTo>
                  <a:lnTo>
                    <a:pt x="314336" y="1739098"/>
                  </a:lnTo>
                  <a:lnTo>
                    <a:pt x="312193" y="1728269"/>
                  </a:lnTo>
                  <a:lnTo>
                    <a:pt x="319869" y="1729597"/>
                  </a:lnTo>
                  <a:lnTo>
                    <a:pt x="326479" y="1732736"/>
                  </a:lnTo>
                  <a:lnTo>
                    <a:pt x="330034" y="1741726"/>
                  </a:lnTo>
                  <a:lnTo>
                    <a:pt x="329854" y="1744533"/>
                  </a:lnTo>
                  <a:close/>
                  <a:moveTo>
                    <a:pt x="475557" y="1856200"/>
                  </a:moveTo>
                  <a:lnTo>
                    <a:pt x="466387" y="1855632"/>
                  </a:lnTo>
                  <a:lnTo>
                    <a:pt x="457550" y="1849478"/>
                  </a:lnTo>
                  <a:lnTo>
                    <a:pt x="453497" y="1830115"/>
                  </a:lnTo>
                  <a:lnTo>
                    <a:pt x="447716" y="1814266"/>
                  </a:lnTo>
                  <a:lnTo>
                    <a:pt x="453650" y="1811694"/>
                  </a:lnTo>
                  <a:lnTo>
                    <a:pt x="457868" y="1826547"/>
                  </a:lnTo>
                  <a:lnTo>
                    <a:pt x="471671" y="1850999"/>
                  </a:lnTo>
                  <a:lnTo>
                    <a:pt x="475557" y="1856200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01168" marR="0" lvl="0" indent="0" algn="l" defTabSz="914400" rtl="0" eaLnBrk="1" fontAlgn="auto" latinLnBrk="0" hangingPunct="1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</a:t>
              </a:r>
            </a:p>
          </p:txBody>
        </p:sp>
        <p:sp>
          <p:nvSpPr>
            <p:cNvPr id="91" name="Freeform: Shape 501">
              <a:extLst>
                <a:ext uri="{FF2B5EF4-FFF2-40B4-BE49-F238E27FC236}">
                  <a16:creationId xmlns:a16="http://schemas.microsoft.com/office/drawing/2014/main" id="{2C71BBF4-D584-5A90-BFC1-5E592DAC16E6}"/>
                </a:ext>
              </a:extLst>
            </p:cNvPr>
            <p:cNvSpPr/>
            <p:nvPr/>
          </p:nvSpPr>
          <p:spPr>
            <a:xfrm>
              <a:off x="2871649" y="2228848"/>
              <a:ext cx="998473" cy="839799"/>
            </a:xfrm>
            <a:custGeom>
              <a:avLst/>
              <a:gdLst>
                <a:gd name="connsiteX0" fmla="*/ 367749 w 1184639"/>
                <a:gd name="connsiteY0" fmla="*/ 41242 h 996380"/>
                <a:gd name="connsiteX1" fmla="*/ 381386 w 1184639"/>
                <a:gd name="connsiteY1" fmla="*/ 40578 h 996380"/>
                <a:gd name="connsiteX2" fmla="*/ 389961 w 1184639"/>
                <a:gd name="connsiteY2" fmla="*/ 46871 h 996380"/>
                <a:gd name="connsiteX3" fmla="*/ 399877 w 1184639"/>
                <a:gd name="connsiteY3" fmla="*/ 58585 h 996380"/>
                <a:gd name="connsiteX4" fmla="*/ 404676 w 1184639"/>
                <a:gd name="connsiteY4" fmla="*/ 86578 h 996380"/>
                <a:gd name="connsiteX5" fmla="*/ 404413 w 1184639"/>
                <a:gd name="connsiteY5" fmla="*/ 130600 h 996380"/>
                <a:gd name="connsiteX6" fmla="*/ 402851 w 1184639"/>
                <a:gd name="connsiteY6" fmla="*/ 144901 h 996380"/>
                <a:gd name="connsiteX7" fmla="*/ 409780 w 1184639"/>
                <a:gd name="connsiteY7" fmla="*/ 155951 h 996380"/>
                <a:gd name="connsiteX8" fmla="*/ 420775 w 1184639"/>
                <a:gd name="connsiteY8" fmla="*/ 159685 h 996380"/>
                <a:gd name="connsiteX9" fmla="*/ 463566 w 1184639"/>
                <a:gd name="connsiteY9" fmla="*/ 179020 h 996380"/>
                <a:gd name="connsiteX10" fmla="*/ 470246 w 1184639"/>
                <a:gd name="connsiteY10" fmla="*/ 180486 h 996380"/>
                <a:gd name="connsiteX11" fmla="*/ 470246 w 1184639"/>
                <a:gd name="connsiteY11" fmla="*/ 180486 h 996380"/>
                <a:gd name="connsiteX12" fmla="*/ 478752 w 1184639"/>
                <a:gd name="connsiteY12" fmla="*/ 181316 h 996380"/>
                <a:gd name="connsiteX13" fmla="*/ 508570 w 1184639"/>
                <a:gd name="connsiteY13" fmla="*/ 173308 h 996380"/>
                <a:gd name="connsiteX14" fmla="*/ 537392 w 1184639"/>
                <a:gd name="connsiteY14" fmla="*/ 176199 h 996380"/>
                <a:gd name="connsiteX15" fmla="*/ 569506 w 1184639"/>
                <a:gd name="connsiteY15" fmla="*/ 186710 h 996380"/>
                <a:gd name="connsiteX16" fmla="*/ 588108 w 1184639"/>
                <a:gd name="connsiteY16" fmla="*/ 196764 h 996380"/>
                <a:gd name="connsiteX17" fmla="*/ 593239 w 1184639"/>
                <a:gd name="connsiteY17" fmla="*/ 206515 h 996380"/>
                <a:gd name="connsiteX18" fmla="*/ 610320 w 1184639"/>
                <a:gd name="connsiteY18" fmla="*/ 212310 h 996380"/>
                <a:gd name="connsiteX19" fmla="*/ 653996 w 1184639"/>
                <a:gd name="connsiteY19" fmla="*/ 214868 h 996380"/>
                <a:gd name="connsiteX20" fmla="*/ 701241 w 1184639"/>
                <a:gd name="connsiteY20" fmla="*/ 221147 h 996380"/>
                <a:gd name="connsiteX21" fmla="*/ 727505 w 1184639"/>
                <a:gd name="connsiteY21" fmla="*/ 221230 h 996380"/>
                <a:gd name="connsiteX22" fmla="*/ 758886 w 1184639"/>
                <a:gd name="connsiteY22" fmla="*/ 215200 h 996380"/>
                <a:gd name="connsiteX23" fmla="*/ 826557 w 1184639"/>
                <a:gd name="connsiteY23" fmla="*/ 214785 h 996380"/>
                <a:gd name="connsiteX24" fmla="*/ 858506 w 1184639"/>
                <a:gd name="connsiteY24" fmla="*/ 221064 h 996380"/>
                <a:gd name="connsiteX25" fmla="*/ 876181 w 1184639"/>
                <a:gd name="connsiteY25" fmla="*/ 218672 h 996380"/>
                <a:gd name="connsiteX26" fmla="*/ 880814 w 1184639"/>
                <a:gd name="connsiteY26" fmla="*/ 216279 h 996380"/>
                <a:gd name="connsiteX27" fmla="*/ 882958 w 1184639"/>
                <a:gd name="connsiteY27" fmla="*/ 216763 h 996380"/>
                <a:gd name="connsiteX28" fmla="*/ 916137 w 1184639"/>
                <a:gd name="connsiteY28" fmla="*/ 225269 h 996380"/>
                <a:gd name="connsiteX29" fmla="*/ 949357 w 1184639"/>
                <a:gd name="connsiteY29" fmla="*/ 233692 h 996380"/>
                <a:gd name="connsiteX30" fmla="*/ 982550 w 1184639"/>
                <a:gd name="connsiteY30" fmla="*/ 241934 h 996380"/>
                <a:gd name="connsiteX31" fmla="*/ 1015826 w 1184639"/>
                <a:gd name="connsiteY31" fmla="*/ 250136 h 996380"/>
                <a:gd name="connsiteX32" fmla="*/ 1049102 w 1184639"/>
                <a:gd name="connsiteY32" fmla="*/ 258227 h 996380"/>
                <a:gd name="connsiteX33" fmla="*/ 1082391 w 1184639"/>
                <a:gd name="connsiteY33" fmla="*/ 266221 h 996380"/>
                <a:gd name="connsiteX34" fmla="*/ 1115764 w 1184639"/>
                <a:gd name="connsiteY34" fmla="*/ 274159 h 996380"/>
                <a:gd name="connsiteX35" fmla="*/ 1146799 w 1184639"/>
                <a:gd name="connsiteY35" fmla="*/ 281517 h 996380"/>
                <a:gd name="connsiteX36" fmla="*/ 1148459 w 1184639"/>
                <a:gd name="connsiteY36" fmla="*/ 290175 h 996380"/>
                <a:gd name="connsiteX37" fmla="*/ 1157974 w 1184639"/>
                <a:gd name="connsiteY37" fmla="*/ 308680 h 996380"/>
                <a:gd name="connsiteX38" fmla="*/ 1173589 w 1184639"/>
                <a:gd name="connsiteY38" fmla="*/ 326258 h 996380"/>
                <a:gd name="connsiteX39" fmla="*/ 1182426 w 1184639"/>
                <a:gd name="connsiteY39" fmla="*/ 343034 h 996380"/>
                <a:gd name="connsiteX40" fmla="*/ 1184639 w 1184639"/>
                <a:gd name="connsiteY40" fmla="*/ 358884 h 996380"/>
                <a:gd name="connsiteX41" fmla="*/ 1167877 w 1184639"/>
                <a:gd name="connsiteY41" fmla="*/ 390016 h 996380"/>
                <a:gd name="connsiteX42" fmla="*/ 1131946 w 1184639"/>
                <a:gd name="connsiteY42" fmla="*/ 436265 h 996380"/>
                <a:gd name="connsiteX43" fmla="*/ 1111214 w 1184639"/>
                <a:gd name="connsiteY43" fmla="*/ 466346 h 996380"/>
                <a:gd name="connsiteX44" fmla="*/ 1105848 w 1184639"/>
                <a:gd name="connsiteY44" fmla="*/ 480135 h 996380"/>
                <a:gd name="connsiteX45" fmla="*/ 1088172 w 1184639"/>
                <a:gd name="connsiteY45" fmla="*/ 501765 h 996380"/>
                <a:gd name="connsiteX46" fmla="*/ 1058285 w 1184639"/>
                <a:gd name="connsiteY46" fmla="*/ 531100 h 996380"/>
                <a:gd name="connsiteX47" fmla="*/ 1041592 w 1184639"/>
                <a:gd name="connsiteY47" fmla="*/ 554044 h 996380"/>
                <a:gd name="connsiteX48" fmla="*/ 1038217 w 1184639"/>
                <a:gd name="connsiteY48" fmla="*/ 570820 h 996380"/>
                <a:gd name="connsiteX49" fmla="*/ 1043348 w 1184639"/>
                <a:gd name="connsiteY49" fmla="*/ 582120 h 996380"/>
                <a:gd name="connsiteX50" fmla="*/ 1057040 w 1184639"/>
                <a:gd name="connsiteY50" fmla="*/ 588177 h 996380"/>
                <a:gd name="connsiteX51" fmla="*/ 1065546 w 1184639"/>
                <a:gd name="connsiteY51" fmla="*/ 595936 h 996380"/>
                <a:gd name="connsiteX52" fmla="*/ 1068838 w 1184639"/>
                <a:gd name="connsiteY52" fmla="*/ 605355 h 996380"/>
                <a:gd name="connsiteX53" fmla="*/ 1067275 w 1184639"/>
                <a:gd name="connsiteY53" fmla="*/ 612961 h 996380"/>
                <a:gd name="connsiteX54" fmla="*/ 1060664 w 1184639"/>
                <a:gd name="connsiteY54" fmla="*/ 618742 h 996380"/>
                <a:gd name="connsiteX55" fmla="*/ 1057511 w 1184639"/>
                <a:gd name="connsiteY55" fmla="*/ 625492 h 996380"/>
                <a:gd name="connsiteX56" fmla="*/ 1057912 w 1184639"/>
                <a:gd name="connsiteY56" fmla="*/ 633513 h 996380"/>
                <a:gd name="connsiteX57" fmla="*/ 1053043 w 1184639"/>
                <a:gd name="connsiteY57" fmla="*/ 646237 h 996380"/>
                <a:gd name="connsiteX58" fmla="*/ 1038591 w 1184639"/>
                <a:gd name="connsiteY58" fmla="*/ 671422 h 996380"/>
                <a:gd name="connsiteX59" fmla="*/ 1038342 w 1184639"/>
                <a:gd name="connsiteY59" fmla="*/ 672335 h 996380"/>
                <a:gd name="connsiteX60" fmla="*/ 1028107 w 1184639"/>
                <a:gd name="connsiteY60" fmla="*/ 716343 h 996380"/>
                <a:gd name="connsiteX61" fmla="*/ 1018675 w 1184639"/>
                <a:gd name="connsiteY61" fmla="*/ 756410 h 996380"/>
                <a:gd name="connsiteX62" fmla="*/ 1009339 w 1184639"/>
                <a:gd name="connsiteY62" fmla="*/ 796393 h 996380"/>
                <a:gd name="connsiteX63" fmla="*/ 999921 w 1184639"/>
                <a:gd name="connsiteY63" fmla="*/ 836446 h 996380"/>
                <a:gd name="connsiteX64" fmla="*/ 990599 w 1184639"/>
                <a:gd name="connsiteY64" fmla="*/ 876430 h 996380"/>
                <a:gd name="connsiteX65" fmla="*/ 981236 w 1184639"/>
                <a:gd name="connsiteY65" fmla="*/ 916413 h 996380"/>
                <a:gd name="connsiteX66" fmla="*/ 971901 w 1184639"/>
                <a:gd name="connsiteY66" fmla="*/ 956397 h 996380"/>
                <a:gd name="connsiteX67" fmla="*/ 962496 w 1184639"/>
                <a:gd name="connsiteY67" fmla="*/ 996380 h 996380"/>
                <a:gd name="connsiteX68" fmla="*/ 912762 w 1184639"/>
                <a:gd name="connsiteY68" fmla="*/ 984569 h 996380"/>
                <a:gd name="connsiteX69" fmla="*/ 863042 w 1184639"/>
                <a:gd name="connsiteY69" fmla="*/ 972509 h 996380"/>
                <a:gd name="connsiteX70" fmla="*/ 813322 w 1184639"/>
                <a:gd name="connsiteY70" fmla="*/ 960297 h 996380"/>
                <a:gd name="connsiteX71" fmla="*/ 763685 w 1184639"/>
                <a:gd name="connsiteY71" fmla="*/ 947822 h 996380"/>
                <a:gd name="connsiteX72" fmla="*/ 714117 w 1184639"/>
                <a:gd name="connsiteY72" fmla="*/ 935167 h 996380"/>
                <a:gd name="connsiteX73" fmla="*/ 664659 w 1184639"/>
                <a:gd name="connsiteY73" fmla="*/ 922388 h 996380"/>
                <a:gd name="connsiteX74" fmla="*/ 615188 w 1184639"/>
                <a:gd name="connsiteY74" fmla="*/ 909318 h 996380"/>
                <a:gd name="connsiteX75" fmla="*/ 565717 w 1184639"/>
                <a:gd name="connsiteY75" fmla="*/ 896041 h 996380"/>
                <a:gd name="connsiteX76" fmla="*/ 530851 w 1184639"/>
                <a:gd name="connsiteY76" fmla="*/ 886540 h 996380"/>
                <a:gd name="connsiteX77" fmla="*/ 495998 w 1184639"/>
                <a:gd name="connsiteY77" fmla="*/ 876955 h 996380"/>
                <a:gd name="connsiteX78" fmla="*/ 461132 w 1184639"/>
                <a:gd name="connsiteY78" fmla="*/ 867288 h 996380"/>
                <a:gd name="connsiteX79" fmla="*/ 426279 w 1184639"/>
                <a:gd name="connsiteY79" fmla="*/ 857454 h 996380"/>
                <a:gd name="connsiteX80" fmla="*/ 391510 w 1184639"/>
                <a:gd name="connsiteY80" fmla="*/ 847635 h 996380"/>
                <a:gd name="connsiteX81" fmla="*/ 356726 w 1184639"/>
                <a:gd name="connsiteY81" fmla="*/ 837635 h 996380"/>
                <a:gd name="connsiteX82" fmla="*/ 322026 w 1184639"/>
                <a:gd name="connsiteY82" fmla="*/ 827470 h 996380"/>
                <a:gd name="connsiteX83" fmla="*/ 287340 w 1184639"/>
                <a:gd name="connsiteY83" fmla="*/ 817319 h 996380"/>
                <a:gd name="connsiteX84" fmla="*/ 252639 w 1184639"/>
                <a:gd name="connsiteY84" fmla="*/ 807001 h 996380"/>
                <a:gd name="connsiteX85" fmla="*/ 218049 w 1184639"/>
                <a:gd name="connsiteY85" fmla="*/ 796587 h 996380"/>
                <a:gd name="connsiteX86" fmla="*/ 183432 w 1184639"/>
                <a:gd name="connsiteY86" fmla="*/ 786117 h 996380"/>
                <a:gd name="connsiteX87" fmla="*/ 148829 w 1184639"/>
                <a:gd name="connsiteY87" fmla="*/ 775509 h 996380"/>
                <a:gd name="connsiteX88" fmla="*/ 114294 w 1184639"/>
                <a:gd name="connsiteY88" fmla="*/ 764805 h 996380"/>
                <a:gd name="connsiteX89" fmla="*/ 79787 w 1184639"/>
                <a:gd name="connsiteY89" fmla="*/ 753976 h 996380"/>
                <a:gd name="connsiteX90" fmla="*/ 45350 w 1184639"/>
                <a:gd name="connsiteY90" fmla="*/ 743077 h 996380"/>
                <a:gd name="connsiteX91" fmla="*/ 9654 w 1184639"/>
                <a:gd name="connsiteY91" fmla="*/ 731681 h 996380"/>
                <a:gd name="connsiteX92" fmla="*/ 0 w 1184639"/>
                <a:gd name="connsiteY92" fmla="*/ 705016 h 996380"/>
                <a:gd name="connsiteX93" fmla="*/ 3153 w 1184639"/>
                <a:gd name="connsiteY93" fmla="*/ 670966 h 996380"/>
                <a:gd name="connsiteX94" fmla="*/ 6113 w 1184639"/>
                <a:gd name="connsiteY94" fmla="*/ 657094 h 996380"/>
                <a:gd name="connsiteX95" fmla="*/ 19501 w 1184639"/>
                <a:gd name="connsiteY95" fmla="*/ 622172 h 996380"/>
                <a:gd name="connsiteX96" fmla="*/ 19501 w 1184639"/>
                <a:gd name="connsiteY96" fmla="*/ 605465 h 996380"/>
                <a:gd name="connsiteX97" fmla="*/ 15200 w 1184639"/>
                <a:gd name="connsiteY97" fmla="*/ 576491 h 996380"/>
                <a:gd name="connsiteX98" fmla="*/ 27591 w 1184639"/>
                <a:gd name="connsiteY98" fmla="*/ 556506 h 996380"/>
                <a:gd name="connsiteX99" fmla="*/ 37522 w 1184639"/>
                <a:gd name="connsiteY99" fmla="*/ 545110 h 996380"/>
                <a:gd name="connsiteX100" fmla="*/ 69982 w 1184639"/>
                <a:gd name="connsiteY100" fmla="*/ 491918 h 996380"/>
                <a:gd name="connsiteX101" fmla="*/ 74864 w 1184639"/>
                <a:gd name="connsiteY101" fmla="*/ 488267 h 996380"/>
                <a:gd name="connsiteX102" fmla="*/ 80548 w 1184639"/>
                <a:gd name="connsiteY102" fmla="*/ 490272 h 996380"/>
                <a:gd name="connsiteX103" fmla="*/ 93770 w 1184639"/>
                <a:gd name="connsiteY103" fmla="*/ 483648 h 996380"/>
                <a:gd name="connsiteX104" fmla="*/ 89897 w 1184639"/>
                <a:gd name="connsiteY104" fmla="*/ 479941 h 996380"/>
                <a:gd name="connsiteX105" fmla="*/ 81392 w 1184639"/>
                <a:gd name="connsiteY105" fmla="*/ 482306 h 996380"/>
                <a:gd name="connsiteX106" fmla="*/ 94932 w 1184639"/>
                <a:gd name="connsiteY106" fmla="*/ 461505 h 996380"/>
                <a:gd name="connsiteX107" fmla="*/ 108236 w 1184639"/>
                <a:gd name="connsiteY107" fmla="*/ 444176 h 996380"/>
                <a:gd name="connsiteX108" fmla="*/ 114999 w 1184639"/>
                <a:gd name="connsiteY108" fmla="*/ 438561 h 996380"/>
                <a:gd name="connsiteX109" fmla="*/ 137792 w 1184639"/>
                <a:gd name="connsiteY109" fmla="*/ 375370 h 996380"/>
                <a:gd name="connsiteX110" fmla="*/ 157376 w 1184639"/>
                <a:gd name="connsiteY110" fmla="*/ 327793 h 996380"/>
                <a:gd name="connsiteX111" fmla="*/ 169021 w 1184639"/>
                <a:gd name="connsiteY111" fmla="*/ 313742 h 996380"/>
                <a:gd name="connsiteX112" fmla="*/ 172077 w 1184639"/>
                <a:gd name="connsiteY112" fmla="*/ 296398 h 996380"/>
                <a:gd name="connsiteX113" fmla="*/ 181911 w 1184639"/>
                <a:gd name="connsiteY113" fmla="*/ 274685 h 996380"/>
                <a:gd name="connsiteX114" fmla="*/ 187277 w 1184639"/>
                <a:gd name="connsiteY114" fmla="*/ 251325 h 996380"/>
                <a:gd name="connsiteX115" fmla="*/ 236015 w 1184639"/>
                <a:gd name="connsiteY115" fmla="*/ 146035 h 996380"/>
                <a:gd name="connsiteX116" fmla="*/ 238408 w 1184639"/>
                <a:gd name="connsiteY116" fmla="*/ 132246 h 996380"/>
                <a:gd name="connsiteX117" fmla="*/ 248241 w 1184639"/>
                <a:gd name="connsiteY117" fmla="*/ 115802 h 996380"/>
                <a:gd name="connsiteX118" fmla="*/ 259222 w 1184639"/>
                <a:gd name="connsiteY118" fmla="*/ 67575 h 996380"/>
                <a:gd name="connsiteX119" fmla="*/ 277644 w 1184639"/>
                <a:gd name="connsiteY119" fmla="*/ 15614 h 996380"/>
                <a:gd name="connsiteX120" fmla="*/ 276317 w 1184639"/>
                <a:gd name="connsiteY120" fmla="*/ 7842 h 996380"/>
                <a:gd name="connsiteX121" fmla="*/ 276884 w 1184639"/>
                <a:gd name="connsiteY121" fmla="*/ 69 h 996380"/>
                <a:gd name="connsiteX122" fmla="*/ 280438 w 1184639"/>
                <a:gd name="connsiteY122" fmla="*/ 0 h 996380"/>
                <a:gd name="connsiteX123" fmla="*/ 284324 w 1184639"/>
                <a:gd name="connsiteY123" fmla="*/ 9640 h 996380"/>
                <a:gd name="connsiteX124" fmla="*/ 313576 w 1184639"/>
                <a:gd name="connsiteY124" fmla="*/ 18837 h 996380"/>
                <a:gd name="connsiteX125" fmla="*/ 334460 w 1184639"/>
                <a:gd name="connsiteY125" fmla="*/ 17578 h 996380"/>
                <a:gd name="connsiteX126" fmla="*/ 340490 w 1184639"/>
                <a:gd name="connsiteY126" fmla="*/ 22046 h 996380"/>
                <a:gd name="connsiteX127" fmla="*/ 345372 w 1184639"/>
                <a:gd name="connsiteY127" fmla="*/ 34092 h 996380"/>
                <a:gd name="connsiteX128" fmla="*/ 354707 w 1184639"/>
                <a:gd name="connsiteY128" fmla="*/ 39112 h 996380"/>
                <a:gd name="connsiteX129" fmla="*/ 367749 w 1184639"/>
                <a:gd name="connsiteY129" fmla="*/ 41242 h 99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184639" h="996380">
                  <a:moveTo>
                    <a:pt x="367749" y="41242"/>
                  </a:moveTo>
                  <a:lnTo>
                    <a:pt x="381386" y="40578"/>
                  </a:lnTo>
                  <a:lnTo>
                    <a:pt x="389961" y="46871"/>
                  </a:lnTo>
                  <a:lnTo>
                    <a:pt x="399877" y="58585"/>
                  </a:lnTo>
                  <a:lnTo>
                    <a:pt x="404676" y="86578"/>
                  </a:lnTo>
                  <a:lnTo>
                    <a:pt x="404413" y="130600"/>
                  </a:lnTo>
                  <a:lnTo>
                    <a:pt x="402851" y="144901"/>
                  </a:lnTo>
                  <a:lnTo>
                    <a:pt x="409780" y="155951"/>
                  </a:lnTo>
                  <a:lnTo>
                    <a:pt x="420775" y="159685"/>
                  </a:lnTo>
                  <a:lnTo>
                    <a:pt x="463566" y="179020"/>
                  </a:lnTo>
                  <a:lnTo>
                    <a:pt x="470246" y="180486"/>
                  </a:lnTo>
                  <a:lnTo>
                    <a:pt x="470246" y="180486"/>
                  </a:lnTo>
                  <a:lnTo>
                    <a:pt x="478752" y="181316"/>
                  </a:lnTo>
                  <a:lnTo>
                    <a:pt x="508570" y="173308"/>
                  </a:lnTo>
                  <a:lnTo>
                    <a:pt x="537392" y="176199"/>
                  </a:lnTo>
                  <a:lnTo>
                    <a:pt x="569506" y="186710"/>
                  </a:lnTo>
                  <a:lnTo>
                    <a:pt x="588108" y="196764"/>
                  </a:lnTo>
                  <a:lnTo>
                    <a:pt x="593239" y="206515"/>
                  </a:lnTo>
                  <a:lnTo>
                    <a:pt x="610320" y="212310"/>
                  </a:lnTo>
                  <a:lnTo>
                    <a:pt x="653996" y="214868"/>
                  </a:lnTo>
                  <a:lnTo>
                    <a:pt x="701241" y="221147"/>
                  </a:lnTo>
                  <a:lnTo>
                    <a:pt x="727505" y="221230"/>
                  </a:lnTo>
                  <a:lnTo>
                    <a:pt x="758886" y="215200"/>
                  </a:lnTo>
                  <a:lnTo>
                    <a:pt x="826557" y="214785"/>
                  </a:lnTo>
                  <a:lnTo>
                    <a:pt x="858506" y="221064"/>
                  </a:lnTo>
                  <a:lnTo>
                    <a:pt x="876181" y="218672"/>
                  </a:lnTo>
                  <a:lnTo>
                    <a:pt x="880814" y="216279"/>
                  </a:lnTo>
                  <a:lnTo>
                    <a:pt x="882958" y="216763"/>
                  </a:lnTo>
                  <a:lnTo>
                    <a:pt x="916137" y="225269"/>
                  </a:lnTo>
                  <a:lnTo>
                    <a:pt x="949357" y="233692"/>
                  </a:lnTo>
                  <a:lnTo>
                    <a:pt x="982550" y="241934"/>
                  </a:lnTo>
                  <a:lnTo>
                    <a:pt x="1015826" y="250136"/>
                  </a:lnTo>
                  <a:lnTo>
                    <a:pt x="1049102" y="258227"/>
                  </a:lnTo>
                  <a:lnTo>
                    <a:pt x="1082391" y="266221"/>
                  </a:lnTo>
                  <a:lnTo>
                    <a:pt x="1115764" y="274159"/>
                  </a:lnTo>
                  <a:lnTo>
                    <a:pt x="1146799" y="281517"/>
                  </a:lnTo>
                  <a:lnTo>
                    <a:pt x="1148459" y="290175"/>
                  </a:lnTo>
                  <a:lnTo>
                    <a:pt x="1157974" y="308680"/>
                  </a:lnTo>
                  <a:lnTo>
                    <a:pt x="1173589" y="326258"/>
                  </a:lnTo>
                  <a:lnTo>
                    <a:pt x="1182426" y="343034"/>
                  </a:lnTo>
                  <a:lnTo>
                    <a:pt x="1184639" y="358884"/>
                  </a:lnTo>
                  <a:lnTo>
                    <a:pt x="1167877" y="390016"/>
                  </a:lnTo>
                  <a:lnTo>
                    <a:pt x="1131946" y="436265"/>
                  </a:lnTo>
                  <a:lnTo>
                    <a:pt x="1111214" y="466346"/>
                  </a:lnTo>
                  <a:lnTo>
                    <a:pt x="1105848" y="480135"/>
                  </a:lnTo>
                  <a:lnTo>
                    <a:pt x="1088172" y="501765"/>
                  </a:lnTo>
                  <a:lnTo>
                    <a:pt x="1058285" y="531100"/>
                  </a:lnTo>
                  <a:lnTo>
                    <a:pt x="1041592" y="554044"/>
                  </a:lnTo>
                  <a:lnTo>
                    <a:pt x="1038217" y="570820"/>
                  </a:lnTo>
                  <a:lnTo>
                    <a:pt x="1043348" y="582120"/>
                  </a:lnTo>
                  <a:lnTo>
                    <a:pt x="1057040" y="588177"/>
                  </a:lnTo>
                  <a:lnTo>
                    <a:pt x="1065546" y="595936"/>
                  </a:lnTo>
                  <a:lnTo>
                    <a:pt x="1068838" y="605355"/>
                  </a:lnTo>
                  <a:lnTo>
                    <a:pt x="1067275" y="612961"/>
                  </a:lnTo>
                  <a:lnTo>
                    <a:pt x="1060664" y="618742"/>
                  </a:lnTo>
                  <a:lnTo>
                    <a:pt x="1057511" y="625492"/>
                  </a:lnTo>
                  <a:lnTo>
                    <a:pt x="1057912" y="633513"/>
                  </a:lnTo>
                  <a:lnTo>
                    <a:pt x="1053043" y="646237"/>
                  </a:lnTo>
                  <a:lnTo>
                    <a:pt x="1038591" y="671422"/>
                  </a:lnTo>
                  <a:lnTo>
                    <a:pt x="1038342" y="672335"/>
                  </a:lnTo>
                  <a:lnTo>
                    <a:pt x="1028107" y="716343"/>
                  </a:lnTo>
                  <a:lnTo>
                    <a:pt x="1018675" y="756410"/>
                  </a:lnTo>
                  <a:lnTo>
                    <a:pt x="1009339" y="796393"/>
                  </a:lnTo>
                  <a:lnTo>
                    <a:pt x="999921" y="836446"/>
                  </a:lnTo>
                  <a:lnTo>
                    <a:pt x="990599" y="876430"/>
                  </a:lnTo>
                  <a:lnTo>
                    <a:pt x="981236" y="916413"/>
                  </a:lnTo>
                  <a:lnTo>
                    <a:pt x="971901" y="956397"/>
                  </a:lnTo>
                  <a:lnTo>
                    <a:pt x="962496" y="996380"/>
                  </a:lnTo>
                  <a:lnTo>
                    <a:pt x="912762" y="984569"/>
                  </a:lnTo>
                  <a:lnTo>
                    <a:pt x="863042" y="972509"/>
                  </a:lnTo>
                  <a:lnTo>
                    <a:pt x="813322" y="960297"/>
                  </a:lnTo>
                  <a:lnTo>
                    <a:pt x="763685" y="947822"/>
                  </a:lnTo>
                  <a:lnTo>
                    <a:pt x="714117" y="935167"/>
                  </a:lnTo>
                  <a:lnTo>
                    <a:pt x="664659" y="922388"/>
                  </a:lnTo>
                  <a:lnTo>
                    <a:pt x="615188" y="909318"/>
                  </a:lnTo>
                  <a:lnTo>
                    <a:pt x="565717" y="896041"/>
                  </a:lnTo>
                  <a:lnTo>
                    <a:pt x="530851" y="886540"/>
                  </a:lnTo>
                  <a:lnTo>
                    <a:pt x="495998" y="876955"/>
                  </a:lnTo>
                  <a:lnTo>
                    <a:pt x="461132" y="867288"/>
                  </a:lnTo>
                  <a:lnTo>
                    <a:pt x="426279" y="857454"/>
                  </a:lnTo>
                  <a:lnTo>
                    <a:pt x="391510" y="847635"/>
                  </a:lnTo>
                  <a:lnTo>
                    <a:pt x="356726" y="837635"/>
                  </a:lnTo>
                  <a:lnTo>
                    <a:pt x="322026" y="827470"/>
                  </a:lnTo>
                  <a:lnTo>
                    <a:pt x="287340" y="817319"/>
                  </a:lnTo>
                  <a:lnTo>
                    <a:pt x="252639" y="807001"/>
                  </a:lnTo>
                  <a:lnTo>
                    <a:pt x="218049" y="796587"/>
                  </a:lnTo>
                  <a:lnTo>
                    <a:pt x="183432" y="786117"/>
                  </a:lnTo>
                  <a:lnTo>
                    <a:pt x="148829" y="775509"/>
                  </a:lnTo>
                  <a:lnTo>
                    <a:pt x="114294" y="764805"/>
                  </a:lnTo>
                  <a:lnTo>
                    <a:pt x="79787" y="753976"/>
                  </a:lnTo>
                  <a:lnTo>
                    <a:pt x="45350" y="743077"/>
                  </a:lnTo>
                  <a:lnTo>
                    <a:pt x="9654" y="731681"/>
                  </a:lnTo>
                  <a:lnTo>
                    <a:pt x="0" y="705016"/>
                  </a:lnTo>
                  <a:lnTo>
                    <a:pt x="3153" y="670966"/>
                  </a:lnTo>
                  <a:lnTo>
                    <a:pt x="6113" y="657094"/>
                  </a:lnTo>
                  <a:lnTo>
                    <a:pt x="19501" y="622172"/>
                  </a:lnTo>
                  <a:lnTo>
                    <a:pt x="19501" y="605465"/>
                  </a:lnTo>
                  <a:lnTo>
                    <a:pt x="15200" y="576491"/>
                  </a:lnTo>
                  <a:lnTo>
                    <a:pt x="27591" y="556506"/>
                  </a:lnTo>
                  <a:lnTo>
                    <a:pt x="37522" y="545110"/>
                  </a:lnTo>
                  <a:lnTo>
                    <a:pt x="69982" y="491918"/>
                  </a:lnTo>
                  <a:lnTo>
                    <a:pt x="74864" y="488267"/>
                  </a:lnTo>
                  <a:lnTo>
                    <a:pt x="80548" y="490272"/>
                  </a:lnTo>
                  <a:lnTo>
                    <a:pt x="93770" y="483648"/>
                  </a:lnTo>
                  <a:lnTo>
                    <a:pt x="89897" y="479941"/>
                  </a:lnTo>
                  <a:lnTo>
                    <a:pt x="81392" y="482306"/>
                  </a:lnTo>
                  <a:lnTo>
                    <a:pt x="94932" y="461505"/>
                  </a:lnTo>
                  <a:lnTo>
                    <a:pt x="108236" y="444176"/>
                  </a:lnTo>
                  <a:lnTo>
                    <a:pt x="114999" y="438561"/>
                  </a:lnTo>
                  <a:lnTo>
                    <a:pt x="137792" y="375370"/>
                  </a:lnTo>
                  <a:lnTo>
                    <a:pt x="157376" y="327793"/>
                  </a:lnTo>
                  <a:lnTo>
                    <a:pt x="169021" y="313742"/>
                  </a:lnTo>
                  <a:lnTo>
                    <a:pt x="172077" y="296398"/>
                  </a:lnTo>
                  <a:lnTo>
                    <a:pt x="181911" y="274685"/>
                  </a:lnTo>
                  <a:lnTo>
                    <a:pt x="187277" y="251325"/>
                  </a:lnTo>
                  <a:lnTo>
                    <a:pt x="236015" y="146035"/>
                  </a:lnTo>
                  <a:lnTo>
                    <a:pt x="238408" y="132246"/>
                  </a:lnTo>
                  <a:lnTo>
                    <a:pt x="248241" y="115802"/>
                  </a:lnTo>
                  <a:lnTo>
                    <a:pt x="259222" y="67575"/>
                  </a:lnTo>
                  <a:lnTo>
                    <a:pt x="277644" y="15614"/>
                  </a:lnTo>
                  <a:lnTo>
                    <a:pt x="276317" y="7842"/>
                  </a:lnTo>
                  <a:lnTo>
                    <a:pt x="276884" y="69"/>
                  </a:lnTo>
                  <a:lnTo>
                    <a:pt x="280438" y="0"/>
                  </a:lnTo>
                  <a:lnTo>
                    <a:pt x="284324" y="9640"/>
                  </a:lnTo>
                  <a:lnTo>
                    <a:pt x="313576" y="18837"/>
                  </a:lnTo>
                  <a:lnTo>
                    <a:pt x="334460" y="17578"/>
                  </a:lnTo>
                  <a:lnTo>
                    <a:pt x="340490" y="22046"/>
                  </a:lnTo>
                  <a:lnTo>
                    <a:pt x="345372" y="34092"/>
                  </a:lnTo>
                  <a:lnTo>
                    <a:pt x="354707" y="39112"/>
                  </a:lnTo>
                  <a:lnTo>
                    <a:pt x="367749" y="41242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8575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92" name="Freeform: Shape 504">
              <a:extLst>
                <a:ext uri="{FF2B5EF4-FFF2-40B4-BE49-F238E27FC236}">
                  <a16:creationId xmlns:a16="http://schemas.microsoft.com/office/drawing/2014/main" id="{310449A9-9839-3172-82FD-50110B57A851}"/>
                </a:ext>
              </a:extLst>
            </p:cNvPr>
            <p:cNvSpPr/>
            <p:nvPr/>
          </p:nvSpPr>
          <p:spPr>
            <a:xfrm>
              <a:off x="8796869" y="2068402"/>
              <a:ext cx="453861" cy="716981"/>
            </a:xfrm>
            <a:custGeom>
              <a:avLst/>
              <a:gdLst>
                <a:gd name="connsiteX0" fmla="*/ 145951 w 538484"/>
                <a:gd name="connsiteY0" fmla="*/ 39569 h 850663"/>
                <a:gd name="connsiteX1" fmla="*/ 147695 w 538484"/>
                <a:gd name="connsiteY1" fmla="*/ 43123 h 850663"/>
                <a:gd name="connsiteX2" fmla="*/ 155191 w 538484"/>
                <a:gd name="connsiteY2" fmla="*/ 48074 h 850663"/>
                <a:gd name="connsiteX3" fmla="*/ 164526 w 538484"/>
                <a:gd name="connsiteY3" fmla="*/ 50135 h 850663"/>
                <a:gd name="connsiteX4" fmla="*/ 171068 w 538484"/>
                <a:gd name="connsiteY4" fmla="*/ 49803 h 850663"/>
                <a:gd name="connsiteX5" fmla="*/ 178163 w 538484"/>
                <a:gd name="connsiteY5" fmla="*/ 47563 h 850663"/>
                <a:gd name="connsiteX6" fmla="*/ 194773 w 538484"/>
                <a:gd name="connsiteY6" fmla="*/ 32709 h 850663"/>
                <a:gd name="connsiteX7" fmla="*/ 215671 w 538484"/>
                <a:gd name="connsiteY7" fmla="*/ 19916 h 850663"/>
                <a:gd name="connsiteX8" fmla="*/ 226500 w 538484"/>
                <a:gd name="connsiteY8" fmla="*/ 10649 h 850663"/>
                <a:gd name="connsiteX9" fmla="*/ 227150 w 538484"/>
                <a:gd name="connsiteY9" fmla="*/ 4868 h 850663"/>
                <a:gd name="connsiteX10" fmla="*/ 232254 w 538484"/>
                <a:gd name="connsiteY10" fmla="*/ 1328 h 850663"/>
                <a:gd name="connsiteX11" fmla="*/ 241838 w 538484"/>
                <a:gd name="connsiteY11" fmla="*/ 0 h 850663"/>
                <a:gd name="connsiteX12" fmla="*/ 262611 w 538484"/>
                <a:gd name="connsiteY12" fmla="*/ 7344 h 850663"/>
                <a:gd name="connsiteX13" fmla="*/ 288197 w 538484"/>
                <a:gd name="connsiteY13" fmla="*/ 20137 h 850663"/>
                <a:gd name="connsiteX14" fmla="*/ 308417 w 538484"/>
                <a:gd name="connsiteY14" fmla="*/ 30219 h 850663"/>
                <a:gd name="connsiteX15" fmla="*/ 317268 w 538484"/>
                <a:gd name="connsiteY15" fmla="*/ 56082 h 850663"/>
                <a:gd name="connsiteX16" fmla="*/ 326424 w 538484"/>
                <a:gd name="connsiteY16" fmla="*/ 83494 h 850663"/>
                <a:gd name="connsiteX17" fmla="*/ 336105 w 538484"/>
                <a:gd name="connsiteY17" fmla="*/ 112385 h 850663"/>
                <a:gd name="connsiteX18" fmla="*/ 342938 w 538484"/>
                <a:gd name="connsiteY18" fmla="*/ 133034 h 850663"/>
                <a:gd name="connsiteX19" fmla="*/ 352453 w 538484"/>
                <a:gd name="connsiteY19" fmla="*/ 161373 h 850663"/>
                <a:gd name="connsiteX20" fmla="*/ 360059 w 538484"/>
                <a:gd name="connsiteY20" fmla="*/ 183833 h 850663"/>
                <a:gd name="connsiteX21" fmla="*/ 369976 w 538484"/>
                <a:gd name="connsiteY21" fmla="*/ 213153 h 850663"/>
                <a:gd name="connsiteX22" fmla="*/ 375259 w 538484"/>
                <a:gd name="connsiteY22" fmla="*/ 228851 h 850663"/>
                <a:gd name="connsiteX23" fmla="*/ 378896 w 538484"/>
                <a:gd name="connsiteY23" fmla="*/ 232737 h 850663"/>
                <a:gd name="connsiteX24" fmla="*/ 379533 w 538484"/>
                <a:gd name="connsiteY24" fmla="*/ 239348 h 850663"/>
                <a:gd name="connsiteX25" fmla="*/ 379975 w 538484"/>
                <a:gd name="connsiteY25" fmla="*/ 242640 h 850663"/>
                <a:gd name="connsiteX26" fmla="*/ 380846 w 538484"/>
                <a:gd name="connsiteY26" fmla="*/ 245046 h 850663"/>
                <a:gd name="connsiteX27" fmla="*/ 382783 w 538484"/>
                <a:gd name="connsiteY27" fmla="*/ 247840 h 850663"/>
                <a:gd name="connsiteX28" fmla="*/ 384000 w 538484"/>
                <a:gd name="connsiteY28" fmla="*/ 252210 h 850663"/>
                <a:gd name="connsiteX29" fmla="*/ 383281 w 538484"/>
                <a:gd name="connsiteY29" fmla="*/ 256761 h 850663"/>
                <a:gd name="connsiteX30" fmla="*/ 383682 w 538484"/>
                <a:gd name="connsiteY30" fmla="*/ 261643 h 850663"/>
                <a:gd name="connsiteX31" fmla="*/ 385729 w 538484"/>
                <a:gd name="connsiteY31" fmla="*/ 269166 h 850663"/>
                <a:gd name="connsiteX32" fmla="*/ 389366 w 538484"/>
                <a:gd name="connsiteY32" fmla="*/ 273039 h 850663"/>
                <a:gd name="connsiteX33" fmla="*/ 393847 w 538484"/>
                <a:gd name="connsiteY33" fmla="*/ 274533 h 850663"/>
                <a:gd name="connsiteX34" fmla="*/ 396876 w 538484"/>
                <a:gd name="connsiteY34" fmla="*/ 273537 h 850663"/>
                <a:gd name="connsiteX35" fmla="*/ 401703 w 538484"/>
                <a:gd name="connsiteY35" fmla="*/ 274947 h 850663"/>
                <a:gd name="connsiteX36" fmla="*/ 408286 w 538484"/>
                <a:gd name="connsiteY36" fmla="*/ 278087 h 850663"/>
                <a:gd name="connsiteX37" fmla="*/ 417290 w 538484"/>
                <a:gd name="connsiteY37" fmla="*/ 279747 h 850663"/>
                <a:gd name="connsiteX38" fmla="*/ 425712 w 538484"/>
                <a:gd name="connsiteY38" fmla="*/ 278571 h 850663"/>
                <a:gd name="connsiteX39" fmla="*/ 430927 w 538484"/>
                <a:gd name="connsiteY39" fmla="*/ 275764 h 850663"/>
                <a:gd name="connsiteX40" fmla="*/ 438423 w 538484"/>
                <a:gd name="connsiteY40" fmla="*/ 276275 h 850663"/>
                <a:gd name="connsiteX41" fmla="*/ 442890 w 538484"/>
                <a:gd name="connsiteY41" fmla="*/ 282125 h 850663"/>
                <a:gd name="connsiteX42" fmla="*/ 443650 w 538484"/>
                <a:gd name="connsiteY42" fmla="*/ 288736 h 850663"/>
                <a:gd name="connsiteX43" fmla="*/ 440843 w 538484"/>
                <a:gd name="connsiteY43" fmla="*/ 292885 h 850663"/>
                <a:gd name="connsiteX44" fmla="*/ 437551 w 538484"/>
                <a:gd name="connsiteY44" fmla="*/ 296426 h 850663"/>
                <a:gd name="connsiteX45" fmla="*/ 438353 w 538484"/>
                <a:gd name="connsiteY45" fmla="*/ 301377 h 850663"/>
                <a:gd name="connsiteX46" fmla="*/ 441991 w 538484"/>
                <a:gd name="connsiteY46" fmla="*/ 305692 h 850663"/>
                <a:gd name="connsiteX47" fmla="*/ 446278 w 538484"/>
                <a:gd name="connsiteY47" fmla="*/ 309067 h 850663"/>
                <a:gd name="connsiteX48" fmla="*/ 452004 w 538484"/>
                <a:gd name="connsiteY48" fmla="*/ 315692 h 850663"/>
                <a:gd name="connsiteX49" fmla="*/ 452834 w 538484"/>
                <a:gd name="connsiteY49" fmla="*/ 322718 h 850663"/>
                <a:gd name="connsiteX50" fmla="*/ 451755 w 538484"/>
                <a:gd name="connsiteY50" fmla="*/ 329245 h 850663"/>
                <a:gd name="connsiteX51" fmla="*/ 452336 w 538484"/>
                <a:gd name="connsiteY51" fmla="*/ 335414 h 850663"/>
                <a:gd name="connsiteX52" fmla="*/ 456402 w 538484"/>
                <a:gd name="connsiteY52" fmla="*/ 339549 h 850663"/>
                <a:gd name="connsiteX53" fmla="*/ 465059 w 538484"/>
                <a:gd name="connsiteY53" fmla="*/ 344016 h 850663"/>
                <a:gd name="connsiteX54" fmla="*/ 471283 w 538484"/>
                <a:gd name="connsiteY54" fmla="*/ 349037 h 850663"/>
                <a:gd name="connsiteX55" fmla="*/ 478863 w 538484"/>
                <a:gd name="connsiteY55" fmla="*/ 350461 h 850663"/>
                <a:gd name="connsiteX56" fmla="*/ 481089 w 538484"/>
                <a:gd name="connsiteY56" fmla="*/ 346990 h 850663"/>
                <a:gd name="connsiteX57" fmla="*/ 482514 w 538484"/>
                <a:gd name="connsiteY57" fmla="*/ 342855 h 850663"/>
                <a:gd name="connsiteX58" fmla="*/ 484339 w 538484"/>
                <a:gd name="connsiteY58" fmla="*/ 339549 h 850663"/>
                <a:gd name="connsiteX59" fmla="*/ 489262 w 538484"/>
                <a:gd name="connsiteY59" fmla="*/ 339549 h 850663"/>
                <a:gd name="connsiteX60" fmla="*/ 495141 w 538484"/>
                <a:gd name="connsiteY60" fmla="*/ 339715 h 850663"/>
                <a:gd name="connsiteX61" fmla="*/ 501586 w 538484"/>
                <a:gd name="connsiteY61" fmla="*/ 340047 h 850663"/>
                <a:gd name="connsiteX62" fmla="*/ 502650 w 538484"/>
                <a:gd name="connsiteY62" fmla="*/ 345648 h 850663"/>
                <a:gd name="connsiteX63" fmla="*/ 509082 w 538484"/>
                <a:gd name="connsiteY63" fmla="*/ 353518 h 850663"/>
                <a:gd name="connsiteX64" fmla="*/ 517505 w 538484"/>
                <a:gd name="connsiteY64" fmla="*/ 369948 h 850663"/>
                <a:gd name="connsiteX65" fmla="*/ 515956 w 538484"/>
                <a:gd name="connsiteY65" fmla="*/ 379187 h 850663"/>
                <a:gd name="connsiteX66" fmla="*/ 520243 w 538484"/>
                <a:gd name="connsiteY66" fmla="*/ 389352 h 850663"/>
                <a:gd name="connsiteX67" fmla="*/ 532815 w 538484"/>
                <a:gd name="connsiteY67" fmla="*/ 388495 h 850663"/>
                <a:gd name="connsiteX68" fmla="*/ 536673 w 538484"/>
                <a:gd name="connsiteY68" fmla="*/ 390749 h 850663"/>
                <a:gd name="connsiteX69" fmla="*/ 538485 w 538484"/>
                <a:gd name="connsiteY69" fmla="*/ 394373 h 850663"/>
                <a:gd name="connsiteX70" fmla="*/ 521723 w 538484"/>
                <a:gd name="connsiteY70" fmla="*/ 429474 h 850663"/>
                <a:gd name="connsiteX71" fmla="*/ 498848 w 538484"/>
                <a:gd name="connsiteY71" fmla="*/ 432793 h 850663"/>
                <a:gd name="connsiteX72" fmla="*/ 489442 w 538484"/>
                <a:gd name="connsiteY72" fmla="*/ 443692 h 850663"/>
                <a:gd name="connsiteX73" fmla="*/ 477784 w 538484"/>
                <a:gd name="connsiteY73" fmla="*/ 449722 h 850663"/>
                <a:gd name="connsiteX74" fmla="*/ 476207 w 538484"/>
                <a:gd name="connsiteY74" fmla="*/ 463414 h 850663"/>
                <a:gd name="connsiteX75" fmla="*/ 470274 w 538484"/>
                <a:gd name="connsiteY75" fmla="*/ 468116 h 850663"/>
                <a:gd name="connsiteX76" fmla="*/ 460758 w 538484"/>
                <a:gd name="connsiteY76" fmla="*/ 470370 h 850663"/>
                <a:gd name="connsiteX77" fmla="*/ 451672 w 538484"/>
                <a:gd name="connsiteY77" fmla="*/ 469513 h 850663"/>
                <a:gd name="connsiteX78" fmla="*/ 446070 w 538484"/>
                <a:gd name="connsiteY78" fmla="*/ 473150 h 850663"/>
                <a:gd name="connsiteX79" fmla="*/ 444411 w 538484"/>
                <a:gd name="connsiteY79" fmla="*/ 497450 h 850663"/>
                <a:gd name="connsiteX80" fmla="*/ 436804 w 538484"/>
                <a:gd name="connsiteY80" fmla="*/ 497768 h 850663"/>
                <a:gd name="connsiteX81" fmla="*/ 436514 w 538484"/>
                <a:gd name="connsiteY81" fmla="*/ 506440 h 850663"/>
                <a:gd name="connsiteX82" fmla="*/ 433941 w 538484"/>
                <a:gd name="connsiteY82" fmla="*/ 510976 h 850663"/>
                <a:gd name="connsiteX83" fmla="*/ 429474 w 538484"/>
                <a:gd name="connsiteY83" fmla="*/ 515623 h 850663"/>
                <a:gd name="connsiteX84" fmla="*/ 421771 w 538484"/>
                <a:gd name="connsiteY84" fmla="*/ 507505 h 850663"/>
                <a:gd name="connsiteX85" fmla="*/ 415907 w 538484"/>
                <a:gd name="connsiteY85" fmla="*/ 499331 h 850663"/>
                <a:gd name="connsiteX86" fmla="*/ 410872 w 538484"/>
                <a:gd name="connsiteY86" fmla="*/ 498750 h 850663"/>
                <a:gd name="connsiteX87" fmla="*/ 404372 w 538484"/>
                <a:gd name="connsiteY87" fmla="*/ 498266 h 850663"/>
                <a:gd name="connsiteX88" fmla="*/ 398398 w 538484"/>
                <a:gd name="connsiteY88" fmla="*/ 500258 h 850663"/>
                <a:gd name="connsiteX89" fmla="*/ 394857 w 538484"/>
                <a:gd name="connsiteY89" fmla="*/ 502816 h 850663"/>
                <a:gd name="connsiteX90" fmla="*/ 391717 w 538484"/>
                <a:gd name="connsiteY90" fmla="*/ 510243 h 850663"/>
                <a:gd name="connsiteX91" fmla="*/ 386102 w 538484"/>
                <a:gd name="connsiteY91" fmla="*/ 517601 h 850663"/>
                <a:gd name="connsiteX92" fmla="*/ 379325 w 538484"/>
                <a:gd name="connsiteY92" fmla="*/ 515112 h 850663"/>
                <a:gd name="connsiteX93" fmla="*/ 372963 w 538484"/>
                <a:gd name="connsiteY93" fmla="*/ 509662 h 850663"/>
                <a:gd name="connsiteX94" fmla="*/ 372700 w 538484"/>
                <a:gd name="connsiteY94" fmla="*/ 521722 h 850663"/>
                <a:gd name="connsiteX95" fmla="*/ 370958 w 538484"/>
                <a:gd name="connsiteY95" fmla="*/ 534847 h 850663"/>
                <a:gd name="connsiteX96" fmla="*/ 375978 w 538484"/>
                <a:gd name="connsiteY96" fmla="*/ 547973 h 850663"/>
                <a:gd name="connsiteX97" fmla="*/ 376255 w 538484"/>
                <a:gd name="connsiteY97" fmla="*/ 556644 h 850663"/>
                <a:gd name="connsiteX98" fmla="*/ 370557 w 538484"/>
                <a:gd name="connsiteY98" fmla="*/ 556077 h 850663"/>
                <a:gd name="connsiteX99" fmla="*/ 363351 w 538484"/>
                <a:gd name="connsiteY99" fmla="*/ 550614 h 850663"/>
                <a:gd name="connsiteX100" fmla="*/ 347585 w 538484"/>
                <a:gd name="connsiteY100" fmla="*/ 549383 h 850663"/>
                <a:gd name="connsiteX101" fmla="*/ 336534 w 538484"/>
                <a:gd name="connsiteY101" fmla="*/ 553339 h 850663"/>
                <a:gd name="connsiteX102" fmla="*/ 336534 w 538484"/>
                <a:gd name="connsiteY102" fmla="*/ 545151 h 850663"/>
                <a:gd name="connsiteX103" fmla="*/ 343795 w 538484"/>
                <a:gd name="connsiteY103" fmla="*/ 531196 h 850663"/>
                <a:gd name="connsiteX104" fmla="*/ 339923 w 538484"/>
                <a:gd name="connsiteY104" fmla="*/ 530118 h 850663"/>
                <a:gd name="connsiteX105" fmla="*/ 335206 w 538484"/>
                <a:gd name="connsiteY105" fmla="*/ 533271 h 850663"/>
                <a:gd name="connsiteX106" fmla="*/ 332482 w 538484"/>
                <a:gd name="connsiteY106" fmla="*/ 532441 h 850663"/>
                <a:gd name="connsiteX107" fmla="*/ 333146 w 538484"/>
                <a:gd name="connsiteY107" fmla="*/ 521529 h 850663"/>
                <a:gd name="connsiteX108" fmla="*/ 330158 w 538484"/>
                <a:gd name="connsiteY108" fmla="*/ 510727 h 850663"/>
                <a:gd name="connsiteX109" fmla="*/ 326618 w 538484"/>
                <a:gd name="connsiteY109" fmla="*/ 515914 h 850663"/>
                <a:gd name="connsiteX110" fmla="*/ 324156 w 538484"/>
                <a:gd name="connsiteY110" fmla="*/ 529136 h 850663"/>
                <a:gd name="connsiteX111" fmla="*/ 312470 w 538484"/>
                <a:gd name="connsiteY111" fmla="*/ 542593 h 850663"/>
                <a:gd name="connsiteX112" fmla="*/ 317794 w 538484"/>
                <a:gd name="connsiteY112" fmla="*/ 557543 h 850663"/>
                <a:gd name="connsiteX113" fmla="*/ 313645 w 538484"/>
                <a:gd name="connsiteY113" fmla="*/ 592741 h 850663"/>
                <a:gd name="connsiteX114" fmla="*/ 317033 w 538484"/>
                <a:gd name="connsiteY114" fmla="*/ 606129 h 850663"/>
                <a:gd name="connsiteX115" fmla="*/ 311487 w 538484"/>
                <a:gd name="connsiteY115" fmla="*/ 619351 h 850663"/>
                <a:gd name="connsiteX116" fmla="*/ 302899 w 538484"/>
                <a:gd name="connsiteY116" fmla="*/ 631798 h 850663"/>
                <a:gd name="connsiteX117" fmla="*/ 287049 w 538484"/>
                <a:gd name="connsiteY117" fmla="*/ 633804 h 850663"/>
                <a:gd name="connsiteX118" fmla="*/ 277894 w 538484"/>
                <a:gd name="connsiteY118" fmla="*/ 645172 h 850663"/>
                <a:gd name="connsiteX119" fmla="*/ 274740 w 538484"/>
                <a:gd name="connsiteY119" fmla="*/ 655988 h 850663"/>
                <a:gd name="connsiteX120" fmla="*/ 270038 w 538484"/>
                <a:gd name="connsiteY120" fmla="*/ 658892 h 850663"/>
                <a:gd name="connsiteX121" fmla="*/ 263925 w 538484"/>
                <a:gd name="connsiteY121" fmla="*/ 648173 h 850663"/>
                <a:gd name="connsiteX122" fmla="*/ 260965 w 538484"/>
                <a:gd name="connsiteY122" fmla="*/ 645172 h 850663"/>
                <a:gd name="connsiteX123" fmla="*/ 261795 w 538484"/>
                <a:gd name="connsiteY123" fmla="*/ 663428 h 850663"/>
                <a:gd name="connsiteX124" fmla="*/ 257742 w 538484"/>
                <a:gd name="connsiteY124" fmla="*/ 665738 h 850663"/>
                <a:gd name="connsiteX125" fmla="*/ 252529 w 538484"/>
                <a:gd name="connsiteY125" fmla="*/ 654190 h 850663"/>
                <a:gd name="connsiteX126" fmla="*/ 248075 w 538484"/>
                <a:gd name="connsiteY126" fmla="*/ 646832 h 850663"/>
                <a:gd name="connsiteX127" fmla="*/ 244202 w 538484"/>
                <a:gd name="connsiteY127" fmla="*/ 655421 h 850663"/>
                <a:gd name="connsiteX128" fmla="*/ 245682 w 538484"/>
                <a:gd name="connsiteY128" fmla="*/ 674825 h 850663"/>
                <a:gd name="connsiteX129" fmla="*/ 241160 w 538484"/>
                <a:gd name="connsiteY129" fmla="*/ 674520 h 850663"/>
                <a:gd name="connsiteX130" fmla="*/ 237841 w 538484"/>
                <a:gd name="connsiteY130" fmla="*/ 668158 h 850663"/>
                <a:gd name="connsiteX131" fmla="*/ 234286 w 538484"/>
                <a:gd name="connsiteY131" fmla="*/ 666997 h 850663"/>
                <a:gd name="connsiteX132" fmla="*/ 235531 w 538484"/>
                <a:gd name="connsiteY132" fmla="*/ 675004 h 850663"/>
                <a:gd name="connsiteX133" fmla="*/ 240248 w 538484"/>
                <a:gd name="connsiteY133" fmla="*/ 685488 h 850663"/>
                <a:gd name="connsiteX134" fmla="*/ 239832 w 538484"/>
                <a:gd name="connsiteY134" fmla="*/ 691933 h 850663"/>
                <a:gd name="connsiteX135" fmla="*/ 234798 w 538484"/>
                <a:gd name="connsiteY135" fmla="*/ 690038 h 850663"/>
                <a:gd name="connsiteX136" fmla="*/ 229113 w 538484"/>
                <a:gd name="connsiteY136" fmla="*/ 685986 h 850663"/>
                <a:gd name="connsiteX137" fmla="*/ 223471 w 538484"/>
                <a:gd name="connsiteY137" fmla="*/ 691933 h 850663"/>
                <a:gd name="connsiteX138" fmla="*/ 217676 w 538484"/>
                <a:gd name="connsiteY138" fmla="*/ 695404 h 850663"/>
                <a:gd name="connsiteX139" fmla="*/ 216127 w 538484"/>
                <a:gd name="connsiteY139" fmla="*/ 690038 h 850663"/>
                <a:gd name="connsiteX140" fmla="*/ 215394 w 538484"/>
                <a:gd name="connsiteY140" fmla="*/ 683192 h 850663"/>
                <a:gd name="connsiteX141" fmla="*/ 203984 w 538484"/>
                <a:gd name="connsiteY141" fmla="*/ 690439 h 850663"/>
                <a:gd name="connsiteX142" fmla="*/ 192615 w 538484"/>
                <a:gd name="connsiteY142" fmla="*/ 706869 h 850663"/>
                <a:gd name="connsiteX143" fmla="*/ 185824 w 538484"/>
                <a:gd name="connsiteY143" fmla="*/ 726923 h 850663"/>
                <a:gd name="connsiteX144" fmla="*/ 190720 w 538484"/>
                <a:gd name="connsiteY144" fmla="*/ 728514 h 850663"/>
                <a:gd name="connsiteX145" fmla="*/ 196792 w 538484"/>
                <a:gd name="connsiteY145" fmla="*/ 732456 h 850663"/>
                <a:gd name="connsiteX146" fmla="*/ 184082 w 538484"/>
                <a:gd name="connsiteY146" fmla="*/ 764169 h 850663"/>
                <a:gd name="connsiteX147" fmla="*/ 170044 w 538484"/>
                <a:gd name="connsiteY147" fmla="*/ 793420 h 850663"/>
                <a:gd name="connsiteX148" fmla="*/ 165162 w 538484"/>
                <a:gd name="connsiteY148" fmla="*/ 835851 h 850663"/>
                <a:gd name="connsiteX149" fmla="*/ 160114 w 538484"/>
                <a:gd name="connsiteY149" fmla="*/ 842130 h 850663"/>
                <a:gd name="connsiteX150" fmla="*/ 156642 w 538484"/>
                <a:gd name="connsiteY150" fmla="*/ 850664 h 850663"/>
                <a:gd name="connsiteX151" fmla="*/ 141527 w 538484"/>
                <a:gd name="connsiteY151" fmla="*/ 837027 h 850663"/>
                <a:gd name="connsiteX152" fmla="*/ 135662 w 538484"/>
                <a:gd name="connsiteY152" fmla="*/ 824206 h 850663"/>
                <a:gd name="connsiteX153" fmla="*/ 119494 w 538484"/>
                <a:gd name="connsiteY153" fmla="*/ 811759 h 850663"/>
                <a:gd name="connsiteX154" fmla="*/ 111791 w 538484"/>
                <a:gd name="connsiteY154" fmla="*/ 802174 h 850663"/>
                <a:gd name="connsiteX155" fmla="*/ 106839 w 538484"/>
                <a:gd name="connsiteY155" fmla="*/ 790446 h 850663"/>
                <a:gd name="connsiteX156" fmla="*/ 103810 w 538484"/>
                <a:gd name="connsiteY156" fmla="*/ 777142 h 850663"/>
                <a:gd name="connsiteX157" fmla="*/ 97255 w 538484"/>
                <a:gd name="connsiteY157" fmla="*/ 757738 h 850663"/>
                <a:gd name="connsiteX158" fmla="*/ 90714 w 538484"/>
                <a:gd name="connsiteY158" fmla="*/ 738347 h 850663"/>
                <a:gd name="connsiteX159" fmla="*/ 84185 w 538484"/>
                <a:gd name="connsiteY159" fmla="*/ 718916 h 850663"/>
                <a:gd name="connsiteX160" fmla="*/ 77657 w 538484"/>
                <a:gd name="connsiteY160" fmla="*/ 699526 h 850663"/>
                <a:gd name="connsiteX161" fmla="*/ 71130 w 538484"/>
                <a:gd name="connsiteY161" fmla="*/ 680122 h 850663"/>
                <a:gd name="connsiteX162" fmla="*/ 64588 w 538484"/>
                <a:gd name="connsiteY162" fmla="*/ 660718 h 850663"/>
                <a:gd name="connsiteX163" fmla="*/ 58088 w 538484"/>
                <a:gd name="connsiteY163" fmla="*/ 641300 h 850663"/>
                <a:gd name="connsiteX164" fmla="*/ 51532 w 538484"/>
                <a:gd name="connsiteY164" fmla="*/ 621910 h 850663"/>
                <a:gd name="connsiteX165" fmla="*/ 45031 w 538484"/>
                <a:gd name="connsiteY165" fmla="*/ 602506 h 850663"/>
                <a:gd name="connsiteX166" fmla="*/ 38476 w 538484"/>
                <a:gd name="connsiteY166" fmla="*/ 583088 h 850663"/>
                <a:gd name="connsiteX167" fmla="*/ 31962 w 538484"/>
                <a:gd name="connsiteY167" fmla="*/ 563684 h 850663"/>
                <a:gd name="connsiteX168" fmla="*/ 25406 w 538484"/>
                <a:gd name="connsiteY168" fmla="*/ 544294 h 850663"/>
                <a:gd name="connsiteX169" fmla="*/ 18920 w 538484"/>
                <a:gd name="connsiteY169" fmla="*/ 524876 h 850663"/>
                <a:gd name="connsiteX170" fmla="*/ 12392 w 538484"/>
                <a:gd name="connsiteY170" fmla="*/ 505472 h 850663"/>
                <a:gd name="connsiteX171" fmla="*/ 5836 w 538484"/>
                <a:gd name="connsiteY171" fmla="*/ 486068 h 850663"/>
                <a:gd name="connsiteX172" fmla="*/ 0 w 538484"/>
                <a:gd name="connsiteY172" fmla="*/ 468725 h 850663"/>
                <a:gd name="connsiteX173" fmla="*/ 2296 w 538484"/>
                <a:gd name="connsiteY173" fmla="*/ 465170 h 850663"/>
                <a:gd name="connsiteX174" fmla="*/ 8478 w 538484"/>
                <a:gd name="connsiteY174" fmla="*/ 457978 h 850663"/>
                <a:gd name="connsiteX175" fmla="*/ 13678 w 538484"/>
                <a:gd name="connsiteY175" fmla="*/ 457315 h 850663"/>
                <a:gd name="connsiteX176" fmla="*/ 20026 w 538484"/>
                <a:gd name="connsiteY176" fmla="*/ 463677 h 850663"/>
                <a:gd name="connsiteX177" fmla="*/ 24992 w 538484"/>
                <a:gd name="connsiteY177" fmla="*/ 467715 h 850663"/>
                <a:gd name="connsiteX178" fmla="*/ 28712 w 538484"/>
                <a:gd name="connsiteY178" fmla="*/ 465087 h 850663"/>
                <a:gd name="connsiteX179" fmla="*/ 30191 w 538484"/>
                <a:gd name="connsiteY179" fmla="*/ 456983 h 850663"/>
                <a:gd name="connsiteX180" fmla="*/ 27315 w 538484"/>
                <a:gd name="connsiteY180" fmla="*/ 447163 h 850663"/>
                <a:gd name="connsiteX181" fmla="*/ 30191 w 538484"/>
                <a:gd name="connsiteY181" fmla="*/ 438893 h 850663"/>
                <a:gd name="connsiteX182" fmla="*/ 35641 w 538484"/>
                <a:gd name="connsiteY182" fmla="*/ 436182 h 850663"/>
                <a:gd name="connsiteX183" fmla="*/ 41034 w 538484"/>
                <a:gd name="connsiteY183" fmla="*/ 434840 h 850663"/>
                <a:gd name="connsiteX184" fmla="*/ 42667 w 538484"/>
                <a:gd name="connsiteY184" fmla="*/ 430719 h 850663"/>
                <a:gd name="connsiteX185" fmla="*/ 41034 w 538484"/>
                <a:gd name="connsiteY185" fmla="*/ 426003 h 850663"/>
                <a:gd name="connsiteX186" fmla="*/ 36885 w 538484"/>
                <a:gd name="connsiteY186" fmla="*/ 418811 h 850663"/>
                <a:gd name="connsiteX187" fmla="*/ 34894 w 538484"/>
                <a:gd name="connsiteY187" fmla="*/ 409309 h 850663"/>
                <a:gd name="connsiteX188" fmla="*/ 43386 w 538484"/>
                <a:gd name="connsiteY188" fmla="*/ 389062 h 850663"/>
                <a:gd name="connsiteX189" fmla="*/ 56372 w 538484"/>
                <a:gd name="connsiteY189" fmla="*/ 373212 h 850663"/>
                <a:gd name="connsiteX190" fmla="*/ 60425 w 538484"/>
                <a:gd name="connsiteY190" fmla="*/ 366006 h 850663"/>
                <a:gd name="connsiteX191" fmla="*/ 58779 w 538484"/>
                <a:gd name="connsiteY191" fmla="*/ 354209 h 850663"/>
                <a:gd name="connsiteX192" fmla="*/ 64643 w 538484"/>
                <a:gd name="connsiteY192" fmla="*/ 339757 h 850663"/>
                <a:gd name="connsiteX193" fmla="*/ 67271 w 538484"/>
                <a:gd name="connsiteY193" fmla="*/ 331652 h 850663"/>
                <a:gd name="connsiteX194" fmla="*/ 66704 w 538484"/>
                <a:gd name="connsiteY194" fmla="*/ 325456 h 850663"/>
                <a:gd name="connsiteX195" fmla="*/ 62237 w 538484"/>
                <a:gd name="connsiteY195" fmla="*/ 318928 h 850663"/>
                <a:gd name="connsiteX196" fmla="*/ 58447 w 538484"/>
                <a:gd name="connsiteY196" fmla="*/ 305042 h 850663"/>
                <a:gd name="connsiteX197" fmla="*/ 56788 w 538484"/>
                <a:gd name="connsiteY197" fmla="*/ 287616 h 850663"/>
                <a:gd name="connsiteX198" fmla="*/ 55404 w 538484"/>
                <a:gd name="connsiteY198" fmla="*/ 268530 h 850663"/>
                <a:gd name="connsiteX199" fmla="*/ 59097 w 538484"/>
                <a:gd name="connsiteY199" fmla="*/ 249859 h 850663"/>
                <a:gd name="connsiteX200" fmla="*/ 67783 w 538484"/>
                <a:gd name="connsiteY200" fmla="*/ 228159 h 850663"/>
                <a:gd name="connsiteX201" fmla="*/ 64546 w 538484"/>
                <a:gd name="connsiteY201" fmla="*/ 203942 h 850663"/>
                <a:gd name="connsiteX202" fmla="*/ 61103 w 538484"/>
                <a:gd name="connsiteY202" fmla="*/ 178342 h 850663"/>
                <a:gd name="connsiteX203" fmla="*/ 70673 w 538484"/>
                <a:gd name="connsiteY203" fmla="*/ 149603 h 850663"/>
                <a:gd name="connsiteX204" fmla="*/ 81405 w 538484"/>
                <a:gd name="connsiteY204" fmla="*/ 116977 h 850663"/>
                <a:gd name="connsiteX205" fmla="*/ 87505 w 538484"/>
                <a:gd name="connsiteY205" fmla="*/ 98389 h 850663"/>
                <a:gd name="connsiteX206" fmla="*/ 98334 w 538484"/>
                <a:gd name="connsiteY206" fmla="*/ 64685 h 850663"/>
                <a:gd name="connsiteX207" fmla="*/ 105940 w 538484"/>
                <a:gd name="connsiteY207" fmla="*/ 40661 h 850663"/>
                <a:gd name="connsiteX208" fmla="*/ 110049 w 538484"/>
                <a:gd name="connsiteY208" fmla="*/ 29417 h 850663"/>
                <a:gd name="connsiteX209" fmla="*/ 113949 w 538484"/>
                <a:gd name="connsiteY209" fmla="*/ 16375 h 850663"/>
                <a:gd name="connsiteX210" fmla="*/ 126575 w 538484"/>
                <a:gd name="connsiteY210" fmla="*/ 16043 h 850663"/>
                <a:gd name="connsiteX211" fmla="*/ 139106 w 538484"/>
                <a:gd name="connsiteY211" fmla="*/ 15725 h 850663"/>
                <a:gd name="connsiteX212" fmla="*/ 142259 w 538484"/>
                <a:gd name="connsiteY212" fmla="*/ 31990 h 850663"/>
                <a:gd name="connsiteX213" fmla="*/ 145951 w 538484"/>
                <a:gd name="connsiteY213" fmla="*/ 39569 h 850663"/>
                <a:gd name="connsiteX214" fmla="*/ 415699 w 538484"/>
                <a:gd name="connsiteY214" fmla="*/ 529841 h 850663"/>
                <a:gd name="connsiteX215" fmla="*/ 409434 w 538484"/>
                <a:gd name="connsiteY215" fmla="*/ 535622 h 850663"/>
                <a:gd name="connsiteX216" fmla="*/ 400901 w 538484"/>
                <a:gd name="connsiteY216" fmla="*/ 536701 h 850663"/>
                <a:gd name="connsiteX217" fmla="*/ 403957 w 538484"/>
                <a:gd name="connsiteY217" fmla="*/ 545939 h 850663"/>
                <a:gd name="connsiteX218" fmla="*/ 404151 w 538484"/>
                <a:gd name="connsiteY218" fmla="*/ 549577 h 850663"/>
                <a:gd name="connsiteX219" fmla="*/ 393723 w 538484"/>
                <a:gd name="connsiteY219" fmla="*/ 547585 h 850663"/>
                <a:gd name="connsiteX220" fmla="*/ 389505 w 538484"/>
                <a:gd name="connsiteY220" fmla="*/ 545538 h 850663"/>
                <a:gd name="connsiteX221" fmla="*/ 385950 w 538484"/>
                <a:gd name="connsiteY221" fmla="*/ 533146 h 850663"/>
                <a:gd name="connsiteX222" fmla="*/ 390182 w 538484"/>
                <a:gd name="connsiteY222" fmla="*/ 519026 h 850663"/>
                <a:gd name="connsiteX223" fmla="*/ 394718 w 538484"/>
                <a:gd name="connsiteY223" fmla="*/ 512581 h 850663"/>
                <a:gd name="connsiteX224" fmla="*/ 403473 w 538484"/>
                <a:gd name="connsiteY224" fmla="*/ 513341 h 850663"/>
                <a:gd name="connsiteX225" fmla="*/ 413555 w 538484"/>
                <a:gd name="connsiteY225" fmla="*/ 524475 h 850663"/>
                <a:gd name="connsiteX226" fmla="*/ 415699 w 538484"/>
                <a:gd name="connsiteY226" fmla="*/ 529841 h 850663"/>
                <a:gd name="connsiteX227" fmla="*/ 368136 w 538484"/>
                <a:gd name="connsiteY227" fmla="*/ 571138 h 850663"/>
                <a:gd name="connsiteX228" fmla="*/ 364388 w 538484"/>
                <a:gd name="connsiteY228" fmla="*/ 576103 h 850663"/>
                <a:gd name="connsiteX229" fmla="*/ 358926 w 538484"/>
                <a:gd name="connsiteY229" fmla="*/ 576588 h 850663"/>
                <a:gd name="connsiteX230" fmla="*/ 356063 w 538484"/>
                <a:gd name="connsiteY230" fmla="*/ 567916 h 850663"/>
                <a:gd name="connsiteX231" fmla="*/ 356712 w 538484"/>
                <a:gd name="connsiteY231" fmla="*/ 564527 h 850663"/>
                <a:gd name="connsiteX232" fmla="*/ 358123 w 538484"/>
                <a:gd name="connsiteY232" fmla="*/ 562633 h 850663"/>
                <a:gd name="connsiteX233" fmla="*/ 361498 w 538484"/>
                <a:gd name="connsiteY233" fmla="*/ 564279 h 850663"/>
                <a:gd name="connsiteX234" fmla="*/ 368136 w 538484"/>
                <a:gd name="connsiteY234" fmla="*/ 571138 h 85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</a:cxnLst>
              <a:rect l="l" t="t" r="r" b="b"/>
              <a:pathLst>
                <a:path w="538484" h="850663">
                  <a:moveTo>
                    <a:pt x="145951" y="39569"/>
                  </a:moveTo>
                  <a:lnTo>
                    <a:pt x="147695" y="43123"/>
                  </a:lnTo>
                  <a:lnTo>
                    <a:pt x="155191" y="48074"/>
                  </a:lnTo>
                  <a:lnTo>
                    <a:pt x="164526" y="50135"/>
                  </a:lnTo>
                  <a:lnTo>
                    <a:pt x="171068" y="49803"/>
                  </a:lnTo>
                  <a:lnTo>
                    <a:pt x="178163" y="47563"/>
                  </a:lnTo>
                  <a:lnTo>
                    <a:pt x="194773" y="32709"/>
                  </a:lnTo>
                  <a:lnTo>
                    <a:pt x="215671" y="19916"/>
                  </a:lnTo>
                  <a:lnTo>
                    <a:pt x="226500" y="10649"/>
                  </a:lnTo>
                  <a:lnTo>
                    <a:pt x="227150" y="4868"/>
                  </a:lnTo>
                  <a:lnTo>
                    <a:pt x="232254" y="1328"/>
                  </a:lnTo>
                  <a:lnTo>
                    <a:pt x="241838" y="0"/>
                  </a:lnTo>
                  <a:lnTo>
                    <a:pt x="262611" y="7344"/>
                  </a:lnTo>
                  <a:lnTo>
                    <a:pt x="288197" y="20137"/>
                  </a:lnTo>
                  <a:lnTo>
                    <a:pt x="308417" y="30219"/>
                  </a:lnTo>
                  <a:lnTo>
                    <a:pt x="317268" y="56082"/>
                  </a:lnTo>
                  <a:lnTo>
                    <a:pt x="326424" y="83494"/>
                  </a:lnTo>
                  <a:lnTo>
                    <a:pt x="336105" y="112385"/>
                  </a:lnTo>
                  <a:lnTo>
                    <a:pt x="342938" y="133034"/>
                  </a:lnTo>
                  <a:lnTo>
                    <a:pt x="352453" y="161373"/>
                  </a:lnTo>
                  <a:lnTo>
                    <a:pt x="360059" y="183833"/>
                  </a:lnTo>
                  <a:lnTo>
                    <a:pt x="369976" y="213153"/>
                  </a:lnTo>
                  <a:lnTo>
                    <a:pt x="375259" y="228851"/>
                  </a:lnTo>
                  <a:lnTo>
                    <a:pt x="378896" y="232737"/>
                  </a:lnTo>
                  <a:lnTo>
                    <a:pt x="379533" y="239348"/>
                  </a:lnTo>
                  <a:lnTo>
                    <a:pt x="379975" y="242640"/>
                  </a:lnTo>
                  <a:lnTo>
                    <a:pt x="380846" y="245046"/>
                  </a:lnTo>
                  <a:lnTo>
                    <a:pt x="382783" y="247840"/>
                  </a:lnTo>
                  <a:lnTo>
                    <a:pt x="384000" y="252210"/>
                  </a:lnTo>
                  <a:lnTo>
                    <a:pt x="383281" y="256761"/>
                  </a:lnTo>
                  <a:lnTo>
                    <a:pt x="383682" y="261643"/>
                  </a:lnTo>
                  <a:lnTo>
                    <a:pt x="385729" y="269166"/>
                  </a:lnTo>
                  <a:lnTo>
                    <a:pt x="389366" y="273039"/>
                  </a:lnTo>
                  <a:lnTo>
                    <a:pt x="393847" y="274533"/>
                  </a:lnTo>
                  <a:lnTo>
                    <a:pt x="396876" y="273537"/>
                  </a:lnTo>
                  <a:lnTo>
                    <a:pt x="401703" y="274947"/>
                  </a:lnTo>
                  <a:lnTo>
                    <a:pt x="408286" y="278087"/>
                  </a:lnTo>
                  <a:lnTo>
                    <a:pt x="417290" y="279747"/>
                  </a:lnTo>
                  <a:lnTo>
                    <a:pt x="425712" y="278571"/>
                  </a:lnTo>
                  <a:lnTo>
                    <a:pt x="430927" y="275764"/>
                  </a:lnTo>
                  <a:lnTo>
                    <a:pt x="438423" y="276275"/>
                  </a:lnTo>
                  <a:lnTo>
                    <a:pt x="442890" y="282125"/>
                  </a:lnTo>
                  <a:lnTo>
                    <a:pt x="443650" y="288736"/>
                  </a:lnTo>
                  <a:lnTo>
                    <a:pt x="440843" y="292885"/>
                  </a:lnTo>
                  <a:lnTo>
                    <a:pt x="437551" y="296426"/>
                  </a:lnTo>
                  <a:lnTo>
                    <a:pt x="438353" y="301377"/>
                  </a:lnTo>
                  <a:lnTo>
                    <a:pt x="441991" y="305692"/>
                  </a:lnTo>
                  <a:lnTo>
                    <a:pt x="446278" y="309067"/>
                  </a:lnTo>
                  <a:lnTo>
                    <a:pt x="452004" y="315692"/>
                  </a:lnTo>
                  <a:lnTo>
                    <a:pt x="452834" y="322718"/>
                  </a:lnTo>
                  <a:lnTo>
                    <a:pt x="451755" y="329245"/>
                  </a:lnTo>
                  <a:lnTo>
                    <a:pt x="452336" y="335414"/>
                  </a:lnTo>
                  <a:lnTo>
                    <a:pt x="456402" y="339549"/>
                  </a:lnTo>
                  <a:lnTo>
                    <a:pt x="465059" y="344016"/>
                  </a:lnTo>
                  <a:lnTo>
                    <a:pt x="471283" y="349037"/>
                  </a:lnTo>
                  <a:lnTo>
                    <a:pt x="478863" y="350461"/>
                  </a:lnTo>
                  <a:lnTo>
                    <a:pt x="481089" y="346990"/>
                  </a:lnTo>
                  <a:lnTo>
                    <a:pt x="482514" y="342855"/>
                  </a:lnTo>
                  <a:lnTo>
                    <a:pt x="484339" y="339549"/>
                  </a:lnTo>
                  <a:lnTo>
                    <a:pt x="489262" y="339549"/>
                  </a:lnTo>
                  <a:lnTo>
                    <a:pt x="495141" y="339715"/>
                  </a:lnTo>
                  <a:lnTo>
                    <a:pt x="501586" y="340047"/>
                  </a:lnTo>
                  <a:lnTo>
                    <a:pt x="502650" y="345648"/>
                  </a:lnTo>
                  <a:lnTo>
                    <a:pt x="509082" y="353518"/>
                  </a:lnTo>
                  <a:lnTo>
                    <a:pt x="517505" y="369948"/>
                  </a:lnTo>
                  <a:lnTo>
                    <a:pt x="515956" y="379187"/>
                  </a:lnTo>
                  <a:lnTo>
                    <a:pt x="520243" y="389352"/>
                  </a:lnTo>
                  <a:lnTo>
                    <a:pt x="532815" y="388495"/>
                  </a:lnTo>
                  <a:lnTo>
                    <a:pt x="536673" y="390749"/>
                  </a:lnTo>
                  <a:lnTo>
                    <a:pt x="538485" y="394373"/>
                  </a:lnTo>
                  <a:lnTo>
                    <a:pt x="521723" y="429474"/>
                  </a:lnTo>
                  <a:lnTo>
                    <a:pt x="498848" y="432793"/>
                  </a:lnTo>
                  <a:lnTo>
                    <a:pt x="489442" y="443692"/>
                  </a:lnTo>
                  <a:lnTo>
                    <a:pt x="477784" y="449722"/>
                  </a:lnTo>
                  <a:lnTo>
                    <a:pt x="476207" y="463414"/>
                  </a:lnTo>
                  <a:lnTo>
                    <a:pt x="470274" y="468116"/>
                  </a:lnTo>
                  <a:lnTo>
                    <a:pt x="460758" y="470370"/>
                  </a:lnTo>
                  <a:lnTo>
                    <a:pt x="451672" y="469513"/>
                  </a:lnTo>
                  <a:lnTo>
                    <a:pt x="446070" y="473150"/>
                  </a:lnTo>
                  <a:lnTo>
                    <a:pt x="444411" y="497450"/>
                  </a:lnTo>
                  <a:lnTo>
                    <a:pt x="436804" y="497768"/>
                  </a:lnTo>
                  <a:lnTo>
                    <a:pt x="436514" y="506440"/>
                  </a:lnTo>
                  <a:lnTo>
                    <a:pt x="433941" y="510976"/>
                  </a:lnTo>
                  <a:lnTo>
                    <a:pt x="429474" y="515623"/>
                  </a:lnTo>
                  <a:lnTo>
                    <a:pt x="421771" y="507505"/>
                  </a:lnTo>
                  <a:lnTo>
                    <a:pt x="415907" y="499331"/>
                  </a:lnTo>
                  <a:lnTo>
                    <a:pt x="410872" y="498750"/>
                  </a:lnTo>
                  <a:lnTo>
                    <a:pt x="404372" y="498266"/>
                  </a:lnTo>
                  <a:lnTo>
                    <a:pt x="398398" y="500258"/>
                  </a:lnTo>
                  <a:lnTo>
                    <a:pt x="394857" y="502816"/>
                  </a:lnTo>
                  <a:lnTo>
                    <a:pt x="391717" y="510243"/>
                  </a:lnTo>
                  <a:lnTo>
                    <a:pt x="386102" y="517601"/>
                  </a:lnTo>
                  <a:lnTo>
                    <a:pt x="379325" y="515112"/>
                  </a:lnTo>
                  <a:lnTo>
                    <a:pt x="372963" y="509662"/>
                  </a:lnTo>
                  <a:lnTo>
                    <a:pt x="372700" y="521722"/>
                  </a:lnTo>
                  <a:lnTo>
                    <a:pt x="370958" y="534847"/>
                  </a:lnTo>
                  <a:lnTo>
                    <a:pt x="375978" y="547973"/>
                  </a:lnTo>
                  <a:lnTo>
                    <a:pt x="376255" y="556644"/>
                  </a:lnTo>
                  <a:lnTo>
                    <a:pt x="370557" y="556077"/>
                  </a:lnTo>
                  <a:lnTo>
                    <a:pt x="363351" y="550614"/>
                  </a:lnTo>
                  <a:lnTo>
                    <a:pt x="347585" y="549383"/>
                  </a:lnTo>
                  <a:lnTo>
                    <a:pt x="336534" y="553339"/>
                  </a:lnTo>
                  <a:lnTo>
                    <a:pt x="336534" y="545151"/>
                  </a:lnTo>
                  <a:lnTo>
                    <a:pt x="343795" y="531196"/>
                  </a:lnTo>
                  <a:lnTo>
                    <a:pt x="339923" y="530118"/>
                  </a:lnTo>
                  <a:lnTo>
                    <a:pt x="335206" y="533271"/>
                  </a:lnTo>
                  <a:lnTo>
                    <a:pt x="332482" y="532441"/>
                  </a:lnTo>
                  <a:lnTo>
                    <a:pt x="333146" y="521529"/>
                  </a:lnTo>
                  <a:lnTo>
                    <a:pt x="330158" y="510727"/>
                  </a:lnTo>
                  <a:lnTo>
                    <a:pt x="326618" y="515914"/>
                  </a:lnTo>
                  <a:lnTo>
                    <a:pt x="324156" y="529136"/>
                  </a:lnTo>
                  <a:lnTo>
                    <a:pt x="312470" y="542593"/>
                  </a:lnTo>
                  <a:lnTo>
                    <a:pt x="317794" y="557543"/>
                  </a:lnTo>
                  <a:lnTo>
                    <a:pt x="313645" y="592741"/>
                  </a:lnTo>
                  <a:lnTo>
                    <a:pt x="317033" y="606129"/>
                  </a:lnTo>
                  <a:lnTo>
                    <a:pt x="311487" y="619351"/>
                  </a:lnTo>
                  <a:lnTo>
                    <a:pt x="302899" y="631798"/>
                  </a:lnTo>
                  <a:lnTo>
                    <a:pt x="287049" y="633804"/>
                  </a:lnTo>
                  <a:lnTo>
                    <a:pt x="277894" y="645172"/>
                  </a:lnTo>
                  <a:lnTo>
                    <a:pt x="274740" y="655988"/>
                  </a:lnTo>
                  <a:lnTo>
                    <a:pt x="270038" y="658892"/>
                  </a:lnTo>
                  <a:lnTo>
                    <a:pt x="263925" y="648173"/>
                  </a:lnTo>
                  <a:lnTo>
                    <a:pt x="260965" y="645172"/>
                  </a:lnTo>
                  <a:lnTo>
                    <a:pt x="261795" y="663428"/>
                  </a:lnTo>
                  <a:lnTo>
                    <a:pt x="257742" y="665738"/>
                  </a:lnTo>
                  <a:lnTo>
                    <a:pt x="252529" y="654190"/>
                  </a:lnTo>
                  <a:lnTo>
                    <a:pt x="248075" y="646832"/>
                  </a:lnTo>
                  <a:lnTo>
                    <a:pt x="244202" y="655421"/>
                  </a:lnTo>
                  <a:lnTo>
                    <a:pt x="245682" y="674825"/>
                  </a:lnTo>
                  <a:lnTo>
                    <a:pt x="241160" y="674520"/>
                  </a:lnTo>
                  <a:lnTo>
                    <a:pt x="237841" y="668158"/>
                  </a:lnTo>
                  <a:lnTo>
                    <a:pt x="234286" y="666997"/>
                  </a:lnTo>
                  <a:lnTo>
                    <a:pt x="235531" y="675004"/>
                  </a:lnTo>
                  <a:lnTo>
                    <a:pt x="240248" y="685488"/>
                  </a:lnTo>
                  <a:lnTo>
                    <a:pt x="239832" y="691933"/>
                  </a:lnTo>
                  <a:lnTo>
                    <a:pt x="234798" y="690038"/>
                  </a:lnTo>
                  <a:lnTo>
                    <a:pt x="229113" y="685986"/>
                  </a:lnTo>
                  <a:lnTo>
                    <a:pt x="223471" y="691933"/>
                  </a:lnTo>
                  <a:lnTo>
                    <a:pt x="217676" y="695404"/>
                  </a:lnTo>
                  <a:lnTo>
                    <a:pt x="216127" y="690038"/>
                  </a:lnTo>
                  <a:lnTo>
                    <a:pt x="215394" y="683192"/>
                  </a:lnTo>
                  <a:lnTo>
                    <a:pt x="203984" y="690439"/>
                  </a:lnTo>
                  <a:lnTo>
                    <a:pt x="192615" y="706869"/>
                  </a:lnTo>
                  <a:lnTo>
                    <a:pt x="185824" y="726923"/>
                  </a:lnTo>
                  <a:lnTo>
                    <a:pt x="190720" y="728514"/>
                  </a:lnTo>
                  <a:lnTo>
                    <a:pt x="196792" y="732456"/>
                  </a:lnTo>
                  <a:lnTo>
                    <a:pt x="184082" y="764169"/>
                  </a:lnTo>
                  <a:lnTo>
                    <a:pt x="170044" y="793420"/>
                  </a:lnTo>
                  <a:lnTo>
                    <a:pt x="165162" y="835851"/>
                  </a:lnTo>
                  <a:lnTo>
                    <a:pt x="160114" y="842130"/>
                  </a:lnTo>
                  <a:lnTo>
                    <a:pt x="156642" y="850664"/>
                  </a:lnTo>
                  <a:lnTo>
                    <a:pt x="141527" y="837027"/>
                  </a:lnTo>
                  <a:lnTo>
                    <a:pt x="135662" y="824206"/>
                  </a:lnTo>
                  <a:lnTo>
                    <a:pt x="119494" y="811759"/>
                  </a:lnTo>
                  <a:lnTo>
                    <a:pt x="111791" y="802174"/>
                  </a:lnTo>
                  <a:lnTo>
                    <a:pt x="106839" y="790446"/>
                  </a:lnTo>
                  <a:lnTo>
                    <a:pt x="103810" y="777142"/>
                  </a:lnTo>
                  <a:lnTo>
                    <a:pt x="97255" y="757738"/>
                  </a:lnTo>
                  <a:lnTo>
                    <a:pt x="90714" y="738347"/>
                  </a:lnTo>
                  <a:lnTo>
                    <a:pt x="84185" y="718916"/>
                  </a:lnTo>
                  <a:lnTo>
                    <a:pt x="77657" y="699526"/>
                  </a:lnTo>
                  <a:lnTo>
                    <a:pt x="71130" y="680122"/>
                  </a:lnTo>
                  <a:lnTo>
                    <a:pt x="64588" y="660718"/>
                  </a:lnTo>
                  <a:lnTo>
                    <a:pt x="58088" y="641300"/>
                  </a:lnTo>
                  <a:lnTo>
                    <a:pt x="51532" y="621910"/>
                  </a:lnTo>
                  <a:lnTo>
                    <a:pt x="45031" y="602506"/>
                  </a:lnTo>
                  <a:lnTo>
                    <a:pt x="38476" y="583088"/>
                  </a:lnTo>
                  <a:lnTo>
                    <a:pt x="31962" y="563684"/>
                  </a:lnTo>
                  <a:lnTo>
                    <a:pt x="25406" y="544294"/>
                  </a:lnTo>
                  <a:lnTo>
                    <a:pt x="18920" y="524876"/>
                  </a:lnTo>
                  <a:lnTo>
                    <a:pt x="12392" y="505472"/>
                  </a:lnTo>
                  <a:lnTo>
                    <a:pt x="5836" y="486068"/>
                  </a:lnTo>
                  <a:lnTo>
                    <a:pt x="0" y="468725"/>
                  </a:lnTo>
                  <a:lnTo>
                    <a:pt x="2296" y="465170"/>
                  </a:lnTo>
                  <a:lnTo>
                    <a:pt x="8478" y="457978"/>
                  </a:lnTo>
                  <a:lnTo>
                    <a:pt x="13678" y="457315"/>
                  </a:lnTo>
                  <a:lnTo>
                    <a:pt x="20026" y="463677"/>
                  </a:lnTo>
                  <a:lnTo>
                    <a:pt x="24992" y="467715"/>
                  </a:lnTo>
                  <a:lnTo>
                    <a:pt x="28712" y="465087"/>
                  </a:lnTo>
                  <a:lnTo>
                    <a:pt x="30191" y="456983"/>
                  </a:lnTo>
                  <a:lnTo>
                    <a:pt x="27315" y="447163"/>
                  </a:lnTo>
                  <a:lnTo>
                    <a:pt x="30191" y="438893"/>
                  </a:lnTo>
                  <a:lnTo>
                    <a:pt x="35641" y="436182"/>
                  </a:lnTo>
                  <a:lnTo>
                    <a:pt x="41034" y="434840"/>
                  </a:lnTo>
                  <a:lnTo>
                    <a:pt x="42667" y="430719"/>
                  </a:lnTo>
                  <a:lnTo>
                    <a:pt x="41034" y="426003"/>
                  </a:lnTo>
                  <a:lnTo>
                    <a:pt x="36885" y="418811"/>
                  </a:lnTo>
                  <a:lnTo>
                    <a:pt x="34894" y="409309"/>
                  </a:lnTo>
                  <a:lnTo>
                    <a:pt x="43386" y="389062"/>
                  </a:lnTo>
                  <a:lnTo>
                    <a:pt x="56372" y="373212"/>
                  </a:lnTo>
                  <a:lnTo>
                    <a:pt x="60425" y="366006"/>
                  </a:lnTo>
                  <a:lnTo>
                    <a:pt x="58779" y="354209"/>
                  </a:lnTo>
                  <a:lnTo>
                    <a:pt x="64643" y="339757"/>
                  </a:lnTo>
                  <a:lnTo>
                    <a:pt x="67271" y="331652"/>
                  </a:lnTo>
                  <a:lnTo>
                    <a:pt x="66704" y="325456"/>
                  </a:lnTo>
                  <a:lnTo>
                    <a:pt x="62237" y="318928"/>
                  </a:lnTo>
                  <a:lnTo>
                    <a:pt x="58447" y="305042"/>
                  </a:lnTo>
                  <a:lnTo>
                    <a:pt x="56788" y="287616"/>
                  </a:lnTo>
                  <a:lnTo>
                    <a:pt x="55404" y="268530"/>
                  </a:lnTo>
                  <a:lnTo>
                    <a:pt x="59097" y="249859"/>
                  </a:lnTo>
                  <a:lnTo>
                    <a:pt x="67783" y="228159"/>
                  </a:lnTo>
                  <a:lnTo>
                    <a:pt x="64546" y="203942"/>
                  </a:lnTo>
                  <a:lnTo>
                    <a:pt x="61103" y="178342"/>
                  </a:lnTo>
                  <a:lnTo>
                    <a:pt x="70673" y="149603"/>
                  </a:lnTo>
                  <a:lnTo>
                    <a:pt x="81405" y="116977"/>
                  </a:lnTo>
                  <a:lnTo>
                    <a:pt x="87505" y="98389"/>
                  </a:lnTo>
                  <a:lnTo>
                    <a:pt x="98334" y="64685"/>
                  </a:lnTo>
                  <a:lnTo>
                    <a:pt x="105940" y="40661"/>
                  </a:lnTo>
                  <a:lnTo>
                    <a:pt x="110049" y="29417"/>
                  </a:lnTo>
                  <a:lnTo>
                    <a:pt x="113949" y="16375"/>
                  </a:lnTo>
                  <a:lnTo>
                    <a:pt x="126575" y="16043"/>
                  </a:lnTo>
                  <a:lnTo>
                    <a:pt x="139106" y="15725"/>
                  </a:lnTo>
                  <a:lnTo>
                    <a:pt x="142259" y="31990"/>
                  </a:lnTo>
                  <a:lnTo>
                    <a:pt x="145951" y="39569"/>
                  </a:lnTo>
                  <a:close/>
                  <a:moveTo>
                    <a:pt x="415699" y="529841"/>
                  </a:moveTo>
                  <a:lnTo>
                    <a:pt x="409434" y="535622"/>
                  </a:lnTo>
                  <a:lnTo>
                    <a:pt x="400901" y="536701"/>
                  </a:lnTo>
                  <a:lnTo>
                    <a:pt x="403957" y="545939"/>
                  </a:lnTo>
                  <a:lnTo>
                    <a:pt x="404151" y="549577"/>
                  </a:lnTo>
                  <a:lnTo>
                    <a:pt x="393723" y="547585"/>
                  </a:lnTo>
                  <a:lnTo>
                    <a:pt x="389505" y="545538"/>
                  </a:lnTo>
                  <a:lnTo>
                    <a:pt x="385950" y="533146"/>
                  </a:lnTo>
                  <a:lnTo>
                    <a:pt x="390182" y="519026"/>
                  </a:lnTo>
                  <a:lnTo>
                    <a:pt x="394718" y="512581"/>
                  </a:lnTo>
                  <a:lnTo>
                    <a:pt x="403473" y="513341"/>
                  </a:lnTo>
                  <a:lnTo>
                    <a:pt x="413555" y="524475"/>
                  </a:lnTo>
                  <a:lnTo>
                    <a:pt x="415699" y="529841"/>
                  </a:lnTo>
                  <a:close/>
                  <a:moveTo>
                    <a:pt x="368136" y="571138"/>
                  </a:moveTo>
                  <a:lnTo>
                    <a:pt x="364388" y="576103"/>
                  </a:lnTo>
                  <a:lnTo>
                    <a:pt x="358926" y="576588"/>
                  </a:lnTo>
                  <a:lnTo>
                    <a:pt x="356063" y="567916"/>
                  </a:lnTo>
                  <a:lnTo>
                    <a:pt x="356712" y="564527"/>
                  </a:lnTo>
                  <a:lnTo>
                    <a:pt x="358123" y="562633"/>
                  </a:lnTo>
                  <a:lnTo>
                    <a:pt x="361498" y="564279"/>
                  </a:lnTo>
                  <a:lnTo>
                    <a:pt x="368136" y="571138"/>
                  </a:lnTo>
                  <a:close/>
                </a:path>
              </a:pathLst>
            </a:custGeom>
            <a:solidFill>
              <a:schemeClr val="accent4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2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</a:t>
              </a:r>
            </a:p>
          </p:txBody>
        </p:sp>
        <p:sp>
          <p:nvSpPr>
            <p:cNvPr id="94" name="Freeform: Shape 507">
              <a:extLst>
                <a:ext uri="{FF2B5EF4-FFF2-40B4-BE49-F238E27FC236}">
                  <a16:creationId xmlns:a16="http://schemas.microsoft.com/office/drawing/2014/main" id="{562F6DD9-6C0E-F554-D092-CEF92C3A4E1E}"/>
                </a:ext>
              </a:extLst>
            </p:cNvPr>
            <p:cNvSpPr/>
            <p:nvPr/>
          </p:nvSpPr>
          <p:spPr>
            <a:xfrm>
              <a:off x="7950671" y="2497855"/>
              <a:ext cx="931631" cy="773564"/>
            </a:xfrm>
            <a:custGeom>
              <a:avLst/>
              <a:gdLst>
                <a:gd name="connsiteX0" fmla="*/ 134445 w 1105335"/>
                <a:gd name="connsiteY0" fmla="*/ 83 h 917796"/>
                <a:gd name="connsiteX1" fmla="*/ 134251 w 1105335"/>
                <a:gd name="connsiteY1" fmla="*/ 0 h 917796"/>
                <a:gd name="connsiteX2" fmla="*/ 134445 w 1105335"/>
                <a:gd name="connsiteY2" fmla="*/ 83 h 917796"/>
                <a:gd name="connsiteX3" fmla="*/ 134445 w 1105335"/>
                <a:gd name="connsiteY3" fmla="*/ 83 h 917796"/>
                <a:gd name="connsiteX4" fmla="*/ 846805 w 1105335"/>
                <a:gd name="connsiteY4" fmla="*/ 486635 h 917796"/>
                <a:gd name="connsiteX5" fmla="*/ 846473 w 1105335"/>
                <a:gd name="connsiteY5" fmla="*/ 502664 h 917796"/>
                <a:gd name="connsiteX6" fmla="*/ 846141 w 1105335"/>
                <a:gd name="connsiteY6" fmla="*/ 518694 h 917796"/>
                <a:gd name="connsiteX7" fmla="*/ 845851 w 1105335"/>
                <a:gd name="connsiteY7" fmla="*/ 534695 h 917796"/>
                <a:gd name="connsiteX8" fmla="*/ 845436 w 1105335"/>
                <a:gd name="connsiteY8" fmla="*/ 550725 h 917796"/>
                <a:gd name="connsiteX9" fmla="*/ 845007 w 1105335"/>
                <a:gd name="connsiteY9" fmla="*/ 566754 h 917796"/>
                <a:gd name="connsiteX10" fmla="*/ 844606 w 1105335"/>
                <a:gd name="connsiteY10" fmla="*/ 582784 h 917796"/>
                <a:gd name="connsiteX11" fmla="*/ 844191 w 1105335"/>
                <a:gd name="connsiteY11" fmla="*/ 598771 h 917796"/>
                <a:gd name="connsiteX12" fmla="*/ 843776 w 1105335"/>
                <a:gd name="connsiteY12" fmla="*/ 614801 h 917796"/>
                <a:gd name="connsiteX13" fmla="*/ 848395 w 1105335"/>
                <a:gd name="connsiteY13" fmla="*/ 618286 h 917796"/>
                <a:gd name="connsiteX14" fmla="*/ 851618 w 1105335"/>
                <a:gd name="connsiteY14" fmla="*/ 635450 h 917796"/>
                <a:gd name="connsiteX15" fmla="*/ 854840 w 1105335"/>
                <a:gd name="connsiteY15" fmla="*/ 652627 h 917796"/>
                <a:gd name="connsiteX16" fmla="*/ 858063 w 1105335"/>
                <a:gd name="connsiteY16" fmla="*/ 669804 h 917796"/>
                <a:gd name="connsiteX17" fmla="*/ 861272 w 1105335"/>
                <a:gd name="connsiteY17" fmla="*/ 686981 h 917796"/>
                <a:gd name="connsiteX18" fmla="*/ 864480 w 1105335"/>
                <a:gd name="connsiteY18" fmla="*/ 704145 h 917796"/>
                <a:gd name="connsiteX19" fmla="*/ 867689 w 1105335"/>
                <a:gd name="connsiteY19" fmla="*/ 721350 h 917796"/>
                <a:gd name="connsiteX20" fmla="*/ 870912 w 1105335"/>
                <a:gd name="connsiteY20" fmla="*/ 738513 h 917796"/>
                <a:gd name="connsiteX21" fmla="*/ 874134 w 1105335"/>
                <a:gd name="connsiteY21" fmla="*/ 755691 h 917796"/>
                <a:gd name="connsiteX22" fmla="*/ 879915 w 1105335"/>
                <a:gd name="connsiteY22" fmla="*/ 761569 h 917796"/>
                <a:gd name="connsiteX23" fmla="*/ 885709 w 1105335"/>
                <a:gd name="connsiteY23" fmla="*/ 767419 h 917796"/>
                <a:gd name="connsiteX24" fmla="*/ 881478 w 1105335"/>
                <a:gd name="connsiteY24" fmla="*/ 771872 h 917796"/>
                <a:gd name="connsiteX25" fmla="*/ 874853 w 1105335"/>
                <a:gd name="connsiteY25" fmla="*/ 778815 h 917796"/>
                <a:gd name="connsiteX26" fmla="*/ 867855 w 1105335"/>
                <a:gd name="connsiteY26" fmla="*/ 786242 h 917796"/>
                <a:gd name="connsiteX27" fmla="*/ 858672 w 1105335"/>
                <a:gd name="connsiteY27" fmla="*/ 795923 h 917796"/>
                <a:gd name="connsiteX28" fmla="*/ 866458 w 1105335"/>
                <a:gd name="connsiteY28" fmla="*/ 803433 h 917796"/>
                <a:gd name="connsiteX29" fmla="*/ 876209 w 1105335"/>
                <a:gd name="connsiteY29" fmla="*/ 812934 h 917796"/>
                <a:gd name="connsiteX30" fmla="*/ 871838 w 1105335"/>
                <a:gd name="connsiteY30" fmla="*/ 818964 h 917796"/>
                <a:gd name="connsiteX31" fmla="*/ 861174 w 1105335"/>
                <a:gd name="connsiteY31" fmla="*/ 838216 h 917796"/>
                <a:gd name="connsiteX32" fmla="*/ 853471 w 1105335"/>
                <a:gd name="connsiteY32" fmla="*/ 849046 h 917796"/>
                <a:gd name="connsiteX33" fmla="*/ 846127 w 1105335"/>
                <a:gd name="connsiteY33" fmla="*/ 853762 h 917796"/>
                <a:gd name="connsiteX34" fmla="*/ 842918 w 1105335"/>
                <a:gd name="connsiteY34" fmla="*/ 861922 h 917796"/>
                <a:gd name="connsiteX35" fmla="*/ 838645 w 1105335"/>
                <a:gd name="connsiteY35" fmla="*/ 867786 h 917796"/>
                <a:gd name="connsiteX36" fmla="*/ 840028 w 1105335"/>
                <a:gd name="connsiteY36" fmla="*/ 850926 h 917796"/>
                <a:gd name="connsiteX37" fmla="*/ 842435 w 1105335"/>
                <a:gd name="connsiteY37" fmla="*/ 836405 h 917796"/>
                <a:gd name="connsiteX38" fmla="*/ 840789 w 1105335"/>
                <a:gd name="connsiteY38" fmla="*/ 809795 h 917796"/>
                <a:gd name="connsiteX39" fmla="*/ 834247 w 1105335"/>
                <a:gd name="connsiteY39" fmla="*/ 789547 h 917796"/>
                <a:gd name="connsiteX40" fmla="*/ 826336 w 1105335"/>
                <a:gd name="connsiteY40" fmla="*/ 782549 h 917796"/>
                <a:gd name="connsiteX41" fmla="*/ 818895 w 1105335"/>
                <a:gd name="connsiteY41" fmla="*/ 778414 h 917796"/>
                <a:gd name="connsiteX42" fmla="*/ 830942 w 1105335"/>
                <a:gd name="connsiteY42" fmla="*/ 797002 h 917796"/>
                <a:gd name="connsiteX43" fmla="*/ 838230 w 1105335"/>
                <a:gd name="connsiteY43" fmla="*/ 821620 h 917796"/>
                <a:gd name="connsiteX44" fmla="*/ 838313 w 1105335"/>
                <a:gd name="connsiteY44" fmla="*/ 822353 h 917796"/>
                <a:gd name="connsiteX45" fmla="*/ 823362 w 1105335"/>
                <a:gd name="connsiteY45" fmla="*/ 817471 h 917796"/>
                <a:gd name="connsiteX46" fmla="*/ 808011 w 1105335"/>
                <a:gd name="connsiteY46" fmla="*/ 812589 h 917796"/>
                <a:gd name="connsiteX47" fmla="*/ 792646 w 1105335"/>
                <a:gd name="connsiteY47" fmla="*/ 807707 h 917796"/>
                <a:gd name="connsiteX48" fmla="*/ 777280 w 1105335"/>
                <a:gd name="connsiteY48" fmla="*/ 802824 h 917796"/>
                <a:gd name="connsiteX49" fmla="*/ 761928 w 1105335"/>
                <a:gd name="connsiteY49" fmla="*/ 797873 h 917796"/>
                <a:gd name="connsiteX50" fmla="*/ 746660 w 1105335"/>
                <a:gd name="connsiteY50" fmla="*/ 792936 h 917796"/>
                <a:gd name="connsiteX51" fmla="*/ 731376 w 1105335"/>
                <a:gd name="connsiteY51" fmla="*/ 787984 h 917796"/>
                <a:gd name="connsiteX52" fmla="*/ 716108 w 1105335"/>
                <a:gd name="connsiteY52" fmla="*/ 783033 h 917796"/>
                <a:gd name="connsiteX53" fmla="*/ 711655 w 1105335"/>
                <a:gd name="connsiteY53" fmla="*/ 777003 h 917796"/>
                <a:gd name="connsiteX54" fmla="*/ 705542 w 1105335"/>
                <a:gd name="connsiteY54" fmla="*/ 772951 h 917796"/>
                <a:gd name="connsiteX55" fmla="*/ 679375 w 1105335"/>
                <a:gd name="connsiteY55" fmla="*/ 769659 h 917796"/>
                <a:gd name="connsiteX56" fmla="*/ 671768 w 1105335"/>
                <a:gd name="connsiteY56" fmla="*/ 765109 h 917796"/>
                <a:gd name="connsiteX57" fmla="*/ 664313 w 1105335"/>
                <a:gd name="connsiteY57" fmla="*/ 758346 h 917796"/>
                <a:gd name="connsiteX58" fmla="*/ 658104 w 1105335"/>
                <a:gd name="connsiteY58" fmla="*/ 749342 h 917796"/>
                <a:gd name="connsiteX59" fmla="*/ 653678 w 1105335"/>
                <a:gd name="connsiteY59" fmla="*/ 739357 h 917796"/>
                <a:gd name="connsiteX60" fmla="*/ 651617 w 1105335"/>
                <a:gd name="connsiteY60" fmla="*/ 731003 h 917796"/>
                <a:gd name="connsiteX61" fmla="*/ 651188 w 1105335"/>
                <a:gd name="connsiteY61" fmla="*/ 721350 h 917796"/>
                <a:gd name="connsiteX62" fmla="*/ 644260 w 1105335"/>
                <a:gd name="connsiteY62" fmla="*/ 716454 h 917796"/>
                <a:gd name="connsiteX63" fmla="*/ 642766 w 1105335"/>
                <a:gd name="connsiteY63" fmla="*/ 710673 h 917796"/>
                <a:gd name="connsiteX64" fmla="*/ 638312 w 1105335"/>
                <a:gd name="connsiteY64" fmla="*/ 707630 h 917796"/>
                <a:gd name="connsiteX65" fmla="*/ 621052 w 1105335"/>
                <a:gd name="connsiteY65" fmla="*/ 704311 h 917796"/>
                <a:gd name="connsiteX66" fmla="*/ 614123 w 1105335"/>
                <a:gd name="connsiteY66" fmla="*/ 695639 h 917796"/>
                <a:gd name="connsiteX67" fmla="*/ 601675 w 1105335"/>
                <a:gd name="connsiteY67" fmla="*/ 688793 h 917796"/>
                <a:gd name="connsiteX68" fmla="*/ 583226 w 1105335"/>
                <a:gd name="connsiteY68" fmla="*/ 692998 h 917796"/>
                <a:gd name="connsiteX69" fmla="*/ 564818 w 1105335"/>
                <a:gd name="connsiteY69" fmla="*/ 697230 h 917796"/>
                <a:gd name="connsiteX70" fmla="*/ 546423 w 1105335"/>
                <a:gd name="connsiteY70" fmla="*/ 701351 h 917796"/>
                <a:gd name="connsiteX71" fmla="*/ 527974 w 1105335"/>
                <a:gd name="connsiteY71" fmla="*/ 705486 h 917796"/>
                <a:gd name="connsiteX72" fmla="*/ 509566 w 1105335"/>
                <a:gd name="connsiteY72" fmla="*/ 709622 h 917796"/>
                <a:gd name="connsiteX73" fmla="*/ 491060 w 1105335"/>
                <a:gd name="connsiteY73" fmla="*/ 713743 h 917796"/>
                <a:gd name="connsiteX74" fmla="*/ 472570 w 1105335"/>
                <a:gd name="connsiteY74" fmla="*/ 717795 h 917796"/>
                <a:gd name="connsiteX75" fmla="*/ 454078 w 1105335"/>
                <a:gd name="connsiteY75" fmla="*/ 721848 h 917796"/>
                <a:gd name="connsiteX76" fmla="*/ 435559 w 1105335"/>
                <a:gd name="connsiteY76" fmla="*/ 725817 h 917796"/>
                <a:gd name="connsiteX77" fmla="*/ 417068 w 1105335"/>
                <a:gd name="connsiteY77" fmla="*/ 729772 h 917796"/>
                <a:gd name="connsiteX78" fmla="*/ 398577 w 1105335"/>
                <a:gd name="connsiteY78" fmla="*/ 733742 h 917796"/>
                <a:gd name="connsiteX79" fmla="*/ 380044 w 1105335"/>
                <a:gd name="connsiteY79" fmla="*/ 737697 h 917796"/>
                <a:gd name="connsiteX80" fmla="*/ 361539 w 1105335"/>
                <a:gd name="connsiteY80" fmla="*/ 741570 h 917796"/>
                <a:gd name="connsiteX81" fmla="*/ 343062 w 1105335"/>
                <a:gd name="connsiteY81" fmla="*/ 745456 h 917796"/>
                <a:gd name="connsiteX82" fmla="*/ 324570 w 1105335"/>
                <a:gd name="connsiteY82" fmla="*/ 749246 h 917796"/>
                <a:gd name="connsiteX83" fmla="*/ 306052 w 1105335"/>
                <a:gd name="connsiteY83" fmla="*/ 753049 h 917796"/>
                <a:gd name="connsiteX84" fmla="*/ 287546 w 1105335"/>
                <a:gd name="connsiteY84" fmla="*/ 756825 h 917796"/>
                <a:gd name="connsiteX85" fmla="*/ 269042 w 1105335"/>
                <a:gd name="connsiteY85" fmla="*/ 760545 h 917796"/>
                <a:gd name="connsiteX86" fmla="*/ 250468 w 1105335"/>
                <a:gd name="connsiteY86" fmla="*/ 764293 h 917796"/>
                <a:gd name="connsiteX87" fmla="*/ 231949 w 1105335"/>
                <a:gd name="connsiteY87" fmla="*/ 768000 h 917796"/>
                <a:gd name="connsiteX88" fmla="*/ 213361 w 1105335"/>
                <a:gd name="connsiteY88" fmla="*/ 771637 h 917796"/>
                <a:gd name="connsiteX89" fmla="*/ 194787 w 1105335"/>
                <a:gd name="connsiteY89" fmla="*/ 775288 h 917796"/>
                <a:gd name="connsiteX90" fmla="*/ 176199 w 1105335"/>
                <a:gd name="connsiteY90" fmla="*/ 778912 h 917796"/>
                <a:gd name="connsiteX91" fmla="*/ 157596 w 1105335"/>
                <a:gd name="connsiteY91" fmla="*/ 782452 h 917796"/>
                <a:gd name="connsiteX92" fmla="*/ 139008 w 1105335"/>
                <a:gd name="connsiteY92" fmla="*/ 786007 h 917796"/>
                <a:gd name="connsiteX93" fmla="*/ 120421 w 1105335"/>
                <a:gd name="connsiteY93" fmla="*/ 789561 h 917796"/>
                <a:gd name="connsiteX94" fmla="*/ 101846 w 1105335"/>
                <a:gd name="connsiteY94" fmla="*/ 793033 h 917796"/>
                <a:gd name="connsiteX95" fmla="*/ 83258 w 1105335"/>
                <a:gd name="connsiteY95" fmla="*/ 796504 h 917796"/>
                <a:gd name="connsiteX96" fmla="*/ 64685 w 1105335"/>
                <a:gd name="connsiteY96" fmla="*/ 799989 h 917796"/>
                <a:gd name="connsiteX97" fmla="*/ 46069 w 1105335"/>
                <a:gd name="connsiteY97" fmla="*/ 803378 h 917796"/>
                <a:gd name="connsiteX98" fmla="*/ 27481 w 1105335"/>
                <a:gd name="connsiteY98" fmla="*/ 806738 h 917796"/>
                <a:gd name="connsiteX99" fmla="*/ 8907 w 1105335"/>
                <a:gd name="connsiteY99" fmla="*/ 810141 h 917796"/>
                <a:gd name="connsiteX100" fmla="*/ 4550 w 1105335"/>
                <a:gd name="connsiteY100" fmla="*/ 785772 h 917796"/>
                <a:gd name="connsiteX101" fmla="*/ 165 w 1105335"/>
                <a:gd name="connsiteY101" fmla="*/ 761389 h 917796"/>
                <a:gd name="connsiteX102" fmla="*/ 0 w 1105335"/>
                <a:gd name="connsiteY102" fmla="*/ 760393 h 917796"/>
                <a:gd name="connsiteX103" fmla="*/ 7108 w 1105335"/>
                <a:gd name="connsiteY103" fmla="*/ 754557 h 917796"/>
                <a:gd name="connsiteX104" fmla="*/ 29818 w 1105335"/>
                <a:gd name="connsiteY104" fmla="*/ 733424 h 917796"/>
                <a:gd name="connsiteX105" fmla="*/ 40481 w 1105335"/>
                <a:gd name="connsiteY105" fmla="*/ 719123 h 917796"/>
                <a:gd name="connsiteX106" fmla="*/ 52209 w 1105335"/>
                <a:gd name="connsiteY106" fmla="*/ 706731 h 917796"/>
                <a:gd name="connsiteX107" fmla="*/ 64947 w 1105335"/>
                <a:gd name="connsiteY107" fmla="*/ 696178 h 917796"/>
                <a:gd name="connsiteX108" fmla="*/ 74297 w 1105335"/>
                <a:gd name="connsiteY108" fmla="*/ 683953 h 917796"/>
                <a:gd name="connsiteX109" fmla="*/ 80299 w 1105335"/>
                <a:gd name="connsiteY109" fmla="*/ 669984 h 917796"/>
                <a:gd name="connsiteX110" fmla="*/ 87753 w 1105335"/>
                <a:gd name="connsiteY110" fmla="*/ 659072 h 917796"/>
                <a:gd name="connsiteX111" fmla="*/ 96674 w 1105335"/>
                <a:gd name="connsiteY111" fmla="*/ 651147 h 917796"/>
                <a:gd name="connsiteX112" fmla="*/ 100810 w 1105335"/>
                <a:gd name="connsiteY112" fmla="*/ 643803 h 917796"/>
                <a:gd name="connsiteX113" fmla="*/ 100297 w 1105335"/>
                <a:gd name="connsiteY113" fmla="*/ 637040 h 917796"/>
                <a:gd name="connsiteX114" fmla="*/ 96757 w 1105335"/>
                <a:gd name="connsiteY114" fmla="*/ 628341 h 917796"/>
                <a:gd name="connsiteX115" fmla="*/ 90132 w 1105335"/>
                <a:gd name="connsiteY115" fmla="*/ 617885 h 917796"/>
                <a:gd name="connsiteX116" fmla="*/ 87837 w 1105335"/>
                <a:gd name="connsiteY116" fmla="*/ 609020 h 917796"/>
                <a:gd name="connsiteX117" fmla="*/ 89800 w 1105335"/>
                <a:gd name="connsiteY117" fmla="*/ 601925 h 917796"/>
                <a:gd name="connsiteX118" fmla="*/ 89731 w 1105335"/>
                <a:gd name="connsiteY118" fmla="*/ 597374 h 917796"/>
                <a:gd name="connsiteX119" fmla="*/ 87504 w 1105335"/>
                <a:gd name="connsiteY119" fmla="*/ 595466 h 917796"/>
                <a:gd name="connsiteX120" fmla="*/ 65362 w 1105335"/>
                <a:gd name="connsiteY120" fmla="*/ 592990 h 917796"/>
                <a:gd name="connsiteX121" fmla="*/ 60411 w 1105335"/>
                <a:gd name="connsiteY121" fmla="*/ 561678 h 917796"/>
                <a:gd name="connsiteX122" fmla="*/ 59996 w 1105335"/>
                <a:gd name="connsiteY122" fmla="*/ 560849 h 917796"/>
                <a:gd name="connsiteX123" fmla="*/ 60992 w 1105335"/>
                <a:gd name="connsiteY123" fmla="*/ 560282 h 917796"/>
                <a:gd name="connsiteX124" fmla="*/ 106425 w 1105335"/>
                <a:gd name="connsiteY124" fmla="*/ 537323 h 917796"/>
                <a:gd name="connsiteX125" fmla="*/ 136063 w 1105335"/>
                <a:gd name="connsiteY125" fmla="*/ 526660 h 917796"/>
                <a:gd name="connsiteX126" fmla="*/ 173059 w 1105335"/>
                <a:gd name="connsiteY126" fmla="*/ 518071 h 917796"/>
                <a:gd name="connsiteX127" fmla="*/ 218851 w 1105335"/>
                <a:gd name="connsiteY127" fmla="*/ 515928 h 917796"/>
                <a:gd name="connsiteX128" fmla="*/ 237343 w 1105335"/>
                <a:gd name="connsiteY128" fmla="*/ 518583 h 917796"/>
                <a:gd name="connsiteX129" fmla="*/ 249887 w 1105335"/>
                <a:gd name="connsiteY129" fmla="*/ 524267 h 917796"/>
                <a:gd name="connsiteX130" fmla="*/ 262929 w 1105335"/>
                <a:gd name="connsiteY130" fmla="*/ 523783 h 917796"/>
                <a:gd name="connsiteX131" fmla="*/ 276469 w 1105335"/>
                <a:gd name="connsiteY131" fmla="*/ 517172 h 917796"/>
                <a:gd name="connsiteX132" fmla="*/ 295969 w 1105335"/>
                <a:gd name="connsiteY132" fmla="*/ 511806 h 917796"/>
                <a:gd name="connsiteX133" fmla="*/ 321514 w 1105335"/>
                <a:gd name="connsiteY133" fmla="*/ 507754 h 917796"/>
                <a:gd name="connsiteX134" fmla="*/ 335372 w 1105335"/>
                <a:gd name="connsiteY134" fmla="*/ 506758 h 917796"/>
                <a:gd name="connsiteX135" fmla="*/ 337585 w 1105335"/>
                <a:gd name="connsiteY135" fmla="*/ 508805 h 917796"/>
                <a:gd name="connsiteX136" fmla="*/ 339162 w 1105335"/>
                <a:gd name="connsiteY136" fmla="*/ 507754 h 917796"/>
                <a:gd name="connsiteX137" fmla="*/ 340061 w 1105335"/>
                <a:gd name="connsiteY137" fmla="*/ 503439 h 917796"/>
                <a:gd name="connsiteX138" fmla="*/ 345952 w 1105335"/>
                <a:gd name="connsiteY138" fmla="*/ 497658 h 917796"/>
                <a:gd name="connsiteX139" fmla="*/ 363434 w 1105335"/>
                <a:gd name="connsiteY139" fmla="*/ 487077 h 917796"/>
                <a:gd name="connsiteX140" fmla="*/ 366269 w 1105335"/>
                <a:gd name="connsiteY140" fmla="*/ 487907 h 917796"/>
                <a:gd name="connsiteX141" fmla="*/ 369408 w 1105335"/>
                <a:gd name="connsiteY141" fmla="*/ 483786 h 917796"/>
                <a:gd name="connsiteX142" fmla="*/ 372866 w 1105335"/>
                <a:gd name="connsiteY142" fmla="*/ 474685 h 917796"/>
                <a:gd name="connsiteX143" fmla="*/ 380653 w 1105335"/>
                <a:gd name="connsiteY143" fmla="*/ 463787 h 917796"/>
                <a:gd name="connsiteX144" fmla="*/ 392519 w 1105335"/>
                <a:gd name="connsiteY144" fmla="*/ 451160 h 917796"/>
                <a:gd name="connsiteX145" fmla="*/ 404095 w 1105335"/>
                <a:gd name="connsiteY145" fmla="*/ 443401 h 917796"/>
                <a:gd name="connsiteX146" fmla="*/ 415340 w 1105335"/>
                <a:gd name="connsiteY146" fmla="*/ 440497 h 917796"/>
                <a:gd name="connsiteX147" fmla="*/ 422337 w 1105335"/>
                <a:gd name="connsiteY147" fmla="*/ 436458 h 917796"/>
                <a:gd name="connsiteX148" fmla="*/ 425269 w 1105335"/>
                <a:gd name="connsiteY148" fmla="*/ 431244 h 917796"/>
                <a:gd name="connsiteX149" fmla="*/ 425560 w 1105335"/>
                <a:gd name="connsiteY149" fmla="*/ 427123 h 917796"/>
                <a:gd name="connsiteX150" fmla="*/ 423319 w 1105335"/>
                <a:gd name="connsiteY150" fmla="*/ 424136 h 917796"/>
                <a:gd name="connsiteX151" fmla="*/ 423195 w 1105335"/>
                <a:gd name="connsiteY151" fmla="*/ 420346 h 917796"/>
                <a:gd name="connsiteX152" fmla="*/ 423402 w 1105335"/>
                <a:gd name="connsiteY152" fmla="*/ 418341 h 917796"/>
                <a:gd name="connsiteX153" fmla="*/ 422517 w 1105335"/>
                <a:gd name="connsiteY153" fmla="*/ 416957 h 917796"/>
                <a:gd name="connsiteX154" fmla="*/ 420457 w 1105335"/>
                <a:gd name="connsiteY154" fmla="*/ 414122 h 917796"/>
                <a:gd name="connsiteX155" fmla="*/ 415920 w 1105335"/>
                <a:gd name="connsiteY155" fmla="*/ 398605 h 917796"/>
                <a:gd name="connsiteX156" fmla="*/ 412131 w 1105335"/>
                <a:gd name="connsiteY156" fmla="*/ 391759 h 917796"/>
                <a:gd name="connsiteX157" fmla="*/ 407912 w 1105335"/>
                <a:gd name="connsiteY157" fmla="*/ 386973 h 917796"/>
                <a:gd name="connsiteX158" fmla="*/ 403196 w 1105335"/>
                <a:gd name="connsiteY158" fmla="*/ 384345 h 917796"/>
                <a:gd name="connsiteX159" fmla="*/ 402864 w 1105335"/>
                <a:gd name="connsiteY159" fmla="*/ 380542 h 917796"/>
                <a:gd name="connsiteX160" fmla="*/ 408646 w 1105335"/>
                <a:gd name="connsiteY160" fmla="*/ 374512 h 917796"/>
                <a:gd name="connsiteX161" fmla="*/ 409060 w 1105335"/>
                <a:gd name="connsiteY161" fmla="*/ 378869 h 917796"/>
                <a:gd name="connsiteX162" fmla="*/ 411107 w 1105335"/>
                <a:gd name="connsiteY162" fmla="*/ 379768 h 917796"/>
                <a:gd name="connsiteX163" fmla="*/ 413845 w 1105335"/>
                <a:gd name="connsiteY163" fmla="*/ 377140 h 917796"/>
                <a:gd name="connsiteX164" fmla="*/ 418949 w 1105335"/>
                <a:gd name="connsiteY164" fmla="*/ 366076 h 917796"/>
                <a:gd name="connsiteX165" fmla="*/ 418949 w 1105335"/>
                <a:gd name="connsiteY165" fmla="*/ 362341 h 917796"/>
                <a:gd name="connsiteX166" fmla="*/ 423085 w 1105335"/>
                <a:gd name="connsiteY166" fmla="*/ 357542 h 917796"/>
                <a:gd name="connsiteX167" fmla="*/ 425490 w 1105335"/>
                <a:gd name="connsiteY167" fmla="*/ 351097 h 917796"/>
                <a:gd name="connsiteX168" fmla="*/ 421287 w 1105335"/>
                <a:gd name="connsiteY168" fmla="*/ 351180 h 917796"/>
                <a:gd name="connsiteX169" fmla="*/ 412117 w 1105335"/>
                <a:gd name="connsiteY169" fmla="*/ 354984 h 917796"/>
                <a:gd name="connsiteX170" fmla="*/ 409545 w 1105335"/>
                <a:gd name="connsiteY170" fmla="*/ 353739 h 917796"/>
                <a:gd name="connsiteX171" fmla="*/ 412850 w 1105335"/>
                <a:gd name="connsiteY171" fmla="*/ 345067 h 917796"/>
                <a:gd name="connsiteX172" fmla="*/ 410942 w 1105335"/>
                <a:gd name="connsiteY172" fmla="*/ 340946 h 917796"/>
                <a:gd name="connsiteX173" fmla="*/ 408949 w 1105335"/>
                <a:gd name="connsiteY173" fmla="*/ 339466 h 917796"/>
                <a:gd name="connsiteX174" fmla="*/ 405658 w 1105335"/>
                <a:gd name="connsiteY174" fmla="*/ 339466 h 917796"/>
                <a:gd name="connsiteX175" fmla="*/ 396323 w 1105335"/>
                <a:gd name="connsiteY175" fmla="*/ 348539 h 917796"/>
                <a:gd name="connsiteX176" fmla="*/ 393169 w 1105335"/>
                <a:gd name="connsiteY176" fmla="*/ 349880 h 917796"/>
                <a:gd name="connsiteX177" fmla="*/ 391952 w 1105335"/>
                <a:gd name="connsiteY177" fmla="*/ 346478 h 917796"/>
                <a:gd name="connsiteX178" fmla="*/ 384650 w 1105335"/>
                <a:gd name="connsiteY178" fmla="*/ 339867 h 917796"/>
                <a:gd name="connsiteX179" fmla="*/ 396460 w 1105335"/>
                <a:gd name="connsiteY179" fmla="*/ 322690 h 917796"/>
                <a:gd name="connsiteX180" fmla="*/ 440317 w 1105335"/>
                <a:gd name="connsiteY180" fmla="*/ 272389 h 917796"/>
                <a:gd name="connsiteX181" fmla="*/ 444286 w 1105335"/>
                <a:gd name="connsiteY181" fmla="*/ 265280 h 917796"/>
                <a:gd name="connsiteX182" fmla="*/ 445033 w 1105335"/>
                <a:gd name="connsiteY182" fmla="*/ 259582 h 917796"/>
                <a:gd name="connsiteX183" fmla="*/ 442626 w 1105335"/>
                <a:gd name="connsiteY183" fmla="*/ 255267 h 917796"/>
                <a:gd name="connsiteX184" fmla="*/ 440898 w 1105335"/>
                <a:gd name="connsiteY184" fmla="*/ 254451 h 917796"/>
                <a:gd name="connsiteX185" fmla="*/ 441409 w 1105335"/>
                <a:gd name="connsiteY185" fmla="*/ 253123 h 917796"/>
                <a:gd name="connsiteX186" fmla="*/ 480315 w 1105335"/>
                <a:gd name="connsiteY186" fmla="*/ 192090 h 917796"/>
                <a:gd name="connsiteX187" fmla="*/ 503425 w 1105335"/>
                <a:gd name="connsiteY187" fmla="*/ 162590 h 917796"/>
                <a:gd name="connsiteX188" fmla="*/ 523838 w 1105335"/>
                <a:gd name="connsiteY188" fmla="*/ 144430 h 917796"/>
                <a:gd name="connsiteX189" fmla="*/ 540186 w 1105335"/>
                <a:gd name="connsiteY189" fmla="*/ 134182 h 917796"/>
                <a:gd name="connsiteX190" fmla="*/ 552426 w 1105335"/>
                <a:gd name="connsiteY190" fmla="*/ 132191 h 917796"/>
                <a:gd name="connsiteX191" fmla="*/ 559036 w 1105335"/>
                <a:gd name="connsiteY191" fmla="*/ 129729 h 917796"/>
                <a:gd name="connsiteX192" fmla="*/ 564915 w 1105335"/>
                <a:gd name="connsiteY192" fmla="*/ 128304 h 917796"/>
                <a:gd name="connsiteX193" fmla="*/ 594567 w 1105335"/>
                <a:gd name="connsiteY193" fmla="*/ 121099 h 917796"/>
                <a:gd name="connsiteX194" fmla="*/ 647495 w 1105335"/>
                <a:gd name="connsiteY194" fmla="*/ 108070 h 917796"/>
                <a:gd name="connsiteX195" fmla="*/ 700424 w 1105335"/>
                <a:gd name="connsiteY195" fmla="*/ 94766 h 917796"/>
                <a:gd name="connsiteX196" fmla="*/ 731667 w 1105335"/>
                <a:gd name="connsiteY196" fmla="*/ 86855 h 917796"/>
                <a:gd name="connsiteX197" fmla="*/ 735622 w 1105335"/>
                <a:gd name="connsiteY197" fmla="*/ 98500 h 917796"/>
                <a:gd name="connsiteX198" fmla="*/ 736536 w 1105335"/>
                <a:gd name="connsiteY198" fmla="*/ 113201 h 917796"/>
                <a:gd name="connsiteX199" fmla="*/ 742621 w 1105335"/>
                <a:gd name="connsiteY199" fmla="*/ 127903 h 917796"/>
                <a:gd name="connsiteX200" fmla="*/ 747765 w 1105335"/>
                <a:gd name="connsiteY200" fmla="*/ 160515 h 917796"/>
                <a:gd name="connsiteX201" fmla="*/ 762039 w 1105335"/>
                <a:gd name="connsiteY201" fmla="*/ 183155 h 917796"/>
                <a:gd name="connsiteX202" fmla="*/ 764348 w 1105335"/>
                <a:gd name="connsiteY202" fmla="*/ 200084 h 917796"/>
                <a:gd name="connsiteX203" fmla="*/ 769327 w 1105335"/>
                <a:gd name="connsiteY203" fmla="*/ 217690 h 917796"/>
                <a:gd name="connsiteX204" fmla="*/ 768982 w 1105335"/>
                <a:gd name="connsiteY204" fmla="*/ 222392 h 917796"/>
                <a:gd name="connsiteX205" fmla="*/ 765275 w 1105335"/>
                <a:gd name="connsiteY205" fmla="*/ 234203 h 917796"/>
                <a:gd name="connsiteX206" fmla="*/ 764099 w 1105335"/>
                <a:gd name="connsiteY206" fmla="*/ 245198 h 917796"/>
                <a:gd name="connsiteX207" fmla="*/ 764514 w 1105335"/>
                <a:gd name="connsiteY207" fmla="*/ 255862 h 917796"/>
                <a:gd name="connsiteX208" fmla="*/ 766340 w 1105335"/>
                <a:gd name="connsiteY208" fmla="*/ 262390 h 917796"/>
                <a:gd name="connsiteX209" fmla="*/ 779133 w 1105335"/>
                <a:gd name="connsiteY209" fmla="*/ 290050 h 917796"/>
                <a:gd name="connsiteX210" fmla="*/ 783462 w 1105335"/>
                <a:gd name="connsiteY210" fmla="*/ 302608 h 917796"/>
                <a:gd name="connsiteX211" fmla="*/ 785259 w 1105335"/>
                <a:gd name="connsiteY211" fmla="*/ 310132 h 917796"/>
                <a:gd name="connsiteX212" fmla="*/ 786477 w 1105335"/>
                <a:gd name="connsiteY212" fmla="*/ 335303 h 917796"/>
                <a:gd name="connsiteX213" fmla="*/ 787915 w 1105335"/>
                <a:gd name="connsiteY213" fmla="*/ 342260 h 917796"/>
                <a:gd name="connsiteX214" fmla="*/ 789796 w 1105335"/>
                <a:gd name="connsiteY214" fmla="*/ 343795 h 917796"/>
                <a:gd name="connsiteX215" fmla="*/ 791539 w 1105335"/>
                <a:gd name="connsiteY215" fmla="*/ 343394 h 917796"/>
                <a:gd name="connsiteX216" fmla="*/ 795079 w 1105335"/>
                <a:gd name="connsiteY216" fmla="*/ 334570 h 917796"/>
                <a:gd name="connsiteX217" fmla="*/ 797223 w 1105335"/>
                <a:gd name="connsiteY217" fmla="*/ 332827 h 917796"/>
                <a:gd name="connsiteX218" fmla="*/ 800874 w 1105335"/>
                <a:gd name="connsiteY218" fmla="*/ 333892 h 917796"/>
                <a:gd name="connsiteX219" fmla="*/ 811455 w 1105335"/>
                <a:gd name="connsiteY219" fmla="*/ 343242 h 917796"/>
                <a:gd name="connsiteX220" fmla="*/ 816240 w 1105335"/>
                <a:gd name="connsiteY220" fmla="*/ 363572 h 917796"/>
                <a:gd name="connsiteX221" fmla="*/ 819711 w 1105335"/>
                <a:gd name="connsiteY221" fmla="*/ 378343 h 917796"/>
                <a:gd name="connsiteX222" fmla="*/ 823584 w 1105335"/>
                <a:gd name="connsiteY222" fmla="*/ 394787 h 917796"/>
                <a:gd name="connsiteX223" fmla="*/ 829365 w 1105335"/>
                <a:gd name="connsiteY223" fmla="*/ 419475 h 917796"/>
                <a:gd name="connsiteX224" fmla="*/ 833569 w 1105335"/>
                <a:gd name="connsiteY224" fmla="*/ 437551 h 917796"/>
                <a:gd name="connsiteX225" fmla="*/ 837456 w 1105335"/>
                <a:gd name="connsiteY225" fmla="*/ 453981 h 917796"/>
                <a:gd name="connsiteX226" fmla="*/ 840457 w 1105335"/>
                <a:gd name="connsiteY226" fmla="*/ 466622 h 917796"/>
                <a:gd name="connsiteX227" fmla="*/ 841010 w 1105335"/>
                <a:gd name="connsiteY227" fmla="*/ 476276 h 917796"/>
                <a:gd name="connsiteX228" fmla="*/ 846805 w 1105335"/>
                <a:gd name="connsiteY228" fmla="*/ 486635 h 917796"/>
                <a:gd name="connsiteX229" fmla="*/ 408742 w 1105335"/>
                <a:gd name="connsiteY229" fmla="*/ 302470 h 917796"/>
                <a:gd name="connsiteX230" fmla="*/ 405022 w 1105335"/>
                <a:gd name="connsiteY230" fmla="*/ 304863 h 917796"/>
                <a:gd name="connsiteX231" fmla="*/ 403514 w 1105335"/>
                <a:gd name="connsiteY231" fmla="*/ 302968 h 917796"/>
                <a:gd name="connsiteX232" fmla="*/ 403804 w 1105335"/>
                <a:gd name="connsiteY232" fmla="*/ 300810 h 917796"/>
                <a:gd name="connsiteX233" fmla="*/ 406599 w 1105335"/>
                <a:gd name="connsiteY233" fmla="*/ 297602 h 917796"/>
                <a:gd name="connsiteX234" fmla="*/ 412199 w 1105335"/>
                <a:gd name="connsiteY234" fmla="*/ 296357 h 917796"/>
                <a:gd name="connsiteX235" fmla="*/ 411965 w 1105335"/>
                <a:gd name="connsiteY235" fmla="*/ 298501 h 917796"/>
                <a:gd name="connsiteX236" fmla="*/ 408742 w 1105335"/>
                <a:gd name="connsiteY236" fmla="*/ 302470 h 917796"/>
                <a:gd name="connsiteX237" fmla="*/ 400734 w 1105335"/>
                <a:gd name="connsiteY237" fmla="*/ 358455 h 917796"/>
                <a:gd name="connsiteX238" fmla="*/ 398923 w 1105335"/>
                <a:gd name="connsiteY238" fmla="*/ 359437 h 917796"/>
                <a:gd name="connsiteX239" fmla="*/ 398245 w 1105335"/>
                <a:gd name="connsiteY239" fmla="*/ 355565 h 917796"/>
                <a:gd name="connsiteX240" fmla="*/ 399655 w 1105335"/>
                <a:gd name="connsiteY240" fmla="*/ 352577 h 917796"/>
                <a:gd name="connsiteX241" fmla="*/ 403210 w 1105335"/>
                <a:gd name="connsiteY241" fmla="*/ 350696 h 917796"/>
                <a:gd name="connsiteX242" fmla="*/ 403514 w 1105335"/>
                <a:gd name="connsiteY242" fmla="*/ 352674 h 917796"/>
                <a:gd name="connsiteX243" fmla="*/ 400734 w 1105335"/>
                <a:gd name="connsiteY243" fmla="*/ 358455 h 917796"/>
                <a:gd name="connsiteX244" fmla="*/ 86039 w 1105335"/>
                <a:gd name="connsiteY244" fmla="*/ 605078 h 917796"/>
                <a:gd name="connsiteX245" fmla="*/ 83134 w 1105335"/>
                <a:gd name="connsiteY245" fmla="*/ 612007 h 917796"/>
                <a:gd name="connsiteX246" fmla="*/ 79081 w 1105335"/>
                <a:gd name="connsiteY246" fmla="*/ 612187 h 917796"/>
                <a:gd name="connsiteX247" fmla="*/ 75804 w 1105335"/>
                <a:gd name="connsiteY247" fmla="*/ 610693 h 917796"/>
                <a:gd name="connsiteX248" fmla="*/ 74061 w 1105335"/>
                <a:gd name="connsiteY248" fmla="*/ 606959 h 917796"/>
                <a:gd name="connsiteX249" fmla="*/ 73827 w 1105335"/>
                <a:gd name="connsiteY249" fmla="*/ 601952 h 917796"/>
                <a:gd name="connsiteX250" fmla="*/ 76869 w 1105335"/>
                <a:gd name="connsiteY250" fmla="*/ 599145 h 917796"/>
                <a:gd name="connsiteX251" fmla="*/ 86689 w 1105335"/>
                <a:gd name="connsiteY251" fmla="*/ 599228 h 917796"/>
                <a:gd name="connsiteX252" fmla="*/ 87352 w 1105335"/>
                <a:gd name="connsiteY252" fmla="*/ 601136 h 917796"/>
                <a:gd name="connsiteX253" fmla="*/ 86039 w 1105335"/>
                <a:gd name="connsiteY253" fmla="*/ 605078 h 917796"/>
                <a:gd name="connsiteX254" fmla="*/ 1027457 w 1105335"/>
                <a:gd name="connsiteY254" fmla="*/ 775233 h 917796"/>
                <a:gd name="connsiteX255" fmla="*/ 1020915 w 1105335"/>
                <a:gd name="connsiteY255" fmla="*/ 789257 h 917796"/>
                <a:gd name="connsiteX256" fmla="*/ 1029918 w 1105335"/>
                <a:gd name="connsiteY256" fmla="*/ 788109 h 917796"/>
                <a:gd name="connsiteX257" fmla="*/ 1036433 w 1105335"/>
                <a:gd name="connsiteY257" fmla="*/ 782743 h 917796"/>
                <a:gd name="connsiteX258" fmla="*/ 1041647 w 1105335"/>
                <a:gd name="connsiteY258" fmla="*/ 774057 h 917796"/>
                <a:gd name="connsiteX259" fmla="*/ 1055491 w 1105335"/>
                <a:gd name="connsiteY259" fmla="*/ 760517 h 917796"/>
                <a:gd name="connsiteX260" fmla="*/ 1068395 w 1105335"/>
                <a:gd name="connsiteY260" fmla="*/ 752759 h 917796"/>
                <a:gd name="connsiteX261" fmla="*/ 1072544 w 1105335"/>
                <a:gd name="connsiteY261" fmla="*/ 750767 h 917796"/>
                <a:gd name="connsiteX262" fmla="*/ 1080883 w 1105335"/>
                <a:gd name="connsiteY262" fmla="*/ 755469 h 917796"/>
                <a:gd name="connsiteX263" fmla="*/ 1092598 w 1105335"/>
                <a:gd name="connsiteY263" fmla="*/ 746701 h 917796"/>
                <a:gd name="connsiteX264" fmla="*/ 1105336 w 1105335"/>
                <a:gd name="connsiteY264" fmla="*/ 740118 h 917796"/>
                <a:gd name="connsiteX265" fmla="*/ 1054703 w 1105335"/>
                <a:gd name="connsiteY265" fmla="*/ 785357 h 917796"/>
                <a:gd name="connsiteX266" fmla="*/ 1043556 w 1105335"/>
                <a:gd name="connsiteY266" fmla="*/ 791912 h 917796"/>
                <a:gd name="connsiteX267" fmla="*/ 1028688 w 1105335"/>
                <a:gd name="connsiteY267" fmla="*/ 805286 h 917796"/>
                <a:gd name="connsiteX268" fmla="*/ 1014055 w 1105335"/>
                <a:gd name="connsiteY268" fmla="*/ 815784 h 917796"/>
                <a:gd name="connsiteX269" fmla="*/ 1002922 w 1105335"/>
                <a:gd name="connsiteY269" fmla="*/ 821150 h 917796"/>
                <a:gd name="connsiteX270" fmla="*/ 950201 w 1105335"/>
                <a:gd name="connsiteY270" fmla="*/ 858243 h 917796"/>
                <a:gd name="connsiteX271" fmla="*/ 945678 w 1105335"/>
                <a:gd name="connsiteY271" fmla="*/ 859888 h 917796"/>
                <a:gd name="connsiteX272" fmla="*/ 940146 w 1105335"/>
                <a:gd name="connsiteY272" fmla="*/ 859059 h 917796"/>
                <a:gd name="connsiteX273" fmla="*/ 894810 w 1105335"/>
                <a:gd name="connsiteY273" fmla="*/ 882584 h 917796"/>
                <a:gd name="connsiteX274" fmla="*/ 875310 w 1105335"/>
                <a:gd name="connsiteY274" fmla="*/ 888877 h 917796"/>
                <a:gd name="connsiteX275" fmla="*/ 858201 w 1105335"/>
                <a:gd name="connsiteY275" fmla="*/ 897300 h 917796"/>
                <a:gd name="connsiteX276" fmla="*/ 869279 w 1105335"/>
                <a:gd name="connsiteY276" fmla="*/ 884825 h 917796"/>
                <a:gd name="connsiteX277" fmla="*/ 868726 w 1105335"/>
                <a:gd name="connsiteY277" fmla="*/ 881367 h 917796"/>
                <a:gd name="connsiteX278" fmla="*/ 864812 w 1105335"/>
                <a:gd name="connsiteY278" fmla="*/ 879445 h 917796"/>
                <a:gd name="connsiteX279" fmla="*/ 857883 w 1105335"/>
                <a:gd name="connsiteY279" fmla="*/ 882031 h 917796"/>
                <a:gd name="connsiteX280" fmla="*/ 852918 w 1105335"/>
                <a:gd name="connsiteY280" fmla="*/ 893247 h 917796"/>
                <a:gd name="connsiteX281" fmla="*/ 842019 w 1105335"/>
                <a:gd name="connsiteY281" fmla="*/ 899291 h 917796"/>
                <a:gd name="connsiteX282" fmla="*/ 837151 w 1105335"/>
                <a:gd name="connsiteY282" fmla="*/ 889624 h 917796"/>
                <a:gd name="connsiteX283" fmla="*/ 839129 w 1105335"/>
                <a:gd name="connsiteY283" fmla="*/ 880703 h 917796"/>
                <a:gd name="connsiteX284" fmla="*/ 842504 w 1105335"/>
                <a:gd name="connsiteY284" fmla="*/ 871852 h 917796"/>
                <a:gd name="connsiteX285" fmla="*/ 851092 w 1105335"/>
                <a:gd name="connsiteY285" fmla="*/ 857150 h 917796"/>
                <a:gd name="connsiteX286" fmla="*/ 865794 w 1105335"/>
                <a:gd name="connsiteY286" fmla="*/ 845588 h 917796"/>
                <a:gd name="connsiteX287" fmla="*/ 872571 w 1105335"/>
                <a:gd name="connsiteY287" fmla="*/ 836999 h 917796"/>
                <a:gd name="connsiteX288" fmla="*/ 879818 w 1105335"/>
                <a:gd name="connsiteY288" fmla="*/ 841217 h 917796"/>
                <a:gd name="connsiteX289" fmla="*/ 879154 w 1105335"/>
                <a:gd name="connsiteY289" fmla="*/ 833210 h 917796"/>
                <a:gd name="connsiteX290" fmla="*/ 882474 w 1105335"/>
                <a:gd name="connsiteY290" fmla="*/ 827678 h 917796"/>
                <a:gd name="connsiteX291" fmla="*/ 886788 w 1105335"/>
                <a:gd name="connsiteY291" fmla="*/ 824026 h 917796"/>
                <a:gd name="connsiteX292" fmla="*/ 898406 w 1105335"/>
                <a:gd name="connsiteY292" fmla="*/ 821053 h 917796"/>
                <a:gd name="connsiteX293" fmla="*/ 904366 w 1105335"/>
                <a:gd name="connsiteY293" fmla="*/ 818245 h 917796"/>
                <a:gd name="connsiteX294" fmla="*/ 908226 w 1105335"/>
                <a:gd name="connsiteY294" fmla="*/ 814539 h 917796"/>
                <a:gd name="connsiteX295" fmla="*/ 912776 w 1105335"/>
                <a:gd name="connsiteY295" fmla="*/ 812865 h 917796"/>
                <a:gd name="connsiteX296" fmla="*/ 926385 w 1105335"/>
                <a:gd name="connsiteY296" fmla="*/ 813142 h 917796"/>
                <a:gd name="connsiteX297" fmla="*/ 938638 w 1105335"/>
                <a:gd name="connsiteY297" fmla="*/ 808910 h 917796"/>
                <a:gd name="connsiteX298" fmla="*/ 947476 w 1105335"/>
                <a:gd name="connsiteY298" fmla="*/ 801580 h 917796"/>
                <a:gd name="connsiteX299" fmla="*/ 957462 w 1105335"/>
                <a:gd name="connsiteY299" fmla="*/ 797265 h 917796"/>
                <a:gd name="connsiteX300" fmla="*/ 984818 w 1105335"/>
                <a:gd name="connsiteY300" fmla="*/ 789008 h 917796"/>
                <a:gd name="connsiteX301" fmla="*/ 1011345 w 1105335"/>
                <a:gd name="connsiteY301" fmla="*/ 778345 h 917796"/>
                <a:gd name="connsiteX302" fmla="*/ 1020667 w 1105335"/>
                <a:gd name="connsiteY302" fmla="*/ 769175 h 917796"/>
                <a:gd name="connsiteX303" fmla="*/ 1038991 w 1105335"/>
                <a:gd name="connsiteY303" fmla="*/ 745553 h 917796"/>
                <a:gd name="connsiteX304" fmla="*/ 1050872 w 1105335"/>
                <a:gd name="connsiteY304" fmla="*/ 737130 h 917796"/>
                <a:gd name="connsiteX305" fmla="*/ 1035686 w 1105335"/>
                <a:gd name="connsiteY305" fmla="*/ 762910 h 917796"/>
                <a:gd name="connsiteX306" fmla="*/ 1027457 w 1105335"/>
                <a:gd name="connsiteY306" fmla="*/ 775233 h 917796"/>
                <a:gd name="connsiteX307" fmla="*/ 821191 w 1105335"/>
                <a:gd name="connsiteY307" fmla="*/ 915459 h 917796"/>
                <a:gd name="connsiteX308" fmla="*/ 814912 w 1105335"/>
                <a:gd name="connsiteY308" fmla="*/ 917796 h 917796"/>
                <a:gd name="connsiteX309" fmla="*/ 817235 w 1105335"/>
                <a:gd name="connsiteY309" fmla="*/ 899098 h 917796"/>
                <a:gd name="connsiteX310" fmla="*/ 827249 w 1105335"/>
                <a:gd name="connsiteY310" fmla="*/ 888379 h 917796"/>
                <a:gd name="connsiteX311" fmla="*/ 831965 w 1105335"/>
                <a:gd name="connsiteY311" fmla="*/ 888946 h 917796"/>
                <a:gd name="connsiteX312" fmla="*/ 833597 w 1105335"/>
                <a:gd name="connsiteY312" fmla="*/ 894907 h 917796"/>
                <a:gd name="connsiteX313" fmla="*/ 833182 w 1105335"/>
                <a:gd name="connsiteY313" fmla="*/ 900536 h 917796"/>
                <a:gd name="connsiteX314" fmla="*/ 827138 w 1105335"/>
                <a:gd name="connsiteY314" fmla="*/ 910438 h 917796"/>
                <a:gd name="connsiteX315" fmla="*/ 821191 w 1105335"/>
                <a:gd name="connsiteY315" fmla="*/ 915459 h 91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l="l" t="t" r="r" b="b"/>
              <a:pathLst>
                <a:path w="1105335" h="917796">
                  <a:moveTo>
                    <a:pt x="134445" y="83"/>
                  </a:moveTo>
                  <a:lnTo>
                    <a:pt x="134251" y="0"/>
                  </a:lnTo>
                  <a:lnTo>
                    <a:pt x="134445" y="83"/>
                  </a:lnTo>
                  <a:lnTo>
                    <a:pt x="134445" y="83"/>
                  </a:lnTo>
                  <a:close/>
                  <a:moveTo>
                    <a:pt x="846805" y="486635"/>
                  </a:moveTo>
                  <a:lnTo>
                    <a:pt x="846473" y="502664"/>
                  </a:lnTo>
                  <a:lnTo>
                    <a:pt x="846141" y="518694"/>
                  </a:lnTo>
                  <a:lnTo>
                    <a:pt x="845851" y="534695"/>
                  </a:lnTo>
                  <a:lnTo>
                    <a:pt x="845436" y="550725"/>
                  </a:lnTo>
                  <a:lnTo>
                    <a:pt x="845007" y="566754"/>
                  </a:lnTo>
                  <a:lnTo>
                    <a:pt x="844606" y="582784"/>
                  </a:lnTo>
                  <a:lnTo>
                    <a:pt x="844191" y="598771"/>
                  </a:lnTo>
                  <a:lnTo>
                    <a:pt x="843776" y="614801"/>
                  </a:lnTo>
                  <a:lnTo>
                    <a:pt x="848395" y="618286"/>
                  </a:lnTo>
                  <a:lnTo>
                    <a:pt x="851618" y="635450"/>
                  </a:lnTo>
                  <a:lnTo>
                    <a:pt x="854840" y="652627"/>
                  </a:lnTo>
                  <a:lnTo>
                    <a:pt x="858063" y="669804"/>
                  </a:lnTo>
                  <a:lnTo>
                    <a:pt x="861272" y="686981"/>
                  </a:lnTo>
                  <a:lnTo>
                    <a:pt x="864480" y="704145"/>
                  </a:lnTo>
                  <a:lnTo>
                    <a:pt x="867689" y="721350"/>
                  </a:lnTo>
                  <a:lnTo>
                    <a:pt x="870912" y="738513"/>
                  </a:lnTo>
                  <a:lnTo>
                    <a:pt x="874134" y="755691"/>
                  </a:lnTo>
                  <a:lnTo>
                    <a:pt x="879915" y="761569"/>
                  </a:lnTo>
                  <a:lnTo>
                    <a:pt x="885709" y="767419"/>
                  </a:lnTo>
                  <a:lnTo>
                    <a:pt x="881478" y="771872"/>
                  </a:lnTo>
                  <a:lnTo>
                    <a:pt x="874853" y="778815"/>
                  </a:lnTo>
                  <a:lnTo>
                    <a:pt x="867855" y="786242"/>
                  </a:lnTo>
                  <a:lnTo>
                    <a:pt x="858672" y="795923"/>
                  </a:lnTo>
                  <a:lnTo>
                    <a:pt x="866458" y="803433"/>
                  </a:lnTo>
                  <a:lnTo>
                    <a:pt x="876209" y="812934"/>
                  </a:lnTo>
                  <a:lnTo>
                    <a:pt x="871838" y="818964"/>
                  </a:lnTo>
                  <a:lnTo>
                    <a:pt x="861174" y="838216"/>
                  </a:lnTo>
                  <a:lnTo>
                    <a:pt x="853471" y="849046"/>
                  </a:lnTo>
                  <a:lnTo>
                    <a:pt x="846127" y="853762"/>
                  </a:lnTo>
                  <a:lnTo>
                    <a:pt x="842918" y="861922"/>
                  </a:lnTo>
                  <a:lnTo>
                    <a:pt x="838645" y="867786"/>
                  </a:lnTo>
                  <a:lnTo>
                    <a:pt x="840028" y="850926"/>
                  </a:lnTo>
                  <a:lnTo>
                    <a:pt x="842435" y="836405"/>
                  </a:lnTo>
                  <a:lnTo>
                    <a:pt x="840789" y="809795"/>
                  </a:lnTo>
                  <a:lnTo>
                    <a:pt x="834247" y="789547"/>
                  </a:lnTo>
                  <a:lnTo>
                    <a:pt x="826336" y="782549"/>
                  </a:lnTo>
                  <a:lnTo>
                    <a:pt x="818895" y="778414"/>
                  </a:lnTo>
                  <a:lnTo>
                    <a:pt x="830942" y="797002"/>
                  </a:lnTo>
                  <a:lnTo>
                    <a:pt x="838230" y="821620"/>
                  </a:lnTo>
                  <a:lnTo>
                    <a:pt x="838313" y="822353"/>
                  </a:lnTo>
                  <a:lnTo>
                    <a:pt x="823362" y="817471"/>
                  </a:lnTo>
                  <a:lnTo>
                    <a:pt x="808011" y="812589"/>
                  </a:lnTo>
                  <a:lnTo>
                    <a:pt x="792646" y="807707"/>
                  </a:lnTo>
                  <a:lnTo>
                    <a:pt x="777280" y="802824"/>
                  </a:lnTo>
                  <a:lnTo>
                    <a:pt x="761928" y="797873"/>
                  </a:lnTo>
                  <a:lnTo>
                    <a:pt x="746660" y="792936"/>
                  </a:lnTo>
                  <a:lnTo>
                    <a:pt x="731376" y="787984"/>
                  </a:lnTo>
                  <a:lnTo>
                    <a:pt x="716108" y="783033"/>
                  </a:lnTo>
                  <a:lnTo>
                    <a:pt x="711655" y="777003"/>
                  </a:lnTo>
                  <a:lnTo>
                    <a:pt x="705542" y="772951"/>
                  </a:lnTo>
                  <a:lnTo>
                    <a:pt x="679375" y="769659"/>
                  </a:lnTo>
                  <a:lnTo>
                    <a:pt x="671768" y="765109"/>
                  </a:lnTo>
                  <a:lnTo>
                    <a:pt x="664313" y="758346"/>
                  </a:lnTo>
                  <a:lnTo>
                    <a:pt x="658104" y="749342"/>
                  </a:lnTo>
                  <a:lnTo>
                    <a:pt x="653678" y="739357"/>
                  </a:lnTo>
                  <a:lnTo>
                    <a:pt x="651617" y="731003"/>
                  </a:lnTo>
                  <a:lnTo>
                    <a:pt x="651188" y="721350"/>
                  </a:lnTo>
                  <a:lnTo>
                    <a:pt x="644260" y="716454"/>
                  </a:lnTo>
                  <a:lnTo>
                    <a:pt x="642766" y="710673"/>
                  </a:lnTo>
                  <a:lnTo>
                    <a:pt x="638312" y="707630"/>
                  </a:lnTo>
                  <a:lnTo>
                    <a:pt x="621052" y="704311"/>
                  </a:lnTo>
                  <a:lnTo>
                    <a:pt x="614123" y="695639"/>
                  </a:lnTo>
                  <a:lnTo>
                    <a:pt x="601675" y="688793"/>
                  </a:lnTo>
                  <a:lnTo>
                    <a:pt x="583226" y="692998"/>
                  </a:lnTo>
                  <a:lnTo>
                    <a:pt x="564818" y="697230"/>
                  </a:lnTo>
                  <a:lnTo>
                    <a:pt x="546423" y="701351"/>
                  </a:lnTo>
                  <a:lnTo>
                    <a:pt x="527974" y="705486"/>
                  </a:lnTo>
                  <a:lnTo>
                    <a:pt x="509566" y="709622"/>
                  </a:lnTo>
                  <a:lnTo>
                    <a:pt x="491060" y="713743"/>
                  </a:lnTo>
                  <a:lnTo>
                    <a:pt x="472570" y="717795"/>
                  </a:lnTo>
                  <a:lnTo>
                    <a:pt x="454078" y="721848"/>
                  </a:lnTo>
                  <a:lnTo>
                    <a:pt x="435559" y="725817"/>
                  </a:lnTo>
                  <a:lnTo>
                    <a:pt x="417068" y="729772"/>
                  </a:lnTo>
                  <a:lnTo>
                    <a:pt x="398577" y="733742"/>
                  </a:lnTo>
                  <a:lnTo>
                    <a:pt x="380044" y="737697"/>
                  </a:lnTo>
                  <a:lnTo>
                    <a:pt x="361539" y="741570"/>
                  </a:lnTo>
                  <a:lnTo>
                    <a:pt x="343062" y="745456"/>
                  </a:lnTo>
                  <a:lnTo>
                    <a:pt x="324570" y="749246"/>
                  </a:lnTo>
                  <a:lnTo>
                    <a:pt x="306052" y="753049"/>
                  </a:lnTo>
                  <a:lnTo>
                    <a:pt x="287546" y="756825"/>
                  </a:lnTo>
                  <a:lnTo>
                    <a:pt x="269042" y="760545"/>
                  </a:lnTo>
                  <a:lnTo>
                    <a:pt x="250468" y="764293"/>
                  </a:lnTo>
                  <a:lnTo>
                    <a:pt x="231949" y="768000"/>
                  </a:lnTo>
                  <a:lnTo>
                    <a:pt x="213361" y="771637"/>
                  </a:lnTo>
                  <a:lnTo>
                    <a:pt x="194787" y="775288"/>
                  </a:lnTo>
                  <a:lnTo>
                    <a:pt x="176199" y="778912"/>
                  </a:lnTo>
                  <a:lnTo>
                    <a:pt x="157596" y="782452"/>
                  </a:lnTo>
                  <a:lnTo>
                    <a:pt x="139008" y="786007"/>
                  </a:lnTo>
                  <a:lnTo>
                    <a:pt x="120421" y="789561"/>
                  </a:lnTo>
                  <a:lnTo>
                    <a:pt x="101846" y="793033"/>
                  </a:lnTo>
                  <a:lnTo>
                    <a:pt x="83258" y="796504"/>
                  </a:lnTo>
                  <a:lnTo>
                    <a:pt x="64685" y="799989"/>
                  </a:lnTo>
                  <a:lnTo>
                    <a:pt x="46069" y="803378"/>
                  </a:lnTo>
                  <a:lnTo>
                    <a:pt x="27481" y="806738"/>
                  </a:lnTo>
                  <a:lnTo>
                    <a:pt x="8907" y="810141"/>
                  </a:lnTo>
                  <a:lnTo>
                    <a:pt x="4550" y="785772"/>
                  </a:lnTo>
                  <a:lnTo>
                    <a:pt x="165" y="761389"/>
                  </a:lnTo>
                  <a:lnTo>
                    <a:pt x="0" y="760393"/>
                  </a:lnTo>
                  <a:lnTo>
                    <a:pt x="7108" y="754557"/>
                  </a:lnTo>
                  <a:lnTo>
                    <a:pt x="29818" y="733424"/>
                  </a:lnTo>
                  <a:lnTo>
                    <a:pt x="40481" y="719123"/>
                  </a:lnTo>
                  <a:lnTo>
                    <a:pt x="52209" y="706731"/>
                  </a:lnTo>
                  <a:lnTo>
                    <a:pt x="64947" y="696178"/>
                  </a:lnTo>
                  <a:lnTo>
                    <a:pt x="74297" y="683953"/>
                  </a:lnTo>
                  <a:lnTo>
                    <a:pt x="80299" y="669984"/>
                  </a:lnTo>
                  <a:lnTo>
                    <a:pt x="87753" y="659072"/>
                  </a:lnTo>
                  <a:lnTo>
                    <a:pt x="96674" y="651147"/>
                  </a:lnTo>
                  <a:lnTo>
                    <a:pt x="100810" y="643803"/>
                  </a:lnTo>
                  <a:lnTo>
                    <a:pt x="100297" y="637040"/>
                  </a:lnTo>
                  <a:lnTo>
                    <a:pt x="96757" y="628341"/>
                  </a:lnTo>
                  <a:lnTo>
                    <a:pt x="90132" y="617885"/>
                  </a:lnTo>
                  <a:lnTo>
                    <a:pt x="87837" y="609020"/>
                  </a:lnTo>
                  <a:lnTo>
                    <a:pt x="89800" y="601925"/>
                  </a:lnTo>
                  <a:lnTo>
                    <a:pt x="89731" y="597374"/>
                  </a:lnTo>
                  <a:lnTo>
                    <a:pt x="87504" y="595466"/>
                  </a:lnTo>
                  <a:lnTo>
                    <a:pt x="65362" y="592990"/>
                  </a:lnTo>
                  <a:lnTo>
                    <a:pt x="60411" y="561678"/>
                  </a:lnTo>
                  <a:lnTo>
                    <a:pt x="59996" y="560849"/>
                  </a:lnTo>
                  <a:lnTo>
                    <a:pt x="60992" y="560282"/>
                  </a:lnTo>
                  <a:lnTo>
                    <a:pt x="106425" y="537323"/>
                  </a:lnTo>
                  <a:lnTo>
                    <a:pt x="136063" y="526660"/>
                  </a:lnTo>
                  <a:lnTo>
                    <a:pt x="173059" y="518071"/>
                  </a:lnTo>
                  <a:lnTo>
                    <a:pt x="218851" y="515928"/>
                  </a:lnTo>
                  <a:lnTo>
                    <a:pt x="237343" y="518583"/>
                  </a:lnTo>
                  <a:lnTo>
                    <a:pt x="249887" y="524267"/>
                  </a:lnTo>
                  <a:lnTo>
                    <a:pt x="262929" y="523783"/>
                  </a:lnTo>
                  <a:lnTo>
                    <a:pt x="276469" y="517172"/>
                  </a:lnTo>
                  <a:lnTo>
                    <a:pt x="295969" y="511806"/>
                  </a:lnTo>
                  <a:lnTo>
                    <a:pt x="321514" y="507754"/>
                  </a:lnTo>
                  <a:lnTo>
                    <a:pt x="335372" y="506758"/>
                  </a:lnTo>
                  <a:lnTo>
                    <a:pt x="337585" y="508805"/>
                  </a:lnTo>
                  <a:lnTo>
                    <a:pt x="339162" y="507754"/>
                  </a:lnTo>
                  <a:lnTo>
                    <a:pt x="340061" y="503439"/>
                  </a:lnTo>
                  <a:lnTo>
                    <a:pt x="345952" y="497658"/>
                  </a:lnTo>
                  <a:lnTo>
                    <a:pt x="363434" y="487077"/>
                  </a:lnTo>
                  <a:lnTo>
                    <a:pt x="366269" y="487907"/>
                  </a:lnTo>
                  <a:lnTo>
                    <a:pt x="369408" y="483786"/>
                  </a:lnTo>
                  <a:lnTo>
                    <a:pt x="372866" y="474685"/>
                  </a:lnTo>
                  <a:lnTo>
                    <a:pt x="380653" y="463787"/>
                  </a:lnTo>
                  <a:lnTo>
                    <a:pt x="392519" y="451160"/>
                  </a:lnTo>
                  <a:lnTo>
                    <a:pt x="404095" y="443401"/>
                  </a:lnTo>
                  <a:lnTo>
                    <a:pt x="415340" y="440497"/>
                  </a:lnTo>
                  <a:lnTo>
                    <a:pt x="422337" y="436458"/>
                  </a:lnTo>
                  <a:lnTo>
                    <a:pt x="425269" y="431244"/>
                  </a:lnTo>
                  <a:lnTo>
                    <a:pt x="425560" y="427123"/>
                  </a:lnTo>
                  <a:lnTo>
                    <a:pt x="423319" y="424136"/>
                  </a:lnTo>
                  <a:lnTo>
                    <a:pt x="423195" y="420346"/>
                  </a:lnTo>
                  <a:lnTo>
                    <a:pt x="423402" y="418341"/>
                  </a:lnTo>
                  <a:lnTo>
                    <a:pt x="422517" y="416957"/>
                  </a:lnTo>
                  <a:lnTo>
                    <a:pt x="420457" y="414122"/>
                  </a:lnTo>
                  <a:lnTo>
                    <a:pt x="415920" y="398605"/>
                  </a:lnTo>
                  <a:lnTo>
                    <a:pt x="412131" y="391759"/>
                  </a:lnTo>
                  <a:lnTo>
                    <a:pt x="407912" y="386973"/>
                  </a:lnTo>
                  <a:lnTo>
                    <a:pt x="403196" y="384345"/>
                  </a:lnTo>
                  <a:lnTo>
                    <a:pt x="402864" y="380542"/>
                  </a:lnTo>
                  <a:lnTo>
                    <a:pt x="408646" y="374512"/>
                  </a:lnTo>
                  <a:lnTo>
                    <a:pt x="409060" y="378869"/>
                  </a:lnTo>
                  <a:lnTo>
                    <a:pt x="411107" y="379768"/>
                  </a:lnTo>
                  <a:lnTo>
                    <a:pt x="413845" y="377140"/>
                  </a:lnTo>
                  <a:lnTo>
                    <a:pt x="418949" y="366076"/>
                  </a:lnTo>
                  <a:lnTo>
                    <a:pt x="418949" y="362341"/>
                  </a:lnTo>
                  <a:lnTo>
                    <a:pt x="423085" y="357542"/>
                  </a:lnTo>
                  <a:lnTo>
                    <a:pt x="425490" y="351097"/>
                  </a:lnTo>
                  <a:lnTo>
                    <a:pt x="421287" y="351180"/>
                  </a:lnTo>
                  <a:lnTo>
                    <a:pt x="412117" y="354984"/>
                  </a:lnTo>
                  <a:lnTo>
                    <a:pt x="409545" y="353739"/>
                  </a:lnTo>
                  <a:lnTo>
                    <a:pt x="412850" y="345067"/>
                  </a:lnTo>
                  <a:lnTo>
                    <a:pt x="410942" y="340946"/>
                  </a:lnTo>
                  <a:lnTo>
                    <a:pt x="408949" y="339466"/>
                  </a:lnTo>
                  <a:lnTo>
                    <a:pt x="405658" y="339466"/>
                  </a:lnTo>
                  <a:lnTo>
                    <a:pt x="396323" y="348539"/>
                  </a:lnTo>
                  <a:lnTo>
                    <a:pt x="393169" y="349880"/>
                  </a:lnTo>
                  <a:lnTo>
                    <a:pt x="391952" y="346478"/>
                  </a:lnTo>
                  <a:lnTo>
                    <a:pt x="384650" y="339867"/>
                  </a:lnTo>
                  <a:lnTo>
                    <a:pt x="396460" y="322690"/>
                  </a:lnTo>
                  <a:lnTo>
                    <a:pt x="440317" y="272389"/>
                  </a:lnTo>
                  <a:lnTo>
                    <a:pt x="444286" y="265280"/>
                  </a:lnTo>
                  <a:lnTo>
                    <a:pt x="445033" y="259582"/>
                  </a:lnTo>
                  <a:lnTo>
                    <a:pt x="442626" y="255267"/>
                  </a:lnTo>
                  <a:lnTo>
                    <a:pt x="440898" y="254451"/>
                  </a:lnTo>
                  <a:lnTo>
                    <a:pt x="441409" y="253123"/>
                  </a:lnTo>
                  <a:lnTo>
                    <a:pt x="480315" y="192090"/>
                  </a:lnTo>
                  <a:lnTo>
                    <a:pt x="503425" y="162590"/>
                  </a:lnTo>
                  <a:lnTo>
                    <a:pt x="523838" y="144430"/>
                  </a:lnTo>
                  <a:lnTo>
                    <a:pt x="540186" y="134182"/>
                  </a:lnTo>
                  <a:lnTo>
                    <a:pt x="552426" y="132191"/>
                  </a:lnTo>
                  <a:lnTo>
                    <a:pt x="559036" y="129729"/>
                  </a:lnTo>
                  <a:lnTo>
                    <a:pt x="564915" y="128304"/>
                  </a:lnTo>
                  <a:lnTo>
                    <a:pt x="594567" y="121099"/>
                  </a:lnTo>
                  <a:lnTo>
                    <a:pt x="647495" y="108070"/>
                  </a:lnTo>
                  <a:lnTo>
                    <a:pt x="700424" y="94766"/>
                  </a:lnTo>
                  <a:lnTo>
                    <a:pt x="731667" y="86855"/>
                  </a:lnTo>
                  <a:lnTo>
                    <a:pt x="735622" y="98500"/>
                  </a:lnTo>
                  <a:lnTo>
                    <a:pt x="736536" y="113201"/>
                  </a:lnTo>
                  <a:lnTo>
                    <a:pt x="742621" y="127903"/>
                  </a:lnTo>
                  <a:lnTo>
                    <a:pt x="747765" y="160515"/>
                  </a:lnTo>
                  <a:lnTo>
                    <a:pt x="762039" y="183155"/>
                  </a:lnTo>
                  <a:lnTo>
                    <a:pt x="764348" y="200084"/>
                  </a:lnTo>
                  <a:lnTo>
                    <a:pt x="769327" y="217690"/>
                  </a:lnTo>
                  <a:lnTo>
                    <a:pt x="768982" y="222392"/>
                  </a:lnTo>
                  <a:lnTo>
                    <a:pt x="765275" y="234203"/>
                  </a:lnTo>
                  <a:lnTo>
                    <a:pt x="764099" y="245198"/>
                  </a:lnTo>
                  <a:lnTo>
                    <a:pt x="764514" y="255862"/>
                  </a:lnTo>
                  <a:lnTo>
                    <a:pt x="766340" y="262390"/>
                  </a:lnTo>
                  <a:lnTo>
                    <a:pt x="779133" y="290050"/>
                  </a:lnTo>
                  <a:lnTo>
                    <a:pt x="783462" y="302608"/>
                  </a:lnTo>
                  <a:lnTo>
                    <a:pt x="785259" y="310132"/>
                  </a:lnTo>
                  <a:lnTo>
                    <a:pt x="786477" y="335303"/>
                  </a:lnTo>
                  <a:lnTo>
                    <a:pt x="787915" y="342260"/>
                  </a:lnTo>
                  <a:lnTo>
                    <a:pt x="789796" y="343795"/>
                  </a:lnTo>
                  <a:lnTo>
                    <a:pt x="791539" y="343394"/>
                  </a:lnTo>
                  <a:lnTo>
                    <a:pt x="795079" y="334570"/>
                  </a:lnTo>
                  <a:lnTo>
                    <a:pt x="797223" y="332827"/>
                  </a:lnTo>
                  <a:lnTo>
                    <a:pt x="800874" y="333892"/>
                  </a:lnTo>
                  <a:lnTo>
                    <a:pt x="811455" y="343242"/>
                  </a:lnTo>
                  <a:lnTo>
                    <a:pt x="816240" y="363572"/>
                  </a:lnTo>
                  <a:lnTo>
                    <a:pt x="819711" y="378343"/>
                  </a:lnTo>
                  <a:lnTo>
                    <a:pt x="823584" y="394787"/>
                  </a:lnTo>
                  <a:lnTo>
                    <a:pt x="829365" y="419475"/>
                  </a:lnTo>
                  <a:lnTo>
                    <a:pt x="833569" y="437551"/>
                  </a:lnTo>
                  <a:lnTo>
                    <a:pt x="837456" y="453981"/>
                  </a:lnTo>
                  <a:lnTo>
                    <a:pt x="840457" y="466622"/>
                  </a:lnTo>
                  <a:lnTo>
                    <a:pt x="841010" y="476276"/>
                  </a:lnTo>
                  <a:lnTo>
                    <a:pt x="846805" y="486635"/>
                  </a:lnTo>
                  <a:close/>
                  <a:moveTo>
                    <a:pt x="408742" y="302470"/>
                  </a:moveTo>
                  <a:lnTo>
                    <a:pt x="405022" y="304863"/>
                  </a:lnTo>
                  <a:lnTo>
                    <a:pt x="403514" y="302968"/>
                  </a:lnTo>
                  <a:lnTo>
                    <a:pt x="403804" y="300810"/>
                  </a:lnTo>
                  <a:lnTo>
                    <a:pt x="406599" y="297602"/>
                  </a:lnTo>
                  <a:lnTo>
                    <a:pt x="412199" y="296357"/>
                  </a:lnTo>
                  <a:lnTo>
                    <a:pt x="411965" y="298501"/>
                  </a:lnTo>
                  <a:lnTo>
                    <a:pt x="408742" y="302470"/>
                  </a:lnTo>
                  <a:close/>
                  <a:moveTo>
                    <a:pt x="400734" y="358455"/>
                  </a:moveTo>
                  <a:lnTo>
                    <a:pt x="398923" y="359437"/>
                  </a:lnTo>
                  <a:lnTo>
                    <a:pt x="398245" y="355565"/>
                  </a:lnTo>
                  <a:lnTo>
                    <a:pt x="399655" y="352577"/>
                  </a:lnTo>
                  <a:lnTo>
                    <a:pt x="403210" y="350696"/>
                  </a:lnTo>
                  <a:lnTo>
                    <a:pt x="403514" y="352674"/>
                  </a:lnTo>
                  <a:lnTo>
                    <a:pt x="400734" y="358455"/>
                  </a:lnTo>
                  <a:close/>
                  <a:moveTo>
                    <a:pt x="86039" y="605078"/>
                  </a:moveTo>
                  <a:lnTo>
                    <a:pt x="83134" y="612007"/>
                  </a:lnTo>
                  <a:lnTo>
                    <a:pt x="79081" y="612187"/>
                  </a:lnTo>
                  <a:lnTo>
                    <a:pt x="75804" y="610693"/>
                  </a:lnTo>
                  <a:lnTo>
                    <a:pt x="74061" y="606959"/>
                  </a:lnTo>
                  <a:lnTo>
                    <a:pt x="73827" y="601952"/>
                  </a:lnTo>
                  <a:lnTo>
                    <a:pt x="76869" y="599145"/>
                  </a:lnTo>
                  <a:lnTo>
                    <a:pt x="86689" y="599228"/>
                  </a:lnTo>
                  <a:lnTo>
                    <a:pt x="87352" y="601136"/>
                  </a:lnTo>
                  <a:lnTo>
                    <a:pt x="86039" y="605078"/>
                  </a:lnTo>
                  <a:close/>
                  <a:moveTo>
                    <a:pt x="1027457" y="775233"/>
                  </a:moveTo>
                  <a:lnTo>
                    <a:pt x="1020915" y="789257"/>
                  </a:lnTo>
                  <a:lnTo>
                    <a:pt x="1029918" y="788109"/>
                  </a:lnTo>
                  <a:lnTo>
                    <a:pt x="1036433" y="782743"/>
                  </a:lnTo>
                  <a:lnTo>
                    <a:pt x="1041647" y="774057"/>
                  </a:lnTo>
                  <a:lnTo>
                    <a:pt x="1055491" y="760517"/>
                  </a:lnTo>
                  <a:lnTo>
                    <a:pt x="1068395" y="752759"/>
                  </a:lnTo>
                  <a:lnTo>
                    <a:pt x="1072544" y="750767"/>
                  </a:lnTo>
                  <a:lnTo>
                    <a:pt x="1080883" y="755469"/>
                  </a:lnTo>
                  <a:lnTo>
                    <a:pt x="1092598" y="746701"/>
                  </a:lnTo>
                  <a:lnTo>
                    <a:pt x="1105336" y="740118"/>
                  </a:lnTo>
                  <a:lnTo>
                    <a:pt x="1054703" y="785357"/>
                  </a:lnTo>
                  <a:lnTo>
                    <a:pt x="1043556" y="791912"/>
                  </a:lnTo>
                  <a:lnTo>
                    <a:pt x="1028688" y="805286"/>
                  </a:lnTo>
                  <a:lnTo>
                    <a:pt x="1014055" y="815784"/>
                  </a:lnTo>
                  <a:lnTo>
                    <a:pt x="1002922" y="821150"/>
                  </a:lnTo>
                  <a:lnTo>
                    <a:pt x="950201" y="858243"/>
                  </a:lnTo>
                  <a:lnTo>
                    <a:pt x="945678" y="859888"/>
                  </a:lnTo>
                  <a:lnTo>
                    <a:pt x="940146" y="859059"/>
                  </a:lnTo>
                  <a:lnTo>
                    <a:pt x="894810" y="882584"/>
                  </a:lnTo>
                  <a:lnTo>
                    <a:pt x="875310" y="888877"/>
                  </a:lnTo>
                  <a:lnTo>
                    <a:pt x="858201" y="897300"/>
                  </a:lnTo>
                  <a:lnTo>
                    <a:pt x="869279" y="884825"/>
                  </a:lnTo>
                  <a:lnTo>
                    <a:pt x="868726" y="881367"/>
                  </a:lnTo>
                  <a:lnTo>
                    <a:pt x="864812" y="879445"/>
                  </a:lnTo>
                  <a:lnTo>
                    <a:pt x="857883" y="882031"/>
                  </a:lnTo>
                  <a:lnTo>
                    <a:pt x="852918" y="893247"/>
                  </a:lnTo>
                  <a:lnTo>
                    <a:pt x="842019" y="899291"/>
                  </a:lnTo>
                  <a:lnTo>
                    <a:pt x="837151" y="889624"/>
                  </a:lnTo>
                  <a:lnTo>
                    <a:pt x="839129" y="880703"/>
                  </a:lnTo>
                  <a:lnTo>
                    <a:pt x="842504" y="871852"/>
                  </a:lnTo>
                  <a:lnTo>
                    <a:pt x="851092" y="857150"/>
                  </a:lnTo>
                  <a:lnTo>
                    <a:pt x="865794" y="845588"/>
                  </a:lnTo>
                  <a:lnTo>
                    <a:pt x="872571" y="836999"/>
                  </a:lnTo>
                  <a:lnTo>
                    <a:pt x="879818" y="841217"/>
                  </a:lnTo>
                  <a:lnTo>
                    <a:pt x="879154" y="833210"/>
                  </a:lnTo>
                  <a:lnTo>
                    <a:pt x="882474" y="827678"/>
                  </a:lnTo>
                  <a:lnTo>
                    <a:pt x="886788" y="824026"/>
                  </a:lnTo>
                  <a:lnTo>
                    <a:pt x="898406" y="821053"/>
                  </a:lnTo>
                  <a:lnTo>
                    <a:pt x="904366" y="818245"/>
                  </a:lnTo>
                  <a:lnTo>
                    <a:pt x="908226" y="814539"/>
                  </a:lnTo>
                  <a:lnTo>
                    <a:pt x="912776" y="812865"/>
                  </a:lnTo>
                  <a:lnTo>
                    <a:pt x="926385" y="813142"/>
                  </a:lnTo>
                  <a:lnTo>
                    <a:pt x="938638" y="808910"/>
                  </a:lnTo>
                  <a:lnTo>
                    <a:pt x="947476" y="801580"/>
                  </a:lnTo>
                  <a:lnTo>
                    <a:pt x="957462" y="797265"/>
                  </a:lnTo>
                  <a:lnTo>
                    <a:pt x="984818" y="789008"/>
                  </a:lnTo>
                  <a:lnTo>
                    <a:pt x="1011345" y="778345"/>
                  </a:lnTo>
                  <a:lnTo>
                    <a:pt x="1020667" y="769175"/>
                  </a:lnTo>
                  <a:lnTo>
                    <a:pt x="1038991" y="745553"/>
                  </a:lnTo>
                  <a:lnTo>
                    <a:pt x="1050872" y="737130"/>
                  </a:lnTo>
                  <a:lnTo>
                    <a:pt x="1035686" y="762910"/>
                  </a:lnTo>
                  <a:lnTo>
                    <a:pt x="1027457" y="775233"/>
                  </a:lnTo>
                  <a:close/>
                  <a:moveTo>
                    <a:pt x="821191" y="915459"/>
                  </a:moveTo>
                  <a:lnTo>
                    <a:pt x="814912" y="917796"/>
                  </a:lnTo>
                  <a:lnTo>
                    <a:pt x="817235" y="899098"/>
                  </a:lnTo>
                  <a:lnTo>
                    <a:pt x="827249" y="888379"/>
                  </a:lnTo>
                  <a:lnTo>
                    <a:pt x="831965" y="888946"/>
                  </a:lnTo>
                  <a:lnTo>
                    <a:pt x="833597" y="894907"/>
                  </a:lnTo>
                  <a:lnTo>
                    <a:pt x="833182" y="900536"/>
                  </a:lnTo>
                  <a:lnTo>
                    <a:pt x="827138" y="910438"/>
                  </a:lnTo>
                  <a:lnTo>
                    <a:pt x="821191" y="915459"/>
                  </a:lnTo>
                  <a:close/>
                </a:path>
              </a:pathLst>
            </a:custGeom>
            <a:solidFill>
              <a:schemeClr val="accent4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36576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NY</a:t>
              </a:r>
            </a:p>
          </p:txBody>
        </p:sp>
        <p:sp>
          <p:nvSpPr>
            <p:cNvPr id="95" name="Freeform: Shape 510">
              <a:extLst>
                <a:ext uri="{FF2B5EF4-FFF2-40B4-BE49-F238E27FC236}">
                  <a16:creationId xmlns:a16="http://schemas.microsoft.com/office/drawing/2014/main" id="{84E1BFC5-0E89-0EED-EFC1-7119F5C54CD6}"/>
                </a:ext>
              </a:extLst>
            </p:cNvPr>
            <p:cNvSpPr/>
            <p:nvPr/>
          </p:nvSpPr>
          <p:spPr>
            <a:xfrm>
              <a:off x="7872266" y="3078649"/>
              <a:ext cx="720979" cy="465273"/>
            </a:xfrm>
            <a:custGeom>
              <a:avLst/>
              <a:gdLst>
                <a:gd name="connsiteX0" fmla="*/ 809007 w 855407"/>
                <a:gd name="connsiteY0" fmla="*/ 94143 h 552024"/>
                <a:gd name="connsiteX1" fmla="*/ 799851 w 855407"/>
                <a:gd name="connsiteY1" fmla="*/ 102414 h 552024"/>
                <a:gd name="connsiteX2" fmla="*/ 796117 w 855407"/>
                <a:gd name="connsiteY2" fmla="*/ 107780 h 552024"/>
                <a:gd name="connsiteX3" fmla="*/ 793655 w 855407"/>
                <a:gd name="connsiteY3" fmla="*/ 114543 h 552024"/>
                <a:gd name="connsiteX4" fmla="*/ 788828 w 855407"/>
                <a:gd name="connsiteY4" fmla="*/ 137114 h 552024"/>
                <a:gd name="connsiteX5" fmla="*/ 777114 w 855407"/>
                <a:gd name="connsiteY5" fmla="*/ 159395 h 552024"/>
                <a:gd name="connsiteX6" fmla="*/ 766866 w 855407"/>
                <a:gd name="connsiteY6" fmla="*/ 171704 h 552024"/>
                <a:gd name="connsiteX7" fmla="*/ 768014 w 855407"/>
                <a:gd name="connsiteY7" fmla="*/ 176586 h 552024"/>
                <a:gd name="connsiteX8" fmla="*/ 778179 w 855407"/>
                <a:gd name="connsiteY8" fmla="*/ 190707 h 552024"/>
                <a:gd name="connsiteX9" fmla="*/ 779258 w 855407"/>
                <a:gd name="connsiteY9" fmla="*/ 195755 h 552024"/>
                <a:gd name="connsiteX10" fmla="*/ 776616 w 855407"/>
                <a:gd name="connsiteY10" fmla="*/ 206584 h 552024"/>
                <a:gd name="connsiteX11" fmla="*/ 769189 w 855407"/>
                <a:gd name="connsiteY11" fmla="*/ 213361 h 552024"/>
                <a:gd name="connsiteX12" fmla="*/ 769023 w 855407"/>
                <a:gd name="connsiteY12" fmla="*/ 219363 h 552024"/>
                <a:gd name="connsiteX13" fmla="*/ 770406 w 855407"/>
                <a:gd name="connsiteY13" fmla="*/ 229294 h 552024"/>
                <a:gd name="connsiteX14" fmla="*/ 774721 w 855407"/>
                <a:gd name="connsiteY14" fmla="*/ 245987 h 552024"/>
                <a:gd name="connsiteX15" fmla="*/ 778110 w 855407"/>
                <a:gd name="connsiteY15" fmla="*/ 248781 h 552024"/>
                <a:gd name="connsiteX16" fmla="*/ 789423 w 855407"/>
                <a:gd name="connsiteY16" fmla="*/ 252501 h 552024"/>
                <a:gd name="connsiteX17" fmla="*/ 803198 w 855407"/>
                <a:gd name="connsiteY17" fmla="*/ 272389 h 552024"/>
                <a:gd name="connsiteX18" fmla="*/ 811704 w 855407"/>
                <a:gd name="connsiteY18" fmla="*/ 273136 h 552024"/>
                <a:gd name="connsiteX19" fmla="*/ 855407 w 855407"/>
                <a:gd name="connsiteY19" fmla="*/ 310243 h 552024"/>
                <a:gd name="connsiteX20" fmla="*/ 834676 w 855407"/>
                <a:gd name="connsiteY20" fmla="*/ 329315 h 552024"/>
                <a:gd name="connsiteX21" fmla="*/ 821648 w 855407"/>
                <a:gd name="connsiteY21" fmla="*/ 344086 h 552024"/>
                <a:gd name="connsiteX22" fmla="*/ 816088 w 855407"/>
                <a:gd name="connsiteY22" fmla="*/ 351775 h 552024"/>
                <a:gd name="connsiteX23" fmla="*/ 806171 w 855407"/>
                <a:gd name="connsiteY23" fmla="*/ 370861 h 552024"/>
                <a:gd name="connsiteX24" fmla="*/ 787016 w 855407"/>
                <a:gd name="connsiteY24" fmla="*/ 380943 h 552024"/>
                <a:gd name="connsiteX25" fmla="*/ 777460 w 855407"/>
                <a:gd name="connsiteY25" fmla="*/ 389435 h 552024"/>
                <a:gd name="connsiteX26" fmla="*/ 775316 w 855407"/>
                <a:gd name="connsiteY26" fmla="*/ 392920 h 552024"/>
                <a:gd name="connsiteX27" fmla="*/ 761831 w 855407"/>
                <a:gd name="connsiteY27" fmla="*/ 390777 h 552024"/>
                <a:gd name="connsiteX28" fmla="*/ 744806 w 855407"/>
                <a:gd name="connsiteY28" fmla="*/ 395410 h 552024"/>
                <a:gd name="connsiteX29" fmla="*/ 739551 w 855407"/>
                <a:gd name="connsiteY29" fmla="*/ 398951 h 552024"/>
                <a:gd name="connsiteX30" fmla="*/ 736079 w 855407"/>
                <a:gd name="connsiteY30" fmla="*/ 404344 h 552024"/>
                <a:gd name="connsiteX31" fmla="*/ 728874 w 855407"/>
                <a:gd name="connsiteY31" fmla="*/ 421093 h 552024"/>
                <a:gd name="connsiteX32" fmla="*/ 696912 w 855407"/>
                <a:gd name="connsiteY32" fmla="*/ 428298 h 552024"/>
                <a:gd name="connsiteX33" fmla="*/ 664936 w 855407"/>
                <a:gd name="connsiteY33" fmla="*/ 435407 h 552024"/>
                <a:gd name="connsiteX34" fmla="*/ 633057 w 855407"/>
                <a:gd name="connsiteY34" fmla="*/ 442336 h 552024"/>
                <a:gd name="connsiteX35" fmla="*/ 601012 w 855407"/>
                <a:gd name="connsiteY35" fmla="*/ 449293 h 552024"/>
                <a:gd name="connsiteX36" fmla="*/ 569050 w 855407"/>
                <a:gd name="connsiteY36" fmla="*/ 456125 h 552024"/>
                <a:gd name="connsiteX37" fmla="*/ 537060 w 855407"/>
                <a:gd name="connsiteY37" fmla="*/ 462902 h 552024"/>
                <a:gd name="connsiteX38" fmla="*/ 505043 w 855407"/>
                <a:gd name="connsiteY38" fmla="*/ 469582 h 552024"/>
                <a:gd name="connsiteX39" fmla="*/ 472971 w 855407"/>
                <a:gd name="connsiteY39" fmla="*/ 476193 h 552024"/>
                <a:gd name="connsiteX40" fmla="*/ 440843 w 855407"/>
                <a:gd name="connsiteY40" fmla="*/ 482735 h 552024"/>
                <a:gd name="connsiteX41" fmla="*/ 408812 w 855407"/>
                <a:gd name="connsiteY41" fmla="*/ 489166 h 552024"/>
                <a:gd name="connsiteX42" fmla="*/ 376684 w 855407"/>
                <a:gd name="connsiteY42" fmla="*/ 495528 h 552024"/>
                <a:gd name="connsiteX43" fmla="*/ 344652 w 855407"/>
                <a:gd name="connsiteY43" fmla="*/ 501807 h 552024"/>
                <a:gd name="connsiteX44" fmla="*/ 312539 w 855407"/>
                <a:gd name="connsiteY44" fmla="*/ 507989 h 552024"/>
                <a:gd name="connsiteX45" fmla="*/ 280411 w 855407"/>
                <a:gd name="connsiteY45" fmla="*/ 514102 h 552024"/>
                <a:gd name="connsiteX46" fmla="*/ 248186 w 855407"/>
                <a:gd name="connsiteY46" fmla="*/ 520132 h 552024"/>
                <a:gd name="connsiteX47" fmla="*/ 216058 w 855407"/>
                <a:gd name="connsiteY47" fmla="*/ 526079 h 552024"/>
                <a:gd name="connsiteX48" fmla="*/ 197899 w 855407"/>
                <a:gd name="connsiteY48" fmla="*/ 529482 h 552024"/>
                <a:gd name="connsiteX49" fmla="*/ 179725 w 855407"/>
                <a:gd name="connsiteY49" fmla="*/ 532773 h 552024"/>
                <a:gd name="connsiteX50" fmla="*/ 161566 w 855407"/>
                <a:gd name="connsiteY50" fmla="*/ 535982 h 552024"/>
                <a:gd name="connsiteX51" fmla="*/ 143393 w 855407"/>
                <a:gd name="connsiteY51" fmla="*/ 539301 h 552024"/>
                <a:gd name="connsiteX52" fmla="*/ 125234 w 855407"/>
                <a:gd name="connsiteY52" fmla="*/ 542510 h 552024"/>
                <a:gd name="connsiteX53" fmla="*/ 107075 w 855407"/>
                <a:gd name="connsiteY53" fmla="*/ 545718 h 552024"/>
                <a:gd name="connsiteX54" fmla="*/ 88846 w 855407"/>
                <a:gd name="connsiteY54" fmla="*/ 548858 h 552024"/>
                <a:gd name="connsiteX55" fmla="*/ 70673 w 855407"/>
                <a:gd name="connsiteY55" fmla="*/ 552025 h 552024"/>
                <a:gd name="connsiteX56" fmla="*/ 67022 w 855407"/>
                <a:gd name="connsiteY56" fmla="*/ 531113 h 552024"/>
                <a:gd name="connsiteX57" fmla="*/ 63385 w 855407"/>
                <a:gd name="connsiteY57" fmla="*/ 510133 h 552024"/>
                <a:gd name="connsiteX58" fmla="*/ 59844 w 855407"/>
                <a:gd name="connsiteY58" fmla="*/ 489221 h 552024"/>
                <a:gd name="connsiteX59" fmla="*/ 56207 w 855407"/>
                <a:gd name="connsiteY59" fmla="*/ 468337 h 552024"/>
                <a:gd name="connsiteX60" fmla="*/ 52555 w 855407"/>
                <a:gd name="connsiteY60" fmla="*/ 447426 h 552024"/>
                <a:gd name="connsiteX61" fmla="*/ 49015 w 855407"/>
                <a:gd name="connsiteY61" fmla="*/ 426445 h 552024"/>
                <a:gd name="connsiteX62" fmla="*/ 45363 w 855407"/>
                <a:gd name="connsiteY62" fmla="*/ 405548 h 552024"/>
                <a:gd name="connsiteX63" fmla="*/ 41906 w 855407"/>
                <a:gd name="connsiteY63" fmla="*/ 384733 h 552024"/>
                <a:gd name="connsiteX64" fmla="*/ 38434 w 855407"/>
                <a:gd name="connsiteY64" fmla="*/ 365550 h 552024"/>
                <a:gd name="connsiteX65" fmla="*/ 35198 w 855407"/>
                <a:gd name="connsiteY65" fmla="*/ 346630 h 552024"/>
                <a:gd name="connsiteX66" fmla="*/ 31920 w 855407"/>
                <a:gd name="connsiteY66" fmla="*/ 327641 h 552024"/>
                <a:gd name="connsiteX67" fmla="*/ 28684 w 855407"/>
                <a:gd name="connsiteY67" fmla="*/ 308666 h 552024"/>
                <a:gd name="connsiteX68" fmla="*/ 25393 w 855407"/>
                <a:gd name="connsiteY68" fmla="*/ 289663 h 552024"/>
                <a:gd name="connsiteX69" fmla="*/ 22170 w 855407"/>
                <a:gd name="connsiteY69" fmla="*/ 270674 h 552024"/>
                <a:gd name="connsiteX70" fmla="*/ 18865 w 855407"/>
                <a:gd name="connsiteY70" fmla="*/ 251671 h 552024"/>
                <a:gd name="connsiteX71" fmla="*/ 15642 w 855407"/>
                <a:gd name="connsiteY71" fmla="*/ 232682 h 552024"/>
                <a:gd name="connsiteX72" fmla="*/ 12364 w 855407"/>
                <a:gd name="connsiteY72" fmla="*/ 213762 h 552024"/>
                <a:gd name="connsiteX73" fmla="*/ 9170 w 855407"/>
                <a:gd name="connsiteY73" fmla="*/ 194759 h 552024"/>
                <a:gd name="connsiteX74" fmla="*/ 5850 w 855407"/>
                <a:gd name="connsiteY74" fmla="*/ 175784 h 552024"/>
                <a:gd name="connsiteX75" fmla="*/ 2559 w 855407"/>
                <a:gd name="connsiteY75" fmla="*/ 156767 h 552024"/>
                <a:gd name="connsiteX76" fmla="*/ 0 w 855407"/>
                <a:gd name="connsiteY76" fmla="*/ 141568 h 552024"/>
                <a:gd name="connsiteX77" fmla="*/ 23428 w 855407"/>
                <a:gd name="connsiteY77" fmla="*/ 127959 h 552024"/>
                <a:gd name="connsiteX78" fmla="*/ 33511 w 855407"/>
                <a:gd name="connsiteY78" fmla="*/ 119771 h 552024"/>
                <a:gd name="connsiteX79" fmla="*/ 43746 w 855407"/>
                <a:gd name="connsiteY79" fmla="*/ 111680 h 552024"/>
                <a:gd name="connsiteX80" fmla="*/ 48959 w 855407"/>
                <a:gd name="connsiteY80" fmla="*/ 107130 h 552024"/>
                <a:gd name="connsiteX81" fmla="*/ 54975 w 855407"/>
                <a:gd name="connsiteY81" fmla="*/ 102760 h 552024"/>
                <a:gd name="connsiteX82" fmla="*/ 92885 w 855407"/>
                <a:gd name="connsiteY82" fmla="*/ 71807 h 552024"/>
                <a:gd name="connsiteX83" fmla="*/ 93147 w 855407"/>
                <a:gd name="connsiteY83" fmla="*/ 72762 h 552024"/>
                <a:gd name="connsiteX84" fmla="*/ 97532 w 855407"/>
                <a:gd name="connsiteY84" fmla="*/ 97158 h 552024"/>
                <a:gd name="connsiteX85" fmla="*/ 101902 w 855407"/>
                <a:gd name="connsiteY85" fmla="*/ 121514 h 552024"/>
                <a:gd name="connsiteX86" fmla="*/ 120490 w 855407"/>
                <a:gd name="connsiteY86" fmla="*/ 118125 h 552024"/>
                <a:gd name="connsiteX87" fmla="*/ 139133 w 855407"/>
                <a:gd name="connsiteY87" fmla="*/ 114751 h 552024"/>
                <a:gd name="connsiteX88" fmla="*/ 157749 w 855407"/>
                <a:gd name="connsiteY88" fmla="*/ 111362 h 552024"/>
                <a:gd name="connsiteX89" fmla="*/ 176324 w 855407"/>
                <a:gd name="connsiteY89" fmla="*/ 107877 h 552024"/>
                <a:gd name="connsiteX90" fmla="*/ 194911 w 855407"/>
                <a:gd name="connsiteY90" fmla="*/ 104433 h 552024"/>
                <a:gd name="connsiteX91" fmla="*/ 213485 w 855407"/>
                <a:gd name="connsiteY91" fmla="*/ 100962 h 552024"/>
                <a:gd name="connsiteX92" fmla="*/ 232073 w 855407"/>
                <a:gd name="connsiteY92" fmla="*/ 97421 h 552024"/>
                <a:gd name="connsiteX93" fmla="*/ 250662 w 855407"/>
                <a:gd name="connsiteY93" fmla="*/ 93853 h 552024"/>
                <a:gd name="connsiteX94" fmla="*/ 269263 w 855407"/>
                <a:gd name="connsiteY94" fmla="*/ 90216 h 552024"/>
                <a:gd name="connsiteX95" fmla="*/ 287782 w 855407"/>
                <a:gd name="connsiteY95" fmla="*/ 86564 h 552024"/>
                <a:gd name="connsiteX96" fmla="*/ 306356 w 855407"/>
                <a:gd name="connsiteY96" fmla="*/ 82927 h 552024"/>
                <a:gd name="connsiteX97" fmla="*/ 324944 w 855407"/>
                <a:gd name="connsiteY97" fmla="*/ 79303 h 552024"/>
                <a:gd name="connsiteX98" fmla="*/ 343449 w 855407"/>
                <a:gd name="connsiteY98" fmla="*/ 75569 h 552024"/>
                <a:gd name="connsiteX99" fmla="*/ 361955 w 855407"/>
                <a:gd name="connsiteY99" fmla="*/ 71849 h 552024"/>
                <a:gd name="connsiteX100" fmla="*/ 380515 w 855407"/>
                <a:gd name="connsiteY100" fmla="*/ 68128 h 552024"/>
                <a:gd name="connsiteX101" fmla="*/ 399033 w 855407"/>
                <a:gd name="connsiteY101" fmla="*/ 64353 h 552024"/>
                <a:gd name="connsiteX102" fmla="*/ 417539 w 855407"/>
                <a:gd name="connsiteY102" fmla="*/ 60549 h 552024"/>
                <a:gd name="connsiteX103" fmla="*/ 436126 w 855407"/>
                <a:gd name="connsiteY103" fmla="*/ 56677 h 552024"/>
                <a:gd name="connsiteX104" fmla="*/ 454604 w 855407"/>
                <a:gd name="connsiteY104" fmla="*/ 52790 h 552024"/>
                <a:gd name="connsiteX105" fmla="*/ 473109 w 855407"/>
                <a:gd name="connsiteY105" fmla="*/ 48918 h 552024"/>
                <a:gd name="connsiteX106" fmla="*/ 491641 w 855407"/>
                <a:gd name="connsiteY106" fmla="*/ 45032 h 552024"/>
                <a:gd name="connsiteX107" fmla="*/ 510133 w 855407"/>
                <a:gd name="connsiteY107" fmla="*/ 41062 h 552024"/>
                <a:gd name="connsiteX108" fmla="*/ 528569 w 855407"/>
                <a:gd name="connsiteY108" fmla="*/ 37107 h 552024"/>
                <a:gd name="connsiteX109" fmla="*/ 547046 w 855407"/>
                <a:gd name="connsiteY109" fmla="*/ 33041 h 552024"/>
                <a:gd name="connsiteX110" fmla="*/ 565551 w 855407"/>
                <a:gd name="connsiteY110" fmla="*/ 29002 h 552024"/>
                <a:gd name="connsiteX111" fmla="*/ 583945 w 855407"/>
                <a:gd name="connsiteY111" fmla="*/ 24964 h 552024"/>
                <a:gd name="connsiteX112" fmla="*/ 602450 w 855407"/>
                <a:gd name="connsiteY112" fmla="*/ 20912 h 552024"/>
                <a:gd name="connsiteX113" fmla="*/ 620900 w 855407"/>
                <a:gd name="connsiteY113" fmla="*/ 16790 h 552024"/>
                <a:gd name="connsiteX114" fmla="*/ 639405 w 855407"/>
                <a:gd name="connsiteY114" fmla="*/ 12572 h 552024"/>
                <a:gd name="connsiteX115" fmla="*/ 657828 w 855407"/>
                <a:gd name="connsiteY115" fmla="*/ 8437 h 552024"/>
                <a:gd name="connsiteX116" fmla="*/ 676221 w 855407"/>
                <a:gd name="connsiteY116" fmla="*/ 4218 h 552024"/>
                <a:gd name="connsiteX117" fmla="*/ 694657 w 855407"/>
                <a:gd name="connsiteY117" fmla="*/ 0 h 552024"/>
                <a:gd name="connsiteX118" fmla="*/ 707188 w 855407"/>
                <a:gd name="connsiteY118" fmla="*/ 6860 h 552024"/>
                <a:gd name="connsiteX119" fmla="*/ 714131 w 855407"/>
                <a:gd name="connsiteY119" fmla="*/ 15545 h 552024"/>
                <a:gd name="connsiteX120" fmla="*/ 731391 w 855407"/>
                <a:gd name="connsiteY120" fmla="*/ 18823 h 552024"/>
                <a:gd name="connsiteX121" fmla="*/ 735844 w 855407"/>
                <a:gd name="connsiteY121" fmla="*/ 21894 h 552024"/>
                <a:gd name="connsiteX122" fmla="*/ 737269 w 855407"/>
                <a:gd name="connsiteY122" fmla="*/ 27592 h 552024"/>
                <a:gd name="connsiteX123" fmla="*/ 744212 w 855407"/>
                <a:gd name="connsiteY123" fmla="*/ 32460 h 552024"/>
                <a:gd name="connsiteX124" fmla="*/ 744599 w 855407"/>
                <a:gd name="connsiteY124" fmla="*/ 42210 h 552024"/>
                <a:gd name="connsiteX125" fmla="*/ 746673 w 855407"/>
                <a:gd name="connsiteY125" fmla="*/ 50467 h 552024"/>
                <a:gd name="connsiteX126" fmla="*/ 751140 w 855407"/>
                <a:gd name="connsiteY126" fmla="*/ 60453 h 552024"/>
                <a:gd name="connsiteX127" fmla="*/ 757309 w 855407"/>
                <a:gd name="connsiteY127" fmla="*/ 69456 h 552024"/>
                <a:gd name="connsiteX128" fmla="*/ 764749 w 855407"/>
                <a:gd name="connsiteY128" fmla="*/ 76233 h 552024"/>
                <a:gd name="connsiteX129" fmla="*/ 772342 w 855407"/>
                <a:gd name="connsiteY129" fmla="*/ 80783 h 552024"/>
                <a:gd name="connsiteX130" fmla="*/ 798523 w 855407"/>
                <a:gd name="connsiteY130" fmla="*/ 84089 h 552024"/>
                <a:gd name="connsiteX131" fmla="*/ 804650 w 855407"/>
                <a:gd name="connsiteY131" fmla="*/ 88113 h 552024"/>
                <a:gd name="connsiteX132" fmla="*/ 809007 w 855407"/>
                <a:gd name="connsiteY132" fmla="*/ 94143 h 55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55407" h="552024">
                  <a:moveTo>
                    <a:pt x="809007" y="94143"/>
                  </a:moveTo>
                  <a:lnTo>
                    <a:pt x="799851" y="102414"/>
                  </a:lnTo>
                  <a:lnTo>
                    <a:pt x="796117" y="107780"/>
                  </a:lnTo>
                  <a:lnTo>
                    <a:pt x="793655" y="114543"/>
                  </a:lnTo>
                  <a:lnTo>
                    <a:pt x="788828" y="137114"/>
                  </a:lnTo>
                  <a:lnTo>
                    <a:pt x="777114" y="159395"/>
                  </a:lnTo>
                  <a:lnTo>
                    <a:pt x="766866" y="171704"/>
                  </a:lnTo>
                  <a:lnTo>
                    <a:pt x="768014" y="176586"/>
                  </a:lnTo>
                  <a:lnTo>
                    <a:pt x="778179" y="190707"/>
                  </a:lnTo>
                  <a:lnTo>
                    <a:pt x="779258" y="195755"/>
                  </a:lnTo>
                  <a:lnTo>
                    <a:pt x="776616" y="206584"/>
                  </a:lnTo>
                  <a:lnTo>
                    <a:pt x="769189" y="213361"/>
                  </a:lnTo>
                  <a:lnTo>
                    <a:pt x="769023" y="219363"/>
                  </a:lnTo>
                  <a:lnTo>
                    <a:pt x="770406" y="229294"/>
                  </a:lnTo>
                  <a:lnTo>
                    <a:pt x="774721" y="245987"/>
                  </a:lnTo>
                  <a:lnTo>
                    <a:pt x="778110" y="248781"/>
                  </a:lnTo>
                  <a:lnTo>
                    <a:pt x="789423" y="252501"/>
                  </a:lnTo>
                  <a:lnTo>
                    <a:pt x="803198" y="272389"/>
                  </a:lnTo>
                  <a:lnTo>
                    <a:pt x="811704" y="273136"/>
                  </a:lnTo>
                  <a:lnTo>
                    <a:pt x="855407" y="310243"/>
                  </a:lnTo>
                  <a:lnTo>
                    <a:pt x="834676" y="329315"/>
                  </a:lnTo>
                  <a:lnTo>
                    <a:pt x="821648" y="344086"/>
                  </a:lnTo>
                  <a:lnTo>
                    <a:pt x="816088" y="351775"/>
                  </a:lnTo>
                  <a:lnTo>
                    <a:pt x="806171" y="370861"/>
                  </a:lnTo>
                  <a:lnTo>
                    <a:pt x="787016" y="380943"/>
                  </a:lnTo>
                  <a:lnTo>
                    <a:pt x="777460" y="389435"/>
                  </a:lnTo>
                  <a:lnTo>
                    <a:pt x="775316" y="392920"/>
                  </a:lnTo>
                  <a:lnTo>
                    <a:pt x="761831" y="390777"/>
                  </a:lnTo>
                  <a:lnTo>
                    <a:pt x="744806" y="395410"/>
                  </a:lnTo>
                  <a:lnTo>
                    <a:pt x="739551" y="398951"/>
                  </a:lnTo>
                  <a:lnTo>
                    <a:pt x="736079" y="404344"/>
                  </a:lnTo>
                  <a:lnTo>
                    <a:pt x="728874" y="421093"/>
                  </a:lnTo>
                  <a:lnTo>
                    <a:pt x="696912" y="428298"/>
                  </a:lnTo>
                  <a:lnTo>
                    <a:pt x="664936" y="435407"/>
                  </a:lnTo>
                  <a:lnTo>
                    <a:pt x="633057" y="442336"/>
                  </a:lnTo>
                  <a:lnTo>
                    <a:pt x="601012" y="449293"/>
                  </a:lnTo>
                  <a:lnTo>
                    <a:pt x="569050" y="456125"/>
                  </a:lnTo>
                  <a:lnTo>
                    <a:pt x="537060" y="462902"/>
                  </a:lnTo>
                  <a:lnTo>
                    <a:pt x="505043" y="469582"/>
                  </a:lnTo>
                  <a:lnTo>
                    <a:pt x="472971" y="476193"/>
                  </a:lnTo>
                  <a:lnTo>
                    <a:pt x="440843" y="482735"/>
                  </a:lnTo>
                  <a:lnTo>
                    <a:pt x="408812" y="489166"/>
                  </a:lnTo>
                  <a:lnTo>
                    <a:pt x="376684" y="495528"/>
                  </a:lnTo>
                  <a:lnTo>
                    <a:pt x="344652" y="501807"/>
                  </a:lnTo>
                  <a:lnTo>
                    <a:pt x="312539" y="507989"/>
                  </a:lnTo>
                  <a:lnTo>
                    <a:pt x="280411" y="514102"/>
                  </a:lnTo>
                  <a:lnTo>
                    <a:pt x="248186" y="520132"/>
                  </a:lnTo>
                  <a:lnTo>
                    <a:pt x="216058" y="526079"/>
                  </a:lnTo>
                  <a:lnTo>
                    <a:pt x="197899" y="529482"/>
                  </a:lnTo>
                  <a:lnTo>
                    <a:pt x="179725" y="532773"/>
                  </a:lnTo>
                  <a:lnTo>
                    <a:pt x="161566" y="535982"/>
                  </a:lnTo>
                  <a:lnTo>
                    <a:pt x="143393" y="539301"/>
                  </a:lnTo>
                  <a:lnTo>
                    <a:pt x="125234" y="542510"/>
                  </a:lnTo>
                  <a:lnTo>
                    <a:pt x="107075" y="545718"/>
                  </a:lnTo>
                  <a:lnTo>
                    <a:pt x="88846" y="548858"/>
                  </a:lnTo>
                  <a:lnTo>
                    <a:pt x="70673" y="552025"/>
                  </a:lnTo>
                  <a:lnTo>
                    <a:pt x="67022" y="531113"/>
                  </a:lnTo>
                  <a:lnTo>
                    <a:pt x="63385" y="510133"/>
                  </a:lnTo>
                  <a:lnTo>
                    <a:pt x="59844" y="489221"/>
                  </a:lnTo>
                  <a:lnTo>
                    <a:pt x="56207" y="468337"/>
                  </a:lnTo>
                  <a:lnTo>
                    <a:pt x="52555" y="447426"/>
                  </a:lnTo>
                  <a:lnTo>
                    <a:pt x="49015" y="426445"/>
                  </a:lnTo>
                  <a:lnTo>
                    <a:pt x="45363" y="405548"/>
                  </a:lnTo>
                  <a:lnTo>
                    <a:pt x="41906" y="384733"/>
                  </a:lnTo>
                  <a:lnTo>
                    <a:pt x="38434" y="365550"/>
                  </a:lnTo>
                  <a:lnTo>
                    <a:pt x="35198" y="346630"/>
                  </a:lnTo>
                  <a:lnTo>
                    <a:pt x="31920" y="327641"/>
                  </a:lnTo>
                  <a:lnTo>
                    <a:pt x="28684" y="308666"/>
                  </a:lnTo>
                  <a:lnTo>
                    <a:pt x="25393" y="289663"/>
                  </a:lnTo>
                  <a:lnTo>
                    <a:pt x="22170" y="270674"/>
                  </a:lnTo>
                  <a:lnTo>
                    <a:pt x="18865" y="251671"/>
                  </a:lnTo>
                  <a:lnTo>
                    <a:pt x="15642" y="232682"/>
                  </a:lnTo>
                  <a:lnTo>
                    <a:pt x="12364" y="213762"/>
                  </a:lnTo>
                  <a:lnTo>
                    <a:pt x="9170" y="194759"/>
                  </a:lnTo>
                  <a:lnTo>
                    <a:pt x="5850" y="175784"/>
                  </a:lnTo>
                  <a:lnTo>
                    <a:pt x="2559" y="156767"/>
                  </a:lnTo>
                  <a:lnTo>
                    <a:pt x="0" y="141568"/>
                  </a:lnTo>
                  <a:lnTo>
                    <a:pt x="23428" y="127959"/>
                  </a:lnTo>
                  <a:lnTo>
                    <a:pt x="33511" y="119771"/>
                  </a:lnTo>
                  <a:lnTo>
                    <a:pt x="43746" y="111680"/>
                  </a:lnTo>
                  <a:lnTo>
                    <a:pt x="48959" y="107130"/>
                  </a:lnTo>
                  <a:lnTo>
                    <a:pt x="54975" y="102760"/>
                  </a:lnTo>
                  <a:lnTo>
                    <a:pt x="92885" y="71807"/>
                  </a:lnTo>
                  <a:lnTo>
                    <a:pt x="93147" y="72762"/>
                  </a:lnTo>
                  <a:lnTo>
                    <a:pt x="97532" y="97158"/>
                  </a:lnTo>
                  <a:lnTo>
                    <a:pt x="101902" y="121514"/>
                  </a:lnTo>
                  <a:lnTo>
                    <a:pt x="120490" y="118125"/>
                  </a:lnTo>
                  <a:lnTo>
                    <a:pt x="139133" y="114751"/>
                  </a:lnTo>
                  <a:lnTo>
                    <a:pt x="157749" y="111362"/>
                  </a:lnTo>
                  <a:lnTo>
                    <a:pt x="176324" y="107877"/>
                  </a:lnTo>
                  <a:lnTo>
                    <a:pt x="194911" y="104433"/>
                  </a:lnTo>
                  <a:lnTo>
                    <a:pt x="213485" y="100962"/>
                  </a:lnTo>
                  <a:lnTo>
                    <a:pt x="232073" y="97421"/>
                  </a:lnTo>
                  <a:lnTo>
                    <a:pt x="250662" y="93853"/>
                  </a:lnTo>
                  <a:lnTo>
                    <a:pt x="269263" y="90216"/>
                  </a:lnTo>
                  <a:lnTo>
                    <a:pt x="287782" y="86564"/>
                  </a:lnTo>
                  <a:lnTo>
                    <a:pt x="306356" y="82927"/>
                  </a:lnTo>
                  <a:lnTo>
                    <a:pt x="324944" y="79303"/>
                  </a:lnTo>
                  <a:lnTo>
                    <a:pt x="343449" y="75569"/>
                  </a:lnTo>
                  <a:lnTo>
                    <a:pt x="361955" y="71849"/>
                  </a:lnTo>
                  <a:lnTo>
                    <a:pt x="380515" y="68128"/>
                  </a:lnTo>
                  <a:lnTo>
                    <a:pt x="399033" y="64353"/>
                  </a:lnTo>
                  <a:lnTo>
                    <a:pt x="417539" y="60549"/>
                  </a:lnTo>
                  <a:lnTo>
                    <a:pt x="436126" y="56677"/>
                  </a:lnTo>
                  <a:lnTo>
                    <a:pt x="454604" y="52790"/>
                  </a:lnTo>
                  <a:lnTo>
                    <a:pt x="473109" y="48918"/>
                  </a:lnTo>
                  <a:lnTo>
                    <a:pt x="491641" y="45032"/>
                  </a:lnTo>
                  <a:lnTo>
                    <a:pt x="510133" y="41062"/>
                  </a:lnTo>
                  <a:lnTo>
                    <a:pt x="528569" y="37107"/>
                  </a:lnTo>
                  <a:lnTo>
                    <a:pt x="547046" y="33041"/>
                  </a:lnTo>
                  <a:lnTo>
                    <a:pt x="565551" y="29002"/>
                  </a:lnTo>
                  <a:lnTo>
                    <a:pt x="583945" y="24964"/>
                  </a:lnTo>
                  <a:lnTo>
                    <a:pt x="602450" y="20912"/>
                  </a:lnTo>
                  <a:lnTo>
                    <a:pt x="620900" y="16790"/>
                  </a:lnTo>
                  <a:lnTo>
                    <a:pt x="639405" y="12572"/>
                  </a:lnTo>
                  <a:lnTo>
                    <a:pt x="657828" y="8437"/>
                  </a:lnTo>
                  <a:lnTo>
                    <a:pt x="676221" y="4218"/>
                  </a:lnTo>
                  <a:lnTo>
                    <a:pt x="694657" y="0"/>
                  </a:lnTo>
                  <a:lnTo>
                    <a:pt x="707188" y="6860"/>
                  </a:lnTo>
                  <a:lnTo>
                    <a:pt x="714131" y="15545"/>
                  </a:lnTo>
                  <a:lnTo>
                    <a:pt x="731391" y="18823"/>
                  </a:lnTo>
                  <a:lnTo>
                    <a:pt x="735844" y="21894"/>
                  </a:lnTo>
                  <a:lnTo>
                    <a:pt x="737269" y="27592"/>
                  </a:lnTo>
                  <a:lnTo>
                    <a:pt x="744212" y="32460"/>
                  </a:lnTo>
                  <a:lnTo>
                    <a:pt x="744599" y="42210"/>
                  </a:lnTo>
                  <a:lnTo>
                    <a:pt x="746673" y="50467"/>
                  </a:lnTo>
                  <a:lnTo>
                    <a:pt x="751140" y="60453"/>
                  </a:lnTo>
                  <a:lnTo>
                    <a:pt x="757309" y="69456"/>
                  </a:lnTo>
                  <a:lnTo>
                    <a:pt x="764749" y="76233"/>
                  </a:lnTo>
                  <a:lnTo>
                    <a:pt x="772342" y="80783"/>
                  </a:lnTo>
                  <a:lnTo>
                    <a:pt x="798523" y="84089"/>
                  </a:lnTo>
                  <a:lnTo>
                    <a:pt x="804650" y="88113"/>
                  </a:lnTo>
                  <a:lnTo>
                    <a:pt x="809007" y="94143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17145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</a:t>
              </a:r>
            </a:p>
          </p:txBody>
        </p:sp>
        <p:sp>
          <p:nvSpPr>
            <p:cNvPr id="97" name="Freeform: Shape 513">
              <a:extLst>
                <a:ext uri="{FF2B5EF4-FFF2-40B4-BE49-F238E27FC236}">
                  <a16:creationId xmlns:a16="http://schemas.microsoft.com/office/drawing/2014/main" id="{9DD813CE-16E8-D15C-7354-EF83E3010F64}"/>
                </a:ext>
              </a:extLst>
            </p:cNvPr>
            <p:cNvSpPr/>
            <p:nvPr/>
          </p:nvSpPr>
          <p:spPr>
            <a:xfrm>
              <a:off x="6693181" y="2353635"/>
              <a:ext cx="938708" cy="978621"/>
            </a:xfrm>
            <a:custGeom>
              <a:avLst/>
              <a:gdLst>
                <a:gd name="connsiteX0" fmla="*/ 166061 w 1113731"/>
                <a:gd name="connsiteY0" fmla="*/ 50868 h 1161086"/>
                <a:gd name="connsiteX1" fmla="*/ 165660 w 1113731"/>
                <a:gd name="connsiteY1" fmla="*/ 53980 h 1161086"/>
                <a:gd name="connsiteX2" fmla="*/ 170280 w 1113731"/>
                <a:gd name="connsiteY2" fmla="*/ 54575 h 1161086"/>
                <a:gd name="connsiteX3" fmla="*/ 169616 w 1113731"/>
                <a:gd name="connsiteY3" fmla="*/ 56151 h 1161086"/>
                <a:gd name="connsiteX4" fmla="*/ 164899 w 1113731"/>
                <a:gd name="connsiteY4" fmla="*/ 59304 h 1161086"/>
                <a:gd name="connsiteX5" fmla="*/ 151359 w 1113731"/>
                <a:gd name="connsiteY5" fmla="*/ 66068 h 1161086"/>
                <a:gd name="connsiteX6" fmla="*/ 142093 w 1113731"/>
                <a:gd name="connsiteY6" fmla="*/ 68612 h 1161086"/>
                <a:gd name="connsiteX7" fmla="*/ 137142 w 1113731"/>
                <a:gd name="connsiteY7" fmla="*/ 66980 h 1161086"/>
                <a:gd name="connsiteX8" fmla="*/ 136395 w 1113731"/>
                <a:gd name="connsiteY8" fmla="*/ 63191 h 1161086"/>
                <a:gd name="connsiteX9" fmla="*/ 139770 w 1113731"/>
                <a:gd name="connsiteY9" fmla="*/ 57313 h 1161086"/>
                <a:gd name="connsiteX10" fmla="*/ 139507 w 1113731"/>
                <a:gd name="connsiteY10" fmla="*/ 54505 h 1161086"/>
                <a:gd name="connsiteX11" fmla="*/ 135648 w 1113731"/>
                <a:gd name="connsiteY11" fmla="*/ 54823 h 1161086"/>
                <a:gd name="connsiteX12" fmla="*/ 136395 w 1113731"/>
                <a:gd name="connsiteY12" fmla="*/ 52597 h 1161086"/>
                <a:gd name="connsiteX13" fmla="*/ 141858 w 1113731"/>
                <a:gd name="connsiteY13" fmla="*/ 47812 h 1161086"/>
                <a:gd name="connsiteX14" fmla="*/ 188342 w 1113731"/>
                <a:gd name="connsiteY14" fmla="*/ 16002 h 1161086"/>
                <a:gd name="connsiteX15" fmla="*/ 208327 w 1113731"/>
                <a:gd name="connsiteY15" fmla="*/ 4121 h 1161086"/>
                <a:gd name="connsiteX16" fmla="*/ 219142 w 1113731"/>
                <a:gd name="connsiteY16" fmla="*/ 0 h 1161086"/>
                <a:gd name="connsiteX17" fmla="*/ 221051 w 1113731"/>
                <a:gd name="connsiteY17" fmla="*/ 1411 h 1161086"/>
                <a:gd name="connsiteX18" fmla="*/ 209890 w 1113731"/>
                <a:gd name="connsiteY18" fmla="*/ 12862 h 1161086"/>
                <a:gd name="connsiteX19" fmla="*/ 208327 w 1113731"/>
                <a:gd name="connsiteY19" fmla="*/ 17329 h 1161086"/>
                <a:gd name="connsiteX20" fmla="*/ 209004 w 1113731"/>
                <a:gd name="connsiteY20" fmla="*/ 20137 h 1161086"/>
                <a:gd name="connsiteX21" fmla="*/ 205519 w 1113731"/>
                <a:gd name="connsiteY21" fmla="*/ 26001 h 1161086"/>
                <a:gd name="connsiteX22" fmla="*/ 171400 w 1113731"/>
                <a:gd name="connsiteY22" fmla="*/ 48462 h 1161086"/>
                <a:gd name="connsiteX23" fmla="*/ 166061 w 1113731"/>
                <a:gd name="connsiteY23" fmla="*/ 50868 h 1161086"/>
                <a:gd name="connsiteX24" fmla="*/ 268876 w 1113731"/>
                <a:gd name="connsiteY24" fmla="*/ 175894 h 1161086"/>
                <a:gd name="connsiteX25" fmla="*/ 267065 w 1113731"/>
                <a:gd name="connsiteY25" fmla="*/ 182077 h 1161086"/>
                <a:gd name="connsiteX26" fmla="*/ 267825 w 1113731"/>
                <a:gd name="connsiteY26" fmla="*/ 185645 h 1161086"/>
                <a:gd name="connsiteX27" fmla="*/ 253746 w 1113731"/>
                <a:gd name="connsiteY27" fmla="*/ 202739 h 1161086"/>
                <a:gd name="connsiteX28" fmla="*/ 249030 w 1113731"/>
                <a:gd name="connsiteY28" fmla="*/ 213236 h 1161086"/>
                <a:gd name="connsiteX29" fmla="*/ 244521 w 1113731"/>
                <a:gd name="connsiteY29" fmla="*/ 215214 h 1161086"/>
                <a:gd name="connsiteX30" fmla="*/ 240206 w 1113731"/>
                <a:gd name="connsiteY30" fmla="*/ 208686 h 1161086"/>
                <a:gd name="connsiteX31" fmla="*/ 239805 w 1113731"/>
                <a:gd name="connsiteY31" fmla="*/ 203251 h 1161086"/>
                <a:gd name="connsiteX32" fmla="*/ 243249 w 1113731"/>
                <a:gd name="connsiteY32" fmla="*/ 198784 h 1161086"/>
                <a:gd name="connsiteX33" fmla="*/ 246485 w 1113731"/>
                <a:gd name="connsiteY33" fmla="*/ 192588 h 1161086"/>
                <a:gd name="connsiteX34" fmla="*/ 246222 w 1113731"/>
                <a:gd name="connsiteY34" fmla="*/ 184400 h 1161086"/>
                <a:gd name="connsiteX35" fmla="*/ 244576 w 1113731"/>
                <a:gd name="connsiteY35" fmla="*/ 181606 h 1161086"/>
                <a:gd name="connsiteX36" fmla="*/ 240538 w 1113731"/>
                <a:gd name="connsiteY36" fmla="*/ 189296 h 1161086"/>
                <a:gd name="connsiteX37" fmla="*/ 243235 w 1113731"/>
                <a:gd name="connsiteY37" fmla="*/ 190596 h 1161086"/>
                <a:gd name="connsiteX38" fmla="*/ 244148 w 1113731"/>
                <a:gd name="connsiteY38" fmla="*/ 191758 h 1161086"/>
                <a:gd name="connsiteX39" fmla="*/ 243484 w 1113731"/>
                <a:gd name="connsiteY39" fmla="*/ 194482 h 1161086"/>
                <a:gd name="connsiteX40" fmla="*/ 225574 w 1113731"/>
                <a:gd name="connsiteY40" fmla="*/ 192104 h 1161086"/>
                <a:gd name="connsiteX41" fmla="*/ 219779 w 1113731"/>
                <a:gd name="connsiteY41" fmla="*/ 186807 h 1161086"/>
                <a:gd name="connsiteX42" fmla="*/ 220041 w 1113731"/>
                <a:gd name="connsiteY42" fmla="*/ 178799 h 1161086"/>
                <a:gd name="connsiteX43" fmla="*/ 225089 w 1113731"/>
                <a:gd name="connsiteY43" fmla="*/ 168149 h 1161086"/>
                <a:gd name="connsiteX44" fmla="*/ 244397 w 1113731"/>
                <a:gd name="connsiteY44" fmla="*/ 144762 h 1161086"/>
                <a:gd name="connsiteX45" fmla="*/ 253151 w 1113731"/>
                <a:gd name="connsiteY45" fmla="*/ 137985 h 1161086"/>
                <a:gd name="connsiteX46" fmla="*/ 278765 w 1113731"/>
                <a:gd name="connsiteY46" fmla="*/ 126174 h 1161086"/>
                <a:gd name="connsiteX47" fmla="*/ 293135 w 1113731"/>
                <a:gd name="connsiteY47" fmla="*/ 122703 h 1161086"/>
                <a:gd name="connsiteX48" fmla="*/ 307753 w 1113731"/>
                <a:gd name="connsiteY48" fmla="*/ 121375 h 1161086"/>
                <a:gd name="connsiteX49" fmla="*/ 318665 w 1113731"/>
                <a:gd name="connsiteY49" fmla="*/ 123533 h 1161086"/>
                <a:gd name="connsiteX50" fmla="*/ 325844 w 1113731"/>
                <a:gd name="connsiteY50" fmla="*/ 129120 h 1161086"/>
                <a:gd name="connsiteX51" fmla="*/ 319979 w 1113731"/>
                <a:gd name="connsiteY51" fmla="*/ 133850 h 1161086"/>
                <a:gd name="connsiteX52" fmla="*/ 291406 w 1113731"/>
                <a:gd name="connsiteY52" fmla="*/ 139949 h 1161086"/>
                <a:gd name="connsiteX53" fmla="*/ 290742 w 1113731"/>
                <a:gd name="connsiteY53" fmla="*/ 141194 h 1161086"/>
                <a:gd name="connsiteX54" fmla="*/ 296537 w 1113731"/>
                <a:gd name="connsiteY54" fmla="*/ 144085 h 1161086"/>
                <a:gd name="connsiteX55" fmla="*/ 297768 w 1113731"/>
                <a:gd name="connsiteY55" fmla="*/ 146408 h 1161086"/>
                <a:gd name="connsiteX56" fmla="*/ 293218 w 1113731"/>
                <a:gd name="connsiteY56" fmla="*/ 153171 h 1161086"/>
                <a:gd name="connsiteX57" fmla="*/ 268876 w 1113731"/>
                <a:gd name="connsiteY57" fmla="*/ 175894 h 1161086"/>
                <a:gd name="connsiteX58" fmla="*/ 771803 w 1113731"/>
                <a:gd name="connsiteY58" fmla="*/ 253690 h 1161086"/>
                <a:gd name="connsiteX59" fmla="*/ 776008 w 1113731"/>
                <a:gd name="connsiteY59" fmla="*/ 255613 h 1161086"/>
                <a:gd name="connsiteX60" fmla="*/ 779161 w 1113731"/>
                <a:gd name="connsiteY60" fmla="*/ 259388 h 1161086"/>
                <a:gd name="connsiteX61" fmla="*/ 787238 w 1113731"/>
                <a:gd name="connsiteY61" fmla="*/ 269886 h 1161086"/>
                <a:gd name="connsiteX62" fmla="*/ 791553 w 1113731"/>
                <a:gd name="connsiteY62" fmla="*/ 277147 h 1161086"/>
                <a:gd name="connsiteX63" fmla="*/ 795024 w 1113731"/>
                <a:gd name="connsiteY63" fmla="*/ 288308 h 1161086"/>
                <a:gd name="connsiteX64" fmla="*/ 796906 w 1113731"/>
                <a:gd name="connsiteY64" fmla="*/ 291959 h 1161086"/>
                <a:gd name="connsiteX65" fmla="*/ 797569 w 1113731"/>
                <a:gd name="connsiteY65" fmla="*/ 298639 h 1161086"/>
                <a:gd name="connsiteX66" fmla="*/ 793683 w 1113731"/>
                <a:gd name="connsiteY66" fmla="*/ 303756 h 1161086"/>
                <a:gd name="connsiteX67" fmla="*/ 792977 w 1113731"/>
                <a:gd name="connsiteY67" fmla="*/ 307476 h 1161086"/>
                <a:gd name="connsiteX68" fmla="*/ 796117 w 1113731"/>
                <a:gd name="connsiteY68" fmla="*/ 310685 h 1161086"/>
                <a:gd name="connsiteX69" fmla="*/ 811289 w 1113731"/>
                <a:gd name="connsiteY69" fmla="*/ 309717 h 1161086"/>
                <a:gd name="connsiteX70" fmla="*/ 818661 w 1113731"/>
                <a:gd name="connsiteY70" fmla="*/ 312345 h 1161086"/>
                <a:gd name="connsiteX71" fmla="*/ 821800 w 1113731"/>
                <a:gd name="connsiteY71" fmla="*/ 315982 h 1161086"/>
                <a:gd name="connsiteX72" fmla="*/ 820638 w 1113731"/>
                <a:gd name="connsiteY72" fmla="*/ 320601 h 1161086"/>
                <a:gd name="connsiteX73" fmla="*/ 822215 w 1113731"/>
                <a:gd name="connsiteY73" fmla="*/ 325152 h 1161086"/>
                <a:gd name="connsiteX74" fmla="*/ 826585 w 1113731"/>
                <a:gd name="connsiteY74" fmla="*/ 329605 h 1161086"/>
                <a:gd name="connsiteX75" fmla="*/ 839627 w 1113731"/>
                <a:gd name="connsiteY75" fmla="*/ 335469 h 1161086"/>
                <a:gd name="connsiteX76" fmla="*/ 843112 w 1113731"/>
                <a:gd name="connsiteY76" fmla="*/ 338622 h 1161086"/>
                <a:gd name="connsiteX77" fmla="*/ 842767 w 1113731"/>
                <a:gd name="connsiteY77" fmla="*/ 342481 h 1161086"/>
                <a:gd name="connsiteX78" fmla="*/ 839475 w 1113731"/>
                <a:gd name="connsiteY78" fmla="*/ 345385 h 1161086"/>
                <a:gd name="connsiteX79" fmla="*/ 833266 w 1113731"/>
                <a:gd name="connsiteY79" fmla="*/ 347363 h 1161086"/>
                <a:gd name="connsiteX80" fmla="*/ 786049 w 1113731"/>
                <a:gd name="connsiteY80" fmla="*/ 346395 h 1161086"/>
                <a:gd name="connsiteX81" fmla="*/ 772260 w 1113731"/>
                <a:gd name="connsiteY81" fmla="*/ 346976 h 1161086"/>
                <a:gd name="connsiteX82" fmla="*/ 770586 w 1113731"/>
                <a:gd name="connsiteY82" fmla="*/ 349770 h 1161086"/>
                <a:gd name="connsiteX83" fmla="*/ 769342 w 1113731"/>
                <a:gd name="connsiteY83" fmla="*/ 350351 h 1161086"/>
                <a:gd name="connsiteX84" fmla="*/ 767032 w 1113731"/>
                <a:gd name="connsiteY84" fmla="*/ 349922 h 1161086"/>
                <a:gd name="connsiteX85" fmla="*/ 763076 w 1113731"/>
                <a:gd name="connsiteY85" fmla="*/ 350268 h 1161086"/>
                <a:gd name="connsiteX86" fmla="*/ 760863 w 1113731"/>
                <a:gd name="connsiteY86" fmla="*/ 348843 h 1161086"/>
                <a:gd name="connsiteX87" fmla="*/ 758609 w 1113731"/>
                <a:gd name="connsiteY87" fmla="*/ 344390 h 1161086"/>
                <a:gd name="connsiteX88" fmla="*/ 754156 w 1113731"/>
                <a:gd name="connsiteY88" fmla="*/ 341900 h 1161086"/>
                <a:gd name="connsiteX89" fmla="*/ 747642 w 1113731"/>
                <a:gd name="connsiteY89" fmla="*/ 341430 h 1161086"/>
                <a:gd name="connsiteX90" fmla="*/ 742621 w 1113731"/>
                <a:gd name="connsiteY90" fmla="*/ 345648 h 1161086"/>
                <a:gd name="connsiteX91" fmla="*/ 737905 w 1113731"/>
                <a:gd name="connsiteY91" fmla="*/ 360336 h 1161086"/>
                <a:gd name="connsiteX92" fmla="*/ 739219 w 1113731"/>
                <a:gd name="connsiteY92" fmla="*/ 362839 h 1161086"/>
                <a:gd name="connsiteX93" fmla="*/ 739274 w 1113731"/>
                <a:gd name="connsiteY93" fmla="*/ 371912 h 1161086"/>
                <a:gd name="connsiteX94" fmla="*/ 741280 w 1113731"/>
                <a:gd name="connsiteY94" fmla="*/ 374125 h 1161086"/>
                <a:gd name="connsiteX95" fmla="*/ 741460 w 1113731"/>
                <a:gd name="connsiteY95" fmla="*/ 376186 h 1161086"/>
                <a:gd name="connsiteX96" fmla="*/ 739911 w 1113731"/>
                <a:gd name="connsiteY96" fmla="*/ 378094 h 1161086"/>
                <a:gd name="connsiteX97" fmla="*/ 736107 w 1113731"/>
                <a:gd name="connsiteY97" fmla="*/ 378343 h 1161086"/>
                <a:gd name="connsiteX98" fmla="*/ 730063 w 1113731"/>
                <a:gd name="connsiteY98" fmla="*/ 376932 h 1161086"/>
                <a:gd name="connsiteX99" fmla="*/ 705708 w 1113731"/>
                <a:gd name="connsiteY99" fmla="*/ 358524 h 1161086"/>
                <a:gd name="connsiteX100" fmla="*/ 687936 w 1113731"/>
                <a:gd name="connsiteY100" fmla="*/ 350019 h 1161086"/>
                <a:gd name="connsiteX101" fmla="*/ 666610 w 1113731"/>
                <a:gd name="connsiteY101" fmla="*/ 344735 h 1161086"/>
                <a:gd name="connsiteX102" fmla="*/ 650027 w 1113731"/>
                <a:gd name="connsiteY102" fmla="*/ 342841 h 1161086"/>
                <a:gd name="connsiteX103" fmla="*/ 638147 w 1113731"/>
                <a:gd name="connsiteY103" fmla="*/ 344390 h 1161086"/>
                <a:gd name="connsiteX104" fmla="*/ 628977 w 1113731"/>
                <a:gd name="connsiteY104" fmla="*/ 350931 h 1161086"/>
                <a:gd name="connsiteX105" fmla="*/ 622546 w 1113731"/>
                <a:gd name="connsiteY105" fmla="*/ 362411 h 1161086"/>
                <a:gd name="connsiteX106" fmla="*/ 611302 w 1113731"/>
                <a:gd name="connsiteY106" fmla="*/ 369851 h 1161086"/>
                <a:gd name="connsiteX107" fmla="*/ 595273 w 1113731"/>
                <a:gd name="connsiteY107" fmla="*/ 373129 h 1161086"/>
                <a:gd name="connsiteX108" fmla="*/ 586767 w 1113731"/>
                <a:gd name="connsiteY108" fmla="*/ 376919 h 1161086"/>
                <a:gd name="connsiteX109" fmla="*/ 585868 w 1113731"/>
                <a:gd name="connsiteY109" fmla="*/ 381303 h 1161086"/>
                <a:gd name="connsiteX110" fmla="*/ 580004 w 1113731"/>
                <a:gd name="connsiteY110" fmla="*/ 382050 h 1161086"/>
                <a:gd name="connsiteX111" fmla="*/ 569272 w 1113731"/>
                <a:gd name="connsiteY111" fmla="*/ 379159 h 1161086"/>
                <a:gd name="connsiteX112" fmla="*/ 558443 w 1113731"/>
                <a:gd name="connsiteY112" fmla="*/ 379159 h 1161086"/>
                <a:gd name="connsiteX113" fmla="*/ 547627 w 1113731"/>
                <a:gd name="connsiteY113" fmla="*/ 382133 h 1161086"/>
                <a:gd name="connsiteX114" fmla="*/ 540048 w 1113731"/>
                <a:gd name="connsiteY114" fmla="*/ 387167 h 1161086"/>
                <a:gd name="connsiteX115" fmla="*/ 532912 w 1113731"/>
                <a:gd name="connsiteY115" fmla="*/ 401122 h 1161086"/>
                <a:gd name="connsiteX116" fmla="*/ 531929 w 1113731"/>
                <a:gd name="connsiteY116" fmla="*/ 407746 h 1161086"/>
                <a:gd name="connsiteX117" fmla="*/ 526315 w 1113731"/>
                <a:gd name="connsiteY117" fmla="*/ 413929 h 1161086"/>
                <a:gd name="connsiteX118" fmla="*/ 510783 w 1113731"/>
                <a:gd name="connsiteY118" fmla="*/ 424412 h 1161086"/>
                <a:gd name="connsiteX119" fmla="*/ 510299 w 1113731"/>
                <a:gd name="connsiteY119" fmla="*/ 427718 h 1161086"/>
                <a:gd name="connsiteX120" fmla="*/ 502748 w 1113731"/>
                <a:gd name="connsiteY120" fmla="*/ 438561 h 1161086"/>
                <a:gd name="connsiteX121" fmla="*/ 500549 w 1113731"/>
                <a:gd name="connsiteY121" fmla="*/ 444314 h 1161086"/>
                <a:gd name="connsiteX122" fmla="*/ 501143 w 1113731"/>
                <a:gd name="connsiteY122" fmla="*/ 449694 h 1161086"/>
                <a:gd name="connsiteX123" fmla="*/ 498156 w 1113731"/>
                <a:gd name="connsiteY123" fmla="*/ 449694 h 1161086"/>
                <a:gd name="connsiteX124" fmla="*/ 491739 w 1113731"/>
                <a:gd name="connsiteY124" fmla="*/ 444245 h 1161086"/>
                <a:gd name="connsiteX125" fmla="*/ 490618 w 1113731"/>
                <a:gd name="connsiteY125" fmla="*/ 436140 h 1161086"/>
                <a:gd name="connsiteX126" fmla="*/ 494989 w 1113731"/>
                <a:gd name="connsiteY126" fmla="*/ 425422 h 1161086"/>
                <a:gd name="connsiteX127" fmla="*/ 499318 w 1113731"/>
                <a:gd name="connsiteY127" fmla="*/ 419959 h 1161086"/>
                <a:gd name="connsiteX128" fmla="*/ 503563 w 1113731"/>
                <a:gd name="connsiteY128" fmla="*/ 419862 h 1161086"/>
                <a:gd name="connsiteX129" fmla="*/ 505666 w 1113731"/>
                <a:gd name="connsiteY129" fmla="*/ 415077 h 1161086"/>
                <a:gd name="connsiteX130" fmla="*/ 505666 w 1113731"/>
                <a:gd name="connsiteY130" fmla="*/ 405658 h 1161086"/>
                <a:gd name="connsiteX131" fmla="*/ 503688 w 1113731"/>
                <a:gd name="connsiteY131" fmla="*/ 401108 h 1161086"/>
                <a:gd name="connsiteX132" fmla="*/ 495680 w 1113731"/>
                <a:gd name="connsiteY132" fmla="*/ 403833 h 1161086"/>
                <a:gd name="connsiteX133" fmla="*/ 491794 w 1113731"/>
                <a:gd name="connsiteY133" fmla="*/ 408051 h 1161086"/>
                <a:gd name="connsiteX134" fmla="*/ 486428 w 1113731"/>
                <a:gd name="connsiteY134" fmla="*/ 409379 h 1161086"/>
                <a:gd name="connsiteX135" fmla="*/ 479665 w 1113731"/>
                <a:gd name="connsiteY135" fmla="*/ 407899 h 1161086"/>
                <a:gd name="connsiteX136" fmla="*/ 474368 w 1113731"/>
                <a:gd name="connsiteY136" fmla="*/ 413597 h 1161086"/>
                <a:gd name="connsiteX137" fmla="*/ 470592 w 1113731"/>
                <a:gd name="connsiteY137" fmla="*/ 426390 h 1161086"/>
                <a:gd name="connsiteX138" fmla="*/ 465364 w 1113731"/>
                <a:gd name="connsiteY138" fmla="*/ 435075 h 1161086"/>
                <a:gd name="connsiteX139" fmla="*/ 458753 w 1113731"/>
                <a:gd name="connsiteY139" fmla="*/ 439625 h 1161086"/>
                <a:gd name="connsiteX140" fmla="*/ 453636 w 1113731"/>
                <a:gd name="connsiteY140" fmla="*/ 435891 h 1161086"/>
                <a:gd name="connsiteX141" fmla="*/ 449985 w 1113731"/>
                <a:gd name="connsiteY141" fmla="*/ 423928 h 1161086"/>
                <a:gd name="connsiteX142" fmla="*/ 449016 w 1113731"/>
                <a:gd name="connsiteY142" fmla="*/ 414261 h 1161086"/>
                <a:gd name="connsiteX143" fmla="*/ 450663 w 1113731"/>
                <a:gd name="connsiteY143" fmla="*/ 402380 h 1161086"/>
                <a:gd name="connsiteX144" fmla="*/ 449016 w 1113731"/>
                <a:gd name="connsiteY144" fmla="*/ 400223 h 1161086"/>
                <a:gd name="connsiteX145" fmla="*/ 446444 w 1113731"/>
                <a:gd name="connsiteY145" fmla="*/ 404192 h 1161086"/>
                <a:gd name="connsiteX146" fmla="*/ 442973 w 1113731"/>
                <a:gd name="connsiteY146" fmla="*/ 414357 h 1161086"/>
                <a:gd name="connsiteX147" fmla="*/ 439211 w 1113731"/>
                <a:gd name="connsiteY147" fmla="*/ 436043 h 1161086"/>
                <a:gd name="connsiteX148" fmla="*/ 436058 w 1113731"/>
                <a:gd name="connsiteY148" fmla="*/ 443332 h 1161086"/>
                <a:gd name="connsiteX149" fmla="*/ 431258 w 1113731"/>
                <a:gd name="connsiteY149" fmla="*/ 446720 h 1161086"/>
                <a:gd name="connsiteX150" fmla="*/ 424371 w 1113731"/>
                <a:gd name="connsiteY150" fmla="*/ 460260 h 1161086"/>
                <a:gd name="connsiteX151" fmla="*/ 415464 w 1113731"/>
                <a:gd name="connsiteY151" fmla="*/ 484049 h 1161086"/>
                <a:gd name="connsiteX152" fmla="*/ 405050 w 1113731"/>
                <a:gd name="connsiteY152" fmla="*/ 507270 h 1161086"/>
                <a:gd name="connsiteX153" fmla="*/ 393073 w 1113731"/>
                <a:gd name="connsiteY153" fmla="*/ 529910 h 1161086"/>
                <a:gd name="connsiteX154" fmla="*/ 385743 w 1113731"/>
                <a:gd name="connsiteY154" fmla="*/ 542108 h 1161086"/>
                <a:gd name="connsiteX155" fmla="*/ 383101 w 1113731"/>
                <a:gd name="connsiteY155" fmla="*/ 544031 h 1161086"/>
                <a:gd name="connsiteX156" fmla="*/ 382188 w 1113731"/>
                <a:gd name="connsiteY156" fmla="*/ 547986 h 1161086"/>
                <a:gd name="connsiteX157" fmla="*/ 382534 w 1113731"/>
                <a:gd name="connsiteY157" fmla="*/ 556990 h 1161086"/>
                <a:gd name="connsiteX158" fmla="*/ 376103 w 1113731"/>
                <a:gd name="connsiteY158" fmla="*/ 555081 h 1161086"/>
                <a:gd name="connsiteX159" fmla="*/ 370128 w 1113731"/>
                <a:gd name="connsiteY159" fmla="*/ 548318 h 1161086"/>
                <a:gd name="connsiteX160" fmla="*/ 366242 w 1113731"/>
                <a:gd name="connsiteY160" fmla="*/ 541209 h 1161086"/>
                <a:gd name="connsiteX161" fmla="*/ 365260 w 1113731"/>
                <a:gd name="connsiteY161" fmla="*/ 533603 h 1161086"/>
                <a:gd name="connsiteX162" fmla="*/ 371124 w 1113731"/>
                <a:gd name="connsiteY162" fmla="*/ 514047 h 1161086"/>
                <a:gd name="connsiteX163" fmla="*/ 371525 w 1113731"/>
                <a:gd name="connsiteY163" fmla="*/ 510893 h 1161086"/>
                <a:gd name="connsiteX164" fmla="*/ 370571 w 1113731"/>
                <a:gd name="connsiteY164" fmla="*/ 509234 h 1161086"/>
                <a:gd name="connsiteX165" fmla="*/ 366201 w 1113731"/>
                <a:gd name="connsiteY165" fmla="*/ 507505 h 1161086"/>
                <a:gd name="connsiteX166" fmla="*/ 357086 w 1113731"/>
                <a:gd name="connsiteY166" fmla="*/ 511723 h 1161086"/>
                <a:gd name="connsiteX167" fmla="*/ 347695 w 1113731"/>
                <a:gd name="connsiteY167" fmla="*/ 513203 h 1161086"/>
                <a:gd name="connsiteX168" fmla="*/ 344528 w 1113731"/>
                <a:gd name="connsiteY168" fmla="*/ 512221 h 1161086"/>
                <a:gd name="connsiteX169" fmla="*/ 343034 w 1113731"/>
                <a:gd name="connsiteY169" fmla="*/ 509054 h 1161086"/>
                <a:gd name="connsiteX170" fmla="*/ 342744 w 1113731"/>
                <a:gd name="connsiteY170" fmla="*/ 504033 h 1161086"/>
                <a:gd name="connsiteX171" fmla="*/ 344141 w 1113731"/>
                <a:gd name="connsiteY171" fmla="*/ 497837 h 1161086"/>
                <a:gd name="connsiteX172" fmla="*/ 348843 w 1113731"/>
                <a:gd name="connsiteY172" fmla="*/ 486206 h 1161086"/>
                <a:gd name="connsiteX173" fmla="*/ 347958 w 1113731"/>
                <a:gd name="connsiteY173" fmla="*/ 475626 h 1161086"/>
                <a:gd name="connsiteX174" fmla="*/ 349978 w 1113731"/>
                <a:gd name="connsiteY174" fmla="*/ 469333 h 1161086"/>
                <a:gd name="connsiteX175" fmla="*/ 346451 w 1113731"/>
                <a:gd name="connsiteY175" fmla="*/ 458352 h 1161086"/>
                <a:gd name="connsiteX176" fmla="*/ 346603 w 1113731"/>
                <a:gd name="connsiteY176" fmla="*/ 452986 h 1161086"/>
                <a:gd name="connsiteX177" fmla="*/ 342080 w 1113731"/>
                <a:gd name="connsiteY177" fmla="*/ 447453 h 1161086"/>
                <a:gd name="connsiteX178" fmla="*/ 330670 w 1113731"/>
                <a:gd name="connsiteY178" fmla="*/ 440690 h 1161086"/>
                <a:gd name="connsiteX179" fmla="*/ 304835 w 1113731"/>
                <a:gd name="connsiteY179" fmla="*/ 432600 h 1161086"/>
                <a:gd name="connsiteX180" fmla="*/ 306315 w 1113731"/>
                <a:gd name="connsiteY180" fmla="*/ 420858 h 1161086"/>
                <a:gd name="connsiteX181" fmla="*/ 304904 w 1113731"/>
                <a:gd name="connsiteY181" fmla="*/ 415976 h 1161086"/>
                <a:gd name="connsiteX182" fmla="*/ 298127 w 1113731"/>
                <a:gd name="connsiteY182" fmla="*/ 409130 h 1161086"/>
                <a:gd name="connsiteX183" fmla="*/ 271297 w 1113731"/>
                <a:gd name="connsiteY183" fmla="*/ 402671 h 1161086"/>
                <a:gd name="connsiteX184" fmla="*/ 253192 w 1113731"/>
                <a:gd name="connsiteY184" fmla="*/ 400278 h 1161086"/>
                <a:gd name="connsiteX185" fmla="*/ 235614 w 1113731"/>
                <a:gd name="connsiteY185" fmla="*/ 401592 h 1161086"/>
                <a:gd name="connsiteX186" fmla="*/ 222807 w 1113731"/>
                <a:gd name="connsiteY186" fmla="*/ 399476 h 1161086"/>
                <a:gd name="connsiteX187" fmla="*/ 208603 w 1113731"/>
                <a:gd name="connsiteY187" fmla="*/ 399545 h 1161086"/>
                <a:gd name="connsiteX188" fmla="*/ 199102 w 1113731"/>
                <a:gd name="connsiteY188" fmla="*/ 395106 h 1161086"/>
                <a:gd name="connsiteX189" fmla="*/ 189670 w 1113731"/>
                <a:gd name="connsiteY189" fmla="*/ 390624 h 1161086"/>
                <a:gd name="connsiteX190" fmla="*/ 180279 w 1113731"/>
                <a:gd name="connsiteY190" fmla="*/ 386088 h 1161086"/>
                <a:gd name="connsiteX191" fmla="*/ 170847 w 1113731"/>
                <a:gd name="connsiteY191" fmla="*/ 381552 h 1161086"/>
                <a:gd name="connsiteX192" fmla="*/ 154471 w 1113731"/>
                <a:gd name="connsiteY192" fmla="*/ 378329 h 1161086"/>
                <a:gd name="connsiteX193" fmla="*/ 138124 w 1113731"/>
                <a:gd name="connsiteY193" fmla="*/ 375038 h 1161086"/>
                <a:gd name="connsiteX194" fmla="*/ 121790 w 1113731"/>
                <a:gd name="connsiteY194" fmla="*/ 371732 h 1161086"/>
                <a:gd name="connsiteX195" fmla="*/ 105401 w 1113731"/>
                <a:gd name="connsiteY195" fmla="*/ 368441 h 1161086"/>
                <a:gd name="connsiteX196" fmla="*/ 89068 w 1113731"/>
                <a:gd name="connsiteY196" fmla="*/ 365135 h 1161086"/>
                <a:gd name="connsiteX197" fmla="*/ 72776 w 1113731"/>
                <a:gd name="connsiteY197" fmla="*/ 361761 h 1161086"/>
                <a:gd name="connsiteX198" fmla="*/ 56497 w 1113731"/>
                <a:gd name="connsiteY198" fmla="*/ 358358 h 1161086"/>
                <a:gd name="connsiteX199" fmla="*/ 40233 w 1113731"/>
                <a:gd name="connsiteY199" fmla="*/ 354984 h 1161086"/>
                <a:gd name="connsiteX200" fmla="*/ 36181 w 1113731"/>
                <a:gd name="connsiteY200" fmla="*/ 347474 h 1161086"/>
                <a:gd name="connsiteX201" fmla="*/ 32128 w 1113731"/>
                <a:gd name="connsiteY201" fmla="*/ 339950 h 1161086"/>
                <a:gd name="connsiteX202" fmla="*/ 28076 w 1113731"/>
                <a:gd name="connsiteY202" fmla="*/ 332426 h 1161086"/>
                <a:gd name="connsiteX203" fmla="*/ 24023 w 1113731"/>
                <a:gd name="connsiteY203" fmla="*/ 324916 h 1161086"/>
                <a:gd name="connsiteX204" fmla="*/ 16527 w 1113731"/>
                <a:gd name="connsiteY204" fmla="*/ 322123 h 1161086"/>
                <a:gd name="connsiteX205" fmla="*/ 12586 w 1113731"/>
                <a:gd name="connsiteY205" fmla="*/ 320629 h 1161086"/>
                <a:gd name="connsiteX206" fmla="*/ 9418 w 1113731"/>
                <a:gd name="connsiteY206" fmla="*/ 316757 h 1161086"/>
                <a:gd name="connsiteX207" fmla="*/ 2974 w 1113731"/>
                <a:gd name="connsiteY207" fmla="*/ 318886 h 1161086"/>
                <a:gd name="connsiteX208" fmla="*/ 0 w 1113731"/>
                <a:gd name="connsiteY208" fmla="*/ 312372 h 1161086"/>
                <a:gd name="connsiteX209" fmla="*/ 609 w 1113731"/>
                <a:gd name="connsiteY209" fmla="*/ 310879 h 1161086"/>
                <a:gd name="connsiteX210" fmla="*/ 8935 w 1113731"/>
                <a:gd name="connsiteY210" fmla="*/ 308569 h 1161086"/>
                <a:gd name="connsiteX211" fmla="*/ 32252 w 1113731"/>
                <a:gd name="connsiteY211" fmla="*/ 297436 h 1161086"/>
                <a:gd name="connsiteX212" fmla="*/ 51892 w 1113731"/>
                <a:gd name="connsiteY212" fmla="*/ 284366 h 1161086"/>
                <a:gd name="connsiteX213" fmla="*/ 67824 w 1113731"/>
                <a:gd name="connsiteY213" fmla="*/ 269429 h 1161086"/>
                <a:gd name="connsiteX214" fmla="*/ 88293 w 1113731"/>
                <a:gd name="connsiteY214" fmla="*/ 259527 h 1161086"/>
                <a:gd name="connsiteX215" fmla="*/ 113243 w 1113731"/>
                <a:gd name="connsiteY215" fmla="*/ 254631 h 1161086"/>
                <a:gd name="connsiteX216" fmla="*/ 130932 w 1113731"/>
                <a:gd name="connsiteY216" fmla="*/ 248435 h 1161086"/>
                <a:gd name="connsiteX217" fmla="*/ 141250 w 1113731"/>
                <a:gd name="connsiteY217" fmla="*/ 240925 h 1161086"/>
                <a:gd name="connsiteX218" fmla="*/ 154790 w 1113731"/>
                <a:gd name="connsiteY218" fmla="*/ 226804 h 1161086"/>
                <a:gd name="connsiteX219" fmla="*/ 162618 w 1113731"/>
                <a:gd name="connsiteY219" fmla="*/ 222351 h 1161086"/>
                <a:gd name="connsiteX220" fmla="*/ 172769 w 1113731"/>
                <a:gd name="connsiteY220" fmla="*/ 220345 h 1161086"/>
                <a:gd name="connsiteX221" fmla="*/ 180127 w 1113731"/>
                <a:gd name="connsiteY221" fmla="*/ 214744 h 1161086"/>
                <a:gd name="connsiteX222" fmla="*/ 184608 w 1113731"/>
                <a:gd name="connsiteY222" fmla="*/ 205395 h 1161086"/>
                <a:gd name="connsiteX223" fmla="*/ 193584 w 1113731"/>
                <a:gd name="connsiteY223" fmla="*/ 194496 h 1161086"/>
                <a:gd name="connsiteX224" fmla="*/ 207054 w 1113731"/>
                <a:gd name="connsiteY224" fmla="*/ 182035 h 1161086"/>
                <a:gd name="connsiteX225" fmla="*/ 214883 w 1113731"/>
                <a:gd name="connsiteY225" fmla="*/ 176738 h 1161086"/>
                <a:gd name="connsiteX226" fmla="*/ 217123 w 1113731"/>
                <a:gd name="connsiteY226" fmla="*/ 178730 h 1161086"/>
                <a:gd name="connsiteX227" fmla="*/ 218174 w 1113731"/>
                <a:gd name="connsiteY227" fmla="*/ 182699 h 1161086"/>
                <a:gd name="connsiteX228" fmla="*/ 218105 w 1113731"/>
                <a:gd name="connsiteY228" fmla="*/ 188646 h 1161086"/>
                <a:gd name="connsiteX229" fmla="*/ 222060 w 1113731"/>
                <a:gd name="connsiteY229" fmla="*/ 193099 h 1161086"/>
                <a:gd name="connsiteX230" fmla="*/ 230054 w 1113731"/>
                <a:gd name="connsiteY230" fmla="*/ 196073 h 1161086"/>
                <a:gd name="connsiteX231" fmla="*/ 233955 w 1113731"/>
                <a:gd name="connsiteY231" fmla="*/ 200623 h 1161086"/>
                <a:gd name="connsiteX232" fmla="*/ 233789 w 1113731"/>
                <a:gd name="connsiteY232" fmla="*/ 206653 h 1161086"/>
                <a:gd name="connsiteX233" fmla="*/ 236278 w 1113731"/>
                <a:gd name="connsiteY233" fmla="*/ 211604 h 1161086"/>
                <a:gd name="connsiteX234" fmla="*/ 241464 w 1113731"/>
                <a:gd name="connsiteY234" fmla="*/ 215408 h 1161086"/>
                <a:gd name="connsiteX235" fmla="*/ 243525 w 1113731"/>
                <a:gd name="connsiteY235" fmla="*/ 224480 h 1161086"/>
                <a:gd name="connsiteX236" fmla="*/ 242460 w 1113731"/>
                <a:gd name="connsiteY236" fmla="*/ 238864 h 1161086"/>
                <a:gd name="connsiteX237" fmla="*/ 242958 w 1113731"/>
                <a:gd name="connsiteY237" fmla="*/ 248020 h 1161086"/>
                <a:gd name="connsiteX238" fmla="*/ 245005 w 1113731"/>
                <a:gd name="connsiteY238" fmla="*/ 252058 h 1161086"/>
                <a:gd name="connsiteX239" fmla="*/ 246900 w 1113731"/>
                <a:gd name="connsiteY239" fmla="*/ 254299 h 1161086"/>
                <a:gd name="connsiteX240" fmla="*/ 249458 w 1113731"/>
                <a:gd name="connsiteY240" fmla="*/ 251823 h 1161086"/>
                <a:gd name="connsiteX241" fmla="*/ 252556 w 1113731"/>
                <a:gd name="connsiteY241" fmla="*/ 246540 h 1161086"/>
                <a:gd name="connsiteX242" fmla="*/ 253525 w 1113731"/>
                <a:gd name="connsiteY242" fmla="*/ 243373 h 1161086"/>
                <a:gd name="connsiteX243" fmla="*/ 254119 w 1113731"/>
                <a:gd name="connsiteY243" fmla="*/ 240164 h 1161086"/>
                <a:gd name="connsiteX244" fmla="*/ 274007 w 1113731"/>
                <a:gd name="connsiteY244" fmla="*/ 224052 h 1161086"/>
                <a:gd name="connsiteX245" fmla="*/ 278073 w 1113731"/>
                <a:gd name="connsiteY245" fmla="*/ 223001 h 1161086"/>
                <a:gd name="connsiteX246" fmla="*/ 285348 w 1113731"/>
                <a:gd name="connsiteY246" fmla="*/ 226043 h 1161086"/>
                <a:gd name="connsiteX247" fmla="*/ 317697 w 1113731"/>
                <a:gd name="connsiteY247" fmla="*/ 228367 h 1161086"/>
                <a:gd name="connsiteX248" fmla="*/ 330684 w 1113731"/>
                <a:gd name="connsiteY248" fmla="*/ 230925 h 1161086"/>
                <a:gd name="connsiteX249" fmla="*/ 344736 w 1113731"/>
                <a:gd name="connsiteY249" fmla="*/ 237924 h 1161086"/>
                <a:gd name="connsiteX250" fmla="*/ 349507 w 1113731"/>
                <a:gd name="connsiteY250" fmla="*/ 240676 h 1161086"/>
                <a:gd name="connsiteX251" fmla="*/ 368261 w 1113731"/>
                <a:gd name="connsiteY251" fmla="*/ 265626 h 1161086"/>
                <a:gd name="connsiteX252" fmla="*/ 376615 w 1113731"/>
                <a:gd name="connsiteY252" fmla="*/ 275279 h 1161086"/>
                <a:gd name="connsiteX253" fmla="*/ 381483 w 1113731"/>
                <a:gd name="connsiteY253" fmla="*/ 277672 h 1161086"/>
                <a:gd name="connsiteX254" fmla="*/ 384456 w 1113731"/>
                <a:gd name="connsiteY254" fmla="*/ 281462 h 1161086"/>
                <a:gd name="connsiteX255" fmla="*/ 387513 w 1113731"/>
                <a:gd name="connsiteY255" fmla="*/ 290562 h 1161086"/>
                <a:gd name="connsiteX256" fmla="*/ 390321 w 1113731"/>
                <a:gd name="connsiteY256" fmla="*/ 293107 h 1161086"/>
                <a:gd name="connsiteX257" fmla="*/ 414358 w 1113731"/>
                <a:gd name="connsiteY257" fmla="*/ 292789 h 1161086"/>
                <a:gd name="connsiteX258" fmla="*/ 425007 w 1113731"/>
                <a:gd name="connsiteY258" fmla="*/ 290064 h 1161086"/>
                <a:gd name="connsiteX259" fmla="*/ 431217 w 1113731"/>
                <a:gd name="connsiteY259" fmla="*/ 285625 h 1161086"/>
                <a:gd name="connsiteX260" fmla="*/ 438727 w 1113731"/>
                <a:gd name="connsiteY260" fmla="*/ 287353 h 1161086"/>
                <a:gd name="connsiteX261" fmla="*/ 447661 w 1113731"/>
                <a:gd name="connsiteY261" fmla="*/ 295181 h 1161086"/>
                <a:gd name="connsiteX262" fmla="*/ 455821 w 1113731"/>
                <a:gd name="connsiteY262" fmla="*/ 296855 h 1161086"/>
                <a:gd name="connsiteX263" fmla="*/ 463262 w 1113731"/>
                <a:gd name="connsiteY263" fmla="*/ 292208 h 1161086"/>
                <a:gd name="connsiteX264" fmla="*/ 470620 w 1113731"/>
                <a:gd name="connsiteY264" fmla="*/ 291627 h 1161086"/>
                <a:gd name="connsiteX265" fmla="*/ 477880 w 1113731"/>
                <a:gd name="connsiteY265" fmla="*/ 294932 h 1161086"/>
                <a:gd name="connsiteX266" fmla="*/ 481352 w 1113731"/>
                <a:gd name="connsiteY266" fmla="*/ 297574 h 1161086"/>
                <a:gd name="connsiteX267" fmla="*/ 483399 w 1113731"/>
                <a:gd name="connsiteY267" fmla="*/ 297256 h 1161086"/>
                <a:gd name="connsiteX268" fmla="*/ 495625 w 1113731"/>
                <a:gd name="connsiteY268" fmla="*/ 282637 h 1161086"/>
                <a:gd name="connsiteX269" fmla="*/ 510728 w 1113731"/>
                <a:gd name="connsiteY269" fmla="*/ 269235 h 1161086"/>
                <a:gd name="connsiteX270" fmla="*/ 531155 w 1113731"/>
                <a:gd name="connsiteY270" fmla="*/ 254299 h 1161086"/>
                <a:gd name="connsiteX271" fmla="*/ 543118 w 1113731"/>
                <a:gd name="connsiteY271" fmla="*/ 247273 h 1161086"/>
                <a:gd name="connsiteX272" fmla="*/ 546756 w 1113731"/>
                <a:gd name="connsiteY272" fmla="*/ 248255 h 1161086"/>
                <a:gd name="connsiteX273" fmla="*/ 566326 w 1113731"/>
                <a:gd name="connsiteY273" fmla="*/ 241810 h 1161086"/>
                <a:gd name="connsiteX274" fmla="*/ 584347 w 1113731"/>
                <a:gd name="connsiteY274" fmla="*/ 239403 h 1161086"/>
                <a:gd name="connsiteX275" fmla="*/ 608536 w 1113731"/>
                <a:gd name="connsiteY275" fmla="*/ 239251 h 1161086"/>
                <a:gd name="connsiteX276" fmla="*/ 630360 w 1113731"/>
                <a:gd name="connsiteY276" fmla="*/ 233719 h 1161086"/>
                <a:gd name="connsiteX277" fmla="*/ 649736 w 1113731"/>
                <a:gd name="connsiteY277" fmla="*/ 222890 h 1161086"/>
                <a:gd name="connsiteX278" fmla="*/ 667191 w 1113731"/>
                <a:gd name="connsiteY278" fmla="*/ 216044 h 1161086"/>
                <a:gd name="connsiteX279" fmla="*/ 682722 w 1113731"/>
                <a:gd name="connsiteY279" fmla="*/ 213153 h 1161086"/>
                <a:gd name="connsiteX280" fmla="*/ 688918 w 1113731"/>
                <a:gd name="connsiteY280" fmla="*/ 214799 h 1161086"/>
                <a:gd name="connsiteX281" fmla="*/ 685779 w 1113731"/>
                <a:gd name="connsiteY281" fmla="*/ 220995 h 1161086"/>
                <a:gd name="connsiteX282" fmla="*/ 684935 w 1113731"/>
                <a:gd name="connsiteY282" fmla="*/ 231078 h 1161086"/>
                <a:gd name="connsiteX283" fmla="*/ 686359 w 1113731"/>
                <a:gd name="connsiteY283" fmla="*/ 245046 h 1161086"/>
                <a:gd name="connsiteX284" fmla="*/ 686083 w 1113731"/>
                <a:gd name="connsiteY284" fmla="*/ 253967 h 1161086"/>
                <a:gd name="connsiteX285" fmla="*/ 684174 w 1113731"/>
                <a:gd name="connsiteY285" fmla="*/ 257908 h 1161086"/>
                <a:gd name="connsiteX286" fmla="*/ 684340 w 1113731"/>
                <a:gd name="connsiteY286" fmla="*/ 261463 h 1161086"/>
                <a:gd name="connsiteX287" fmla="*/ 686567 w 1113731"/>
                <a:gd name="connsiteY287" fmla="*/ 264616 h 1161086"/>
                <a:gd name="connsiteX288" fmla="*/ 702098 w 1113731"/>
                <a:gd name="connsiteY288" fmla="*/ 264934 h 1161086"/>
                <a:gd name="connsiteX289" fmla="*/ 710687 w 1113731"/>
                <a:gd name="connsiteY289" fmla="*/ 268489 h 1161086"/>
                <a:gd name="connsiteX290" fmla="*/ 719926 w 1113731"/>
                <a:gd name="connsiteY290" fmla="*/ 267590 h 1161086"/>
                <a:gd name="connsiteX291" fmla="*/ 729759 w 1113731"/>
                <a:gd name="connsiteY291" fmla="*/ 262224 h 1161086"/>
                <a:gd name="connsiteX292" fmla="*/ 737878 w 1113731"/>
                <a:gd name="connsiteY292" fmla="*/ 262791 h 1161086"/>
                <a:gd name="connsiteX293" fmla="*/ 744309 w 1113731"/>
                <a:gd name="connsiteY293" fmla="*/ 269332 h 1161086"/>
                <a:gd name="connsiteX294" fmla="*/ 752510 w 1113731"/>
                <a:gd name="connsiteY294" fmla="*/ 269567 h 1161086"/>
                <a:gd name="connsiteX295" fmla="*/ 759605 w 1113731"/>
                <a:gd name="connsiteY295" fmla="*/ 263385 h 1161086"/>
                <a:gd name="connsiteX296" fmla="*/ 764473 w 1113731"/>
                <a:gd name="connsiteY296" fmla="*/ 257853 h 1161086"/>
                <a:gd name="connsiteX297" fmla="*/ 768941 w 1113731"/>
                <a:gd name="connsiteY297" fmla="*/ 255142 h 1161086"/>
                <a:gd name="connsiteX298" fmla="*/ 771803 w 1113731"/>
                <a:gd name="connsiteY298" fmla="*/ 253690 h 1161086"/>
                <a:gd name="connsiteX299" fmla="*/ 803834 w 1113731"/>
                <a:gd name="connsiteY299" fmla="*/ 276164 h 1161086"/>
                <a:gd name="connsiteX300" fmla="*/ 804415 w 1113731"/>
                <a:gd name="connsiteY300" fmla="*/ 280134 h 1161086"/>
                <a:gd name="connsiteX301" fmla="*/ 800349 w 1113731"/>
                <a:gd name="connsiteY301" fmla="*/ 279719 h 1161086"/>
                <a:gd name="connsiteX302" fmla="*/ 796726 w 1113731"/>
                <a:gd name="connsiteY302" fmla="*/ 277506 h 1161086"/>
                <a:gd name="connsiteX303" fmla="*/ 793559 w 1113731"/>
                <a:gd name="connsiteY303" fmla="*/ 273357 h 1161086"/>
                <a:gd name="connsiteX304" fmla="*/ 788870 w 1113731"/>
                <a:gd name="connsiteY304" fmla="*/ 262694 h 1161086"/>
                <a:gd name="connsiteX305" fmla="*/ 782840 w 1113731"/>
                <a:gd name="connsiteY305" fmla="*/ 255447 h 1161086"/>
                <a:gd name="connsiteX306" fmla="*/ 789119 w 1113731"/>
                <a:gd name="connsiteY306" fmla="*/ 245530 h 1161086"/>
                <a:gd name="connsiteX307" fmla="*/ 793420 w 1113731"/>
                <a:gd name="connsiteY307" fmla="*/ 243871 h 1161086"/>
                <a:gd name="connsiteX308" fmla="*/ 798441 w 1113731"/>
                <a:gd name="connsiteY308" fmla="*/ 245281 h 1161086"/>
                <a:gd name="connsiteX309" fmla="*/ 799782 w 1113731"/>
                <a:gd name="connsiteY309" fmla="*/ 250412 h 1161086"/>
                <a:gd name="connsiteX310" fmla="*/ 797389 w 1113731"/>
                <a:gd name="connsiteY310" fmla="*/ 259236 h 1161086"/>
                <a:gd name="connsiteX311" fmla="*/ 798703 w 1113731"/>
                <a:gd name="connsiteY311" fmla="*/ 267839 h 1161086"/>
                <a:gd name="connsiteX312" fmla="*/ 803834 w 1113731"/>
                <a:gd name="connsiteY312" fmla="*/ 276164 h 1161086"/>
                <a:gd name="connsiteX313" fmla="*/ 808219 w 1113731"/>
                <a:gd name="connsiteY313" fmla="*/ 297311 h 1161086"/>
                <a:gd name="connsiteX314" fmla="*/ 806573 w 1113731"/>
                <a:gd name="connsiteY314" fmla="*/ 298556 h 1161086"/>
                <a:gd name="connsiteX315" fmla="*/ 799215 w 1113731"/>
                <a:gd name="connsiteY315" fmla="*/ 292180 h 1161086"/>
                <a:gd name="connsiteX316" fmla="*/ 797320 w 1113731"/>
                <a:gd name="connsiteY316" fmla="*/ 287989 h 1161086"/>
                <a:gd name="connsiteX317" fmla="*/ 797818 w 1113731"/>
                <a:gd name="connsiteY317" fmla="*/ 284186 h 1161086"/>
                <a:gd name="connsiteX318" fmla="*/ 800308 w 1113731"/>
                <a:gd name="connsiteY318" fmla="*/ 283702 h 1161086"/>
                <a:gd name="connsiteX319" fmla="*/ 804747 w 1113731"/>
                <a:gd name="connsiteY319" fmla="*/ 286496 h 1161086"/>
                <a:gd name="connsiteX320" fmla="*/ 807444 w 1113731"/>
                <a:gd name="connsiteY320" fmla="*/ 290119 h 1161086"/>
                <a:gd name="connsiteX321" fmla="*/ 808537 w 1113731"/>
                <a:gd name="connsiteY321" fmla="*/ 294504 h 1161086"/>
                <a:gd name="connsiteX322" fmla="*/ 808219 w 1113731"/>
                <a:gd name="connsiteY322" fmla="*/ 297311 h 1161086"/>
                <a:gd name="connsiteX323" fmla="*/ 892709 w 1113731"/>
                <a:gd name="connsiteY323" fmla="*/ 329370 h 1161086"/>
                <a:gd name="connsiteX324" fmla="*/ 894520 w 1113731"/>
                <a:gd name="connsiteY324" fmla="*/ 333325 h 1161086"/>
                <a:gd name="connsiteX325" fmla="*/ 892293 w 1113731"/>
                <a:gd name="connsiteY325" fmla="*/ 339757 h 1161086"/>
                <a:gd name="connsiteX326" fmla="*/ 883718 w 1113731"/>
                <a:gd name="connsiteY326" fmla="*/ 344058 h 1161086"/>
                <a:gd name="connsiteX327" fmla="*/ 865449 w 1113731"/>
                <a:gd name="connsiteY327" fmla="*/ 346215 h 1161086"/>
                <a:gd name="connsiteX328" fmla="*/ 853319 w 1113731"/>
                <a:gd name="connsiteY328" fmla="*/ 345455 h 1161086"/>
                <a:gd name="connsiteX329" fmla="*/ 847276 w 1113731"/>
                <a:gd name="connsiteY329" fmla="*/ 341900 h 1161086"/>
                <a:gd name="connsiteX330" fmla="*/ 845809 w 1113731"/>
                <a:gd name="connsiteY330" fmla="*/ 339867 h 1161086"/>
                <a:gd name="connsiteX331" fmla="*/ 845630 w 1113731"/>
                <a:gd name="connsiteY331" fmla="*/ 334971 h 1161086"/>
                <a:gd name="connsiteX332" fmla="*/ 848216 w 1113731"/>
                <a:gd name="connsiteY332" fmla="*/ 334307 h 1161086"/>
                <a:gd name="connsiteX333" fmla="*/ 852393 w 1113731"/>
                <a:gd name="connsiteY333" fmla="*/ 336368 h 1161086"/>
                <a:gd name="connsiteX334" fmla="*/ 858049 w 1113731"/>
                <a:gd name="connsiteY334" fmla="*/ 334487 h 1161086"/>
                <a:gd name="connsiteX335" fmla="*/ 865034 w 1113731"/>
                <a:gd name="connsiteY335" fmla="*/ 328609 h 1161086"/>
                <a:gd name="connsiteX336" fmla="*/ 868616 w 1113731"/>
                <a:gd name="connsiteY336" fmla="*/ 324474 h 1161086"/>
                <a:gd name="connsiteX337" fmla="*/ 868685 w 1113731"/>
                <a:gd name="connsiteY337" fmla="*/ 321984 h 1161086"/>
                <a:gd name="connsiteX338" fmla="*/ 865615 w 1113731"/>
                <a:gd name="connsiteY338" fmla="*/ 317683 h 1161086"/>
                <a:gd name="connsiteX339" fmla="*/ 867357 w 1113731"/>
                <a:gd name="connsiteY339" fmla="*/ 315457 h 1161086"/>
                <a:gd name="connsiteX340" fmla="*/ 877260 w 1113731"/>
                <a:gd name="connsiteY340" fmla="*/ 315871 h 1161086"/>
                <a:gd name="connsiteX341" fmla="*/ 881326 w 1113731"/>
                <a:gd name="connsiteY341" fmla="*/ 318430 h 1161086"/>
                <a:gd name="connsiteX342" fmla="*/ 889251 w 1113731"/>
                <a:gd name="connsiteY342" fmla="*/ 327945 h 1161086"/>
                <a:gd name="connsiteX343" fmla="*/ 892709 w 1113731"/>
                <a:gd name="connsiteY343" fmla="*/ 329370 h 1161086"/>
                <a:gd name="connsiteX344" fmla="*/ 762440 w 1113731"/>
                <a:gd name="connsiteY344" fmla="*/ 382617 h 1161086"/>
                <a:gd name="connsiteX345" fmla="*/ 779230 w 1113731"/>
                <a:gd name="connsiteY345" fmla="*/ 383115 h 1161086"/>
                <a:gd name="connsiteX346" fmla="*/ 780627 w 1113731"/>
                <a:gd name="connsiteY346" fmla="*/ 381483 h 1161086"/>
                <a:gd name="connsiteX347" fmla="*/ 785924 w 1113731"/>
                <a:gd name="connsiteY347" fmla="*/ 385770 h 1161086"/>
                <a:gd name="connsiteX348" fmla="*/ 787183 w 1113731"/>
                <a:gd name="connsiteY348" fmla="*/ 389739 h 1161086"/>
                <a:gd name="connsiteX349" fmla="*/ 785606 w 1113731"/>
                <a:gd name="connsiteY349" fmla="*/ 393446 h 1161086"/>
                <a:gd name="connsiteX350" fmla="*/ 782964 w 1113731"/>
                <a:gd name="connsiteY350" fmla="*/ 395700 h 1161086"/>
                <a:gd name="connsiteX351" fmla="*/ 779244 w 1113731"/>
                <a:gd name="connsiteY351" fmla="*/ 396530 h 1161086"/>
                <a:gd name="connsiteX352" fmla="*/ 772882 w 1113731"/>
                <a:gd name="connsiteY352" fmla="*/ 393806 h 1161086"/>
                <a:gd name="connsiteX353" fmla="*/ 761998 w 1113731"/>
                <a:gd name="connsiteY353" fmla="*/ 385784 h 1161086"/>
                <a:gd name="connsiteX354" fmla="*/ 762440 w 1113731"/>
                <a:gd name="connsiteY354" fmla="*/ 382617 h 1161086"/>
                <a:gd name="connsiteX355" fmla="*/ 736716 w 1113731"/>
                <a:gd name="connsiteY355" fmla="*/ 391150 h 1161086"/>
                <a:gd name="connsiteX356" fmla="*/ 746342 w 1113731"/>
                <a:gd name="connsiteY356" fmla="*/ 393377 h 1161086"/>
                <a:gd name="connsiteX357" fmla="*/ 764183 w 1113731"/>
                <a:gd name="connsiteY357" fmla="*/ 402629 h 1161086"/>
                <a:gd name="connsiteX358" fmla="*/ 780710 w 1113731"/>
                <a:gd name="connsiteY358" fmla="*/ 407249 h 1161086"/>
                <a:gd name="connsiteX359" fmla="*/ 795730 w 1113731"/>
                <a:gd name="connsiteY359" fmla="*/ 407249 h 1161086"/>
                <a:gd name="connsiteX360" fmla="*/ 807029 w 1113731"/>
                <a:gd name="connsiteY360" fmla="*/ 409821 h 1161086"/>
                <a:gd name="connsiteX361" fmla="*/ 814650 w 1113731"/>
                <a:gd name="connsiteY361" fmla="*/ 415035 h 1161086"/>
                <a:gd name="connsiteX362" fmla="*/ 820417 w 1113731"/>
                <a:gd name="connsiteY362" fmla="*/ 421217 h 1161086"/>
                <a:gd name="connsiteX363" fmla="*/ 824483 w 1113731"/>
                <a:gd name="connsiteY363" fmla="*/ 428409 h 1161086"/>
                <a:gd name="connsiteX364" fmla="*/ 832173 w 1113731"/>
                <a:gd name="connsiteY364" fmla="*/ 431714 h 1161086"/>
                <a:gd name="connsiteX365" fmla="*/ 843472 w 1113731"/>
                <a:gd name="connsiteY365" fmla="*/ 431217 h 1161086"/>
                <a:gd name="connsiteX366" fmla="*/ 852642 w 1113731"/>
                <a:gd name="connsiteY366" fmla="*/ 433277 h 1161086"/>
                <a:gd name="connsiteX367" fmla="*/ 859737 w 1113731"/>
                <a:gd name="connsiteY367" fmla="*/ 437897 h 1161086"/>
                <a:gd name="connsiteX368" fmla="*/ 897162 w 1113731"/>
                <a:gd name="connsiteY368" fmla="*/ 447232 h 1161086"/>
                <a:gd name="connsiteX369" fmla="*/ 913011 w 1113731"/>
                <a:gd name="connsiteY369" fmla="*/ 452612 h 1161086"/>
                <a:gd name="connsiteX370" fmla="*/ 922181 w 1113731"/>
                <a:gd name="connsiteY370" fmla="*/ 458698 h 1161086"/>
                <a:gd name="connsiteX371" fmla="*/ 925168 w 1113731"/>
                <a:gd name="connsiteY371" fmla="*/ 463082 h 1161086"/>
                <a:gd name="connsiteX372" fmla="*/ 925058 w 1113731"/>
                <a:gd name="connsiteY372" fmla="*/ 467798 h 1161086"/>
                <a:gd name="connsiteX373" fmla="*/ 926537 w 1113731"/>
                <a:gd name="connsiteY373" fmla="*/ 472583 h 1161086"/>
                <a:gd name="connsiteX374" fmla="*/ 933992 w 1113731"/>
                <a:gd name="connsiteY374" fmla="*/ 481352 h 1161086"/>
                <a:gd name="connsiteX375" fmla="*/ 936399 w 1113731"/>
                <a:gd name="connsiteY375" fmla="*/ 481836 h 1161086"/>
                <a:gd name="connsiteX376" fmla="*/ 938459 w 1113731"/>
                <a:gd name="connsiteY376" fmla="*/ 486275 h 1161086"/>
                <a:gd name="connsiteX377" fmla="*/ 940202 w 1113731"/>
                <a:gd name="connsiteY377" fmla="*/ 494629 h 1161086"/>
                <a:gd name="connsiteX378" fmla="*/ 942746 w 1113731"/>
                <a:gd name="connsiteY378" fmla="*/ 500009 h 1161086"/>
                <a:gd name="connsiteX379" fmla="*/ 946232 w 1113731"/>
                <a:gd name="connsiteY379" fmla="*/ 502415 h 1161086"/>
                <a:gd name="connsiteX380" fmla="*/ 944572 w 1113731"/>
                <a:gd name="connsiteY380" fmla="*/ 503812 h 1161086"/>
                <a:gd name="connsiteX381" fmla="*/ 932913 w 1113731"/>
                <a:gd name="connsiteY381" fmla="*/ 500534 h 1161086"/>
                <a:gd name="connsiteX382" fmla="*/ 926897 w 1113731"/>
                <a:gd name="connsiteY382" fmla="*/ 502830 h 1161086"/>
                <a:gd name="connsiteX383" fmla="*/ 924892 w 1113731"/>
                <a:gd name="connsiteY383" fmla="*/ 509524 h 1161086"/>
                <a:gd name="connsiteX384" fmla="*/ 925307 w 1113731"/>
                <a:gd name="connsiteY384" fmla="*/ 515554 h 1161086"/>
                <a:gd name="connsiteX385" fmla="*/ 928017 w 1113731"/>
                <a:gd name="connsiteY385" fmla="*/ 520837 h 1161086"/>
                <a:gd name="connsiteX386" fmla="*/ 944448 w 1113731"/>
                <a:gd name="connsiteY386" fmla="*/ 535705 h 1161086"/>
                <a:gd name="connsiteX387" fmla="*/ 950312 w 1113731"/>
                <a:gd name="connsiteY387" fmla="*/ 550586 h 1161086"/>
                <a:gd name="connsiteX388" fmla="*/ 953631 w 1113731"/>
                <a:gd name="connsiteY388" fmla="*/ 569078 h 1161086"/>
                <a:gd name="connsiteX389" fmla="*/ 952884 w 1113731"/>
                <a:gd name="connsiteY389" fmla="*/ 576587 h 1161086"/>
                <a:gd name="connsiteX390" fmla="*/ 953631 w 1113731"/>
                <a:gd name="connsiteY390" fmla="*/ 592783 h 1161086"/>
                <a:gd name="connsiteX391" fmla="*/ 955927 w 1113731"/>
                <a:gd name="connsiteY391" fmla="*/ 617664 h 1161086"/>
                <a:gd name="connsiteX392" fmla="*/ 956826 w 1113731"/>
                <a:gd name="connsiteY392" fmla="*/ 626142 h 1161086"/>
                <a:gd name="connsiteX393" fmla="*/ 953285 w 1113731"/>
                <a:gd name="connsiteY393" fmla="*/ 635076 h 1161086"/>
                <a:gd name="connsiteX394" fmla="*/ 942207 w 1113731"/>
                <a:gd name="connsiteY394" fmla="*/ 648699 h 1161086"/>
                <a:gd name="connsiteX395" fmla="*/ 941709 w 1113731"/>
                <a:gd name="connsiteY395" fmla="*/ 646472 h 1161086"/>
                <a:gd name="connsiteX396" fmla="*/ 938570 w 1113731"/>
                <a:gd name="connsiteY396" fmla="*/ 646306 h 1161086"/>
                <a:gd name="connsiteX397" fmla="*/ 935527 w 1113731"/>
                <a:gd name="connsiteY397" fmla="*/ 648519 h 1161086"/>
                <a:gd name="connsiteX398" fmla="*/ 932291 w 1113731"/>
                <a:gd name="connsiteY398" fmla="*/ 659348 h 1161086"/>
                <a:gd name="connsiteX399" fmla="*/ 930853 w 1113731"/>
                <a:gd name="connsiteY399" fmla="*/ 678420 h 1161086"/>
                <a:gd name="connsiteX400" fmla="*/ 927506 w 1113731"/>
                <a:gd name="connsiteY400" fmla="*/ 689167 h 1161086"/>
                <a:gd name="connsiteX401" fmla="*/ 922029 w 1113731"/>
                <a:gd name="connsiteY401" fmla="*/ 691559 h 1161086"/>
                <a:gd name="connsiteX402" fmla="*/ 918986 w 1113731"/>
                <a:gd name="connsiteY402" fmla="*/ 694713 h 1161086"/>
                <a:gd name="connsiteX403" fmla="*/ 918308 w 1113731"/>
                <a:gd name="connsiteY403" fmla="*/ 698585 h 1161086"/>
                <a:gd name="connsiteX404" fmla="*/ 912541 w 1113731"/>
                <a:gd name="connsiteY404" fmla="*/ 701974 h 1161086"/>
                <a:gd name="connsiteX405" fmla="*/ 901629 w 1113731"/>
                <a:gd name="connsiteY405" fmla="*/ 704767 h 1161086"/>
                <a:gd name="connsiteX406" fmla="*/ 894783 w 1113731"/>
                <a:gd name="connsiteY406" fmla="*/ 711461 h 1161086"/>
                <a:gd name="connsiteX407" fmla="*/ 891325 w 1113731"/>
                <a:gd name="connsiteY407" fmla="*/ 728127 h 1161086"/>
                <a:gd name="connsiteX408" fmla="*/ 892556 w 1113731"/>
                <a:gd name="connsiteY408" fmla="*/ 735733 h 1161086"/>
                <a:gd name="connsiteX409" fmla="*/ 891242 w 1113731"/>
                <a:gd name="connsiteY409" fmla="*/ 745567 h 1161086"/>
                <a:gd name="connsiteX410" fmla="*/ 892473 w 1113731"/>
                <a:gd name="connsiteY410" fmla="*/ 753671 h 1161086"/>
                <a:gd name="connsiteX411" fmla="*/ 896346 w 1113731"/>
                <a:gd name="connsiteY411" fmla="*/ 760033 h 1161086"/>
                <a:gd name="connsiteX412" fmla="*/ 906276 w 1113731"/>
                <a:gd name="connsiteY412" fmla="*/ 765552 h 1161086"/>
                <a:gd name="connsiteX413" fmla="*/ 922125 w 1113731"/>
                <a:gd name="connsiteY413" fmla="*/ 770268 h 1161086"/>
                <a:gd name="connsiteX414" fmla="*/ 931212 w 1113731"/>
                <a:gd name="connsiteY414" fmla="*/ 770088 h 1161086"/>
                <a:gd name="connsiteX415" fmla="*/ 937007 w 1113731"/>
                <a:gd name="connsiteY415" fmla="*/ 766437 h 1161086"/>
                <a:gd name="connsiteX416" fmla="*/ 941847 w 1113731"/>
                <a:gd name="connsiteY416" fmla="*/ 754487 h 1161086"/>
                <a:gd name="connsiteX417" fmla="*/ 947491 w 1113731"/>
                <a:gd name="connsiteY417" fmla="*/ 749259 h 1161086"/>
                <a:gd name="connsiteX418" fmla="*/ 954834 w 1113731"/>
                <a:gd name="connsiteY418" fmla="*/ 746369 h 1161086"/>
                <a:gd name="connsiteX419" fmla="*/ 956992 w 1113731"/>
                <a:gd name="connsiteY419" fmla="*/ 740934 h 1161086"/>
                <a:gd name="connsiteX420" fmla="*/ 966396 w 1113731"/>
                <a:gd name="connsiteY420" fmla="*/ 717132 h 1161086"/>
                <a:gd name="connsiteX421" fmla="*/ 965719 w 1113731"/>
                <a:gd name="connsiteY421" fmla="*/ 712194 h 1161086"/>
                <a:gd name="connsiteX422" fmla="*/ 960947 w 1113731"/>
                <a:gd name="connsiteY422" fmla="*/ 710936 h 1161086"/>
                <a:gd name="connsiteX423" fmla="*/ 961445 w 1113731"/>
                <a:gd name="connsiteY423" fmla="*/ 709470 h 1161086"/>
                <a:gd name="connsiteX424" fmla="*/ 967129 w 1113731"/>
                <a:gd name="connsiteY424" fmla="*/ 707727 h 1161086"/>
                <a:gd name="connsiteX425" fmla="*/ 971846 w 1113731"/>
                <a:gd name="connsiteY425" fmla="*/ 703993 h 1161086"/>
                <a:gd name="connsiteX426" fmla="*/ 975483 w 1113731"/>
                <a:gd name="connsiteY426" fmla="*/ 698309 h 1161086"/>
                <a:gd name="connsiteX427" fmla="*/ 982509 w 1113731"/>
                <a:gd name="connsiteY427" fmla="*/ 693426 h 1161086"/>
                <a:gd name="connsiteX428" fmla="*/ 1000087 w 1113731"/>
                <a:gd name="connsiteY428" fmla="*/ 685087 h 1161086"/>
                <a:gd name="connsiteX429" fmla="*/ 1009021 w 1113731"/>
                <a:gd name="connsiteY429" fmla="*/ 677065 h 1161086"/>
                <a:gd name="connsiteX430" fmla="*/ 1015135 w 1113731"/>
                <a:gd name="connsiteY430" fmla="*/ 675087 h 1161086"/>
                <a:gd name="connsiteX431" fmla="*/ 1024692 w 1113731"/>
                <a:gd name="connsiteY431" fmla="*/ 677314 h 1161086"/>
                <a:gd name="connsiteX432" fmla="*/ 1037830 w 1113731"/>
                <a:gd name="connsiteY432" fmla="*/ 683676 h 1161086"/>
                <a:gd name="connsiteX433" fmla="*/ 1049005 w 1113731"/>
                <a:gd name="connsiteY433" fmla="*/ 694076 h 1161086"/>
                <a:gd name="connsiteX434" fmla="*/ 1058230 w 1113731"/>
                <a:gd name="connsiteY434" fmla="*/ 708529 h 1161086"/>
                <a:gd name="connsiteX435" fmla="*/ 1073015 w 1113731"/>
                <a:gd name="connsiteY435" fmla="*/ 747268 h 1161086"/>
                <a:gd name="connsiteX436" fmla="*/ 1093318 w 1113731"/>
                <a:gd name="connsiteY436" fmla="*/ 810376 h 1161086"/>
                <a:gd name="connsiteX437" fmla="*/ 1106042 w 1113731"/>
                <a:gd name="connsiteY437" fmla="*/ 845464 h 1161086"/>
                <a:gd name="connsiteX438" fmla="*/ 1111173 w 1113731"/>
                <a:gd name="connsiteY438" fmla="*/ 852600 h 1161086"/>
                <a:gd name="connsiteX439" fmla="*/ 1113731 w 1113731"/>
                <a:gd name="connsiteY439" fmla="*/ 856154 h 1161086"/>
                <a:gd name="connsiteX440" fmla="*/ 1111864 w 1113731"/>
                <a:gd name="connsiteY440" fmla="*/ 908184 h 1161086"/>
                <a:gd name="connsiteX441" fmla="*/ 1107286 w 1113731"/>
                <a:gd name="connsiteY441" fmla="*/ 930230 h 1161086"/>
                <a:gd name="connsiteX442" fmla="*/ 1095655 w 1113731"/>
                <a:gd name="connsiteY442" fmla="*/ 944364 h 1161086"/>
                <a:gd name="connsiteX443" fmla="*/ 1083996 w 1113731"/>
                <a:gd name="connsiteY443" fmla="*/ 958070 h 1161086"/>
                <a:gd name="connsiteX444" fmla="*/ 1070193 w 1113731"/>
                <a:gd name="connsiteY444" fmla="*/ 980213 h 1161086"/>
                <a:gd name="connsiteX445" fmla="*/ 1053279 w 1113731"/>
                <a:gd name="connsiteY445" fmla="*/ 992605 h 1161086"/>
                <a:gd name="connsiteX446" fmla="*/ 1044663 w 1113731"/>
                <a:gd name="connsiteY446" fmla="*/ 999713 h 1161086"/>
                <a:gd name="connsiteX447" fmla="*/ 1043224 w 1113731"/>
                <a:gd name="connsiteY447" fmla="*/ 1003683 h 1161086"/>
                <a:gd name="connsiteX448" fmla="*/ 1040790 w 1113731"/>
                <a:gd name="connsiteY448" fmla="*/ 1002839 h 1161086"/>
                <a:gd name="connsiteX449" fmla="*/ 1037319 w 1113731"/>
                <a:gd name="connsiteY449" fmla="*/ 1014235 h 1161086"/>
                <a:gd name="connsiteX450" fmla="*/ 1034953 w 1113731"/>
                <a:gd name="connsiteY450" fmla="*/ 1029684 h 1161086"/>
                <a:gd name="connsiteX451" fmla="*/ 1034760 w 1113731"/>
                <a:gd name="connsiteY451" fmla="*/ 1041412 h 1161086"/>
                <a:gd name="connsiteX452" fmla="*/ 1037249 w 1113731"/>
                <a:gd name="connsiteY452" fmla="*/ 1047442 h 1161086"/>
                <a:gd name="connsiteX453" fmla="*/ 1033944 w 1113731"/>
                <a:gd name="connsiteY453" fmla="*/ 1051978 h 1161086"/>
                <a:gd name="connsiteX454" fmla="*/ 1028080 w 1113731"/>
                <a:gd name="connsiteY454" fmla="*/ 1060498 h 1161086"/>
                <a:gd name="connsiteX455" fmla="*/ 1027167 w 1113731"/>
                <a:gd name="connsiteY455" fmla="*/ 1063375 h 1161086"/>
                <a:gd name="connsiteX456" fmla="*/ 1028232 w 1113731"/>
                <a:gd name="connsiteY456" fmla="*/ 1067745 h 1161086"/>
                <a:gd name="connsiteX457" fmla="*/ 1027098 w 1113731"/>
                <a:gd name="connsiteY457" fmla="*/ 1070151 h 1161086"/>
                <a:gd name="connsiteX458" fmla="*/ 1023709 w 1113731"/>
                <a:gd name="connsiteY458" fmla="*/ 1070552 h 1161086"/>
                <a:gd name="connsiteX459" fmla="*/ 1021469 w 1113731"/>
                <a:gd name="connsiteY459" fmla="*/ 1073028 h 1161086"/>
                <a:gd name="connsiteX460" fmla="*/ 1016365 w 1113731"/>
                <a:gd name="connsiteY460" fmla="*/ 1081797 h 1161086"/>
                <a:gd name="connsiteX461" fmla="*/ 1008441 w 1113731"/>
                <a:gd name="connsiteY461" fmla="*/ 1104022 h 1161086"/>
                <a:gd name="connsiteX462" fmla="*/ 1007169 w 1113731"/>
                <a:gd name="connsiteY462" fmla="*/ 1108060 h 1161086"/>
                <a:gd name="connsiteX463" fmla="*/ 1005937 w 1113731"/>
                <a:gd name="connsiteY463" fmla="*/ 1109388 h 1161086"/>
                <a:gd name="connsiteX464" fmla="*/ 960781 w 1113731"/>
                <a:gd name="connsiteY464" fmla="*/ 1117299 h 1161086"/>
                <a:gd name="connsiteX465" fmla="*/ 915515 w 1113731"/>
                <a:gd name="connsiteY465" fmla="*/ 1125085 h 1161086"/>
                <a:gd name="connsiteX466" fmla="*/ 870234 w 1113731"/>
                <a:gd name="connsiteY466" fmla="*/ 1132665 h 1161086"/>
                <a:gd name="connsiteX467" fmla="*/ 824995 w 1113731"/>
                <a:gd name="connsiteY467" fmla="*/ 1140105 h 1161086"/>
                <a:gd name="connsiteX468" fmla="*/ 823584 w 1113731"/>
                <a:gd name="connsiteY468" fmla="*/ 1129442 h 1161086"/>
                <a:gd name="connsiteX469" fmla="*/ 782204 w 1113731"/>
                <a:gd name="connsiteY469" fmla="*/ 1134490 h 1161086"/>
                <a:gd name="connsiteX470" fmla="*/ 740740 w 1113731"/>
                <a:gd name="connsiteY470" fmla="*/ 1139345 h 1161086"/>
                <a:gd name="connsiteX471" fmla="*/ 699291 w 1113731"/>
                <a:gd name="connsiteY471" fmla="*/ 1144171 h 1161086"/>
                <a:gd name="connsiteX472" fmla="*/ 657841 w 1113731"/>
                <a:gd name="connsiteY472" fmla="*/ 1148791 h 1161086"/>
                <a:gd name="connsiteX473" fmla="*/ 616336 w 1113731"/>
                <a:gd name="connsiteY473" fmla="*/ 1153244 h 1161086"/>
                <a:gd name="connsiteX474" fmla="*/ 574901 w 1113731"/>
                <a:gd name="connsiteY474" fmla="*/ 1157601 h 1161086"/>
                <a:gd name="connsiteX475" fmla="*/ 541044 w 1113731"/>
                <a:gd name="connsiteY475" fmla="*/ 1161086 h 1161086"/>
                <a:gd name="connsiteX476" fmla="*/ 549300 w 1113731"/>
                <a:gd name="connsiteY476" fmla="*/ 1155042 h 1161086"/>
                <a:gd name="connsiteX477" fmla="*/ 562675 w 1113731"/>
                <a:gd name="connsiteY477" fmla="*/ 1141654 h 1161086"/>
                <a:gd name="connsiteX478" fmla="*/ 569714 w 1113731"/>
                <a:gd name="connsiteY478" fmla="*/ 1130272 h 1161086"/>
                <a:gd name="connsiteX479" fmla="*/ 576076 w 1113731"/>
                <a:gd name="connsiteY479" fmla="*/ 1115473 h 1161086"/>
                <a:gd name="connsiteX480" fmla="*/ 581774 w 1113731"/>
                <a:gd name="connsiteY480" fmla="*/ 1097397 h 1161086"/>
                <a:gd name="connsiteX481" fmla="*/ 594388 w 1113731"/>
                <a:gd name="connsiteY481" fmla="*/ 1069889 h 1161086"/>
                <a:gd name="connsiteX482" fmla="*/ 600169 w 1113731"/>
                <a:gd name="connsiteY482" fmla="*/ 1053458 h 1161086"/>
                <a:gd name="connsiteX483" fmla="*/ 605231 w 1113731"/>
                <a:gd name="connsiteY483" fmla="*/ 1032892 h 1161086"/>
                <a:gd name="connsiteX484" fmla="*/ 608356 w 1113731"/>
                <a:gd name="connsiteY484" fmla="*/ 1011608 h 1161086"/>
                <a:gd name="connsiteX485" fmla="*/ 609670 w 1113731"/>
                <a:gd name="connsiteY485" fmla="*/ 989451 h 1161086"/>
                <a:gd name="connsiteX486" fmla="*/ 608951 w 1113731"/>
                <a:gd name="connsiteY486" fmla="*/ 966742 h 1161086"/>
                <a:gd name="connsiteX487" fmla="*/ 606226 w 1113731"/>
                <a:gd name="connsiteY487" fmla="*/ 943438 h 1161086"/>
                <a:gd name="connsiteX488" fmla="*/ 600030 w 1113731"/>
                <a:gd name="connsiteY488" fmla="*/ 920327 h 1161086"/>
                <a:gd name="connsiteX489" fmla="*/ 590446 w 1113731"/>
                <a:gd name="connsiteY489" fmla="*/ 897424 h 1161086"/>
                <a:gd name="connsiteX490" fmla="*/ 585343 w 1113731"/>
                <a:gd name="connsiteY490" fmla="*/ 885696 h 1161086"/>
                <a:gd name="connsiteX491" fmla="*/ 583503 w 1113731"/>
                <a:gd name="connsiteY491" fmla="*/ 882639 h 1161086"/>
                <a:gd name="connsiteX492" fmla="*/ 567598 w 1113731"/>
                <a:gd name="connsiteY492" fmla="*/ 853734 h 1161086"/>
                <a:gd name="connsiteX493" fmla="*/ 548886 w 1113731"/>
                <a:gd name="connsiteY493" fmla="*/ 813017 h 1161086"/>
                <a:gd name="connsiteX494" fmla="*/ 548734 w 1113731"/>
                <a:gd name="connsiteY494" fmla="*/ 809394 h 1161086"/>
                <a:gd name="connsiteX495" fmla="*/ 559397 w 1113731"/>
                <a:gd name="connsiteY495" fmla="*/ 782798 h 1161086"/>
                <a:gd name="connsiteX496" fmla="*/ 559397 w 1113731"/>
                <a:gd name="connsiteY496" fmla="*/ 779382 h 1161086"/>
                <a:gd name="connsiteX497" fmla="*/ 555829 w 1113731"/>
                <a:gd name="connsiteY497" fmla="*/ 759176 h 1161086"/>
                <a:gd name="connsiteX498" fmla="*/ 551970 w 1113731"/>
                <a:gd name="connsiteY498" fmla="*/ 749232 h 1161086"/>
                <a:gd name="connsiteX499" fmla="*/ 543782 w 1113731"/>
                <a:gd name="connsiteY499" fmla="*/ 736190 h 1161086"/>
                <a:gd name="connsiteX500" fmla="*/ 543630 w 1113731"/>
                <a:gd name="connsiteY500" fmla="*/ 732732 h 1161086"/>
                <a:gd name="connsiteX501" fmla="*/ 555510 w 1113731"/>
                <a:gd name="connsiteY501" fmla="*/ 713743 h 1161086"/>
                <a:gd name="connsiteX502" fmla="*/ 562356 w 1113731"/>
                <a:gd name="connsiteY502" fmla="*/ 699539 h 1161086"/>
                <a:gd name="connsiteX503" fmla="*/ 568137 w 1113731"/>
                <a:gd name="connsiteY503" fmla="*/ 682528 h 1161086"/>
                <a:gd name="connsiteX504" fmla="*/ 570945 w 1113731"/>
                <a:gd name="connsiteY504" fmla="*/ 663124 h 1161086"/>
                <a:gd name="connsiteX505" fmla="*/ 570862 w 1113731"/>
                <a:gd name="connsiteY505" fmla="*/ 641244 h 1161086"/>
                <a:gd name="connsiteX506" fmla="*/ 569216 w 1113731"/>
                <a:gd name="connsiteY506" fmla="*/ 626875 h 1161086"/>
                <a:gd name="connsiteX507" fmla="*/ 566063 w 1113731"/>
                <a:gd name="connsiteY507" fmla="*/ 619918 h 1161086"/>
                <a:gd name="connsiteX508" fmla="*/ 565745 w 1113731"/>
                <a:gd name="connsiteY508" fmla="*/ 614317 h 1161086"/>
                <a:gd name="connsiteX509" fmla="*/ 568137 w 1113731"/>
                <a:gd name="connsiteY509" fmla="*/ 610098 h 1161086"/>
                <a:gd name="connsiteX510" fmla="*/ 582189 w 1113731"/>
                <a:gd name="connsiteY510" fmla="*/ 603487 h 1161086"/>
                <a:gd name="connsiteX511" fmla="*/ 586131 w 1113731"/>
                <a:gd name="connsiteY511" fmla="*/ 594401 h 1161086"/>
                <a:gd name="connsiteX512" fmla="*/ 585578 w 1113731"/>
                <a:gd name="connsiteY512" fmla="*/ 579271 h 1161086"/>
                <a:gd name="connsiteX513" fmla="*/ 587708 w 1113731"/>
                <a:gd name="connsiteY513" fmla="*/ 571512 h 1161086"/>
                <a:gd name="connsiteX514" fmla="*/ 592659 w 1113731"/>
                <a:gd name="connsiteY514" fmla="*/ 571111 h 1161086"/>
                <a:gd name="connsiteX515" fmla="*/ 596891 w 1113731"/>
                <a:gd name="connsiteY515" fmla="*/ 567542 h 1161086"/>
                <a:gd name="connsiteX516" fmla="*/ 600335 w 1113731"/>
                <a:gd name="connsiteY516" fmla="*/ 560793 h 1161086"/>
                <a:gd name="connsiteX517" fmla="*/ 605715 w 1113731"/>
                <a:gd name="connsiteY517" fmla="*/ 558387 h 1161086"/>
                <a:gd name="connsiteX518" fmla="*/ 612920 w 1113731"/>
                <a:gd name="connsiteY518" fmla="*/ 560295 h 1161086"/>
                <a:gd name="connsiteX519" fmla="*/ 621495 w 1113731"/>
                <a:gd name="connsiteY519" fmla="*/ 549978 h 1161086"/>
                <a:gd name="connsiteX520" fmla="*/ 631411 w 1113731"/>
                <a:gd name="connsiteY520" fmla="*/ 527241 h 1161086"/>
                <a:gd name="connsiteX521" fmla="*/ 639488 w 1113731"/>
                <a:gd name="connsiteY521" fmla="*/ 514282 h 1161086"/>
                <a:gd name="connsiteX522" fmla="*/ 645795 w 1113731"/>
                <a:gd name="connsiteY522" fmla="*/ 510976 h 1161086"/>
                <a:gd name="connsiteX523" fmla="*/ 647288 w 1113731"/>
                <a:gd name="connsiteY523" fmla="*/ 512788 h 1161086"/>
                <a:gd name="connsiteX524" fmla="*/ 643873 w 1113731"/>
                <a:gd name="connsiteY524" fmla="*/ 519662 h 1161086"/>
                <a:gd name="connsiteX525" fmla="*/ 643389 w 1113731"/>
                <a:gd name="connsiteY525" fmla="*/ 526771 h 1161086"/>
                <a:gd name="connsiteX526" fmla="*/ 645892 w 1113731"/>
                <a:gd name="connsiteY526" fmla="*/ 534184 h 1161086"/>
                <a:gd name="connsiteX527" fmla="*/ 645366 w 1113731"/>
                <a:gd name="connsiteY527" fmla="*/ 541707 h 1161086"/>
                <a:gd name="connsiteX528" fmla="*/ 643485 w 1113731"/>
                <a:gd name="connsiteY528" fmla="*/ 552122 h 1161086"/>
                <a:gd name="connsiteX529" fmla="*/ 645698 w 1113731"/>
                <a:gd name="connsiteY529" fmla="*/ 554984 h 1161086"/>
                <a:gd name="connsiteX530" fmla="*/ 642227 w 1113731"/>
                <a:gd name="connsiteY530" fmla="*/ 571761 h 1161086"/>
                <a:gd name="connsiteX531" fmla="*/ 642890 w 1113731"/>
                <a:gd name="connsiteY531" fmla="*/ 579865 h 1161086"/>
                <a:gd name="connsiteX532" fmla="*/ 646874 w 1113731"/>
                <a:gd name="connsiteY532" fmla="*/ 585633 h 1161086"/>
                <a:gd name="connsiteX533" fmla="*/ 650400 w 1113731"/>
                <a:gd name="connsiteY533" fmla="*/ 583074 h 1161086"/>
                <a:gd name="connsiteX534" fmla="*/ 653651 w 1113731"/>
                <a:gd name="connsiteY534" fmla="*/ 572093 h 1161086"/>
                <a:gd name="connsiteX535" fmla="*/ 654287 w 1113731"/>
                <a:gd name="connsiteY535" fmla="*/ 566408 h 1161086"/>
                <a:gd name="connsiteX536" fmla="*/ 652378 w 1113731"/>
                <a:gd name="connsiteY536" fmla="*/ 565897 h 1161086"/>
                <a:gd name="connsiteX537" fmla="*/ 652572 w 1113731"/>
                <a:gd name="connsiteY537" fmla="*/ 561346 h 1161086"/>
                <a:gd name="connsiteX538" fmla="*/ 654716 w 1113731"/>
                <a:gd name="connsiteY538" fmla="*/ 552772 h 1161086"/>
                <a:gd name="connsiteX539" fmla="*/ 656984 w 1113731"/>
                <a:gd name="connsiteY539" fmla="*/ 548553 h 1161086"/>
                <a:gd name="connsiteX540" fmla="*/ 659487 w 1113731"/>
                <a:gd name="connsiteY540" fmla="*/ 548719 h 1161086"/>
                <a:gd name="connsiteX541" fmla="*/ 660746 w 1113731"/>
                <a:gd name="connsiteY541" fmla="*/ 553090 h 1161086"/>
                <a:gd name="connsiteX542" fmla="*/ 660649 w 1113731"/>
                <a:gd name="connsiteY542" fmla="*/ 561678 h 1161086"/>
                <a:gd name="connsiteX543" fmla="*/ 655919 w 1113731"/>
                <a:gd name="connsiteY543" fmla="*/ 582507 h 1161086"/>
                <a:gd name="connsiteX544" fmla="*/ 655282 w 1113731"/>
                <a:gd name="connsiteY544" fmla="*/ 588758 h 1161086"/>
                <a:gd name="connsiteX545" fmla="*/ 657094 w 1113731"/>
                <a:gd name="connsiteY545" fmla="*/ 590349 h 1161086"/>
                <a:gd name="connsiteX546" fmla="*/ 664106 w 1113731"/>
                <a:gd name="connsiteY546" fmla="*/ 576809 h 1161086"/>
                <a:gd name="connsiteX547" fmla="*/ 668919 w 1113731"/>
                <a:gd name="connsiteY547" fmla="*/ 555980 h 1161086"/>
                <a:gd name="connsiteX548" fmla="*/ 672543 w 1113731"/>
                <a:gd name="connsiteY548" fmla="*/ 540048 h 1161086"/>
                <a:gd name="connsiteX549" fmla="*/ 672543 w 1113731"/>
                <a:gd name="connsiteY549" fmla="*/ 531639 h 1161086"/>
                <a:gd name="connsiteX550" fmla="*/ 668435 w 1113731"/>
                <a:gd name="connsiteY550" fmla="*/ 510243 h 1161086"/>
                <a:gd name="connsiteX551" fmla="*/ 667771 w 1113731"/>
                <a:gd name="connsiteY551" fmla="*/ 501392 h 1161086"/>
                <a:gd name="connsiteX552" fmla="*/ 669071 w 1113731"/>
                <a:gd name="connsiteY552" fmla="*/ 495030 h 1161086"/>
                <a:gd name="connsiteX553" fmla="*/ 675530 w 1113731"/>
                <a:gd name="connsiteY553" fmla="*/ 487257 h 1161086"/>
                <a:gd name="connsiteX554" fmla="*/ 687175 w 1113731"/>
                <a:gd name="connsiteY554" fmla="*/ 478088 h 1161086"/>
                <a:gd name="connsiteX555" fmla="*/ 699083 w 1113731"/>
                <a:gd name="connsiteY555" fmla="*/ 472569 h 1161086"/>
                <a:gd name="connsiteX556" fmla="*/ 711212 w 1113731"/>
                <a:gd name="connsiteY556" fmla="*/ 470578 h 1161086"/>
                <a:gd name="connsiteX557" fmla="*/ 719456 w 1113731"/>
                <a:gd name="connsiteY557" fmla="*/ 467438 h 1161086"/>
                <a:gd name="connsiteX558" fmla="*/ 723853 w 1113731"/>
                <a:gd name="connsiteY558" fmla="*/ 463220 h 1161086"/>
                <a:gd name="connsiteX559" fmla="*/ 721793 w 1113731"/>
                <a:gd name="connsiteY559" fmla="*/ 460509 h 1161086"/>
                <a:gd name="connsiteX560" fmla="*/ 713273 w 1113731"/>
                <a:gd name="connsiteY560" fmla="*/ 459348 h 1161086"/>
                <a:gd name="connsiteX561" fmla="*/ 706524 w 1113731"/>
                <a:gd name="connsiteY561" fmla="*/ 455281 h 1161086"/>
                <a:gd name="connsiteX562" fmla="*/ 701296 w 1113731"/>
                <a:gd name="connsiteY562" fmla="*/ 448449 h 1161086"/>
                <a:gd name="connsiteX563" fmla="*/ 698821 w 1113731"/>
                <a:gd name="connsiteY563" fmla="*/ 440110 h 1161086"/>
                <a:gd name="connsiteX564" fmla="*/ 699097 w 1113731"/>
                <a:gd name="connsiteY564" fmla="*/ 430345 h 1161086"/>
                <a:gd name="connsiteX565" fmla="*/ 703163 w 1113731"/>
                <a:gd name="connsiteY565" fmla="*/ 420346 h 1161086"/>
                <a:gd name="connsiteX566" fmla="*/ 711047 w 1113731"/>
                <a:gd name="connsiteY566" fmla="*/ 410028 h 1161086"/>
                <a:gd name="connsiteX567" fmla="*/ 713052 w 1113731"/>
                <a:gd name="connsiteY567" fmla="*/ 402920 h 1161086"/>
                <a:gd name="connsiteX568" fmla="*/ 709165 w 1113731"/>
                <a:gd name="connsiteY568" fmla="*/ 398950 h 1161086"/>
                <a:gd name="connsiteX569" fmla="*/ 712803 w 1113731"/>
                <a:gd name="connsiteY569" fmla="*/ 396973 h 1161086"/>
                <a:gd name="connsiteX570" fmla="*/ 723964 w 1113731"/>
                <a:gd name="connsiteY570" fmla="*/ 396890 h 1161086"/>
                <a:gd name="connsiteX571" fmla="*/ 731460 w 1113731"/>
                <a:gd name="connsiteY571" fmla="*/ 394732 h 1161086"/>
                <a:gd name="connsiteX572" fmla="*/ 735360 w 1113731"/>
                <a:gd name="connsiteY572" fmla="*/ 390528 h 1161086"/>
                <a:gd name="connsiteX573" fmla="*/ 736716 w 1113731"/>
                <a:gd name="connsiteY573" fmla="*/ 391150 h 1161086"/>
                <a:gd name="connsiteX574" fmla="*/ 639322 w 1113731"/>
                <a:gd name="connsiteY574" fmla="*/ 438118 h 1161086"/>
                <a:gd name="connsiteX575" fmla="*/ 635007 w 1113731"/>
                <a:gd name="connsiteY575" fmla="*/ 439529 h 1161086"/>
                <a:gd name="connsiteX576" fmla="*/ 631356 w 1113731"/>
                <a:gd name="connsiteY576" fmla="*/ 437814 h 1161086"/>
                <a:gd name="connsiteX577" fmla="*/ 630969 w 1113731"/>
                <a:gd name="connsiteY577" fmla="*/ 429142 h 1161086"/>
                <a:gd name="connsiteX578" fmla="*/ 633693 w 1113731"/>
                <a:gd name="connsiteY578" fmla="*/ 413611 h 1161086"/>
                <a:gd name="connsiteX579" fmla="*/ 637303 w 1113731"/>
                <a:gd name="connsiteY579" fmla="*/ 406170 h 1161086"/>
                <a:gd name="connsiteX580" fmla="*/ 643596 w 1113731"/>
                <a:gd name="connsiteY580" fmla="*/ 408244 h 1161086"/>
                <a:gd name="connsiteX581" fmla="*/ 642614 w 1113731"/>
                <a:gd name="connsiteY581" fmla="*/ 410236 h 1161086"/>
                <a:gd name="connsiteX582" fmla="*/ 645671 w 1113731"/>
                <a:gd name="connsiteY582" fmla="*/ 426155 h 1161086"/>
                <a:gd name="connsiteX583" fmla="*/ 644370 w 1113731"/>
                <a:gd name="connsiteY583" fmla="*/ 433513 h 1161086"/>
                <a:gd name="connsiteX584" fmla="*/ 639322 w 1113731"/>
                <a:gd name="connsiteY584" fmla="*/ 438118 h 1161086"/>
                <a:gd name="connsiteX585" fmla="*/ 594692 w 1113731"/>
                <a:gd name="connsiteY585" fmla="*/ 536341 h 1161086"/>
                <a:gd name="connsiteX586" fmla="*/ 593461 w 1113731"/>
                <a:gd name="connsiteY586" fmla="*/ 539149 h 1161086"/>
                <a:gd name="connsiteX587" fmla="*/ 589837 w 1113731"/>
                <a:gd name="connsiteY587" fmla="*/ 539301 h 1161086"/>
                <a:gd name="connsiteX588" fmla="*/ 586684 w 1113731"/>
                <a:gd name="connsiteY588" fmla="*/ 537088 h 1161086"/>
                <a:gd name="connsiteX589" fmla="*/ 582963 w 1113731"/>
                <a:gd name="connsiteY589" fmla="*/ 529329 h 1161086"/>
                <a:gd name="connsiteX590" fmla="*/ 583697 w 1113731"/>
                <a:gd name="connsiteY590" fmla="*/ 527421 h 1161086"/>
                <a:gd name="connsiteX591" fmla="*/ 590888 w 1113731"/>
                <a:gd name="connsiteY591" fmla="*/ 527836 h 1161086"/>
                <a:gd name="connsiteX592" fmla="*/ 593724 w 1113731"/>
                <a:gd name="connsiteY592" fmla="*/ 530975 h 1161086"/>
                <a:gd name="connsiteX593" fmla="*/ 594692 w 1113731"/>
                <a:gd name="connsiteY593" fmla="*/ 536341 h 116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</a:cxnLst>
              <a:rect l="l" t="t" r="r" b="b"/>
              <a:pathLst>
                <a:path w="1113731" h="1161086">
                  <a:moveTo>
                    <a:pt x="166061" y="50868"/>
                  </a:moveTo>
                  <a:lnTo>
                    <a:pt x="165660" y="53980"/>
                  </a:lnTo>
                  <a:lnTo>
                    <a:pt x="170280" y="54575"/>
                  </a:lnTo>
                  <a:lnTo>
                    <a:pt x="169616" y="56151"/>
                  </a:lnTo>
                  <a:lnTo>
                    <a:pt x="164899" y="59304"/>
                  </a:lnTo>
                  <a:lnTo>
                    <a:pt x="151359" y="66068"/>
                  </a:lnTo>
                  <a:lnTo>
                    <a:pt x="142093" y="68612"/>
                  </a:lnTo>
                  <a:lnTo>
                    <a:pt x="137142" y="66980"/>
                  </a:lnTo>
                  <a:lnTo>
                    <a:pt x="136395" y="63191"/>
                  </a:lnTo>
                  <a:lnTo>
                    <a:pt x="139770" y="57313"/>
                  </a:lnTo>
                  <a:lnTo>
                    <a:pt x="139507" y="54505"/>
                  </a:lnTo>
                  <a:lnTo>
                    <a:pt x="135648" y="54823"/>
                  </a:lnTo>
                  <a:lnTo>
                    <a:pt x="136395" y="52597"/>
                  </a:lnTo>
                  <a:lnTo>
                    <a:pt x="141858" y="47812"/>
                  </a:lnTo>
                  <a:lnTo>
                    <a:pt x="188342" y="16002"/>
                  </a:lnTo>
                  <a:lnTo>
                    <a:pt x="208327" y="4121"/>
                  </a:lnTo>
                  <a:lnTo>
                    <a:pt x="219142" y="0"/>
                  </a:lnTo>
                  <a:lnTo>
                    <a:pt x="221051" y="1411"/>
                  </a:lnTo>
                  <a:lnTo>
                    <a:pt x="209890" y="12862"/>
                  </a:lnTo>
                  <a:lnTo>
                    <a:pt x="208327" y="17329"/>
                  </a:lnTo>
                  <a:lnTo>
                    <a:pt x="209004" y="20137"/>
                  </a:lnTo>
                  <a:lnTo>
                    <a:pt x="205519" y="26001"/>
                  </a:lnTo>
                  <a:lnTo>
                    <a:pt x="171400" y="48462"/>
                  </a:lnTo>
                  <a:lnTo>
                    <a:pt x="166061" y="50868"/>
                  </a:lnTo>
                  <a:close/>
                  <a:moveTo>
                    <a:pt x="268876" y="175894"/>
                  </a:moveTo>
                  <a:lnTo>
                    <a:pt x="267065" y="182077"/>
                  </a:lnTo>
                  <a:lnTo>
                    <a:pt x="267825" y="185645"/>
                  </a:lnTo>
                  <a:lnTo>
                    <a:pt x="253746" y="202739"/>
                  </a:lnTo>
                  <a:lnTo>
                    <a:pt x="249030" y="213236"/>
                  </a:lnTo>
                  <a:lnTo>
                    <a:pt x="244521" y="215214"/>
                  </a:lnTo>
                  <a:lnTo>
                    <a:pt x="240206" y="208686"/>
                  </a:lnTo>
                  <a:lnTo>
                    <a:pt x="239805" y="203251"/>
                  </a:lnTo>
                  <a:lnTo>
                    <a:pt x="243249" y="198784"/>
                  </a:lnTo>
                  <a:lnTo>
                    <a:pt x="246485" y="192588"/>
                  </a:lnTo>
                  <a:lnTo>
                    <a:pt x="246222" y="184400"/>
                  </a:lnTo>
                  <a:lnTo>
                    <a:pt x="244576" y="181606"/>
                  </a:lnTo>
                  <a:lnTo>
                    <a:pt x="240538" y="189296"/>
                  </a:lnTo>
                  <a:lnTo>
                    <a:pt x="243235" y="190596"/>
                  </a:lnTo>
                  <a:lnTo>
                    <a:pt x="244148" y="191758"/>
                  </a:lnTo>
                  <a:lnTo>
                    <a:pt x="243484" y="194482"/>
                  </a:lnTo>
                  <a:lnTo>
                    <a:pt x="225574" y="192104"/>
                  </a:lnTo>
                  <a:lnTo>
                    <a:pt x="219779" y="186807"/>
                  </a:lnTo>
                  <a:lnTo>
                    <a:pt x="220041" y="178799"/>
                  </a:lnTo>
                  <a:lnTo>
                    <a:pt x="225089" y="168149"/>
                  </a:lnTo>
                  <a:lnTo>
                    <a:pt x="244397" y="144762"/>
                  </a:lnTo>
                  <a:lnTo>
                    <a:pt x="253151" y="137985"/>
                  </a:lnTo>
                  <a:lnTo>
                    <a:pt x="278765" y="126174"/>
                  </a:lnTo>
                  <a:lnTo>
                    <a:pt x="293135" y="122703"/>
                  </a:lnTo>
                  <a:lnTo>
                    <a:pt x="307753" y="121375"/>
                  </a:lnTo>
                  <a:lnTo>
                    <a:pt x="318665" y="123533"/>
                  </a:lnTo>
                  <a:lnTo>
                    <a:pt x="325844" y="129120"/>
                  </a:lnTo>
                  <a:lnTo>
                    <a:pt x="319979" y="133850"/>
                  </a:lnTo>
                  <a:lnTo>
                    <a:pt x="291406" y="139949"/>
                  </a:lnTo>
                  <a:lnTo>
                    <a:pt x="290742" y="141194"/>
                  </a:lnTo>
                  <a:lnTo>
                    <a:pt x="296537" y="144085"/>
                  </a:lnTo>
                  <a:lnTo>
                    <a:pt x="297768" y="146408"/>
                  </a:lnTo>
                  <a:lnTo>
                    <a:pt x="293218" y="153171"/>
                  </a:lnTo>
                  <a:lnTo>
                    <a:pt x="268876" y="175894"/>
                  </a:lnTo>
                  <a:close/>
                  <a:moveTo>
                    <a:pt x="771803" y="253690"/>
                  </a:moveTo>
                  <a:lnTo>
                    <a:pt x="776008" y="255613"/>
                  </a:lnTo>
                  <a:lnTo>
                    <a:pt x="779161" y="259388"/>
                  </a:lnTo>
                  <a:lnTo>
                    <a:pt x="787238" y="269886"/>
                  </a:lnTo>
                  <a:lnTo>
                    <a:pt x="791553" y="277147"/>
                  </a:lnTo>
                  <a:lnTo>
                    <a:pt x="795024" y="288308"/>
                  </a:lnTo>
                  <a:lnTo>
                    <a:pt x="796906" y="291959"/>
                  </a:lnTo>
                  <a:lnTo>
                    <a:pt x="797569" y="298639"/>
                  </a:lnTo>
                  <a:lnTo>
                    <a:pt x="793683" y="303756"/>
                  </a:lnTo>
                  <a:lnTo>
                    <a:pt x="792977" y="307476"/>
                  </a:lnTo>
                  <a:lnTo>
                    <a:pt x="796117" y="310685"/>
                  </a:lnTo>
                  <a:lnTo>
                    <a:pt x="811289" y="309717"/>
                  </a:lnTo>
                  <a:lnTo>
                    <a:pt x="818661" y="312345"/>
                  </a:lnTo>
                  <a:lnTo>
                    <a:pt x="821800" y="315982"/>
                  </a:lnTo>
                  <a:lnTo>
                    <a:pt x="820638" y="320601"/>
                  </a:lnTo>
                  <a:lnTo>
                    <a:pt x="822215" y="325152"/>
                  </a:lnTo>
                  <a:lnTo>
                    <a:pt x="826585" y="329605"/>
                  </a:lnTo>
                  <a:lnTo>
                    <a:pt x="839627" y="335469"/>
                  </a:lnTo>
                  <a:lnTo>
                    <a:pt x="843112" y="338622"/>
                  </a:lnTo>
                  <a:lnTo>
                    <a:pt x="842767" y="342481"/>
                  </a:lnTo>
                  <a:lnTo>
                    <a:pt x="839475" y="345385"/>
                  </a:lnTo>
                  <a:lnTo>
                    <a:pt x="833266" y="347363"/>
                  </a:lnTo>
                  <a:lnTo>
                    <a:pt x="786049" y="346395"/>
                  </a:lnTo>
                  <a:lnTo>
                    <a:pt x="772260" y="346976"/>
                  </a:lnTo>
                  <a:lnTo>
                    <a:pt x="770586" y="349770"/>
                  </a:lnTo>
                  <a:lnTo>
                    <a:pt x="769342" y="350351"/>
                  </a:lnTo>
                  <a:lnTo>
                    <a:pt x="767032" y="349922"/>
                  </a:lnTo>
                  <a:lnTo>
                    <a:pt x="763076" y="350268"/>
                  </a:lnTo>
                  <a:lnTo>
                    <a:pt x="760863" y="348843"/>
                  </a:lnTo>
                  <a:lnTo>
                    <a:pt x="758609" y="344390"/>
                  </a:lnTo>
                  <a:lnTo>
                    <a:pt x="754156" y="341900"/>
                  </a:lnTo>
                  <a:lnTo>
                    <a:pt x="747642" y="341430"/>
                  </a:lnTo>
                  <a:lnTo>
                    <a:pt x="742621" y="345648"/>
                  </a:lnTo>
                  <a:lnTo>
                    <a:pt x="737905" y="360336"/>
                  </a:lnTo>
                  <a:lnTo>
                    <a:pt x="739219" y="362839"/>
                  </a:lnTo>
                  <a:lnTo>
                    <a:pt x="739274" y="371912"/>
                  </a:lnTo>
                  <a:lnTo>
                    <a:pt x="741280" y="374125"/>
                  </a:lnTo>
                  <a:lnTo>
                    <a:pt x="741460" y="376186"/>
                  </a:lnTo>
                  <a:lnTo>
                    <a:pt x="739911" y="378094"/>
                  </a:lnTo>
                  <a:lnTo>
                    <a:pt x="736107" y="378343"/>
                  </a:lnTo>
                  <a:lnTo>
                    <a:pt x="730063" y="376932"/>
                  </a:lnTo>
                  <a:lnTo>
                    <a:pt x="705708" y="358524"/>
                  </a:lnTo>
                  <a:lnTo>
                    <a:pt x="687936" y="350019"/>
                  </a:lnTo>
                  <a:lnTo>
                    <a:pt x="666610" y="344735"/>
                  </a:lnTo>
                  <a:lnTo>
                    <a:pt x="650027" y="342841"/>
                  </a:lnTo>
                  <a:lnTo>
                    <a:pt x="638147" y="344390"/>
                  </a:lnTo>
                  <a:lnTo>
                    <a:pt x="628977" y="350931"/>
                  </a:lnTo>
                  <a:lnTo>
                    <a:pt x="622546" y="362411"/>
                  </a:lnTo>
                  <a:lnTo>
                    <a:pt x="611302" y="369851"/>
                  </a:lnTo>
                  <a:lnTo>
                    <a:pt x="595273" y="373129"/>
                  </a:lnTo>
                  <a:lnTo>
                    <a:pt x="586767" y="376919"/>
                  </a:lnTo>
                  <a:lnTo>
                    <a:pt x="585868" y="381303"/>
                  </a:lnTo>
                  <a:lnTo>
                    <a:pt x="580004" y="382050"/>
                  </a:lnTo>
                  <a:lnTo>
                    <a:pt x="569272" y="379159"/>
                  </a:lnTo>
                  <a:lnTo>
                    <a:pt x="558443" y="379159"/>
                  </a:lnTo>
                  <a:lnTo>
                    <a:pt x="547627" y="382133"/>
                  </a:lnTo>
                  <a:lnTo>
                    <a:pt x="540048" y="387167"/>
                  </a:lnTo>
                  <a:lnTo>
                    <a:pt x="532912" y="401122"/>
                  </a:lnTo>
                  <a:lnTo>
                    <a:pt x="531929" y="407746"/>
                  </a:lnTo>
                  <a:lnTo>
                    <a:pt x="526315" y="413929"/>
                  </a:lnTo>
                  <a:lnTo>
                    <a:pt x="510783" y="424412"/>
                  </a:lnTo>
                  <a:lnTo>
                    <a:pt x="510299" y="427718"/>
                  </a:lnTo>
                  <a:lnTo>
                    <a:pt x="502748" y="438561"/>
                  </a:lnTo>
                  <a:lnTo>
                    <a:pt x="500549" y="444314"/>
                  </a:lnTo>
                  <a:lnTo>
                    <a:pt x="501143" y="449694"/>
                  </a:lnTo>
                  <a:lnTo>
                    <a:pt x="498156" y="449694"/>
                  </a:lnTo>
                  <a:lnTo>
                    <a:pt x="491739" y="444245"/>
                  </a:lnTo>
                  <a:lnTo>
                    <a:pt x="490618" y="436140"/>
                  </a:lnTo>
                  <a:lnTo>
                    <a:pt x="494989" y="425422"/>
                  </a:lnTo>
                  <a:lnTo>
                    <a:pt x="499318" y="419959"/>
                  </a:lnTo>
                  <a:lnTo>
                    <a:pt x="503563" y="419862"/>
                  </a:lnTo>
                  <a:lnTo>
                    <a:pt x="505666" y="415077"/>
                  </a:lnTo>
                  <a:lnTo>
                    <a:pt x="505666" y="405658"/>
                  </a:lnTo>
                  <a:lnTo>
                    <a:pt x="503688" y="401108"/>
                  </a:lnTo>
                  <a:lnTo>
                    <a:pt x="495680" y="403833"/>
                  </a:lnTo>
                  <a:lnTo>
                    <a:pt x="491794" y="408051"/>
                  </a:lnTo>
                  <a:lnTo>
                    <a:pt x="486428" y="409379"/>
                  </a:lnTo>
                  <a:lnTo>
                    <a:pt x="479665" y="407899"/>
                  </a:lnTo>
                  <a:lnTo>
                    <a:pt x="474368" y="413597"/>
                  </a:lnTo>
                  <a:lnTo>
                    <a:pt x="470592" y="426390"/>
                  </a:lnTo>
                  <a:lnTo>
                    <a:pt x="465364" y="435075"/>
                  </a:lnTo>
                  <a:lnTo>
                    <a:pt x="458753" y="439625"/>
                  </a:lnTo>
                  <a:lnTo>
                    <a:pt x="453636" y="435891"/>
                  </a:lnTo>
                  <a:lnTo>
                    <a:pt x="449985" y="423928"/>
                  </a:lnTo>
                  <a:lnTo>
                    <a:pt x="449016" y="414261"/>
                  </a:lnTo>
                  <a:lnTo>
                    <a:pt x="450663" y="402380"/>
                  </a:lnTo>
                  <a:lnTo>
                    <a:pt x="449016" y="400223"/>
                  </a:lnTo>
                  <a:lnTo>
                    <a:pt x="446444" y="404192"/>
                  </a:lnTo>
                  <a:lnTo>
                    <a:pt x="442973" y="414357"/>
                  </a:lnTo>
                  <a:lnTo>
                    <a:pt x="439211" y="436043"/>
                  </a:lnTo>
                  <a:lnTo>
                    <a:pt x="436058" y="443332"/>
                  </a:lnTo>
                  <a:lnTo>
                    <a:pt x="431258" y="446720"/>
                  </a:lnTo>
                  <a:lnTo>
                    <a:pt x="424371" y="460260"/>
                  </a:lnTo>
                  <a:lnTo>
                    <a:pt x="415464" y="484049"/>
                  </a:lnTo>
                  <a:lnTo>
                    <a:pt x="405050" y="507270"/>
                  </a:lnTo>
                  <a:lnTo>
                    <a:pt x="393073" y="529910"/>
                  </a:lnTo>
                  <a:lnTo>
                    <a:pt x="385743" y="542108"/>
                  </a:lnTo>
                  <a:lnTo>
                    <a:pt x="383101" y="544031"/>
                  </a:lnTo>
                  <a:lnTo>
                    <a:pt x="382188" y="547986"/>
                  </a:lnTo>
                  <a:lnTo>
                    <a:pt x="382534" y="556990"/>
                  </a:lnTo>
                  <a:lnTo>
                    <a:pt x="376103" y="555081"/>
                  </a:lnTo>
                  <a:lnTo>
                    <a:pt x="370128" y="548318"/>
                  </a:lnTo>
                  <a:lnTo>
                    <a:pt x="366242" y="541209"/>
                  </a:lnTo>
                  <a:lnTo>
                    <a:pt x="365260" y="533603"/>
                  </a:lnTo>
                  <a:lnTo>
                    <a:pt x="371124" y="514047"/>
                  </a:lnTo>
                  <a:lnTo>
                    <a:pt x="371525" y="510893"/>
                  </a:lnTo>
                  <a:lnTo>
                    <a:pt x="370571" y="509234"/>
                  </a:lnTo>
                  <a:lnTo>
                    <a:pt x="366201" y="507505"/>
                  </a:lnTo>
                  <a:lnTo>
                    <a:pt x="357086" y="511723"/>
                  </a:lnTo>
                  <a:lnTo>
                    <a:pt x="347695" y="513203"/>
                  </a:lnTo>
                  <a:lnTo>
                    <a:pt x="344528" y="512221"/>
                  </a:lnTo>
                  <a:lnTo>
                    <a:pt x="343034" y="509054"/>
                  </a:lnTo>
                  <a:lnTo>
                    <a:pt x="342744" y="504033"/>
                  </a:lnTo>
                  <a:lnTo>
                    <a:pt x="344141" y="497837"/>
                  </a:lnTo>
                  <a:lnTo>
                    <a:pt x="348843" y="486206"/>
                  </a:lnTo>
                  <a:lnTo>
                    <a:pt x="347958" y="475626"/>
                  </a:lnTo>
                  <a:lnTo>
                    <a:pt x="349978" y="469333"/>
                  </a:lnTo>
                  <a:lnTo>
                    <a:pt x="346451" y="458352"/>
                  </a:lnTo>
                  <a:lnTo>
                    <a:pt x="346603" y="452986"/>
                  </a:lnTo>
                  <a:lnTo>
                    <a:pt x="342080" y="447453"/>
                  </a:lnTo>
                  <a:lnTo>
                    <a:pt x="330670" y="440690"/>
                  </a:lnTo>
                  <a:lnTo>
                    <a:pt x="304835" y="432600"/>
                  </a:lnTo>
                  <a:lnTo>
                    <a:pt x="306315" y="420858"/>
                  </a:lnTo>
                  <a:lnTo>
                    <a:pt x="304904" y="415976"/>
                  </a:lnTo>
                  <a:lnTo>
                    <a:pt x="298127" y="409130"/>
                  </a:lnTo>
                  <a:lnTo>
                    <a:pt x="271297" y="402671"/>
                  </a:lnTo>
                  <a:lnTo>
                    <a:pt x="253192" y="400278"/>
                  </a:lnTo>
                  <a:lnTo>
                    <a:pt x="235614" y="401592"/>
                  </a:lnTo>
                  <a:lnTo>
                    <a:pt x="222807" y="399476"/>
                  </a:lnTo>
                  <a:lnTo>
                    <a:pt x="208603" y="399545"/>
                  </a:lnTo>
                  <a:lnTo>
                    <a:pt x="199102" y="395106"/>
                  </a:lnTo>
                  <a:lnTo>
                    <a:pt x="189670" y="390624"/>
                  </a:lnTo>
                  <a:lnTo>
                    <a:pt x="180279" y="386088"/>
                  </a:lnTo>
                  <a:lnTo>
                    <a:pt x="170847" y="381552"/>
                  </a:lnTo>
                  <a:lnTo>
                    <a:pt x="154471" y="378329"/>
                  </a:lnTo>
                  <a:lnTo>
                    <a:pt x="138124" y="375038"/>
                  </a:lnTo>
                  <a:lnTo>
                    <a:pt x="121790" y="371732"/>
                  </a:lnTo>
                  <a:lnTo>
                    <a:pt x="105401" y="368441"/>
                  </a:lnTo>
                  <a:lnTo>
                    <a:pt x="89068" y="365135"/>
                  </a:lnTo>
                  <a:lnTo>
                    <a:pt x="72776" y="361761"/>
                  </a:lnTo>
                  <a:lnTo>
                    <a:pt x="56497" y="358358"/>
                  </a:lnTo>
                  <a:lnTo>
                    <a:pt x="40233" y="354984"/>
                  </a:lnTo>
                  <a:lnTo>
                    <a:pt x="36181" y="347474"/>
                  </a:lnTo>
                  <a:lnTo>
                    <a:pt x="32128" y="339950"/>
                  </a:lnTo>
                  <a:lnTo>
                    <a:pt x="28076" y="332426"/>
                  </a:lnTo>
                  <a:lnTo>
                    <a:pt x="24023" y="324916"/>
                  </a:lnTo>
                  <a:lnTo>
                    <a:pt x="16527" y="322123"/>
                  </a:lnTo>
                  <a:lnTo>
                    <a:pt x="12586" y="320629"/>
                  </a:lnTo>
                  <a:lnTo>
                    <a:pt x="9418" y="316757"/>
                  </a:lnTo>
                  <a:lnTo>
                    <a:pt x="2974" y="318886"/>
                  </a:lnTo>
                  <a:lnTo>
                    <a:pt x="0" y="312372"/>
                  </a:lnTo>
                  <a:lnTo>
                    <a:pt x="609" y="310879"/>
                  </a:lnTo>
                  <a:lnTo>
                    <a:pt x="8935" y="308569"/>
                  </a:lnTo>
                  <a:lnTo>
                    <a:pt x="32252" y="297436"/>
                  </a:lnTo>
                  <a:lnTo>
                    <a:pt x="51892" y="284366"/>
                  </a:lnTo>
                  <a:lnTo>
                    <a:pt x="67824" y="269429"/>
                  </a:lnTo>
                  <a:lnTo>
                    <a:pt x="88293" y="259527"/>
                  </a:lnTo>
                  <a:lnTo>
                    <a:pt x="113243" y="254631"/>
                  </a:lnTo>
                  <a:lnTo>
                    <a:pt x="130932" y="248435"/>
                  </a:lnTo>
                  <a:lnTo>
                    <a:pt x="141250" y="240925"/>
                  </a:lnTo>
                  <a:lnTo>
                    <a:pt x="154790" y="226804"/>
                  </a:lnTo>
                  <a:lnTo>
                    <a:pt x="162618" y="222351"/>
                  </a:lnTo>
                  <a:lnTo>
                    <a:pt x="172769" y="220345"/>
                  </a:lnTo>
                  <a:lnTo>
                    <a:pt x="180127" y="214744"/>
                  </a:lnTo>
                  <a:lnTo>
                    <a:pt x="184608" y="205395"/>
                  </a:lnTo>
                  <a:lnTo>
                    <a:pt x="193584" y="194496"/>
                  </a:lnTo>
                  <a:lnTo>
                    <a:pt x="207054" y="182035"/>
                  </a:lnTo>
                  <a:lnTo>
                    <a:pt x="214883" y="176738"/>
                  </a:lnTo>
                  <a:lnTo>
                    <a:pt x="217123" y="178730"/>
                  </a:lnTo>
                  <a:lnTo>
                    <a:pt x="218174" y="182699"/>
                  </a:lnTo>
                  <a:lnTo>
                    <a:pt x="218105" y="188646"/>
                  </a:lnTo>
                  <a:lnTo>
                    <a:pt x="222060" y="193099"/>
                  </a:lnTo>
                  <a:lnTo>
                    <a:pt x="230054" y="196073"/>
                  </a:lnTo>
                  <a:lnTo>
                    <a:pt x="233955" y="200623"/>
                  </a:lnTo>
                  <a:lnTo>
                    <a:pt x="233789" y="206653"/>
                  </a:lnTo>
                  <a:lnTo>
                    <a:pt x="236278" y="211604"/>
                  </a:lnTo>
                  <a:lnTo>
                    <a:pt x="241464" y="215408"/>
                  </a:lnTo>
                  <a:lnTo>
                    <a:pt x="243525" y="224480"/>
                  </a:lnTo>
                  <a:lnTo>
                    <a:pt x="242460" y="238864"/>
                  </a:lnTo>
                  <a:lnTo>
                    <a:pt x="242958" y="248020"/>
                  </a:lnTo>
                  <a:lnTo>
                    <a:pt x="245005" y="252058"/>
                  </a:lnTo>
                  <a:lnTo>
                    <a:pt x="246900" y="254299"/>
                  </a:lnTo>
                  <a:lnTo>
                    <a:pt x="249458" y="251823"/>
                  </a:lnTo>
                  <a:lnTo>
                    <a:pt x="252556" y="246540"/>
                  </a:lnTo>
                  <a:lnTo>
                    <a:pt x="253525" y="243373"/>
                  </a:lnTo>
                  <a:lnTo>
                    <a:pt x="254119" y="240164"/>
                  </a:lnTo>
                  <a:lnTo>
                    <a:pt x="274007" y="224052"/>
                  </a:lnTo>
                  <a:lnTo>
                    <a:pt x="278073" y="223001"/>
                  </a:lnTo>
                  <a:lnTo>
                    <a:pt x="285348" y="226043"/>
                  </a:lnTo>
                  <a:lnTo>
                    <a:pt x="317697" y="228367"/>
                  </a:lnTo>
                  <a:lnTo>
                    <a:pt x="330684" y="230925"/>
                  </a:lnTo>
                  <a:lnTo>
                    <a:pt x="344736" y="237924"/>
                  </a:lnTo>
                  <a:lnTo>
                    <a:pt x="349507" y="240676"/>
                  </a:lnTo>
                  <a:lnTo>
                    <a:pt x="368261" y="265626"/>
                  </a:lnTo>
                  <a:lnTo>
                    <a:pt x="376615" y="275279"/>
                  </a:lnTo>
                  <a:lnTo>
                    <a:pt x="381483" y="277672"/>
                  </a:lnTo>
                  <a:lnTo>
                    <a:pt x="384456" y="281462"/>
                  </a:lnTo>
                  <a:lnTo>
                    <a:pt x="387513" y="290562"/>
                  </a:lnTo>
                  <a:lnTo>
                    <a:pt x="390321" y="293107"/>
                  </a:lnTo>
                  <a:lnTo>
                    <a:pt x="414358" y="292789"/>
                  </a:lnTo>
                  <a:lnTo>
                    <a:pt x="425007" y="290064"/>
                  </a:lnTo>
                  <a:lnTo>
                    <a:pt x="431217" y="285625"/>
                  </a:lnTo>
                  <a:lnTo>
                    <a:pt x="438727" y="287353"/>
                  </a:lnTo>
                  <a:lnTo>
                    <a:pt x="447661" y="295181"/>
                  </a:lnTo>
                  <a:lnTo>
                    <a:pt x="455821" y="296855"/>
                  </a:lnTo>
                  <a:lnTo>
                    <a:pt x="463262" y="292208"/>
                  </a:lnTo>
                  <a:lnTo>
                    <a:pt x="470620" y="291627"/>
                  </a:lnTo>
                  <a:lnTo>
                    <a:pt x="477880" y="294932"/>
                  </a:lnTo>
                  <a:lnTo>
                    <a:pt x="481352" y="297574"/>
                  </a:lnTo>
                  <a:lnTo>
                    <a:pt x="483399" y="297256"/>
                  </a:lnTo>
                  <a:lnTo>
                    <a:pt x="495625" y="282637"/>
                  </a:lnTo>
                  <a:lnTo>
                    <a:pt x="510728" y="269235"/>
                  </a:lnTo>
                  <a:lnTo>
                    <a:pt x="531155" y="254299"/>
                  </a:lnTo>
                  <a:lnTo>
                    <a:pt x="543118" y="247273"/>
                  </a:lnTo>
                  <a:lnTo>
                    <a:pt x="546756" y="248255"/>
                  </a:lnTo>
                  <a:lnTo>
                    <a:pt x="566326" y="241810"/>
                  </a:lnTo>
                  <a:lnTo>
                    <a:pt x="584347" y="239403"/>
                  </a:lnTo>
                  <a:lnTo>
                    <a:pt x="608536" y="239251"/>
                  </a:lnTo>
                  <a:lnTo>
                    <a:pt x="630360" y="233719"/>
                  </a:lnTo>
                  <a:lnTo>
                    <a:pt x="649736" y="222890"/>
                  </a:lnTo>
                  <a:lnTo>
                    <a:pt x="667191" y="216044"/>
                  </a:lnTo>
                  <a:lnTo>
                    <a:pt x="682722" y="213153"/>
                  </a:lnTo>
                  <a:lnTo>
                    <a:pt x="688918" y="214799"/>
                  </a:lnTo>
                  <a:lnTo>
                    <a:pt x="685779" y="220995"/>
                  </a:lnTo>
                  <a:lnTo>
                    <a:pt x="684935" y="231078"/>
                  </a:lnTo>
                  <a:lnTo>
                    <a:pt x="686359" y="245046"/>
                  </a:lnTo>
                  <a:lnTo>
                    <a:pt x="686083" y="253967"/>
                  </a:lnTo>
                  <a:lnTo>
                    <a:pt x="684174" y="257908"/>
                  </a:lnTo>
                  <a:lnTo>
                    <a:pt x="684340" y="261463"/>
                  </a:lnTo>
                  <a:lnTo>
                    <a:pt x="686567" y="264616"/>
                  </a:lnTo>
                  <a:lnTo>
                    <a:pt x="702098" y="264934"/>
                  </a:lnTo>
                  <a:lnTo>
                    <a:pt x="710687" y="268489"/>
                  </a:lnTo>
                  <a:lnTo>
                    <a:pt x="719926" y="267590"/>
                  </a:lnTo>
                  <a:lnTo>
                    <a:pt x="729759" y="262224"/>
                  </a:lnTo>
                  <a:lnTo>
                    <a:pt x="737878" y="262791"/>
                  </a:lnTo>
                  <a:lnTo>
                    <a:pt x="744309" y="269332"/>
                  </a:lnTo>
                  <a:lnTo>
                    <a:pt x="752510" y="269567"/>
                  </a:lnTo>
                  <a:lnTo>
                    <a:pt x="759605" y="263385"/>
                  </a:lnTo>
                  <a:lnTo>
                    <a:pt x="764473" y="257853"/>
                  </a:lnTo>
                  <a:lnTo>
                    <a:pt x="768941" y="255142"/>
                  </a:lnTo>
                  <a:lnTo>
                    <a:pt x="771803" y="253690"/>
                  </a:lnTo>
                  <a:close/>
                  <a:moveTo>
                    <a:pt x="803834" y="276164"/>
                  </a:moveTo>
                  <a:lnTo>
                    <a:pt x="804415" y="280134"/>
                  </a:lnTo>
                  <a:lnTo>
                    <a:pt x="800349" y="279719"/>
                  </a:lnTo>
                  <a:lnTo>
                    <a:pt x="796726" y="277506"/>
                  </a:lnTo>
                  <a:lnTo>
                    <a:pt x="793559" y="273357"/>
                  </a:lnTo>
                  <a:lnTo>
                    <a:pt x="788870" y="262694"/>
                  </a:lnTo>
                  <a:lnTo>
                    <a:pt x="782840" y="255447"/>
                  </a:lnTo>
                  <a:lnTo>
                    <a:pt x="789119" y="245530"/>
                  </a:lnTo>
                  <a:lnTo>
                    <a:pt x="793420" y="243871"/>
                  </a:lnTo>
                  <a:lnTo>
                    <a:pt x="798441" y="245281"/>
                  </a:lnTo>
                  <a:lnTo>
                    <a:pt x="799782" y="250412"/>
                  </a:lnTo>
                  <a:lnTo>
                    <a:pt x="797389" y="259236"/>
                  </a:lnTo>
                  <a:lnTo>
                    <a:pt x="798703" y="267839"/>
                  </a:lnTo>
                  <a:lnTo>
                    <a:pt x="803834" y="276164"/>
                  </a:lnTo>
                  <a:close/>
                  <a:moveTo>
                    <a:pt x="808219" y="297311"/>
                  </a:moveTo>
                  <a:lnTo>
                    <a:pt x="806573" y="298556"/>
                  </a:lnTo>
                  <a:lnTo>
                    <a:pt x="799215" y="292180"/>
                  </a:lnTo>
                  <a:lnTo>
                    <a:pt x="797320" y="287989"/>
                  </a:lnTo>
                  <a:lnTo>
                    <a:pt x="797818" y="284186"/>
                  </a:lnTo>
                  <a:lnTo>
                    <a:pt x="800308" y="283702"/>
                  </a:lnTo>
                  <a:lnTo>
                    <a:pt x="804747" y="286496"/>
                  </a:lnTo>
                  <a:lnTo>
                    <a:pt x="807444" y="290119"/>
                  </a:lnTo>
                  <a:lnTo>
                    <a:pt x="808537" y="294504"/>
                  </a:lnTo>
                  <a:lnTo>
                    <a:pt x="808219" y="297311"/>
                  </a:lnTo>
                  <a:close/>
                  <a:moveTo>
                    <a:pt x="892709" y="329370"/>
                  </a:moveTo>
                  <a:lnTo>
                    <a:pt x="894520" y="333325"/>
                  </a:lnTo>
                  <a:lnTo>
                    <a:pt x="892293" y="339757"/>
                  </a:lnTo>
                  <a:lnTo>
                    <a:pt x="883718" y="344058"/>
                  </a:lnTo>
                  <a:lnTo>
                    <a:pt x="865449" y="346215"/>
                  </a:lnTo>
                  <a:lnTo>
                    <a:pt x="853319" y="345455"/>
                  </a:lnTo>
                  <a:lnTo>
                    <a:pt x="847276" y="341900"/>
                  </a:lnTo>
                  <a:lnTo>
                    <a:pt x="845809" y="339867"/>
                  </a:lnTo>
                  <a:lnTo>
                    <a:pt x="845630" y="334971"/>
                  </a:lnTo>
                  <a:lnTo>
                    <a:pt x="848216" y="334307"/>
                  </a:lnTo>
                  <a:lnTo>
                    <a:pt x="852393" y="336368"/>
                  </a:lnTo>
                  <a:lnTo>
                    <a:pt x="858049" y="334487"/>
                  </a:lnTo>
                  <a:lnTo>
                    <a:pt x="865034" y="328609"/>
                  </a:lnTo>
                  <a:lnTo>
                    <a:pt x="868616" y="324474"/>
                  </a:lnTo>
                  <a:lnTo>
                    <a:pt x="868685" y="321984"/>
                  </a:lnTo>
                  <a:lnTo>
                    <a:pt x="865615" y="317683"/>
                  </a:lnTo>
                  <a:lnTo>
                    <a:pt x="867357" y="315457"/>
                  </a:lnTo>
                  <a:lnTo>
                    <a:pt x="877260" y="315871"/>
                  </a:lnTo>
                  <a:lnTo>
                    <a:pt x="881326" y="318430"/>
                  </a:lnTo>
                  <a:lnTo>
                    <a:pt x="889251" y="327945"/>
                  </a:lnTo>
                  <a:lnTo>
                    <a:pt x="892709" y="329370"/>
                  </a:lnTo>
                  <a:close/>
                  <a:moveTo>
                    <a:pt x="762440" y="382617"/>
                  </a:moveTo>
                  <a:lnTo>
                    <a:pt x="779230" y="383115"/>
                  </a:lnTo>
                  <a:lnTo>
                    <a:pt x="780627" y="381483"/>
                  </a:lnTo>
                  <a:lnTo>
                    <a:pt x="785924" y="385770"/>
                  </a:lnTo>
                  <a:lnTo>
                    <a:pt x="787183" y="389739"/>
                  </a:lnTo>
                  <a:lnTo>
                    <a:pt x="785606" y="393446"/>
                  </a:lnTo>
                  <a:lnTo>
                    <a:pt x="782964" y="395700"/>
                  </a:lnTo>
                  <a:lnTo>
                    <a:pt x="779244" y="396530"/>
                  </a:lnTo>
                  <a:lnTo>
                    <a:pt x="772882" y="393806"/>
                  </a:lnTo>
                  <a:lnTo>
                    <a:pt x="761998" y="385784"/>
                  </a:lnTo>
                  <a:lnTo>
                    <a:pt x="762440" y="382617"/>
                  </a:lnTo>
                  <a:close/>
                  <a:moveTo>
                    <a:pt x="736716" y="391150"/>
                  </a:moveTo>
                  <a:lnTo>
                    <a:pt x="746342" y="393377"/>
                  </a:lnTo>
                  <a:lnTo>
                    <a:pt x="764183" y="402629"/>
                  </a:lnTo>
                  <a:lnTo>
                    <a:pt x="780710" y="407249"/>
                  </a:lnTo>
                  <a:lnTo>
                    <a:pt x="795730" y="407249"/>
                  </a:lnTo>
                  <a:lnTo>
                    <a:pt x="807029" y="409821"/>
                  </a:lnTo>
                  <a:lnTo>
                    <a:pt x="814650" y="415035"/>
                  </a:lnTo>
                  <a:lnTo>
                    <a:pt x="820417" y="421217"/>
                  </a:lnTo>
                  <a:lnTo>
                    <a:pt x="824483" y="428409"/>
                  </a:lnTo>
                  <a:lnTo>
                    <a:pt x="832173" y="431714"/>
                  </a:lnTo>
                  <a:lnTo>
                    <a:pt x="843472" y="431217"/>
                  </a:lnTo>
                  <a:lnTo>
                    <a:pt x="852642" y="433277"/>
                  </a:lnTo>
                  <a:lnTo>
                    <a:pt x="859737" y="437897"/>
                  </a:lnTo>
                  <a:lnTo>
                    <a:pt x="897162" y="447232"/>
                  </a:lnTo>
                  <a:lnTo>
                    <a:pt x="913011" y="452612"/>
                  </a:lnTo>
                  <a:lnTo>
                    <a:pt x="922181" y="458698"/>
                  </a:lnTo>
                  <a:lnTo>
                    <a:pt x="925168" y="463082"/>
                  </a:lnTo>
                  <a:lnTo>
                    <a:pt x="925058" y="467798"/>
                  </a:lnTo>
                  <a:lnTo>
                    <a:pt x="926537" y="472583"/>
                  </a:lnTo>
                  <a:lnTo>
                    <a:pt x="933992" y="481352"/>
                  </a:lnTo>
                  <a:lnTo>
                    <a:pt x="936399" y="481836"/>
                  </a:lnTo>
                  <a:lnTo>
                    <a:pt x="938459" y="486275"/>
                  </a:lnTo>
                  <a:lnTo>
                    <a:pt x="940202" y="494629"/>
                  </a:lnTo>
                  <a:lnTo>
                    <a:pt x="942746" y="500009"/>
                  </a:lnTo>
                  <a:lnTo>
                    <a:pt x="946232" y="502415"/>
                  </a:lnTo>
                  <a:lnTo>
                    <a:pt x="944572" y="503812"/>
                  </a:lnTo>
                  <a:lnTo>
                    <a:pt x="932913" y="500534"/>
                  </a:lnTo>
                  <a:lnTo>
                    <a:pt x="926897" y="502830"/>
                  </a:lnTo>
                  <a:lnTo>
                    <a:pt x="924892" y="509524"/>
                  </a:lnTo>
                  <a:lnTo>
                    <a:pt x="925307" y="515554"/>
                  </a:lnTo>
                  <a:lnTo>
                    <a:pt x="928017" y="520837"/>
                  </a:lnTo>
                  <a:lnTo>
                    <a:pt x="944448" y="535705"/>
                  </a:lnTo>
                  <a:lnTo>
                    <a:pt x="950312" y="550586"/>
                  </a:lnTo>
                  <a:lnTo>
                    <a:pt x="953631" y="569078"/>
                  </a:lnTo>
                  <a:lnTo>
                    <a:pt x="952884" y="576587"/>
                  </a:lnTo>
                  <a:lnTo>
                    <a:pt x="953631" y="592783"/>
                  </a:lnTo>
                  <a:lnTo>
                    <a:pt x="955927" y="617664"/>
                  </a:lnTo>
                  <a:lnTo>
                    <a:pt x="956826" y="626142"/>
                  </a:lnTo>
                  <a:lnTo>
                    <a:pt x="953285" y="635076"/>
                  </a:lnTo>
                  <a:lnTo>
                    <a:pt x="942207" y="648699"/>
                  </a:lnTo>
                  <a:lnTo>
                    <a:pt x="941709" y="646472"/>
                  </a:lnTo>
                  <a:lnTo>
                    <a:pt x="938570" y="646306"/>
                  </a:lnTo>
                  <a:lnTo>
                    <a:pt x="935527" y="648519"/>
                  </a:lnTo>
                  <a:lnTo>
                    <a:pt x="932291" y="659348"/>
                  </a:lnTo>
                  <a:lnTo>
                    <a:pt x="930853" y="678420"/>
                  </a:lnTo>
                  <a:lnTo>
                    <a:pt x="927506" y="689167"/>
                  </a:lnTo>
                  <a:lnTo>
                    <a:pt x="922029" y="691559"/>
                  </a:lnTo>
                  <a:lnTo>
                    <a:pt x="918986" y="694713"/>
                  </a:lnTo>
                  <a:lnTo>
                    <a:pt x="918308" y="698585"/>
                  </a:lnTo>
                  <a:lnTo>
                    <a:pt x="912541" y="701974"/>
                  </a:lnTo>
                  <a:lnTo>
                    <a:pt x="901629" y="704767"/>
                  </a:lnTo>
                  <a:lnTo>
                    <a:pt x="894783" y="711461"/>
                  </a:lnTo>
                  <a:lnTo>
                    <a:pt x="891325" y="728127"/>
                  </a:lnTo>
                  <a:lnTo>
                    <a:pt x="892556" y="735733"/>
                  </a:lnTo>
                  <a:lnTo>
                    <a:pt x="891242" y="745567"/>
                  </a:lnTo>
                  <a:lnTo>
                    <a:pt x="892473" y="753671"/>
                  </a:lnTo>
                  <a:lnTo>
                    <a:pt x="896346" y="760033"/>
                  </a:lnTo>
                  <a:lnTo>
                    <a:pt x="906276" y="765552"/>
                  </a:lnTo>
                  <a:lnTo>
                    <a:pt x="922125" y="770268"/>
                  </a:lnTo>
                  <a:lnTo>
                    <a:pt x="931212" y="770088"/>
                  </a:lnTo>
                  <a:lnTo>
                    <a:pt x="937007" y="766437"/>
                  </a:lnTo>
                  <a:lnTo>
                    <a:pt x="941847" y="754487"/>
                  </a:lnTo>
                  <a:lnTo>
                    <a:pt x="947491" y="749259"/>
                  </a:lnTo>
                  <a:lnTo>
                    <a:pt x="954834" y="746369"/>
                  </a:lnTo>
                  <a:lnTo>
                    <a:pt x="956992" y="740934"/>
                  </a:lnTo>
                  <a:lnTo>
                    <a:pt x="966396" y="717132"/>
                  </a:lnTo>
                  <a:lnTo>
                    <a:pt x="965719" y="712194"/>
                  </a:lnTo>
                  <a:lnTo>
                    <a:pt x="960947" y="710936"/>
                  </a:lnTo>
                  <a:lnTo>
                    <a:pt x="961445" y="709470"/>
                  </a:lnTo>
                  <a:lnTo>
                    <a:pt x="967129" y="707727"/>
                  </a:lnTo>
                  <a:lnTo>
                    <a:pt x="971846" y="703993"/>
                  </a:lnTo>
                  <a:lnTo>
                    <a:pt x="975483" y="698309"/>
                  </a:lnTo>
                  <a:lnTo>
                    <a:pt x="982509" y="693426"/>
                  </a:lnTo>
                  <a:lnTo>
                    <a:pt x="1000087" y="685087"/>
                  </a:lnTo>
                  <a:lnTo>
                    <a:pt x="1009021" y="677065"/>
                  </a:lnTo>
                  <a:lnTo>
                    <a:pt x="1015135" y="675087"/>
                  </a:lnTo>
                  <a:lnTo>
                    <a:pt x="1024692" y="677314"/>
                  </a:lnTo>
                  <a:lnTo>
                    <a:pt x="1037830" y="683676"/>
                  </a:lnTo>
                  <a:lnTo>
                    <a:pt x="1049005" y="694076"/>
                  </a:lnTo>
                  <a:lnTo>
                    <a:pt x="1058230" y="708529"/>
                  </a:lnTo>
                  <a:lnTo>
                    <a:pt x="1073015" y="747268"/>
                  </a:lnTo>
                  <a:lnTo>
                    <a:pt x="1093318" y="810376"/>
                  </a:lnTo>
                  <a:lnTo>
                    <a:pt x="1106042" y="845464"/>
                  </a:lnTo>
                  <a:lnTo>
                    <a:pt x="1111173" y="852600"/>
                  </a:lnTo>
                  <a:lnTo>
                    <a:pt x="1113731" y="856154"/>
                  </a:lnTo>
                  <a:lnTo>
                    <a:pt x="1111864" y="908184"/>
                  </a:lnTo>
                  <a:lnTo>
                    <a:pt x="1107286" y="930230"/>
                  </a:lnTo>
                  <a:lnTo>
                    <a:pt x="1095655" y="944364"/>
                  </a:lnTo>
                  <a:lnTo>
                    <a:pt x="1083996" y="958070"/>
                  </a:lnTo>
                  <a:lnTo>
                    <a:pt x="1070193" y="980213"/>
                  </a:lnTo>
                  <a:lnTo>
                    <a:pt x="1053279" y="992605"/>
                  </a:lnTo>
                  <a:lnTo>
                    <a:pt x="1044663" y="999713"/>
                  </a:lnTo>
                  <a:lnTo>
                    <a:pt x="1043224" y="1003683"/>
                  </a:lnTo>
                  <a:lnTo>
                    <a:pt x="1040790" y="1002839"/>
                  </a:lnTo>
                  <a:lnTo>
                    <a:pt x="1037319" y="1014235"/>
                  </a:lnTo>
                  <a:lnTo>
                    <a:pt x="1034953" y="1029684"/>
                  </a:lnTo>
                  <a:lnTo>
                    <a:pt x="1034760" y="1041412"/>
                  </a:lnTo>
                  <a:lnTo>
                    <a:pt x="1037249" y="1047442"/>
                  </a:lnTo>
                  <a:lnTo>
                    <a:pt x="1033944" y="1051978"/>
                  </a:lnTo>
                  <a:lnTo>
                    <a:pt x="1028080" y="1060498"/>
                  </a:lnTo>
                  <a:lnTo>
                    <a:pt x="1027167" y="1063375"/>
                  </a:lnTo>
                  <a:lnTo>
                    <a:pt x="1028232" y="1067745"/>
                  </a:lnTo>
                  <a:lnTo>
                    <a:pt x="1027098" y="1070151"/>
                  </a:lnTo>
                  <a:lnTo>
                    <a:pt x="1023709" y="1070552"/>
                  </a:lnTo>
                  <a:lnTo>
                    <a:pt x="1021469" y="1073028"/>
                  </a:lnTo>
                  <a:lnTo>
                    <a:pt x="1016365" y="1081797"/>
                  </a:lnTo>
                  <a:lnTo>
                    <a:pt x="1008441" y="1104022"/>
                  </a:lnTo>
                  <a:lnTo>
                    <a:pt x="1007169" y="1108060"/>
                  </a:lnTo>
                  <a:lnTo>
                    <a:pt x="1005937" y="1109388"/>
                  </a:lnTo>
                  <a:lnTo>
                    <a:pt x="960781" y="1117299"/>
                  </a:lnTo>
                  <a:lnTo>
                    <a:pt x="915515" y="1125085"/>
                  </a:lnTo>
                  <a:lnTo>
                    <a:pt x="870234" y="1132665"/>
                  </a:lnTo>
                  <a:lnTo>
                    <a:pt x="824995" y="1140105"/>
                  </a:lnTo>
                  <a:lnTo>
                    <a:pt x="823584" y="1129442"/>
                  </a:lnTo>
                  <a:lnTo>
                    <a:pt x="782204" y="1134490"/>
                  </a:lnTo>
                  <a:lnTo>
                    <a:pt x="740740" y="1139345"/>
                  </a:lnTo>
                  <a:lnTo>
                    <a:pt x="699291" y="1144171"/>
                  </a:lnTo>
                  <a:lnTo>
                    <a:pt x="657841" y="1148791"/>
                  </a:lnTo>
                  <a:lnTo>
                    <a:pt x="616336" y="1153244"/>
                  </a:lnTo>
                  <a:lnTo>
                    <a:pt x="574901" y="1157601"/>
                  </a:lnTo>
                  <a:lnTo>
                    <a:pt x="541044" y="1161086"/>
                  </a:lnTo>
                  <a:lnTo>
                    <a:pt x="549300" y="1155042"/>
                  </a:lnTo>
                  <a:lnTo>
                    <a:pt x="562675" y="1141654"/>
                  </a:lnTo>
                  <a:lnTo>
                    <a:pt x="569714" y="1130272"/>
                  </a:lnTo>
                  <a:lnTo>
                    <a:pt x="576076" y="1115473"/>
                  </a:lnTo>
                  <a:lnTo>
                    <a:pt x="581774" y="1097397"/>
                  </a:lnTo>
                  <a:lnTo>
                    <a:pt x="594388" y="1069889"/>
                  </a:lnTo>
                  <a:lnTo>
                    <a:pt x="600169" y="1053458"/>
                  </a:lnTo>
                  <a:lnTo>
                    <a:pt x="605231" y="1032892"/>
                  </a:lnTo>
                  <a:lnTo>
                    <a:pt x="608356" y="1011608"/>
                  </a:lnTo>
                  <a:lnTo>
                    <a:pt x="609670" y="989451"/>
                  </a:lnTo>
                  <a:lnTo>
                    <a:pt x="608951" y="966742"/>
                  </a:lnTo>
                  <a:lnTo>
                    <a:pt x="606226" y="943438"/>
                  </a:lnTo>
                  <a:lnTo>
                    <a:pt x="600030" y="920327"/>
                  </a:lnTo>
                  <a:lnTo>
                    <a:pt x="590446" y="897424"/>
                  </a:lnTo>
                  <a:lnTo>
                    <a:pt x="585343" y="885696"/>
                  </a:lnTo>
                  <a:lnTo>
                    <a:pt x="583503" y="882639"/>
                  </a:lnTo>
                  <a:lnTo>
                    <a:pt x="567598" y="853734"/>
                  </a:lnTo>
                  <a:lnTo>
                    <a:pt x="548886" y="813017"/>
                  </a:lnTo>
                  <a:lnTo>
                    <a:pt x="548734" y="809394"/>
                  </a:lnTo>
                  <a:lnTo>
                    <a:pt x="559397" y="782798"/>
                  </a:lnTo>
                  <a:lnTo>
                    <a:pt x="559397" y="779382"/>
                  </a:lnTo>
                  <a:lnTo>
                    <a:pt x="555829" y="759176"/>
                  </a:lnTo>
                  <a:lnTo>
                    <a:pt x="551970" y="749232"/>
                  </a:lnTo>
                  <a:lnTo>
                    <a:pt x="543782" y="736190"/>
                  </a:lnTo>
                  <a:lnTo>
                    <a:pt x="543630" y="732732"/>
                  </a:lnTo>
                  <a:lnTo>
                    <a:pt x="555510" y="713743"/>
                  </a:lnTo>
                  <a:lnTo>
                    <a:pt x="562356" y="699539"/>
                  </a:lnTo>
                  <a:lnTo>
                    <a:pt x="568137" y="682528"/>
                  </a:lnTo>
                  <a:lnTo>
                    <a:pt x="570945" y="663124"/>
                  </a:lnTo>
                  <a:lnTo>
                    <a:pt x="570862" y="641244"/>
                  </a:lnTo>
                  <a:lnTo>
                    <a:pt x="569216" y="626875"/>
                  </a:lnTo>
                  <a:lnTo>
                    <a:pt x="566063" y="619918"/>
                  </a:lnTo>
                  <a:lnTo>
                    <a:pt x="565745" y="614317"/>
                  </a:lnTo>
                  <a:lnTo>
                    <a:pt x="568137" y="610098"/>
                  </a:lnTo>
                  <a:lnTo>
                    <a:pt x="582189" y="603487"/>
                  </a:lnTo>
                  <a:lnTo>
                    <a:pt x="586131" y="594401"/>
                  </a:lnTo>
                  <a:lnTo>
                    <a:pt x="585578" y="579271"/>
                  </a:lnTo>
                  <a:lnTo>
                    <a:pt x="587708" y="571512"/>
                  </a:lnTo>
                  <a:lnTo>
                    <a:pt x="592659" y="571111"/>
                  </a:lnTo>
                  <a:lnTo>
                    <a:pt x="596891" y="567542"/>
                  </a:lnTo>
                  <a:lnTo>
                    <a:pt x="600335" y="560793"/>
                  </a:lnTo>
                  <a:lnTo>
                    <a:pt x="605715" y="558387"/>
                  </a:lnTo>
                  <a:lnTo>
                    <a:pt x="612920" y="560295"/>
                  </a:lnTo>
                  <a:lnTo>
                    <a:pt x="621495" y="549978"/>
                  </a:lnTo>
                  <a:lnTo>
                    <a:pt x="631411" y="527241"/>
                  </a:lnTo>
                  <a:lnTo>
                    <a:pt x="639488" y="514282"/>
                  </a:lnTo>
                  <a:lnTo>
                    <a:pt x="645795" y="510976"/>
                  </a:lnTo>
                  <a:lnTo>
                    <a:pt x="647288" y="512788"/>
                  </a:lnTo>
                  <a:lnTo>
                    <a:pt x="643873" y="519662"/>
                  </a:lnTo>
                  <a:lnTo>
                    <a:pt x="643389" y="526771"/>
                  </a:lnTo>
                  <a:lnTo>
                    <a:pt x="645892" y="534184"/>
                  </a:lnTo>
                  <a:lnTo>
                    <a:pt x="645366" y="541707"/>
                  </a:lnTo>
                  <a:lnTo>
                    <a:pt x="643485" y="552122"/>
                  </a:lnTo>
                  <a:lnTo>
                    <a:pt x="645698" y="554984"/>
                  </a:lnTo>
                  <a:lnTo>
                    <a:pt x="642227" y="571761"/>
                  </a:lnTo>
                  <a:lnTo>
                    <a:pt x="642890" y="579865"/>
                  </a:lnTo>
                  <a:lnTo>
                    <a:pt x="646874" y="585633"/>
                  </a:lnTo>
                  <a:lnTo>
                    <a:pt x="650400" y="583074"/>
                  </a:lnTo>
                  <a:lnTo>
                    <a:pt x="653651" y="572093"/>
                  </a:lnTo>
                  <a:lnTo>
                    <a:pt x="654287" y="566408"/>
                  </a:lnTo>
                  <a:lnTo>
                    <a:pt x="652378" y="565897"/>
                  </a:lnTo>
                  <a:lnTo>
                    <a:pt x="652572" y="561346"/>
                  </a:lnTo>
                  <a:lnTo>
                    <a:pt x="654716" y="552772"/>
                  </a:lnTo>
                  <a:lnTo>
                    <a:pt x="656984" y="548553"/>
                  </a:lnTo>
                  <a:lnTo>
                    <a:pt x="659487" y="548719"/>
                  </a:lnTo>
                  <a:lnTo>
                    <a:pt x="660746" y="553090"/>
                  </a:lnTo>
                  <a:lnTo>
                    <a:pt x="660649" y="561678"/>
                  </a:lnTo>
                  <a:lnTo>
                    <a:pt x="655919" y="582507"/>
                  </a:lnTo>
                  <a:lnTo>
                    <a:pt x="655282" y="588758"/>
                  </a:lnTo>
                  <a:lnTo>
                    <a:pt x="657094" y="590349"/>
                  </a:lnTo>
                  <a:lnTo>
                    <a:pt x="664106" y="576809"/>
                  </a:lnTo>
                  <a:lnTo>
                    <a:pt x="668919" y="555980"/>
                  </a:lnTo>
                  <a:lnTo>
                    <a:pt x="672543" y="540048"/>
                  </a:lnTo>
                  <a:lnTo>
                    <a:pt x="672543" y="531639"/>
                  </a:lnTo>
                  <a:lnTo>
                    <a:pt x="668435" y="510243"/>
                  </a:lnTo>
                  <a:lnTo>
                    <a:pt x="667771" y="501392"/>
                  </a:lnTo>
                  <a:lnTo>
                    <a:pt x="669071" y="495030"/>
                  </a:lnTo>
                  <a:lnTo>
                    <a:pt x="675530" y="487257"/>
                  </a:lnTo>
                  <a:lnTo>
                    <a:pt x="687175" y="478088"/>
                  </a:lnTo>
                  <a:lnTo>
                    <a:pt x="699083" y="472569"/>
                  </a:lnTo>
                  <a:lnTo>
                    <a:pt x="711212" y="470578"/>
                  </a:lnTo>
                  <a:lnTo>
                    <a:pt x="719456" y="467438"/>
                  </a:lnTo>
                  <a:lnTo>
                    <a:pt x="723853" y="463220"/>
                  </a:lnTo>
                  <a:lnTo>
                    <a:pt x="721793" y="460509"/>
                  </a:lnTo>
                  <a:lnTo>
                    <a:pt x="713273" y="459348"/>
                  </a:lnTo>
                  <a:lnTo>
                    <a:pt x="706524" y="455281"/>
                  </a:lnTo>
                  <a:lnTo>
                    <a:pt x="701296" y="448449"/>
                  </a:lnTo>
                  <a:lnTo>
                    <a:pt x="698821" y="440110"/>
                  </a:lnTo>
                  <a:lnTo>
                    <a:pt x="699097" y="430345"/>
                  </a:lnTo>
                  <a:lnTo>
                    <a:pt x="703163" y="420346"/>
                  </a:lnTo>
                  <a:lnTo>
                    <a:pt x="711047" y="410028"/>
                  </a:lnTo>
                  <a:lnTo>
                    <a:pt x="713052" y="402920"/>
                  </a:lnTo>
                  <a:lnTo>
                    <a:pt x="709165" y="398950"/>
                  </a:lnTo>
                  <a:lnTo>
                    <a:pt x="712803" y="396973"/>
                  </a:lnTo>
                  <a:lnTo>
                    <a:pt x="723964" y="396890"/>
                  </a:lnTo>
                  <a:lnTo>
                    <a:pt x="731460" y="394732"/>
                  </a:lnTo>
                  <a:lnTo>
                    <a:pt x="735360" y="390528"/>
                  </a:lnTo>
                  <a:lnTo>
                    <a:pt x="736716" y="391150"/>
                  </a:lnTo>
                  <a:close/>
                  <a:moveTo>
                    <a:pt x="639322" y="438118"/>
                  </a:moveTo>
                  <a:lnTo>
                    <a:pt x="635007" y="439529"/>
                  </a:lnTo>
                  <a:lnTo>
                    <a:pt x="631356" y="437814"/>
                  </a:lnTo>
                  <a:lnTo>
                    <a:pt x="630969" y="429142"/>
                  </a:lnTo>
                  <a:lnTo>
                    <a:pt x="633693" y="413611"/>
                  </a:lnTo>
                  <a:lnTo>
                    <a:pt x="637303" y="406170"/>
                  </a:lnTo>
                  <a:lnTo>
                    <a:pt x="643596" y="408244"/>
                  </a:lnTo>
                  <a:lnTo>
                    <a:pt x="642614" y="410236"/>
                  </a:lnTo>
                  <a:lnTo>
                    <a:pt x="645671" y="426155"/>
                  </a:lnTo>
                  <a:lnTo>
                    <a:pt x="644370" y="433513"/>
                  </a:lnTo>
                  <a:lnTo>
                    <a:pt x="639322" y="438118"/>
                  </a:lnTo>
                  <a:close/>
                  <a:moveTo>
                    <a:pt x="594692" y="536341"/>
                  </a:moveTo>
                  <a:lnTo>
                    <a:pt x="593461" y="539149"/>
                  </a:lnTo>
                  <a:lnTo>
                    <a:pt x="589837" y="539301"/>
                  </a:lnTo>
                  <a:lnTo>
                    <a:pt x="586684" y="537088"/>
                  </a:lnTo>
                  <a:lnTo>
                    <a:pt x="582963" y="529329"/>
                  </a:lnTo>
                  <a:lnTo>
                    <a:pt x="583697" y="527421"/>
                  </a:lnTo>
                  <a:lnTo>
                    <a:pt x="590888" y="527836"/>
                  </a:lnTo>
                  <a:lnTo>
                    <a:pt x="593724" y="530975"/>
                  </a:lnTo>
                  <a:lnTo>
                    <a:pt x="594692" y="536341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571500" marR="0" lvl="0" indent="0" algn="l" defTabSz="914400" rtl="0" eaLnBrk="1" fontAlgn="auto" latinLnBrk="0" hangingPunct="1">
                <a:lnSpc>
                  <a:spcPct val="4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</a:t>
              </a:r>
            </a:p>
          </p:txBody>
        </p:sp>
        <p:sp>
          <p:nvSpPr>
            <p:cNvPr id="98" name="Freeform: Shape 516">
              <a:extLst>
                <a:ext uri="{FF2B5EF4-FFF2-40B4-BE49-F238E27FC236}">
                  <a16:creationId xmlns:a16="http://schemas.microsoft.com/office/drawing/2014/main" id="{4641A2BF-53A5-42A6-BD96-F5004AE4DBCE}"/>
                </a:ext>
              </a:extLst>
            </p:cNvPr>
            <p:cNvSpPr/>
            <p:nvPr/>
          </p:nvSpPr>
          <p:spPr>
            <a:xfrm>
              <a:off x="7388714" y="3197946"/>
              <a:ext cx="518849" cy="583498"/>
            </a:xfrm>
            <a:custGeom>
              <a:avLst/>
              <a:gdLst>
                <a:gd name="connsiteX0" fmla="*/ 615589 w 615589"/>
                <a:gd name="connsiteY0" fmla="*/ 243179 h 692292"/>
                <a:gd name="connsiteX1" fmla="*/ 600652 w 615589"/>
                <a:gd name="connsiteY1" fmla="*/ 253842 h 692292"/>
                <a:gd name="connsiteX2" fmla="*/ 598910 w 615589"/>
                <a:gd name="connsiteY2" fmla="*/ 261656 h 692292"/>
                <a:gd name="connsiteX3" fmla="*/ 605438 w 615589"/>
                <a:gd name="connsiteY3" fmla="*/ 270107 h 692292"/>
                <a:gd name="connsiteX4" fmla="*/ 610154 w 615589"/>
                <a:gd name="connsiteY4" fmla="*/ 281641 h 692292"/>
                <a:gd name="connsiteX5" fmla="*/ 612947 w 615589"/>
                <a:gd name="connsiteY5" fmla="*/ 296357 h 692292"/>
                <a:gd name="connsiteX6" fmla="*/ 609241 w 615589"/>
                <a:gd name="connsiteY6" fmla="*/ 330227 h 692292"/>
                <a:gd name="connsiteX7" fmla="*/ 598910 w 615589"/>
                <a:gd name="connsiteY7" fmla="*/ 383405 h 692292"/>
                <a:gd name="connsiteX8" fmla="*/ 594580 w 615589"/>
                <a:gd name="connsiteY8" fmla="*/ 416446 h 692292"/>
                <a:gd name="connsiteX9" fmla="*/ 596503 w 615589"/>
                <a:gd name="connsiteY9" fmla="*/ 429419 h 692292"/>
                <a:gd name="connsiteX10" fmla="*/ 586850 w 615589"/>
                <a:gd name="connsiteY10" fmla="*/ 448325 h 692292"/>
                <a:gd name="connsiteX11" fmla="*/ 565717 w 615589"/>
                <a:gd name="connsiteY11" fmla="*/ 473358 h 692292"/>
                <a:gd name="connsiteX12" fmla="*/ 550448 w 615589"/>
                <a:gd name="connsiteY12" fmla="*/ 488709 h 692292"/>
                <a:gd name="connsiteX13" fmla="*/ 541182 w 615589"/>
                <a:gd name="connsiteY13" fmla="*/ 494670 h 692292"/>
                <a:gd name="connsiteX14" fmla="*/ 532759 w 615589"/>
                <a:gd name="connsiteY14" fmla="*/ 495652 h 692292"/>
                <a:gd name="connsiteX15" fmla="*/ 525305 w 615589"/>
                <a:gd name="connsiteY15" fmla="*/ 491697 h 692292"/>
                <a:gd name="connsiteX16" fmla="*/ 518500 w 615589"/>
                <a:gd name="connsiteY16" fmla="*/ 496316 h 692292"/>
                <a:gd name="connsiteX17" fmla="*/ 512027 w 615589"/>
                <a:gd name="connsiteY17" fmla="*/ 509524 h 692292"/>
                <a:gd name="connsiteX18" fmla="*/ 505347 w 615589"/>
                <a:gd name="connsiteY18" fmla="*/ 516979 h 692292"/>
                <a:gd name="connsiteX19" fmla="*/ 498238 w 615589"/>
                <a:gd name="connsiteY19" fmla="*/ 518445 h 692292"/>
                <a:gd name="connsiteX20" fmla="*/ 493356 w 615589"/>
                <a:gd name="connsiteY20" fmla="*/ 527116 h 692292"/>
                <a:gd name="connsiteX21" fmla="*/ 490646 w 615589"/>
                <a:gd name="connsiteY21" fmla="*/ 542966 h 692292"/>
                <a:gd name="connsiteX22" fmla="*/ 487161 w 615589"/>
                <a:gd name="connsiteY22" fmla="*/ 552384 h 692292"/>
                <a:gd name="connsiteX23" fmla="*/ 483039 w 615589"/>
                <a:gd name="connsiteY23" fmla="*/ 555455 h 692292"/>
                <a:gd name="connsiteX24" fmla="*/ 483952 w 615589"/>
                <a:gd name="connsiteY24" fmla="*/ 563048 h 692292"/>
                <a:gd name="connsiteX25" fmla="*/ 489802 w 615589"/>
                <a:gd name="connsiteY25" fmla="*/ 575440 h 692292"/>
                <a:gd name="connsiteX26" fmla="*/ 490203 w 615589"/>
                <a:gd name="connsiteY26" fmla="*/ 580156 h 692292"/>
                <a:gd name="connsiteX27" fmla="*/ 488073 w 615589"/>
                <a:gd name="connsiteY27" fmla="*/ 580654 h 692292"/>
                <a:gd name="connsiteX28" fmla="*/ 486012 w 615589"/>
                <a:gd name="connsiteY28" fmla="*/ 580225 h 692292"/>
                <a:gd name="connsiteX29" fmla="*/ 481559 w 615589"/>
                <a:gd name="connsiteY29" fmla="*/ 583876 h 692292"/>
                <a:gd name="connsiteX30" fmla="*/ 477175 w 615589"/>
                <a:gd name="connsiteY30" fmla="*/ 591953 h 692292"/>
                <a:gd name="connsiteX31" fmla="*/ 475183 w 615589"/>
                <a:gd name="connsiteY31" fmla="*/ 592451 h 692292"/>
                <a:gd name="connsiteX32" fmla="*/ 473551 w 615589"/>
                <a:gd name="connsiteY32" fmla="*/ 591483 h 692292"/>
                <a:gd name="connsiteX33" fmla="*/ 470467 w 615589"/>
                <a:gd name="connsiteY33" fmla="*/ 582216 h 692292"/>
                <a:gd name="connsiteX34" fmla="*/ 464949 w 615589"/>
                <a:gd name="connsiteY34" fmla="*/ 576186 h 692292"/>
                <a:gd name="connsiteX35" fmla="*/ 457121 w 615589"/>
                <a:gd name="connsiteY35" fmla="*/ 573379 h 692292"/>
                <a:gd name="connsiteX36" fmla="*/ 448380 w 615589"/>
                <a:gd name="connsiteY36" fmla="*/ 583710 h 692292"/>
                <a:gd name="connsiteX37" fmla="*/ 438768 w 615589"/>
                <a:gd name="connsiteY37" fmla="*/ 607070 h 692292"/>
                <a:gd name="connsiteX38" fmla="*/ 435227 w 615589"/>
                <a:gd name="connsiteY38" fmla="*/ 621840 h 692292"/>
                <a:gd name="connsiteX39" fmla="*/ 438948 w 615589"/>
                <a:gd name="connsiteY39" fmla="*/ 631176 h 692292"/>
                <a:gd name="connsiteX40" fmla="*/ 442184 w 615589"/>
                <a:gd name="connsiteY40" fmla="*/ 645048 h 692292"/>
                <a:gd name="connsiteX41" fmla="*/ 439861 w 615589"/>
                <a:gd name="connsiteY41" fmla="*/ 651354 h 692292"/>
                <a:gd name="connsiteX42" fmla="*/ 433098 w 615589"/>
                <a:gd name="connsiteY42" fmla="*/ 654535 h 692292"/>
                <a:gd name="connsiteX43" fmla="*/ 428782 w 615589"/>
                <a:gd name="connsiteY43" fmla="*/ 662972 h 692292"/>
                <a:gd name="connsiteX44" fmla="*/ 426887 w 615589"/>
                <a:gd name="connsiteY44" fmla="*/ 676678 h 692292"/>
                <a:gd name="connsiteX45" fmla="*/ 418286 w 615589"/>
                <a:gd name="connsiteY45" fmla="*/ 686511 h 692292"/>
                <a:gd name="connsiteX46" fmla="*/ 403017 w 615589"/>
                <a:gd name="connsiteY46" fmla="*/ 692292 h 692292"/>
                <a:gd name="connsiteX47" fmla="*/ 385660 w 615589"/>
                <a:gd name="connsiteY47" fmla="*/ 688752 h 692292"/>
                <a:gd name="connsiteX48" fmla="*/ 384428 w 615589"/>
                <a:gd name="connsiteY48" fmla="*/ 688489 h 692292"/>
                <a:gd name="connsiteX49" fmla="*/ 362452 w 615589"/>
                <a:gd name="connsiteY49" fmla="*/ 674949 h 692292"/>
                <a:gd name="connsiteX50" fmla="*/ 347847 w 615589"/>
                <a:gd name="connsiteY50" fmla="*/ 660994 h 692292"/>
                <a:gd name="connsiteX51" fmla="*/ 340503 w 615589"/>
                <a:gd name="connsiteY51" fmla="*/ 646777 h 692292"/>
                <a:gd name="connsiteX52" fmla="*/ 323381 w 615589"/>
                <a:gd name="connsiteY52" fmla="*/ 648519 h 692292"/>
                <a:gd name="connsiteX53" fmla="*/ 296384 w 615589"/>
                <a:gd name="connsiteY53" fmla="*/ 666277 h 692292"/>
                <a:gd name="connsiteX54" fmla="*/ 274823 w 615589"/>
                <a:gd name="connsiteY54" fmla="*/ 671491 h 692292"/>
                <a:gd name="connsiteX55" fmla="*/ 258738 w 615589"/>
                <a:gd name="connsiteY55" fmla="*/ 664023 h 692292"/>
                <a:gd name="connsiteX56" fmla="*/ 247065 w 615589"/>
                <a:gd name="connsiteY56" fmla="*/ 661921 h 692292"/>
                <a:gd name="connsiteX57" fmla="*/ 236402 w 615589"/>
                <a:gd name="connsiteY57" fmla="*/ 666526 h 692292"/>
                <a:gd name="connsiteX58" fmla="*/ 226762 w 615589"/>
                <a:gd name="connsiteY58" fmla="*/ 674050 h 692292"/>
                <a:gd name="connsiteX59" fmla="*/ 217441 w 615589"/>
                <a:gd name="connsiteY59" fmla="*/ 671644 h 692292"/>
                <a:gd name="connsiteX60" fmla="*/ 205049 w 615589"/>
                <a:gd name="connsiteY60" fmla="*/ 661810 h 692292"/>
                <a:gd name="connsiteX61" fmla="*/ 186876 w 615589"/>
                <a:gd name="connsiteY61" fmla="*/ 656292 h 692292"/>
                <a:gd name="connsiteX62" fmla="*/ 162866 w 615589"/>
                <a:gd name="connsiteY62" fmla="*/ 655061 h 692292"/>
                <a:gd name="connsiteX63" fmla="*/ 145011 w 615589"/>
                <a:gd name="connsiteY63" fmla="*/ 644979 h 692292"/>
                <a:gd name="connsiteX64" fmla="*/ 133435 w 615589"/>
                <a:gd name="connsiteY64" fmla="*/ 626252 h 692292"/>
                <a:gd name="connsiteX65" fmla="*/ 122025 w 615589"/>
                <a:gd name="connsiteY65" fmla="*/ 613763 h 692292"/>
                <a:gd name="connsiteX66" fmla="*/ 110878 w 615589"/>
                <a:gd name="connsiteY66" fmla="*/ 607664 h 692292"/>
                <a:gd name="connsiteX67" fmla="*/ 99412 w 615589"/>
                <a:gd name="connsiteY67" fmla="*/ 606945 h 692292"/>
                <a:gd name="connsiteX68" fmla="*/ 87698 w 615589"/>
                <a:gd name="connsiteY68" fmla="*/ 611551 h 692292"/>
                <a:gd name="connsiteX69" fmla="*/ 78114 w 615589"/>
                <a:gd name="connsiteY69" fmla="*/ 611150 h 692292"/>
                <a:gd name="connsiteX70" fmla="*/ 70742 w 615589"/>
                <a:gd name="connsiteY70" fmla="*/ 605673 h 692292"/>
                <a:gd name="connsiteX71" fmla="*/ 62416 w 615589"/>
                <a:gd name="connsiteY71" fmla="*/ 607512 h 692292"/>
                <a:gd name="connsiteX72" fmla="*/ 55308 w 615589"/>
                <a:gd name="connsiteY72" fmla="*/ 614441 h 692292"/>
                <a:gd name="connsiteX73" fmla="*/ 48033 w 615589"/>
                <a:gd name="connsiteY73" fmla="*/ 553975 h 692292"/>
                <a:gd name="connsiteX74" fmla="*/ 41201 w 615589"/>
                <a:gd name="connsiteY74" fmla="*/ 494684 h 692292"/>
                <a:gd name="connsiteX75" fmla="*/ 34327 w 615589"/>
                <a:gd name="connsiteY75" fmla="*/ 435297 h 692292"/>
                <a:gd name="connsiteX76" fmla="*/ 27481 w 615589"/>
                <a:gd name="connsiteY76" fmla="*/ 375895 h 692292"/>
                <a:gd name="connsiteX77" fmla="*/ 20635 w 615589"/>
                <a:gd name="connsiteY77" fmla="*/ 316604 h 692292"/>
                <a:gd name="connsiteX78" fmla="*/ 13775 w 615589"/>
                <a:gd name="connsiteY78" fmla="*/ 257217 h 692292"/>
                <a:gd name="connsiteX79" fmla="*/ 6818 w 615589"/>
                <a:gd name="connsiteY79" fmla="*/ 197843 h 692292"/>
                <a:gd name="connsiteX80" fmla="*/ 0 w 615589"/>
                <a:gd name="connsiteY80" fmla="*/ 138359 h 692292"/>
                <a:gd name="connsiteX81" fmla="*/ 45253 w 615589"/>
                <a:gd name="connsiteY81" fmla="*/ 130918 h 692292"/>
                <a:gd name="connsiteX82" fmla="*/ 90492 w 615589"/>
                <a:gd name="connsiteY82" fmla="*/ 123339 h 692292"/>
                <a:gd name="connsiteX83" fmla="*/ 135731 w 615589"/>
                <a:gd name="connsiteY83" fmla="*/ 115553 h 692292"/>
                <a:gd name="connsiteX84" fmla="*/ 180942 w 615589"/>
                <a:gd name="connsiteY84" fmla="*/ 107559 h 692292"/>
                <a:gd name="connsiteX85" fmla="*/ 182201 w 615589"/>
                <a:gd name="connsiteY85" fmla="*/ 106314 h 692292"/>
                <a:gd name="connsiteX86" fmla="*/ 181924 w 615589"/>
                <a:gd name="connsiteY86" fmla="*/ 106895 h 692292"/>
                <a:gd name="connsiteX87" fmla="*/ 184248 w 615589"/>
                <a:gd name="connsiteY87" fmla="*/ 109868 h 692292"/>
                <a:gd name="connsiteX88" fmla="*/ 196889 w 615589"/>
                <a:gd name="connsiteY88" fmla="*/ 110117 h 692292"/>
                <a:gd name="connsiteX89" fmla="*/ 205809 w 615589"/>
                <a:gd name="connsiteY89" fmla="*/ 112676 h 692292"/>
                <a:gd name="connsiteX90" fmla="*/ 213153 w 615589"/>
                <a:gd name="connsiteY90" fmla="*/ 117489 h 692292"/>
                <a:gd name="connsiteX91" fmla="*/ 238435 w 615589"/>
                <a:gd name="connsiteY91" fmla="*/ 125261 h 692292"/>
                <a:gd name="connsiteX92" fmla="*/ 246678 w 615589"/>
                <a:gd name="connsiteY92" fmla="*/ 131126 h 692292"/>
                <a:gd name="connsiteX93" fmla="*/ 254465 w 615589"/>
                <a:gd name="connsiteY93" fmla="*/ 133836 h 692292"/>
                <a:gd name="connsiteX94" fmla="*/ 261698 w 615589"/>
                <a:gd name="connsiteY94" fmla="*/ 133504 h 692292"/>
                <a:gd name="connsiteX95" fmla="*/ 266276 w 615589"/>
                <a:gd name="connsiteY95" fmla="*/ 130628 h 692292"/>
                <a:gd name="connsiteX96" fmla="*/ 268184 w 615589"/>
                <a:gd name="connsiteY96" fmla="*/ 125178 h 692292"/>
                <a:gd name="connsiteX97" fmla="*/ 271545 w 615589"/>
                <a:gd name="connsiteY97" fmla="*/ 124335 h 692292"/>
                <a:gd name="connsiteX98" fmla="*/ 276248 w 615589"/>
                <a:gd name="connsiteY98" fmla="*/ 128111 h 692292"/>
                <a:gd name="connsiteX99" fmla="*/ 290327 w 615589"/>
                <a:gd name="connsiteY99" fmla="*/ 130918 h 692292"/>
                <a:gd name="connsiteX100" fmla="*/ 290963 w 615589"/>
                <a:gd name="connsiteY100" fmla="*/ 132343 h 692292"/>
                <a:gd name="connsiteX101" fmla="*/ 255115 w 615589"/>
                <a:gd name="connsiteY101" fmla="*/ 146049 h 692292"/>
                <a:gd name="connsiteX102" fmla="*/ 247937 w 615589"/>
                <a:gd name="connsiteY102" fmla="*/ 151000 h 692292"/>
                <a:gd name="connsiteX103" fmla="*/ 257590 w 615589"/>
                <a:gd name="connsiteY103" fmla="*/ 152327 h 692292"/>
                <a:gd name="connsiteX104" fmla="*/ 266829 w 615589"/>
                <a:gd name="connsiteY104" fmla="*/ 150336 h 692292"/>
                <a:gd name="connsiteX105" fmla="*/ 275763 w 615589"/>
                <a:gd name="connsiteY105" fmla="*/ 144970 h 692292"/>
                <a:gd name="connsiteX106" fmla="*/ 286565 w 615589"/>
                <a:gd name="connsiteY106" fmla="*/ 143642 h 692292"/>
                <a:gd name="connsiteX107" fmla="*/ 296398 w 615589"/>
                <a:gd name="connsiteY107" fmla="*/ 144057 h 692292"/>
                <a:gd name="connsiteX108" fmla="*/ 299123 w 615589"/>
                <a:gd name="connsiteY108" fmla="*/ 142065 h 692292"/>
                <a:gd name="connsiteX109" fmla="*/ 300285 w 615589"/>
                <a:gd name="connsiteY109" fmla="*/ 141070 h 692292"/>
                <a:gd name="connsiteX110" fmla="*/ 318043 w 615589"/>
                <a:gd name="connsiteY110" fmla="*/ 149575 h 692292"/>
                <a:gd name="connsiteX111" fmla="*/ 324322 w 615589"/>
                <a:gd name="connsiteY111" fmla="*/ 150239 h 692292"/>
                <a:gd name="connsiteX112" fmla="*/ 330421 w 615589"/>
                <a:gd name="connsiteY112" fmla="*/ 148095 h 692292"/>
                <a:gd name="connsiteX113" fmla="*/ 336285 w 615589"/>
                <a:gd name="connsiteY113" fmla="*/ 142992 h 692292"/>
                <a:gd name="connsiteX114" fmla="*/ 349756 w 615589"/>
                <a:gd name="connsiteY114" fmla="*/ 135468 h 692292"/>
                <a:gd name="connsiteX115" fmla="*/ 370750 w 615589"/>
                <a:gd name="connsiteY115" fmla="*/ 125552 h 692292"/>
                <a:gd name="connsiteX116" fmla="*/ 391551 w 615589"/>
                <a:gd name="connsiteY116" fmla="*/ 119605 h 692292"/>
                <a:gd name="connsiteX117" fmla="*/ 412034 w 615589"/>
                <a:gd name="connsiteY117" fmla="*/ 117696 h 692292"/>
                <a:gd name="connsiteX118" fmla="*/ 424578 w 615589"/>
                <a:gd name="connsiteY118" fmla="*/ 113824 h 692292"/>
                <a:gd name="connsiteX119" fmla="*/ 435241 w 615589"/>
                <a:gd name="connsiteY119" fmla="*/ 105138 h 692292"/>
                <a:gd name="connsiteX120" fmla="*/ 457550 w 615589"/>
                <a:gd name="connsiteY120" fmla="*/ 78626 h 692292"/>
                <a:gd name="connsiteX121" fmla="*/ 484366 w 615589"/>
                <a:gd name="connsiteY121" fmla="*/ 55833 h 692292"/>
                <a:gd name="connsiteX122" fmla="*/ 529371 w 615589"/>
                <a:gd name="connsiteY122" fmla="*/ 25448 h 692292"/>
                <a:gd name="connsiteX123" fmla="*/ 573669 w 615589"/>
                <a:gd name="connsiteY123" fmla="*/ 0 h 692292"/>
                <a:gd name="connsiteX124" fmla="*/ 576228 w 615589"/>
                <a:gd name="connsiteY124" fmla="*/ 15200 h 692292"/>
                <a:gd name="connsiteX125" fmla="*/ 579519 w 615589"/>
                <a:gd name="connsiteY125" fmla="*/ 34216 h 692292"/>
                <a:gd name="connsiteX126" fmla="*/ 582839 w 615589"/>
                <a:gd name="connsiteY126" fmla="*/ 53191 h 692292"/>
                <a:gd name="connsiteX127" fmla="*/ 586034 w 615589"/>
                <a:gd name="connsiteY127" fmla="*/ 72194 h 692292"/>
                <a:gd name="connsiteX128" fmla="*/ 589311 w 615589"/>
                <a:gd name="connsiteY128" fmla="*/ 91114 h 692292"/>
                <a:gd name="connsiteX129" fmla="*/ 592534 w 615589"/>
                <a:gd name="connsiteY129" fmla="*/ 110103 h 692292"/>
                <a:gd name="connsiteX130" fmla="*/ 595839 w 615589"/>
                <a:gd name="connsiteY130" fmla="*/ 129106 h 692292"/>
                <a:gd name="connsiteX131" fmla="*/ 599062 w 615589"/>
                <a:gd name="connsiteY131" fmla="*/ 148095 h 692292"/>
                <a:gd name="connsiteX132" fmla="*/ 602353 w 615589"/>
                <a:gd name="connsiteY132" fmla="*/ 167098 h 692292"/>
                <a:gd name="connsiteX133" fmla="*/ 605590 w 615589"/>
                <a:gd name="connsiteY133" fmla="*/ 186074 h 692292"/>
                <a:gd name="connsiteX134" fmla="*/ 608868 w 615589"/>
                <a:gd name="connsiteY134" fmla="*/ 205063 h 692292"/>
                <a:gd name="connsiteX135" fmla="*/ 612104 w 615589"/>
                <a:gd name="connsiteY135" fmla="*/ 223982 h 692292"/>
                <a:gd name="connsiteX136" fmla="*/ 615589 w 615589"/>
                <a:gd name="connsiteY136" fmla="*/ 243179 h 6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615589" h="692292">
                  <a:moveTo>
                    <a:pt x="615589" y="243179"/>
                  </a:moveTo>
                  <a:lnTo>
                    <a:pt x="600652" y="253842"/>
                  </a:lnTo>
                  <a:lnTo>
                    <a:pt x="598910" y="261656"/>
                  </a:lnTo>
                  <a:lnTo>
                    <a:pt x="605438" y="270107"/>
                  </a:lnTo>
                  <a:lnTo>
                    <a:pt x="610154" y="281641"/>
                  </a:lnTo>
                  <a:lnTo>
                    <a:pt x="612947" y="296357"/>
                  </a:lnTo>
                  <a:lnTo>
                    <a:pt x="609241" y="330227"/>
                  </a:lnTo>
                  <a:lnTo>
                    <a:pt x="598910" y="383405"/>
                  </a:lnTo>
                  <a:lnTo>
                    <a:pt x="594580" y="416446"/>
                  </a:lnTo>
                  <a:lnTo>
                    <a:pt x="596503" y="429419"/>
                  </a:lnTo>
                  <a:lnTo>
                    <a:pt x="586850" y="448325"/>
                  </a:lnTo>
                  <a:lnTo>
                    <a:pt x="565717" y="473358"/>
                  </a:lnTo>
                  <a:lnTo>
                    <a:pt x="550448" y="488709"/>
                  </a:lnTo>
                  <a:lnTo>
                    <a:pt x="541182" y="494670"/>
                  </a:lnTo>
                  <a:lnTo>
                    <a:pt x="532759" y="495652"/>
                  </a:lnTo>
                  <a:lnTo>
                    <a:pt x="525305" y="491697"/>
                  </a:lnTo>
                  <a:lnTo>
                    <a:pt x="518500" y="496316"/>
                  </a:lnTo>
                  <a:lnTo>
                    <a:pt x="512027" y="509524"/>
                  </a:lnTo>
                  <a:lnTo>
                    <a:pt x="505347" y="516979"/>
                  </a:lnTo>
                  <a:lnTo>
                    <a:pt x="498238" y="518445"/>
                  </a:lnTo>
                  <a:lnTo>
                    <a:pt x="493356" y="527116"/>
                  </a:lnTo>
                  <a:lnTo>
                    <a:pt x="490646" y="542966"/>
                  </a:lnTo>
                  <a:lnTo>
                    <a:pt x="487161" y="552384"/>
                  </a:lnTo>
                  <a:lnTo>
                    <a:pt x="483039" y="555455"/>
                  </a:lnTo>
                  <a:lnTo>
                    <a:pt x="483952" y="563048"/>
                  </a:lnTo>
                  <a:lnTo>
                    <a:pt x="489802" y="575440"/>
                  </a:lnTo>
                  <a:lnTo>
                    <a:pt x="490203" y="580156"/>
                  </a:lnTo>
                  <a:lnTo>
                    <a:pt x="488073" y="580654"/>
                  </a:lnTo>
                  <a:lnTo>
                    <a:pt x="486012" y="580225"/>
                  </a:lnTo>
                  <a:lnTo>
                    <a:pt x="481559" y="583876"/>
                  </a:lnTo>
                  <a:lnTo>
                    <a:pt x="477175" y="591953"/>
                  </a:lnTo>
                  <a:lnTo>
                    <a:pt x="475183" y="592451"/>
                  </a:lnTo>
                  <a:lnTo>
                    <a:pt x="473551" y="591483"/>
                  </a:lnTo>
                  <a:lnTo>
                    <a:pt x="470467" y="582216"/>
                  </a:lnTo>
                  <a:lnTo>
                    <a:pt x="464949" y="576186"/>
                  </a:lnTo>
                  <a:lnTo>
                    <a:pt x="457121" y="573379"/>
                  </a:lnTo>
                  <a:lnTo>
                    <a:pt x="448380" y="583710"/>
                  </a:lnTo>
                  <a:lnTo>
                    <a:pt x="438768" y="607070"/>
                  </a:lnTo>
                  <a:lnTo>
                    <a:pt x="435227" y="621840"/>
                  </a:lnTo>
                  <a:lnTo>
                    <a:pt x="438948" y="631176"/>
                  </a:lnTo>
                  <a:lnTo>
                    <a:pt x="442184" y="645048"/>
                  </a:lnTo>
                  <a:lnTo>
                    <a:pt x="439861" y="651354"/>
                  </a:lnTo>
                  <a:lnTo>
                    <a:pt x="433098" y="654535"/>
                  </a:lnTo>
                  <a:lnTo>
                    <a:pt x="428782" y="662972"/>
                  </a:lnTo>
                  <a:lnTo>
                    <a:pt x="426887" y="676678"/>
                  </a:lnTo>
                  <a:lnTo>
                    <a:pt x="418286" y="686511"/>
                  </a:lnTo>
                  <a:lnTo>
                    <a:pt x="403017" y="692292"/>
                  </a:lnTo>
                  <a:lnTo>
                    <a:pt x="385660" y="688752"/>
                  </a:lnTo>
                  <a:lnTo>
                    <a:pt x="384428" y="688489"/>
                  </a:lnTo>
                  <a:lnTo>
                    <a:pt x="362452" y="674949"/>
                  </a:lnTo>
                  <a:lnTo>
                    <a:pt x="347847" y="660994"/>
                  </a:lnTo>
                  <a:lnTo>
                    <a:pt x="340503" y="646777"/>
                  </a:lnTo>
                  <a:lnTo>
                    <a:pt x="323381" y="648519"/>
                  </a:lnTo>
                  <a:lnTo>
                    <a:pt x="296384" y="666277"/>
                  </a:lnTo>
                  <a:lnTo>
                    <a:pt x="274823" y="671491"/>
                  </a:lnTo>
                  <a:lnTo>
                    <a:pt x="258738" y="664023"/>
                  </a:lnTo>
                  <a:lnTo>
                    <a:pt x="247065" y="661921"/>
                  </a:lnTo>
                  <a:lnTo>
                    <a:pt x="236402" y="666526"/>
                  </a:lnTo>
                  <a:lnTo>
                    <a:pt x="226762" y="674050"/>
                  </a:lnTo>
                  <a:lnTo>
                    <a:pt x="217441" y="671644"/>
                  </a:lnTo>
                  <a:lnTo>
                    <a:pt x="205049" y="661810"/>
                  </a:lnTo>
                  <a:lnTo>
                    <a:pt x="186876" y="656292"/>
                  </a:lnTo>
                  <a:lnTo>
                    <a:pt x="162866" y="655061"/>
                  </a:lnTo>
                  <a:lnTo>
                    <a:pt x="145011" y="644979"/>
                  </a:lnTo>
                  <a:lnTo>
                    <a:pt x="133435" y="626252"/>
                  </a:lnTo>
                  <a:lnTo>
                    <a:pt x="122025" y="613763"/>
                  </a:lnTo>
                  <a:lnTo>
                    <a:pt x="110878" y="607664"/>
                  </a:lnTo>
                  <a:lnTo>
                    <a:pt x="99412" y="606945"/>
                  </a:lnTo>
                  <a:lnTo>
                    <a:pt x="87698" y="611551"/>
                  </a:lnTo>
                  <a:lnTo>
                    <a:pt x="78114" y="611150"/>
                  </a:lnTo>
                  <a:lnTo>
                    <a:pt x="70742" y="605673"/>
                  </a:lnTo>
                  <a:lnTo>
                    <a:pt x="62416" y="607512"/>
                  </a:lnTo>
                  <a:lnTo>
                    <a:pt x="55308" y="614441"/>
                  </a:lnTo>
                  <a:lnTo>
                    <a:pt x="48033" y="553975"/>
                  </a:lnTo>
                  <a:lnTo>
                    <a:pt x="41201" y="494684"/>
                  </a:lnTo>
                  <a:lnTo>
                    <a:pt x="34327" y="435297"/>
                  </a:lnTo>
                  <a:lnTo>
                    <a:pt x="27481" y="375895"/>
                  </a:lnTo>
                  <a:lnTo>
                    <a:pt x="20635" y="316604"/>
                  </a:lnTo>
                  <a:lnTo>
                    <a:pt x="13775" y="257217"/>
                  </a:lnTo>
                  <a:lnTo>
                    <a:pt x="6818" y="197843"/>
                  </a:lnTo>
                  <a:lnTo>
                    <a:pt x="0" y="138359"/>
                  </a:lnTo>
                  <a:lnTo>
                    <a:pt x="45253" y="130918"/>
                  </a:lnTo>
                  <a:lnTo>
                    <a:pt x="90492" y="123339"/>
                  </a:lnTo>
                  <a:lnTo>
                    <a:pt x="135731" y="115553"/>
                  </a:lnTo>
                  <a:lnTo>
                    <a:pt x="180942" y="107559"/>
                  </a:lnTo>
                  <a:lnTo>
                    <a:pt x="182201" y="106314"/>
                  </a:lnTo>
                  <a:lnTo>
                    <a:pt x="181924" y="106895"/>
                  </a:lnTo>
                  <a:lnTo>
                    <a:pt x="184248" y="109868"/>
                  </a:lnTo>
                  <a:lnTo>
                    <a:pt x="196889" y="110117"/>
                  </a:lnTo>
                  <a:lnTo>
                    <a:pt x="205809" y="112676"/>
                  </a:lnTo>
                  <a:lnTo>
                    <a:pt x="213153" y="117489"/>
                  </a:lnTo>
                  <a:lnTo>
                    <a:pt x="238435" y="125261"/>
                  </a:lnTo>
                  <a:lnTo>
                    <a:pt x="246678" y="131126"/>
                  </a:lnTo>
                  <a:lnTo>
                    <a:pt x="254465" y="133836"/>
                  </a:lnTo>
                  <a:lnTo>
                    <a:pt x="261698" y="133504"/>
                  </a:lnTo>
                  <a:lnTo>
                    <a:pt x="266276" y="130628"/>
                  </a:lnTo>
                  <a:lnTo>
                    <a:pt x="268184" y="125178"/>
                  </a:lnTo>
                  <a:lnTo>
                    <a:pt x="271545" y="124335"/>
                  </a:lnTo>
                  <a:lnTo>
                    <a:pt x="276248" y="128111"/>
                  </a:lnTo>
                  <a:lnTo>
                    <a:pt x="290327" y="130918"/>
                  </a:lnTo>
                  <a:lnTo>
                    <a:pt x="290963" y="132343"/>
                  </a:lnTo>
                  <a:lnTo>
                    <a:pt x="255115" y="146049"/>
                  </a:lnTo>
                  <a:lnTo>
                    <a:pt x="247937" y="151000"/>
                  </a:lnTo>
                  <a:lnTo>
                    <a:pt x="257590" y="152327"/>
                  </a:lnTo>
                  <a:lnTo>
                    <a:pt x="266829" y="150336"/>
                  </a:lnTo>
                  <a:lnTo>
                    <a:pt x="275763" y="144970"/>
                  </a:lnTo>
                  <a:lnTo>
                    <a:pt x="286565" y="143642"/>
                  </a:lnTo>
                  <a:lnTo>
                    <a:pt x="296398" y="144057"/>
                  </a:lnTo>
                  <a:lnTo>
                    <a:pt x="299123" y="142065"/>
                  </a:lnTo>
                  <a:lnTo>
                    <a:pt x="300285" y="141070"/>
                  </a:lnTo>
                  <a:lnTo>
                    <a:pt x="318043" y="149575"/>
                  </a:lnTo>
                  <a:lnTo>
                    <a:pt x="324322" y="150239"/>
                  </a:lnTo>
                  <a:lnTo>
                    <a:pt x="330421" y="148095"/>
                  </a:lnTo>
                  <a:lnTo>
                    <a:pt x="336285" y="142992"/>
                  </a:lnTo>
                  <a:lnTo>
                    <a:pt x="349756" y="135468"/>
                  </a:lnTo>
                  <a:lnTo>
                    <a:pt x="370750" y="125552"/>
                  </a:lnTo>
                  <a:lnTo>
                    <a:pt x="391551" y="119605"/>
                  </a:lnTo>
                  <a:lnTo>
                    <a:pt x="412034" y="117696"/>
                  </a:lnTo>
                  <a:lnTo>
                    <a:pt x="424578" y="113824"/>
                  </a:lnTo>
                  <a:lnTo>
                    <a:pt x="435241" y="105138"/>
                  </a:lnTo>
                  <a:lnTo>
                    <a:pt x="457550" y="78626"/>
                  </a:lnTo>
                  <a:lnTo>
                    <a:pt x="484366" y="55833"/>
                  </a:lnTo>
                  <a:lnTo>
                    <a:pt x="529371" y="25448"/>
                  </a:lnTo>
                  <a:lnTo>
                    <a:pt x="573669" y="0"/>
                  </a:lnTo>
                  <a:lnTo>
                    <a:pt x="576228" y="15200"/>
                  </a:lnTo>
                  <a:lnTo>
                    <a:pt x="579519" y="34216"/>
                  </a:lnTo>
                  <a:lnTo>
                    <a:pt x="582839" y="53191"/>
                  </a:lnTo>
                  <a:lnTo>
                    <a:pt x="586034" y="72194"/>
                  </a:lnTo>
                  <a:lnTo>
                    <a:pt x="589311" y="91114"/>
                  </a:lnTo>
                  <a:lnTo>
                    <a:pt x="592534" y="110103"/>
                  </a:lnTo>
                  <a:lnTo>
                    <a:pt x="595839" y="129106"/>
                  </a:lnTo>
                  <a:lnTo>
                    <a:pt x="599062" y="148095"/>
                  </a:lnTo>
                  <a:lnTo>
                    <a:pt x="602353" y="167098"/>
                  </a:lnTo>
                  <a:lnTo>
                    <a:pt x="605590" y="186074"/>
                  </a:lnTo>
                  <a:lnTo>
                    <a:pt x="608868" y="205063"/>
                  </a:lnTo>
                  <a:lnTo>
                    <a:pt x="612104" y="223982"/>
                  </a:lnTo>
                  <a:lnTo>
                    <a:pt x="615589" y="243179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82296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OH</a:t>
              </a:r>
            </a:p>
          </p:txBody>
        </p:sp>
        <p:sp>
          <p:nvSpPr>
            <p:cNvPr id="100" name="Freeform: Shape 519">
              <a:extLst>
                <a:ext uri="{FF2B5EF4-FFF2-40B4-BE49-F238E27FC236}">
                  <a16:creationId xmlns:a16="http://schemas.microsoft.com/office/drawing/2014/main" id="{78850D4D-8981-A743-36A6-0A23B63C130E}"/>
                </a:ext>
              </a:extLst>
            </p:cNvPr>
            <p:cNvSpPr/>
            <p:nvPr/>
          </p:nvSpPr>
          <p:spPr>
            <a:xfrm>
              <a:off x="7059232" y="3305667"/>
              <a:ext cx="384118" cy="651808"/>
            </a:xfrm>
            <a:custGeom>
              <a:avLst/>
              <a:gdLst>
                <a:gd name="connsiteX0" fmla="*/ 390860 w 455737"/>
                <a:gd name="connsiteY0" fmla="*/ 10553 h 773338"/>
                <a:gd name="connsiteX1" fmla="*/ 397678 w 455737"/>
                <a:gd name="connsiteY1" fmla="*/ 70037 h 773338"/>
                <a:gd name="connsiteX2" fmla="*/ 404635 w 455737"/>
                <a:gd name="connsiteY2" fmla="*/ 129411 h 773338"/>
                <a:gd name="connsiteX3" fmla="*/ 411495 w 455737"/>
                <a:gd name="connsiteY3" fmla="*/ 188798 h 773338"/>
                <a:gd name="connsiteX4" fmla="*/ 418341 w 455737"/>
                <a:gd name="connsiteY4" fmla="*/ 248089 h 773338"/>
                <a:gd name="connsiteX5" fmla="*/ 425187 w 455737"/>
                <a:gd name="connsiteY5" fmla="*/ 307490 h 773338"/>
                <a:gd name="connsiteX6" fmla="*/ 432060 w 455737"/>
                <a:gd name="connsiteY6" fmla="*/ 366878 h 773338"/>
                <a:gd name="connsiteX7" fmla="*/ 438893 w 455737"/>
                <a:gd name="connsiteY7" fmla="*/ 426169 h 773338"/>
                <a:gd name="connsiteX8" fmla="*/ 446167 w 455737"/>
                <a:gd name="connsiteY8" fmla="*/ 486635 h 773338"/>
                <a:gd name="connsiteX9" fmla="*/ 444120 w 455737"/>
                <a:gd name="connsiteY9" fmla="*/ 488640 h 773338"/>
                <a:gd name="connsiteX10" fmla="*/ 441783 w 455737"/>
                <a:gd name="connsiteY10" fmla="*/ 496883 h 773338"/>
                <a:gd name="connsiteX11" fmla="*/ 446333 w 455737"/>
                <a:gd name="connsiteY11" fmla="*/ 504407 h 773338"/>
                <a:gd name="connsiteX12" fmla="*/ 446997 w 455737"/>
                <a:gd name="connsiteY12" fmla="*/ 510838 h 773338"/>
                <a:gd name="connsiteX13" fmla="*/ 443706 w 455737"/>
                <a:gd name="connsiteY13" fmla="*/ 516287 h 773338"/>
                <a:gd name="connsiteX14" fmla="*/ 445517 w 455737"/>
                <a:gd name="connsiteY14" fmla="*/ 519842 h 773338"/>
                <a:gd name="connsiteX15" fmla="*/ 452543 w 455737"/>
                <a:gd name="connsiteY15" fmla="*/ 521501 h 773338"/>
                <a:gd name="connsiteX16" fmla="*/ 455738 w 455737"/>
                <a:gd name="connsiteY16" fmla="*/ 526895 h 773338"/>
                <a:gd name="connsiteX17" fmla="*/ 455268 w 455737"/>
                <a:gd name="connsiteY17" fmla="*/ 535982 h 773338"/>
                <a:gd name="connsiteX18" fmla="*/ 442046 w 455737"/>
                <a:gd name="connsiteY18" fmla="*/ 546769 h 773338"/>
                <a:gd name="connsiteX19" fmla="*/ 415782 w 455737"/>
                <a:gd name="connsiteY19" fmla="*/ 560309 h 773338"/>
                <a:gd name="connsiteX20" fmla="*/ 410264 w 455737"/>
                <a:gd name="connsiteY20" fmla="*/ 564016 h 773338"/>
                <a:gd name="connsiteX21" fmla="*/ 405451 w 455737"/>
                <a:gd name="connsiteY21" fmla="*/ 565883 h 773338"/>
                <a:gd name="connsiteX22" fmla="*/ 403086 w 455737"/>
                <a:gd name="connsiteY22" fmla="*/ 565537 h 773338"/>
                <a:gd name="connsiteX23" fmla="*/ 403086 w 455737"/>
                <a:gd name="connsiteY23" fmla="*/ 565537 h 773338"/>
                <a:gd name="connsiteX24" fmla="*/ 399282 w 455737"/>
                <a:gd name="connsiteY24" fmla="*/ 564030 h 773338"/>
                <a:gd name="connsiteX25" fmla="*/ 393750 w 455737"/>
                <a:gd name="connsiteY25" fmla="*/ 560489 h 773338"/>
                <a:gd name="connsiteX26" fmla="*/ 384899 w 455737"/>
                <a:gd name="connsiteY26" fmla="*/ 559673 h 773338"/>
                <a:gd name="connsiteX27" fmla="*/ 371027 w 455737"/>
                <a:gd name="connsiteY27" fmla="*/ 562633 h 773338"/>
                <a:gd name="connsiteX28" fmla="*/ 366408 w 455737"/>
                <a:gd name="connsiteY28" fmla="*/ 571830 h 773338"/>
                <a:gd name="connsiteX29" fmla="*/ 371027 w 455737"/>
                <a:gd name="connsiteY29" fmla="*/ 587251 h 773338"/>
                <a:gd name="connsiteX30" fmla="*/ 367639 w 455737"/>
                <a:gd name="connsiteY30" fmla="*/ 599961 h 773338"/>
                <a:gd name="connsiteX31" fmla="*/ 356104 w 455737"/>
                <a:gd name="connsiteY31" fmla="*/ 609822 h 773338"/>
                <a:gd name="connsiteX32" fmla="*/ 348387 w 455737"/>
                <a:gd name="connsiteY32" fmla="*/ 622034 h 773338"/>
                <a:gd name="connsiteX33" fmla="*/ 344528 w 455737"/>
                <a:gd name="connsiteY33" fmla="*/ 636390 h 773338"/>
                <a:gd name="connsiteX34" fmla="*/ 336921 w 455737"/>
                <a:gd name="connsiteY34" fmla="*/ 645725 h 773338"/>
                <a:gd name="connsiteX35" fmla="*/ 325442 w 455737"/>
                <a:gd name="connsiteY35" fmla="*/ 649999 h 773338"/>
                <a:gd name="connsiteX36" fmla="*/ 317365 w 455737"/>
                <a:gd name="connsiteY36" fmla="*/ 663885 h 773338"/>
                <a:gd name="connsiteX37" fmla="*/ 312538 w 455737"/>
                <a:gd name="connsiteY37" fmla="*/ 687383 h 773338"/>
                <a:gd name="connsiteX38" fmla="*/ 306107 w 455737"/>
                <a:gd name="connsiteY38" fmla="*/ 702292 h 773338"/>
                <a:gd name="connsiteX39" fmla="*/ 298031 w 455737"/>
                <a:gd name="connsiteY39" fmla="*/ 708667 h 773338"/>
                <a:gd name="connsiteX40" fmla="*/ 286040 w 455737"/>
                <a:gd name="connsiteY40" fmla="*/ 708557 h 773338"/>
                <a:gd name="connsiteX41" fmla="*/ 270093 w 455737"/>
                <a:gd name="connsiteY41" fmla="*/ 702070 h 773338"/>
                <a:gd name="connsiteX42" fmla="*/ 260523 w 455737"/>
                <a:gd name="connsiteY42" fmla="*/ 694616 h 773338"/>
                <a:gd name="connsiteX43" fmla="*/ 257217 w 455737"/>
                <a:gd name="connsiteY43" fmla="*/ 686221 h 773338"/>
                <a:gd name="connsiteX44" fmla="*/ 252197 w 455737"/>
                <a:gd name="connsiteY44" fmla="*/ 680495 h 773338"/>
                <a:gd name="connsiteX45" fmla="*/ 247840 w 455737"/>
                <a:gd name="connsiteY45" fmla="*/ 678172 h 773338"/>
                <a:gd name="connsiteX46" fmla="*/ 245115 w 455737"/>
                <a:gd name="connsiteY46" fmla="*/ 678448 h 773338"/>
                <a:gd name="connsiteX47" fmla="*/ 245115 w 455737"/>
                <a:gd name="connsiteY47" fmla="*/ 679748 h 773338"/>
                <a:gd name="connsiteX48" fmla="*/ 246402 w 455737"/>
                <a:gd name="connsiteY48" fmla="*/ 682099 h 773338"/>
                <a:gd name="connsiteX49" fmla="*/ 245254 w 455737"/>
                <a:gd name="connsiteY49" fmla="*/ 684796 h 773338"/>
                <a:gd name="connsiteX50" fmla="*/ 236098 w 455737"/>
                <a:gd name="connsiteY50" fmla="*/ 686719 h 773338"/>
                <a:gd name="connsiteX51" fmla="*/ 232461 w 455737"/>
                <a:gd name="connsiteY51" fmla="*/ 690660 h 773338"/>
                <a:gd name="connsiteX52" fmla="*/ 234356 w 455737"/>
                <a:gd name="connsiteY52" fmla="*/ 696759 h 773338"/>
                <a:gd name="connsiteX53" fmla="*/ 232793 w 455737"/>
                <a:gd name="connsiteY53" fmla="*/ 701406 h 773338"/>
                <a:gd name="connsiteX54" fmla="*/ 227662 w 455737"/>
                <a:gd name="connsiteY54" fmla="*/ 704615 h 773338"/>
                <a:gd name="connsiteX55" fmla="*/ 225463 w 455737"/>
                <a:gd name="connsiteY55" fmla="*/ 710797 h 773338"/>
                <a:gd name="connsiteX56" fmla="*/ 226126 w 455737"/>
                <a:gd name="connsiteY56" fmla="*/ 720230 h 773338"/>
                <a:gd name="connsiteX57" fmla="*/ 223139 w 455737"/>
                <a:gd name="connsiteY57" fmla="*/ 729164 h 773338"/>
                <a:gd name="connsiteX58" fmla="*/ 216597 w 455737"/>
                <a:gd name="connsiteY58" fmla="*/ 737642 h 773338"/>
                <a:gd name="connsiteX59" fmla="*/ 205727 w 455737"/>
                <a:gd name="connsiteY59" fmla="*/ 736079 h 773338"/>
                <a:gd name="connsiteX60" fmla="*/ 190278 w 455737"/>
                <a:gd name="connsiteY60" fmla="*/ 724600 h 773338"/>
                <a:gd name="connsiteX61" fmla="*/ 175728 w 455737"/>
                <a:gd name="connsiteY61" fmla="*/ 723120 h 773338"/>
                <a:gd name="connsiteX62" fmla="*/ 161871 w 455737"/>
                <a:gd name="connsiteY62" fmla="*/ 731543 h 773338"/>
                <a:gd name="connsiteX63" fmla="*/ 152037 w 455737"/>
                <a:gd name="connsiteY63" fmla="*/ 742026 h 773338"/>
                <a:gd name="connsiteX64" fmla="*/ 145979 w 455737"/>
                <a:gd name="connsiteY64" fmla="*/ 754557 h 773338"/>
                <a:gd name="connsiteX65" fmla="*/ 139479 w 455737"/>
                <a:gd name="connsiteY65" fmla="*/ 758208 h 773338"/>
                <a:gd name="connsiteX66" fmla="*/ 128636 w 455737"/>
                <a:gd name="connsiteY66" fmla="*/ 750103 h 773338"/>
                <a:gd name="connsiteX67" fmla="*/ 103880 w 455737"/>
                <a:gd name="connsiteY67" fmla="*/ 739896 h 773338"/>
                <a:gd name="connsiteX68" fmla="*/ 91308 w 455737"/>
                <a:gd name="connsiteY68" fmla="*/ 738333 h 773338"/>
                <a:gd name="connsiteX69" fmla="*/ 82720 w 455737"/>
                <a:gd name="connsiteY69" fmla="*/ 742192 h 773338"/>
                <a:gd name="connsiteX70" fmla="*/ 76385 w 455737"/>
                <a:gd name="connsiteY70" fmla="*/ 741459 h 773338"/>
                <a:gd name="connsiteX71" fmla="*/ 73951 w 455737"/>
                <a:gd name="connsiteY71" fmla="*/ 738140 h 773338"/>
                <a:gd name="connsiteX72" fmla="*/ 72153 w 455737"/>
                <a:gd name="connsiteY72" fmla="*/ 736923 h 773338"/>
                <a:gd name="connsiteX73" fmla="*/ 70604 w 455737"/>
                <a:gd name="connsiteY73" fmla="*/ 738735 h 773338"/>
                <a:gd name="connsiteX74" fmla="*/ 71420 w 455737"/>
                <a:gd name="connsiteY74" fmla="*/ 749702 h 773338"/>
                <a:gd name="connsiteX75" fmla="*/ 69954 w 455737"/>
                <a:gd name="connsiteY75" fmla="*/ 756839 h 773338"/>
                <a:gd name="connsiteX76" fmla="*/ 66137 w 455737"/>
                <a:gd name="connsiteY76" fmla="*/ 760047 h 773338"/>
                <a:gd name="connsiteX77" fmla="*/ 62928 w 455737"/>
                <a:gd name="connsiteY77" fmla="*/ 758069 h 773338"/>
                <a:gd name="connsiteX78" fmla="*/ 60038 w 455737"/>
                <a:gd name="connsiteY78" fmla="*/ 750781 h 773338"/>
                <a:gd name="connsiteX79" fmla="*/ 54755 w 455737"/>
                <a:gd name="connsiteY79" fmla="*/ 748914 h 773338"/>
                <a:gd name="connsiteX80" fmla="*/ 46996 w 455737"/>
                <a:gd name="connsiteY80" fmla="*/ 752178 h 773338"/>
                <a:gd name="connsiteX81" fmla="*/ 38808 w 455737"/>
                <a:gd name="connsiteY81" fmla="*/ 751777 h 773338"/>
                <a:gd name="connsiteX82" fmla="*/ 31312 w 455737"/>
                <a:gd name="connsiteY82" fmla="*/ 747973 h 773338"/>
                <a:gd name="connsiteX83" fmla="*/ 28809 w 455737"/>
                <a:gd name="connsiteY83" fmla="*/ 748734 h 773338"/>
                <a:gd name="connsiteX84" fmla="*/ 26983 w 455737"/>
                <a:gd name="connsiteY84" fmla="*/ 750974 h 773338"/>
                <a:gd name="connsiteX85" fmla="*/ 28311 w 455737"/>
                <a:gd name="connsiteY85" fmla="*/ 759480 h 773338"/>
                <a:gd name="connsiteX86" fmla="*/ 27412 w 455737"/>
                <a:gd name="connsiteY86" fmla="*/ 766423 h 773338"/>
                <a:gd name="connsiteX87" fmla="*/ 24120 w 455737"/>
                <a:gd name="connsiteY87" fmla="*/ 771125 h 773338"/>
                <a:gd name="connsiteX88" fmla="*/ 18878 w 455737"/>
                <a:gd name="connsiteY88" fmla="*/ 772578 h 773338"/>
                <a:gd name="connsiteX89" fmla="*/ 11797 w 455737"/>
                <a:gd name="connsiteY89" fmla="*/ 770959 h 773338"/>
                <a:gd name="connsiteX90" fmla="*/ 9087 w 455737"/>
                <a:gd name="connsiteY90" fmla="*/ 773338 h 773338"/>
                <a:gd name="connsiteX91" fmla="*/ 0 w 455737"/>
                <a:gd name="connsiteY91" fmla="*/ 758125 h 773338"/>
                <a:gd name="connsiteX92" fmla="*/ 235 w 455737"/>
                <a:gd name="connsiteY92" fmla="*/ 754238 h 773338"/>
                <a:gd name="connsiteX93" fmla="*/ 4896 w 455737"/>
                <a:gd name="connsiteY93" fmla="*/ 753505 h 773338"/>
                <a:gd name="connsiteX94" fmla="*/ 6597 w 455737"/>
                <a:gd name="connsiteY94" fmla="*/ 746300 h 773338"/>
                <a:gd name="connsiteX95" fmla="*/ 5117 w 455737"/>
                <a:gd name="connsiteY95" fmla="*/ 732387 h 773338"/>
                <a:gd name="connsiteX96" fmla="*/ 7040 w 455737"/>
                <a:gd name="connsiteY96" fmla="*/ 723604 h 773338"/>
                <a:gd name="connsiteX97" fmla="*/ 11147 w 455737"/>
                <a:gd name="connsiteY97" fmla="*/ 720548 h 773338"/>
                <a:gd name="connsiteX98" fmla="*/ 11715 w 455737"/>
                <a:gd name="connsiteY98" fmla="*/ 717740 h 773338"/>
                <a:gd name="connsiteX99" fmla="*/ 9405 w 455737"/>
                <a:gd name="connsiteY99" fmla="*/ 716260 h 773338"/>
                <a:gd name="connsiteX100" fmla="*/ 9114 w 455737"/>
                <a:gd name="connsiteY100" fmla="*/ 713536 h 773338"/>
                <a:gd name="connsiteX101" fmla="*/ 15559 w 455737"/>
                <a:gd name="connsiteY101" fmla="*/ 707271 h 773338"/>
                <a:gd name="connsiteX102" fmla="*/ 16375 w 455737"/>
                <a:gd name="connsiteY102" fmla="*/ 700978 h 773338"/>
                <a:gd name="connsiteX103" fmla="*/ 11590 w 455737"/>
                <a:gd name="connsiteY103" fmla="*/ 694713 h 773338"/>
                <a:gd name="connsiteX104" fmla="*/ 10594 w 455737"/>
                <a:gd name="connsiteY104" fmla="*/ 688447 h 773338"/>
                <a:gd name="connsiteX105" fmla="*/ 13415 w 455737"/>
                <a:gd name="connsiteY105" fmla="*/ 682099 h 773338"/>
                <a:gd name="connsiteX106" fmla="*/ 18367 w 455737"/>
                <a:gd name="connsiteY106" fmla="*/ 678780 h 773338"/>
                <a:gd name="connsiteX107" fmla="*/ 25310 w 455737"/>
                <a:gd name="connsiteY107" fmla="*/ 678614 h 773338"/>
                <a:gd name="connsiteX108" fmla="*/ 31257 w 455737"/>
                <a:gd name="connsiteY108" fmla="*/ 670675 h 773338"/>
                <a:gd name="connsiteX109" fmla="*/ 36111 w 455737"/>
                <a:gd name="connsiteY109" fmla="*/ 654826 h 773338"/>
                <a:gd name="connsiteX110" fmla="*/ 42238 w 455737"/>
                <a:gd name="connsiteY110" fmla="*/ 644937 h 773338"/>
                <a:gd name="connsiteX111" fmla="*/ 49817 w 455737"/>
                <a:gd name="connsiteY111" fmla="*/ 640885 h 773338"/>
                <a:gd name="connsiteX112" fmla="*/ 55294 w 455737"/>
                <a:gd name="connsiteY112" fmla="*/ 630305 h 773338"/>
                <a:gd name="connsiteX113" fmla="*/ 60494 w 455737"/>
                <a:gd name="connsiteY113" fmla="*/ 604622 h 773338"/>
                <a:gd name="connsiteX114" fmla="*/ 67160 w 455737"/>
                <a:gd name="connsiteY114" fmla="*/ 592382 h 773338"/>
                <a:gd name="connsiteX115" fmla="*/ 67686 w 455737"/>
                <a:gd name="connsiteY115" fmla="*/ 579506 h 773338"/>
                <a:gd name="connsiteX116" fmla="*/ 64187 w 455737"/>
                <a:gd name="connsiteY116" fmla="*/ 561927 h 773338"/>
                <a:gd name="connsiteX117" fmla="*/ 57092 w 455737"/>
                <a:gd name="connsiteY117" fmla="*/ 544501 h 773338"/>
                <a:gd name="connsiteX118" fmla="*/ 46360 w 455737"/>
                <a:gd name="connsiteY118" fmla="*/ 527130 h 773338"/>
                <a:gd name="connsiteX119" fmla="*/ 43123 w 455737"/>
                <a:gd name="connsiteY119" fmla="*/ 515983 h 773338"/>
                <a:gd name="connsiteX120" fmla="*/ 47355 w 455737"/>
                <a:gd name="connsiteY120" fmla="*/ 511101 h 773338"/>
                <a:gd name="connsiteX121" fmla="*/ 48365 w 455737"/>
                <a:gd name="connsiteY121" fmla="*/ 503397 h 773338"/>
                <a:gd name="connsiteX122" fmla="*/ 46207 w 455737"/>
                <a:gd name="connsiteY122" fmla="*/ 493066 h 773338"/>
                <a:gd name="connsiteX123" fmla="*/ 49831 w 455737"/>
                <a:gd name="connsiteY123" fmla="*/ 483011 h 773338"/>
                <a:gd name="connsiteX124" fmla="*/ 55875 w 455737"/>
                <a:gd name="connsiteY124" fmla="*/ 476815 h 773338"/>
                <a:gd name="connsiteX125" fmla="*/ 55875 w 455737"/>
                <a:gd name="connsiteY125" fmla="*/ 475972 h 773338"/>
                <a:gd name="connsiteX126" fmla="*/ 51269 w 455737"/>
                <a:gd name="connsiteY126" fmla="*/ 424205 h 773338"/>
                <a:gd name="connsiteX127" fmla="*/ 46290 w 455737"/>
                <a:gd name="connsiteY127" fmla="*/ 369340 h 773338"/>
                <a:gd name="connsiteX128" fmla="*/ 41436 w 455737"/>
                <a:gd name="connsiteY128" fmla="*/ 314599 h 773338"/>
                <a:gd name="connsiteX129" fmla="*/ 36471 w 455737"/>
                <a:gd name="connsiteY129" fmla="*/ 259748 h 773338"/>
                <a:gd name="connsiteX130" fmla="*/ 31519 w 455737"/>
                <a:gd name="connsiteY130" fmla="*/ 204910 h 773338"/>
                <a:gd name="connsiteX131" fmla="*/ 26651 w 455737"/>
                <a:gd name="connsiteY131" fmla="*/ 150073 h 773338"/>
                <a:gd name="connsiteX132" fmla="*/ 21686 w 455737"/>
                <a:gd name="connsiteY132" fmla="*/ 95208 h 773338"/>
                <a:gd name="connsiteX133" fmla="*/ 17329 w 455737"/>
                <a:gd name="connsiteY133" fmla="*/ 46304 h 773338"/>
                <a:gd name="connsiteX134" fmla="*/ 18298 w 455737"/>
                <a:gd name="connsiteY134" fmla="*/ 47563 h 773338"/>
                <a:gd name="connsiteX135" fmla="*/ 23941 w 455737"/>
                <a:gd name="connsiteY135" fmla="*/ 51712 h 773338"/>
                <a:gd name="connsiteX136" fmla="*/ 28283 w 455737"/>
                <a:gd name="connsiteY136" fmla="*/ 53994 h 773338"/>
                <a:gd name="connsiteX137" fmla="*/ 31381 w 455737"/>
                <a:gd name="connsiteY137" fmla="*/ 54077 h 773338"/>
                <a:gd name="connsiteX138" fmla="*/ 33414 w 455737"/>
                <a:gd name="connsiteY138" fmla="*/ 57949 h 773338"/>
                <a:gd name="connsiteX139" fmla="*/ 41436 w 455737"/>
                <a:gd name="connsiteY139" fmla="*/ 59692 h 773338"/>
                <a:gd name="connsiteX140" fmla="*/ 55612 w 455737"/>
                <a:gd name="connsiteY140" fmla="*/ 59388 h 773338"/>
                <a:gd name="connsiteX141" fmla="*/ 68433 w 455737"/>
                <a:gd name="connsiteY141" fmla="*/ 56497 h 773338"/>
                <a:gd name="connsiteX142" fmla="*/ 79843 w 455737"/>
                <a:gd name="connsiteY142" fmla="*/ 51117 h 773338"/>
                <a:gd name="connsiteX143" fmla="*/ 107005 w 455737"/>
                <a:gd name="connsiteY143" fmla="*/ 31547 h 773338"/>
                <a:gd name="connsiteX144" fmla="*/ 140876 w 455737"/>
                <a:gd name="connsiteY144" fmla="*/ 28186 h 773338"/>
                <a:gd name="connsiteX145" fmla="*/ 182312 w 455737"/>
                <a:gd name="connsiteY145" fmla="*/ 23774 h 773338"/>
                <a:gd name="connsiteX146" fmla="*/ 223872 w 455737"/>
                <a:gd name="connsiteY146" fmla="*/ 19335 h 773338"/>
                <a:gd name="connsiteX147" fmla="*/ 265335 w 455737"/>
                <a:gd name="connsiteY147" fmla="*/ 14688 h 773338"/>
                <a:gd name="connsiteX148" fmla="*/ 306785 w 455737"/>
                <a:gd name="connsiteY148" fmla="*/ 9889 h 773338"/>
                <a:gd name="connsiteX149" fmla="*/ 348166 w 455737"/>
                <a:gd name="connsiteY149" fmla="*/ 5034 h 773338"/>
                <a:gd name="connsiteX150" fmla="*/ 389629 w 455737"/>
                <a:gd name="connsiteY150" fmla="*/ 0 h 773338"/>
                <a:gd name="connsiteX151" fmla="*/ 390860 w 455737"/>
                <a:gd name="connsiteY151" fmla="*/ 10553 h 77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455737" h="773338">
                  <a:moveTo>
                    <a:pt x="390860" y="10553"/>
                  </a:moveTo>
                  <a:lnTo>
                    <a:pt x="397678" y="70037"/>
                  </a:lnTo>
                  <a:lnTo>
                    <a:pt x="404635" y="129411"/>
                  </a:lnTo>
                  <a:lnTo>
                    <a:pt x="411495" y="188798"/>
                  </a:lnTo>
                  <a:lnTo>
                    <a:pt x="418341" y="248089"/>
                  </a:lnTo>
                  <a:lnTo>
                    <a:pt x="425187" y="307490"/>
                  </a:lnTo>
                  <a:lnTo>
                    <a:pt x="432060" y="366878"/>
                  </a:lnTo>
                  <a:lnTo>
                    <a:pt x="438893" y="426169"/>
                  </a:lnTo>
                  <a:lnTo>
                    <a:pt x="446167" y="486635"/>
                  </a:lnTo>
                  <a:lnTo>
                    <a:pt x="444120" y="488640"/>
                  </a:lnTo>
                  <a:lnTo>
                    <a:pt x="441783" y="496883"/>
                  </a:lnTo>
                  <a:lnTo>
                    <a:pt x="446333" y="504407"/>
                  </a:lnTo>
                  <a:lnTo>
                    <a:pt x="446997" y="510838"/>
                  </a:lnTo>
                  <a:lnTo>
                    <a:pt x="443706" y="516287"/>
                  </a:lnTo>
                  <a:lnTo>
                    <a:pt x="445517" y="519842"/>
                  </a:lnTo>
                  <a:lnTo>
                    <a:pt x="452543" y="521501"/>
                  </a:lnTo>
                  <a:lnTo>
                    <a:pt x="455738" y="526895"/>
                  </a:lnTo>
                  <a:lnTo>
                    <a:pt x="455268" y="535982"/>
                  </a:lnTo>
                  <a:lnTo>
                    <a:pt x="442046" y="546769"/>
                  </a:lnTo>
                  <a:lnTo>
                    <a:pt x="415782" y="560309"/>
                  </a:lnTo>
                  <a:lnTo>
                    <a:pt x="410264" y="564016"/>
                  </a:lnTo>
                  <a:lnTo>
                    <a:pt x="405451" y="565883"/>
                  </a:lnTo>
                  <a:lnTo>
                    <a:pt x="403086" y="565537"/>
                  </a:lnTo>
                  <a:lnTo>
                    <a:pt x="403086" y="565537"/>
                  </a:lnTo>
                  <a:lnTo>
                    <a:pt x="399282" y="564030"/>
                  </a:lnTo>
                  <a:lnTo>
                    <a:pt x="393750" y="560489"/>
                  </a:lnTo>
                  <a:lnTo>
                    <a:pt x="384899" y="559673"/>
                  </a:lnTo>
                  <a:lnTo>
                    <a:pt x="371027" y="562633"/>
                  </a:lnTo>
                  <a:lnTo>
                    <a:pt x="366408" y="571830"/>
                  </a:lnTo>
                  <a:lnTo>
                    <a:pt x="371027" y="587251"/>
                  </a:lnTo>
                  <a:lnTo>
                    <a:pt x="367639" y="599961"/>
                  </a:lnTo>
                  <a:lnTo>
                    <a:pt x="356104" y="609822"/>
                  </a:lnTo>
                  <a:lnTo>
                    <a:pt x="348387" y="622034"/>
                  </a:lnTo>
                  <a:lnTo>
                    <a:pt x="344528" y="636390"/>
                  </a:lnTo>
                  <a:lnTo>
                    <a:pt x="336921" y="645725"/>
                  </a:lnTo>
                  <a:lnTo>
                    <a:pt x="325442" y="649999"/>
                  </a:lnTo>
                  <a:lnTo>
                    <a:pt x="317365" y="663885"/>
                  </a:lnTo>
                  <a:lnTo>
                    <a:pt x="312538" y="687383"/>
                  </a:lnTo>
                  <a:lnTo>
                    <a:pt x="306107" y="702292"/>
                  </a:lnTo>
                  <a:lnTo>
                    <a:pt x="298031" y="708667"/>
                  </a:lnTo>
                  <a:lnTo>
                    <a:pt x="286040" y="708557"/>
                  </a:lnTo>
                  <a:lnTo>
                    <a:pt x="270093" y="702070"/>
                  </a:lnTo>
                  <a:lnTo>
                    <a:pt x="260523" y="694616"/>
                  </a:lnTo>
                  <a:lnTo>
                    <a:pt x="257217" y="686221"/>
                  </a:lnTo>
                  <a:lnTo>
                    <a:pt x="252197" y="680495"/>
                  </a:lnTo>
                  <a:lnTo>
                    <a:pt x="247840" y="678172"/>
                  </a:lnTo>
                  <a:lnTo>
                    <a:pt x="245115" y="678448"/>
                  </a:lnTo>
                  <a:lnTo>
                    <a:pt x="245115" y="679748"/>
                  </a:lnTo>
                  <a:lnTo>
                    <a:pt x="246402" y="682099"/>
                  </a:lnTo>
                  <a:lnTo>
                    <a:pt x="245254" y="684796"/>
                  </a:lnTo>
                  <a:lnTo>
                    <a:pt x="236098" y="686719"/>
                  </a:lnTo>
                  <a:lnTo>
                    <a:pt x="232461" y="690660"/>
                  </a:lnTo>
                  <a:lnTo>
                    <a:pt x="234356" y="696759"/>
                  </a:lnTo>
                  <a:lnTo>
                    <a:pt x="232793" y="701406"/>
                  </a:lnTo>
                  <a:lnTo>
                    <a:pt x="227662" y="704615"/>
                  </a:lnTo>
                  <a:lnTo>
                    <a:pt x="225463" y="710797"/>
                  </a:lnTo>
                  <a:lnTo>
                    <a:pt x="226126" y="720230"/>
                  </a:lnTo>
                  <a:lnTo>
                    <a:pt x="223139" y="729164"/>
                  </a:lnTo>
                  <a:lnTo>
                    <a:pt x="216597" y="737642"/>
                  </a:lnTo>
                  <a:lnTo>
                    <a:pt x="205727" y="736079"/>
                  </a:lnTo>
                  <a:lnTo>
                    <a:pt x="190278" y="724600"/>
                  </a:lnTo>
                  <a:lnTo>
                    <a:pt x="175728" y="723120"/>
                  </a:lnTo>
                  <a:lnTo>
                    <a:pt x="161871" y="731543"/>
                  </a:lnTo>
                  <a:lnTo>
                    <a:pt x="152037" y="742026"/>
                  </a:lnTo>
                  <a:lnTo>
                    <a:pt x="145979" y="754557"/>
                  </a:lnTo>
                  <a:lnTo>
                    <a:pt x="139479" y="758208"/>
                  </a:lnTo>
                  <a:lnTo>
                    <a:pt x="128636" y="750103"/>
                  </a:lnTo>
                  <a:lnTo>
                    <a:pt x="103880" y="739896"/>
                  </a:lnTo>
                  <a:lnTo>
                    <a:pt x="91308" y="738333"/>
                  </a:lnTo>
                  <a:lnTo>
                    <a:pt x="82720" y="742192"/>
                  </a:lnTo>
                  <a:lnTo>
                    <a:pt x="76385" y="741459"/>
                  </a:lnTo>
                  <a:lnTo>
                    <a:pt x="73951" y="738140"/>
                  </a:lnTo>
                  <a:lnTo>
                    <a:pt x="72153" y="736923"/>
                  </a:lnTo>
                  <a:lnTo>
                    <a:pt x="70604" y="738735"/>
                  </a:lnTo>
                  <a:lnTo>
                    <a:pt x="71420" y="749702"/>
                  </a:lnTo>
                  <a:lnTo>
                    <a:pt x="69954" y="756839"/>
                  </a:lnTo>
                  <a:lnTo>
                    <a:pt x="66137" y="760047"/>
                  </a:lnTo>
                  <a:lnTo>
                    <a:pt x="62928" y="758069"/>
                  </a:lnTo>
                  <a:lnTo>
                    <a:pt x="60038" y="750781"/>
                  </a:lnTo>
                  <a:lnTo>
                    <a:pt x="54755" y="748914"/>
                  </a:lnTo>
                  <a:lnTo>
                    <a:pt x="46996" y="752178"/>
                  </a:lnTo>
                  <a:lnTo>
                    <a:pt x="38808" y="751777"/>
                  </a:lnTo>
                  <a:lnTo>
                    <a:pt x="31312" y="747973"/>
                  </a:lnTo>
                  <a:lnTo>
                    <a:pt x="28809" y="748734"/>
                  </a:lnTo>
                  <a:lnTo>
                    <a:pt x="26983" y="750974"/>
                  </a:lnTo>
                  <a:lnTo>
                    <a:pt x="28311" y="759480"/>
                  </a:lnTo>
                  <a:lnTo>
                    <a:pt x="27412" y="766423"/>
                  </a:lnTo>
                  <a:lnTo>
                    <a:pt x="24120" y="771125"/>
                  </a:lnTo>
                  <a:lnTo>
                    <a:pt x="18878" y="772578"/>
                  </a:lnTo>
                  <a:lnTo>
                    <a:pt x="11797" y="770959"/>
                  </a:lnTo>
                  <a:lnTo>
                    <a:pt x="9087" y="773338"/>
                  </a:lnTo>
                  <a:lnTo>
                    <a:pt x="0" y="758125"/>
                  </a:lnTo>
                  <a:lnTo>
                    <a:pt x="235" y="754238"/>
                  </a:lnTo>
                  <a:lnTo>
                    <a:pt x="4896" y="753505"/>
                  </a:lnTo>
                  <a:lnTo>
                    <a:pt x="6597" y="746300"/>
                  </a:lnTo>
                  <a:lnTo>
                    <a:pt x="5117" y="732387"/>
                  </a:lnTo>
                  <a:lnTo>
                    <a:pt x="7040" y="723604"/>
                  </a:lnTo>
                  <a:lnTo>
                    <a:pt x="11147" y="720548"/>
                  </a:lnTo>
                  <a:lnTo>
                    <a:pt x="11715" y="717740"/>
                  </a:lnTo>
                  <a:lnTo>
                    <a:pt x="9405" y="716260"/>
                  </a:lnTo>
                  <a:lnTo>
                    <a:pt x="9114" y="713536"/>
                  </a:lnTo>
                  <a:lnTo>
                    <a:pt x="15559" y="707271"/>
                  </a:lnTo>
                  <a:lnTo>
                    <a:pt x="16375" y="700978"/>
                  </a:lnTo>
                  <a:lnTo>
                    <a:pt x="11590" y="694713"/>
                  </a:lnTo>
                  <a:lnTo>
                    <a:pt x="10594" y="688447"/>
                  </a:lnTo>
                  <a:lnTo>
                    <a:pt x="13415" y="682099"/>
                  </a:lnTo>
                  <a:lnTo>
                    <a:pt x="18367" y="678780"/>
                  </a:lnTo>
                  <a:lnTo>
                    <a:pt x="25310" y="678614"/>
                  </a:lnTo>
                  <a:lnTo>
                    <a:pt x="31257" y="670675"/>
                  </a:lnTo>
                  <a:lnTo>
                    <a:pt x="36111" y="654826"/>
                  </a:lnTo>
                  <a:lnTo>
                    <a:pt x="42238" y="644937"/>
                  </a:lnTo>
                  <a:lnTo>
                    <a:pt x="49817" y="640885"/>
                  </a:lnTo>
                  <a:lnTo>
                    <a:pt x="55294" y="630305"/>
                  </a:lnTo>
                  <a:lnTo>
                    <a:pt x="60494" y="604622"/>
                  </a:lnTo>
                  <a:lnTo>
                    <a:pt x="67160" y="592382"/>
                  </a:lnTo>
                  <a:lnTo>
                    <a:pt x="67686" y="579506"/>
                  </a:lnTo>
                  <a:lnTo>
                    <a:pt x="64187" y="561927"/>
                  </a:lnTo>
                  <a:lnTo>
                    <a:pt x="57092" y="544501"/>
                  </a:lnTo>
                  <a:lnTo>
                    <a:pt x="46360" y="527130"/>
                  </a:lnTo>
                  <a:lnTo>
                    <a:pt x="43123" y="515983"/>
                  </a:lnTo>
                  <a:lnTo>
                    <a:pt x="47355" y="511101"/>
                  </a:lnTo>
                  <a:lnTo>
                    <a:pt x="48365" y="503397"/>
                  </a:lnTo>
                  <a:lnTo>
                    <a:pt x="46207" y="493066"/>
                  </a:lnTo>
                  <a:lnTo>
                    <a:pt x="49831" y="483011"/>
                  </a:lnTo>
                  <a:lnTo>
                    <a:pt x="55875" y="476815"/>
                  </a:lnTo>
                  <a:lnTo>
                    <a:pt x="55875" y="475972"/>
                  </a:lnTo>
                  <a:lnTo>
                    <a:pt x="51269" y="424205"/>
                  </a:lnTo>
                  <a:lnTo>
                    <a:pt x="46290" y="369340"/>
                  </a:lnTo>
                  <a:lnTo>
                    <a:pt x="41436" y="314599"/>
                  </a:lnTo>
                  <a:lnTo>
                    <a:pt x="36471" y="259748"/>
                  </a:lnTo>
                  <a:lnTo>
                    <a:pt x="31519" y="204910"/>
                  </a:lnTo>
                  <a:lnTo>
                    <a:pt x="26651" y="150073"/>
                  </a:lnTo>
                  <a:lnTo>
                    <a:pt x="21686" y="95208"/>
                  </a:lnTo>
                  <a:lnTo>
                    <a:pt x="17329" y="46304"/>
                  </a:lnTo>
                  <a:lnTo>
                    <a:pt x="18298" y="47563"/>
                  </a:lnTo>
                  <a:lnTo>
                    <a:pt x="23941" y="51712"/>
                  </a:lnTo>
                  <a:lnTo>
                    <a:pt x="28283" y="53994"/>
                  </a:lnTo>
                  <a:lnTo>
                    <a:pt x="31381" y="54077"/>
                  </a:lnTo>
                  <a:lnTo>
                    <a:pt x="33414" y="57949"/>
                  </a:lnTo>
                  <a:lnTo>
                    <a:pt x="41436" y="59692"/>
                  </a:lnTo>
                  <a:lnTo>
                    <a:pt x="55612" y="59388"/>
                  </a:lnTo>
                  <a:lnTo>
                    <a:pt x="68433" y="56497"/>
                  </a:lnTo>
                  <a:lnTo>
                    <a:pt x="79843" y="51117"/>
                  </a:lnTo>
                  <a:lnTo>
                    <a:pt x="107005" y="31547"/>
                  </a:lnTo>
                  <a:lnTo>
                    <a:pt x="140876" y="28186"/>
                  </a:lnTo>
                  <a:lnTo>
                    <a:pt x="182312" y="23774"/>
                  </a:lnTo>
                  <a:lnTo>
                    <a:pt x="223872" y="19335"/>
                  </a:lnTo>
                  <a:lnTo>
                    <a:pt x="265335" y="14688"/>
                  </a:lnTo>
                  <a:lnTo>
                    <a:pt x="306785" y="9889"/>
                  </a:lnTo>
                  <a:lnTo>
                    <a:pt x="348166" y="5034"/>
                  </a:lnTo>
                  <a:lnTo>
                    <a:pt x="389629" y="0"/>
                  </a:lnTo>
                  <a:lnTo>
                    <a:pt x="390860" y="10553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27432" marR="0" lvl="0" indent="0" algn="l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</a:t>
              </a:r>
            </a:p>
          </p:txBody>
        </p:sp>
        <p:sp>
          <p:nvSpPr>
            <p:cNvPr id="101" name="Freeform: Shape 522">
              <a:extLst>
                <a:ext uri="{FF2B5EF4-FFF2-40B4-BE49-F238E27FC236}">
                  <a16:creationId xmlns:a16="http://schemas.microsoft.com/office/drawing/2014/main" id="{ED4ADF6A-1848-C28E-A5EF-BF1A936F640F}"/>
                </a:ext>
              </a:extLst>
            </p:cNvPr>
            <p:cNvSpPr/>
            <p:nvPr/>
          </p:nvSpPr>
          <p:spPr>
            <a:xfrm>
              <a:off x="6624592" y="3229093"/>
              <a:ext cx="491583" cy="862448"/>
            </a:xfrm>
            <a:custGeom>
              <a:avLst/>
              <a:gdLst>
                <a:gd name="connsiteX0" fmla="*/ 480287 w 583239"/>
                <a:gd name="connsiteY0" fmla="*/ 0 h 1023252"/>
                <a:gd name="connsiteX1" fmla="*/ 482749 w 583239"/>
                <a:gd name="connsiteY1" fmla="*/ 28560 h 1023252"/>
                <a:gd name="connsiteX2" fmla="*/ 486967 w 583239"/>
                <a:gd name="connsiteY2" fmla="*/ 52099 h 1023252"/>
                <a:gd name="connsiteX3" fmla="*/ 492098 w 583239"/>
                <a:gd name="connsiteY3" fmla="*/ 62251 h 1023252"/>
                <a:gd name="connsiteX4" fmla="*/ 497450 w 583239"/>
                <a:gd name="connsiteY4" fmla="*/ 69594 h 1023252"/>
                <a:gd name="connsiteX5" fmla="*/ 503148 w 583239"/>
                <a:gd name="connsiteY5" fmla="*/ 74061 h 1023252"/>
                <a:gd name="connsiteX6" fmla="*/ 510492 w 583239"/>
                <a:gd name="connsiteY6" fmla="*/ 88915 h 1023252"/>
                <a:gd name="connsiteX7" fmla="*/ 519579 w 583239"/>
                <a:gd name="connsiteY7" fmla="*/ 114183 h 1023252"/>
                <a:gd name="connsiteX8" fmla="*/ 527324 w 583239"/>
                <a:gd name="connsiteY8" fmla="*/ 130628 h 1023252"/>
                <a:gd name="connsiteX9" fmla="*/ 532884 w 583239"/>
                <a:gd name="connsiteY9" fmla="*/ 137128 h 1023252"/>
                <a:gd name="connsiteX10" fmla="*/ 537240 w 583239"/>
                <a:gd name="connsiteY10" fmla="*/ 186032 h 1023252"/>
                <a:gd name="connsiteX11" fmla="*/ 542205 w 583239"/>
                <a:gd name="connsiteY11" fmla="*/ 240897 h 1023252"/>
                <a:gd name="connsiteX12" fmla="*/ 547074 w 583239"/>
                <a:gd name="connsiteY12" fmla="*/ 295734 h 1023252"/>
                <a:gd name="connsiteX13" fmla="*/ 552025 w 583239"/>
                <a:gd name="connsiteY13" fmla="*/ 350572 h 1023252"/>
                <a:gd name="connsiteX14" fmla="*/ 556990 w 583239"/>
                <a:gd name="connsiteY14" fmla="*/ 405423 h 1023252"/>
                <a:gd name="connsiteX15" fmla="*/ 561844 w 583239"/>
                <a:gd name="connsiteY15" fmla="*/ 460164 h 1023252"/>
                <a:gd name="connsiteX16" fmla="*/ 566823 w 583239"/>
                <a:gd name="connsiteY16" fmla="*/ 515029 h 1023252"/>
                <a:gd name="connsiteX17" fmla="*/ 571429 w 583239"/>
                <a:gd name="connsiteY17" fmla="*/ 566796 h 1023252"/>
                <a:gd name="connsiteX18" fmla="*/ 571429 w 583239"/>
                <a:gd name="connsiteY18" fmla="*/ 567639 h 1023252"/>
                <a:gd name="connsiteX19" fmla="*/ 565385 w 583239"/>
                <a:gd name="connsiteY19" fmla="*/ 573835 h 1023252"/>
                <a:gd name="connsiteX20" fmla="*/ 561761 w 583239"/>
                <a:gd name="connsiteY20" fmla="*/ 583890 h 1023252"/>
                <a:gd name="connsiteX21" fmla="*/ 563919 w 583239"/>
                <a:gd name="connsiteY21" fmla="*/ 594221 h 1023252"/>
                <a:gd name="connsiteX22" fmla="*/ 562909 w 583239"/>
                <a:gd name="connsiteY22" fmla="*/ 601925 h 1023252"/>
                <a:gd name="connsiteX23" fmla="*/ 558677 w 583239"/>
                <a:gd name="connsiteY23" fmla="*/ 606807 h 1023252"/>
                <a:gd name="connsiteX24" fmla="*/ 561914 w 583239"/>
                <a:gd name="connsiteY24" fmla="*/ 617954 h 1023252"/>
                <a:gd name="connsiteX25" fmla="*/ 572646 w 583239"/>
                <a:gd name="connsiteY25" fmla="*/ 635325 h 1023252"/>
                <a:gd name="connsiteX26" fmla="*/ 579741 w 583239"/>
                <a:gd name="connsiteY26" fmla="*/ 652751 h 1023252"/>
                <a:gd name="connsiteX27" fmla="*/ 583240 w 583239"/>
                <a:gd name="connsiteY27" fmla="*/ 670330 h 1023252"/>
                <a:gd name="connsiteX28" fmla="*/ 582714 w 583239"/>
                <a:gd name="connsiteY28" fmla="*/ 683206 h 1023252"/>
                <a:gd name="connsiteX29" fmla="*/ 576048 w 583239"/>
                <a:gd name="connsiteY29" fmla="*/ 695446 h 1023252"/>
                <a:gd name="connsiteX30" fmla="*/ 570848 w 583239"/>
                <a:gd name="connsiteY30" fmla="*/ 721129 h 1023252"/>
                <a:gd name="connsiteX31" fmla="*/ 565371 w 583239"/>
                <a:gd name="connsiteY31" fmla="*/ 731709 h 1023252"/>
                <a:gd name="connsiteX32" fmla="*/ 557792 w 583239"/>
                <a:gd name="connsiteY32" fmla="*/ 735761 h 1023252"/>
                <a:gd name="connsiteX33" fmla="*/ 551665 w 583239"/>
                <a:gd name="connsiteY33" fmla="*/ 745650 h 1023252"/>
                <a:gd name="connsiteX34" fmla="*/ 546811 w 583239"/>
                <a:gd name="connsiteY34" fmla="*/ 761499 h 1023252"/>
                <a:gd name="connsiteX35" fmla="*/ 540864 w 583239"/>
                <a:gd name="connsiteY35" fmla="*/ 769438 h 1023252"/>
                <a:gd name="connsiteX36" fmla="*/ 533921 w 583239"/>
                <a:gd name="connsiteY36" fmla="*/ 769604 h 1023252"/>
                <a:gd name="connsiteX37" fmla="*/ 528969 w 583239"/>
                <a:gd name="connsiteY37" fmla="*/ 772923 h 1023252"/>
                <a:gd name="connsiteX38" fmla="*/ 526148 w 583239"/>
                <a:gd name="connsiteY38" fmla="*/ 779271 h 1023252"/>
                <a:gd name="connsiteX39" fmla="*/ 527144 w 583239"/>
                <a:gd name="connsiteY39" fmla="*/ 785537 h 1023252"/>
                <a:gd name="connsiteX40" fmla="*/ 531929 w 583239"/>
                <a:gd name="connsiteY40" fmla="*/ 791802 h 1023252"/>
                <a:gd name="connsiteX41" fmla="*/ 531113 w 583239"/>
                <a:gd name="connsiteY41" fmla="*/ 798094 h 1023252"/>
                <a:gd name="connsiteX42" fmla="*/ 524668 w 583239"/>
                <a:gd name="connsiteY42" fmla="*/ 804360 h 1023252"/>
                <a:gd name="connsiteX43" fmla="*/ 524959 w 583239"/>
                <a:gd name="connsiteY43" fmla="*/ 807084 h 1023252"/>
                <a:gd name="connsiteX44" fmla="*/ 527268 w 583239"/>
                <a:gd name="connsiteY44" fmla="*/ 808564 h 1023252"/>
                <a:gd name="connsiteX45" fmla="*/ 526701 w 583239"/>
                <a:gd name="connsiteY45" fmla="*/ 811372 h 1023252"/>
                <a:gd name="connsiteX46" fmla="*/ 522594 w 583239"/>
                <a:gd name="connsiteY46" fmla="*/ 814428 h 1023252"/>
                <a:gd name="connsiteX47" fmla="*/ 520671 w 583239"/>
                <a:gd name="connsiteY47" fmla="*/ 823210 h 1023252"/>
                <a:gd name="connsiteX48" fmla="*/ 522151 w 583239"/>
                <a:gd name="connsiteY48" fmla="*/ 837124 h 1023252"/>
                <a:gd name="connsiteX49" fmla="*/ 520450 w 583239"/>
                <a:gd name="connsiteY49" fmla="*/ 844329 h 1023252"/>
                <a:gd name="connsiteX50" fmla="*/ 515789 w 583239"/>
                <a:gd name="connsiteY50" fmla="*/ 845062 h 1023252"/>
                <a:gd name="connsiteX51" fmla="*/ 515554 w 583239"/>
                <a:gd name="connsiteY51" fmla="*/ 848949 h 1023252"/>
                <a:gd name="connsiteX52" fmla="*/ 524641 w 583239"/>
                <a:gd name="connsiteY52" fmla="*/ 864162 h 1023252"/>
                <a:gd name="connsiteX53" fmla="*/ 520436 w 583239"/>
                <a:gd name="connsiteY53" fmla="*/ 867896 h 1023252"/>
                <a:gd name="connsiteX54" fmla="*/ 513355 w 583239"/>
                <a:gd name="connsiteY54" fmla="*/ 881588 h 1023252"/>
                <a:gd name="connsiteX55" fmla="*/ 512981 w 583239"/>
                <a:gd name="connsiteY55" fmla="*/ 896207 h 1023252"/>
                <a:gd name="connsiteX56" fmla="*/ 519177 w 583239"/>
                <a:gd name="connsiteY56" fmla="*/ 911545 h 1023252"/>
                <a:gd name="connsiteX57" fmla="*/ 508196 w 583239"/>
                <a:gd name="connsiteY57" fmla="*/ 925375 h 1023252"/>
                <a:gd name="connsiteX58" fmla="*/ 480024 w 583239"/>
                <a:gd name="connsiteY58" fmla="*/ 937615 h 1023252"/>
                <a:gd name="connsiteX59" fmla="*/ 465322 w 583239"/>
                <a:gd name="connsiteY59" fmla="*/ 947449 h 1023252"/>
                <a:gd name="connsiteX60" fmla="*/ 464257 w 583239"/>
                <a:gd name="connsiteY60" fmla="*/ 955014 h 1023252"/>
                <a:gd name="connsiteX61" fmla="*/ 467203 w 583239"/>
                <a:gd name="connsiteY61" fmla="*/ 966258 h 1023252"/>
                <a:gd name="connsiteX62" fmla="*/ 474229 w 583239"/>
                <a:gd name="connsiteY62" fmla="*/ 981056 h 1023252"/>
                <a:gd name="connsiteX63" fmla="*/ 476137 w 583239"/>
                <a:gd name="connsiteY63" fmla="*/ 991429 h 1023252"/>
                <a:gd name="connsiteX64" fmla="*/ 472915 w 583239"/>
                <a:gd name="connsiteY64" fmla="*/ 997639 h 1023252"/>
                <a:gd name="connsiteX65" fmla="*/ 451796 w 583239"/>
                <a:gd name="connsiteY65" fmla="*/ 995398 h 1023252"/>
                <a:gd name="connsiteX66" fmla="*/ 412725 w 583239"/>
                <a:gd name="connsiteY66" fmla="*/ 984597 h 1023252"/>
                <a:gd name="connsiteX67" fmla="*/ 387374 w 583239"/>
                <a:gd name="connsiteY67" fmla="*/ 987059 h 1023252"/>
                <a:gd name="connsiteX68" fmla="*/ 375549 w 583239"/>
                <a:gd name="connsiteY68" fmla="*/ 1002756 h 1023252"/>
                <a:gd name="connsiteX69" fmla="*/ 371939 w 583239"/>
                <a:gd name="connsiteY69" fmla="*/ 1014263 h 1023252"/>
                <a:gd name="connsiteX70" fmla="*/ 374138 w 583239"/>
                <a:gd name="connsiteY70" fmla="*/ 1023253 h 1023252"/>
                <a:gd name="connsiteX71" fmla="*/ 362908 w 583239"/>
                <a:gd name="connsiteY71" fmla="*/ 1012935 h 1023252"/>
                <a:gd name="connsiteX72" fmla="*/ 355634 w 583239"/>
                <a:gd name="connsiteY72" fmla="*/ 1008482 h 1023252"/>
                <a:gd name="connsiteX73" fmla="*/ 354334 w 583239"/>
                <a:gd name="connsiteY73" fmla="*/ 1008966 h 1023252"/>
                <a:gd name="connsiteX74" fmla="*/ 352937 w 583239"/>
                <a:gd name="connsiteY74" fmla="*/ 1010377 h 1023252"/>
                <a:gd name="connsiteX75" fmla="*/ 352591 w 583239"/>
                <a:gd name="connsiteY75" fmla="*/ 1013862 h 1023252"/>
                <a:gd name="connsiteX76" fmla="*/ 353075 w 583239"/>
                <a:gd name="connsiteY76" fmla="*/ 1016324 h 1023252"/>
                <a:gd name="connsiteX77" fmla="*/ 354403 w 583239"/>
                <a:gd name="connsiteY77" fmla="*/ 1019048 h 1023252"/>
                <a:gd name="connsiteX78" fmla="*/ 353919 w 583239"/>
                <a:gd name="connsiteY78" fmla="*/ 1020943 h 1023252"/>
                <a:gd name="connsiteX79" fmla="*/ 352328 w 583239"/>
                <a:gd name="connsiteY79" fmla="*/ 1021192 h 1023252"/>
                <a:gd name="connsiteX80" fmla="*/ 344569 w 583239"/>
                <a:gd name="connsiteY80" fmla="*/ 1017416 h 1023252"/>
                <a:gd name="connsiteX81" fmla="*/ 334584 w 583239"/>
                <a:gd name="connsiteY81" fmla="*/ 1005854 h 1023252"/>
                <a:gd name="connsiteX82" fmla="*/ 322358 w 583239"/>
                <a:gd name="connsiteY82" fmla="*/ 986436 h 1023252"/>
                <a:gd name="connsiteX83" fmla="*/ 318886 w 583239"/>
                <a:gd name="connsiteY83" fmla="*/ 970531 h 1023252"/>
                <a:gd name="connsiteX84" fmla="*/ 324003 w 583239"/>
                <a:gd name="connsiteY84" fmla="*/ 958209 h 1023252"/>
                <a:gd name="connsiteX85" fmla="*/ 323132 w 583239"/>
                <a:gd name="connsiteY85" fmla="*/ 945651 h 1023252"/>
                <a:gd name="connsiteX86" fmla="*/ 316148 w 583239"/>
                <a:gd name="connsiteY86" fmla="*/ 932927 h 1023252"/>
                <a:gd name="connsiteX87" fmla="*/ 312303 w 583239"/>
                <a:gd name="connsiteY87" fmla="*/ 920286 h 1023252"/>
                <a:gd name="connsiteX88" fmla="*/ 311363 w 583239"/>
                <a:gd name="connsiteY88" fmla="*/ 907755 h 1023252"/>
                <a:gd name="connsiteX89" fmla="*/ 295513 w 583239"/>
                <a:gd name="connsiteY89" fmla="*/ 889983 h 1023252"/>
                <a:gd name="connsiteX90" fmla="*/ 264796 w 583239"/>
                <a:gd name="connsiteY90" fmla="*/ 866942 h 1023252"/>
                <a:gd name="connsiteX91" fmla="*/ 242501 w 583239"/>
                <a:gd name="connsiteY91" fmla="*/ 852918 h 1023252"/>
                <a:gd name="connsiteX92" fmla="*/ 228436 w 583239"/>
                <a:gd name="connsiteY92" fmla="*/ 847925 h 1023252"/>
                <a:gd name="connsiteX93" fmla="*/ 211784 w 583239"/>
                <a:gd name="connsiteY93" fmla="*/ 836363 h 1023252"/>
                <a:gd name="connsiteX94" fmla="*/ 192352 w 583239"/>
                <a:gd name="connsiteY94" fmla="*/ 818370 h 1023252"/>
                <a:gd name="connsiteX95" fmla="*/ 181772 w 583239"/>
                <a:gd name="connsiteY95" fmla="*/ 804249 h 1023252"/>
                <a:gd name="connsiteX96" fmla="*/ 179961 w 583239"/>
                <a:gd name="connsiteY96" fmla="*/ 794167 h 1023252"/>
                <a:gd name="connsiteX97" fmla="*/ 186585 w 583239"/>
                <a:gd name="connsiteY97" fmla="*/ 766506 h 1023252"/>
                <a:gd name="connsiteX98" fmla="*/ 206625 w 583239"/>
                <a:gd name="connsiteY98" fmla="*/ 705888 h 1023252"/>
                <a:gd name="connsiteX99" fmla="*/ 208866 w 583239"/>
                <a:gd name="connsiteY99" fmla="*/ 698779 h 1023252"/>
                <a:gd name="connsiteX100" fmla="*/ 209461 w 583239"/>
                <a:gd name="connsiteY100" fmla="*/ 696137 h 1023252"/>
                <a:gd name="connsiteX101" fmla="*/ 208216 w 583239"/>
                <a:gd name="connsiteY101" fmla="*/ 693675 h 1023252"/>
                <a:gd name="connsiteX102" fmla="*/ 205809 w 583239"/>
                <a:gd name="connsiteY102" fmla="*/ 691338 h 1023252"/>
                <a:gd name="connsiteX103" fmla="*/ 195285 w 583239"/>
                <a:gd name="connsiteY103" fmla="*/ 685059 h 1023252"/>
                <a:gd name="connsiteX104" fmla="*/ 175742 w 583239"/>
                <a:gd name="connsiteY104" fmla="*/ 680357 h 1023252"/>
                <a:gd name="connsiteX105" fmla="*/ 157804 w 583239"/>
                <a:gd name="connsiteY105" fmla="*/ 678130 h 1023252"/>
                <a:gd name="connsiteX106" fmla="*/ 144112 w 583239"/>
                <a:gd name="connsiteY106" fmla="*/ 686055 h 1023252"/>
                <a:gd name="connsiteX107" fmla="*/ 130890 w 583239"/>
                <a:gd name="connsiteY107" fmla="*/ 672529 h 1023252"/>
                <a:gd name="connsiteX108" fmla="*/ 118235 w 583239"/>
                <a:gd name="connsiteY108" fmla="*/ 637496 h 1023252"/>
                <a:gd name="connsiteX109" fmla="*/ 90174 w 583239"/>
                <a:gd name="connsiteY109" fmla="*/ 601399 h 1023252"/>
                <a:gd name="connsiteX110" fmla="*/ 46733 w 583239"/>
                <a:gd name="connsiteY110" fmla="*/ 564071 h 1023252"/>
                <a:gd name="connsiteX111" fmla="*/ 21451 w 583239"/>
                <a:gd name="connsiteY111" fmla="*/ 538471 h 1023252"/>
                <a:gd name="connsiteX112" fmla="*/ 14107 w 583239"/>
                <a:gd name="connsiteY112" fmla="*/ 524586 h 1023252"/>
                <a:gd name="connsiteX113" fmla="*/ 7261 w 583239"/>
                <a:gd name="connsiteY113" fmla="*/ 503605 h 1023252"/>
                <a:gd name="connsiteX114" fmla="*/ 885 w 583239"/>
                <a:gd name="connsiteY114" fmla="*/ 475432 h 1023252"/>
                <a:gd name="connsiteX115" fmla="*/ 0 w 583239"/>
                <a:gd name="connsiteY115" fmla="*/ 451879 h 1023252"/>
                <a:gd name="connsiteX116" fmla="*/ 6666 w 583239"/>
                <a:gd name="connsiteY116" fmla="*/ 423333 h 1023252"/>
                <a:gd name="connsiteX117" fmla="*/ 13706 w 583239"/>
                <a:gd name="connsiteY117" fmla="*/ 419765 h 1023252"/>
                <a:gd name="connsiteX118" fmla="*/ 14660 w 583239"/>
                <a:gd name="connsiteY118" fmla="*/ 410430 h 1023252"/>
                <a:gd name="connsiteX119" fmla="*/ 11963 w 583239"/>
                <a:gd name="connsiteY119" fmla="*/ 394179 h 1023252"/>
                <a:gd name="connsiteX120" fmla="*/ 19072 w 583239"/>
                <a:gd name="connsiteY120" fmla="*/ 381455 h 1023252"/>
                <a:gd name="connsiteX121" fmla="*/ 35917 w 583239"/>
                <a:gd name="connsiteY121" fmla="*/ 372175 h 1023252"/>
                <a:gd name="connsiteX122" fmla="*/ 50688 w 583239"/>
                <a:gd name="connsiteY122" fmla="*/ 352951 h 1023252"/>
                <a:gd name="connsiteX123" fmla="*/ 63329 w 583239"/>
                <a:gd name="connsiteY123" fmla="*/ 323796 h 1023252"/>
                <a:gd name="connsiteX124" fmla="*/ 68626 w 583239"/>
                <a:gd name="connsiteY124" fmla="*/ 303078 h 1023252"/>
                <a:gd name="connsiteX125" fmla="*/ 66621 w 583239"/>
                <a:gd name="connsiteY125" fmla="*/ 290839 h 1023252"/>
                <a:gd name="connsiteX126" fmla="*/ 60770 w 583239"/>
                <a:gd name="connsiteY126" fmla="*/ 279512 h 1023252"/>
                <a:gd name="connsiteX127" fmla="*/ 51103 w 583239"/>
                <a:gd name="connsiteY127" fmla="*/ 269042 h 1023252"/>
                <a:gd name="connsiteX128" fmla="*/ 48213 w 583239"/>
                <a:gd name="connsiteY128" fmla="*/ 255488 h 1023252"/>
                <a:gd name="connsiteX129" fmla="*/ 52016 w 583239"/>
                <a:gd name="connsiteY129" fmla="*/ 238906 h 1023252"/>
                <a:gd name="connsiteX130" fmla="*/ 66551 w 583239"/>
                <a:gd name="connsiteY130" fmla="*/ 227731 h 1023252"/>
                <a:gd name="connsiteX131" fmla="*/ 91819 w 583239"/>
                <a:gd name="connsiteY131" fmla="*/ 221867 h 1023252"/>
                <a:gd name="connsiteX132" fmla="*/ 114432 w 583239"/>
                <a:gd name="connsiteY132" fmla="*/ 212213 h 1023252"/>
                <a:gd name="connsiteX133" fmla="*/ 134362 w 583239"/>
                <a:gd name="connsiteY133" fmla="*/ 198908 h 1023252"/>
                <a:gd name="connsiteX134" fmla="*/ 145841 w 583239"/>
                <a:gd name="connsiteY134" fmla="*/ 185023 h 1023252"/>
                <a:gd name="connsiteX135" fmla="*/ 148884 w 583239"/>
                <a:gd name="connsiteY135" fmla="*/ 170584 h 1023252"/>
                <a:gd name="connsiteX136" fmla="*/ 154098 w 583239"/>
                <a:gd name="connsiteY136" fmla="*/ 159104 h 1023252"/>
                <a:gd name="connsiteX137" fmla="*/ 161621 w 583239"/>
                <a:gd name="connsiteY137" fmla="*/ 150696 h 1023252"/>
                <a:gd name="connsiteX138" fmla="*/ 166393 w 583239"/>
                <a:gd name="connsiteY138" fmla="*/ 137391 h 1023252"/>
                <a:gd name="connsiteX139" fmla="*/ 168564 w 583239"/>
                <a:gd name="connsiteY139" fmla="*/ 119232 h 1023252"/>
                <a:gd name="connsiteX140" fmla="*/ 168149 w 583239"/>
                <a:gd name="connsiteY140" fmla="*/ 105913 h 1023252"/>
                <a:gd name="connsiteX141" fmla="*/ 165079 w 583239"/>
                <a:gd name="connsiteY141" fmla="*/ 97573 h 1023252"/>
                <a:gd name="connsiteX142" fmla="*/ 155494 w 583239"/>
                <a:gd name="connsiteY142" fmla="*/ 88251 h 1023252"/>
                <a:gd name="connsiteX143" fmla="*/ 139313 w 583239"/>
                <a:gd name="connsiteY143" fmla="*/ 78086 h 1023252"/>
                <a:gd name="connsiteX144" fmla="*/ 129991 w 583239"/>
                <a:gd name="connsiteY144" fmla="*/ 68087 h 1023252"/>
                <a:gd name="connsiteX145" fmla="*/ 127350 w 583239"/>
                <a:gd name="connsiteY145" fmla="*/ 58419 h 1023252"/>
                <a:gd name="connsiteX146" fmla="*/ 118595 w 583239"/>
                <a:gd name="connsiteY146" fmla="*/ 48337 h 1023252"/>
                <a:gd name="connsiteX147" fmla="*/ 103645 w 583239"/>
                <a:gd name="connsiteY147" fmla="*/ 37854 h 1023252"/>
                <a:gd name="connsiteX148" fmla="*/ 94655 w 583239"/>
                <a:gd name="connsiteY148" fmla="*/ 25780 h 1023252"/>
                <a:gd name="connsiteX149" fmla="*/ 157085 w 583239"/>
                <a:gd name="connsiteY149" fmla="*/ 22474 h 1023252"/>
                <a:gd name="connsiteX150" fmla="*/ 218284 w 583239"/>
                <a:gd name="connsiteY150" fmla="*/ 18851 h 1023252"/>
                <a:gd name="connsiteX151" fmla="*/ 279414 w 583239"/>
                <a:gd name="connsiteY151" fmla="*/ 14978 h 1023252"/>
                <a:gd name="connsiteX152" fmla="*/ 340600 w 583239"/>
                <a:gd name="connsiteY152" fmla="*/ 10746 h 1023252"/>
                <a:gd name="connsiteX153" fmla="*/ 401744 w 583239"/>
                <a:gd name="connsiteY153" fmla="*/ 6224 h 1023252"/>
                <a:gd name="connsiteX154" fmla="*/ 462874 w 583239"/>
                <a:gd name="connsiteY154" fmla="*/ 1438 h 1023252"/>
                <a:gd name="connsiteX155" fmla="*/ 480287 w 583239"/>
                <a:gd name="connsiteY155" fmla="*/ 0 h 102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583239" h="1023252">
                  <a:moveTo>
                    <a:pt x="480287" y="0"/>
                  </a:moveTo>
                  <a:lnTo>
                    <a:pt x="482749" y="28560"/>
                  </a:lnTo>
                  <a:lnTo>
                    <a:pt x="486967" y="52099"/>
                  </a:lnTo>
                  <a:lnTo>
                    <a:pt x="492098" y="62251"/>
                  </a:lnTo>
                  <a:lnTo>
                    <a:pt x="497450" y="69594"/>
                  </a:lnTo>
                  <a:lnTo>
                    <a:pt x="503148" y="74061"/>
                  </a:lnTo>
                  <a:lnTo>
                    <a:pt x="510492" y="88915"/>
                  </a:lnTo>
                  <a:lnTo>
                    <a:pt x="519579" y="114183"/>
                  </a:lnTo>
                  <a:lnTo>
                    <a:pt x="527324" y="130628"/>
                  </a:lnTo>
                  <a:lnTo>
                    <a:pt x="532884" y="137128"/>
                  </a:lnTo>
                  <a:lnTo>
                    <a:pt x="537240" y="186032"/>
                  </a:lnTo>
                  <a:lnTo>
                    <a:pt x="542205" y="240897"/>
                  </a:lnTo>
                  <a:lnTo>
                    <a:pt x="547074" y="295734"/>
                  </a:lnTo>
                  <a:lnTo>
                    <a:pt x="552025" y="350572"/>
                  </a:lnTo>
                  <a:lnTo>
                    <a:pt x="556990" y="405423"/>
                  </a:lnTo>
                  <a:lnTo>
                    <a:pt x="561844" y="460164"/>
                  </a:lnTo>
                  <a:lnTo>
                    <a:pt x="566823" y="515029"/>
                  </a:lnTo>
                  <a:lnTo>
                    <a:pt x="571429" y="566796"/>
                  </a:lnTo>
                  <a:lnTo>
                    <a:pt x="571429" y="567639"/>
                  </a:lnTo>
                  <a:lnTo>
                    <a:pt x="565385" y="573835"/>
                  </a:lnTo>
                  <a:lnTo>
                    <a:pt x="561761" y="583890"/>
                  </a:lnTo>
                  <a:lnTo>
                    <a:pt x="563919" y="594221"/>
                  </a:lnTo>
                  <a:lnTo>
                    <a:pt x="562909" y="601925"/>
                  </a:lnTo>
                  <a:lnTo>
                    <a:pt x="558677" y="606807"/>
                  </a:lnTo>
                  <a:lnTo>
                    <a:pt x="561914" y="617954"/>
                  </a:lnTo>
                  <a:lnTo>
                    <a:pt x="572646" y="635325"/>
                  </a:lnTo>
                  <a:lnTo>
                    <a:pt x="579741" y="652751"/>
                  </a:lnTo>
                  <a:lnTo>
                    <a:pt x="583240" y="670330"/>
                  </a:lnTo>
                  <a:lnTo>
                    <a:pt x="582714" y="683206"/>
                  </a:lnTo>
                  <a:lnTo>
                    <a:pt x="576048" y="695446"/>
                  </a:lnTo>
                  <a:lnTo>
                    <a:pt x="570848" y="721129"/>
                  </a:lnTo>
                  <a:lnTo>
                    <a:pt x="565371" y="731709"/>
                  </a:lnTo>
                  <a:lnTo>
                    <a:pt x="557792" y="735761"/>
                  </a:lnTo>
                  <a:lnTo>
                    <a:pt x="551665" y="745650"/>
                  </a:lnTo>
                  <a:lnTo>
                    <a:pt x="546811" y="761499"/>
                  </a:lnTo>
                  <a:lnTo>
                    <a:pt x="540864" y="769438"/>
                  </a:lnTo>
                  <a:lnTo>
                    <a:pt x="533921" y="769604"/>
                  </a:lnTo>
                  <a:lnTo>
                    <a:pt x="528969" y="772923"/>
                  </a:lnTo>
                  <a:lnTo>
                    <a:pt x="526148" y="779271"/>
                  </a:lnTo>
                  <a:lnTo>
                    <a:pt x="527144" y="785537"/>
                  </a:lnTo>
                  <a:lnTo>
                    <a:pt x="531929" y="791802"/>
                  </a:lnTo>
                  <a:lnTo>
                    <a:pt x="531113" y="798094"/>
                  </a:lnTo>
                  <a:lnTo>
                    <a:pt x="524668" y="804360"/>
                  </a:lnTo>
                  <a:lnTo>
                    <a:pt x="524959" y="807084"/>
                  </a:lnTo>
                  <a:lnTo>
                    <a:pt x="527268" y="808564"/>
                  </a:lnTo>
                  <a:lnTo>
                    <a:pt x="526701" y="811372"/>
                  </a:lnTo>
                  <a:lnTo>
                    <a:pt x="522594" y="814428"/>
                  </a:lnTo>
                  <a:lnTo>
                    <a:pt x="520671" y="823210"/>
                  </a:lnTo>
                  <a:lnTo>
                    <a:pt x="522151" y="837124"/>
                  </a:lnTo>
                  <a:lnTo>
                    <a:pt x="520450" y="844329"/>
                  </a:lnTo>
                  <a:lnTo>
                    <a:pt x="515789" y="845062"/>
                  </a:lnTo>
                  <a:lnTo>
                    <a:pt x="515554" y="848949"/>
                  </a:lnTo>
                  <a:lnTo>
                    <a:pt x="524641" y="864162"/>
                  </a:lnTo>
                  <a:lnTo>
                    <a:pt x="520436" y="867896"/>
                  </a:lnTo>
                  <a:lnTo>
                    <a:pt x="513355" y="881588"/>
                  </a:lnTo>
                  <a:lnTo>
                    <a:pt x="512981" y="896207"/>
                  </a:lnTo>
                  <a:lnTo>
                    <a:pt x="519177" y="911545"/>
                  </a:lnTo>
                  <a:lnTo>
                    <a:pt x="508196" y="925375"/>
                  </a:lnTo>
                  <a:lnTo>
                    <a:pt x="480024" y="937615"/>
                  </a:lnTo>
                  <a:lnTo>
                    <a:pt x="465322" y="947449"/>
                  </a:lnTo>
                  <a:lnTo>
                    <a:pt x="464257" y="955014"/>
                  </a:lnTo>
                  <a:lnTo>
                    <a:pt x="467203" y="966258"/>
                  </a:lnTo>
                  <a:lnTo>
                    <a:pt x="474229" y="981056"/>
                  </a:lnTo>
                  <a:lnTo>
                    <a:pt x="476137" y="991429"/>
                  </a:lnTo>
                  <a:lnTo>
                    <a:pt x="472915" y="997639"/>
                  </a:lnTo>
                  <a:lnTo>
                    <a:pt x="451796" y="995398"/>
                  </a:lnTo>
                  <a:lnTo>
                    <a:pt x="412725" y="984597"/>
                  </a:lnTo>
                  <a:lnTo>
                    <a:pt x="387374" y="987059"/>
                  </a:lnTo>
                  <a:lnTo>
                    <a:pt x="375549" y="1002756"/>
                  </a:lnTo>
                  <a:lnTo>
                    <a:pt x="371939" y="1014263"/>
                  </a:lnTo>
                  <a:lnTo>
                    <a:pt x="374138" y="1023253"/>
                  </a:lnTo>
                  <a:lnTo>
                    <a:pt x="362908" y="1012935"/>
                  </a:lnTo>
                  <a:lnTo>
                    <a:pt x="355634" y="1008482"/>
                  </a:lnTo>
                  <a:lnTo>
                    <a:pt x="354334" y="1008966"/>
                  </a:lnTo>
                  <a:lnTo>
                    <a:pt x="352937" y="1010377"/>
                  </a:lnTo>
                  <a:lnTo>
                    <a:pt x="352591" y="1013862"/>
                  </a:lnTo>
                  <a:lnTo>
                    <a:pt x="353075" y="1016324"/>
                  </a:lnTo>
                  <a:lnTo>
                    <a:pt x="354403" y="1019048"/>
                  </a:lnTo>
                  <a:lnTo>
                    <a:pt x="353919" y="1020943"/>
                  </a:lnTo>
                  <a:lnTo>
                    <a:pt x="352328" y="1021192"/>
                  </a:lnTo>
                  <a:lnTo>
                    <a:pt x="344569" y="1017416"/>
                  </a:lnTo>
                  <a:lnTo>
                    <a:pt x="334584" y="1005854"/>
                  </a:lnTo>
                  <a:lnTo>
                    <a:pt x="322358" y="986436"/>
                  </a:lnTo>
                  <a:lnTo>
                    <a:pt x="318886" y="970531"/>
                  </a:lnTo>
                  <a:lnTo>
                    <a:pt x="324003" y="958209"/>
                  </a:lnTo>
                  <a:lnTo>
                    <a:pt x="323132" y="945651"/>
                  </a:lnTo>
                  <a:lnTo>
                    <a:pt x="316148" y="932927"/>
                  </a:lnTo>
                  <a:lnTo>
                    <a:pt x="312303" y="920286"/>
                  </a:lnTo>
                  <a:lnTo>
                    <a:pt x="311363" y="907755"/>
                  </a:lnTo>
                  <a:lnTo>
                    <a:pt x="295513" y="889983"/>
                  </a:lnTo>
                  <a:lnTo>
                    <a:pt x="264796" y="866942"/>
                  </a:lnTo>
                  <a:lnTo>
                    <a:pt x="242501" y="852918"/>
                  </a:lnTo>
                  <a:lnTo>
                    <a:pt x="228436" y="847925"/>
                  </a:lnTo>
                  <a:lnTo>
                    <a:pt x="211784" y="836363"/>
                  </a:lnTo>
                  <a:lnTo>
                    <a:pt x="192352" y="818370"/>
                  </a:lnTo>
                  <a:lnTo>
                    <a:pt x="181772" y="804249"/>
                  </a:lnTo>
                  <a:lnTo>
                    <a:pt x="179961" y="794167"/>
                  </a:lnTo>
                  <a:lnTo>
                    <a:pt x="186585" y="766506"/>
                  </a:lnTo>
                  <a:lnTo>
                    <a:pt x="206625" y="705888"/>
                  </a:lnTo>
                  <a:lnTo>
                    <a:pt x="208866" y="698779"/>
                  </a:lnTo>
                  <a:lnTo>
                    <a:pt x="209461" y="696137"/>
                  </a:lnTo>
                  <a:lnTo>
                    <a:pt x="208216" y="693675"/>
                  </a:lnTo>
                  <a:lnTo>
                    <a:pt x="205809" y="691338"/>
                  </a:lnTo>
                  <a:lnTo>
                    <a:pt x="195285" y="685059"/>
                  </a:lnTo>
                  <a:lnTo>
                    <a:pt x="175742" y="680357"/>
                  </a:lnTo>
                  <a:lnTo>
                    <a:pt x="157804" y="678130"/>
                  </a:lnTo>
                  <a:lnTo>
                    <a:pt x="144112" y="686055"/>
                  </a:lnTo>
                  <a:lnTo>
                    <a:pt x="130890" y="672529"/>
                  </a:lnTo>
                  <a:lnTo>
                    <a:pt x="118235" y="637496"/>
                  </a:lnTo>
                  <a:lnTo>
                    <a:pt x="90174" y="601399"/>
                  </a:lnTo>
                  <a:lnTo>
                    <a:pt x="46733" y="564071"/>
                  </a:lnTo>
                  <a:lnTo>
                    <a:pt x="21451" y="538471"/>
                  </a:lnTo>
                  <a:lnTo>
                    <a:pt x="14107" y="524586"/>
                  </a:lnTo>
                  <a:lnTo>
                    <a:pt x="7261" y="503605"/>
                  </a:lnTo>
                  <a:lnTo>
                    <a:pt x="885" y="475432"/>
                  </a:lnTo>
                  <a:lnTo>
                    <a:pt x="0" y="451879"/>
                  </a:lnTo>
                  <a:lnTo>
                    <a:pt x="6666" y="423333"/>
                  </a:lnTo>
                  <a:lnTo>
                    <a:pt x="13706" y="419765"/>
                  </a:lnTo>
                  <a:lnTo>
                    <a:pt x="14660" y="410430"/>
                  </a:lnTo>
                  <a:lnTo>
                    <a:pt x="11963" y="394179"/>
                  </a:lnTo>
                  <a:lnTo>
                    <a:pt x="19072" y="381455"/>
                  </a:lnTo>
                  <a:lnTo>
                    <a:pt x="35917" y="372175"/>
                  </a:lnTo>
                  <a:lnTo>
                    <a:pt x="50688" y="352951"/>
                  </a:lnTo>
                  <a:lnTo>
                    <a:pt x="63329" y="323796"/>
                  </a:lnTo>
                  <a:lnTo>
                    <a:pt x="68626" y="303078"/>
                  </a:lnTo>
                  <a:lnTo>
                    <a:pt x="66621" y="290839"/>
                  </a:lnTo>
                  <a:lnTo>
                    <a:pt x="60770" y="279512"/>
                  </a:lnTo>
                  <a:lnTo>
                    <a:pt x="51103" y="269042"/>
                  </a:lnTo>
                  <a:lnTo>
                    <a:pt x="48213" y="255488"/>
                  </a:lnTo>
                  <a:lnTo>
                    <a:pt x="52016" y="238906"/>
                  </a:lnTo>
                  <a:lnTo>
                    <a:pt x="66551" y="227731"/>
                  </a:lnTo>
                  <a:lnTo>
                    <a:pt x="91819" y="221867"/>
                  </a:lnTo>
                  <a:lnTo>
                    <a:pt x="114432" y="212213"/>
                  </a:lnTo>
                  <a:lnTo>
                    <a:pt x="134362" y="198908"/>
                  </a:lnTo>
                  <a:lnTo>
                    <a:pt x="145841" y="185023"/>
                  </a:lnTo>
                  <a:lnTo>
                    <a:pt x="148884" y="170584"/>
                  </a:lnTo>
                  <a:lnTo>
                    <a:pt x="154098" y="159104"/>
                  </a:lnTo>
                  <a:lnTo>
                    <a:pt x="161621" y="150696"/>
                  </a:lnTo>
                  <a:lnTo>
                    <a:pt x="166393" y="137391"/>
                  </a:lnTo>
                  <a:lnTo>
                    <a:pt x="168564" y="119232"/>
                  </a:lnTo>
                  <a:lnTo>
                    <a:pt x="168149" y="105913"/>
                  </a:lnTo>
                  <a:lnTo>
                    <a:pt x="165079" y="97573"/>
                  </a:lnTo>
                  <a:lnTo>
                    <a:pt x="155494" y="88251"/>
                  </a:lnTo>
                  <a:lnTo>
                    <a:pt x="139313" y="78086"/>
                  </a:lnTo>
                  <a:lnTo>
                    <a:pt x="129991" y="68087"/>
                  </a:lnTo>
                  <a:lnTo>
                    <a:pt x="127350" y="58419"/>
                  </a:lnTo>
                  <a:lnTo>
                    <a:pt x="118595" y="48337"/>
                  </a:lnTo>
                  <a:lnTo>
                    <a:pt x="103645" y="37854"/>
                  </a:lnTo>
                  <a:lnTo>
                    <a:pt x="94655" y="25780"/>
                  </a:lnTo>
                  <a:lnTo>
                    <a:pt x="157085" y="22474"/>
                  </a:lnTo>
                  <a:lnTo>
                    <a:pt x="218284" y="18851"/>
                  </a:lnTo>
                  <a:lnTo>
                    <a:pt x="279414" y="14978"/>
                  </a:lnTo>
                  <a:lnTo>
                    <a:pt x="340600" y="10746"/>
                  </a:lnTo>
                  <a:lnTo>
                    <a:pt x="401744" y="6224"/>
                  </a:lnTo>
                  <a:lnTo>
                    <a:pt x="462874" y="1438"/>
                  </a:lnTo>
                  <a:lnTo>
                    <a:pt x="480287" y="0"/>
                  </a:lnTo>
                  <a:close/>
                </a:path>
              </a:pathLst>
            </a:custGeom>
            <a:solidFill>
              <a:schemeClr val="accent3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114300" marR="0" lvl="0" indent="0" algn="l" defTabSz="914400" rtl="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IL</a:t>
              </a:r>
            </a:p>
          </p:txBody>
        </p:sp>
        <p:sp>
          <p:nvSpPr>
            <p:cNvPr id="103" name="Freeform: Shape 525">
              <a:extLst>
                <a:ext uri="{FF2B5EF4-FFF2-40B4-BE49-F238E27FC236}">
                  <a16:creationId xmlns:a16="http://schemas.microsoft.com/office/drawing/2014/main" id="{3573874A-02E2-4C81-4BC2-4A13C3B9C17F}"/>
                </a:ext>
              </a:extLst>
            </p:cNvPr>
            <p:cNvSpPr/>
            <p:nvPr/>
          </p:nvSpPr>
          <p:spPr>
            <a:xfrm>
              <a:off x="6429991" y="2540810"/>
              <a:ext cx="663359" cy="710151"/>
            </a:xfrm>
            <a:custGeom>
              <a:avLst/>
              <a:gdLst>
                <a:gd name="connsiteX0" fmla="*/ 304945 w 787043"/>
                <a:gd name="connsiteY0" fmla="*/ 8589 h 842559"/>
                <a:gd name="connsiteX1" fmla="*/ 300962 w 787043"/>
                <a:gd name="connsiteY1" fmla="*/ 11714 h 842559"/>
                <a:gd name="connsiteX2" fmla="*/ 299330 w 787043"/>
                <a:gd name="connsiteY2" fmla="*/ 10400 h 842559"/>
                <a:gd name="connsiteX3" fmla="*/ 299994 w 787043"/>
                <a:gd name="connsiteY3" fmla="*/ 4606 h 842559"/>
                <a:gd name="connsiteX4" fmla="*/ 301917 w 787043"/>
                <a:gd name="connsiteY4" fmla="*/ 1148 h 842559"/>
                <a:gd name="connsiteX5" fmla="*/ 305070 w 787043"/>
                <a:gd name="connsiteY5" fmla="*/ 0 h 842559"/>
                <a:gd name="connsiteX6" fmla="*/ 306702 w 787043"/>
                <a:gd name="connsiteY6" fmla="*/ 1245 h 842559"/>
                <a:gd name="connsiteX7" fmla="*/ 306895 w 787043"/>
                <a:gd name="connsiteY7" fmla="*/ 4951 h 842559"/>
                <a:gd name="connsiteX8" fmla="*/ 304945 w 787043"/>
                <a:gd name="connsiteY8" fmla="*/ 8589 h 842559"/>
                <a:gd name="connsiteX9" fmla="*/ 270355 w 787043"/>
                <a:gd name="connsiteY9" fmla="*/ 28892 h 842559"/>
                <a:gd name="connsiteX10" fmla="*/ 268544 w 787043"/>
                <a:gd name="connsiteY10" fmla="*/ 30302 h 842559"/>
                <a:gd name="connsiteX11" fmla="*/ 263482 w 787043"/>
                <a:gd name="connsiteY11" fmla="*/ 27495 h 842559"/>
                <a:gd name="connsiteX12" fmla="*/ 262652 w 787043"/>
                <a:gd name="connsiteY12" fmla="*/ 24936 h 842559"/>
                <a:gd name="connsiteX13" fmla="*/ 263814 w 787043"/>
                <a:gd name="connsiteY13" fmla="*/ 22322 h 842559"/>
                <a:gd name="connsiteX14" fmla="*/ 266055 w 787043"/>
                <a:gd name="connsiteY14" fmla="*/ 22806 h 842559"/>
                <a:gd name="connsiteX15" fmla="*/ 269415 w 787043"/>
                <a:gd name="connsiteY15" fmla="*/ 26444 h 842559"/>
                <a:gd name="connsiteX16" fmla="*/ 270355 w 787043"/>
                <a:gd name="connsiteY16" fmla="*/ 28892 h 842559"/>
                <a:gd name="connsiteX17" fmla="*/ 312289 w 787043"/>
                <a:gd name="connsiteY17" fmla="*/ 88528 h 842559"/>
                <a:gd name="connsiteX18" fmla="*/ 311722 w 787043"/>
                <a:gd name="connsiteY18" fmla="*/ 89994 h 842559"/>
                <a:gd name="connsiteX19" fmla="*/ 314696 w 787043"/>
                <a:gd name="connsiteY19" fmla="*/ 96550 h 842559"/>
                <a:gd name="connsiteX20" fmla="*/ 321141 w 787043"/>
                <a:gd name="connsiteY20" fmla="*/ 94406 h 842559"/>
                <a:gd name="connsiteX21" fmla="*/ 324280 w 787043"/>
                <a:gd name="connsiteY21" fmla="*/ 98265 h 842559"/>
                <a:gd name="connsiteX22" fmla="*/ 328263 w 787043"/>
                <a:gd name="connsiteY22" fmla="*/ 99758 h 842559"/>
                <a:gd name="connsiteX23" fmla="*/ 335759 w 787043"/>
                <a:gd name="connsiteY23" fmla="*/ 102552 h 842559"/>
                <a:gd name="connsiteX24" fmla="*/ 339826 w 787043"/>
                <a:gd name="connsiteY24" fmla="*/ 110090 h 842559"/>
                <a:gd name="connsiteX25" fmla="*/ 343850 w 787043"/>
                <a:gd name="connsiteY25" fmla="*/ 117599 h 842559"/>
                <a:gd name="connsiteX26" fmla="*/ 347916 w 787043"/>
                <a:gd name="connsiteY26" fmla="*/ 125109 h 842559"/>
                <a:gd name="connsiteX27" fmla="*/ 351955 w 787043"/>
                <a:gd name="connsiteY27" fmla="*/ 132633 h 842559"/>
                <a:gd name="connsiteX28" fmla="*/ 368233 w 787043"/>
                <a:gd name="connsiteY28" fmla="*/ 136008 h 842559"/>
                <a:gd name="connsiteX29" fmla="*/ 384484 w 787043"/>
                <a:gd name="connsiteY29" fmla="*/ 139410 h 842559"/>
                <a:gd name="connsiteX30" fmla="*/ 400776 w 787043"/>
                <a:gd name="connsiteY30" fmla="*/ 142785 h 842559"/>
                <a:gd name="connsiteX31" fmla="*/ 417123 w 787043"/>
                <a:gd name="connsiteY31" fmla="*/ 146076 h 842559"/>
                <a:gd name="connsiteX32" fmla="*/ 433499 w 787043"/>
                <a:gd name="connsiteY32" fmla="*/ 149396 h 842559"/>
                <a:gd name="connsiteX33" fmla="*/ 449846 w 787043"/>
                <a:gd name="connsiteY33" fmla="*/ 152701 h 842559"/>
                <a:gd name="connsiteX34" fmla="*/ 466207 w 787043"/>
                <a:gd name="connsiteY34" fmla="*/ 155979 h 842559"/>
                <a:gd name="connsiteX35" fmla="*/ 482582 w 787043"/>
                <a:gd name="connsiteY35" fmla="*/ 159201 h 842559"/>
                <a:gd name="connsiteX36" fmla="*/ 492001 w 787043"/>
                <a:gd name="connsiteY36" fmla="*/ 163751 h 842559"/>
                <a:gd name="connsiteX37" fmla="*/ 501406 w 787043"/>
                <a:gd name="connsiteY37" fmla="*/ 168274 h 842559"/>
                <a:gd name="connsiteX38" fmla="*/ 510838 w 787043"/>
                <a:gd name="connsiteY38" fmla="*/ 172727 h 842559"/>
                <a:gd name="connsiteX39" fmla="*/ 520339 w 787043"/>
                <a:gd name="connsiteY39" fmla="*/ 177194 h 842559"/>
                <a:gd name="connsiteX40" fmla="*/ 534529 w 787043"/>
                <a:gd name="connsiteY40" fmla="*/ 177112 h 842559"/>
                <a:gd name="connsiteX41" fmla="*/ 547336 w 787043"/>
                <a:gd name="connsiteY41" fmla="*/ 179255 h 842559"/>
                <a:gd name="connsiteX42" fmla="*/ 564915 w 787043"/>
                <a:gd name="connsiteY42" fmla="*/ 177941 h 842559"/>
                <a:gd name="connsiteX43" fmla="*/ 583005 w 787043"/>
                <a:gd name="connsiteY43" fmla="*/ 180334 h 842559"/>
                <a:gd name="connsiteX44" fmla="*/ 609849 w 787043"/>
                <a:gd name="connsiteY44" fmla="*/ 186779 h 842559"/>
                <a:gd name="connsiteX45" fmla="*/ 616640 w 787043"/>
                <a:gd name="connsiteY45" fmla="*/ 193625 h 842559"/>
                <a:gd name="connsiteX46" fmla="*/ 618037 w 787043"/>
                <a:gd name="connsiteY46" fmla="*/ 198507 h 842559"/>
                <a:gd name="connsiteX47" fmla="*/ 616543 w 787043"/>
                <a:gd name="connsiteY47" fmla="*/ 210235 h 842559"/>
                <a:gd name="connsiteX48" fmla="*/ 642406 w 787043"/>
                <a:gd name="connsiteY48" fmla="*/ 218326 h 842559"/>
                <a:gd name="connsiteX49" fmla="*/ 653802 w 787043"/>
                <a:gd name="connsiteY49" fmla="*/ 225103 h 842559"/>
                <a:gd name="connsiteX50" fmla="*/ 658339 w 787043"/>
                <a:gd name="connsiteY50" fmla="*/ 230621 h 842559"/>
                <a:gd name="connsiteX51" fmla="*/ 658159 w 787043"/>
                <a:gd name="connsiteY51" fmla="*/ 235987 h 842559"/>
                <a:gd name="connsiteX52" fmla="*/ 661713 w 787043"/>
                <a:gd name="connsiteY52" fmla="*/ 246983 h 842559"/>
                <a:gd name="connsiteX53" fmla="*/ 659653 w 787043"/>
                <a:gd name="connsiteY53" fmla="*/ 253248 h 842559"/>
                <a:gd name="connsiteX54" fmla="*/ 660579 w 787043"/>
                <a:gd name="connsiteY54" fmla="*/ 263842 h 842559"/>
                <a:gd name="connsiteX55" fmla="*/ 655849 w 787043"/>
                <a:gd name="connsiteY55" fmla="*/ 275487 h 842559"/>
                <a:gd name="connsiteX56" fmla="*/ 654425 w 787043"/>
                <a:gd name="connsiteY56" fmla="*/ 281669 h 842559"/>
                <a:gd name="connsiteX57" fmla="*/ 654770 w 787043"/>
                <a:gd name="connsiteY57" fmla="*/ 286717 h 842559"/>
                <a:gd name="connsiteX58" fmla="*/ 656264 w 787043"/>
                <a:gd name="connsiteY58" fmla="*/ 289870 h 842559"/>
                <a:gd name="connsiteX59" fmla="*/ 659404 w 787043"/>
                <a:gd name="connsiteY59" fmla="*/ 290839 h 842559"/>
                <a:gd name="connsiteX60" fmla="*/ 668808 w 787043"/>
                <a:gd name="connsiteY60" fmla="*/ 289372 h 842559"/>
                <a:gd name="connsiteX61" fmla="*/ 677909 w 787043"/>
                <a:gd name="connsiteY61" fmla="*/ 285154 h 842559"/>
                <a:gd name="connsiteX62" fmla="*/ 682279 w 787043"/>
                <a:gd name="connsiteY62" fmla="*/ 286883 h 842559"/>
                <a:gd name="connsiteX63" fmla="*/ 683234 w 787043"/>
                <a:gd name="connsiteY63" fmla="*/ 288543 h 842559"/>
                <a:gd name="connsiteX64" fmla="*/ 682832 w 787043"/>
                <a:gd name="connsiteY64" fmla="*/ 291682 h 842559"/>
                <a:gd name="connsiteX65" fmla="*/ 676996 w 787043"/>
                <a:gd name="connsiteY65" fmla="*/ 311266 h 842559"/>
                <a:gd name="connsiteX66" fmla="*/ 677964 w 787043"/>
                <a:gd name="connsiteY66" fmla="*/ 318873 h 842559"/>
                <a:gd name="connsiteX67" fmla="*/ 681864 w 787043"/>
                <a:gd name="connsiteY67" fmla="*/ 325954 h 842559"/>
                <a:gd name="connsiteX68" fmla="*/ 687811 w 787043"/>
                <a:gd name="connsiteY68" fmla="*/ 332744 h 842559"/>
                <a:gd name="connsiteX69" fmla="*/ 694256 w 787043"/>
                <a:gd name="connsiteY69" fmla="*/ 334639 h 842559"/>
                <a:gd name="connsiteX70" fmla="*/ 694408 w 787043"/>
                <a:gd name="connsiteY70" fmla="*/ 339438 h 842559"/>
                <a:gd name="connsiteX71" fmla="*/ 692763 w 787043"/>
                <a:gd name="connsiteY71" fmla="*/ 348940 h 842559"/>
                <a:gd name="connsiteX72" fmla="*/ 686096 w 787043"/>
                <a:gd name="connsiteY72" fmla="*/ 356961 h 842559"/>
                <a:gd name="connsiteX73" fmla="*/ 667660 w 787043"/>
                <a:gd name="connsiteY73" fmla="*/ 367929 h 842559"/>
                <a:gd name="connsiteX74" fmla="*/ 665185 w 787043"/>
                <a:gd name="connsiteY74" fmla="*/ 374471 h 842559"/>
                <a:gd name="connsiteX75" fmla="*/ 665254 w 787043"/>
                <a:gd name="connsiteY75" fmla="*/ 379657 h 842559"/>
                <a:gd name="connsiteX76" fmla="*/ 654770 w 787043"/>
                <a:gd name="connsiteY76" fmla="*/ 402228 h 842559"/>
                <a:gd name="connsiteX77" fmla="*/ 649916 w 787043"/>
                <a:gd name="connsiteY77" fmla="*/ 415837 h 842559"/>
                <a:gd name="connsiteX78" fmla="*/ 647081 w 787043"/>
                <a:gd name="connsiteY78" fmla="*/ 429875 h 842559"/>
                <a:gd name="connsiteX79" fmla="*/ 649059 w 787043"/>
                <a:gd name="connsiteY79" fmla="*/ 438395 h 842559"/>
                <a:gd name="connsiteX80" fmla="*/ 655932 w 787043"/>
                <a:gd name="connsiteY80" fmla="*/ 441354 h 842559"/>
                <a:gd name="connsiteX81" fmla="*/ 661105 w 787043"/>
                <a:gd name="connsiteY81" fmla="*/ 439543 h 842559"/>
                <a:gd name="connsiteX82" fmla="*/ 664604 w 787043"/>
                <a:gd name="connsiteY82" fmla="*/ 432918 h 842559"/>
                <a:gd name="connsiteX83" fmla="*/ 670330 w 787043"/>
                <a:gd name="connsiteY83" fmla="*/ 426736 h 842559"/>
                <a:gd name="connsiteX84" fmla="*/ 678213 w 787043"/>
                <a:gd name="connsiteY84" fmla="*/ 420968 h 842559"/>
                <a:gd name="connsiteX85" fmla="*/ 683676 w 787043"/>
                <a:gd name="connsiteY85" fmla="*/ 412947 h 842559"/>
                <a:gd name="connsiteX86" fmla="*/ 690453 w 787043"/>
                <a:gd name="connsiteY86" fmla="*/ 394110 h 842559"/>
                <a:gd name="connsiteX87" fmla="*/ 698959 w 787043"/>
                <a:gd name="connsiteY87" fmla="*/ 382866 h 842559"/>
                <a:gd name="connsiteX88" fmla="*/ 703896 w 787043"/>
                <a:gd name="connsiteY88" fmla="*/ 381801 h 842559"/>
                <a:gd name="connsiteX89" fmla="*/ 705306 w 787043"/>
                <a:gd name="connsiteY89" fmla="*/ 381981 h 842559"/>
                <a:gd name="connsiteX90" fmla="*/ 714739 w 787043"/>
                <a:gd name="connsiteY90" fmla="*/ 376365 h 842559"/>
                <a:gd name="connsiteX91" fmla="*/ 722830 w 787043"/>
                <a:gd name="connsiteY91" fmla="*/ 377195 h 842559"/>
                <a:gd name="connsiteX92" fmla="*/ 728279 w 787043"/>
                <a:gd name="connsiteY92" fmla="*/ 383806 h 842559"/>
                <a:gd name="connsiteX93" fmla="*/ 733672 w 787043"/>
                <a:gd name="connsiteY93" fmla="*/ 388177 h 842559"/>
                <a:gd name="connsiteX94" fmla="*/ 735139 w 787043"/>
                <a:gd name="connsiteY94" fmla="*/ 392630 h 842559"/>
                <a:gd name="connsiteX95" fmla="*/ 733672 w 787043"/>
                <a:gd name="connsiteY95" fmla="*/ 403044 h 842559"/>
                <a:gd name="connsiteX96" fmla="*/ 730201 w 787043"/>
                <a:gd name="connsiteY96" fmla="*/ 414205 h 842559"/>
                <a:gd name="connsiteX97" fmla="*/ 724655 w 787043"/>
                <a:gd name="connsiteY97" fmla="*/ 426072 h 842559"/>
                <a:gd name="connsiteX98" fmla="*/ 720299 w 787043"/>
                <a:gd name="connsiteY98" fmla="*/ 443609 h 842559"/>
                <a:gd name="connsiteX99" fmla="*/ 716979 w 787043"/>
                <a:gd name="connsiteY99" fmla="*/ 466636 h 842559"/>
                <a:gd name="connsiteX100" fmla="*/ 717408 w 787043"/>
                <a:gd name="connsiteY100" fmla="*/ 483827 h 842559"/>
                <a:gd name="connsiteX101" fmla="*/ 721626 w 787043"/>
                <a:gd name="connsiteY101" fmla="*/ 495058 h 842559"/>
                <a:gd name="connsiteX102" fmla="*/ 719635 w 787043"/>
                <a:gd name="connsiteY102" fmla="*/ 505638 h 842559"/>
                <a:gd name="connsiteX103" fmla="*/ 711364 w 787043"/>
                <a:gd name="connsiteY103" fmla="*/ 515540 h 842559"/>
                <a:gd name="connsiteX104" fmla="*/ 705182 w 787043"/>
                <a:gd name="connsiteY104" fmla="*/ 528361 h 842559"/>
                <a:gd name="connsiteX105" fmla="*/ 701047 w 787043"/>
                <a:gd name="connsiteY105" fmla="*/ 543962 h 842559"/>
                <a:gd name="connsiteX106" fmla="*/ 699028 w 787043"/>
                <a:gd name="connsiteY106" fmla="*/ 556935 h 842559"/>
                <a:gd name="connsiteX107" fmla="*/ 699249 w 787043"/>
                <a:gd name="connsiteY107" fmla="*/ 567349 h 842559"/>
                <a:gd name="connsiteX108" fmla="*/ 700687 w 787043"/>
                <a:gd name="connsiteY108" fmla="*/ 575039 h 842559"/>
                <a:gd name="connsiteX109" fmla="*/ 705085 w 787043"/>
                <a:gd name="connsiteY109" fmla="*/ 585107 h 842559"/>
                <a:gd name="connsiteX110" fmla="*/ 705320 w 787043"/>
                <a:gd name="connsiteY110" fmla="*/ 590376 h 842559"/>
                <a:gd name="connsiteX111" fmla="*/ 697479 w 787043"/>
                <a:gd name="connsiteY111" fmla="*/ 614178 h 842559"/>
                <a:gd name="connsiteX112" fmla="*/ 694934 w 787043"/>
                <a:gd name="connsiteY112" fmla="*/ 625671 h 842559"/>
                <a:gd name="connsiteX113" fmla="*/ 695086 w 787043"/>
                <a:gd name="connsiteY113" fmla="*/ 634509 h 842559"/>
                <a:gd name="connsiteX114" fmla="*/ 693454 w 787043"/>
                <a:gd name="connsiteY114" fmla="*/ 643347 h 842559"/>
                <a:gd name="connsiteX115" fmla="*/ 687410 w 787043"/>
                <a:gd name="connsiteY115" fmla="*/ 661686 h 842559"/>
                <a:gd name="connsiteX116" fmla="*/ 685916 w 787043"/>
                <a:gd name="connsiteY116" fmla="*/ 671685 h 842559"/>
                <a:gd name="connsiteX117" fmla="*/ 686248 w 787043"/>
                <a:gd name="connsiteY117" fmla="*/ 680675 h 842559"/>
                <a:gd name="connsiteX118" fmla="*/ 689305 w 787043"/>
                <a:gd name="connsiteY118" fmla="*/ 695307 h 842559"/>
                <a:gd name="connsiteX119" fmla="*/ 688807 w 787043"/>
                <a:gd name="connsiteY119" fmla="*/ 700328 h 842559"/>
                <a:gd name="connsiteX120" fmla="*/ 689540 w 787043"/>
                <a:gd name="connsiteY120" fmla="*/ 704062 h 842559"/>
                <a:gd name="connsiteX121" fmla="*/ 691698 w 787043"/>
                <a:gd name="connsiteY121" fmla="*/ 706468 h 842559"/>
                <a:gd name="connsiteX122" fmla="*/ 692126 w 787043"/>
                <a:gd name="connsiteY122" fmla="*/ 711088 h 842559"/>
                <a:gd name="connsiteX123" fmla="*/ 690785 w 787043"/>
                <a:gd name="connsiteY123" fmla="*/ 718030 h 842559"/>
                <a:gd name="connsiteX124" fmla="*/ 692029 w 787043"/>
                <a:gd name="connsiteY124" fmla="*/ 723231 h 842559"/>
                <a:gd name="connsiteX125" fmla="*/ 695819 w 787043"/>
                <a:gd name="connsiteY125" fmla="*/ 726688 h 842559"/>
                <a:gd name="connsiteX126" fmla="*/ 698710 w 787043"/>
                <a:gd name="connsiteY126" fmla="*/ 733631 h 842559"/>
                <a:gd name="connsiteX127" fmla="*/ 700687 w 787043"/>
                <a:gd name="connsiteY127" fmla="*/ 744046 h 842559"/>
                <a:gd name="connsiteX128" fmla="*/ 704090 w 787043"/>
                <a:gd name="connsiteY128" fmla="*/ 752634 h 842559"/>
                <a:gd name="connsiteX129" fmla="*/ 708958 w 787043"/>
                <a:gd name="connsiteY129" fmla="*/ 759314 h 842559"/>
                <a:gd name="connsiteX130" fmla="*/ 710603 w 787043"/>
                <a:gd name="connsiteY130" fmla="*/ 769466 h 842559"/>
                <a:gd name="connsiteX131" fmla="*/ 709152 w 787043"/>
                <a:gd name="connsiteY131" fmla="*/ 783089 h 842559"/>
                <a:gd name="connsiteX132" fmla="*/ 710051 w 787043"/>
                <a:gd name="connsiteY132" fmla="*/ 808371 h 842559"/>
                <a:gd name="connsiteX133" fmla="*/ 710797 w 787043"/>
                <a:gd name="connsiteY133" fmla="*/ 816779 h 842559"/>
                <a:gd name="connsiteX134" fmla="*/ 693454 w 787043"/>
                <a:gd name="connsiteY134" fmla="*/ 818190 h 842559"/>
                <a:gd name="connsiteX135" fmla="*/ 632324 w 787043"/>
                <a:gd name="connsiteY135" fmla="*/ 822989 h 842559"/>
                <a:gd name="connsiteX136" fmla="*/ 571194 w 787043"/>
                <a:gd name="connsiteY136" fmla="*/ 827539 h 842559"/>
                <a:gd name="connsiteX137" fmla="*/ 510008 w 787043"/>
                <a:gd name="connsiteY137" fmla="*/ 831758 h 842559"/>
                <a:gd name="connsiteX138" fmla="*/ 448795 w 787043"/>
                <a:gd name="connsiteY138" fmla="*/ 835616 h 842559"/>
                <a:gd name="connsiteX139" fmla="*/ 387582 w 787043"/>
                <a:gd name="connsiteY139" fmla="*/ 839267 h 842559"/>
                <a:gd name="connsiteX140" fmla="*/ 325151 w 787043"/>
                <a:gd name="connsiteY140" fmla="*/ 842559 h 842559"/>
                <a:gd name="connsiteX141" fmla="*/ 324156 w 787043"/>
                <a:gd name="connsiteY141" fmla="*/ 841259 h 842559"/>
                <a:gd name="connsiteX142" fmla="*/ 319039 w 787043"/>
                <a:gd name="connsiteY142" fmla="*/ 824953 h 842559"/>
                <a:gd name="connsiteX143" fmla="*/ 304655 w 787043"/>
                <a:gd name="connsiteY143" fmla="*/ 813557 h 842559"/>
                <a:gd name="connsiteX144" fmla="*/ 281046 w 787043"/>
                <a:gd name="connsiteY144" fmla="*/ 806891 h 842559"/>
                <a:gd name="connsiteX145" fmla="*/ 265515 w 787043"/>
                <a:gd name="connsiteY145" fmla="*/ 795149 h 842559"/>
                <a:gd name="connsiteX146" fmla="*/ 258102 w 787043"/>
                <a:gd name="connsiteY146" fmla="*/ 778386 h 842559"/>
                <a:gd name="connsiteX147" fmla="*/ 252902 w 787043"/>
                <a:gd name="connsiteY147" fmla="*/ 759383 h 842559"/>
                <a:gd name="connsiteX148" fmla="*/ 250011 w 787043"/>
                <a:gd name="connsiteY148" fmla="*/ 738154 h 842559"/>
                <a:gd name="connsiteX149" fmla="*/ 250882 w 787043"/>
                <a:gd name="connsiteY149" fmla="*/ 720160 h 842559"/>
                <a:gd name="connsiteX150" fmla="*/ 255613 w 787043"/>
                <a:gd name="connsiteY150" fmla="*/ 705459 h 842559"/>
                <a:gd name="connsiteX151" fmla="*/ 253704 w 787043"/>
                <a:gd name="connsiteY151" fmla="*/ 695778 h 842559"/>
                <a:gd name="connsiteX152" fmla="*/ 245198 w 787043"/>
                <a:gd name="connsiteY152" fmla="*/ 691089 h 842559"/>
                <a:gd name="connsiteX153" fmla="*/ 239431 w 787043"/>
                <a:gd name="connsiteY153" fmla="*/ 684727 h 842559"/>
                <a:gd name="connsiteX154" fmla="*/ 236347 w 787043"/>
                <a:gd name="connsiteY154" fmla="*/ 676539 h 842559"/>
                <a:gd name="connsiteX155" fmla="*/ 234784 w 787043"/>
                <a:gd name="connsiteY155" fmla="*/ 665157 h 842559"/>
                <a:gd name="connsiteX156" fmla="*/ 227523 w 787043"/>
                <a:gd name="connsiteY156" fmla="*/ 611039 h 842559"/>
                <a:gd name="connsiteX157" fmla="*/ 220663 w 787043"/>
                <a:gd name="connsiteY157" fmla="*/ 585771 h 842559"/>
                <a:gd name="connsiteX158" fmla="*/ 211839 w 787043"/>
                <a:gd name="connsiteY158" fmla="*/ 576200 h 842559"/>
                <a:gd name="connsiteX159" fmla="*/ 193666 w 787043"/>
                <a:gd name="connsiteY159" fmla="*/ 565399 h 842559"/>
                <a:gd name="connsiteX160" fmla="*/ 166227 w 787043"/>
                <a:gd name="connsiteY160" fmla="*/ 553339 h 842559"/>
                <a:gd name="connsiteX161" fmla="*/ 149160 w 787043"/>
                <a:gd name="connsiteY161" fmla="*/ 541597 h 842559"/>
                <a:gd name="connsiteX162" fmla="*/ 138912 w 787043"/>
                <a:gd name="connsiteY162" fmla="*/ 524599 h 842559"/>
                <a:gd name="connsiteX163" fmla="*/ 119079 w 787043"/>
                <a:gd name="connsiteY163" fmla="*/ 504946 h 842559"/>
                <a:gd name="connsiteX164" fmla="*/ 106369 w 787043"/>
                <a:gd name="connsiteY164" fmla="*/ 497104 h 842559"/>
                <a:gd name="connsiteX165" fmla="*/ 94143 w 787043"/>
                <a:gd name="connsiteY165" fmla="*/ 494449 h 842559"/>
                <a:gd name="connsiteX166" fmla="*/ 84227 w 787043"/>
                <a:gd name="connsiteY166" fmla="*/ 488267 h 842559"/>
                <a:gd name="connsiteX167" fmla="*/ 76703 w 787043"/>
                <a:gd name="connsiteY167" fmla="*/ 478516 h 842559"/>
                <a:gd name="connsiteX168" fmla="*/ 66621 w 787043"/>
                <a:gd name="connsiteY168" fmla="*/ 472583 h 842559"/>
                <a:gd name="connsiteX169" fmla="*/ 53897 w 787043"/>
                <a:gd name="connsiteY169" fmla="*/ 470440 h 842559"/>
                <a:gd name="connsiteX170" fmla="*/ 39527 w 787043"/>
                <a:gd name="connsiteY170" fmla="*/ 462736 h 842559"/>
                <a:gd name="connsiteX171" fmla="*/ 22350 w 787043"/>
                <a:gd name="connsiteY171" fmla="*/ 448463 h 842559"/>
                <a:gd name="connsiteX172" fmla="*/ 21948 w 787043"/>
                <a:gd name="connsiteY172" fmla="*/ 447288 h 842559"/>
                <a:gd name="connsiteX173" fmla="*/ 18076 w 787043"/>
                <a:gd name="connsiteY173" fmla="*/ 436735 h 842559"/>
                <a:gd name="connsiteX174" fmla="*/ 19805 w 787043"/>
                <a:gd name="connsiteY174" fmla="*/ 430608 h 842559"/>
                <a:gd name="connsiteX175" fmla="*/ 21866 w 787043"/>
                <a:gd name="connsiteY175" fmla="*/ 409890 h 842559"/>
                <a:gd name="connsiteX176" fmla="*/ 21382 w 787043"/>
                <a:gd name="connsiteY176" fmla="*/ 403362 h 842559"/>
                <a:gd name="connsiteX177" fmla="*/ 17066 w 787043"/>
                <a:gd name="connsiteY177" fmla="*/ 384677 h 842559"/>
                <a:gd name="connsiteX178" fmla="*/ 21298 w 787043"/>
                <a:gd name="connsiteY178" fmla="*/ 377251 h 842559"/>
                <a:gd name="connsiteX179" fmla="*/ 19542 w 787043"/>
                <a:gd name="connsiteY179" fmla="*/ 354043 h 842559"/>
                <a:gd name="connsiteX180" fmla="*/ 20870 w 787043"/>
                <a:gd name="connsiteY180" fmla="*/ 346354 h 842559"/>
                <a:gd name="connsiteX181" fmla="*/ 29057 w 787043"/>
                <a:gd name="connsiteY181" fmla="*/ 327033 h 842559"/>
                <a:gd name="connsiteX182" fmla="*/ 29154 w 787043"/>
                <a:gd name="connsiteY182" fmla="*/ 317268 h 842559"/>
                <a:gd name="connsiteX183" fmla="*/ 25600 w 787043"/>
                <a:gd name="connsiteY183" fmla="*/ 306218 h 842559"/>
                <a:gd name="connsiteX184" fmla="*/ 18712 w 787043"/>
                <a:gd name="connsiteY184" fmla="*/ 297297 h 842559"/>
                <a:gd name="connsiteX185" fmla="*/ 899 w 787043"/>
                <a:gd name="connsiteY185" fmla="*/ 288363 h 842559"/>
                <a:gd name="connsiteX186" fmla="*/ 0 w 787043"/>
                <a:gd name="connsiteY186" fmla="*/ 276566 h 842559"/>
                <a:gd name="connsiteX187" fmla="*/ 2559 w 787043"/>
                <a:gd name="connsiteY187" fmla="*/ 267631 h 842559"/>
                <a:gd name="connsiteX188" fmla="*/ 13388 w 787043"/>
                <a:gd name="connsiteY188" fmla="*/ 250689 h 842559"/>
                <a:gd name="connsiteX189" fmla="*/ 19155 w 787043"/>
                <a:gd name="connsiteY189" fmla="*/ 235849 h 842559"/>
                <a:gd name="connsiteX190" fmla="*/ 24632 w 787043"/>
                <a:gd name="connsiteY190" fmla="*/ 229307 h 842559"/>
                <a:gd name="connsiteX191" fmla="*/ 58530 w 787043"/>
                <a:gd name="connsiteY191" fmla="*/ 206003 h 842559"/>
                <a:gd name="connsiteX192" fmla="*/ 65915 w 787043"/>
                <a:gd name="connsiteY192" fmla="*/ 204191 h 842559"/>
                <a:gd name="connsiteX193" fmla="*/ 71033 w 787043"/>
                <a:gd name="connsiteY193" fmla="*/ 197733 h 842559"/>
                <a:gd name="connsiteX194" fmla="*/ 75154 w 787043"/>
                <a:gd name="connsiteY194" fmla="*/ 194842 h 842559"/>
                <a:gd name="connsiteX195" fmla="*/ 74089 w 787043"/>
                <a:gd name="connsiteY195" fmla="*/ 168163 h 842559"/>
                <a:gd name="connsiteX196" fmla="*/ 73024 w 787043"/>
                <a:gd name="connsiteY196" fmla="*/ 141484 h 842559"/>
                <a:gd name="connsiteX197" fmla="*/ 71932 w 787043"/>
                <a:gd name="connsiteY197" fmla="*/ 114792 h 842559"/>
                <a:gd name="connsiteX198" fmla="*/ 70881 w 787043"/>
                <a:gd name="connsiteY198" fmla="*/ 88113 h 842559"/>
                <a:gd name="connsiteX199" fmla="*/ 79455 w 787043"/>
                <a:gd name="connsiteY199" fmla="*/ 85900 h 842559"/>
                <a:gd name="connsiteX200" fmla="*/ 82926 w 787043"/>
                <a:gd name="connsiteY200" fmla="*/ 79040 h 842559"/>
                <a:gd name="connsiteX201" fmla="*/ 91267 w 787043"/>
                <a:gd name="connsiteY201" fmla="*/ 68308 h 842559"/>
                <a:gd name="connsiteX202" fmla="*/ 93576 w 787043"/>
                <a:gd name="connsiteY202" fmla="*/ 68308 h 842559"/>
                <a:gd name="connsiteX203" fmla="*/ 93576 w 787043"/>
                <a:gd name="connsiteY203" fmla="*/ 68405 h 842559"/>
                <a:gd name="connsiteX204" fmla="*/ 98112 w 787043"/>
                <a:gd name="connsiteY204" fmla="*/ 72928 h 842559"/>
                <a:gd name="connsiteX205" fmla="*/ 109356 w 787043"/>
                <a:gd name="connsiteY205" fmla="*/ 79372 h 842559"/>
                <a:gd name="connsiteX206" fmla="*/ 117848 w 787043"/>
                <a:gd name="connsiteY206" fmla="*/ 79884 h 842559"/>
                <a:gd name="connsiteX207" fmla="*/ 128650 w 787043"/>
                <a:gd name="connsiteY207" fmla="*/ 77976 h 842559"/>
                <a:gd name="connsiteX208" fmla="*/ 170957 w 787043"/>
                <a:gd name="connsiteY208" fmla="*/ 64090 h 842559"/>
                <a:gd name="connsiteX209" fmla="*/ 188632 w 787043"/>
                <a:gd name="connsiteY209" fmla="*/ 54934 h 842559"/>
                <a:gd name="connsiteX210" fmla="*/ 205643 w 787043"/>
                <a:gd name="connsiteY210" fmla="*/ 40136 h 842559"/>
                <a:gd name="connsiteX211" fmla="*/ 207441 w 787043"/>
                <a:gd name="connsiteY211" fmla="*/ 39652 h 842559"/>
                <a:gd name="connsiteX212" fmla="*/ 214993 w 787043"/>
                <a:gd name="connsiteY212" fmla="*/ 41795 h 842559"/>
                <a:gd name="connsiteX213" fmla="*/ 217385 w 787043"/>
                <a:gd name="connsiteY213" fmla="*/ 42860 h 842559"/>
                <a:gd name="connsiteX214" fmla="*/ 239500 w 787043"/>
                <a:gd name="connsiteY214" fmla="*/ 25683 h 842559"/>
                <a:gd name="connsiteX215" fmla="*/ 246941 w 787043"/>
                <a:gd name="connsiteY215" fmla="*/ 23207 h 842559"/>
                <a:gd name="connsiteX216" fmla="*/ 252916 w 787043"/>
                <a:gd name="connsiteY216" fmla="*/ 23290 h 842559"/>
                <a:gd name="connsiteX217" fmla="*/ 260577 w 787043"/>
                <a:gd name="connsiteY217" fmla="*/ 29154 h 842559"/>
                <a:gd name="connsiteX218" fmla="*/ 262486 w 787043"/>
                <a:gd name="connsiteY218" fmla="*/ 32875 h 842559"/>
                <a:gd name="connsiteX219" fmla="*/ 260412 w 787043"/>
                <a:gd name="connsiteY219" fmla="*/ 40398 h 842559"/>
                <a:gd name="connsiteX220" fmla="*/ 254395 w 787043"/>
                <a:gd name="connsiteY220" fmla="*/ 51643 h 842559"/>
                <a:gd name="connsiteX221" fmla="*/ 251671 w 787043"/>
                <a:gd name="connsiteY221" fmla="*/ 60992 h 842559"/>
                <a:gd name="connsiteX222" fmla="*/ 252252 w 787043"/>
                <a:gd name="connsiteY222" fmla="*/ 68322 h 842559"/>
                <a:gd name="connsiteX223" fmla="*/ 249845 w 787043"/>
                <a:gd name="connsiteY223" fmla="*/ 76509 h 842559"/>
                <a:gd name="connsiteX224" fmla="*/ 243165 w 787043"/>
                <a:gd name="connsiteY224" fmla="*/ 87754 h 842559"/>
                <a:gd name="connsiteX225" fmla="*/ 245973 w 787043"/>
                <a:gd name="connsiteY225" fmla="*/ 90561 h 842559"/>
                <a:gd name="connsiteX226" fmla="*/ 265031 w 787043"/>
                <a:gd name="connsiteY226" fmla="*/ 81627 h 842559"/>
                <a:gd name="connsiteX227" fmla="*/ 267686 w 787043"/>
                <a:gd name="connsiteY227" fmla="*/ 78404 h 842559"/>
                <a:gd name="connsiteX228" fmla="*/ 267949 w 787043"/>
                <a:gd name="connsiteY228" fmla="*/ 76606 h 842559"/>
                <a:gd name="connsiteX229" fmla="*/ 266608 w 787043"/>
                <a:gd name="connsiteY229" fmla="*/ 74463 h 842559"/>
                <a:gd name="connsiteX230" fmla="*/ 268779 w 787043"/>
                <a:gd name="connsiteY230" fmla="*/ 73398 h 842559"/>
                <a:gd name="connsiteX231" fmla="*/ 284698 w 787043"/>
                <a:gd name="connsiteY231" fmla="*/ 83134 h 842559"/>
                <a:gd name="connsiteX232" fmla="*/ 295292 w 787043"/>
                <a:gd name="connsiteY232" fmla="*/ 88417 h 842559"/>
                <a:gd name="connsiteX233" fmla="*/ 304019 w 787043"/>
                <a:gd name="connsiteY233" fmla="*/ 90727 h 842559"/>
                <a:gd name="connsiteX234" fmla="*/ 312289 w 787043"/>
                <a:gd name="connsiteY234" fmla="*/ 88528 h 842559"/>
                <a:gd name="connsiteX235" fmla="*/ 290894 w 787043"/>
                <a:gd name="connsiteY235" fmla="*/ 29224 h 842559"/>
                <a:gd name="connsiteX236" fmla="*/ 286786 w 787043"/>
                <a:gd name="connsiteY236" fmla="*/ 30565 h 842559"/>
                <a:gd name="connsiteX237" fmla="*/ 277520 w 787043"/>
                <a:gd name="connsiteY237" fmla="*/ 29472 h 842559"/>
                <a:gd name="connsiteX238" fmla="*/ 277520 w 787043"/>
                <a:gd name="connsiteY238" fmla="*/ 26762 h 842559"/>
                <a:gd name="connsiteX239" fmla="*/ 286786 w 787043"/>
                <a:gd name="connsiteY239" fmla="*/ 22461 h 842559"/>
                <a:gd name="connsiteX240" fmla="*/ 290894 w 787043"/>
                <a:gd name="connsiteY240" fmla="*/ 21133 h 842559"/>
                <a:gd name="connsiteX241" fmla="*/ 291987 w 787043"/>
                <a:gd name="connsiteY241" fmla="*/ 22613 h 842559"/>
                <a:gd name="connsiteX242" fmla="*/ 290894 w 787043"/>
                <a:gd name="connsiteY242" fmla="*/ 29224 h 842559"/>
                <a:gd name="connsiteX243" fmla="*/ 271573 w 787043"/>
                <a:gd name="connsiteY243" fmla="*/ 55667 h 842559"/>
                <a:gd name="connsiteX244" fmla="*/ 264478 w 787043"/>
                <a:gd name="connsiteY244" fmla="*/ 58627 h 842559"/>
                <a:gd name="connsiteX245" fmla="*/ 261408 w 787043"/>
                <a:gd name="connsiteY245" fmla="*/ 58309 h 842559"/>
                <a:gd name="connsiteX246" fmla="*/ 262403 w 787043"/>
                <a:gd name="connsiteY246" fmla="*/ 54754 h 842559"/>
                <a:gd name="connsiteX247" fmla="*/ 265958 w 787043"/>
                <a:gd name="connsiteY247" fmla="*/ 50384 h 842559"/>
                <a:gd name="connsiteX248" fmla="*/ 282250 w 787043"/>
                <a:gd name="connsiteY248" fmla="*/ 38988 h 842559"/>
                <a:gd name="connsiteX249" fmla="*/ 285195 w 787043"/>
                <a:gd name="connsiteY249" fmla="*/ 38988 h 842559"/>
                <a:gd name="connsiteX250" fmla="*/ 286261 w 787043"/>
                <a:gd name="connsiteY250" fmla="*/ 41394 h 842559"/>
                <a:gd name="connsiteX251" fmla="*/ 278363 w 787043"/>
                <a:gd name="connsiteY251" fmla="*/ 46996 h 842559"/>
                <a:gd name="connsiteX252" fmla="*/ 275473 w 787043"/>
                <a:gd name="connsiteY252" fmla="*/ 49886 h 842559"/>
                <a:gd name="connsiteX253" fmla="*/ 275210 w 787043"/>
                <a:gd name="connsiteY253" fmla="*/ 52707 h 842559"/>
                <a:gd name="connsiteX254" fmla="*/ 271573 w 787043"/>
                <a:gd name="connsiteY254" fmla="*/ 55667 h 842559"/>
                <a:gd name="connsiteX255" fmla="*/ 787044 w 787043"/>
                <a:gd name="connsiteY255" fmla="*/ 280410 h 842559"/>
                <a:gd name="connsiteX256" fmla="*/ 783324 w 787043"/>
                <a:gd name="connsiteY256" fmla="*/ 282623 h 842559"/>
                <a:gd name="connsiteX257" fmla="*/ 776118 w 787043"/>
                <a:gd name="connsiteY257" fmla="*/ 282693 h 842559"/>
                <a:gd name="connsiteX258" fmla="*/ 773144 w 787043"/>
                <a:gd name="connsiteY258" fmla="*/ 278820 h 842559"/>
                <a:gd name="connsiteX259" fmla="*/ 775800 w 787043"/>
                <a:gd name="connsiteY259" fmla="*/ 267922 h 842559"/>
                <a:gd name="connsiteX260" fmla="*/ 777515 w 787043"/>
                <a:gd name="connsiteY260" fmla="*/ 269733 h 842559"/>
                <a:gd name="connsiteX261" fmla="*/ 783711 w 787043"/>
                <a:gd name="connsiteY261" fmla="*/ 269263 h 842559"/>
                <a:gd name="connsiteX262" fmla="*/ 785951 w 787043"/>
                <a:gd name="connsiteY262" fmla="*/ 270093 h 842559"/>
                <a:gd name="connsiteX263" fmla="*/ 786864 w 787043"/>
                <a:gd name="connsiteY263" fmla="*/ 272665 h 842559"/>
                <a:gd name="connsiteX264" fmla="*/ 787044 w 787043"/>
                <a:gd name="connsiteY264" fmla="*/ 280410 h 842559"/>
                <a:gd name="connsiteX265" fmla="*/ 772273 w 787043"/>
                <a:gd name="connsiteY265" fmla="*/ 302622 h 842559"/>
                <a:gd name="connsiteX266" fmla="*/ 770116 w 787043"/>
                <a:gd name="connsiteY266" fmla="*/ 305181 h 842559"/>
                <a:gd name="connsiteX267" fmla="*/ 765897 w 787043"/>
                <a:gd name="connsiteY267" fmla="*/ 304033 h 842559"/>
                <a:gd name="connsiteX268" fmla="*/ 764666 w 787043"/>
                <a:gd name="connsiteY268" fmla="*/ 307656 h 842559"/>
                <a:gd name="connsiteX269" fmla="*/ 766409 w 787043"/>
                <a:gd name="connsiteY269" fmla="*/ 316079 h 842559"/>
                <a:gd name="connsiteX270" fmla="*/ 765496 w 787043"/>
                <a:gd name="connsiteY270" fmla="*/ 320145 h 842559"/>
                <a:gd name="connsiteX271" fmla="*/ 761831 w 787043"/>
                <a:gd name="connsiteY271" fmla="*/ 319882 h 842559"/>
                <a:gd name="connsiteX272" fmla="*/ 761831 w 787043"/>
                <a:gd name="connsiteY272" fmla="*/ 321459 h 842559"/>
                <a:gd name="connsiteX273" fmla="*/ 765317 w 787043"/>
                <a:gd name="connsiteY273" fmla="*/ 324916 h 842559"/>
                <a:gd name="connsiteX274" fmla="*/ 766063 w 787043"/>
                <a:gd name="connsiteY274" fmla="*/ 328955 h 842559"/>
                <a:gd name="connsiteX275" fmla="*/ 764030 w 787043"/>
                <a:gd name="connsiteY275" fmla="*/ 333671 h 842559"/>
                <a:gd name="connsiteX276" fmla="*/ 761845 w 787043"/>
                <a:gd name="connsiteY276" fmla="*/ 335995 h 842559"/>
                <a:gd name="connsiteX277" fmla="*/ 759563 w 787043"/>
                <a:gd name="connsiteY277" fmla="*/ 335912 h 842559"/>
                <a:gd name="connsiteX278" fmla="*/ 756506 w 787043"/>
                <a:gd name="connsiteY278" fmla="*/ 341361 h 842559"/>
                <a:gd name="connsiteX279" fmla="*/ 752703 w 787043"/>
                <a:gd name="connsiteY279" fmla="*/ 352342 h 842559"/>
                <a:gd name="connsiteX280" fmla="*/ 751624 w 787043"/>
                <a:gd name="connsiteY280" fmla="*/ 358621 h 842559"/>
                <a:gd name="connsiteX281" fmla="*/ 753381 w 787043"/>
                <a:gd name="connsiteY281" fmla="*/ 360198 h 842559"/>
                <a:gd name="connsiteX282" fmla="*/ 752620 w 787043"/>
                <a:gd name="connsiteY282" fmla="*/ 363821 h 842559"/>
                <a:gd name="connsiteX283" fmla="*/ 742123 w 787043"/>
                <a:gd name="connsiteY283" fmla="*/ 381012 h 842559"/>
                <a:gd name="connsiteX284" fmla="*/ 737656 w 787043"/>
                <a:gd name="connsiteY284" fmla="*/ 383004 h 842559"/>
                <a:gd name="connsiteX285" fmla="*/ 732386 w 787043"/>
                <a:gd name="connsiteY285" fmla="*/ 381248 h 842559"/>
                <a:gd name="connsiteX286" fmla="*/ 728334 w 787043"/>
                <a:gd name="connsiteY286" fmla="*/ 376877 h 842559"/>
                <a:gd name="connsiteX287" fmla="*/ 725527 w 787043"/>
                <a:gd name="connsiteY287" fmla="*/ 369962 h 842559"/>
                <a:gd name="connsiteX288" fmla="*/ 724379 w 787043"/>
                <a:gd name="connsiteY288" fmla="*/ 364485 h 842559"/>
                <a:gd name="connsiteX289" fmla="*/ 724863 w 787043"/>
                <a:gd name="connsiteY289" fmla="*/ 360544 h 842559"/>
                <a:gd name="connsiteX290" fmla="*/ 734087 w 787043"/>
                <a:gd name="connsiteY290" fmla="*/ 345344 h 842559"/>
                <a:gd name="connsiteX291" fmla="*/ 737905 w 787043"/>
                <a:gd name="connsiteY291" fmla="*/ 335580 h 842559"/>
                <a:gd name="connsiteX292" fmla="*/ 739565 w 787043"/>
                <a:gd name="connsiteY292" fmla="*/ 324916 h 842559"/>
                <a:gd name="connsiteX293" fmla="*/ 743783 w 787043"/>
                <a:gd name="connsiteY293" fmla="*/ 317808 h 842559"/>
                <a:gd name="connsiteX294" fmla="*/ 750643 w 787043"/>
                <a:gd name="connsiteY294" fmla="*/ 314253 h 842559"/>
                <a:gd name="connsiteX295" fmla="*/ 755760 w 787043"/>
                <a:gd name="connsiteY295" fmla="*/ 307241 h 842559"/>
                <a:gd name="connsiteX296" fmla="*/ 759148 w 787043"/>
                <a:gd name="connsiteY296" fmla="*/ 296730 h 842559"/>
                <a:gd name="connsiteX297" fmla="*/ 763768 w 787043"/>
                <a:gd name="connsiteY297" fmla="*/ 291862 h 842559"/>
                <a:gd name="connsiteX298" fmla="*/ 769631 w 787043"/>
                <a:gd name="connsiteY298" fmla="*/ 292609 h 842559"/>
                <a:gd name="connsiteX299" fmla="*/ 772522 w 787043"/>
                <a:gd name="connsiteY299" fmla="*/ 296177 h 842559"/>
                <a:gd name="connsiteX300" fmla="*/ 772273 w 787043"/>
                <a:gd name="connsiteY300" fmla="*/ 302622 h 84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787043" h="842559">
                  <a:moveTo>
                    <a:pt x="304945" y="8589"/>
                  </a:moveTo>
                  <a:lnTo>
                    <a:pt x="300962" y="11714"/>
                  </a:lnTo>
                  <a:lnTo>
                    <a:pt x="299330" y="10400"/>
                  </a:lnTo>
                  <a:lnTo>
                    <a:pt x="299994" y="4606"/>
                  </a:lnTo>
                  <a:lnTo>
                    <a:pt x="301917" y="1148"/>
                  </a:lnTo>
                  <a:lnTo>
                    <a:pt x="305070" y="0"/>
                  </a:lnTo>
                  <a:lnTo>
                    <a:pt x="306702" y="1245"/>
                  </a:lnTo>
                  <a:lnTo>
                    <a:pt x="306895" y="4951"/>
                  </a:lnTo>
                  <a:lnTo>
                    <a:pt x="304945" y="8589"/>
                  </a:lnTo>
                  <a:close/>
                  <a:moveTo>
                    <a:pt x="270355" y="28892"/>
                  </a:moveTo>
                  <a:lnTo>
                    <a:pt x="268544" y="30302"/>
                  </a:lnTo>
                  <a:lnTo>
                    <a:pt x="263482" y="27495"/>
                  </a:lnTo>
                  <a:lnTo>
                    <a:pt x="262652" y="24936"/>
                  </a:lnTo>
                  <a:lnTo>
                    <a:pt x="263814" y="22322"/>
                  </a:lnTo>
                  <a:lnTo>
                    <a:pt x="266055" y="22806"/>
                  </a:lnTo>
                  <a:lnTo>
                    <a:pt x="269415" y="26444"/>
                  </a:lnTo>
                  <a:lnTo>
                    <a:pt x="270355" y="28892"/>
                  </a:lnTo>
                  <a:close/>
                  <a:moveTo>
                    <a:pt x="312289" y="88528"/>
                  </a:moveTo>
                  <a:lnTo>
                    <a:pt x="311722" y="89994"/>
                  </a:lnTo>
                  <a:lnTo>
                    <a:pt x="314696" y="96550"/>
                  </a:lnTo>
                  <a:lnTo>
                    <a:pt x="321141" y="94406"/>
                  </a:lnTo>
                  <a:lnTo>
                    <a:pt x="324280" y="98265"/>
                  </a:lnTo>
                  <a:lnTo>
                    <a:pt x="328263" y="99758"/>
                  </a:lnTo>
                  <a:lnTo>
                    <a:pt x="335759" y="102552"/>
                  </a:lnTo>
                  <a:lnTo>
                    <a:pt x="339826" y="110090"/>
                  </a:lnTo>
                  <a:lnTo>
                    <a:pt x="343850" y="117599"/>
                  </a:lnTo>
                  <a:lnTo>
                    <a:pt x="347916" y="125109"/>
                  </a:lnTo>
                  <a:lnTo>
                    <a:pt x="351955" y="132633"/>
                  </a:lnTo>
                  <a:lnTo>
                    <a:pt x="368233" y="136008"/>
                  </a:lnTo>
                  <a:lnTo>
                    <a:pt x="384484" y="139410"/>
                  </a:lnTo>
                  <a:lnTo>
                    <a:pt x="400776" y="142785"/>
                  </a:lnTo>
                  <a:lnTo>
                    <a:pt x="417123" y="146076"/>
                  </a:lnTo>
                  <a:lnTo>
                    <a:pt x="433499" y="149396"/>
                  </a:lnTo>
                  <a:lnTo>
                    <a:pt x="449846" y="152701"/>
                  </a:lnTo>
                  <a:lnTo>
                    <a:pt x="466207" y="155979"/>
                  </a:lnTo>
                  <a:lnTo>
                    <a:pt x="482582" y="159201"/>
                  </a:lnTo>
                  <a:lnTo>
                    <a:pt x="492001" y="163751"/>
                  </a:lnTo>
                  <a:lnTo>
                    <a:pt x="501406" y="168274"/>
                  </a:lnTo>
                  <a:lnTo>
                    <a:pt x="510838" y="172727"/>
                  </a:lnTo>
                  <a:lnTo>
                    <a:pt x="520339" y="177194"/>
                  </a:lnTo>
                  <a:lnTo>
                    <a:pt x="534529" y="177112"/>
                  </a:lnTo>
                  <a:lnTo>
                    <a:pt x="547336" y="179255"/>
                  </a:lnTo>
                  <a:lnTo>
                    <a:pt x="564915" y="177941"/>
                  </a:lnTo>
                  <a:lnTo>
                    <a:pt x="583005" y="180334"/>
                  </a:lnTo>
                  <a:lnTo>
                    <a:pt x="609849" y="186779"/>
                  </a:lnTo>
                  <a:lnTo>
                    <a:pt x="616640" y="193625"/>
                  </a:lnTo>
                  <a:lnTo>
                    <a:pt x="618037" y="198507"/>
                  </a:lnTo>
                  <a:lnTo>
                    <a:pt x="616543" y="210235"/>
                  </a:lnTo>
                  <a:lnTo>
                    <a:pt x="642406" y="218326"/>
                  </a:lnTo>
                  <a:lnTo>
                    <a:pt x="653802" y="225103"/>
                  </a:lnTo>
                  <a:lnTo>
                    <a:pt x="658339" y="230621"/>
                  </a:lnTo>
                  <a:lnTo>
                    <a:pt x="658159" y="235987"/>
                  </a:lnTo>
                  <a:lnTo>
                    <a:pt x="661713" y="246983"/>
                  </a:lnTo>
                  <a:lnTo>
                    <a:pt x="659653" y="253248"/>
                  </a:lnTo>
                  <a:lnTo>
                    <a:pt x="660579" y="263842"/>
                  </a:lnTo>
                  <a:lnTo>
                    <a:pt x="655849" y="275487"/>
                  </a:lnTo>
                  <a:lnTo>
                    <a:pt x="654425" y="281669"/>
                  </a:lnTo>
                  <a:lnTo>
                    <a:pt x="654770" y="286717"/>
                  </a:lnTo>
                  <a:lnTo>
                    <a:pt x="656264" y="289870"/>
                  </a:lnTo>
                  <a:lnTo>
                    <a:pt x="659404" y="290839"/>
                  </a:lnTo>
                  <a:lnTo>
                    <a:pt x="668808" y="289372"/>
                  </a:lnTo>
                  <a:lnTo>
                    <a:pt x="677909" y="285154"/>
                  </a:lnTo>
                  <a:lnTo>
                    <a:pt x="682279" y="286883"/>
                  </a:lnTo>
                  <a:lnTo>
                    <a:pt x="683234" y="288543"/>
                  </a:lnTo>
                  <a:lnTo>
                    <a:pt x="682832" y="291682"/>
                  </a:lnTo>
                  <a:lnTo>
                    <a:pt x="676996" y="311266"/>
                  </a:lnTo>
                  <a:lnTo>
                    <a:pt x="677964" y="318873"/>
                  </a:lnTo>
                  <a:lnTo>
                    <a:pt x="681864" y="325954"/>
                  </a:lnTo>
                  <a:lnTo>
                    <a:pt x="687811" y="332744"/>
                  </a:lnTo>
                  <a:lnTo>
                    <a:pt x="694256" y="334639"/>
                  </a:lnTo>
                  <a:lnTo>
                    <a:pt x="694408" y="339438"/>
                  </a:lnTo>
                  <a:lnTo>
                    <a:pt x="692763" y="348940"/>
                  </a:lnTo>
                  <a:lnTo>
                    <a:pt x="686096" y="356961"/>
                  </a:lnTo>
                  <a:lnTo>
                    <a:pt x="667660" y="367929"/>
                  </a:lnTo>
                  <a:lnTo>
                    <a:pt x="665185" y="374471"/>
                  </a:lnTo>
                  <a:lnTo>
                    <a:pt x="665254" y="379657"/>
                  </a:lnTo>
                  <a:lnTo>
                    <a:pt x="654770" y="402228"/>
                  </a:lnTo>
                  <a:lnTo>
                    <a:pt x="649916" y="415837"/>
                  </a:lnTo>
                  <a:lnTo>
                    <a:pt x="647081" y="429875"/>
                  </a:lnTo>
                  <a:lnTo>
                    <a:pt x="649059" y="438395"/>
                  </a:lnTo>
                  <a:lnTo>
                    <a:pt x="655932" y="441354"/>
                  </a:lnTo>
                  <a:lnTo>
                    <a:pt x="661105" y="439543"/>
                  </a:lnTo>
                  <a:lnTo>
                    <a:pt x="664604" y="432918"/>
                  </a:lnTo>
                  <a:lnTo>
                    <a:pt x="670330" y="426736"/>
                  </a:lnTo>
                  <a:lnTo>
                    <a:pt x="678213" y="420968"/>
                  </a:lnTo>
                  <a:lnTo>
                    <a:pt x="683676" y="412947"/>
                  </a:lnTo>
                  <a:lnTo>
                    <a:pt x="690453" y="394110"/>
                  </a:lnTo>
                  <a:lnTo>
                    <a:pt x="698959" y="382866"/>
                  </a:lnTo>
                  <a:lnTo>
                    <a:pt x="703896" y="381801"/>
                  </a:lnTo>
                  <a:lnTo>
                    <a:pt x="705306" y="381981"/>
                  </a:lnTo>
                  <a:lnTo>
                    <a:pt x="714739" y="376365"/>
                  </a:lnTo>
                  <a:lnTo>
                    <a:pt x="722830" y="377195"/>
                  </a:lnTo>
                  <a:lnTo>
                    <a:pt x="728279" y="383806"/>
                  </a:lnTo>
                  <a:lnTo>
                    <a:pt x="733672" y="388177"/>
                  </a:lnTo>
                  <a:lnTo>
                    <a:pt x="735139" y="392630"/>
                  </a:lnTo>
                  <a:lnTo>
                    <a:pt x="733672" y="403044"/>
                  </a:lnTo>
                  <a:lnTo>
                    <a:pt x="730201" y="414205"/>
                  </a:lnTo>
                  <a:lnTo>
                    <a:pt x="724655" y="426072"/>
                  </a:lnTo>
                  <a:lnTo>
                    <a:pt x="720299" y="443609"/>
                  </a:lnTo>
                  <a:lnTo>
                    <a:pt x="716979" y="466636"/>
                  </a:lnTo>
                  <a:lnTo>
                    <a:pt x="717408" y="483827"/>
                  </a:lnTo>
                  <a:lnTo>
                    <a:pt x="721626" y="495058"/>
                  </a:lnTo>
                  <a:lnTo>
                    <a:pt x="719635" y="505638"/>
                  </a:lnTo>
                  <a:lnTo>
                    <a:pt x="711364" y="515540"/>
                  </a:lnTo>
                  <a:lnTo>
                    <a:pt x="705182" y="528361"/>
                  </a:lnTo>
                  <a:lnTo>
                    <a:pt x="701047" y="543962"/>
                  </a:lnTo>
                  <a:lnTo>
                    <a:pt x="699028" y="556935"/>
                  </a:lnTo>
                  <a:lnTo>
                    <a:pt x="699249" y="567349"/>
                  </a:lnTo>
                  <a:lnTo>
                    <a:pt x="700687" y="575039"/>
                  </a:lnTo>
                  <a:lnTo>
                    <a:pt x="705085" y="585107"/>
                  </a:lnTo>
                  <a:lnTo>
                    <a:pt x="705320" y="590376"/>
                  </a:lnTo>
                  <a:lnTo>
                    <a:pt x="697479" y="614178"/>
                  </a:lnTo>
                  <a:lnTo>
                    <a:pt x="694934" y="625671"/>
                  </a:lnTo>
                  <a:lnTo>
                    <a:pt x="695086" y="634509"/>
                  </a:lnTo>
                  <a:lnTo>
                    <a:pt x="693454" y="643347"/>
                  </a:lnTo>
                  <a:lnTo>
                    <a:pt x="687410" y="661686"/>
                  </a:lnTo>
                  <a:lnTo>
                    <a:pt x="685916" y="671685"/>
                  </a:lnTo>
                  <a:lnTo>
                    <a:pt x="686248" y="680675"/>
                  </a:lnTo>
                  <a:lnTo>
                    <a:pt x="689305" y="695307"/>
                  </a:lnTo>
                  <a:lnTo>
                    <a:pt x="688807" y="700328"/>
                  </a:lnTo>
                  <a:lnTo>
                    <a:pt x="689540" y="704062"/>
                  </a:lnTo>
                  <a:lnTo>
                    <a:pt x="691698" y="706468"/>
                  </a:lnTo>
                  <a:lnTo>
                    <a:pt x="692126" y="711088"/>
                  </a:lnTo>
                  <a:lnTo>
                    <a:pt x="690785" y="718030"/>
                  </a:lnTo>
                  <a:lnTo>
                    <a:pt x="692029" y="723231"/>
                  </a:lnTo>
                  <a:lnTo>
                    <a:pt x="695819" y="726688"/>
                  </a:lnTo>
                  <a:lnTo>
                    <a:pt x="698710" y="733631"/>
                  </a:lnTo>
                  <a:lnTo>
                    <a:pt x="700687" y="744046"/>
                  </a:lnTo>
                  <a:lnTo>
                    <a:pt x="704090" y="752634"/>
                  </a:lnTo>
                  <a:lnTo>
                    <a:pt x="708958" y="759314"/>
                  </a:lnTo>
                  <a:lnTo>
                    <a:pt x="710603" y="769466"/>
                  </a:lnTo>
                  <a:lnTo>
                    <a:pt x="709152" y="783089"/>
                  </a:lnTo>
                  <a:lnTo>
                    <a:pt x="710051" y="808371"/>
                  </a:lnTo>
                  <a:lnTo>
                    <a:pt x="710797" y="816779"/>
                  </a:lnTo>
                  <a:lnTo>
                    <a:pt x="693454" y="818190"/>
                  </a:lnTo>
                  <a:lnTo>
                    <a:pt x="632324" y="822989"/>
                  </a:lnTo>
                  <a:lnTo>
                    <a:pt x="571194" y="827539"/>
                  </a:lnTo>
                  <a:lnTo>
                    <a:pt x="510008" y="831758"/>
                  </a:lnTo>
                  <a:lnTo>
                    <a:pt x="448795" y="835616"/>
                  </a:lnTo>
                  <a:lnTo>
                    <a:pt x="387582" y="839267"/>
                  </a:lnTo>
                  <a:lnTo>
                    <a:pt x="325151" y="842559"/>
                  </a:lnTo>
                  <a:lnTo>
                    <a:pt x="324156" y="841259"/>
                  </a:lnTo>
                  <a:lnTo>
                    <a:pt x="319039" y="824953"/>
                  </a:lnTo>
                  <a:lnTo>
                    <a:pt x="304655" y="813557"/>
                  </a:lnTo>
                  <a:lnTo>
                    <a:pt x="281046" y="806891"/>
                  </a:lnTo>
                  <a:lnTo>
                    <a:pt x="265515" y="795149"/>
                  </a:lnTo>
                  <a:lnTo>
                    <a:pt x="258102" y="778386"/>
                  </a:lnTo>
                  <a:lnTo>
                    <a:pt x="252902" y="759383"/>
                  </a:lnTo>
                  <a:lnTo>
                    <a:pt x="250011" y="738154"/>
                  </a:lnTo>
                  <a:lnTo>
                    <a:pt x="250882" y="720160"/>
                  </a:lnTo>
                  <a:lnTo>
                    <a:pt x="255613" y="705459"/>
                  </a:lnTo>
                  <a:lnTo>
                    <a:pt x="253704" y="695778"/>
                  </a:lnTo>
                  <a:lnTo>
                    <a:pt x="245198" y="691089"/>
                  </a:lnTo>
                  <a:lnTo>
                    <a:pt x="239431" y="684727"/>
                  </a:lnTo>
                  <a:lnTo>
                    <a:pt x="236347" y="676539"/>
                  </a:lnTo>
                  <a:lnTo>
                    <a:pt x="234784" y="665157"/>
                  </a:lnTo>
                  <a:lnTo>
                    <a:pt x="227523" y="611039"/>
                  </a:lnTo>
                  <a:lnTo>
                    <a:pt x="220663" y="585771"/>
                  </a:lnTo>
                  <a:lnTo>
                    <a:pt x="211839" y="576200"/>
                  </a:lnTo>
                  <a:lnTo>
                    <a:pt x="193666" y="565399"/>
                  </a:lnTo>
                  <a:lnTo>
                    <a:pt x="166227" y="553339"/>
                  </a:lnTo>
                  <a:lnTo>
                    <a:pt x="149160" y="541597"/>
                  </a:lnTo>
                  <a:lnTo>
                    <a:pt x="138912" y="524599"/>
                  </a:lnTo>
                  <a:lnTo>
                    <a:pt x="119079" y="504946"/>
                  </a:lnTo>
                  <a:lnTo>
                    <a:pt x="106369" y="497104"/>
                  </a:lnTo>
                  <a:lnTo>
                    <a:pt x="94143" y="494449"/>
                  </a:lnTo>
                  <a:lnTo>
                    <a:pt x="84227" y="488267"/>
                  </a:lnTo>
                  <a:lnTo>
                    <a:pt x="76703" y="478516"/>
                  </a:lnTo>
                  <a:lnTo>
                    <a:pt x="66621" y="472583"/>
                  </a:lnTo>
                  <a:lnTo>
                    <a:pt x="53897" y="470440"/>
                  </a:lnTo>
                  <a:lnTo>
                    <a:pt x="39527" y="462736"/>
                  </a:lnTo>
                  <a:lnTo>
                    <a:pt x="22350" y="448463"/>
                  </a:lnTo>
                  <a:lnTo>
                    <a:pt x="21948" y="447288"/>
                  </a:lnTo>
                  <a:lnTo>
                    <a:pt x="18076" y="436735"/>
                  </a:lnTo>
                  <a:lnTo>
                    <a:pt x="19805" y="430608"/>
                  </a:lnTo>
                  <a:lnTo>
                    <a:pt x="21866" y="409890"/>
                  </a:lnTo>
                  <a:lnTo>
                    <a:pt x="21382" y="403362"/>
                  </a:lnTo>
                  <a:lnTo>
                    <a:pt x="17066" y="384677"/>
                  </a:lnTo>
                  <a:lnTo>
                    <a:pt x="21298" y="377251"/>
                  </a:lnTo>
                  <a:lnTo>
                    <a:pt x="19542" y="354043"/>
                  </a:lnTo>
                  <a:lnTo>
                    <a:pt x="20870" y="346354"/>
                  </a:lnTo>
                  <a:lnTo>
                    <a:pt x="29057" y="327033"/>
                  </a:lnTo>
                  <a:lnTo>
                    <a:pt x="29154" y="317268"/>
                  </a:lnTo>
                  <a:lnTo>
                    <a:pt x="25600" y="306218"/>
                  </a:lnTo>
                  <a:lnTo>
                    <a:pt x="18712" y="297297"/>
                  </a:lnTo>
                  <a:lnTo>
                    <a:pt x="899" y="288363"/>
                  </a:lnTo>
                  <a:lnTo>
                    <a:pt x="0" y="276566"/>
                  </a:lnTo>
                  <a:lnTo>
                    <a:pt x="2559" y="267631"/>
                  </a:lnTo>
                  <a:lnTo>
                    <a:pt x="13388" y="250689"/>
                  </a:lnTo>
                  <a:lnTo>
                    <a:pt x="19155" y="235849"/>
                  </a:lnTo>
                  <a:lnTo>
                    <a:pt x="24632" y="229307"/>
                  </a:lnTo>
                  <a:lnTo>
                    <a:pt x="58530" y="206003"/>
                  </a:lnTo>
                  <a:lnTo>
                    <a:pt x="65915" y="204191"/>
                  </a:lnTo>
                  <a:lnTo>
                    <a:pt x="71033" y="197733"/>
                  </a:lnTo>
                  <a:lnTo>
                    <a:pt x="75154" y="194842"/>
                  </a:lnTo>
                  <a:lnTo>
                    <a:pt x="74089" y="168163"/>
                  </a:lnTo>
                  <a:lnTo>
                    <a:pt x="73024" y="141484"/>
                  </a:lnTo>
                  <a:lnTo>
                    <a:pt x="71932" y="114792"/>
                  </a:lnTo>
                  <a:lnTo>
                    <a:pt x="70881" y="88113"/>
                  </a:lnTo>
                  <a:lnTo>
                    <a:pt x="79455" y="85900"/>
                  </a:lnTo>
                  <a:lnTo>
                    <a:pt x="82926" y="79040"/>
                  </a:lnTo>
                  <a:lnTo>
                    <a:pt x="91267" y="68308"/>
                  </a:lnTo>
                  <a:lnTo>
                    <a:pt x="93576" y="68308"/>
                  </a:lnTo>
                  <a:lnTo>
                    <a:pt x="93576" y="68405"/>
                  </a:lnTo>
                  <a:lnTo>
                    <a:pt x="98112" y="72928"/>
                  </a:lnTo>
                  <a:lnTo>
                    <a:pt x="109356" y="79372"/>
                  </a:lnTo>
                  <a:lnTo>
                    <a:pt x="117848" y="79884"/>
                  </a:lnTo>
                  <a:lnTo>
                    <a:pt x="128650" y="77976"/>
                  </a:lnTo>
                  <a:lnTo>
                    <a:pt x="170957" y="64090"/>
                  </a:lnTo>
                  <a:lnTo>
                    <a:pt x="188632" y="54934"/>
                  </a:lnTo>
                  <a:lnTo>
                    <a:pt x="205643" y="40136"/>
                  </a:lnTo>
                  <a:lnTo>
                    <a:pt x="207441" y="39652"/>
                  </a:lnTo>
                  <a:lnTo>
                    <a:pt x="214993" y="41795"/>
                  </a:lnTo>
                  <a:lnTo>
                    <a:pt x="217385" y="42860"/>
                  </a:lnTo>
                  <a:lnTo>
                    <a:pt x="239500" y="25683"/>
                  </a:lnTo>
                  <a:lnTo>
                    <a:pt x="246941" y="23207"/>
                  </a:lnTo>
                  <a:lnTo>
                    <a:pt x="252916" y="23290"/>
                  </a:lnTo>
                  <a:lnTo>
                    <a:pt x="260577" y="29154"/>
                  </a:lnTo>
                  <a:lnTo>
                    <a:pt x="262486" y="32875"/>
                  </a:lnTo>
                  <a:lnTo>
                    <a:pt x="260412" y="40398"/>
                  </a:lnTo>
                  <a:lnTo>
                    <a:pt x="254395" y="51643"/>
                  </a:lnTo>
                  <a:lnTo>
                    <a:pt x="251671" y="60992"/>
                  </a:lnTo>
                  <a:lnTo>
                    <a:pt x="252252" y="68322"/>
                  </a:lnTo>
                  <a:lnTo>
                    <a:pt x="249845" y="76509"/>
                  </a:lnTo>
                  <a:lnTo>
                    <a:pt x="243165" y="87754"/>
                  </a:lnTo>
                  <a:lnTo>
                    <a:pt x="245973" y="90561"/>
                  </a:lnTo>
                  <a:lnTo>
                    <a:pt x="265031" y="81627"/>
                  </a:lnTo>
                  <a:lnTo>
                    <a:pt x="267686" y="78404"/>
                  </a:lnTo>
                  <a:lnTo>
                    <a:pt x="267949" y="76606"/>
                  </a:lnTo>
                  <a:lnTo>
                    <a:pt x="266608" y="74463"/>
                  </a:lnTo>
                  <a:lnTo>
                    <a:pt x="268779" y="73398"/>
                  </a:lnTo>
                  <a:lnTo>
                    <a:pt x="284698" y="83134"/>
                  </a:lnTo>
                  <a:lnTo>
                    <a:pt x="295292" y="88417"/>
                  </a:lnTo>
                  <a:lnTo>
                    <a:pt x="304019" y="90727"/>
                  </a:lnTo>
                  <a:lnTo>
                    <a:pt x="312289" y="88528"/>
                  </a:lnTo>
                  <a:close/>
                  <a:moveTo>
                    <a:pt x="290894" y="29224"/>
                  </a:moveTo>
                  <a:lnTo>
                    <a:pt x="286786" y="30565"/>
                  </a:lnTo>
                  <a:lnTo>
                    <a:pt x="277520" y="29472"/>
                  </a:lnTo>
                  <a:lnTo>
                    <a:pt x="277520" y="26762"/>
                  </a:lnTo>
                  <a:lnTo>
                    <a:pt x="286786" y="22461"/>
                  </a:lnTo>
                  <a:lnTo>
                    <a:pt x="290894" y="21133"/>
                  </a:lnTo>
                  <a:lnTo>
                    <a:pt x="291987" y="22613"/>
                  </a:lnTo>
                  <a:lnTo>
                    <a:pt x="290894" y="29224"/>
                  </a:lnTo>
                  <a:close/>
                  <a:moveTo>
                    <a:pt x="271573" y="55667"/>
                  </a:moveTo>
                  <a:lnTo>
                    <a:pt x="264478" y="58627"/>
                  </a:lnTo>
                  <a:lnTo>
                    <a:pt x="261408" y="58309"/>
                  </a:lnTo>
                  <a:lnTo>
                    <a:pt x="262403" y="54754"/>
                  </a:lnTo>
                  <a:lnTo>
                    <a:pt x="265958" y="50384"/>
                  </a:lnTo>
                  <a:lnTo>
                    <a:pt x="282250" y="38988"/>
                  </a:lnTo>
                  <a:lnTo>
                    <a:pt x="285195" y="38988"/>
                  </a:lnTo>
                  <a:lnTo>
                    <a:pt x="286261" y="41394"/>
                  </a:lnTo>
                  <a:lnTo>
                    <a:pt x="278363" y="46996"/>
                  </a:lnTo>
                  <a:lnTo>
                    <a:pt x="275473" y="49886"/>
                  </a:lnTo>
                  <a:lnTo>
                    <a:pt x="275210" y="52707"/>
                  </a:lnTo>
                  <a:lnTo>
                    <a:pt x="271573" y="55667"/>
                  </a:lnTo>
                  <a:close/>
                  <a:moveTo>
                    <a:pt x="787044" y="280410"/>
                  </a:moveTo>
                  <a:lnTo>
                    <a:pt x="783324" y="282623"/>
                  </a:lnTo>
                  <a:lnTo>
                    <a:pt x="776118" y="282693"/>
                  </a:lnTo>
                  <a:lnTo>
                    <a:pt x="773144" y="278820"/>
                  </a:lnTo>
                  <a:lnTo>
                    <a:pt x="775800" y="267922"/>
                  </a:lnTo>
                  <a:lnTo>
                    <a:pt x="777515" y="269733"/>
                  </a:lnTo>
                  <a:lnTo>
                    <a:pt x="783711" y="269263"/>
                  </a:lnTo>
                  <a:lnTo>
                    <a:pt x="785951" y="270093"/>
                  </a:lnTo>
                  <a:lnTo>
                    <a:pt x="786864" y="272665"/>
                  </a:lnTo>
                  <a:lnTo>
                    <a:pt x="787044" y="280410"/>
                  </a:lnTo>
                  <a:close/>
                  <a:moveTo>
                    <a:pt x="772273" y="302622"/>
                  </a:moveTo>
                  <a:lnTo>
                    <a:pt x="770116" y="305181"/>
                  </a:lnTo>
                  <a:lnTo>
                    <a:pt x="765897" y="304033"/>
                  </a:lnTo>
                  <a:lnTo>
                    <a:pt x="764666" y="307656"/>
                  </a:lnTo>
                  <a:lnTo>
                    <a:pt x="766409" y="316079"/>
                  </a:lnTo>
                  <a:lnTo>
                    <a:pt x="765496" y="320145"/>
                  </a:lnTo>
                  <a:lnTo>
                    <a:pt x="761831" y="319882"/>
                  </a:lnTo>
                  <a:lnTo>
                    <a:pt x="761831" y="321459"/>
                  </a:lnTo>
                  <a:lnTo>
                    <a:pt x="765317" y="324916"/>
                  </a:lnTo>
                  <a:lnTo>
                    <a:pt x="766063" y="328955"/>
                  </a:lnTo>
                  <a:lnTo>
                    <a:pt x="764030" y="333671"/>
                  </a:lnTo>
                  <a:lnTo>
                    <a:pt x="761845" y="335995"/>
                  </a:lnTo>
                  <a:lnTo>
                    <a:pt x="759563" y="335912"/>
                  </a:lnTo>
                  <a:lnTo>
                    <a:pt x="756506" y="341361"/>
                  </a:lnTo>
                  <a:lnTo>
                    <a:pt x="752703" y="352342"/>
                  </a:lnTo>
                  <a:lnTo>
                    <a:pt x="751624" y="358621"/>
                  </a:lnTo>
                  <a:lnTo>
                    <a:pt x="753381" y="360198"/>
                  </a:lnTo>
                  <a:lnTo>
                    <a:pt x="752620" y="363821"/>
                  </a:lnTo>
                  <a:lnTo>
                    <a:pt x="742123" y="381012"/>
                  </a:lnTo>
                  <a:lnTo>
                    <a:pt x="737656" y="383004"/>
                  </a:lnTo>
                  <a:lnTo>
                    <a:pt x="732386" y="381248"/>
                  </a:lnTo>
                  <a:lnTo>
                    <a:pt x="728334" y="376877"/>
                  </a:lnTo>
                  <a:lnTo>
                    <a:pt x="725527" y="369962"/>
                  </a:lnTo>
                  <a:lnTo>
                    <a:pt x="724379" y="364485"/>
                  </a:lnTo>
                  <a:lnTo>
                    <a:pt x="724863" y="360544"/>
                  </a:lnTo>
                  <a:lnTo>
                    <a:pt x="734087" y="345344"/>
                  </a:lnTo>
                  <a:lnTo>
                    <a:pt x="737905" y="335580"/>
                  </a:lnTo>
                  <a:lnTo>
                    <a:pt x="739565" y="324916"/>
                  </a:lnTo>
                  <a:lnTo>
                    <a:pt x="743783" y="317808"/>
                  </a:lnTo>
                  <a:lnTo>
                    <a:pt x="750643" y="314253"/>
                  </a:lnTo>
                  <a:lnTo>
                    <a:pt x="755760" y="307241"/>
                  </a:lnTo>
                  <a:lnTo>
                    <a:pt x="759148" y="296730"/>
                  </a:lnTo>
                  <a:lnTo>
                    <a:pt x="763768" y="291862"/>
                  </a:lnTo>
                  <a:lnTo>
                    <a:pt x="769631" y="292609"/>
                  </a:lnTo>
                  <a:lnTo>
                    <a:pt x="772522" y="296177"/>
                  </a:lnTo>
                  <a:lnTo>
                    <a:pt x="772273" y="302622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146304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</a:t>
              </a:r>
            </a:p>
          </p:txBody>
        </p:sp>
        <p:sp>
          <p:nvSpPr>
            <p:cNvPr id="104" name="Freeform: Shape 528">
              <a:extLst>
                <a:ext uri="{FF2B5EF4-FFF2-40B4-BE49-F238E27FC236}">
                  <a16:creationId xmlns:a16="http://schemas.microsoft.com/office/drawing/2014/main" id="{CBAA0E66-0B88-47B2-072A-2E24A97D8C84}"/>
                </a:ext>
              </a:extLst>
            </p:cNvPr>
            <p:cNvSpPr/>
            <p:nvPr/>
          </p:nvSpPr>
          <p:spPr>
            <a:xfrm>
              <a:off x="6019271" y="3101229"/>
              <a:ext cx="747453" cy="484635"/>
            </a:xfrm>
            <a:custGeom>
              <a:avLst/>
              <a:gdLst>
                <a:gd name="connsiteX0" fmla="*/ 812907 w 886816"/>
                <a:gd name="connsiteY0" fmla="*/ 177443 h 574996"/>
                <a:gd name="connsiteX1" fmla="*/ 821897 w 886816"/>
                <a:gd name="connsiteY1" fmla="*/ 189517 h 574996"/>
                <a:gd name="connsiteX2" fmla="*/ 836847 w 886816"/>
                <a:gd name="connsiteY2" fmla="*/ 200001 h 574996"/>
                <a:gd name="connsiteX3" fmla="*/ 845602 w 886816"/>
                <a:gd name="connsiteY3" fmla="*/ 210083 h 574996"/>
                <a:gd name="connsiteX4" fmla="*/ 848244 w 886816"/>
                <a:gd name="connsiteY4" fmla="*/ 219750 h 574996"/>
                <a:gd name="connsiteX5" fmla="*/ 857565 w 886816"/>
                <a:gd name="connsiteY5" fmla="*/ 229750 h 574996"/>
                <a:gd name="connsiteX6" fmla="*/ 873747 w 886816"/>
                <a:gd name="connsiteY6" fmla="*/ 239915 h 574996"/>
                <a:gd name="connsiteX7" fmla="*/ 883331 w 886816"/>
                <a:gd name="connsiteY7" fmla="*/ 249237 h 574996"/>
                <a:gd name="connsiteX8" fmla="*/ 886402 w 886816"/>
                <a:gd name="connsiteY8" fmla="*/ 257576 h 574996"/>
                <a:gd name="connsiteX9" fmla="*/ 886816 w 886816"/>
                <a:gd name="connsiteY9" fmla="*/ 270895 h 574996"/>
                <a:gd name="connsiteX10" fmla="*/ 884645 w 886816"/>
                <a:gd name="connsiteY10" fmla="*/ 289054 h 574996"/>
                <a:gd name="connsiteX11" fmla="*/ 879873 w 886816"/>
                <a:gd name="connsiteY11" fmla="*/ 302359 h 574996"/>
                <a:gd name="connsiteX12" fmla="*/ 872350 w 886816"/>
                <a:gd name="connsiteY12" fmla="*/ 310768 h 574996"/>
                <a:gd name="connsiteX13" fmla="*/ 867136 w 886816"/>
                <a:gd name="connsiteY13" fmla="*/ 322247 h 574996"/>
                <a:gd name="connsiteX14" fmla="*/ 864093 w 886816"/>
                <a:gd name="connsiteY14" fmla="*/ 336686 h 574996"/>
                <a:gd name="connsiteX15" fmla="*/ 852614 w 886816"/>
                <a:gd name="connsiteY15" fmla="*/ 350572 h 574996"/>
                <a:gd name="connsiteX16" fmla="*/ 832684 w 886816"/>
                <a:gd name="connsiteY16" fmla="*/ 363877 h 574996"/>
                <a:gd name="connsiteX17" fmla="*/ 810072 w 886816"/>
                <a:gd name="connsiteY17" fmla="*/ 373530 h 574996"/>
                <a:gd name="connsiteX18" fmla="*/ 784804 w 886816"/>
                <a:gd name="connsiteY18" fmla="*/ 379394 h 574996"/>
                <a:gd name="connsiteX19" fmla="*/ 770268 w 886816"/>
                <a:gd name="connsiteY19" fmla="*/ 390569 h 574996"/>
                <a:gd name="connsiteX20" fmla="*/ 766465 w 886816"/>
                <a:gd name="connsiteY20" fmla="*/ 407152 h 574996"/>
                <a:gd name="connsiteX21" fmla="*/ 769355 w 886816"/>
                <a:gd name="connsiteY21" fmla="*/ 420705 h 574996"/>
                <a:gd name="connsiteX22" fmla="*/ 779023 w 886816"/>
                <a:gd name="connsiteY22" fmla="*/ 431175 h 574996"/>
                <a:gd name="connsiteX23" fmla="*/ 784873 w 886816"/>
                <a:gd name="connsiteY23" fmla="*/ 442502 h 574996"/>
                <a:gd name="connsiteX24" fmla="*/ 786878 w 886816"/>
                <a:gd name="connsiteY24" fmla="*/ 454742 h 574996"/>
                <a:gd name="connsiteX25" fmla="*/ 781581 w 886816"/>
                <a:gd name="connsiteY25" fmla="*/ 475460 h 574996"/>
                <a:gd name="connsiteX26" fmla="*/ 768940 w 886816"/>
                <a:gd name="connsiteY26" fmla="*/ 504614 h 574996"/>
                <a:gd name="connsiteX27" fmla="*/ 754169 w 886816"/>
                <a:gd name="connsiteY27" fmla="*/ 523838 h 574996"/>
                <a:gd name="connsiteX28" fmla="*/ 737324 w 886816"/>
                <a:gd name="connsiteY28" fmla="*/ 533119 h 574996"/>
                <a:gd name="connsiteX29" fmla="*/ 730215 w 886816"/>
                <a:gd name="connsiteY29" fmla="*/ 545843 h 574996"/>
                <a:gd name="connsiteX30" fmla="*/ 732912 w 886816"/>
                <a:gd name="connsiteY30" fmla="*/ 562093 h 574996"/>
                <a:gd name="connsiteX31" fmla="*/ 731958 w 886816"/>
                <a:gd name="connsiteY31" fmla="*/ 571429 h 574996"/>
                <a:gd name="connsiteX32" fmla="*/ 724918 w 886816"/>
                <a:gd name="connsiteY32" fmla="*/ 574997 h 574996"/>
                <a:gd name="connsiteX33" fmla="*/ 712125 w 886816"/>
                <a:gd name="connsiteY33" fmla="*/ 565910 h 574996"/>
                <a:gd name="connsiteX34" fmla="*/ 709636 w 886816"/>
                <a:gd name="connsiteY34" fmla="*/ 559286 h 574996"/>
                <a:gd name="connsiteX35" fmla="*/ 699332 w 886816"/>
                <a:gd name="connsiteY35" fmla="*/ 552855 h 574996"/>
                <a:gd name="connsiteX36" fmla="*/ 697575 w 886816"/>
                <a:gd name="connsiteY36" fmla="*/ 548539 h 574996"/>
                <a:gd name="connsiteX37" fmla="*/ 689748 w 886816"/>
                <a:gd name="connsiteY37" fmla="*/ 544999 h 574996"/>
                <a:gd name="connsiteX38" fmla="*/ 682237 w 886816"/>
                <a:gd name="connsiteY38" fmla="*/ 532026 h 574996"/>
                <a:gd name="connsiteX39" fmla="*/ 646943 w 886816"/>
                <a:gd name="connsiteY39" fmla="*/ 533852 h 574996"/>
                <a:gd name="connsiteX40" fmla="*/ 611675 w 886816"/>
                <a:gd name="connsiteY40" fmla="*/ 535677 h 574996"/>
                <a:gd name="connsiteX41" fmla="*/ 576422 w 886816"/>
                <a:gd name="connsiteY41" fmla="*/ 537323 h 574996"/>
                <a:gd name="connsiteX42" fmla="*/ 541127 w 886816"/>
                <a:gd name="connsiteY42" fmla="*/ 538858 h 574996"/>
                <a:gd name="connsiteX43" fmla="*/ 505873 w 886816"/>
                <a:gd name="connsiteY43" fmla="*/ 540352 h 574996"/>
                <a:gd name="connsiteX44" fmla="*/ 470606 w 886816"/>
                <a:gd name="connsiteY44" fmla="*/ 541749 h 574996"/>
                <a:gd name="connsiteX45" fmla="*/ 435338 w 886816"/>
                <a:gd name="connsiteY45" fmla="*/ 543090 h 574996"/>
                <a:gd name="connsiteX46" fmla="*/ 400057 w 886816"/>
                <a:gd name="connsiteY46" fmla="*/ 544238 h 574996"/>
                <a:gd name="connsiteX47" fmla="*/ 364706 w 886816"/>
                <a:gd name="connsiteY47" fmla="*/ 545303 h 574996"/>
                <a:gd name="connsiteX48" fmla="*/ 329411 w 886816"/>
                <a:gd name="connsiteY48" fmla="*/ 546299 h 574996"/>
                <a:gd name="connsiteX49" fmla="*/ 294172 w 886816"/>
                <a:gd name="connsiteY49" fmla="*/ 547212 h 574996"/>
                <a:gd name="connsiteX50" fmla="*/ 258807 w 886816"/>
                <a:gd name="connsiteY50" fmla="*/ 548042 h 574996"/>
                <a:gd name="connsiteX51" fmla="*/ 223526 w 886816"/>
                <a:gd name="connsiteY51" fmla="*/ 548705 h 574996"/>
                <a:gd name="connsiteX52" fmla="*/ 188190 w 886816"/>
                <a:gd name="connsiteY52" fmla="*/ 549286 h 574996"/>
                <a:gd name="connsiteX53" fmla="*/ 152922 w 886816"/>
                <a:gd name="connsiteY53" fmla="*/ 549770 h 574996"/>
                <a:gd name="connsiteX54" fmla="*/ 117987 w 886816"/>
                <a:gd name="connsiteY54" fmla="*/ 550102 h 574996"/>
                <a:gd name="connsiteX55" fmla="*/ 109398 w 886816"/>
                <a:gd name="connsiteY55" fmla="*/ 536466 h 574996"/>
                <a:gd name="connsiteX56" fmla="*/ 104779 w 886816"/>
                <a:gd name="connsiteY56" fmla="*/ 523825 h 574996"/>
                <a:gd name="connsiteX57" fmla="*/ 107669 w 886816"/>
                <a:gd name="connsiteY57" fmla="*/ 517878 h 574996"/>
                <a:gd name="connsiteX58" fmla="*/ 108236 w 886816"/>
                <a:gd name="connsiteY58" fmla="*/ 497339 h 574996"/>
                <a:gd name="connsiteX59" fmla="*/ 106397 w 886816"/>
                <a:gd name="connsiteY59" fmla="*/ 462307 h 574996"/>
                <a:gd name="connsiteX60" fmla="*/ 103022 w 886816"/>
                <a:gd name="connsiteY60" fmla="*/ 442571 h 574996"/>
                <a:gd name="connsiteX61" fmla="*/ 97988 w 886816"/>
                <a:gd name="connsiteY61" fmla="*/ 438104 h 574996"/>
                <a:gd name="connsiteX62" fmla="*/ 97421 w 886816"/>
                <a:gd name="connsiteY62" fmla="*/ 432005 h 574996"/>
                <a:gd name="connsiteX63" fmla="*/ 101224 w 886816"/>
                <a:gd name="connsiteY63" fmla="*/ 424246 h 574996"/>
                <a:gd name="connsiteX64" fmla="*/ 100049 w 886816"/>
                <a:gd name="connsiteY64" fmla="*/ 418963 h 574996"/>
                <a:gd name="connsiteX65" fmla="*/ 93964 w 886816"/>
                <a:gd name="connsiteY65" fmla="*/ 416225 h 574996"/>
                <a:gd name="connsiteX66" fmla="*/ 92041 w 886816"/>
                <a:gd name="connsiteY66" fmla="*/ 409544 h 574996"/>
                <a:gd name="connsiteX67" fmla="*/ 94378 w 886816"/>
                <a:gd name="connsiteY67" fmla="*/ 398895 h 574996"/>
                <a:gd name="connsiteX68" fmla="*/ 92885 w 886816"/>
                <a:gd name="connsiteY68" fmla="*/ 392353 h 574996"/>
                <a:gd name="connsiteX69" fmla="*/ 87588 w 886816"/>
                <a:gd name="connsiteY69" fmla="*/ 390016 h 574996"/>
                <a:gd name="connsiteX70" fmla="*/ 85458 w 886816"/>
                <a:gd name="connsiteY70" fmla="*/ 386323 h 574996"/>
                <a:gd name="connsiteX71" fmla="*/ 86343 w 886816"/>
                <a:gd name="connsiteY71" fmla="*/ 381441 h 574996"/>
                <a:gd name="connsiteX72" fmla="*/ 83466 w 886816"/>
                <a:gd name="connsiteY72" fmla="*/ 378232 h 574996"/>
                <a:gd name="connsiteX73" fmla="*/ 76911 w 886816"/>
                <a:gd name="connsiteY73" fmla="*/ 376739 h 574996"/>
                <a:gd name="connsiteX74" fmla="*/ 74380 w 886816"/>
                <a:gd name="connsiteY74" fmla="*/ 364748 h 574996"/>
                <a:gd name="connsiteX75" fmla="*/ 75597 w 886816"/>
                <a:gd name="connsiteY75" fmla="*/ 342135 h 574996"/>
                <a:gd name="connsiteX76" fmla="*/ 73121 w 886816"/>
                <a:gd name="connsiteY76" fmla="*/ 326092 h 574996"/>
                <a:gd name="connsiteX77" fmla="*/ 67008 w 886816"/>
                <a:gd name="connsiteY77" fmla="*/ 316687 h 574996"/>
                <a:gd name="connsiteX78" fmla="*/ 63965 w 886816"/>
                <a:gd name="connsiteY78" fmla="*/ 307850 h 574996"/>
                <a:gd name="connsiteX79" fmla="*/ 63855 w 886816"/>
                <a:gd name="connsiteY79" fmla="*/ 299593 h 574996"/>
                <a:gd name="connsiteX80" fmla="*/ 57424 w 886816"/>
                <a:gd name="connsiteY80" fmla="*/ 286551 h 574996"/>
                <a:gd name="connsiteX81" fmla="*/ 44603 w 886816"/>
                <a:gd name="connsiteY81" fmla="*/ 268793 h 574996"/>
                <a:gd name="connsiteX82" fmla="*/ 36360 w 886816"/>
                <a:gd name="connsiteY82" fmla="*/ 245337 h 574996"/>
                <a:gd name="connsiteX83" fmla="*/ 32723 w 886816"/>
                <a:gd name="connsiteY83" fmla="*/ 216348 h 574996"/>
                <a:gd name="connsiteX84" fmla="*/ 23636 w 886816"/>
                <a:gd name="connsiteY84" fmla="*/ 200056 h 574996"/>
                <a:gd name="connsiteX85" fmla="*/ 19598 w 886816"/>
                <a:gd name="connsiteY85" fmla="*/ 199088 h 574996"/>
                <a:gd name="connsiteX86" fmla="*/ 16237 w 886816"/>
                <a:gd name="connsiteY86" fmla="*/ 183875 h 574996"/>
                <a:gd name="connsiteX87" fmla="*/ 12489 w 886816"/>
                <a:gd name="connsiteY87" fmla="*/ 177098 h 574996"/>
                <a:gd name="connsiteX88" fmla="*/ 11922 w 886816"/>
                <a:gd name="connsiteY88" fmla="*/ 171898 h 574996"/>
                <a:gd name="connsiteX89" fmla="*/ 677 w 886816"/>
                <a:gd name="connsiteY89" fmla="*/ 158772 h 574996"/>
                <a:gd name="connsiteX90" fmla="*/ 0 w 886816"/>
                <a:gd name="connsiteY90" fmla="*/ 153752 h 574996"/>
                <a:gd name="connsiteX91" fmla="*/ 1494 w 886816"/>
                <a:gd name="connsiteY91" fmla="*/ 147376 h 574996"/>
                <a:gd name="connsiteX92" fmla="*/ 8865 w 886816"/>
                <a:gd name="connsiteY92" fmla="*/ 135053 h 574996"/>
                <a:gd name="connsiteX93" fmla="*/ 15601 w 886816"/>
                <a:gd name="connsiteY93" fmla="*/ 114736 h 574996"/>
                <a:gd name="connsiteX94" fmla="*/ 17247 w 886816"/>
                <a:gd name="connsiteY94" fmla="*/ 101128 h 574996"/>
                <a:gd name="connsiteX95" fmla="*/ 22640 w 886816"/>
                <a:gd name="connsiteY95" fmla="*/ 90865 h 574996"/>
                <a:gd name="connsiteX96" fmla="*/ 22806 w 886816"/>
                <a:gd name="connsiteY96" fmla="*/ 85181 h 574996"/>
                <a:gd name="connsiteX97" fmla="*/ 21962 w 886816"/>
                <a:gd name="connsiteY97" fmla="*/ 77754 h 574996"/>
                <a:gd name="connsiteX98" fmla="*/ 19003 w 886816"/>
                <a:gd name="connsiteY98" fmla="*/ 71226 h 574996"/>
                <a:gd name="connsiteX99" fmla="*/ 10248 w 886816"/>
                <a:gd name="connsiteY99" fmla="*/ 66358 h 574996"/>
                <a:gd name="connsiteX100" fmla="*/ 9169 w 886816"/>
                <a:gd name="connsiteY100" fmla="*/ 64353 h 574996"/>
                <a:gd name="connsiteX101" fmla="*/ 8340 w 886816"/>
                <a:gd name="connsiteY101" fmla="*/ 56843 h 574996"/>
                <a:gd name="connsiteX102" fmla="*/ 12060 w 886816"/>
                <a:gd name="connsiteY102" fmla="*/ 52127 h 574996"/>
                <a:gd name="connsiteX103" fmla="*/ 13125 w 886816"/>
                <a:gd name="connsiteY103" fmla="*/ 46746 h 574996"/>
                <a:gd name="connsiteX104" fmla="*/ 12226 w 886816"/>
                <a:gd name="connsiteY104" fmla="*/ 40232 h 574996"/>
                <a:gd name="connsiteX105" fmla="*/ 7012 w 886816"/>
                <a:gd name="connsiteY105" fmla="*/ 28919 h 574996"/>
                <a:gd name="connsiteX106" fmla="*/ 4702 w 886816"/>
                <a:gd name="connsiteY106" fmla="*/ 17371 h 574996"/>
                <a:gd name="connsiteX107" fmla="*/ 24189 w 886816"/>
                <a:gd name="connsiteY107" fmla="*/ 16762 h 574996"/>
                <a:gd name="connsiteX108" fmla="*/ 67824 w 886816"/>
                <a:gd name="connsiteY108" fmla="*/ 16942 h 574996"/>
                <a:gd name="connsiteX109" fmla="*/ 111431 w 886816"/>
                <a:gd name="connsiteY109" fmla="*/ 16942 h 574996"/>
                <a:gd name="connsiteX110" fmla="*/ 155011 w 886816"/>
                <a:gd name="connsiteY110" fmla="*/ 16693 h 574996"/>
                <a:gd name="connsiteX111" fmla="*/ 198632 w 886816"/>
                <a:gd name="connsiteY111" fmla="*/ 16361 h 574996"/>
                <a:gd name="connsiteX112" fmla="*/ 242239 w 886816"/>
                <a:gd name="connsiteY112" fmla="*/ 15877 h 574996"/>
                <a:gd name="connsiteX113" fmla="*/ 285818 w 886816"/>
                <a:gd name="connsiteY113" fmla="*/ 15213 h 574996"/>
                <a:gd name="connsiteX114" fmla="*/ 329439 w 886816"/>
                <a:gd name="connsiteY114" fmla="*/ 14466 h 574996"/>
                <a:gd name="connsiteX115" fmla="*/ 373060 w 886816"/>
                <a:gd name="connsiteY115" fmla="*/ 13471 h 574996"/>
                <a:gd name="connsiteX116" fmla="*/ 416653 w 886816"/>
                <a:gd name="connsiteY116" fmla="*/ 12309 h 574996"/>
                <a:gd name="connsiteX117" fmla="*/ 460260 w 886816"/>
                <a:gd name="connsiteY117" fmla="*/ 11078 h 574996"/>
                <a:gd name="connsiteX118" fmla="*/ 503854 w 886816"/>
                <a:gd name="connsiteY118" fmla="*/ 9667 h 574996"/>
                <a:gd name="connsiteX119" fmla="*/ 547475 w 886816"/>
                <a:gd name="connsiteY119" fmla="*/ 8035 h 574996"/>
                <a:gd name="connsiteX120" fmla="*/ 590985 w 886816"/>
                <a:gd name="connsiteY120" fmla="*/ 6279 h 574996"/>
                <a:gd name="connsiteX121" fmla="*/ 634592 w 886816"/>
                <a:gd name="connsiteY121" fmla="*/ 4370 h 574996"/>
                <a:gd name="connsiteX122" fmla="*/ 678102 w 886816"/>
                <a:gd name="connsiteY122" fmla="*/ 2406 h 574996"/>
                <a:gd name="connsiteX123" fmla="*/ 722359 w 886816"/>
                <a:gd name="connsiteY123" fmla="*/ 0 h 574996"/>
                <a:gd name="connsiteX124" fmla="*/ 723853 w 886816"/>
                <a:gd name="connsiteY124" fmla="*/ 11382 h 574996"/>
                <a:gd name="connsiteX125" fmla="*/ 726924 w 886816"/>
                <a:gd name="connsiteY125" fmla="*/ 19570 h 574996"/>
                <a:gd name="connsiteX126" fmla="*/ 732691 w 886816"/>
                <a:gd name="connsiteY126" fmla="*/ 25932 h 574996"/>
                <a:gd name="connsiteX127" fmla="*/ 741196 w 886816"/>
                <a:gd name="connsiteY127" fmla="*/ 30634 h 574996"/>
                <a:gd name="connsiteX128" fmla="*/ 743105 w 886816"/>
                <a:gd name="connsiteY128" fmla="*/ 40315 h 574996"/>
                <a:gd name="connsiteX129" fmla="*/ 738403 w 886816"/>
                <a:gd name="connsiteY129" fmla="*/ 55003 h 574996"/>
                <a:gd name="connsiteX130" fmla="*/ 737504 w 886816"/>
                <a:gd name="connsiteY130" fmla="*/ 73010 h 574996"/>
                <a:gd name="connsiteX131" fmla="*/ 740477 w 886816"/>
                <a:gd name="connsiteY131" fmla="*/ 94226 h 574996"/>
                <a:gd name="connsiteX132" fmla="*/ 745608 w 886816"/>
                <a:gd name="connsiteY132" fmla="*/ 113229 h 574996"/>
                <a:gd name="connsiteX133" fmla="*/ 753007 w 886816"/>
                <a:gd name="connsiteY133" fmla="*/ 130088 h 574996"/>
                <a:gd name="connsiteX134" fmla="*/ 768525 w 886816"/>
                <a:gd name="connsiteY134" fmla="*/ 141734 h 574996"/>
                <a:gd name="connsiteX135" fmla="*/ 792189 w 886816"/>
                <a:gd name="connsiteY135" fmla="*/ 148413 h 574996"/>
                <a:gd name="connsiteX136" fmla="*/ 806628 w 886816"/>
                <a:gd name="connsiteY136" fmla="*/ 159893 h 574996"/>
                <a:gd name="connsiteX137" fmla="*/ 811731 w 886816"/>
                <a:gd name="connsiteY137" fmla="*/ 176074 h 574996"/>
                <a:gd name="connsiteX138" fmla="*/ 812907 w 886816"/>
                <a:gd name="connsiteY138" fmla="*/ 177443 h 57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886816" h="574996">
                  <a:moveTo>
                    <a:pt x="812907" y="177443"/>
                  </a:moveTo>
                  <a:lnTo>
                    <a:pt x="821897" y="189517"/>
                  </a:lnTo>
                  <a:lnTo>
                    <a:pt x="836847" y="200001"/>
                  </a:lnTo>
                  <a:lnTo>
                    <a:pt x="845602" y="210083"/>
                  </a:lnTo>
                  <a:lnTo>
                    <a:pt x="848244" y="219750"/>
                  </a:lnTo>
                  <a:lnTo>
                    <a:pt x="857565" y="229750"/>
                  </a:lnTo>
                  <a:lnTo>
                    <a:pt x="873747" y="239915"/>
                  </a:lnTo>
                  <a:lnTo>
                    <a:pt x="883331" y="249237"/>
                  </a:lnTo>
                  <a:lnTo>
                    <a:pt x="886402" y="257576"/>
                  </a:lnTo>
                  <a:lnTo>
                    <a:pt x="886816" y="270895"/>
                  </a:lnTo>
                  <a:lnTo>
                    <a:pt x="884645" y="289054"/>
                  </a:lnTo>
                  <a:lnTo>
                    <a:pt x="879873" y="302359"/>
                  </a:lnTo>
                  <a:lnTo>
                    <a:pt x="872350" y="310768"/>
                  </a:lnTo>
                  <a:lnTo>
                    <a:pt x="867136" y="322247"/>
                  </a:lnTo>
                  <a:lnTo>
                    <a:pt x="864093" y="336686"/>
                  </a:lnTo>
                  <a:lnTo>
                    <a:pt x="852614" y="350572"/>
                  </a:lnTo>
                  <a:lnTo>
                    <a:pt x="832684" y="363877"/>
                  </a:lnTo>
                  <a:lnTo>
                    <a:pt x="810072" y="373530"/>
                  </a:lnTo>
                  <a:lnTo>
                    <a:pt x="784804" y="379394"/>
                  </a:lnTo>
                  <a:lnTo>
                    <a:pt x="770268" y="390569"/>
                  </a:lnTo>
                  <a:lnTo>
                    <a:pt x="766465" y="407152"/>
                  </a:lnTo>
                  <a:lnTo>
                    <a:pt x="769355" y="420705"/>
                  </a:lnTo>
                  <a:lnTo>
                    <a:pt x="779023" y="431175"/>
                  </a:lnTo>
                  <a:lnTo>
                    <a:pt x="784873" y="442502"/>
                  </a:lnTo>
                  <a:lnTo>
                    <a:pt x="786878" y="454742"/>
                  </a:lnTo>
                  <a:lnTo>
                    <a:pt x="781581" y="475460"/>
                  </a:lnTo>
                  <a:lnTo>
                    <a:pt x="768940" y="504614"/>
                  </a:lnTo>
                  <a:lnTo>
                    <a:pt x="754169" y="523838"/>
                  </a:lnTo>
                  <a:lnTo>
                    <a:pt x="737324" y="533119"/>
                  </a:lnTo>
                  <a:lnTo>
                    <a:pt x="730215" y="545843"/>
                  </a:lnTo>
                  <a:lnTo>
                    <a:pt x="732912" y="562093"/>
                  </a:lnTo>
                  <a:lnTo>
                    <a:pt x="731958" y="571429"/>
                  </a:lnTo>
                  <a:lnTo>
                    <a:pt x="724918" y="574997"/>
                  </a:lnTo>
                  <a:lnTo>
                    <a:pt x="712125" y="565910"/>
                  </a:lnTo>
                  <a:lnTo>
                    <a:pt x="709636" y="559286"/>
                  </a:lnTo>
                  <a:lnTo>
                    <a:pt x="699332" y="552855"/>
                  </a:lnTo>
                  <a:lnTo>
                    <a:pt x="697575" y="548539"/>
                  </a:lnTo>
                  <a:lnTo>
                    <a:pt x="689748" y="544999"/>
                  </a:lnTo>
                  <a:lnTo>
                    <a:pt x="682237" y="532026"/>
                  </a:lnTo>
                  <a:lnTo>
                    <a:pt x="646943" y="533852"/>
                  </a:lnTo>
                  <a:lnTo>
                    <a:pt x="611675" y="535677"/>
                  </a:lnTo>
                  <a:lnTo>
                    <a:pt x="576422" y="537323"/>
                  </a:lnTo>
                  <a:lnTo>
                    <a:pt x="541127" y="538858"/>
                  </a:lnTo>
                  <a:lnTo>
                    <a:pt x="505873" y="540352"/>
                  </a:lnTo>
                  <a:lnTo>
                    <a:pt x="470606" y="541749"/>
                  </a:lnTo>
                  <a:lnTo>
                    <a:pt x="435338" y="543090"/>
                  </a:lnTo>
                  <a:lnTo>
                    <a:pt x="400057" y="544238"/>
                  </a:lnTo>
                  <a:lnTo>
                    <a:pt x="364706" y="545303"/>
                  </a:lnTo>
                  <a:lnTo>
                    <a:pt x="329411" y="546299"/>
                  </a:lnTo>
                  <a:lnTo>
                    <a:pt x="294172" y="547212"/>
                  </a:lnTo>
                  <a:lnTo>
                    <a:pt x="258807" y="548042"/>
                  </a:lnTo>
                  <a:lnTo>
                    <a:pt x="223526" y="548705"/>
                  </a:lnTo>
                  <a:lnTo>
                    <a:pt x="188190" y="549286"/>
                  </a:lnTo>
                  <a:lnTo>
                    <a:pt x="152922" y="549770"/>
                  </a:lnTo>
                  <a:lnTo>
                    <a:pt x="117987" y="550102"/>
                  </a:lnTo>
                  <a:lnTo>
                    <a:pt x="109398" y="536466"/>
                  </a:lnTo>
                  <a:lnTo>
                    <a:pt x="104779" y="523825"/>
                  </a:lnTo>
                  <a:lnTo>
                    <a:pt x="107669" y="517878"/>
                  </a:lnTo>
                  <a:lnTo>
                    <a:pt x="108236" y="497339"/>
                  </a:lnTo>
                  <a:lnTo>
                    <a:pt x="106397" y="462307"/>
                  </a:lnTo>
                  <a:lnTo>
                    <a:pt x="103022" y="442571"/>
                  </a:lnTo>
                  <a:lnTo>
                    <a:pt x="97988" y="438104"/>
                  </a:lnTo>
                  <a:lnTo>
                    <a:pt x="97421" y="432005"/>
                  </a:lnTo>
                  <a:lnTo>
                    <a:pt x="101224" y="424246"/>
                  </a:lnTo>
                  <a:lnTo>
                    <a:pt x="100049" y="418963"/>
                  </a:lnTo>
                  <a:lnTo>
                    <a:pt x="93964" y="416225"/>
                  </a:lnTo>
                  <a:lnTo>
                    <a:pt x="92041" y="409544"/>
                  </a:lnTo>
                  <a:lnTo>
                    <a:pt x="94378" y="398895"/>
                  </a:lnTo>
                  <a:lnTo>
                    <a:pt x="92885" y="392353"/>
                  </a:lnTo>
                  <a:lnTo>
                    <a:pt x="87588" y="390016"/>
                  </a:lnTo>
                  <a:lnTo>
                    <a:pt x="85458" y="386323"/>
                  </a:lnTo>
                  <a:lnTo>
                    <a:pt x="86343" y="381441"/>
                  </a:lnTo>
                  <a:lnTo>
                    <a:pt x="83466" y="378232"/>
                  </a:lnTo>
                  <a:lnTo>
                    <a:pt x="76911" y="376739"/>
                  </a:lnTo>
                  <a:lnTo>
                    <a:pt x="74380" y="364748"/>
                  </a:lnTo>
                  <a:lnTo>
                    <a:pt x="75597" y="342135"/>
                  </a:lnTo>
                  <a:lnTo>
                    <a:pt x="73121" y="326092"/>
                  </a:lnTo>
                  <a:lnTo>
                    <a:pt x="67008" y="316687"/>
                  </a:lnTo>
                  <a:lnTo>
                    <a:pt x="63965" y="307850"/>
                  </a:lnTo>
                  <a:lnTo>
                    <a:pt x="63855" y="299593"/>
                  </a:lnTo>
                  <a:lnTo>
                    <a:pt x="57424" y="286551"/>
                  </a:lnTo>
                  <a:lnTo>
                    <a:pt x="44603" y="268793"/>
                  </a:lnTo>
                  <a:lnTo>
                    <a:pt x="36360" y="245337"/>
                  </a:lnTo>
                  <a:lnTo>
                    <a:pt x="32723" y="216348"/>
                  </a:lnTo>
                  <a:lnTo>
                    <a:pt x="23636" y="200056"/>
                  </a:lnTo>
                  <a:lnTo>
                    <a:pt x="19598" y="199088"/>
                  </a:lnTo>
                  <a:lnTo>
                    <a:pt x="16237" y="183875"/>
                  </a:lnTo>
                  <a:lnTo>
                    <a:pt x="12489" y="177098"/>
                  </a:lnTo>
                  <a:lnTo>
                    <a:pt x="11922" y="171898"/>
                  </a:lnTo>
                  <a:lnTo>
                    <a:pt x="677" y="158772"/>
                  </a:lnTo>
                  <a:lnTo>
                    <a:pt x="0" y="153752"/>
                  </a:lnTo>
                  <a:lnTo>
                    <a:pt x="1494" y="147376"/>
                  </a:lnTo>
                  <a:lnTo>
                    <a:pt x="8865" y="135053"/>
                  </a:lnTo>
                  <a:lnTo>
                    <a:pt x="15601" y="114736"/>
                  </a:lnTo>
                  <a:lnTo>
                    <a:pt x="17247" y="101128"/>
                  </a:lnTo>
                  <a:lnTo>
                    <a:pt x="22640" y="90865"/>
                  </a:lnTo>
                  <a:lnTo>
                    <a:pt x="22806" y="85181"/>
                  </a:lnTo>
                  <a:lnTo>
                    <a:pt x="21962" y="77754"/>
                  </a:lnTo>
                  <a:lnTo>
                    <a:pt x="19003" y="71226"/>
                  </a:lnTo>
                  <a:lnTo>
                    <a:pt x="10248" y="66358"/>
                  </a:lnTo>
                  <a:lnTo>
                    <a:pt x="9169" y="64353"/>
                  </a:lnTo>
                  <a:lnTo>
                    <a:pt x="8340" y="56843"/>
                  </a:lnTo>
                  <a:lnTo>
                    <a:pt x="12060" y="52127"/>
                  </a:lnTo>
                  <a:lnTo>
                    <a:pt x="13125" y="46746"/>
                  </a:lnTo>
                  <a:lnTo>
                    <a:pt x="12226" y="40232"/>
                  </a:lnTo>
                  <a:lnTo>
                    <a:pt x="7012" y="28919"/>
                  </a:lnTo>
                  <a:lnTo>
                    <a:pt x="4702" y="17371"/>
                  </a:lnTo>
                  <a:lnTo>
                    <a:pt x="24189" y="16762"/>
                  </a:lnTo>
                  <a:lnTo>
                    <a:pt x="67824" y="16942"/>
                  </a:lnTo>
                  <a:lnTo>
                    <a:pt x="111431" y="16942"/>
                  </a:lnTo>
                  <a:lnTo>
                    <a:pt x="155011" y="16693"/>
                  </a:lnTo>
                  <a:lnTo>
                    <a:pt x="198632" y="16361"/>
                  </a:lnTo>
                  <a:lnTo>
                    <a:pt x="242239" y="15877"/>
                  </a:lnTo>
                  <a:lnTo>
                    <a:pt x="285818" y="15213"/>
                  </a:lnTo>
                  <a:lnTo>
                    <a:pt x="329439" y="14466"/>
                  </a:lnTo>
                  <a:lnTo>
                    <a:pt x="373060" y="13471"/>
                  </a:lnTo>
                  <a:lnTo>
                    <a:pt x="416653" y="12309"/>
                  </a:lnTo>
                  <a:lnTo>
                    <a:pt x="460260" y="11078"/>
                  </a:lnTo>
                  <a:lnTo>
                    <a:pt x="503854" y="9667"/>
                  </a:lnTo>
                  <a:lnTo>
                    <a:pt x="547475" y="8035"/>
                  </a:lnTo>
                  <a:lnTo>
                    <a:pt x="590985" y="6279"/>
                  </a:lnTo>
                  <a:lnTo>
                    <a:pt x="634592" y="4370"/>
                  </a:lnTo>
                  <a:lnTo>
                    <a:pt x="678102" y="2406"/>
                  </a:lnTo>
                  <a:lnTo>
                    <a:pt x="722359" y="0"/>
                  </a:lnTo>
                  <a:lnTo>
                    <a:pt x="723853" y="11382"/>
                  </a:lnTo>
                  <a:lnTo>
                    <a:pt x="726924" y="19570"/>
                  </a:lnTo>
                  <a:lnTo>
                    <a:pt x="732691" y="25932"/>
                  </a:lnTo>
                  <a:lnTo>
                    <a:pt x="741196" y="30634"/>
                  </a:lnTo>
                  <a:lnTo>
                    <a:pt x="743105" y="40315"/>
                  </a:lnTo>
                  <a:lnTo>
                    <a:pt x="738403" y="55003"/>
                  </a:lnTo>
                  <a:lnTo>
                    <a:pt x="737504" y="73010"/>
                  </a:lnTo>
                  <a:lnTo>
                    <a:pt x="740477" y="94226"/>
                  </a:lnTo>
                  <a:lnTo>
                    <a:pt x="745608" y="113229"/>
                  </a:lnTo>
                  <a:lnTo>
                    <a:pt x="753007" y="130088"/>
                  </a:lnTo>
                  <a:lnTo>
                    <a:pt x="768525" y="141734"/>
                  </a:lnTo>
                  <a:lnTo>
                    <a:pt x="792189" y="148413"/>
                  </a:lnTo>
                  <a:lnTo>
                    <a:pt x="806628" y="159893"/>
                  </a:lnTo>
                  <a:lnTo>
                    <a:pt x="811731" y="176074"/>
                  </a:lnTo>
                  <a:lnTo>
                    <a:pt x="812907" y="17744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192024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IA</a:t>
              </a:r>
            </a:p>
          </p:txBody>
        </p:sp>
        <p:sp>
          <p:nvSpPr>
            <p:cNvPr id="106" name="Freeform: Shape 531">
              <a:extLst>
                <a:ext uri="{FF2B5EF4-FFF2-40B4-BE49-F238E27FC236}">
                  <a16:creationId xmlns:a16="http://schemas.microsoft.com/office/drawing/2014/main" id="{A75493D7-552B-003E-69E5-E0CAFB4CAB20}"/>
                </a:ext>
              </a:extLst>
            </p:cNvPr>
            <p:cNvSpPr/>
            <p:nvPr/>
          </p:nvSpPr>
          <p:spPr>
            <a:xfrm>
              <a:off x="5964297" y="2197899"/>
              <a:ext cx="802718" cy="917865"/>
            </a:xfrm>
            <a:custGeom>
              <a:avLst/>
              <a:gdLst>
                <a:gd name="connsiteX0" fmla="*/ 474644 w 952386"/>
                <a:gd name="connsiteY0" fmla="*/ 136436 h 1089002"/>
                <a:gd name="connsiteX1" fmla="*/ 489401 w 952386"/>
                <a:gd name="connsiteY1" fmla="*/ 133698 h 1089002"/>
                <a:gd name="connsiteX2" fmla="*/ 502125 w 952386"/>
                <a:gd name="connsiteY2" fmla="*/ 133975 h 1089002"/>
                <a:gd name="connsiteX3" fmla="*/ 514932 w 952386"/>
                <a:gd name="connsiteY3" fmla="*/ 134555 h 1089002"/>
                <a:gd name="connsiteX4" fmla="*/ 521888 w 952386"/>
                <a:gd name="connsiteY4" fmla="*/ 135786 h 1089002"/>
                <a:gd name="connsiteX5" fmla="*/ 541873 w 952386"/>
                <a:gd name="connsiteY5" fmla="*/ 143310 h 1089002"/>
                <a:gd name="connsiteX6" fmla="*/ 554998 w 952386"/>
                <a:gd name="connsiteY6" fmla="*/ 149561 h 1089002"/>
                <a:gd name="connsiteX7" fmla="*/ 574001 w 952386"/>
                <a:gd name="connsiteY7" fmla="*/ 161303 h 1089002"/>
                <a:gd name="connsiteX8" fmla="*/ 584499 w 952386"/>
                <a:gd name="connsiteY8" fmla="*/ 166421 h 1089002"/>
                <a:gd name="connsiteX9" fmla="*/ 589948 w 952386"/>
                <a:gd name="connsiteY9" fmla="*/ 179145 h 1089002"/>
                <a:gd name="connsiteX10" fmla="*/ 596393 w 952386"/>
                <a:gd name="connsiteY10" fmla="*/ 195575 h 1089002"/>
                <a:gd name="connsiteX11" fmla="*/ 604663 w 952386"/>
                <a:gd name="connsiteY11" fmla="*/ 195271 h 1089002"/>
                <a:gd name="connsiteX12" fmla="*/ 610444 w 952386"/>
                <a:gd name="connsiteY12" fmla="*/ 185258 h 1089002"/>
                <a:gd name="connsiteX13" fmla="*/ 626114 w 952386"/>
                <a:gd name="connsiteY13" fmla="*/ 182879 h 1089002"/>
                <a:gd name="connsiteX14" fmla="*/ 647109 w 952386"/>
                <a:gd name="connsiteY14" fmla="*/ 188812 h 1089002"/>
                <a:gd name="connsiteX15" fmla="*/ 666222 w 952386"/>
                <a:gd name="connsiteY15" fmla="*/ 207400 h 1089002"/>
                <a:gd name="connsiteX16" fmla="*/ 693302 w 952386"/>
                <a:gd name="connsiteY16" fmla="*/ 223512 h 1089002"/>
                <a:gd name="connsiteX17" fmla="*/ 709815 w 952386"/>
                <a:gd name="connsiteY17" fmla="*/ 231340 h 1089002"/>
                <a:gd name="connsiteX18" fmla="*/ 726177 w 952386"/>
                <a:gd name="connsiteY18" fmla="*/ 230524 h 1089002"/>
                <a:gd name="connsiteX19" fmla="*/ 746466 w 952386"/>
                <a:gd name="connsiteY19" fmla="*/ 220857 h 1089002"/>
                <a:gd name="connsiteX20" fmla="*/ 767626 w 952386"/>
                <a:gd name="connsiteY20" fmla="*/ 203099 h 1089002"/>
                <a:gd name="connsiteX21" fmla="*/ 783324 w 952386"/>
                <a:gd name="connsiteY21" fmla="*/ 199378 h 1089002"/>
                <a:gd name="connsiteX22" fmla="*/ 792839 w 952386"/>
                <a:gd name="connsiteY22" fmla="*/ 200443 h 1089002"/>
                <a:gd name="connsiteX23" fmla="*/ 798952 w 952386"/>
                <a:gd name="connsiteY23" fmla="*/ 213098 h 1089002"/>
                <a:gd name="connsiteX24" fmla="*/ 805784 w 952386"/>
                <a:gd name="connsiteY24" fmla="*/ 217634 h 1089002"/>
                <a:gd name="connsiteX25" fmla="*/ 822782 w 952386"/>
                <a:gd name="connsiteY25" fmla="*/ 215145 h 1089002"/>
                <a:gd name="connsiteX26" fmla="*/ 858644 w 952386"/>
                <a:gd name="connsiteY26" fmla="*/ 215463 h 1089002"/>
                <a:gd name="connsiteX27" fmla="*/ 886816 w 952386"/>
                <a:gd name="connsiteY27" fmla="*/ 210111 h 1089002"/>
                <a:gd name="connsiteX28" fmla="*/ 893773 w 952386"/>
                <a:gd name="connsiteY28" fmla="*/ 217137 h 1089002"/>
                <a:gd name="connsiteX29" fmla="*/ 900259 w 952386"/>
                <a:gd name="connsiteY29" fmla="*/ 228436 h 1089002"/>
                <a:gd name="connsiteX30" fmla="*/ 912084 w 952386"/>
                <a:gd name="connsiteY30" fmla="*/ 231313 h 1089002"/>
                <a:gd name="connsiteX31" fmla="*/ 927505 w 952386"/>
                <a:gd name="connsiteY31" fmla="*/ 226527 h 1089002"/>
                <a:gd name="connsiteX32" fmla="*/ 952386 w 952386"/>
                <a:gd name="connsiteY32" fmla="*/ 227357 h 1089002"/>
                <a:gd name="connsiteX33" fmla="*/ 949080 w 952386"/>
                <a:gd name="connsiteY33" fmla="*/ 229515 h 1089002"/>
                <a:gd name="connsiteX34" fmla="*/ 945443 w 952386"/>
                <a:gd name="connsiteY34" fmla="*/ 229335 h 1089002"/>
                <a:gd name="connsiteX35" fmla="*/ 940921 w 952386"/>
                <a:gd name="connsiteY35" fmla="*/ 232488 h 1089002"/>
                <a:gd name="connsiteX36" fmla="*/ 935375 w 952386"/>
                <a:gd name="connsiteY36" fmla="*/ 238850 h 1089002"/>
                <a:gd name="connsiteX37" fmla="*/ 922333 w 952386"/>
                <a:gd name="connsiteY37" fmla="*/ 248269 h 1089002"/>
                <a:gd name="connsiteX38" fmla="*/ 901684 w 952386"/>
                <a:gd name="connsiteY38" fmla="*/ 260799 h 1089002"/>
                <a:gd name="connsiteX39" fmla="*/ 877660 w 952386"/>
                <a:gd name="connsiteY39" fmla="*/ 272555 h 1089002"/>
                <a:gd name="connsiteX40" fmla="*/ 828660 w 952386"/>
                <a:gd name="connsiteY40" fmla="*/ 293937 h 1089002"/>
                <a:gd name="connsiteX41" fmla="*/ 798509 w 952386"/>
                <a:gd name="connsiteY41" fmla="*/ 314751 h 1089002"/>
                <a:gd name="connsiteX42" fmla="*/ 785302 w 952386"/>
                <a:gd name="connsiteY42" fmla="*/ 326977 h 1089002"/>
                <a:gd name="connsiteX43" fmla="*/ 734282 w 952386"/>
                <a:gd name="connsiteY43" fmla="*/ 387195 h 1089002"/>
                <a:gd name="connsiteX44" fmla="*/ 702956 w 952386"/>
                <a:gd name="connsiteY44" fmla="*/ 419309 h 1089002"/>
                <a:gd name="connsiteX45" fmla="*/ 651672 w 952386"/>
                <a:gd name="connsiteY45" fmla="*/ 464548 h 1089002"/>
                <a:gd name="connsiteX46" fmla="*/ 646887 w 952386"/>
                <a:gd name="connsiteY46" fmla="*/ 470274 h 1089002"/>
                <a:gd name="connsiteX47" fmla="*/ 646708 w 952386"/>
                <a:gd name="connsiteY47" fmla="*/ 475308 h 1089002"/>
                <a:gd name="connsiteX48" fmla="*/ 644398 w 952386"/>
                <a:gd name="connsiteY48" fmla="*/ 475308 h 1089002"/>
                <a:gd name="connsiteX49" fmla="*/ 636044 w 952386"/>
                <a:gd name="connsiteY49" fmla="*/ 486026 h 1089002"/>
                <a:gd name="connsiteX50" fmla="*/ 632587 w 952386"/>
                <a:gd name="connsiteY50" fmla="*/ 492886 h 1089002"/>
                <a:gd name="connsiteX51" fmla="*/ 623998 w 952386"/>
                <a:gd name="connsiteY51" fmla="*/ 495113 h 1089002"/>
                <a:gd name="connsiteX52" fmla="*/ 625077 w 952386"/>
                <a:gd name="connsiteY52" fmla="*/ 521805 h 1089002"/>
                <a:gd name="connsiteX53" fmla="*/ 626155 w 952386"/>
                <a:gd name="connsiteY53" fmla="*/ 548470 h 1089002"/>
                <a:gd name="connsiteX54" fmla="*/ 627234 w 952386"/>
                <a:gd name="connsiteY54" fmla="*/ 575149 h 1089002"/>
                <a:gd name="connsiteX55" fmla="*/ 628313 w 952386"/>
                <a:gd name="connsiteY55" fmla="*/ 601828 h 1089002"/>
                <a:gd name="connsiteX56" fmla="*/ 624150 w 952386"/>
                <a:gd name="connsiteY56" fmla="*/ 604732 h 1089002"/>
                <a:gd name="connsiteX57" fmla="*/ 619019 w 952386"/>
                <a:gd name="connsiteY57" fmla="*/ 611163 h 1089002"/>
                <a:gd name="connsiteX58" fmla="*/ 611675 w 952386"/>
                <a:gd name="connsiteY58" fmla="*/ 613003 h 1089002"/>
                <a:gd name="connsiteX59" fmla="*/ 577736 w 952386"/>
                <a:gd name="connsiteY59" fmla="*/ 636307 h 1089002"/>
                <a:gd name="connsiteX60" fmla="*/ 572272 w 952386"/>
                <a:gd name="connsiteY60" fmla="*/ 642807 h 1089002"/>
                <a:gd name="connsiteX61" fmla="*/ 566505 w 952386"/>
                <a:gd name="connsiteY61" fmla="*/ 657675 h 1089002"/>
                <a:gd name="connsiteX62" fmla="*/ 555690 w 952386"/>
                <a:gd name="connsiteY62" fmla="*/ 674617 h 1089002"/>
                <a:gd name="connsiteX63" fmla="*/ 553131 w 952386"/>
                <a:gd name="connsiteY63" fmla="*/ 683538 h 1089002"/>
                <a:gd name="connsiteX64" fmla="*/ 554016 w 952386"/>
                <a:gd name="connsiteY64" fmla="*/ 695363 h 1089002"/>
                <a:gd name="connsiteX65" fmla="*/ 571858 w 952386"/>
                <a:gd name="connsiteY65" fmla="*/ 704269 h 1089002"/>
                <a:gd name="connsiteX66" fmla="*/ 578731 w 952386"/>
                <a:gd name="connsiteY66" fmla="*/ 713204 h 1089002"/>
                <a:gd name="connsiteX67" fmla="*/ 582272 w 952386"/>
                <a:gd name="connsiteY67" fmla="*/ 724268 h 1089002"/>
                <a:gd name="connsiteX68" fmla="*/ 582161 w 952386"/>
                <a:gd name="connsiteY68" fmla="*/ 734032 h 1089002"/>
                <a:gd name="connsiteX69" fmla="*/ 574001 w 952386"/>
                <a:gd name="connsiteY69" fmla="*/ 753353 h 1089002"/>
                <a:gd name="connsiteX70" fmla="*/ 572660 w 952386"/>
                <a:gd name="connsiteY70" fmla="*/ 761043 h 1089002"/>
                <a:gd name="connsiteX71" fmla="*/ 574403 w 952386"/>
                <a:gd name="connsiteY71" fmla="*/ 784250 h 1089002"/>
                <a:gd name="connsiteX72" fmla="*/ 570198 w 952386"/>
                <a:gd name="connsiteY72" fmla="*/ 791677 h 1089002"/>
                <a:gd name="connsiteX73" fmla="*/ 574485 w 952386"/>
                <a:gd name="connsiteY73" fmla="*/ 810348 h 1089002"/>
                <a:gd name="connsiteX74" fmla="*/ 574997 w 952386"/>
                <a:gd name="connsiteY74" fmla="*/ 816876 h 1089002"/>
                <a:gd name="connsiteX75" fmla="*/ 572922 w 952386"/>
                <a:gd name="connsiteY75" fmla="*/ 837608 h 1089002"/>
                <a:gd name="connsiteX76" fmla="*/ 571166 w 952386"/>
                <a:gd name="connsiteY76" fmla="*/ 843707 h 1089002"/>
                <a:gd name="connsiteX77" fmla="*/ 575080 w 952386"/>
                <a:gd name="connsiteY77" fmla="*/ 854287 h 1089002"/>
                <a:gd name="connsiteX78" fmla="*/ 575481 w 952386"/>
                <a:gd name="connsiteY78" fmla="*/ 855435 h 1089002"/>
                <a:gd name="connsiteX79" fmla="*/ 592658 w 952386"/>
                <a:gd name="connsiteY79" fmla="*/ 869736 h 1089002"/>
                <a:gd name="connsiteX80" fmla="*/ 607028 w 952386"/>
                <a:gd name="connsiteY80" fmla="*/ 877412 h 1089002"/>
                <a:gd name="connsiteX81" fmla="*/ 619738 w 952386"/>
                <a:gd name="connsiteY81" fmla="*/ 879555 h 1089002"/>
                <a:gd name="connsiteX82" fmla="*/ 629821 w 952386"/>
                <a:gd name="connsiteY82" fmla="*/ 885502 h 1089002"/>
                <a:gd name="connsiteX83" fmla="*/ 637331 w 952386"/>
                <a:gd name="connsiteY83" fmla="*/ 895267 h 1089002"/>
                <a:gd name="connsiteX84" fmla="*/ 647247 w 952386"/>
                <a:gd name="connsiteY84" fmla="*/ 901435 h 1089002"/>
                <a:gd name="connsiteX85" fmla="*/ 659459 w 952386"/>
                <a:gd name="connsiteY85" fmla="*/ 904090 h 1089002"/>
                <a:gd name="connsiteX86" fmla="*/ 672197 w 952386"/>
                <a:gd name="connsiteY86" fmla="*/ 911918 h 1089002"/>
                <a:gd name="connsiteX87" fmla="*/ 692016 w 952386"/>
                <a:gd name="connsiteY87" fmla="*/ 931585 h 1089002"/>
                <a:gd name="connsiteX88" fmla="*/ 702250 w 952386"/>
                <a:gd name="connsiteY88" fmla="*/ 948583 h 1089002"/>
                <a:gd name="connsiteX89" fmla="*/ 719358 w 952386"/>
                <a:gd name="connsiteY89" fmla="*/ 960325 h 1089002"/>
                <a:gd name="connsiteX90" fmla="*/ 746770 w 952386"/>
                <a:gd name="connsiteY90" fmla="*/ 972385 h 1089002"/>
                <a:gd name="connsiteX91" fmla="*/ 764943 w 952386"/>
                <a:gd name="connsiteY91" fmla="*/ 983200 h 1089002"/>
                <a:gd name="connsiteX92" fmla="*/ 773781 w 952386"/>
                <a:gd name="connsiteY92" fmla="*/ 992784 h 1089002"/>
                <a:gd name="connsiteX93" fmla="*/ 780627 w 952386"/>
                <a:gd name="connsiteY93" fmla="*/ 1018039 h 1089002"/>
                <a:gd name="connsiteX94" fmla="*/ 787902 w 952386"/>
                <a:gd name="connsiteY94" fmla="*/ 1072157 h 1089002"/>
                <a:gd name="connsiteX95" fmla="*/ 743700 w 952386"/>
                <a:gd name="connsiteY95" fmla="*/ 1074439 h 1089002"/>
                <a:gd name="connsiteX96" fmla="*/ 700176 w 952386"/>
                <a:gd name="connsiteY96" fmla="*/ 1076500 h 1089002"/>
                <a:gd name="connsiteX97" fmla="*/ 656582 w 952386"/>
                <a:gd name="connsiteY97" fmla="*/ 1078422 h 1089002"/>
                <a:gd name="connsiteX98" fmla="*/ 612975 w 952386"/>
                <a:gd name="connsiteY98" fmla="*/ 1080137 h 1089002"/>
                <a:gd name="connsiteX99" fmla="*/ 569368 w 952386"/>
                <a:gd name="connsiteY99" fmla="*/ 1081727 h 1089002"/>
                <a:gd name="connsiteX100" fmla="*/ 525775 w 952386"/>
                <a:gd name="connsiteY100" fmla="*/ 1083124 h 1089002"/>
                <a:gd name="connsiteX101" fmla="*/ 482181 w 952386"/>
                <a:gd name="connsiteY101" fmla="*/ 1084369 h 1089002"/>
                <a:gd name="connsiteX102" fmla="*/ 438547 w 952386"/>
                <a:gd name="connsiteY102" fmla="*/ 1085517 h 1089002"/>
                <a:gd name="connsiteX103" fmla="*/ 394967 w 952386"/>
                <a:gd name="connsiteY103" fmla="*/ 1086513 h 1089002"/>
                <a:gd name="connsiteX104" fmla="*/ 351346 w 952386"/>
                <a:gd name="connsiteY104" fmla="*/ 1087343 h 1089002"/>
                <a:gd name="connsiteX105" fmla="*/ 307753 w 952386"/>
                <a:gd name="connsiteY105" fmla="*/ 1088006 h 1089002"/>
                <a:gd name="connsiteX106" fmla="*/ 264146 w 952386"/>
                <a:gd name="connsiteY106" fmla="*/ 1088504 h 1089002"/>
                <a:gd name="connsiteX107" fmla="*/ 220511 w 952386"/>
                <a:gd name="connsiteY107" fmla="*/ 1088822 h 1089002"/>
                <a:gd name="connsiteX108" fmla="*/ 176932 w 952386"/>
                <a:gd name="connsiteY108" fmla="*/ 1089002 h 1089002"/>
                <a:gd name="connsiteX109" fmla="*/ 133338 w 952386"/>
                <a:gd name="connsiteY109" fmla="*/ 1089002 h 1089002"/>
                <a:gd name="connsiteX110" fmla="*/ 89704 w 952386"/>
                <a:gd name="connsiteY110" fmla="*/ 1088822 h 1089002"/>
                <a:gd name="connsiteX111" fmla="*/ 89883 w 952386"/>
                <a:gd name="connsiteY111" fmla="*/ 1047428 h 1089002"/>
                <a:gd name="connsiteX112" fmla="*/ 90063 w 952386"/>
                <a:gd name="connsiteY112" fmla="*/ 1006089 h 1089002"/>
                <a:gd name="connsiteX113" fmla="*/ 90326 w 952386"/>
                <a:gd name="connsiteY113" fmla="*/ 964695 h 1089002"/>
                <a:gd name="connsiteX114" fmla="*/ 90478 w 952386"/>
                <a:gd name="connsiteY114" fmla="*/ 923245 h 1089002"/>
                <a:gd name="connsiteX115" fmla="*/ 90644 w 952386"/>
                <a:gd name="connsiteY115" fmla="*/ 881782 h 1089002"/>
                <a:gd name="connsiteX116" fmla="*/ 90893 w 952386"/>
                <a:gd name="connsiteY116" fmla="*/ 840305 h 1089002"/>
                <a:gd name="connsiteX117" fmla="*/ 91170 w 952386"/>
                <a:gd name="connsiteY117" fmla="*/ 798841 h 1089002"/>
                <a:gd name="connsiteX118" fmla="*/ 91308 w 952386"/>
                <a:gd name="connsiteY118" fmla="*/ 757378 h 1089002"/>
                <a:gd name="connsiteX119" fmla="*/ 81488 w 952386"/>
                <a:gd name="connsiteY119" fmla="*/ 743589 h 1089002"/>
                <a:gd name="connsiteX120" fmla="*/ 59927 w 952386"/>
                <a:gd name="connsiteY120" fmla="*/ 732276 h 1089002"/>
                <a:gd name="connsiteX121" fmla="*/ 54561 w 952386"/>
                <a:gd name="connsiteY121" fmla="*/ 725610 h 1089002"/>
                <a:gd name="connsiteX122" fmla="*/ 44630 w 952386"/>
                <a:gd name="connsiteY122" fmla="*/ 708902 h 1089002"/>
                <a:gd name="connsiteX123" fmla="*/ 40758 w 952386"/>
                <a:gd name="connsiteY123" fmla="*/ 701725 h 1089002"/>
                <a:gd name="connsiteX124" fmla="*/ 40094 w 952386"/>
                <a:gd name="connsiteY124" fmla="*/ 696206 h 1089002"/>
                <a:gd name="connsiteX125" fmla="*/ 44976 w 952386"/>
                <a:gd name="connsiteY125" fmla="*/ 690093 h 1089002"/>
                <a:gd name="connsiteX126" fmla="*/ 64740 w 952386"/>
                <a:gd name="connsiteY126" fmla="*/ 672404 h 1089002"/>
                <a:gd name="connsiteX127" fmla="*/ 71005 w 952386"/>
                <a:gd name="connsiteY127" fmla="*/ 664244 h 1089002"/>
                <a:gd name="connsiteX128" fmla="*/ 74144 w 952386"/>
                <a:gd name="connsiteY128" fmla="*/ 656223 h 1089002"/>
                <a:gd name="connsiteX129" fmla="*/ 78777 w 952386"/>
                <a:gd name="connsiteY129" fmla="*/ 637814 h 1089002"/>
                <a:gd name="connsiteX130" fmla="*/ 77049 w 952386"/>
                <a:gd name="connsiteY130" fmla="*/ 623611 h 1089002"/>
                <a:gd name="connsiteX131" fmla="*/ 78446 w 952386"/>
                <a:gd name="connsiteY131" fmla="*/ 601537 h 1089002"/>
                <a:gd name="connsiteX132" fmla="*/ 74573 w 952386"/>
                <a:gd name="connsiteY132" fmla="*/ 584955 h 1089002"/>
                <a:gd name="connsiteX133" fmla="*/ 73743 w 952386"/>
                <a:gd name="connsiteY133" fmla="*/ 576698 h 1089002"/>
                <a:gd name="connsiteX134" fmla="*/ 71351 w 952386"/>
                <a:gd name="connsiteY134" fmla="*/ 566464 h 1089002"/>
                <a:gd name="connsiteX135" fmla="*/ 56967 w 952386"/>
                <a:gd name="connsiteY135" fmla="*/ 539356 h 1089002"/>
                <a:gd name="connsiteX136" fmla="*/ 53662 w 952386"/>
                <a:gd name="connsiteY136" fmla="*/ 517560 h 1089002"/>
                <a:gd name="connsiteX137" fmla="*/ 50121 w 952386"/>
                <a:gd name="connsiteY137" fmla="*/ 506827 h 1089002"/>
                <a:gd name="connsiteX138" fmla="*/ 49222 w 952386"/>
                <a:gd name="connsiteY138" fmla="*/ 479249 h 1089002"/>
                <a:gd name="connsiteX139" fmla="*/ 49720 w 952386"/>
                <a:gd name="connsiteY139" fmla="*/ 471477 h 1089002"/>
                <a:gd name="connsiteX140" fmla="*/ 52790 w 952386"/>
                <a:gd name="connsiteY140" fmla="*/ 456526 h 1089002"/>
                <a:gd name="connsiteX141" fmla="*/ 46733 w 952386"/>
                <a:gd name="connsiteY141" fmla="*/ 446389 h 1089002"/>
                <a:gd name="connsiteX142" fmla="*/ 45889 w 952386"/>
                <a:gd name="connsiteY142" fmla="*/ 438035 h 1089002"/>
                <a:gd name="connsiteX143" fmla="*/ 43690 w 952386"/>
                <a:gd name="connsiteY143" fmla="*/ 372189 h 1089002"/>
                <a:gd name="connsiteX144" fmla="*/ 41865 w 952386"/>
                <a:gd name="connsiteY144" fmla="*/ 362770 h 1089002"/>
                <a:gd name="connsiteX145" fmla="*/ 42694 w 952386"/>
                <a:gd name="connsiteY145" fmla="*/ 332219 h 1089002"/>
                <a:gd name="connsiteX146" fmla="*/ 32031 w 952386"/>
                <a:gd name="connsiteY146" fmla="*/ 299939 h 1089002"/>
                <a:gd name="connsiteX147" fmla="*/ 26914 w 952386"/>
                <a:gd name="connsiteY147" fmla="*/ 288944 h 1089002"/>
                <a:gd name="connsiteX148" fmla="*/ 24438 w 952386"/>
                <a:gd name="connsiteY148" fmla="*/ 275653 h 1089002"/>
                <a:gd name="connsiteX149" fmla="*/ 24687 w 952386"/>
                <a:gd name="connsiteY149" fmla="*/ 269291 h 1089002"/>
                <a:gd name="connsiteX150" fmla="*/ 16015 w 952386"/>
                <a:gd name="connsiteY150" fmla="*/ 247218 h 1089002"/>
                <a:gd name="connsiteX151" fmla="*/ 10387 w 952386"/>
                <a:gd name="connsiteY151" fmla="*/ 222945 h 1089002"/>
                <a:gd name="connsiteX152" fmla="*/ 11216 w 952386"/>
                <a:gd name="connsiteY152" fmla="*/ 201965 h 1089002"/>
                <a:gd name="connsiteX153" fmla="*/ 9557 w 952386"/>
                <a:gd name="connsiteY153" fmla="*/ 186101 h 1089002"/>
                <a:gd name="connsiteX154" fmla="*/ 10400 w 952386"/>
                <a:gd name="connsiteY154" fmla="*/ 173806 h 1089002"/>
                <a:gd name="connsiteX155" fmla="*/ 9004 w 952386"/>
                <a:gd name="connsiteY155" fmla="*/ 155218 h 1089002"/>
                <a:gd name="connsiteX156" fmla="*/ 11009 w 952386"/>
                <a:gd name="connsiteY156" fmla="*/ 144721 h 1089002"/>
                <a:gd name="connsiteX157" fmla="*/ 11299 w 952386"/>
                <a:gd name="connsiteY157" fmla="*/ 128373 h 1089002"/>
                <a:gd name="connsiteX158" fmla="*/ 0 w 952386"/>
                <a:gd name="connsiteY158" fmla="*/ 69968 h 1089002"/>
                <a:gd name="connsiteX159" fmla="*/ 15020 w 952386"/>
                <a:gd name="connsiteY159" fmla="*/ 70120 h 1089002"/>
                <a:gd name="connsiteX160" fmla="*/ 67478 w 952386"/>
                <a:gd name="connsiteY160" fmla="*/ 70645 h 1089002"/>
                <a:gd name="connsiteX161" fmla="*/ 119909 w 952386"/>
                <a:gd name="connsiteY161" fmla="*/ 70867 h 1089002"/>
                <a:gd name="connsiteX162" fmla="*/ 172299 w 952386"/>
                <a:gd name="connsiteY162" fmla="*/ 70867 h 1089002"/>
                <a:gd name="connsiteX163" fmla="*/ 224715 w 952386"/>
                <a:gd name="connsiteY163" fmla="*/ 70645 h 1089002"/>
                <a:gd name="connsiteX164" fmla="*/ 253745 w 952386"/>
                <a:gd name="connsiteY164" fmla="*/ 70645 h 1089002"/>
                <a:gd name="connsiteX165" fmla="*/ 253815 w 952386"/>
                <a:gd name="connsiteY165" fmla="*/ 31160 h 1089002"/>
                <a:gd name="connsiteX166" fmla="*/ 253898 w 952386"/>
                <a:gd name="connsiteY166" fmla="*/ 0 h 1089002"/>
                <a:gd name="connsiteX167" fmla="*/ 280314 w 952386"/>
                <a:gd name="connsiteY167" fmla="*/ 3471 h 1089002"/>
                <a:gd name="connsiteX168" fmla="*/ 288239 w 952386"/>
                <a:gd name="connsiteY168" fmla="*/ 9100 h 1089002"/>
                <a:gd name="connsiteX169" fmla="*/ 290825 w 952386"/>
                <a:gd name="connsiteY169" fmla="*/ 11728 h 1089002"/>
                <a:gd name="connsiteX170" fmla="*/ 290161 w 952386"/>
                <a:gd name="connsiteY170" fmla="*/ 20317 h 1089002"/>
                <a:gd name="connsiteX171" fmla="*/ 292623 w 952386"/>
                <a:gd name="connsiteY171" fmla="*/ 46332 h 1089002"/>
                <a:gd name="connsiteX172" fmla="*/ 297768 w 952386"/>
                <a:gd name="connsiteY172" fmla="*/ 67976 h 1089002"/>
                <a:gd name="connsiteX173" fmla="*/ 309233 w 952386"/>
                <a:gd name="connsiteY173" fmla="*/ 93908 h 1089002"/>
                <a:gd name="connsiteX174" fmla="*/ 309233 w 952386"/>
                <a:gd name="connsiteY174" fmla="*/ 93991 h 1089002"/>
                <a:gd name="connsiteX175" fmla="*/ 310325 w 952386"/>
                <a:gd name="connsiteY175" fmla="*/ 104143 h 1089002"/>
                <a:gd name="connsiteX176" fmla="*/ 314115 w 952386"/>
                <a:gd name="connsiteY176" fmla="*/ 110505 h 1089002"/>
                <a:gd name="connsiteX177" fmla="*/ 320892 w 952386"/>
                <a:gd name="connsiteY177" fmla="*/ 116369 h 1089002"/>
                <a:gd name="connsiteX178" fmla="*/ 346492 w 952386"/>
                <a:gd name="connsiteY178" fmla="*/ 123132 h 1089002"/>
                <a:gd name="connsiteX179" fmla="*/ 391012 w 952386"/>
                <a:gd name="connsiteY179" fmla="*/ 130669 h 1089002"/>
                <a:gd name="connsiteX180" fmla="*/ 416377 w 952386"/>
                <a:gd name="connsiteY180" fmla="*/ 139728 h 1089002"/>
                <a:gd name="connsiteX181" fmla="*/ 422531 w 952386"/>
                <a:gd name="connsiteY181" fmla="*/ 150474 h 1089002"/>
                <a:gd name="connsiteX182" fmla="*/ 434536 w 952386"/>
                <a:gd name="connsiteY182" fmla="*/ 154527 h 1089002"/>
                <a:gd name="connsiteX183" fmla="*/ 452184 w 952386"/>
                <a:gd name="connsiteY183" fmla="*/ 151954 h 1089002"/>
                <a:gd name="connsiteX184" fmla="*/ 464506 w 952386"/>
                <a:gd name="connsiteY184" fmla="*/ 147072 h 1089002"/>
                <a:gd name="connsiteX185" fmla="*/ 474644 w 952386"/>
                <a:gd name="connsiteY185" fmla="*/ 136436 h 1089002"/>
                <a:gd name="connsiteX186" fmla="*/ 474644 w 952386"/>
                <a:gd name="connsiteY186" fmla="*/ 136436 h 1089002"/>
                <a:gd name="connsiteX187" fmla="*/ 474229 w 952386"/>
                <a:gd name="connsiteY187" fmla="*/ 136519 h 1089002"/>
                <a:gd name="connsiteX188" fmla="*/ 474810 w 952386"/>
                <a:gd name="connsiteY188" fmla="*/ 136257 h 1089002"/>
                <a:gd name="connsiteX189" fmla="*/ 474644 w 952386"/>
                <a:gd name="connsiteY189" fmla="*/ 136436 h 108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952386" h="1089002">
                  <a:moveTo>
                    <a:pt x="474644" y="136436"/>
                  </a:moveTo>
                  <a:lnTo>
                    <a:pt x="489401" y="133698"/>
                  </a:lnTo>
                  <a:lnTo>
                    <a:pt x="502125" y="133975"/>
                  </a:lnTo>
                  <a:lnTo>
                    <a:pt x="514932" y="134555"/>
                  </a:lnTo>
                  <a:lnTo>
                    <a:pt x="521888" y="135786"/>
                  </a:lnTo>
                  <a:lnTo>
                    <a:pt x="541873" y="143310"/>
                  </a:lnTo>
                  <a:lnTo>
                    <a:pt x="554998" y="149561"/>
                  </a:lnTo>
                  <a:lnTo>
                    <a:pt x="574001" y="161303"/>
                  </a:lnTo>
                  <a:lnTo>
                    <a:pt x="584499" y="166421"/>
                  </a:lnTo>
                  <a:lnTo>
                    <a:pt x="589948" y="179145"/>
                  </a:lnTo>
                  <a:lnTo>
                    <a:pt x="596393" y="195575"/>
                  </a:lnTo>
                  <a:lnTo>
                    <a:pt x="604663" y="195271"/>
                  </a:lnTo>
                  <a:lnTo>
                    <a:pt x="610444" y="185258"/>
                  </a:lnTo>
                  <a:lnTo>
                    <a:pt x="626114" y="182879"/>
                  </a:lnTo>
                  <a:lnTo>
                    <a:pt x="647109" y="188812"/>
                  </a:lnTo>
                  <a:lnTo>
                    <a:pt x="666222" y="207400"/>
                  </a:lnTo>
                  <a:lnTo>
                    <a:pt x="693302" y="223512"/>
                  </a:lnTo>
                  <a:lnTo>
                    <a:pt x="709815" y="231340"/>
                  </a:lnTo>
                  <a:lnTo>
                    <a:pt x="726177" y="230524"/>
                  </a:lnTo>
                  <a:lnTo>
                    <a:pt x="746466" y="220857"/>
                  </a:lnTo>
                  <a:lnTo>
                    <a:pt x="767626" y="203099"/>
                  </a:lnTo>
                  <a:lnTo>
                    <a:pt x="783324" y="199378"/>
                  </a:lnTo>
                  <a:lnTo>
                    <a:pt x="792839" y="200443"/>
                  </a:lnTo>
                  <a:lnTo>
                    <a:pt x="798952" y="213098"/>
                  </a:lnTo>
                  <a:lnTo>
                    <a:pt x="805784" y="217634"/>
                  </a:lnTo>
                  <a:lnTo>
                    <a:pt x="822782" y="215145"/>
                  </a:lnTo>
                  <a:lnTo>
                    <a:pt x="858644" y="215463"/>
                  </a:lnTo>
                  <a:lnTo>
                    <a:pt x="886816" y="210111"/>
                  </a:lnTo>
                  <a:lnTo>
                    <a:pt x="893773" y="217137"/>
                  </a:lnTo>
                  <a:lnTo>
                    <a:pt x="900259" y="228436"/>
                  </a:lnTo>
                  <a:lnTo>
                    <a:pt x="912084" y="231313"/>
                  </a:lnTo>
                  <a:lnTo>
                    <a:pt x="927505" y="226527"/>
                  </a:lnTo>
                  <a:lnTo>
                    <a:pt x="952386" y="227357"/>
                  </a:lnTo>
                  <a:lnTo>
                    <a:pt x="949080" y="229515"/>
                  </a:lnTo>
                  <a:lnTo>
                    <a:pt x="945443" y="229335"/>
                  </a:lnTo>
                  <a:lnTo>
                    <a:pt x="940921" y="232488"/>
                  </a:lnTo>
                  <a:lnTo>
                    <a:pt x="935375" y="238850"/>
                  </a:lnTo>
                  <a:lnTo>
                    <a:pt x="922333" y="248269"/>
                  </a:lnTo>
                  <a:lnTo>
                    <a:pt x="901684" y="260799"/>
                  </a:lnTo>
                  <a:lnTo>
                    <a:pt x="877660" y="272555"/>
                  </a:lnTo>
                  <a:lnTo>
                    <a:pt x="828660" y="293937"/>
                  </a:lnTo>
                  <a:lnTo>
                    <a:pt x="798509" y="314751"/>
                  </a:lnTo>
                  <a:lnTo>
                    <a:pt x="785302" y="326977"/>
                  </a:lnTo>
                  <a:lnTo>
                    <a:pt x="734282" y="387195"/>
                  </a:lnTo>
                  <a:lnTo>
                    <a:pt x="702956" y="419309"/>
                  </a:lnTo>
                  <a:lnTo>
                    <a:pt x="651672" y="464548"/>
                  </a:lnTo>
                  <a:lnTo>
                    <a:pt x="646887" y="470274"/>
                  </a:lnTo>
                  <a:lnTo>
                    <a:pt x="646708" y="475308"/>
                  </a:lnTo>
                  <a:lnTo>
                    <a:pt x="644398" y="475308"/>
                  </a:lnTo>
                  <a:lnTo>
                    <a:pt x="636044" y="486026"/>
                  </a:lnTo>
                  <a:lnTo>
                    <a:pt x="632587" y="492886"/>
                  </a:lnTo>
                  <a:lnTo>
                    <a:pt x="623998" y="495113"/>
                  </a:lnTo>
                  <a:lnTo>
                    <a:pt x="625077" y="521805"/>
                  </a:lnTo>
                  <a:lnTo>
                    <a:pt x="626155" y="548470"/>
                  </a:lnTo>
                  <a:lnTo>
                    <a:pt x="627234" y="575149"/>
                  </a:lnTo>
                  <a:lnTo>
                    <a:pt x="628313" y="601828"/>
                  </a:lnTo>
                  <a:lnTo>
                    <a:pt x="624150" y="604732"/>
                  </a:lnTo>
                  <a:lnTo>
                    <a:pt x="619019" y="611163"/>
                  </a:lnTo>
                  <a:lnTo>
                    <a:pt x="611675" y="613003"/>
                  </a:lnTo>
                  <a:lnTo>
                    <a:pt x="577736" y="636307"/>
                  </a:lnTo>
                  <a:lnTo>
                    <a:pt x="572272" y="642807"/>
                  </a:lnTo>
                  <a:lnTo>
                    <a:pt x="566505" y="657675"/>
                  </a:lnTo>
                  <a:lnTo>
                    <a:pt x="555690" y="674617"/>
                  </a:lnTo>
                  <a:lnTo>
                    <a:pt x="553131" y="683538"/>
                  </a:lnTo>
                  <a:lnTo>
                    <a:pt x="554016" y="695363"/>
                  </a:lnTo>
                  <a:lnTo>
                    <a:pt x="571858" y="704269"/>
                  </a:lnTo>
                  <a:lnTo>
                    <a:pt x="578731" y="713204"/>
                  </a:lnTo>
                  <a:lnTo>
                    <a:pt x="582272" y="724268"/>
                  </a:lnTo>
                  <a:lnTo>
                    <a:pt x="582161" y="734032"/>
                  </a:lnTo>
                  <a:lnTo>
                    <a:pt x="574001" y="753353"/>
                  </a:lnTo>
                  <a:lnTo>
                    <a:pt x="572660" y="761043"/>
                  </a:lnTo>
                  <a:lnTo>
                    <a:pt x="574403" y="784250"/>
                  </a:lnTo>
                  <a:lnTo>
                    <a:pt x="570198" y="791677"/>
                  </a:lnTo>
                  <a:lnTo>
                    <a:pt x="574485" y="810348"/>
                  </a:lnTo>
                  <a:lnTo>
                    <a:pt x="574997" y="816876"/>
                  </a:lnTo>
                  <a:lnTo>
                    <a:pt x="572922" y="837608"/>
                  </a:lnTo>
                  <a:lnTo>
                    <a:pt x="571166" y="843707"/>
                  </a:lnTo>
                  <a:lnTo>
                    <a:pt x="575080" y="854287"/>
                  </a:lnTo>
                  <a:lnTo>
                    <a:pt x="575481" y="855435"/>
                  </a:lnTo>
                  <a:lnTo>
                    <a:pt x="592658" y="869736"/>
                  </a:lnTo>
                  <a:lnTo>
                    <a:pt x="607028" y="877412"/>
                  </a:lnTo>
                  <a:lnTo>
                    <a:pt x="619738" y="879555"/>
                  </a:lnTo>
                  <a:lnTo>
                    <a:pt x="629821" y="885502"/>
                  </a:lnTo>
                  <a:lnTo>
                    <a:pt x="637331" y="895267"/>
                  </a:lnTo>
                  <a:lnTo>
                    <a:pt x="647247" y="901435"/>
                  </a:lnTo>
                  <a:lnTo>
                    <a:pt x="659459" y="904090"/>
                  </a:lnTo>
                  <a:lnTo>
                    <a:pt x="672197" y="911918"/>
                  </a:lnTo>
                  <a:lnTo>
                    <a:pt x="692016" y="931585"/>
                  </a:lnTo>
                  <a:lnTo>
                    <a:pt x="702250" y="948583"/>
                  </a:lnTo>
                  <a:lnTo>
                    <a:pt x="719358" y="960325"/>
                  </a:lnTo>
                  <a:lnTo>
                    <a:pt x="746770" y="972385"/>
                  </a:lnTo>
                  <a:lnTo>
                    <a:pt x="764943" y="983200"/>
                  </a:lnTo>
                  <a:lnTo>
                    <a:pt x="773781" y="992784"/>
                  </a:lnTo>
                  <a:lnTo>
                    <a:pt x="780627" y="1018039"/>
                  </a:lnTo>
                  <a:lnTo>
                    <a:pt x="787902" y="1072157"/>
                  </a:lnTo>
                  <a:lnTo>
                    <a:pt x="743700" y="1074439"/>
                  </a:lnTo>
                  <a:lnTo>
                    <a:pt x="700176" y="1076500"/>
                  </a:lnTo>
                  <a:lnTo>
                    <a:pt x="656582" y="1078422"/>
                  </a:lnTo>
                  <a:lnTo>
                    <a:pt x="612975" y="1080137"/>
                  </a:lnTo>
                  <a:lnTo>
                    <a:pt x="569368" y="1081727"/>
                  </a:lnTo>
                  <a:lnTo>
                    <a:pt x="525775" y="1083124"/>
                  </a:lnTo>
                  <a:lnTo>
                    <a:pt x="482181" y="1084369"/>
                  </a:lnTo>
                  <a:lnTo>
                    <a:pt x="438547" y="1085517"/>
                  </a:lnTo>
                  <a:lnTo>
                    <a:pt x="394967" y="1086513"/>
                  </a:lnTo>
                  <a:lnTo>
                    <a:pt x="351346" y="1087343"/>
                  </a:lnTo>
                  <a:lnTo>
                    <a:pt x="307753" y="1088006"/>
                  </a:lnTo>
                  <a:lnTo>
                    <a:pt x="264146" y="1088504"/>
                  </a:lnTo>
                  <a:lnTo>
                    <a:pt x="220511" y="1088822"/>
                  </a:lnTo>
                  <a:lnTo>
                    <a:pt x="176932" y="1089002"/>
                  </a:lnTo>
                  <a:lnTo>
                    <a:pt x="133338" y="1089002"/>
                  </a:lnTo>
                  <a:lnTo>
                    <a:pt x="89704" y="1088822"/>
                  </a:lnTo>
                  <a:lnTo>
                    <a:pt x="89883" y="1047428"/>
                  </a:lnTo>
                  <a:lnTo>
                    <a:pt x="90063" y="1006089"/>
                  </a:lnTo>
                  <a:lnTo>
                    <a:pt x="90326" y="964695"/>
                  </a:lnTo>
                  <a:lnTo>
                    <a:pt x="90478" y="923245"/>
                  </a:lnTo>
                  <a:lnTo>
                    <a:pt x="90644" y="881782"/>
                  </a:lnTo>
                  <a:lnTo>
                    <a:pt x="90893" y="840305"/>
                  </a:lnTo>
                  <a:lnTo>
                    <a:pt x="91170" y="798841"/>
                  </a:lnTo>
                  <a:lnTo>
                    <a:pt x="91308" y="757378"/>
                  </a:lnTo>
                  <a:lnTo>
                    <a:pt x="81488" y="743589"/>
                  </a:lnTo>
                  <a:lnTo>
                    <a:pt x="59927" y="732276"/>
                  </a:lnTo>
                  <a:lnTo>
                    <a:pt x="54561" y="725610"/>
                  </a:lnTo>
                  <a:lnTo>
                    <a:pt x="44630" y="708902"/>
                  </a:lnTo>
                  <a:lnTo>
                    <a:pt x="40758" y="701725"/>
                  </a:lnTo>
                  <a:lnTo>
                    <a:pt x="40094" y="696206"/>
                  </a:lnTo>
                  <a:lnTo>
                    <a:pt x="44976" y="690093"/>
                  </a:lnTo>
                  <a:lnTo>
                    <a:pt x="64740" y="672404"/>
                  </a:lnTo>
                  <a:lnTo>
                    <a:pt x="71005" y="664244"/>
                  </a:lnTo>
                  <a:lnTo>
                    <a:pt x="74144" y="656223"/>
                  </a:lnTo>
                  <a:lnTo>
                    <a:pt x="78777" y="637814"/>
                  </a:lnTo>
                  <a:lnTo>
                    <a:pt x="77049" y="623611"/>
                  </a:lnTo>
                  <a:lnTo>
                    <a:pt x="78446" y="601537"/>
                  </a:lnTo>
                  <a:lnTo>
                    <a:pt x="74573" y="584955"/>
                  </a:lnTo>
                  <a:lnTo>
                    <a:pt x="73743" y="576698"/>
                  </a:lnTo>
                  <a:lnTo>
                    <a:pt x="71351" y="566464"/>
                  </a:lnTo>
                  <a:lnTo>
                    <a:pt x="56967" y="539356"/>
                  </a:lnTo>
                  <a:lnTo>
                    <a:pt x="53662" y="517560"/>
                  </a:lnTo>
                  <a:lnTo>
                    <a:pt x="50121" y="506827"/>
                  </a:lnTo>
                  <a:lnTo>
                    <a:pt x="49222" y="479249"/>
                  </a:lnTo>
                  <a:lnTo>
                    <a:pt x="49720" y="471477"/>
                  </a:lnTo>
                  <a:lnTo>
                    <a:pt x="52790" y="456526"/>
                  </a:lnTo>
                  <a:lnTo>
                    <a:pt x="46733" y="446389"/>
                  </a:lnTo>
                  <a:lnTo>
                    <a:pt x="45889" y="438035"/>
                  </a:lnTo>
                  <a:lnTo>
                    <a:pt x="43690" y="372189"/>
                  </a:lnTo>
                  <a:lnTo>
                    <a:pt x="41865" y="362770"/>
                  </a:lnTo>
                  <a:lnTo>
                    <a:pt x="42694" y="332219"/>
                  </a:lnTo>
                  <a:lnTo>
                    <a:pt x="32031" y="299939"/>
                  </a:lnTo>
                  <a:lnTo>
                    <a:pt x="26914" y="288944"/>
                  </a:lnTo>
                  <a:lnTo>
                    <a:pt x="24438" y="275653"/>
                  </a:lnTo>
                  <a:lnTo>
                    <a:pt x="24687" y="269291"/>
                  </a:lnTo>
                  <a:lnTo>
                    <a:pt x="16015" y="247218"/>
                  </a:lnTo>
                  <a:lnTo>
                    <a:pt x="10387" y="222945"/>
                  </a:lnTo>
                  <a:lnTo>
                    <a:pt x="11216" y="201965"/>
                  </a:lnTo>
                  <a:lnTo>
                    <a:pt x="9557" y="186101"/>
                  </a:lnTo>
                  <a:lnTo>
                    <a:pt x="10400" y="173806"/>
                  </a:lnTo>
                  <a:lnTo>
                    <a:pt x="9004" y="155218"/>
                  </a:lnTo>
                  <a:lnTo>
                    <a:pt x="11009" y="144721"/>
                  </a:lnTo>
                  <a:lnTo>
                    <a:pt x="11299" y="128373"/>
                  </a:lnTo>
                  <a:lnTo>
                    <a:pt x="0" y="69968"/>
                  </a:lnTo>
                  <a:lnTo>
                    <a:pt x="15020" y="70120"/>
                  </a:lnTo>
                  <a:lnTo>
                    <a:pt x="67478" y="70645"/>
                  </a:lnTo>
                  <a:lnTo>
                    <a:pt x="119909" y="70867"/>
                  </a:lnTo>
                  <a:lnTo>
                    <a:pt x="172299" y="70867"/>
                  </a:lnTo>
                  <a:lnTo>
                    <a:pt x="224715" y="70645"/>
                  </a:lnTo>
                  <a:lnTo>
                    <a:pt x="253745" y="70645"/>
                  </a:lnTo>
                  <a:lnTo>
                    <a:pt x="253815" y="31160"/>
                  </a:lnTo>
                  <a:lnTo>
                    <a:pt x="253898" y="0"/>
                  </a:lnTo>
                  <a:lnTo>
                    <a:pt x="280314" y="3471"/>
                  </a:lnTo>
                  <a:lnTo>
                    <a:pt x="288239" y="9100"/>
                  </a:lnTo>
                  <a:lnTo>
                    <a:pt x="290825" y="11728"/>
                  </a:lnTo>
                  <a:lnTo>
                    <a:pt x="290161" y="20317"/>
                  </a:lnTo>
                  <a:lnTo>
                    <a:pt x="292623" y="46332"/>
                  </a:lnTo>
                  <a:lnTo>
                    <a:pt x="297768" y="67976"/>
                  </a:lnTo>
                  <a:lnTo>
                    <a:pt x="309233" y="93908"/>
                  </a:lnTo>
                  <a:lnTo>
                    <a:pt x="309233" y="93991"/>
                  </a:lnTo>
                  <a:lnTo>
                    <a:pt x="310325" y="104143"/>
                  </a:lnTo>
                  <a:lnTo>
                    <a:pt x="314115" y="110505"/>
                  </a:lnTo>
                  <a:lnTo>
                    <a:pt x="320892" y="116369"/>
                  </a:lnTo>
                  <a:lnTo>
                    <a:pt x="346492" y="123132"/>
                  </a:lnTo>
                  <a:lnTo>
                    <a:pt x="391012" y="130669"/>
                  </a:lnTo>
                  <a:lnTo>
                    <a:pt x="416377" y="139728"/>
                  </a:lnTo>
                  <a:lnTo>
                    <a:pt x="422531" y="150474"/>
                  </a:lnTo>
                  <a:lnTo>
                    <a:pt x="434536" y="154527"/>
                  </a:lnTo>
                  <a:lnTo>
                    <a:pt x="452184" y="151954"/>
                  </a:lnTo>
                  <a:lnTo>
                    <a:pt x="464506" y="147072"/>
                  </a:lnTo>
                  <a:lnTo>
                    <a:pt x="474644" y="136436"/>
                  </a:lnTo>
                  <a:close/>
                  <a:moveTo>
                    <a:pt x="474644" y="136436"/>
                  </a:moveTo>
                  <a:lnTo>
                    <a:pt x="474229" y="136519"/>
                  </a:lnTo>
                  <a:lnTo>
                    <a:pt x="474810" y="136257"/>
                  </a:lnTo>
                  <a:lnTo>
                    <a:pt x="474644" y="13643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73152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MN</a:t>
              </a:r>
            </a:p>
          </p:txBody>
        </p:sp>
        <p:sp>
          <p:nvSpPr>
            <p:cNvPr id="107" name="Freeform: Shape 534">
              <a:extLst>
                <a:ext uri="{FF2B5EF4-FFF2-40B4-BE49-F238E27FC236}">
                  <a16:creationId xmlns:a16="http://schemas.microsoft.com/office/drawing/2014/main" id="{91395776-24DA-B70F-3B53-9677BE7C9E89}"/>
                </a:ext>
              </a:extLst>
            </p:cNvPr>
            <p:cNvSpPr/>
            <p:nvPr/>
          </p:nvSpPr>
          <p:spPr>
            <a:xfrm>
              <a:off x="7576343" y="3914146"/>
              <a:ext cx="1096134" cy="476464"/>
            </a:xfrm>
            <a:custGeom>
              <a:avLst/>
              <a:gdLst>
                <a:gd name="connsiteX0" fmla="*/ 1182122 w 1300509"/>
                <a:gd name="connsiteY0" fmla="*/ 3458 h 565301"/>
                <a:gd name="connsiteX1" fmla="*/ 1181486 w 1300509"/>
                <a:gd name="connsiteY1" fmla="*/ 18256 h 565301"/>
                <a:gd name="connsiteX2" fmla="*/ 1185373 w 1300509"/>
                <a:gd name="connsiteY2" fmla="*/ 25793 h 565301"/>
                <a:gd name="connsiteX3" fmla="*/ 1194929 w 1300509"/>
                <a:gd name="connsiteY3" fmla="*/ 32280 h 565301"/>
                <a:gd name="connsiteX4" fmla="*/ 1208041 w 1300509"/>
                <a:gd name="connsiteY4" fmla="*/ 51048 h 565301"/>
                <a:gd name="connsiteX5" fmla="*/ 1221110 w 1300509"/>
                <a:gd name="connsiteY5" fmla="*/ 77298 h 565301"/>
                <a:gd name="connsiteX6" fmla="*/ 1209451 w 1300509"/>
                <a:gd name="connsiteY6" fmla="*/ 68114 h 565301"/>
                <a:gd name="connsiteX7" fmla="*/ 1198400 w 1300509"/>
                <a:gd name="connsiteY7" fmla="*/ 64339 h 565301"/>
                <a:gd name="connsiteX8" fmla="*/ 1182233 w 1300509"/>
                <a:gd name="connsiteY8" fmla="*/ 63177 h 565301"/>
                <a:gd name="connsiteX9" fmla="*/ 1166923 w 1300509"/>
                <a:gd name="connsiteY9" fmla="*/ 58157 h 565301"/>
                <a:gd name="connsiteX10" fmla="*/ 1170464 w 1300509"/>
                <a:gd name="connsiteY10" fmla="*/ 69442 h 565301"/>
                <a:gd name="connsiteX11" fmla="*/ 1171985 w 1300509"/>
                <a:gd name="connsiteY11" fmla="*/ 82194 h 565301"/>
                <a:gd name="connsiteX12" fmla="*/ 1160741 w 1300509"/>
                <a:gd name="connsiteY12" fmla="*/ 80714 h 565301"/>
                <a:gd name="connsiteX13" fmla="*/ 1152733 w 1300509"/>
                <a:gd name="connsiteY13" fmla="*/ 78114 h 565301"/>
                <a:gd name="connsiteX14" fmla="*/ 1161875 w 1300509"/>
                <a:gd name="connsiteY14" fmla="*/ 90022 h 565301"/>
                <a:gd name="connsiteX15" fmla="*/ 1147339 w 1300509"/>
                <a:gd name="connsiteY15" fmla="*/ 89054 h 565301"/>
                <a:gd name="connsiteX16" fmla="*/ 1138432 w 1300509"/>
                <a:gd name="connsiteY16" fmla="*/ 91834 h 565301"/>
                <a:gd name="connsiteX17" fmla="*/ 1135030 w 1300509"/>
                <a:gd name="connsiteY17" fmla="*/ 104875 h 565301"/>
                <a:gd name="connsiteX18" fmla="*/ 1128668 w 1300509"/>
                <a:gd name="connsiteY18" fmla="*/ 113713 h 565301"/>
                <a:gd name="connsiteX19" fmla="*/ 1117424 w 1300509"/>
                <a:gd name="connsiteY19" fmla="*/ 118609 h 565301"/>
                <a:gd name="connsiteX20" fmla="*/ 1097605 w 1300509"/>
                <a:gd name="connsiteY20" fmla="*/ 111583 h 565301"/>
                <a:gd name="connsiteX21" fmla="*/ 1089183 w 1300509"/>
                <a:gd name="connsiteY21" fmla="*/ 99772 h 565301"/>
                <a:gd name="connsiteX22" fmla="*/ 1083719 w 1300509"/>
                <a:gd name="connsiteY22" fmla="*/ 85721 h 565301"/>
                <a:gd name="connsiteX23" fmla="*/ 1086430 w 1300509"/>
                <a:gd name="connsiteY23" fmla="*/ 103147 h 565301"/>
                <a:gd name="connsiteX24" fmla="*/ 1093387 w 1300509"/>
                <a:gd name="connsiteY24" fmla="*/ 120435 h 565301"/>
                <a:gd name="connsiteX25" fmla="*/ 1095185 w 1300509"/>
                <a:gd name="connsiteY25" fmla="*/ 134293 h 565301"/>
                <a:gd name="connsiteX26" fmla="*/ 1112541 w 1300509"/>
                <a:gd name="connsiteY26" fmla="*/ 133131 h 565301"/>
                <a:gd name="connsiteX27" fmla="*/ 1127769 w 1300509"/>
                <a:gd name="connsiteY27" fmla="*/ 127516 h 565301"/>
                <a:gd name="connsiteX28" fmla="*/ 1149054 w 1300509"/>
                <a:gd name="connsiteY28" fmla="*/ 123464 h 565301"/>
                <a:gd name="connsiteX29" fmla="*/ 1162359 w 1300509"/>
                <a:gd name="connsiteY29" fmla="*/ 117848 h 565301"/>
                <a:gd name="connsiteX30" fmla="*/ 1169703 w 1300509"/>
                <a:gd name="connsiteY30" fmla="*/ 111666 h 565301"/>
                <a:gd name="connsiteX31" fmla="*/ 1190517 w 1300509"/>
                <a:gd name="connsiteY31" fmla="*/ 110989 h 565301"/>
                <a:gd name="connsiteX32" fmla="*/ 1195649 w 1300509"/>
                <a:gd name="connsiteY32" fmla="*/ 127115 h 565301"/>
                <a:gd name="connsiteX33" fmla="*/ 1196976 w 1300509"/>
                <a:gd name="connsiteY33" fmla="*/ 143974 h 565301"/>
                <a:gd name="connsiteX34" fmla="*/ 1199700 w 1300509"/>
                <a:gd name="connsiteY34" fmla="*/ 161608 h 565301"/>
                <a:gd name="connsiteX35" fmla="*/ 1205205 w 1300509"/>
                <a:gd name="connsiteY35" fmla="*/ 160307 h 565301"/>
                <a:gd name="connsiteX36" fmla="*/ 1210489 w 1300509"/>
                <a:gd name="connsiteY36" fmla="*/ 153309 h 565301"/>
                <a:gd name="connsiteX37" fmla="*/ 1206782 w 1300509"/>
                <a:gd name="connsiteY37" fmla="*/ 121403 h 565301"/>
                <a:gd name="connsiteX38" fmla="*/ 1222410 w 1300509"/>
                <a:gd name="connsiteY38" fmla="*/ 105788 h 565301"/>
                <a:gd name="connsiteX39" fmla="*/ 1228662 w 1300509"/>
                <a:gd name="connsiteY39" fmla="*/ 105221 h 565301"/>
                <a:gd name="connsiteX40" fmla="*/ 1236767 w 1300509"/>
                <a:gd name="connsiteY40" fmla="*/ 113865 h 565301"/>
                <a:gd name="connsiteX41" fmla="*/ 1241054 w 1300509"/>
                <a:gd name="connsiteY41" fmla="*/ 123616 h 565301"/>
                <a:gd name="connsiteX42" fmla="*/ 1246254 w 1300509"/>
                <a:gd name="connsiteY42" fmla="*/ 137100 h 565301"/>
                <a:gd name="connsiteX43" fmla="*/ 1246862 w 1300509"/>
                <a:gd name="connsiteY43" fmla="*/ 159298 h 565301"/>
                <a:gd name="connsiteX44" fmla="*/ 1224305 w 1300509"/>
                <a:gd name="connsiteY44" fmla="*/ 190527 h 565301"/>
                <a:gd name="connsiteX45" fmla="*/ 1209271 w 1300509"/>
                <a:gd name="connsiteY45" fmla="*/ 218022 h 565301"/>
                <a:gd name="connsiteX46" fmla="*/ 1199936 w 1300509"/>
                <a:gd name="connsiteY46" fmla="*/ 225047 h 565301"/>
                <a:gd name="connsiteX47" fmla="*/ 1184405 w 1300509"/>
                <a:gd name="connsiteY47" fmla="*/ 225698 h 565301"/>
                <a:gd name="connsiteX48" fmla="*/ 1166246 w 1300509"/>
                <a:gd name="connsiteY48" fmla="*/ 223651 h 565301"/>
                <a:gd name="connsiteX49" fmla="*/ 1157643 w 1300509"/>
                <a:gd name="connsiteY49" fmla="*/ 224301 h 565301"/>
                <a:gd name="connsiteX50" fmla="*/ 1151779 w 1300509"/>
                <a:gd name="connsiteY50" fmla="*/ 227620 h 565301"/>
                <a:gd name="connsiteX51" fmla="*/ 1146413 w 1300509"/>
                <a:gd name="connsiteY51" fmla="*/ 221355 h 565301"/>
                <a:gd name="connsiteX52" fmla="*/ 1141143 w 1300509"/>
                <a:gd name="connsiteY52" fmla="*/ 208963 h 565301"/>
                <a:gd name="connsiteX53" fmla="*/ 1133592 w 1300509"/>
                <a:gd name="connsiteY53" fmla="*/ 206072 h 565301"/>
                <a:gd name="connsiteX54" fmla="*/ 1128696 w 1300509"/>
                <a:gd name="connsiteY54" fmla="*/ 207635 h 565301"/>
                <a:gd name="connsiteX55" fmla="*/ 1128295 w 1300509"/>
                <a:gd name="connsiteY55" fmla="*/ 222088 h 565301"/>
                <a:gd name="connsiteX56" fmla="*/ 1113371 w 1300509"/>
                <a:gd name="connsiteY56" fmla="*/ 229349 h 565301"/>
                <a:gd name="connsiteX57" fmla="*/ 1090717 w 1300509"/>
                <a:gd name="connsiteY57" fmla="*/ 228298 h 565301"/>
                <a:gd name="connsiteX58" fmla="*/ 1065781 w 1300509"/>
                <a:gd name="connsiteY58" fmla="*/ 221521 h 565301"/>
                <a:gd name="connsiteX59" fmla="*/ 1078077 w 1300509"/>
                <a:gd name="connsiteY59" fmla="*/ 231838 h 565301"/>
                <a:gd name="connsiteX60" fmla="*/ 1138820 w 1300509"/>
                <a:gd name="connsiteY60" fmla="*/ 242972 h 565301"/>
                <a:gd name="connsiteX61" fmla="*/ 1146012 w 1300509"/>
                <a:gd name="connsiteY61" fmla="*/ 245973 h 565301"/>
                <a:gd name="connsiteX62" fmla="*/ 1153258 w 1300509"/>
                <a:gd name="connsiteY62" fmla="*/ 250993 h 565301"/>
                <a:gd name="connsiteX63" fmla="*/ 1147630 w 1300509"/>
                <a:gd name="connsiteY63" fmla="*/ 262638 h 565301"/>
                <a:gd name="connsiteX64" fmla="*/ 1143923 w 1300509"/>
                <a:gd name="connsiteY64" fmla="*/ 275113 h 565301"/>
                <a:gd name="connsiteX65" fmla="*/ 1145002 w 1300509"/>
                <a:gd name="connsiteY65" fmla="*/ 284034 h 565301"/>
                <a:gd name="connsiteX66" fmla="*/ 1144006 w 1300509"/>
                <a:gd name="connsiteY66" fmla="*/ 290064 h 565301"/>
                <a:gd name="connsiteX67" fmla="*/ 1124851 w 1300509"/>
                <a:gd name="connsiteY67" fmla="*/ 309814 h 565301"/>
                <a:gd name="connsiteX68" fmla="*/ 1112127 w 1300509"/>
                <a:gd name="connsiteY68" fmla="*/ 309814 h 565301"/>
                <a:gd name="connsiteX69" fmla="*/ 1075435 w 1300509"/>
                <a:gd name="connsiteY69" fmla="*/ 289525 h 565301"/>
                <a:gd name="connsiteX70" fmla="*/ 1094452 w 1300509"/>
                <a:gd name="connsiteY70" fmla="*/ 309814 h 565301"/>
                <a:gd name="connsiteX71" fmla="*/ 1107840 w 1300509"/>
                <a:gd name="connsiteY71" fmla="*/ 317351 h 565301"/>
                <a:gd name="connsiteX72" fmla="*/ 1131697 w 1300509"/>
                <a:gd name="connsiteY72" fmla="*/ 317752 h 565301"/>
                <a:gd name="connsiteX73" fmla="*/ 1172510 w 1300509"/>
                <a:gd name="connsiteY73" fmla="*/ 299814 h 565301"/>
                <a:gd name="connsiteX74" fmla="*/ 1188526 w 1300509"/>
                <a:gd name="connsiteY74" fmla="*/ 306245 h 565301"/>
                <a:gd name="connsiteX75" fmla="*/ 1180753 w 1300509"/>
                <a:gd name="connsiteY75" fmla="*/ 325580 h 565301"/>
                <a:gd name="connsiteX76" fmla="*/ 1171943 w 1300509"/>
                <a:gd name="connsiteY76" fmla="*/ 339895 h 565301"/>
                <a:gd name="connsiteX77" fmla="*/ 1157214 w 1300509"/>
                <a:gd name="connsiteY77" fmla="*/ 344403 h 565301"/>
                <a:gd name="connsiteX78" fmla="*/ 1144697 w 1300509"/>
                <a:gd name="connsiteY78" fmla="*/ 350434 h 565301"/>
                <a:gd name="connsiteX79" fmla="*/ 1142526 w 1300509"/>
                <a:gd name="connsiteY79" fmla="*/ 359396 h 565301"/>
                <a:gd name="connsiteX80" fmla="*/ 1133176 w 1300509"/>
                <a:gd name="connsiteY80" fmla="*/ 361940 h 565301"/>
                <a:gd name="connsiteX81" fmla="*/ 1118572 w 1300509"/>
                <a:gd name="connsiteY81" fmla="*/ 365564 h 565301"/>
                <a:gd name="connsiteX82" fmla="*/ 1095931 w 1300509"/>
                <a:gd name="connsiteY82" fmla="*/ 371179 h 565301"/>
                <a:gd name="connsiteX83" fmla="*/ 1082972 w 1300509"/>
                <a:gd name="connsiteY83" fmla="*/ 371940 h 565301"/>
                <a:gd name="connsiteX84" fmla="*/ 1068935 w 1300509"/>
                <a:gd name="connsiteY84" fmla="*/ 392257 h 565301"/>
                <a:gd name="connsiteX85" fmla="*/ 1062808 w 1300509"/>
                <a:gd name="connsiteY85" fmla="*/ 395880 h 565301"/>
                <a:gd name="connsiteX86" fmla="*/ 1052906 w 1300509"/>
                <a:gd name="connsiteY86" fmla="*/ 394718 h 565301"/>
                <a:gd name="connsiteX87" fmla="*/ 1046281 w 1300509"/>
                <a:gd name="connsiteY87" fmla="*/ 382188 h 565301"/>
                <a:gd name="connsiteX88" fmla="*/ 1040762 w 1300509"/>
                <a:gd name="connsiteY88" fmla="*/ 376462 h 565301"/>
                <a:gd name="connsiteX89" fmla="*/ 1045783 w 1300509"/>
                <a:gd name="connsiteY89" fmla="*/ 401509 h 565301"/>
                <a:gd name="connsiteX90" fmla="*/ 1048853 w 1300509"/>
                <a:gd name="connsiteY90" fmla="*/ 407885 h 565301"/>
                <a:gd name="connsiteX91" fmla="*/ 1053210 w 1300509"/>
                <a:gd name="connsiteY91" fmla="*/ 412255 h 565301"/>
                <a:gd name="connsiteX92" fmla="*/ 1035465 w 1300509"/>
                <a:gd name="connsiteY92" fmla="*/ 430083 h 565301"/>
                <a:gd name="connsiteX93" fmla="*/ 1019187 w 1300509"/>
                <a:gd name="connsiteY93" fmla="*/ 451049 h 565301"/>
                <a:gd name="connsiteX94" fmla="*/ 1013088 w 1300509"/>
                <a:gd name="connsiteY94" fmla="*/ 457107 h 565301"/>
                <a:gd name="connsiteX95" fmla="*/ 1006795 w 1300509"/>
                <a:gd name="connsiteY95" fmla="*/ 467258 h 565301"/>
                <a:gd name="connsiteX96" fmla="*/ 995232 w 1300509"/>
                <a:gd name="connsiteY96" fmla="*/ 495085 h 565301"/>
                <a:gd name="connsiteX97" fmla="*/ 994749 w 1300509"/>
                <a:gd name="connsiteY97" fmla="*/ 513756 h 565301"/>
                <a:gd name="connsiteX98" fmla="*/ 992757 w 1300509"/>
                <a:gd name="connsiteY98" fmla="*/ 534930 h 565301"/>
                <a:gd name="connsiteX99" fmla="*/ 990199 w 1300509"/>
                <a:gd name="connsiteY99" fmla="*/ 526065 h 565301"/>
                <a:gd name="connsiteX100" fmla="*/ 988207 w 1300509"/>
                <a:gd name="connsiteY100" fmla="*/ 510796 h 565301"/>
                <a:gd name="connsiteX101" fmla="*/ 980600 w 1300509"/>
                <a:gd name="connsiteY101" fmla="*/ 494352 h 565301"/>
                <a:gd name="connsiteX102" fmla="*/ 984404 w 1300509"/>
                <a:gd name="connsiteY102" fmla="*/ 526577 h 565301"/>
                <a:gd name="connsiteX103" fmla="*/ 980932 w 1300509"/>
                <a:gd name="connsiteY103" fmla="*/ 542592 h 565301"/>
                <a:gd name="connsiteX104" fmla="*/ 921641 w 1300509"/>
                <a:gd name="connsiteY104" fmla="*/ 553256 h 565301"/>
                <a:gd name="connsiteX105" fmla="*/ 899236 w 1300509"/>
                <a:gd name="connsiteY105" fmla="*/ 565302 h 565301"/>
                <a:gd name="connsiteX106" fmla="*/ 873304 w 1300509"/>
                <a:gd name="connsiteY106" fmla="*/ 547613 h 565301"/>
                <a:gd name="connsiteX107" fmla="*/ 849045 w 1300509"/>
                <a:gd name="connsiteY107" fmla="*/ 530837 h 565301"/>
                <a:gd name="connsiteX108" fmla="*/ 824815 w 1300509"/>
                <a:gd name="connsiteY108" fmla="*/ 514088 h 565301"/>
                <a:gd name="connsiteX109" fmla="*/ 800612 w 1300509"/>
                <a:gd name="connsiteY109" fmla="*/ 497229 h 565301"/>
                <a:gd name="connsiteX110" fmla="*/ 776520 w 1300509"/>
                <a:gd name="connsiteY110" fmla="*/ 480370 h 565301"/>
                <a:gd name="connsiteX111" fmla="*/ 752468 w 1300509"/>
                <a:gd name="connsiteY111" fmla="*/ 463455 h 565301"/>
                <a:gd name="connsiteX112" fmla="*/ 728445 w 1300509"/>
                <a:gd name="connsiteY112" fmla="*/ 446513 h 565301"/>
                <a:gd name="connsiteX113" fmla="*/ 704532 w 1300509"/>
                <a:gd name="connsiteY113" fmla="*/ 429502 h 565301"/>
                <a:gd name="connsiteX114" fmla="*/ 683303 w 1300509"/>
                <a:gd name="connsiteY114" fmla="*/ 432558 h 565301"/>
                <a:gd name="connsiteX115" fmla="*/ 662045 w 1300509"/>
                <a:gd name="connsiteY115" fmla="*/ 435615 h 565301"/>
                <a:gd name="connsiteX116" fmla="*/ 640830 w 1300509"/>
                <a:gd name="connsiteY116" fmla="*/ 438671 h 565301"/>
                <a:gd name="connsiteX117" fmla="*/ 619600 w 1300509"/>
                <a:gd name="connsiteY117" fmla="*/ 441645 h 565301"/>
                <a:gd name="connsiteX118" fmla="*/ 598370 w 1300509"/>
                <a:gd name="connsiteY118" fmla="*/ 444618 h 565301"/>
                <a:gd name="connsiteX119" fmla="*/ 577155 w 1300509"/>
                <a:gd name="connsiteY119" fmla="*/ 447592 h 565301"/>
                <a:gd name="connsiteX120" fmla="*/ 555939 w 1300509"/>
                <a:gd name="connsiteY120" fmla="*/ 450482 h 565301"/>
                <a:gd name="connsiteX121" fmla="*/ 534737 w 1300509"/>
                <a:gd name="connsiteY121" fmla="*/ 453373 h 565301"/>
                <a:gd name="connsiteX122" fmla="*/ 531501 w 1300509"/>
                <a:gd name="connsiteY122" fmla="*/ 439266 h 565301"/>
                <a:gd name="connsiteX123" fmla="*/ 529274 w 1300509"/>
                <a:gd name="connsiteY123" fmla="*/ 429266 h 565301"/>
                <a:gd name="connsiteX124" fmla="*/ 513176 w 1300509"/>
                <a:gd name="connsiteY124" fmla="*/ 414219 h 565301"/>
                <a:gd name="connsiteX125" fmla="*/ 503758 w 1300509"/>
                <a:gd name="connsiteY125" fmla="*/ 405381 h 565301"/>
                <a:gd name="connsiteX126" fmla="*/ 488530 w 1300509"/>
                <a:gd name="connsiteY126" fmla="*/ 416861 h 565301"/>
                <a:gd name="connsiteX127" fmla="*/ 486981 w 1300509"/>
                <a:gd name="connsiteY127" fmla="*/ 412725 h 565301"/>
                <a:gd name="connsiteX128" fmla="*/ 486317 w 1300509"/>
                <a:gd name="connsiteY128" fmla="*/ 404967 h 565301"/>
                <a:gd name="connsiteX129" fmla="*/ 484436 w 1300509"/>
                <a:gd name="connsiteY129" fmla="*/ 402560 h 565301"/>
                <a:gd name="connsiteX130" fmla="*/ 479554 w 1300509"/>
                <a:gd name="connsiteY130" fmla="*/ 401481 h 565301"/>
                <a:gd name="connsiteX131" fmla="*/ 455711 w 1300509"/>
                <a:gd name="connsiteY131" fmla="*/ 404399 h 565301"/>
                <a:gd name="connsiteX132" fmla="*/ 431936 w 1300509"/>
                <a:gd name="connsiteY132" fmla="*/ 407179 h 565301"/>
                <a:gd name="connsiteX133" fmla="*/ 408161 w 1300509"/>
                <a:gd name="connsiteY133" fmla="*/ 409904 h 565301"/>
                <a:gd name="connsiteX134" fmla="*/ 384359 w 1300509"/>
                <a:gd name="connsiteY134" fmla="*/ 412629 h 565301"/>
                <a:gd name="connsiteX135" fmla="*/ 360571 w 1300509"/>
                <a:gd name="connsiteY135" fmla="*/ 415270 h 565301"/>
                <a:gd name="connsiteX136" fmla="*/ 336797 w 1300509"/>
                <a:gd name="connsiteY136" fmla="*/ 417912 h 565301"/>
                <a:gd name="connsiteX137" fmla="*/ 313009 w 1300509"/>
                <a:gd name="connsiteY137" fmla="*/ 420526 h 565301"/>
                <a:gd name="connsiteX138" fmla="*/ 289207 w 1300509"/>
                <a:gd name="connsiteY138" fmla="*/ 423126 h 565301"/>
                <a:gd name="connsiteX139" fmla="*/ 283523 w 1300509"/>
                <a:gd name="connsiteY139" fmla="*/ 422282 h 565301"/>
                <a:gd name="connsiteX140" fmla="*/ 273759 w 1300509"/>
                <a:gd name="connsiteY140" fmla="*/ 429875 h 565301"/>
                <a:gd name="connsiteX141" fmla="*/ 247093 w 1300509"/>
                <a:gd name="connsiteY141" fmla="*/ 443083 h 565301"/>
                <a:gd name="connsiteX142" fmla="*/ 234439 w 1300509"/>
                <a:gd name="connsiteY142" fmla="*/ 453179 h 565301"/>
                <a:gd name="connsiteX143" fmla="*/ 229322 w 1300509"/>
                <a:gd name="connsiteY143" fmla="*/ 453428 h 565301"/>
                <a:gd name="connsiteX144" fmla="*/ 206598 w 1300509"/>
                <a:gd name="connsiteY144" fmla="*/ 464645 h 565301"/>
                <a:gd name="connsiteX145" fmla="*/ 183833 w 1300509"/>
                <a:gd name="connsiteY145" fmla="*/ 475806 h 565301"/>
                <a:gd name="connsiteX146" fmla="*/ 181095 w 1300509"/>
                <a:gd name="connsiteY146" fmla="*/ 476207 h 565301"/>
                <a:gd name="connsiteX147" fmla="*/ 135842 w 1300509"/>
                <a:gd name="connsiteY147" fmla="*/ 483233 h 565301"/>
                <a:gd name="connsiteX148" fmla="*/ 90575 w 1300509"/>
                <a:gd name="connsiteY148" fmla="*/ 490092 h 565301"/>
                <a:gd name="connsiteX149" fmla="*/ 45322 w 1300509"/>
                <a:gd name="connsiteY149" fmla="*/ 496759 h 565301"/>
                <a:gd name="connsiteX150" fmla="*/ 0 w 1300509"/>
                <a:gd name="connsiteY150" fmla="*/ 503300 h 565301"/>
                <a:gd name="connsiteX151" fmla="*/ 636 w 1300509"/>
                <a:gd name="connsiteY151" fmla="*/ 463759 h 565301"/>
                <a:gd name="connsiteX152" fmla="*/ 3389 w 1300509"/>
                <a:gd name="connsiteY152" fmla="*/ 454327 h 565301"/>
                <a:gd name="connsiteX153" fmla="*/ 7413 w 1300509"/>
                <a:gd name="connsiteY153" fmla="*/ 451755 h 565301"/>
                <a:gd name="connsiteX154" fmla="*/ 22972 w 1300509"/>
                <a:gd name="connsiteY154" fmla="*/ 449625 h 565301"/>
                <a:gd name="connsiteX155" fmla="*/ 32280 w 1300509"/>
                <a:gd name="connsiteY155" fmla="*/ 443816 h 565301"/>
                <a:gd name="connsiteX156" fmla="*/ 37868 w 1300509"/>
                <a:gd name="connsiteY156" fmla="*/ 419323 h 565301"/>
                <a:gd name="connsiteX157" fmla="*/ 55156 w 1300509"/>
                <a:gd name="connsiteY157" fmla="*/ 398356 h 565301"/>
                <a:gd name="connsiteX158" fmla="*/ 63412 w 1300509"/>
                <a:gd name="connsiteY158" fmla="*/ 392464 h 565301"/>
                <a:gd name="connsiteX159" fmla="*/ 76233 w 1300509"/>
                <a:gd name="connsiteY159" fmla="*/ 387084 h 565301"/>
                <a:gd name="connsiteX160" fmla="*/ 107130 w 1300509"/>
                <a:gd name="connsiteY160" fmla="*/ 378329 h 565301"/>
                <a:gd name="connsiteX161" fmla="*/ 138331 w 1300509"/>
                <a:gd name="connsiteY161" fmla="*/ 355772 h 565301"/>
                <a:gd name="connsiteX162" fmla="*/ 160211 w 1300509"/>
                <a:gd name="connsiteY162" fmla="*/ 335483 h 565301"/>
                <a:gd name="connsiteX163" fmla="*/ 178799 w 1300509"/>
                <a:gd name="connsiteY163" fmla="*/ 328028 h 565301"/>
                <a:gd name="connsiteX164" fmla="*/ 183944 w 1300509"/>
                <a:gd name="connsiteY164" fmla="*/ 320947 h 565301"/>
                <a:gd name="connsiteX165" fmla="*/ 187083 w 1300509"/>
                <a:gd name="connsiteY165" fmla="*/ 312248 h 565301"/>
                <a:gd name="connsiteX166" fmla="*/ 188218 w 1300509"/>
                <a:gd name="connsiteY166" fmla="*/ 300852 h 565301"/>
                <a:gd name="connsiteX167" fmla="*/ 189974 w 1300509"/>
                <a:gd name="connsiteY167" fmla="*/ 298279 h 565301"/>
                <a:gd name="connsiteX168" fmla="*/ 201121 w 1300509"/>
                <a:gd name="connsiteY168" fmla="*/ 297463 h 565301"/>
                <a:gd name="connsiteX169" fmla="*/ 208161 w 1300509"/>
                <a:gd name="connsiteY169" fmla="*/ 286717 h 565301"/>
                <a:gd name="connsiteX170" fmla="*/ 215588 w 1300509"/>
                <a:gd name="connsiteY170" fmla="*/ 280051 h 565301"/>
                <a:gd name="connsiteX171" fmla="*/ 223264 w 1300509"/>
                <a:gd name="connsiteY171" fmla="*/ 275722 h 565301"/>
                <a:gd name="connsiteX172" fmla="*/ 228187 w 1300509"/>
                <a:gd name="connsiteY172" fmla="*/ 274906 h 565301"/>
                <a:gd name="connsiteX173" fmla="*/ 230524 w 1300509"/>
                <a:gd name="connsiteY173" fmla="*/ 277478 h 565301"/>
                <a:gd name="connsiteX174" fmla="*/ 233111 w 1300509"/>
                <a:gd name="connsiteY174" fmla="*/ 285417 h 565301"/>
                <a:gd name="connsiteX175" fmla="*/ 235241 w 1300509"/>
                <a:gd name="connsiteY175" fmla="*/ 287796 h 565301"/>
                <a:gd name="connsiteX176" fmla="*/ 238698 w 1300509"/>
                <a:gd name="connsiteY176" fmla="*/ 287519 h 565301"/>
                <a:gd name="connsiteX177" fmla="*/ 243180 w 1300509"/>
                <a:gd name="connsiteY177" fmla="*/ 284974 h 565301"/>
                <a:gd name="connsiteX178" fmla="*/ 248683 w 1300509"/>
                <a:gd name="connsiteY178" fmla="*/ 278792 h 565301"/>
                <a:gd name="connsiteX179" fmla="*/ 262487 w 1300509"/>
                <a:gd name="connsiteY179" fmla="*/ 260024 h 565301"/>
                <a:gd name="connsiteX180" fmla="*/ 272306 w 1300509"/>
                <a:gd name="connsiteY180" fmla="*/ 252113 h 565301"/>
                <a:gd name="connsiteX181" fmla="*/ 288322 w 1300509"/>
                <a:gd name="connsiteY181" fmla="*/ 246014 h 565301"/>
                <a:gd name="connsiteX182" fmla="*/ 301723 w 1300509"/>
                <a:gd name="connsiteY182" fmla="*/ 252708 h 565301"/>
                <a:gd name="connsiteX183" fmla="*/ 308472 w 1300509"/>
                <a:gd name="connsiteY183" fmla="*/ 248628 h 565301"/>
                <a:gd name="connsiteX184" fmla="*/ 324336 w 1300509"/>
                <a:gd name="connsiteY184" fmla="*/ 212047 h 565301"/>
                <a:gd name="connsiteX185" fmla="*/ 331749 w 1300509"/>
                <a:gd name="connsiteY185" fmla="*/ 204703 h 565301"/>
                <a:gd name="connsiteX186" fmla="*/ 337710 w 1300509"/>
                <a:gd name="connsiteY186" fmla="*/ 201328 h 565301"/>
                <a:gd name="connsiteX187" fmla="*/ 348539 w 1300509"/>
                <a:gd name="connsiteY187" fmla="*/ 199088 h 565301"/>
                <a:gd name="connsiteX188" fmla="*/ 347225 w 1300509"/>
                <a:gd name="connsiteY188" fmla="*/ 189905 h 565301"/>
                <a:gd name="connsiteX189" fmla="*/ 348774 w 1300509"/>
                <a:gd name="connsiteY189" fmla="*/ 175563 h 565301"/>
                <a:gd name="connsiteX190" fmla="*/ 347806 w 1300509"/>
                <a:gd name="connsiteY190" fmla="*/ 166047 h 565301"/>
                <a:gd name="connsiteX191" fmla="*/ 352231 w 1300509"/>
                <a:gd name="connsiteY191" fmla="*/ 151110 h 565301"/>
                <a:gd name="connsiteX192" fmla="*/ 355205 w 1300509"/>
                <a:gd name="connsiteY192" fmla="*/ 153489 h 565301"/>
                <a:gd name="connsiteX193" fmla="*/ 408161 w 1300509"/>
                <a:gd name="connsiteY193" fmla="*/ 145468 h 565301"/>
                <a:gd name="connsiteX194" fmla="*/ 461091 w 1300509"/>
                <a:gd name="connsiteY194" fmla="*/ 137225 h 565301"/>
                <a:gd name="connsiteX195" fmla="*/ 514047 w 1300509"/>
                <a:gd name="connsiteY195" fmla="*/ 128830 h 565301"/>
                <a:gd name="connsiteX196" fmla="*/ 566920 w 1300509"/>
                <a:gd name="connsiteY196" fmla="*/ 120130 h 565301"/>
                <a:gd name="connsiteX197" fmla="*/ 619767 w 1300509"/>
                <a:gd name="connsiteY197" fmla="*/ 111293 h 565301"/>
                <a:gd name="connsiteX198" fmla="*/ 672612 w 1300509"/>
                <a:gd name="connsiteY198" fmla="*/ 102220 h 565301"/>
                <a:gd name="connsiteX199" fmla="*/ 725389 w 1300509"/>
                <a:gd name="connsiteY199" fmla="*/ 92871 h 565301"/>
                <a:gd name="connsiteX200" fmla="*/ 778138 w 1300509"/>
                <a:gd name="connsiteY200" fmla="*/ 83355 h 565301"/>
                <a:gd name="connsiteX201" fmla="*/ 830859 w 1300509"/>
                <a:gd name="connsiteY201" fmla="*/ 73605 h 565301"/>
                <a:gd name="connsiteX202" fmla="*/ 883553 w 1300509"/>
                <a:gd name="connsiteY202" fmla="*/ 63716 h 565301"/>
                <a:gd name="connsiteX203" fmla="*/ 936163 w 1300509"/>
                <a:gd name="connsiteY203" fmla="*/ 53565 h 565301"/>
                <a:gd name="connsiteX204" fmla="*/ 988802 w 1300509"/>
                <a:gd name="connsiteY204" fmla="*/ 43220 h 565301"/>
                <a:gd name="connsiteX205" fmla="*/ 1041316 w 1300509"/>
                <a:gd name="connsiteY205" fmla="*/ 32653 h 565301"/>
                <a:gd name="connsiteX206" fmla="*/ 1093843 w 1300509"/>
                <a:gd name="connsiteY206" fmla="*/ 21907 h 565301"/>
                <a:gd name="connsiteX207" fmla="*/ 1146288 w 1300509"/>
                <a:gd name="connsiteY207" fmla="*/ 10940 h 565301"/>
                <a:gd name="connsiteX208" fmla="*/ 1182122 w 1300509"/>
                <a:gd name="connsiteY208" fmla="*/ 3458 h 565301"/>
                <a:gd name="connsiteX209" fmla="*/ 1193298 w 1300509"/>
                <a:gd name="connsiteY209" fmla="*/ 1079 h 565301"/>
                <a:gd name="connsiteX210" fmla="*/ 1197820 w 1300509"/>
                <a:gd name="connsiteY210" fmla="*/ 0 h 565301"/>
                <a:gd name="connsiteX211" fmla="*/ 1225246 w 1300509"/>
                <a:gd name="connsiteY211" fmla="*/ 54353 h 565301"/>
                <a:gd name="connsiteX212" fmla="*/ 1268451 w 1300509"/>
                <a:gd name="connsiteY212" fmla="*/ 110435 h 565301"/>
                <a:gd name="connsiteX213" fmla="*/ 1274482 w 1300509"/>
                <a:gd name="connsiteY213" fmla="*/ 120462 h 565301"/>
                <a:gd name="connsiteX214" fmla="*/ 1265561 w 1300509"/>
                <a:gd name="connsiteY214" fmla="*/ 112524 h 565301"/>
                <a:gd name="connsiteX215" fmla="*/ 1234581 w 1300509"/>
                <a:gd name="connsiteY215" fmla="*/ 75929 h 565301"/>
                <a:gd name="connsiteX216" fmla="*/ 1215924 w 1300509"/>
                <a:gd name="connsiteY216" fmla="*/ 48669 h 565301"/>
                <a:gd name="connsiteX217" fmla="*/ 1193298 w 1300509"/>
                <a:gd name="connsiteY217" fmla="*/ 1079 h 565301"/>
                <a:gd name="connsiteX218" fmla="*/ 1258300 w 1300509"/>
                <a:gd name="connsiteY218" fmla="*/ 117198 h 565301"/>
                <a:gd name="connsiteX219" fmla="*/ 1256861 w 1300509"/>
                <a:gd name="connsiteY219" fmla="*/ 121334 h 565301"/>
                <a:gd name="connsiteX220" fmla="*/ 1242699 w 1300509"/>
                <a:gd name="connsiteY220" fmla="*/ 103755 h 565301"/>
                <a:gd name="connsiteX221" fmla="*/ 1254068 w 1300509"/>
                <a:gd name="connsiteY221" fmla="*/ 107863 h 565301"/>
                <a:gd name="connsiteX222" fmla="*/ 1257055 w 1300509"/>
                <a:gd name="connsiteY222" fmla="*/ 112759 h 565301"/>
                <a:gd name="connsiteX223" fmla="*/ 1258300 w 1300509"/>
                <a:gd name="connsiteY223" fmla="*/ 117198 h 565301"/>
                <a:gd name="connsiteX224" fmla="*/ 1296942 w 1300509"/>
                <a:gd name="connsiteY224" fmla="*/ 224494 h 565301"/>
                <a:gd name="connsiteX225" fmla="*/ 1278354 w 1300509"/>
                <a:gd name="connsiteY225" fmla="*/ 233899 h 565301"/>
                <a:gd name="connsiteX226" fmla="*/ 1276280 w 1300509"/>
                <a:gd name="connsiteY226" fmla="*/ 232737 h 565301"/>
                <a:gd name="connsiteX227" fmla="*/ 1296541 w 1300509"/>
                <a:gd name="connsiteY227" fmla="*/ 217372 h 565301"/>
                <a:gd name="connsiteX228" fmla="*/ 1295379 w 1300509"/>
                <a:gd name="connsiteY228" fmla="*/ 179739 h 565301"/>
                <a:gd name="connsiteX229" fmla="*/ 1292585 w 1300509"/>
                <a:gd name="connsiteY229" fmla="*/ 162935 h 565301"/>
                <a:gd name="connsiteX230" fmla="*/ 1282503 w 1300509"/>
                <a:gd name="connsiteY230" fmla="*/ 134459 h 565301"/>
                <a:gd name="connsiteX231" fmla="*/ 1281161 w 1300509"/>
                <a:gd name="connsiteY231" fmla="*/ 128359 h 565301"/>
                <a:gd name="connsiteX232" fmla="*/ 1287039 w 1300509"/>
                <a:gd name="connsiteY232" fmla="*/ 136948 h 565301"/>
                <a:gd name="connsiteX233" fmla="*/ 1296555 w 1300509"/>
                <a:gd name="connsiteY233" fmla="*/ 163447 h 565301"/>
                <a:gd name="connsiteX234" fmla="*/ 1300109 w 1300509"/>
                <a:gd name="connsiteY234" fmla="*/ 184442 h 565301"/>
                <a:gd name="connsiteX235" fmla="*/ 1300510 w 1300509"/>
                <a:gd name="connsiteY235" fmla="*/ 216072 h 565301"/>
                <a:gd name="connsiteX236" fmla="*/ 1296942 w 1300509"/>
                <a:gd name="connsiteY236" fmla="*/ 224494 h 565301"/>
                <a:gd name="connsiteX237" fmla="*/ 1263984 w 1300509"/>
                <a:gd name="connsiteY237" fmla="*/ 241353 h 565301"/>
                <a:gd name="connsiteX238" fmla="*/ 1240127 w 1300509"/>
                <a:gd name="connsiteY238" fmla="*/ 260177 h 565301"/>
                <a:gd name="connsiteX239" fmla="*/ 1236891 w 1300509"/>
                <a:gd name="connsiteY239" fmla="*/ 260066 h 565301"/>
                <a:gd name="connsiteX240" fmla="*/ 1252463 w 1300509"/>
                <a:gd name="connsiteY240" fmla="*/ 246941 h 565301"/>
                <a:gd name="connsiteX241" fmla="*/ 1263984 w 1300509"/>
                <a:gd name="connsiteY241" fmla="*/ 241353 h 565301"/>
                <a:gd name="connsiteX242" fmla="*/ 1179108 w 1300509"/>
                <a:gd name="connsiteY242" fmla="*/ 363337 h 565301"/>
                <a:gd name="connsiteX243" fmla="*/ 1175885 w 1300509"/>
                <a:gd name="connsiteY243" fmla="*/ 366200 h 565301"/>
                <a:gd name="connsiteX244" fmla="*/ 1184557 w 1300509"/>
                <a:gd name="connsiteY244" fmla="*/ 340835 h 565301"/>
                <a:gd name="connsiteX245" fmla="*/ 1205122 w 1300509"/>
                <a:gd name="connsiteY245" fmla="*/ 306508 h 565301"/>
                <a:gd name="connsiteX246" fmla="*/ 1211401 w 1300509"/>
                <a:gd name="connsiteY246" fmla="*/ 300561 h 565301"/>
                <a:gd name="connsiteX247" fmla="*/ 1194528 w 1300509"/>
                <a:gd name="connsiteY247" fmla="*/ 329785 h 565301"/>
                <a:gd name="connsiteX248" fmla="*/ 1179108 w 1300509"/>
                <a:gd name="connsiteY248" fmla="*/ 363337 h 565301"/>
                <a:gd name="connsiteX249" fmla="*/ 1172234 w 1300509"/>
                <a:gd name="connsiteY249" fmla="*/ 362493 h 565301"/>
                <a:gd name="connsiteX250" fmla="*/ 1169025 w 1300509"/>
                <a:gd name="connsiteY250" fmla="*/ 363655 h 565301"/>
                <a:gd name="connsiteX251" fmla="*/ 1162746 w 1300509"/>
                <a:gd name="connsiteY251" fmla="*/ 362922 h 565301"/>
                <a:gd name="connsiteX252" fmla="*/ 1153895 w 1300509"/>
                <a:gd name="connsiteY252" fmla="*/ 360848 h 565301"/>
                <a:gd name="connsiteX253" fmla="*/ 1151502 w 1300509"/>
                <a:gd name="connsiteY253" fmla="*/ 358441 h 565301"/>
                <a:gd name="connsiteX254" fmla="*/ 1159427 w 1300509"/>
                <a:gd name="connsiteY254" fmla="*/ 357791 h 565301"/>
                <a:gd name="connsiteX255" fmla="*/ 1172234 w 1300509"/>
                <a:gd name="connsiteY255" fmla="*/ 362493 h 56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</a:cxnLst>
              <a:rect l="l" t="t" r="r" b="b"/>
              <a:pathLst>
                <a:path w="1300509" h="565301">
                  <a:moveTo>
                    <a:pt x="1182122" y="3458"/>
                  </a:moveTo>
                  <a:lnTo>
                    <a:pt x="1181486" y="18256"/>
                  </a:lnTo>
                  <a:lnTo>
                    <a:pt x="1185373" y="25793"/>
                  </a:lnTo>
                  <a:lnTo>
                    <a:pt x="1194929" y="32280"/>
                  </a:lnTo>
                  <a:lnTo>
                    <a:pt x="1208041" y="51048"/>
                  </a:lnTo>
                  <a:lnTo>
                    <a:pt x="1221110" y="77298"/>
                  </a:lnTo>
                  <a:lnTo>
                    <a:pt x="1209451" y="68114"/>
                  </a:lnTo>
                  <a:lnTo>
                    <a:pt x="1198400" y="64339"/>
                  </a:lnTo>
                  <a:lnTo>
                    <a:pt x="1182233" y="63177"/>
                  </a:lnTo>
                  <a:lnTo>
                    <a:pt x="1166923" y="58157"/>
                  </a:lnTo>
                  <a:lnTo>
                    <a:pt x="1170464" y="69442"/>
                  </a:lnTo>
                  <a:lnTo>
                    <a:pt x="1171985" y="82194"/>
                  </a:lnTo>
                  <a:lnTo>
                    <a:pt x="1160741" y="80714"/>
                  </a:lnTo>
                  <a:lnTo>
                    <a:pt x="1152733" y="78114"/>
                  </a:lnTo>
                  <a:lnTo>
                    <a:pt x="1161875" y="90022"/>
                  </a:lnTo>
                  <a:lnTo>
                    <a:pt x="1147339" y="89054"/>
                  </a:lnTo>
                  <a:lnTo>
                    <a:pt x="1138432" y="91834"/>
                  </a:lnTo>
                  <a:lnTo>
                    <a:pt x="1135030" y="104875"/>
                  </a:lnTo>
                  <a:lnTo>
                    <a:pt x="1128668" y="113713"/>
                  </a:lnTo>
                  <a:lnTo>
                    <a:pt x="1117424" y="118609"/>
                  </a:lnTo>
                  <a:lnTo>
                    <a:pt x="1097605" y="111583"/>
                  </a:lnTo>
                  <a:lnTo>
                    <a:pt x="1089183" y="99772"/>
                  </a:lnTo>
                  <a:lnTo>
                    <a:pt x="1083719" y="85721"/>
                  </a:lnTo>
                  <a:lnTo>
                    <a:pt x="1086430" y="103147"/>
                  </a:lnTo>
                  <a:lnTo>
                    <a:pt x="1093387" y="120435"/>
                  </a:lnTo>
                  <a:lnTo>
                    <a:pt x="1095185" y="134293"/>
                  </a:lnTo>
                  <a:lnTo>
                    <a:pt x="1112541" y="133131"/>
                  </a:lnTo>
                  <a:lnTo>
                    <a:pt x="1127769" y="127516"/>
                  </a:lnTo>
                  <a:lnTo>
                    <a:pt x="1149054" y="123464"/>
                  </a:lnTo>
                  <a:lnTo>
                    <a:pt x="1162359" y="117848"/>
                  </a:lnTo>
                  <a:lnTo>
                    <a:pt x="1169703" y="111666"/>
                  </a:lnTo>
                  <a:lnTo>
                    <a:pt x="1190517" y="110989"/>
                  </a:lnTo>
                  <a:lnTo>
                    <a:pt x="1195649" y="127115"/>
                  </a:lnTo>
                  <a:lnTo>
                    <a:pt x="1196976" y="143974"/>
                  </a:lnTo>
                  <a:lnTo>
                    <a:pt x="1199700" y="161608"/>
                  </a:lnTo>
                  <a:lnTo>
                    <a:pt x="1205205" y="160307"/>
                  </a:lnTo>
                  <a:lnTo>
                    <a:pt x="1210489" y="153309"/>
                  </a:lnTo>
                  <a:lnTo>
                    <a:pt x="1206782" y="121403"/>
                  </a:lnTo>
                  <a:lnTo>
                    <a:pt x="1222410" y="105788"/>
                  </a:lnTo>
                  <a:lnTo>
                    <a:pt x="1228662" y="105221"/>
                  </a:lnTo>
                  <a:lnTo>
                    <a:pt x="1236767" y="113865"/>
                  </a:lnTo>
                  <a:lnTo>
                    <a:pt x="1241054" y="123616"/>
                  </a:lnTo>
                  <a:lnTo>
                    <a:pt x="1246254" y="137100"/>
                  </a:lnTo>
                  <a:lnTo>
                    <a:pt x="1246862" y="159298"/>
                  </a:lnTo>
                  <a:lnTo>
                    <a:pt x="1224305" y="190527"/>
                  </a:lnTo>
                  <a:lnTo>
                    <a:pt x="1209271" y="218022"/>
                  </a:lnTo>
                  <a:lnTo>
                    <a:pt x="1199936" y="225047"/>
                  </a:lnTo>
                  <a:lnTo>
                    <a:pt x="1184405" y="225698"/>
                  </a:lnTo>
                  <a:lnTo>
                    <a:pt x="1166246" y="223651"/>
                  </a:lnTo>
                  <a:lnTo>
                    <a:pt x="1157643" y="224301"/>
                  </a:lnTo>
                  <a:lnTo>
                    <a:pt x="1151779" y="227620"/>
                  </a:lnTo>
                  <a:lnTo>
                    <a:pt x="1146413" y="221355"/>
                  </a:lnTo>
                  <a:lnTo>
                    <a:pt x="1141143" y="208963"/>
                  </a:lnTo>
                  <a:lnTo>
                    <a:pt x="1133592" y="206072"/>
                  </a:lnTo>
                  <a:lnTo>
                    <a:pt x="1128696" y="207635"/>
                  </a:lnTo>
                  <a:lnTo>
                    <a:pt x="1128295" y="222088"/>
                  </a:lnTo>
                  <a:lnTo>
                    <a:pt x="1113371" y="229349"/>
                  </a:lnTo>
                  <a:lnTo>
                    <a:pt x="1090717" y="228298"/>
                  </a:lnTo>
                  <a:lnTo>
                    <a:pt x="1065781" y="221521"/>
                  </a:lnTo>
                  <a:lnTo>
                    <a:pt x="1078077" y="231838"/>
                  </a:lnTo>
                  <a:lnTo>
                    <a:pt x="1138820" y="242972"/>
                  </a:lnTo>
                  <a:lnTo>
                    <a:pt x="1146012" y="245973"/>
                  </a:lnTo>
                  <a:lnTo>
                    <a:pt x="1153258" y="250993"/>
                  </a:lnTo>
                  <a:lnTo>
                    <a:pt x="1147630" y="262638"/>
                  </a:lnTo>
                  <a:lnTo>
                    <a:pt x="1143923" y="275113"/>
                  </a:lnTo>
                  <a:lnTo>
                    <a:pt x="1145002" y="284034"/>
                  </a:lnTo>
                  <a:lnTo>
                    <a:pt x="1144006" y="290064"/>
                  </a:lnTo>
                  <a:lnTo>
                    <a:pt x="1124851" y="309814"/>
                  </a:lnTo>
                  <a:lnTo>
                    <a:pt x="1112127" y="309814"/>
                  </a:lnTo>
                  <a:lnTo>
                    <a:pt x="1075435" y="289525"/>
                  </a:lnTo>
                  <a:lnTo>
                    <a:pt x="1094452" y="309814"/>
                  </a:lnTo>
                  <a:lnTo>
                    <a:pt x="1107840" y="317351"/>
                  </a:lnTo>
                  <a:lnTo>
                    <a:pt x="1131697" y="317752"/>
                  </a:lnTo>
                  <a:lnTo>
                    <a:pt x="1172510" y="299814"/>
                  </a:lnTo>
                  <a:lnTo>
                    <a:pt x="1188526" y="306245"/>
                  </a:lnTo>
                  <a:lnTo>
                    <a:pt x="1180753" y="325580"/>
                  </a:lnTo>
                  <a:lnTo>
                    <a:pt x="1171943" y="339895"/>
                  </a:lnTo>
                  <a:lnTo>
                    <a:pt x="1157214" y="344403"/>
                  </a:lnTo>
                  <a:lnTo>
                    <a:pt x="1144697" y="350434"/>
                  </a:lnTo>
                  <a:lnTo>
                    <a:pt x="1142526" y="359396"/>
                  </a:lnTo>
                  <a:lnTo>
                    <a:pt x="1133176" y="361940"/>
                  </a:lnTo>
                  <a:lnTo>
                    <a:pt x="1118572" y="365564"/>
                  </a:lnTo>
                  <a:lnTo>
                    <a:pt x="1095931" y="371179"/>
                  </a:lnTo>
                  <a:lnTo>
                    <a:pt x="1082972" y="371940"/>
                  </a:lnTo>
                  <a:lnTo>
                    <a:pt x="1068935" y="392257"/>
                  </a:lnTo>
                  <a:lnTo>
                    <a:pt x="1062808" y="395880"/>
                  </a:lnTo>
                  <a:lnTo>
                    <a:pt x="1052906" y="394718"/>
                  </a:lnTo>
                  <a:lnTo>
                    <a:pt x="1046281" y="382188"/>
                  </a:lnTo>
                  <a:lnTo>
                    <a:pt x="1040762" y="376462"/>
                  </a:lnTo>
                  <a:lnTo>
                    <a:pt x="1045783" y="401509"/>
                  </a:lnTo>
                  <a:lnTo>
                    <a:pt x="1048853" y="407885"/>
                  </a:lnTo>
                  <a:lnTo>
                    <a:pt x="1053210" y="412255"/>
                  </a:lnTo>
                  <a:lnTo>
                    <a:pt x="1035465" y="430083"/>
                  </a:lnTo>
                  <a:lnTo>
                    <a:pt x="1019187" y="451049"/>
                  </a:lnTo>
                  <a:lnTo>
                    <a:pt x="1013088" y="457107"/>
                  </a:lnTo>
                  <a:lnTo>
                    <a:pt x="1006795" y="467258"/>
                  </a:lnTo>
                  <a:lnTo>
                    <a:pt x="995232" y="495085"/>
                  </a:lnTo>
                  <a:lnTo>
                    <a:pt x="994749" y="513756"/>
                  </a:lnTo>
                  <a:lnTo>
                    <a:pt x="992757" y="534930"/>
                  </a:lnTo>
                  <a:lnTo>
                    <a:pt x="990199" y="526065"/>
                  </a:lnTo>
                  <a:lnTo>
                    <a:pt x="988207" y="510796"/>
                  </a:lnTo>
                  <a:lnTo>
                    <a:pt x="980600" y="494352"/>
                  </a:lnTo>
                  <a:lnTo>
                    <a:pt x="984404" y="526577"/>
                  </a:lnTo>
                  <a:lnTo>
                    <a:pt x="980932" y="542592"/>
                  </a:lnTo>
                  <a:lnTo>
                    <a:pt x="921641" y="553256"/>
                  </a:lnTo>
                  <a:lnTo>
                    <a:pt x="899236" y="565302"/>
                  </a:lnTo>
                  <a:lnTo>
                    <a:pt x="873304" y="547613"/>
                  </a:lnTo>
                  <a:lnTo>
                    <a:pt x="849045" y="530837"/>
                  </a:lnTo>
                  <a:lnTo>
                    <a:pt x="824815" y="514088"/>
                  </a:lnTo>
                  <a:lnTo>
                    <a:pt x="800612" y="497229"/>
                  </a:lnTo>
                  <a:lnTo>
                    <a:pt x="776520" y="480370"/>
                  </a:lnTo>
                  <a:lnTo>
                    <a:pt x="752468" y="463455"/>
                  </a:lnTo>
                  <a:lnTo>
                    <a:pt x="728445" y="446513"/>
                  </a:lnTo>
                  <a:lnTo>
                    <a:pt x="704532" y="429502"/>
                  </a:lnTo>
                  <a:lnTo>
                    <a:pt x="683303" y="432558"/>
                  </a:lnTo>
                  <a:lnTo>
                    <a:pt x="662045" y="435615"/>
                  </a:lnTo>
                  <a:lnTo>
                    <a:pt x="640830" y="438671"/>
                  </a:lnTo>
                  <a:lnTo>
                    <a:pt x="619600" y="441645"/>
                  </a:lnTo>
                  <a:lnTo>
                    <a:pt x="598370" y="444618"/>
                  </a:lnTo>
                  <a:lnTo>
                    <a:pt x="577155" y="447592"/>
                  </a:lnTo>
                  <a:lnTo>
                    <a:pt x="555939" y="450482"/>
                  </a:lnTo>
                  <a:lnTo>
                    <a:pt x="534737" y="453373"/>
                  </a:lnTo>
                  <a:lnTo>
                    <a:pt x="531501" y="439266"/>
                  </a:lnTo>
                  <a:lnTo>
                    <a:pt x="529274" y="429266"/>
                  </a:lnTo>
                  <a:lnTo>
                    <a:pt x="513176" y="414219"/>
                  </a:lnTo>
                  <a:lnTo>
                    <a:pt x="503758" y="405381"/>
                  </a:lnTo>
                  <a:lnTo>
                    <a:pt x="488530" y="416861"/>
                  </a:lnTo>
                  <a:lnTo>
                    <a:pt x="486981" y="412725"/>
                  </a:lnTo>
                  <a:lnTo>
                    <a:pt x="486317" y="404967"/>
                  </a:lnTo>
                  <a:lnTo>
                    <a:pt x="484436" y="402560"/>
                  </a:lnTo>
                  <a:lnTo>
                    <a:pt x="479554" y="401481"/>
                  </a:lnTo>
                  <a:lnTo>
                    <a:pt x="455711" y="404399"/>
                  </a:lnTo>
                  <a:lnTo>
                    <a:pt x="431936" y="407179"/>
                  </a:lnTo>
                  <a:lnTo>
                    <a:pt x="408161" y="409904"/>
                  </a:lnTo>
                  <a:lnTo>
                    <a:pt x="384359" y="412629"/>
                  </a:lnTo>
                  <a:lnTo>
                    <a:pt x="360571" y="415270"/>
                  </a:lnTo>
                  <a:lnTo>
                    <a:pt x="336797" y="417912"/>
                  </a:lnTo>
                  <a:lnTo>
                    <a:pt x="313009" y="420526"/>
                  </a:lnTo>
                  <a:lnTo>
                    <a:pt x="289207" y="423126"/>
                  </a:lnTo>
                  <a:lnTo>
                    <a:pt x="283523" y="422282"/>
                  </a:lnTo>
                  <a:lnTo>
                    <a:pt x="273759" y="429875"/>
                  </a:lnTo>
                  <a:lnTo>
                    <a:pt x="247093" y="443083"/>
                  </a:lnTo>
                  <a:lnTo>
                    <a:pt x="234439" y="453179"/>
                  </a:lnTo>
                  <a:lnTo>
                    <a:pt x="229322" y="453428"/>
                  </a:lnTo>
                  <a:lnTo>
                    <a:pt x="206598" y="464645"/>
                  </a:lnTo>
                  <a:lnTo>
                    <a:pt x="183833" y="475806"/>
                  </a:lnTo>
                  <a:lnTo>
                    <a:pt x="181095" y="476207"/>
                  </a:lnTo>
                  <a:lnTo>
                    <a:pt x="135842" y="483233"/>
                  </a:lnTo>
                  <a:lnTo>
                    <a:pt x="90575" y="490092"/>
                  </a:lnTo>
                  <a:lnTo>
                    <a:pt x="45322" y="496759"/>
                  </a:lnTo>
                  <a:lnTo>
                    <a:pt x="0" y="503300"/>
                  </a:lnTo>
                  <a:lnTo>
                    <a:pt x="636" y="463759"/>
                  </a:lnTo>
                  <a:lnTo>
                    <a:pt x="3389" y="454327"/>
                  </a:lnTo>
                  <a:lnTo>
                    <a:pt x="7413" y="451755"/>
                  </a:lnTo>
                  <a:lnTo>
                    <a:pt x="22972" y="449625"/>
                  </a:lnTo>
                  <a:lnTo>
                    <a:pt x="32280" y="443816"/>
                  </a:lnTo>
                  <a:lnTo>
                    <a:pt x="37868" y="419323"/>
                  </a:lnTo>
                  <a:lnTo>
                    <a:pt x="55156" y="398356"/>
                  </a:lnTo>
                  <a:lnTo>
                    <a:pt x="63412" y="392464"/>
                  </a:lnTo>
                  <a:lnTo>
                    <a:pt x="76233" y="387084"/>
                  </a:lnTo>
                  <a:lnTo>
                    <a:pt x="107130" y="378329"/>
                  </a:lnTo>
                  <a:lnTo>
                    <a:pt x="138331" y="355772"/>
                  </a:lnTo>
                  <a:lnTo>
                    <a:pt x="160211" y="335483"/>
                  </a:lnTo>
                  <a:lnTo>
                    <a:pt x="178799" y="328028"/>
                  </a:lnTo>
                  <a:lnTo>
                    <a:pt x="183944" y="320947"/>
                  </a:lnTo>
                  <a:lnTo>
                    <a:pt x="187083" y="312248"/>
                  </a:lnTo>
                  <a:lnTo>
                    <a:pt x="188218" y="300852"/>
                  </a:lnTo>
                  <a:lnTo>
                    <a:pt x="189974" y="298279"/>
                  </a:lnTo>
                  <a:lnTo>
                    <a:pt x="201121" y="297463"/>
                  </a:lnTo>
                  <a:lnTo>
                    <a:pt x="208161" y="286717"/>
                  </a:lnTo>
                  <a:lnTo>
                    <a:pt x="215588" y="280051"/>
                  </a:lnTo>
                  <a:lnTo>
                    <a:pt x="223264" y="275722"/>
                  </a:lnTo>
                  <a:lnTo>
                    <a:pt x="228187" y="274906"/>
                  </a:lnTo>
                  <a:lnTo>
                    <a:pt x="230524" y="277478"/>
                  </a:lnTo>
                  <a:lnTo>
                    <a:pt x="233111" y="285417"/>
                  </a:lnTo>
                  <a:lnTo>
                    <a:pt x="235241" y="287796"/>
                  </a:lnTo>
                  <a:lnTo>
                    <a:pt x="238698" y="287519"/>
                  </a:lnTo>
                  <a:lnTo>
                    <a:pt x="243180" y="284974"/>
                  </a:lnTo>
                  <a:lnTo>
                    <a:pt x="248683" y="278792"/>
                  </a:lnTo>
                  <a:lnTo>
                    <a:pt x="262487" y="260024"/>
                  </a:lnTo>
                  <a:lnTo>
                    <a:pt x="272306" y="252113"/>
                  </a:lnTo>
                  <a:lnTo>
                    <a:pt x="288322" y="246014"/>
                  </a:lnTo>
                  <a:lnTo>
                    <a:pt x="301723" y="252708"/>
                  </a:lnTo>
                  <a:lnTo>
                    <a:pt x="308472" y="248628"/>
                  </a:lnTo>
                  <a:lnTo>
                    <a:pt x="324336" y="212047"/>
                  </a:lnTo>
                  <a:lnTo>
                    <a:pt x="331749" y="204703"/>
                  </a:lnTo>
                  <a:lnTo>
                    <a:pt x="337710" y="201328"/>
                  </a:lnTo>
                  <a:lnTo>
                    <a:pt x="348539" y="199088"/>
                  </a:lnTo>
                  <a:lnTo>
                    <a:pt x="347225" y="189905"/>
                  </a:lnTo>
                  <a:lnTo>
                    <a:pt x="348774" y="175563"/>
                  </a:lnTo>
                  <a:lnTo>
                    <a:pt x="347806" y="166047"/>
                  </a:lnTo>
                  <a:lnTo>
                    <a:pt x="352231" y="151110"/>
                  </a:lnTo>
                  <a:lnTo>
                    <a:pt x="355205" y="153489"/>
                  </a:lnTo>
                  <a:lnTo>
                    <a:pt x="408161" y="145468"/>
                  </a:lnTo>
                  <a:lnTo>
                    <a:pt x="461091" y="137225"/>
                  </a:lnTo>
                  <a:lnTo>
                    <a:pt x="514047" y="128830"/>
                  </a:lnTo>
                  <a:lnTo>
                    <a:pt x="566920" y="120130"/>
                  </a:lnTo>
                  <a:lnTo>
                    <a:pt x="619767" y="111293"/>
                  </a:lnTo>
                  <a:lnTo>
                    <a:pt x="672612" y="102220"/>
                  </a:lnTo>
                  <a:lnTo>
                    <a:pt x="725389" y="92871"/>
                  </a:lnTo>
                  <a:lnTo>
                    <a:pt x="778138" y="83355"/>
                  </a:lnTo>
                  <a:lnTo>
                    <a:pt x="830859" y="73605"/>
                  </a:lnTo>
                  <a:lnTo>
                    <a:pt x="883553" y="63716"/>
                  </a:lnTo>
                  <a:lnTo>
                    <a:pt x="936163" y="53565"/>
                  </a:lnTo>
                  <a:lnTo>
                    <a:pt x="988802" y="43220"/>
                  </a:lnTo>
                  <a:lnTo>
                    <a:pt x="1041316" y="32653"/>
                  </a:lnTo>
                  <a:lnTo>
                    <a:pt x="1093843" y="21907"/>
                  </a:lnTo>
                  <a:lnTo>
                    <a:pt x="1146288" y="10940"/>
                  </a:lnTo>
                  <a:lnTo>
                    <a:pt x="1182122" y="3458"/>
                  </a:lnTo>
                  <a:close/>
                  <a:moveTo>
                    <a:pt x="1193298" y="1079"/>
                  </a:moveTo>
                  <a:lnTo>
                    <a:pt x="1197820" y="0"/>
                  </a:lnTo>
                  <a:lnTo>
                    <a:pt x="1225246" y="54353"/>
                  </a:lnTo>
                  <a:lnTo>
                    <a:pt x="1268451" y="110435"/>
                  </a:lnTo>
                  <a:lnTo>
                    <a:pt x="1274482" y="120462"/>
                  </a:lnTo>
                  <a:lnTo>
                    <a:pt x="1265561" y="112524"/>
                  </a:lnTo>
                  <a:lnTo>
                    <a:pt x="1234581" y="75929"/>
                  </a:lnTo>
                  <a:lnTo>
                    <a:pt x="1215924" y="48669"/>
                  </a:lnTo>
                  <a:lnTo>
                    <a:pt x="1193298" y="1079"/>
                  </a:lnTo>
                  <a:close/>
                  <a:moveTo>
                    <a:pt x="1258300" y="117198"/>
                  </a:moveTo>
                  <a:lnTo>
                    <a:pt x="1256861" y="121334"/>
                  </a:lnTo>
                  <a:lnTo>
                    <a:pt x="1242699" y="103755"/>
                  </a:lnTo>
                  <a:lnTo>
                    <a:pt x="1254068" y="107863"/>
                  </a:lnTo>
                  <a:lnTo>
                    <a:pt x="1257055" y="112759"/>
                  </a:lnTo>
                  <a:lnTo>
                    <a:pt x="1258300" y="117198"/>
                  </a:lnTo>
                  <a:close/>
                  <a:moveTo>
                    <a:pt x="1296942" y="224494"/>
                  </a:moveTo>
                  <a:lnTo>
                    <a:pt x="1278354" y="233899"/>
                  </a:lnTo>
                  <a:lnTo>
                    <a:pt x="1276280" y="232737"/>
                  </a:lnTo>
                  <a:lnTo>
                    <a:pt x="1296541" y="217372"/>
                  </a:lnTo>
                  <a:lnTo>
                    <a:pt x="1295379" y="179739"/>
                  </a:lnTo>
                  <a:lnTo>
                    <a:pt x="1292585" y="162935"/>
                  </a:lnTo>
                  <a:lnTo>
                    <a:pt x="1282503" y="134459"/>
                  </a:lnTo>
                  <a:lnTo>
                    <a:pt x="1281161" y="128359"/>
                  </a:lnTo>
                  <a:lnTo>
                    <a:pt x="1287039" y="136948"/>
                  </a:lnTo>
                  <a:lnTo>
                    <a:pt x="1296555" y="163447"/>
                  </a:lnTo>
                  <a:lnTo>
                    <a:pt x="1300109" y="184442"/>
                  </a:lnTo>
                  <a:lnTo>
                    <a:pt x="1300510" y="216072"/>
                  </a:lnTo>
                  <a:lnTo>
                    <a:pt x="1296942" y="224494"/>
                  </a:lnTo>
                  <a:close/>
                  <a:moveTo>
                    <a:pt x="1263984" y="241353"/>
                  </a:moveTo>
                  <a:lnTo>
                    <a:pt x="1240127" y="260177"/>
                  </a:lnTo>
                  <a:lnTo>
                    <a:pt x="1236891" y="260066"/>
                  </a:lnTo>
                  <a:lnTo>
                    <a:pt x="1252463" y="246941"/>
                  </a:lnTo>
                  <a:lnTo>
                    <a:pt x="1263984" y="241353"/>
                  </a:lnTo>
                  <a:close/>
                  <a:moveTo>
                    <a:pt x="1179108" y="363337"/>
                  </a:moveTo>
                  <a:lnTo>
                    <a:pt x="1175885" y="366200"/>
                  </a:lnTo>
                  <a:lnTo>
                    <a:pt x="1184557" y="340835"/>
                  </a:lnTo>
                  <a:lnTo>
                    <a:pt x="1205122" y="306508"/>
                  </a:lnTo>
                  <a:lnTo>
                    <a:pt x="1211401" y="300561"/>
                  </a:lnTo>
                  <a:lnTo>
                    <a:pt x="1194528" y="329785"/>
                  </a:lnTo>
                  <a:lnTo>
                    <a:pt x="1179108" y="363337"/>
                  </a:lnTo>
                  <a:close/>
                  <a:moveTo>
                    <a:pt x="1172234" y="362493"/>
                  </a:moveTo>
                  <a:lnTo>
                    <a:pt x="1169025" y="363655"/>
                  </a:lnTo>
                  <a:lnTo>
                    <a:pt x="1162746" y="362922"/>
                  </a:lnTo>
                  <a:lnTo>
                    <a:pt x="1153895" y="360848"/>
                  </a:lnTo>
                  <a:lnTo>
                    <a:pt x="1151502" y="358441"/>
                  </a:lnTo>
                  <a:lnTo>
                    <a:pt x="1159427" y="357791"/>
                  </a:lnTo>
                  <a:lnTo>
                    <a:pt x="1172234" y="362493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438912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NC</a:t>
              </a:r>
            </a:p>
          </p:txBody>
        </p:sp>
        <p:sp>
          <p:nvSpPr>
            <p:cNvPr id="109" name="Freeform: Shape 539">
              <a:extLst>
                <a:ext uri="{FF2B5EF4-FFF2-40B4-BE49-F238E27FC236}">
                  <a16:creationId xmlns:a16="http://schemas.microsoft.com/office/drawing/2014/main" id="{51871962-78AC-7432-8F3C-F54F8CAB7F3D}"/>
                </a:ext>
              </a:extLst>
            </p:cNvPr>
            <p:cNvSpPr/>
            <p:nvPr/>
          </p:nvSpPr>
          <p:spPr>
            <a:xfrm>
              <a:off x="7625093" y="3537337"/>
              <a:ext cx="985591" cy="541894"/>
            </a:xfrm>
            <a:custGeom>
              <a:avLst/>
              <a:gdLst>
                <a:gd name="connsiteX0" fmla="*/ 766756 w 1169356"/>
                <a:gd name="connsiteY0" fmla="*/ 2310 h 642931"/>
                <a:gd name="connsiteX1" fmla="*/ 776174 w 1169356"/>
                <a:gd name="connsiteY1" fmla="*/ 7261 h 642931"/>
                <a:gd name="connsiteX2" fmla="*/ 796587 w 1169356"/>
                <a:gd name="connsiteY2" fmla="*/ 11299 h 642931"/>
                <a:gd name="connsiteX3" fmla="*/ 806005 w 1169356"/>
                <a:gd name="connsiteY3" fmla="*/ 17744 h 642931"/>
                <a:gd name="connsiteX4" fmla="*/ 804360 w 1169356"/>
                <a:gd name="connsiteY4" fmla="*/ 26679 h 642931"/>
                <a:gd name="connsiteX5" fmla="*/ 805093 w 1169356"/>
                <a:gd name="connsiteY5" fmla="*/ 32626 h 642931"/>
                <a:gd name="connsiteX6" fmla="*/ 809823 w 1169356"/>
                <a:gd name="connsiteY6" fmla="*/ 37245 h 642931"/>
                <a:gd name="connsiteX7" fmla="*/ 837221 w 1169356"/>
                <a:gd name="connsiteY7" fmla="*/ 42708 h 642931"/>
                <a:gd name="connsiteX8" fmla="*/ 855988 w 1169356"/>
                <a:gd name="connsiteY8" fmla="*/ 54616 h 642931"/>
                <a:gd name="connsiteX9" fmla="*/ 866458 w 1169356"/>
                <a:gd name="connsiteY9" fmla="*/ 57161 h 642931"/>
                <a:gd name="connsiteX10" fmla="*/ 869611 w 1169356"/>
                <a:gd name="connsiteY10" fmla="*/ 57908 h 642931"/>
                <a:gd name="connsiteX11" fmla="*/ 877232 w 1169356"/>
                <a:gd name="connsiteY11" fmla="*/ 60134 h 642931"/>
                <a:gd name="connsiteX12" fmla="*/ 881353 w 1169356"/>
                <a:gd name="connsiteY12" fmla="*/ 64187 h 642931"/>
                <a:gd name="connsiteX13" fmla="*/ 883484 w 1169356"/>
                <a:gd name="connsiteY13" fmla="*/ 84988 h 642931"/>
                <a:gd name="connsiteX14" fmla="*/ 879113 w 1169356"/>
                <a:gd name="connsiteY14" fmla="*/ 96481 h 642931"/>
                <a:gd name="connsiteX15" fmla="*/ 870538 w 1169356"/>
                <a:gd name="connsiteY15" fmla="*/ 106397 h 642931"/>
                <a:gd name="connsiteX16" fmla="*/ 859958 w 1169356"/>
                <a:gd name="connsiteY16" fmla="*/ 123007 h 642931"/>
                <a:gd name="connsiteX17" fmla="*/ 859294 w 1169356"/>
                <a:gd name="connsiteY17" fmla="*/ 136354 h 642931"/>
                <a:gd name="connsiteX18" fmla="*/ 860041 w 1169356"/>
                <a:gd name="connsiteY18" fmla="*/ 161082 h 642931"/>
                <a:gd name="connsiteX19" fmla="*/ 867481 w 1169356"/>
                <a:gd name="connsiteY19" fmla="*/ 167928 h 642931"/>
                <a:gd name="connsiteX20" fmla="*/ 873747 w 1169356"/>
                <a:gd name="connsiteY20" fmla="*/ 168827 h 642931"/>
                <a:gd name="connsiteX21" fmla="*/ 889860 w 1169356"/>
                <a:gd name="connsiteY21" fmla="*/ 159810 h 642931"/>
                <a:gd name="connsiteX22" fmla="*/ 899250 w 1169356"/>
                <a:gd name="connsiteY22" fmla="*/ 160335 h 642931"/>
                <a:gd name="connsiteX23" fmla="*/ 925196 w 1169356"/>
                <a:gd name="connsiteY23" fmla="*/ 184774 h 642931"/>
                <a:gd name="connsiteX24" fmla="*/ 964668 w 1169356"/>
                <a:gd name="connsiteY24" fmla="*/ 188162 h 642931"/>
                <a:gd name="connsiteX25" fmla="*/ 979701 w 1169356"/>
                <a:gd name="connsiteY25" fmla="*/ 192297 h 642931"/>
                <a:gd name="connsiteX26" fmla="*/ 993988 w 1169356"/>
                <a:gd name="connsiteY26" fmla="*/ 204855 h 642931"/>
                <a:gd name="connsiteX27" fmla="*/ 1012507 w 1169356"/>
                <a:gd name="connsiteY27" fmla="*/ 209779 h 642931"/>
                <a:gd name="connsiteX28" fmla="*/ 1028107 w 1169356"/>
                <a:gd name="connsiteY28" fmla="*/ 219460 h 642931"/>
                <a:gd name="connsiteX29" fmla="*/ 1030237 w 1169356"/>
                <a:gd name="connsiteY29" fmla="*/ 227551 h 642931"/>
                <a:gd name="connsiteX30" fmla="*/ 1027941 w 1169356"/>
                <a:gd name="connsiteY30" fmla="*/ 238200 h 642931"/>
                <a:gd name="connsiteX31" fmla="*/ 1029006 w 1169356"/>
                <a:gd name="connsiteY31" fmla="*/ 251685 h 642931"/>
                <a:gd name="connsiteX32" fmla="*/ 1025286 w 1169356"/>
                <a:gd name="connsiteY32" fmla="*/ 261117 h 642931"/>
                <a:gd name="connsiteX33" fmla="*/ 1012313 w 1169356"/>
                <a:gd name="connsiteY33" fmla="*/ 264893 h 642931"/>
                <a:gd name="connsiteX34" fmla="*/ 1003891 w 1169356"/>
                <a:gd name="connsiteY34" fmla="*/ 264478 h 642931"/>
                <a:gd name="connsiteX35" fmla="*/ 951197 w 1169356"/>
                <a:gd name="connsiteY35" fmla="*/ 227814 h 642931"/>
                <a:gd name="connsiteX36" fmla="*/ 945153 w 1169356"/>
                <a:gd name="connsiteY36" fmla="*/ 224674 h 642931"/>
                <a:gd name="connsiteX37" fmla="*/ 924159 w 1169356"/>
                <a:gd name="connsiteY37" fmla="*/ 204012 h 642931"/>
                <a:gd name="connsiteX38" fmla="*/ 902956 w 1169356"/>
                <a:gd name="connsiteY38" fmla="*/ 195105 h 642931"/>
                <a:gd name="connsiteX39" fmla="*/ 897258 w 1169356"/>
                <a:gd name="connsiteY39" fmla="*/ 196585 h 642931"/>
                <a:gd name="connsiteX40" fmla="*/ 928723 w 1169356"/>
                <a:gd name="connsiteY40" fmla="*/ 214827 h 642931"/>
                <a:gd name="connsiteX41" fmla="*/ 943078 w 1169356"/>
                <a:gd name="connsiteY41" fmla="*/ 229183 h 642931"/>
                <a:gd name="connsiteX42" fmla="*/ 967116 w 1169356"/>
                <a:gd name="connsiteY42" fmla="*/ 248462 h 642931"/>
                <a:gd name="connsiteX43" fmla="*/ 982896 w 1169356"/>
                <a:gd name="connsiteY43" fmla="*/ 255391 h 642931"/>
                <a:gd name="connsiteX44" fmla="*/ 996298 w 1169356"/>
                <a:gd name="connsiteY44" fmla="*/ 268599 h 642931"/>
                <a:gd name="connsiteX45" fmla="*/ 1007196 w 1169356"/>
                <a:gd name="connsiteY45" fmla="*/ 273800 h 642931"/>
                <a:gd name="connsiteX46" fmla="*/ 1034940 w 1169356"/>
                <a:gd name="connsiteY46" fmla="*/ 278502 h 642931"/>
                <a:gd name="connsiteX47" fmla="*/ 1027679 w 1169356"/>
                <a:gd name="connsiteY47" fmla="*/ 287851 h 642931"/>
                <a:gd name="connsiteX48" fmla="*/ 1043183 w 1169356"/>
                <a:gd name="connsiteY48" fmla="*/ 291018 h 642931"/>
                <a:gd name="connsiteX49" fmla="*/ 1047733 w 1169356"/>
                <a:gd name="connsiteY49" fmla="*/ 302138 h 642931"/>
                <a:gd name="connsiteX50" fmla="*/ 1049392 w 1169356"/>
                <a:gd name="connsiteY50" fmla="*/ 315623 h 642931"/>
                <a:gd name="connsiteX51" fmla="*/ 1028578 w 1169356"/>
                <a:gd name="connsiteY51" fmla="*/ 314710 h 642931"/>
                <a:gd name="connsiteX52" fmla="*/ 1030044 w 1169356"/>
                <a:gd name="connsiteY52" fmla="*/ 324543 h 642931"/>
                <a:gd name="connsiteX53" fmla="*/ 1033017 w 1169356"/>
                <a:gd name="connsiteY53" fmla="*/ 329923 h 642931"/>
                <a:gd name="connsiteX54" fmla="*/ 1025356 w 1169356"/>
                <a:gd name="connsiteY54" fmla="*/ 336520 h 642931"/>
                <a:gd name="connsiteX55" fmla="*/ 1011885 w 1169356"/>
                <a:gd name="connsiteY55" fmla="*/ 332731 h 642931"/>
                <a:gd name="connsiteX56" fmla="*/ 972897 w 1169356"/>
                <a:gd name="connsiteY56" fmla="*/ 304337 h 642931"/>
                <a:gd name="connsiteX57" fmla="*/ 974142 w 1169356"/>
                <a:gd name="connsiteY57" fmla="*/ 308956 h 642931"/>
                <a:gd name="connsiteX58" fmla="*/ 977848 w 1169356"/>
                <a:gd name="connsiteY58" fmla="*/ 313838 h 642931"/>
                <a:gd name="connsiteX59" fmla="*/ 1001000 w 1169356"/>
                <a:gd name="connsiteY59" fmla="*/ 332565 h 642931"/>
                <a:gd name="connsiteX60" fmla="*/ 1020238 w 1169356"/>
                <a:gd name="connsiteY60" fmla="*/ 342661 h 642931"/>
                <a:gd name="connsiteX61" fmla="*/ 1035354 w 1169356"/>
                <a:gd name="connsiteY61" fmla="*/ 345787 h 642931"/>
                <a:gd name="connsiteX62" fmla="*/ 1048507 w 1169356"/>
                <a:gd name="connsiteY62" fmla="*/ 354776 h 642931"/>
                <a:gd name="connsiteX63" fmla="*/ 1053790 w 1169356"/>
                <a:gd name="connsiteY63" fmla="*/ 360834 h 642931"/>
                <a:gd name="connsiteX64" fmla="*/ 1058548 w 1169356"/>
                <a:gd name="connsiteY64" fmla="*/ 370737 h 642931"/>
                <a:gd name="connsiteX65" fmla="*/ 1052213 w 1169356"/>
                <a:gd name="connsiteY65" fmla="*/ 379574 h 642931"/>
                <a:gd name="connsiteX66" fmla="*/ 1044040 w 1169356"/>
                <a:gd name="connsiteY66" fmla="*/ 385438 h 642931"/>
                <a:gd name="connsiteX67" fmla="*/ 1033695 w 1169356"/>
                <a:gd name="connsiteY67" fmla="*/ 380335 h 642931"/>
                <a:gd name="connsiteX68" fmla="*/ 1025618 w 1169356"/>
                <a:gd name="connsiteY68" fmla="*/ 374305 h 642931"/>
                <a:gd name="connsiteX69" fmla="*/ 1009188 w 1169356"/>
                <a:gd name="connsiteY69" fmla="*/ 364624 h 642931"/>
                <a:gd name="connsiteX70" fmla="*/ 1001996 w 1169356"/>
                <a:gd name="connsiteY70" fmla="*/ 351346 h 642931"/>
                <a:gd name="connsiteX71" fmla="*/ 991747 w 1169356"/>
                <a:gd name="connsiteY71" fmla="*/ 354320 h 642931"/>
                <a:gd name="connsiteX72" fmla="*/ 944337 w 1169356"/>
                <a:gd name="connsiteY72" fmla="*/ 345635 h 642931"/>
                <a:gd name="connsiteX73" fmla="*/ 908918 w 1169356"/>
                <a:gd name="connsiteY73" fmla="*/ 350918 h 642931"/>
                <a:gd name="connsiteX74" fmla="*/ 913039 w 1169356"/>
                <a:gd name="connsiteY74" fmla="*/ 353808 h 642931"/>
                <a:gd name="connsiteX75" fmla="*/ 917976 w 1169356"/>
                <a:gd name="connsiteY75" fmla="*/ 355302 h 642931"/>
                <a:gd name="connsiteX76" fmla="*/ 946813 w 1169356"/>
                <a:gd name="connsiteY76" fmla="*/ 353808 h 642931"/>
                <a:gd name="connsiteX77" fmla="*/ 959606 w 1169356"/>
                <a:gd name="connsiteY77" fmla="*/ 359769 h 642931"/>
                <a:gd name="connsiteX78" fmla="*/ 984155 w 1169356"/>
                <a:gd name="connsiteY78" fmla="*/ 362162 h 642931"/>
                <a:gd name="connsiteX79" fmla="*/ 998040 w 1169356"/>
                <a:gd name="connsiteY79" fmla="*/ 361277 h 642931"/>
                <a:gd name="connsiteX80" fmla="*/ 1008358 w 1169356"/>
                <a:gd name="connsiteY80" fmla="*/ 382589 h 642931"/>
                <a:gd name="connsiteX81" fmla="*/ 1030306 w 1169356"/>
                <a:gd name="connsiteY81" fmla="*/ 394041 h 642931"/>
                <a:gd name="connsiteX82" fmla="*/ 1035189 w 1169356"/>
                <a:gd name="connsiteY82" fmla="*/ 405036 h 642931"/>
                <a:gd name="connsiteX83" fmla="*/ 1048162 w 1169356"/>
                <a:gd name="connsiteY83" fmla="*/ 403556 h 642931"/>
                <a:gd name="connsiteX84" fmla="*/ 1068036 w 1169356"/>
                <a:gd name="connsiteY84" fmla="*/ 387374 h 642931"/>
                <a:gd name="connsiteX85" fmla="*/ 1083360 w 1169356"/>
                <a:gd name="connsiteY85" fmla="*/ 388108 h 642931"/>
                <a:gd name="connsiteX86" fmla="*/ 1104894 w 1169356"/>
                <a:gd name="connsiteY86" fmla="*/ 386697 h 642931"/>
                <a:gd name="connsiteX87" fmla="*/ 1111670 w 1169356"/>
                <a:gd name="connsiteY87" fmla="*/ 394691 h 642931"/>
                <a:gd name="connsiteX88" fmla="*/ 1119111 w 1169356"/>
                <a:gd name="connsiteY88" fmla="*/ 411135 h 642931"/>
                <a:gd name="connsiteX89" fmla="*/ 1130826 w 1169356"/>
                <a:gd name="connsiteY89" fmla="*/ 428879 h 642931"/>
                <a:gd name="connsiteX90" fmla="*/ 1139912 w 1169356"/>
                <a:gd name="connsiteY90" fmla="*/ 446900 h 642931"/>
                <a:gd name="connsiteX91" fmla="*/ 1135390 w 1169356"/>
                <a:gd name="connsiteY91" fmla="*/ 447951 h 642931"/>
                <a:gd name="connsiteX92" fmla="*/ 1124146 w 1169356"/>
                <a:gd name="connsiteY92" fmla="*/ 450358 h 642931"/>
                <a:gd name="connsiteX93" fmla="*/ 1088132 w 1169356"/>
                <a:gd name="connsiteY93" fmla="*/ 458144 h 642931"/>
                <a:gd name="connsiteX94" fmla="*/ 1035686 w 1169356"/>
                <a:gd name="connsiteY94" fmla="*/ 469112 h 642931"/>
                <a:gd name="connsiteX95" fmla="*/ 983145 w 1169356"/>
                <a:gd name="connsiteY95" fmla="*/ 479858 h 642931"/>
                <a:gd name="connsiteX96" fmla="*/ 930617 w 1169356"/>
                <a:gd name="connsiteY96" fmla="*/ 490424 h 642931"/>
                <a:gd name="connsiteX97" fmla="*/ 878006 w 1169356"/>
                <a:gd name="connsiteY97" fmla="*/ 500770 h 642931"/>
                <a:gd name="connsiteX98" fmla="*/ 825382 w 1169356"/>
                <a:gd name="connsiteY98" fmla="*/ 510921 h 642931"/>
                <a:gd name="connsiteX99" fmla="*/ 772688 w 1169356"/>
                <a:gd name="connsiteY99" fmla="*/ 520810 h 642931"/>
                <a:gd name="connsiteX100" fmla="*/ 719981 w 1169356"/>
                <a:gd name="connsiteY100" fmla="*/ 530560 h 642931"/>
                <a:gd name="connsiteX101" fmla="*/ 667232 w 1169356"/>
                <a:gd name="connsiteY101" fmla="*/ 540075 h 642931"/>
                <a:gd name="connsiteX102" fmla="*/ 614427 w 1169356"/>
                <a:gd name="connsiteY102" fmla="*/ 549425 h 642931"/>
                <a:gd name="connsiteX103" fmla="*/ 561595 w 1169356"/>
                <a:gd name="connsiteY103" fmla="*/ 558497 h 642931"/>
                <a:gd name="connsiteX104" fmla="*/ 508736 w 1169356"/>
                <a:gd name="connsiteY104" fmla="*/ 567335 h 642931"/>
                <a:gd name="connsiteX105" fmla="*/ 455863 w 1169356"/>
                <a:gd name="connsiteY105" fmla="*/ 576034 h 642931"/>
                <a:gd name="connsiteX106" fmla="*/ 402934 w 1169356"/>
                <a:gd name="connsiteY106" fmla="*/ 584429 h 642931"/>
                <a:gd name="connsiteX107" fmla="*/ 349991 w 1169356"/>
                <a:gd name="connsiteY107" fmla="*/ 592672 h 642931"/>
                <a:gd name="connsiteX108" fmla="*/ 297048 w 1169356"/>
                <a:gd name="connsiteY108" fmla="*/ 600694 h 642931"/>
                <a:gd name="connsiteX109" fmla="*/ 294075 w 1169356"/>
                <a:gd name="connsiteY109" fmla="*/ 598315 h 642931"/>
                <a:gd name="connsiteX110" fmla="*/ 273164 w 1169356"/>
                <a:gd name="connsiteY110" fmla="*/ 600805 h 642931"/>
                <a:gd name="connsiteX111" fmla="*/ 257756 w 1169356"/>
                <a:gd name="connsiteY111" fmla="*/ 602589 h 642931"/>
                <a:gd name="connsiteX112" fmla="*/ 251478 w 1169356"/>
                <a:gd name="connsiteY112" fmla="*/ 607402 h 642931"/>
                <a:gd name="connsiteX113" fmla="*/ 220719 w 1169356"/>
                <a:gd name="connsiteY113" fmla="*/ 612021 h 642931"/>
                <a:gd name="connsiteX114" fmla="*/ 196211 w 1169356"/>
                <a:gd name="connsiteY114" fmla="*/ 615645 h 642931"/>
                <a:gd name="connsiteX115" fmla="*/ 154845 w 1169356"/>
                <a:gd name="connsiteY115" fmla="*/ 621702 h 642931"/>
                <a:gd name="connsiteX116" fmla="*/ 104378 w 1169356"/>
                <a:gd name="connsiteY116" fmla="*/ 628783 h 642931"/>
                <a:gd name="connsiteX117" fmla="*/ 33235 w 1169356"/>
                <a:gd name="connsiteY117" fmla="*/ 638561 h 642931"/>
                <a:gd name="connsiteX118" fmla="*/ 0 w 1169356"/>
                <a:gd name="connsiteY118" fmla="*/ 642932 h 642931"/>
                <a:gd name="connsiteX119" fmla="*/ 13678 w 1169356"/>
                <a:gd name="connsiteY119" fmla="*/ 632269 h 642931"/>
                <a:gd name="connsiteX120" fmla="*/ 34825 w 1169356"/>
                <a:gd name="connsiteY120" fmla="*/ 624081 h 642931"/>
                <a:gd name="connsiteX121" fmla="*/ 71752 w 1169356"/>
                <a:gd name="connsiteY121" fmla="*/ 603792 h 642931"/>
                <a:gd name="connsiteX122" fmla="*/ 85126 w 1169356"/>
                <a:gd name="connsiteY122" fmla="*/ 586421 h 642931"/>
                <a:gd name="connsiteX123" fmla="*/ 105360 w 1169356"/>
                <a:gd name="connsiteY123" fmla="*/ 572217 h 642931"/>
                <a:gd name="connsiteX124" fmla="*/ 112552 w 1169356"/>
                <a:gd name="connsiteY124" fmla="*/ 557709 h 642931"/>
                <a:gd name="connsiteX125" fmla="*/ 125276 w 1169356"/>
                <a:gd name="connsiteY125" fmla="*/ 543035 h 642931"/>
                <a:gd name="connsiteX126" fmla="*/ 128581 w 1169356"/>
                <a:gd name="connsiteY126" fmla="*/ 528126 h 642931"/>
                <a:gd name="connsiteX127" fmla="*/ 130226 w 1169356"/>
                <a:gd name="connsiteY127" fmla="*/ 525637 h 642931"/>
                <a:gd name="connsiteX128" fmla="*/ 152258 w 1169356"/>
                <a:gd name="connsiteY128" fmla="*/ 509206 h 642931"/>
                <a:gd name="connsiteX129" fmla="*/ 174995 w 1169356"/>
                <a:gd name="connsiteY129" fmla="*/ 489456 h 642931"/>
                <a:gd name="connsiteX130" fmla="*/ 222890 w 1169356"/>
                <a:gd name="connsiteY130" fmla="*/ 436998 h 642931"/>
                <a:gd name="connsiteX131" fmla="*/ 224896 w 1169356"/>
                <a:gd name="connsiteY131" fmla="*/ 442613 h 642931"/>
                <a:gd name="connsiteX132" fmla="*/ 223900 w 1169356"/>
                <a:gd name="connsiteY132" fmla="*/ 449238 h 642931"/>
                <a:gd name="connsiteX133" fmla="*/ 229695 w 1169356"/>
                <a:gd name="connsiteY133" fmla="*/ 455835 h 642931"/>
                <a:gd name="connsiteX134" fmla="*/ 235310 w 1169356"/>
                <a:gd name="connsiteY134" fmla="*/ 466830 h 642931"/>
                <a:gd name="connsiteX135" fmla="*/ 241810 w 1169356"/>
                <a:gd name="connsiteY135" fmla="*/ 473095 h 642931"/>
                <a:gd name="connsiteX136" fmla="*/ 249431 w 1169356"/>
                <a:gd name="connsiteY136" fmla="*/ 477659 h 642931"/>
                <a:gd name="connsiteX137" fmla="*/ 261394 w 1169356"/>
                <a:gd name="connsiteY137" fmla="*/ 480923 h 642931"/>
                <a:gd name="connsiteX138" fmla="*/ 276095 w 1169356"/>
                <a:gd name="connsiteY138" fmla="*/ 487700 h 642931"/>
                <a:gd name="connsiteX139" fmla="*/ 286911 w 1169356"/>
                <a:gd name="connsiteY139" fmla="*/ 488544 h 642931"/>
                <a:gd name="connsiteX140" fmla="*/ 290396 w 1169356"/>
                <a:gd name="connsiteY140" fmla="*/ 487700 h 642931"/>
                <a:gd name="connsiteX141" fmla="*/ 300547 w 1169356"/>
                <a:gd name="connsiteY141" fmla="*/ 477299 h 642931"/>
                <a:gd name="connsiteX142" fmla="*/ 309385 w 1169356"/>
                <a:gd name="connsiteY142" fmla="*/ 471200 h 642931"/>
                <a:gd name="connsiteX143" fmla="*/ 317877 w 1169356"/>
                <a:gd name="connsiteY143" fmla="*/ 460316 h 642931"/>
                <a:gd name="connsiteX144" fmla="*/ 337792 w 1169356"/>
                <a:gd name="connsiteY144" fmla="*/ 470149 h 642931"/>
                <a:gd name="connsiteX145" fmla="*/ 344887 w 1169356"/>
                <a:gd name="connsiteY145" fmla="*/ 468987 h 642931"/>
                <a:gd name="connsiteX146" fmla="*/ 361498 w 1169356"/>
                <a:gd name="connsiteY146" fmla="*/ 460565 h 642931"/>
                <a:gd name="connsiteX147" fmla="*/ 377693 w 1169356"/>
                <a:gd name="connsiteY147" fmla="*/ 456319 h 642931"/>
                <a:gd name="connsiteX148" fmla="*/ 381469 w 1169356"/>
                <a:gd name="connsiteY148" fmla="*/ 453940 h 642931"/>
                <a:gd name="connsiteX149" fmla="*/ 386683 w 1169356"/>
                <a:gd name="connsiteY149" fmla="*/ 447675 h 642931"/>
                <a:gd name="connsiteX150" fmla="*/ 385024 w 1169356"/>
                <a:gd name="connsiteY150" fmla="*/ 437012 h 642931"/>
                <a:gd name="connsiteX151" fmla="*/ 385936 w 1169356"/>
                <a:gd name="connsiteY151" fmla="*/ 434011 h 642931"/>
                <a:gd name="connsiteX152" fmla="*/ 388412 w 1169356"/>
                <a:gd name="connsiteY152" fmla="*/ 432309 h 642931"/>
                <a:gd name="connsiteX153" fmla="*/ 391634 w 1169356"/>
                <a:gd name="connsiteY153" fmla="*/ 431493 h 642931"/>
                <a:gd name="connsiteX154" fmla="*/ 399656 w 1169356"/>
                <a:gd name="connsiteY154" fmla="*/ 434107 h 642931"/>
                <a:gd name="connsiteX155" fmla="*/ 406889 w 1169356"/>
                <a:gd name="connsiteY155" fmla="*/ 432945 h 642931"/>
                <a:gd name="connsiteX156" fmla="*/ 435449 w 1169356"/>
                <a:gd name="connsiteY156" fmla="*/ 415436 h 642931"/>
                <a:gd name="connsiteX157" fmla="*/ 437938 w 1169356"/>
                <a:gd name="connsiteY157" fmla="*/ 415920 h 642931"/>
                <a:gd name="connsiteX158" fmla="*/ 442834 w 1169356"/>
                <a:gd name="connsiteY158" fmla="*/ 420885 h 642931"/>
                <a:gd name="connsiteX159" fmla="*/ 455060 w 1169356"/>
                <a:gd name="connsiteY159" fmla="*/ 411301 h 642931"/>
                <a:gd name="connsiteX160" fmla="*/ 461823 w 1169356"/>
                <a:gd name="connsiteY160" fmla="*/ 403224 h 642931"/>
                <a:gd name="connsiteX161" fmla="*/ 463566 w 1169356"/>
                <a:gd name="connsiteY161" fmla="*/ 392478 h 642931"/>
                <a:gd name="connsiteX162" fmla="*/ 468448 w 1169356"/>
                <a:gd name="connsiteY162" fmla="*/ 381400 h 642931"/>
                <a:gd name="connsiteX163" fmla="*/ 466305 w 1169356"/>
                <a:gd name="connsiteY163" fmla="*/ 377181 h 642931"/>
                <a:gd name="connsiteX164" fmla="*/ 461021 w 1169356"/>
                <a:gd name="connsiteY164" fmla="*/ 372244 h 642931"/>
                <a:gd name="connsiteX165" fmla="*/ 464313 w 1169356"/>
                <a:gd name="connsiteY165" fmla="*/ 357874 h 642931"/>
                <a:gd name="connsiteX166" fmla="*/ 470260 w 1169356"/>
                <a:gd name="connsiteY166" fmla="*/ 343173 h 642931"/>
                <a:gd name="connsiteX167" fmla="*/ 494145 w 1169356"/>
                <a:gd name="connsiteY167" fmla="*/ 297560 h 642931"/>
                <a:gd name="connsiteX168" fmla="*/ 499677 w 1169356"/>
                <a:gd name="connsiteY168" fmla="*/ 271476 h 642931"/>
                <a:gd name="connsiteX169" fmla="*/ 509635 w 1169356"/>
                <a:gd name="connsiteY169" fmla="*/ 253552 h 642931"/>
                <a:gd name="connsiteX170" fmla="*/ 511640 w 1169356"/>
                <a:gd name="connsiteY170" fmla="*/ 240330 h 642931"/>
                <a:gd name="connsiteX171" fmla="*/ 519164 w 1169356"/>
                <a:gd name="connsiteY171" fmla="*/ 226292 h 642931"/>
                <a:gd name="connsiteX172" fmla="*/ 521211 w 1169356"/>
                <a:gd name="connsiteY172" fmla="*/ 199794 h 642931"/>
                <a:gd name="connsiteX173" fmla="*/ 524447 w 1169356"/>
                <a:gd name="connsiteY173" fmla="*/ 193916 h 642931"/>
                <a:gd name="connsiteX174" fmla="*/ 530242 w 1169356"/>
                <a:gd name="connsiteY174" fmla="*/ 192007 h 642931"/>
                <a:gd name="connsiteX175" fmla="*/ 536826 w 1169356"/>
                <a:gd name="connsiteY175" fmla="*/ 194081 h 642931"/>
                <a:gd name="connsiteX176" fmla="*/ 542039 w 1169356"/>
                <a:gd name="connsiteY176" fmla="*/ 197954 h 642931"/>
                <a:gd name="connsiteX177" fmla="*/ 546272 w 1169356"/>
                <a:gd name="connsiteY177" fmla="*/ 205049 h 642931"/>
                <a:gd name="connsiteX178" fmla="*/ 562923 w 1169356"/>
                <a:gd name="connsiteY178" fmla="*/ 208852 h 642931"/>
                <a:gd name="connsiteX179" fmla="*/ 576062 w 1169356"/>
                <a:gd name="connsiteY179" fmla="*/ 207276 h 642931"/>
                <a:gd name="connsiteX180" fmla="*/ 584249 w 1169356"/>
                <a:gd name="connsiteY180" fmla="*/ 200762 h 642931"/>
                <a:gd name="connsiteX181" fmla="*/ 587887 w 1169356"/>
                <a:gd name="connsiteY181" fmla="*/ 190818 h 642931"/>
                <a:gd name="connsiteX182" fmla="*/ 591829 w 1169356"/>
                <a:gd name="connsiteY182" fmla="*/ 172824 h 642931"/>
                <a:gd name="connsiteX183" fmla="*/ 596794 w 1169356"/>
                <a:gd name="connsiteY183" fmla="*/ 161663 h 642931"/>
                <a:gd name="connsiteX184" fmla="*/ 598868 w 1169356"/>
                <a:gd name="connsiteY184" fmla="*/ 148358 h 642931"/>
                <a:gd name="connsiteX185" fmla="*/ 601732 w 1169356"/>
                <a:gd name="connsiteY185" fmla="*/ 138871 h 642931"/>
                <a:gd name="connsiteX186" fmla="*/ 607706 w 1169356"/>
                <a:gd name="connsiteY186" fmla="*/ 132094 h 642931"/>
                <a:gd name="connsiteX187" fmla="*/ 625132 w 1169356"/>
                <a:gd name="connsiteY187" fmla="*/ 129134 h 642931"/>
                <a:gd name="connsiteX188" fmla="*/ 632573 w 1169356"/>
                <a:gd name="connsiteY188" fmla="*/ 119785 h 642931"/>
                <a:gd name="connsiteX189" fmla="*/ 637773 w 1169356"/>
                <a:gd name="connsiteY189" fmla="*/ 109799 h 642931"/>
                <a:gd name="connsiteX190" fmla="*/ 641397 w 1169356"/>
                <a:gd name="connsiteY190" fmla="*/ 106134 h 642931"/>
                <a:gd name="connsiteX191" fmla="*/ 646348 w 1169356"/>
                <a:gd name="connsiteY191" fmla="*/ 105664 h 642931"/>
                <a:gd name="connsiteX192" fmla="*/ 659321 w 1169356"/>
                <a:gd name="connsiteY192" fmla="*/ 88722 h 642931"/>
                <a:gd name="connsiteX193" fmla="*/ 674188 w 1169356"/>
                <a:gd name="connsiteY193" fmla="*/ 55584 h 642931"/>
                <a:gd name="connsiteX194" fmla="*/ 675018 w 1169356"/>
                <a:gd name="connsiteY194" fmla="*/ 36333 h 642931"/>
                <a:gd name="connsiteX195" fmla="*/ 677729 w 1169356"/>
                <a:gd name="connsiteY195" fmla="*/ 22143 h 642931"/>
                <a:gd name="connsiteX196" fmla="*/ 677162 w 1169356"/>
                <a:gd name="connsiteY196" fmla="*/ 8174 h 642931"/>
                <a:gd name="connsiteX197" fmla="*/ 679734 w 1169356"/>
                <a:gd name="connsiteY197" fmla="*/ 0 h 642931"/>
                <a:gd name="connsiteX198" fmla="*/ 700702 w 1169356"/>
                <a:gd name="connsiteY198" fmla="*/ 11078 h 642931"/>
                <a:gd name="connsiteX199" fmla="*/ 712872 w 1169356"/>
                <a:gd name="connsiteY199" fmla="*/ 17509 h 642931"/>
                <a:gd name="connsiteX200" fmla="*/ 740450 w 1169356"/>
                <a:gd name="connsiteY200" fmla="*/ 31976 h 642931"/>
                <a:gd name="connsiteX201" fmla="*/ 758762 w 1169356"/>
                <a:gd name="connsiteY201" fmla="*/ 41533 h 642931"/>
                <a:gd name="connsiteX202" fmla="*/ 761997 w 1169356"/>
                <a:gd name="connsiteY202" fmla="*/ 25600 h 642931"/>
                <a:gd name="connsiteX203" fmla="*/ 766756 w 1169356"/>
                <a:gd name="connsiteY203" fmla="*/ 2310 h 642931"/>
                <a:gd name="connsiteX204" fmla="*/ 1165705 w 1169356"/>
                <a:gd name="connsiteY204" fmla="*/ 161207 h 642931"/>
                <a:gd name="connsiteX205" fmla="*/ 1169357 w 1169356"/>
                <a:gd name="connsiteY205" fmla="*/ 159796 h 642931"/>
                <a:gd name="connsiteX206" fmla="*/ 1169357 w 1169356"/>
                <a:gd name="connsiteY206" fmla="*/ 159796 h 642931"/>
                <a:gd name="connsiteX207" fmla="*/ 1160464 w 1169356"/>
                <a:gd name="connsiteY207" fmla="*/ 190541 h 642931"/>
                <a:gd name="connsiteX208" fmla="*/ 1154725 w 1169356"/>
                <a:gd name="connsiteY208" fmla="*/ 194898 h 642931"/>
                <a:gd name="connsiteX209" fmla="*/ 1165705 w 1169356"/>
                <a:gd name="connsiteY209" fmla="*/ 161207 h 642931"/>
                <a:gd name="connsiteX210" fmla="*/ 1111518 w 1169356"/>
                <a:gd name="connsiteY210" fmla="*/ 189379 h 642931"/>
                <a:gd name="connsiteX211" fmla="*/ 1115211 w 1169356"/>
                <a:gd name="connsiteY211" fmla="*/ 180071 h 642931"/>
                <a:gd name="connsiteX212" fmla="*/ 1135873 w 1169356"/>
                <a:gd name="connsiteY212" fmla="*/ 172368 h 642931"/>
                <a:gd name="connsiteX213" fmla="*/ 1148694 w 1169356"/>
                <a:gd name="connsiteY213" fmla="*/ 167472 h 642931"/>
                <a:gd name="connsiteX214" fmla="*/ 1133577 w 1169356"/>
                <a:gd name="connsiteY214" fmla="*/ 245115 h 642931"/>
                <a:gd name="connsiteX215" fmla="*/ 1137879 w 1169356"/>
                <a:gd name="connsiteY215" fmla="*/ 257770 h 642931"/>
                <a:gd name="connsiteX216" fmla="*/ 1132513 w 1169356"/>
                <a:gd name="connsiteY216" fmla="*/ 263358 h 642931"/>
                <a:gd name="connsiteX217" fmla="*/ 1123661 w 1169356"/>
                <a:gd name="connsiteY217" fmla="*/ 268973 h 642931"/>
                <a:gd name="connsiteX218" fmla="*/ 1115750 w 1169356"/>
                <a:gd name="connsiteY218" fmla="*/ 279000 h 642931"/>
                <a:gd name="connsiteX219" fmla="*/ 1111187 w 1169356"/>
                <a:gd name="connsiteY219" fmla="*/ 288972 h 642931"/>
                <a:gd name="connsiteX220" fmla="*/ 1110357 w 1169356"/>
                <a:gd name="connsiteY220" fmla="*/ 313355 h 642931"/>
                <a:gd name="connsiteX221" fmla="*/ 1104700 w 1169356"/>
                <a:gd name="connsiteY221" fmla="*/ 341873 h 642931"/>
                <a:gd name="connsiteX222" fmla="*/ 1095088 w 1169356"/>
                <a:gd name="connsiteY222" fmla="*/ 332675 h 642931"/>
                <a:gd name="connsiteX223" fmla="*/ 1091215 w 1169356"/>
                <a:gd name="connsiteY223" fmla="*/ 323824 h 642931"/>
                <a:gd name="connsiteX224" fmla="*/ 1088975 w 1169356"/>
                <a:gd name="connsiteY224" fmla="*/ 298971 h 642931"/>
                <a:gd name="connsiteX225" fmla="*/ 1092515 w 1169356"/>
                <a:gd name="connsiteY225" fmla="*/ 256692 h 642931"/>
                <a:gd name="connsiteX226" fmla="*/ 1100634 w 1169356"/>
                <a:gd name="connsiteY226" fmla="*/ 229003 h 642931"/>
                <a:gd name="connsiteX227" fmla="*/ 1108407 w 1169356"/>
                <a:gd name="connsiteY227" fmla="*/ 215048 h 642931"/>
                <a:gd name="connsiteX228" fmla="*/ 1111518 w 1169356"/>
                <a:gd name="connsiteY228" fmla="*/ 189379 h 64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1169356" h="642931">
                  <a:moveTo>
                    <a:pt x="766756" y="2310"/>
                  </a:moveTo>
                  <a:lnTo>
                    <a:pt x="776174" y="7261"/>
                  </a:lnTo>
                  <a:lnTo>
                    <a:pt x="796587" y="11299"/>
                  </a:lnTo>
                  <a:lnTo>
                    <a:pt x="806005" y="17744"/>
                  </a:lnTo>
                  <a:lnTo>
                    <a:pt x="804360" y="26679"/>
                  </a:lnTo>
                  <a:lnTo>
                    <a:pt x="805093" y="32626"/>
                  </a:lnTo>
                  <a:lnTo>
                    <a:pt x="809823" y="37245"/>
                  </a:lnTo>
                  <a:lnTo>
                    <a:pt x="837221" y="42708"/>
                  </a:lnTo>
                  <a:lnTo>
                    <a:pt x="855988" y="54616"/>
                  </a:lnTo>
                  <a:lnTo>
                    <a:pt x="866458" y="57161"/>
                  </a:lnTo>
                  <a:lnTo>
                    <a:pt x="869611" y="57908"/>
                  </a:lnTo>
                  <a:lnTo>
                    <a:pt x="877232" y="60134"/>
                  </a:lnTo>
                  <a:lnTo>
                    <a:pt x="881353" y="64187"/>
                  </a:lnTo>
                  <a:lnTo>
                    <a:pt x="883484" y="84988"/>
                  </a:lnTo>
                  <a:lnTo>
                    <a:pt x="879113" y="96481"/>
                  </a:lnTo>
                  <a:lnTo>
                    <a:pt x="870538" y="106397"/>
                  </a:lnTo>
                  <a:lnTo>
                    <a:pt x="859958" y="123007"/>
                  </a:lnTo>
                  <a:lnTo>
                    <a:pt x="859294" y="136354"/>
                  </a:lnTo>
                  <a:lnTo>
                    <a:pt x="860041" y="161082"/>
                  </a:lnTo>
                  <a:lnTo>
                    <a:pt x="867481" y="167928"/>
                  </a:lnTo>
                  <a:lnTo>
                    <a:pt x="873747" y="168827"/>
                  </a:lnTo>
                  <a:lnTo>
                    <a:pt x="889860" y="159810"/>
                  </a:lnTo>
                  <a:lnTo>
                    <a:pt x="899250" y="160335"/>
                  </a:lnTo>
                  <a:lnTo>
                    <a:pt x="925196" y="184774"/>
                  </a:lnTo>
                  <a:lnTo>
                    <a:pt x="964668" y="188162"/>
                  </a:lnTo>
                  <a:lnTo>
                    <a:pt x="979701" y="192297"/>
                  </a:lnTo>
                  <a:lnTo>
                    <a:pt x="993988" y="204855"/>
                  </a:lnTo>
                  <a:lnTo>
                    <a:pt x="1012507" y="209779"/>
                  </a:lnTo>
                  <a:lnTo>
                    <a:pt x="1028107" y="219460"/>
                  </a:lnTo>
                  <a:lnTo>
                    <a:pt x="1030237" y="227551"/>
                  </a:lnTo>
                  <a:lnTo>
                    <a:pt x="1027941" y="238200"/>
                  </a:lnTo>
                  <a:lnTo>
                    <a:pt x="1029006" y="251685"/>
                  </a:lnTo>
                  <a:lnTo>
                    <a:pt x="1025286" y="261117"/>
                  </a:lnTo>
                  <a:lnTo>
                    <a:pt x="1012313" y="264893"/>
                  </a:lnTo>
                  <a:lnTo>
                    <a:pt x="1003891" y="264478"/>
                  </a:lnTo>
                  <a:lnTo>
                    <a:pt x="951197" y="227814"/>
                  </a:lnTo>
                  <a:lnTo>
                    <a:pt x="945153" y="224674"/>
                  </a:lnTo>
                  <a:lnTo>
                    <a:pt x="924159" y="204012"/>
                  </a:lnTo>
                  <a:lnTo>
                    <a:pt x="902956" y="195105"/>
                  </a:lnTo>
                  <a:lnTo>
                    <a:pt x="897258" y="196585"/>
                  </a:lnTo>
                  <a:lnTo>
                    <a:pt x="928723" y="214827"/>
                  </a:lnTo>
                  <a:lnTo>
                    <a:pt x="943078" y="229183"/>
                  </a:lnTo>
                  <a:lnTo>
                    <a:pt x="967116" y="248462"/>
                  </a:lnTo>
                  <a:lnTo>
                    <a:pt x="982896" y="255391"/>
                  </a:lnTo>
                  <a:lnTo>
                    <a:pt x="996298" y="268599"/>
                  </a:lnTo>
                  <a:lnTo>
                    <a:pt x="1007196" y="273800"/>
                  </a:lnTo>
                  <a:lnTo>
                    <a:pt x="1034940" y="278502"/>
                  </a:lnTo>
                  <a:lnTo>
                    <a:pt x="1027679" y="287851"/>
                  </a:lnTo>
                  <a:lnTo>
                    <a:pt x="1043183" y="291018"/>
                  </a:lnTo>
                  <a:lnTo>
                    <a:pt x="1047733" y="302138"/>
                  </a:lnTo>
                  <a:lnTo>
                    <a:pt x="1049392" y="315623"/>
                  </a:lnTo>
                  <a:lnTo>
                    <a:pt x="1028578" y="314710"/>
                  </a:lnTo>
                  <a:lnTo>
                    <a:pt x="1030044" y="324543"/>
                  </a:lnTo>
                  <a:lnTo>
                    <a:pt x="1033017" y="329923"/>
                  </a:lnTo>
                  <a:lnTo>
                    <a:pt x="1025356" y="336520"/>
                  </a:lnTo>
                  <a:lnTo>
                    <a:pt x="1011885" y="332731"/>
                  </a:lnTo>
                  <a:lnTo>
                    <a:pt x="972897" y="304337"/>
                  </a:lnTo>
                  <a:lnTo>
                    <a:pt x="974142" y="308956"/>
                  </a:lnTo>
                  <a:lnTo>
                    <a:pt x="977848" y="313838"/>
                  </a:lnTo>
                  <a:lnTo>
                    <a:pt x="1001000" y="332565"/>
                  </a:lnTo>
                  <a:lnTo>
                    <a:pt x="1020238" y="342661"/>
                  </a:lnTo>
                  <a:lnTo>
                    <a:pt x="1035354" y="345787"/>
                  </a:lnTo>
                  <a:lnTo>
                    <a:pt x="1048507" y="354776"/>
                  </a:lnTo>
                  <a:lnTo>
                    <a:pt x="1053790" y="360834"/>
                  </a:lnTo>
                  <a:lnTo>
                    <a:pt x="1058548" y="370737"/>
                  </a:lnTo>
                  <a:lnTo>
                    <a:pt x="1052213" y="379574"/>
                  </a:lnTo>
                  <a:lnTo>
                    <a:pt x="1044040" y="385438"/>
                  </a:lnTo>
                  <a:lnTo>
                    <a:pt x="1033695" y="380335"/>
                  </a:lnTo>
                  <a:lnTo>
                    <a:pt x="1025618" y="374305"/>
                  </a:lnTo>
                  <a:lnTo>
                    <a:pt x="1009188" y="364624"/>
                  </a:lnTo>
                  <a:lnTo>
                    <a:pt x="1001996" y="351346"/>
                  </a:lnTo>
                  <a:lnTo>
                    <a:pt x="991747" y="354320"/>
                  </a:lnTo>
                  <a:lnTo>
                    <a:pt x="944337" y="345635"/>
                  </a:lnTo>
                  <a:lnTo>
                    <a:pt x="908918" y="350918"/>
                  </a:lnTo>
                  <a:lnTo>
                    <a:pt x="913039" y="353808"/>
                  </a:lnTo>
                  <a:lnTo>
                    <a:pt x="917976" y="355302"/>
                  </a:lnTo>
                  <a:lnTo>
                    <a:pt x="946813" y="353808"/>
                  </a:lnTo>
                  <a:lnTo>
                    <a:pt x="959606" y="359769"/>
                  </a:lnTo>
                  <a:lnTo>
                    <a:pt x="984155" y="362162"/>
                  </a:lnTo>
                  <a:lnTo>
                    <a:pt x="998040" y="361277"/>
                  </a:lnTo>
                  <a:lnTo>
                    <a:pt x="1008358" y="382589"/>
                  </a:lnTo>
                  <a:lnTo>
                    <a:pt x="1030306" y="394041"/>
                  </a:lnTo>
                  <a:lnTo>
                    <a:pt x="1035189" y="405036"/>
                  </a:lnTo>
                  <a:lnTo>
                    <a:pt x="1048162" y="403556"/>
                  </a:lnTo>
                  <a:lnTo>
                    <a:pt x="1068036" y="387374"/>
                  </a:lnTo>
                  <a:lnTo>
                    <a:pt x="1083360" y="388108"/>
                  </a:lnTo>
                  <a:lnTo>
                    <a:pt x="1104894" y="386697"/>
                  </a:lnTo>
                  <a:lnTo>
                    <a:pt x="1111670" y="394691"/>
                  </a:lnTo>
                  <a:lnTo>
                    <a:pt x="1119111" y="411135"/>
                  </a:lnTo>
                  <a:lnTo>
                    <a:pt x="1130826" y="428879"/>
                  </a:lnTo>
                  <a:lnTo>
                    <a:pt x="1139912" y="446900"/>
                  </a:lnTo>
                  <a:lnTo>
                    <a:pt x="1135390" y="447951"/>
                  </a:lnTo>
                  <a:lnTo>
                    <a:pt x="1124146" y="450358"/>
                  </a:lnTo>
                  <a:lnTo>
                    <a:pt x="1088132" y="458144"/>
                  </a:lnTo>
                  <a:lnTo>
                    <a:pt x="1035686" y="469112"/>
                  </a:lnTo>
                  <a:lnTo>
                    <a:pt x="983145" y="479858"/>
                  </a:lnTo>
                  <a:lnTo>
                    <a:pt x="930617" y="490424"/>
                  </a:lnTo>
                  <a:lnTo>
                    <a:pt x="878006" y="500770"/>
                  </a:lnTo>
                  <a:lnTo>
                    <a:pt x="825382" y="510921"/>
                  </a:lnTo>
                  <a:lnTo>
                    <a:pt x="772688" y="520810"/>
                  </a:lnTo>
                  <a:lnTo>
                    <a:pt x="719981" y="530560"/>
                  </a:lnTo>
                  <a:lnTo>
                    <a:pt x="667232" y="540075"/>
                  </a:lnTo>
                  <a:lnTo>
                    <a:pt x="614427" y="549425"/>
                  </a:lnTo>
                  <a:lnTo>
                    <a:pt x="561595" y="558497"/>
                  </a:lnTo>
                  <a:lnTo>
                    <a:pt x="508736" y="567335"/>
                  </a:lnTo>
                  <a:lnTo>
                    <a:pt x="455863" y="576034"/>
                  </a:lnTo>
                  <a:lnTo>
                    <a:pt x="402934" y="584429"/>
                  </a:lnTo>
                  <a:lnTo>
                    <a:pt x="349991" y="592672"/>
                  </a:lnTo>
                  <a:lnTo>
                    <a:pt x="297048" y="600694"/>
                  </a:lnTo>
                  <a:lnTo>
                    <a:pt x="294075" y="598315"/>
                  </a:lnTo>
                  <a:lnTo>
                    <a:pt x="273164" y="600805"/>
                  </a:lnTo>
                  <a:lnTo>
                    <a:pt x="257756" y="602589"/>
                  </a:lnTo>
                  <a:lnTo>
                    <a:pt x="251478" y="607402"/>
                  </a:lnTo>
                  <a:lnTo>
                    <a:pt x="220719" y="612021"/>
                  </a:lnTo>
                  <a:lnTo>
                    <a:pt x="196211" y="615645"/>
                  </a:lnTo>
                  <a:lnTo>
                    <a:pt x="154845" y="621702"/>
                  </a:lnTo>
                  <a:lnTo>
                    <a:pt x="104378" y="628783"/>
                  </a:lnTo>
                  <a:lnTo>
                    <a:pt x="33235" y="638561"/>
                  </a:lnTo>
                  <a:lnTo>
                    <a:pt x="0" y="642932"/>
                  </a:lnTo>
                  <a:lnTo>
                    <a:pt x="13678" y="632269"/>
                  </a:lnTo>
                  <a:lnTo>
                    <a:pt x="34825" y="624081"/>
                  </a:lnTo>
                  <a:lnTo>
                    <a:pt x="71752" y="603792"/>
                  </a:lnTo>
                  <a:lnTo>
                    <a:pt x="85126" y="586421"/>
                  </a:lnTo>
                  <a:lnTo>
                    <a:pt x="105360" y="572217"/>
                  </a:lnTo>
                  <a:lnTo>
                    <a:pt x="112552" y="557709"/>
                  </a:lnTo>
                  <a:lnTo>
                    <a:pt x="125276" y="543035"/>
                  </a:lnTo>
                  <a:lnTo>
                    <a:pt x="128581" y="528126"/>
                  </a:lnTo>
                  <a:lnTo>
                    <a:pt x="130226" y="525637"/>
                  </a:lnTo>
                  <a:lnTo>
                    <a:pt x="152258" y="509206"/>
                  </a:lnTo>
                  <a:lnTo>
                    <a:pt x="174995" y="489456"/>
                  </a:lnTo>
                  <a:lnTo>
                    <a:pt x="222890" y="436998"/>
                  </a:lnTo>
                  <a:lnTo>
                    <a:pt x="224896" y="442613"/>
                  </a:lnTo>
                  <a:lnTo>
                    <a:pt x="223900" y="449238"/>
                  </a:lnTo>
                  <a:lnTo>
                    <a:pt x="229695" y="455835"/>
                  </a:lnTo>
                  <a:lnTo>
                    <a:pt x="235310" y="466830"/>
                  </a:lnTo>
                  <a:lnTo>
                    <a:pt x="241810" y="473095"/>
                  </a:lnTo>
                  <a:lnTo>
                    <a:pt x="249431" y="477659"/>
                  </a:lnTo>
                  <a:lnTo>
                    <a:pt x="261394" y="480923"/>
                  </a:lnTo>
                  <a:lnTo>
                    <a:pt x="276095" y="487700"/>
                  </a:lnTo>
                  <a:lnTo>
                    <a:pt x="286911" y="488544"/>
                  </a:lnTo>
                  <a:lnTo>
                    <a:pt x="290396" y="487700"/>
                  </a:lnTo>
                  <a:lnTo>
                    <a:pt x="300547" y="477299"/>
                  </a:lnTo>
                  <a:lnTo>
                    <a:pt x="309385" y="471200"/>
                  </a:lnTo>
                  <a:lnTo>
                    <a:pt x="317877" y="460316"/>
                  </a:lnTo>
                  <a:lnTo>
                    <a:pt x="337792" y="470149"/>
                  </a:lnTo>
                  <a:lnTo>
                    <a:pt x="344887" y="468987"/>
                  </a:lnTo>
                  <a:lnTo>
                    <a:pt x="361498" y="460565"/>
                  </a:lnTo>
                  <a:lnTo>
                    <a:pt x="377693" y="456319"/>
                  </a:lnTo>
                  <a:lnTo>
                    <a:pt x="381469" y="453940"/>
                  </a:lnTo>
                  <a:lnTo>
                    <a:pt x="386683" y="447675"/>
                  </a:lnTo>
                  <a:lnTo>
                    <a:pt x="385024" y="437012"/>
                  </a:lnTo>
                  <a:lnTo>
                    <a:pt x="385936" y="434011"/>
                  </a:lnTo>
                  <a:lnTo>
                    <a:pt x="388412" y="432309"/>
                  </a:lnTo>
                  <a:lnTo>
                    <a:pt x="391634" y="431493"/>
                  </a:lnTo>
                  <a:lnTo>
                    <a:pt x="399656" y="434107"/>
                  </a:lnTo>
                  <a:lnTo>
                    <a:pt x="406889" y="432945"/>
                  </a:lnTo>
                  <a:lnTo>
                    <a:pt x="435449" y="415436"/>
                  </a:lnTo>
                  <a:lnTo>
                    <a:pt x="437938" y="415920"/>
                  </a:lnTo>
                  <a:lnTo>
                    <a:pt x="442834" y="420885"/>
                  </a:lnTo>
                  <a:lnTo>
                    <a:pt x="455060" y="411301"/>
                  </a:lnTo>
                  <a:lnTo>
                    <a:pt x="461823" y="403224"/>
                  </a:lnTo>
                  <a:lnTo>
                    <a:pt x="463566" y="392478"/>
                  </a:lnTo>
                  <a:lnTo>
                    <a:pt x="468448" y="381400"/>
                  </a:lnTo>
                  <a:lnTo>
                    <a:pt x="466305" y="377181"/>
                  </a:lnTo>
                  <a:lnTo>
                    <a:pt x="461021" y="372244"/>
                  </a:lnTo>
                  <a:lnTo>
                    <a:pt x="464313" y="357874"/>
                  </a:lnTo>
                  <a:lnTo>
                    <a:pt x="470260" y="343173"/>
                  </a:lnTo>
                  <a:lnTo>
                    <a:pt x="494145" y="297560"/>
                  </a:lnTo>
                  <a:lnTo>
                    <a:pt x="499677" y="271476"/>
                  </a:lnTo>
                  <a:lnTo>
                    <a:pt x="509635" y="253552"/>
                  </a:lnTo>
                  <a:lnTo>
                    <a:pt x="511640" y="240330"/>
                  </a:lnTo>
                  <a:lnTo>
                    <a:pt x="519164" y="226292"/>
                  </a:lnTo>
                  <a:lnTo>
                    <a:pt x="521211" y="199794"/>
                  </a:lnTo>
                  <a:lnTo>
                    <a:pt x="524447" y="193916"/>
                  </a:lnTo>
                  <a:lnTo>
                    <a:pt x="530242" y="192007"/>
                  </a:lnTo>
                  <a:lnTo>
                    <a:pt x="536826" y="194081"/>
                  </a:lnTo>
                  <a:lnTo>
                    <a:pt x="542039" y="197954"/>
                  </a:lnTo>
                  <a:lnTo>
                    <a:pt x="546272" y="205049"/>
                  </a:lnTo>
                  <a:lnTo>
                    <a:pt x="562923" y="208852"/>
                  </a:lnTo>
                  <a:lnTo>
                    <a:pt x="576062" y="207276"/>
                  </a:lnTo>
                  <a:lnTo>
                    <a:pt x="584249" y="200762"/>
                  </a:lnTo>
                  <a:lnTo>
                    <a:pt x="587887" y="190818"/>
                  </a:lnTo>
                  <a:lnTo>
                    <a:pt x="591829" y="172824"/>
                  </a:lnTo>
                  <a:lnTo>
                    <a:pt x="596794" y="161663"/>
                  </a:lnTo>
                  <a:lnTo>
                    <a:pt x="598868" y="148358"/>
                  </a:lnTo>
                  <a:lnTo>
                    <a:pt x="601732" y="138871"/>
                  </a:lnTo>
                  <a:lnTo>
                    <a:pt x="607706" y="132094"/>
                  </a:lnTo>
                  <a:lnTo>
                    <a:pt x="625132" y="129134"/>
                  </a:lnTo>
                  <a:lnTo>
                    <a:pt x="632573" y="119785"/>
                  </a:lnTo>
                  <a:lnTo>
                    <a:pt x="637773" y="109799"/>
                  </a:lnTo>
                  <a:lnTo>
                    <a:pt x="641397" y="106134"/>
                  </a:lnTo>
                  <a:lnTo>
                    <a:pt x="646348" y="105664"/>
                  </a:lnTo>
                  <a:lnTo>
                    <a:pt x="659321" y="88722"/>
                  </a:lnTo>
                  <a:lnTo>
                    <a:pt x="674188" y="55584"/>
                  </a:lnTo>
                  <a:lnTo>
                    <a:pt x="675018" y="36333"/>
                  </a:lnTo>
                  <a:lnTo>
                    <a:pt x="677729" y="22143"/>
                  </a:lnTo>
                  <a:lnTo>
                    <a:pt x="677162" y="8174"/>
                  </a:lnTo>
                  <a:lnTo>
                    <a:pt x="679734" y="0"/>
                  </a:lnTo>
                  <a:lnTo>
                    <a:pt x="700702" y="11078"/>
                  </a:lnTo>
                  <a:lnTo>
                    <a:pt x="712872" y="17509"/>
                  </a:lnTo>
                  <a:lnTo>
                    <a:pt x="740450" y="31976"/>
                  </a:lnTo>
                  <a:lnTo>
                    <a:pt x="758762" y="41533"/>
                  </a:lnTo>
                  <a:lnTo>
                    <a:pt x="761997" y="25600"/>
                  </a:lnTo>
                  <a:lnTo>
                    <a:pt x="766756" y="2310"/>
                  </a:lnTo>
                  <a:close/>
                  <a:moveTo>
                    <a:pt x="1165705" y="161207"/>
                  </a:moveTo>
                  <a:lnTo>
                    <a:pt x="1169357" y="159796"/>
                  </a:lnTo>
                  <a:lnTo>
                    <a:pt x="1169357" y="159796"/>
                  </a:lnTo>
                  <a:lnTo>
                    <a:pt x="1160464" y="190541"/>
                  </a:lnTo>
                  <a:lnTo>
                    <a:pt x="1154725" y="194898"/>
                  </a:lnTo>
                  <a:lnTo>
                    <a:pt x="1165705" y="161207"/>
                  </a:lnTo>
                  <a:close/>
                  <a:moveTo>
                    <a:pt x="1111518" y="189379"/>
                  </a:moveTo>
                  <a:lnTo>
                    <a:pt x="1115211" y="180071"/>
                  </a:lnTo>
                  <a:lnTo>
                    <a:pt x="1135873" y="172368"/>
                  </a:lnTo>
                  <a:lnTo>
                    <a:pt x="1148694" y="167472"/>
                  </a:lnTo>
                  <a:lnTo>
                    <a:pt x="1133577" y="245115"/>
                  </a:lnTo>
                  <a:lnTo>
                    <a:pt x="1137879" y="257770"/>
                  </a:lnTo>
                  <a:lnTo>
                    <a:pt x="1132513" y="263358"/>
                  </a:lnTo>
                  <a:lnTo>
                    <a:pt x="1123661" y="268973"/>
                  </a:lnTo>
                  <a:lnTo>
                    <a:pt x="1115750" y="279000"/>
                  </a:lnTo>
                  <a:lnTo>
                    <a:pt x="1111187" y="288972"/>
                  </a:lnTo>
                  <a:lnTo>
                    <a:pt x="1110357" y="313355"/>
                  </a:lnTo>
                  <a:lnTo>
                    <a:pt x="1104700" y="341873"/>
                  </a:lnTo>
                  <a:lnTo>
                    <a:pt x="1095088" y="332675"/>
                  </a:lnTo>
                  <a:lnTo>
                    <a:pt x="1091215" y="323824"/>
                  </a:lnTo>
                  <a:lnTo>
                    <a:pt x="1088975" y="298971"/>
                  </a:lnTo>
                  <a:lnTo>
                    <a:pt x="1092515" y="256692"/>
                  </a:lnTo>
                  <a:lnTo>
                    <a:pt x="1100634" y="229003"/>
                  </a:lnTo>
                  <a:lnTo>
                    <a:pt x="1108407" y="215048"/>
                  </a:lnTo>
                  <a:lnTo>
                    <a:pt x="1111518" y="189379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475488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10" name="Freeform: Shape 542">
              <a:extLst>
                <a:ext uri="{FF2B5EF4-FFF2-40B4-BE49-F238E27FC236}">
                  <a16:creationId xmlns:a16="http://schemas.microsoft.com/office/drawing/2014/main" id="{00A11D8F-874F-4128-37D1-49000ACAA9B1}"/>
                </a:ext>
              </a:extLst>
            </p:cNvPr>
            <p:cNvSpPr/>
            <p:nvPr/>
          </p:nvSpPr>
          <p:spPr>
            <a:xfrm>
              <a:off x="6895032" y="3708215"/>
              <a:ext cx="918261" cy="462720"/>
            </a:xfrm>
            <a:custGeom>
              <a:avLst/>
              <a:gdLst>
                <a:gd name="connsiteX0" fmla="*/ 971361 w 1089472"/>
                <a:gd name="connsiteY0" fmla="*/ 83369 h 548995"/>
                <a:gd name="connsiteX1" fmla="*/ 975428 w 1089472"/>
                <a:gd name="connsiteY1" fmla="*/ 87906 h 548995"/>
                <a:gd name="connsiteX2" fmla="*/ 981029 w 1089472"/>
                <a:gd name="connsiteY2" fmla="*/ 114598 h 548995"/>
                <a:gd name="connsiteX3" fmla="*/ 980863 w 1089472"/>
                <a:gd name="connsiteY3" fmla="*/ 120047 h 548995"/>
                <a:gd name="connsiteX4" fmla="*/ 977640 w 1089472"/>
                <a:gd name="connsiteY4" fmla="*/ 131776 h 548995"/>
                <a:gd name="connsiteX5" fmla="*/ 978803 w 1089472"/>
                <a:gd name="connsiteY5" fmla="*/ 137570 h 548995"/>
                <a:gd name="connsiteX6" fmla="*/ 984306 w 1089472"/>
                <a:gd name="connsiteY6" fmla="*/ 146062 h 548995"/>
                <a:gd name="connsiteX7" fmla="*/ 1002757 w 1089472"/>
                <a:gd name="connsiteY7" fmla="*/ 164872 h 548995"/>
                <a:gd name="connsiteX8" fmla="*/ 1005481 w 1089472"/>
                <a:gd name="connsiteY8" fmla="*/ 172797 h 548995"/>
                <a:gd name="connsiteX9" fmla="*/ 1012728 w 1089472"/>
                <a:gd name="connsiteY9" fmla="*/ 179933 h 548995"/>
                <a:gd name="connsiteX10" fmla="*/ 1019685 w 1089472"/>
                <a:gd name="connsiteY10" fmla="*/ 191066 h 548995"/>
                <a:gd name="connsiteX11" fmla="*/ 1039933 w 1089472"/>
                <a:gd name="connsiteY11" fmla="*/ 214191 h 548995"/>
                <a:gd name="connsiteX12" fmla="*/ 1068644 w 1089472"/>
                <a:gd name="connsiteY12" fmla="*/ 231451 h 548995"/>
                <a:gd name="connsiteX13" fmla="*/ 1089472 w 1089472"/>
                <a:gd name="connsiteY13" fmla="*/ 233940 h 548995"/>
                <a:gd name="connsiteX14" fmla="*/ 1041551 w 1089472"/>
                <a:gd name="connsiteY14" fmla="*/ 286399 h 548995"/>
                <a:gd name="connsiteX15" fmla="*/ 1018855 w 1089472"/>
                <a:gd name="connsiteY15" fmla="*/ 306149 h 548995"/>
                <a:gd name="connsiteX16" fmla="*/ 996809 w 1089472"/>
                <a:gd name="connsiteY16" fmla="*/ 322579 h 548995"/>
                <a:gd name="connsiteX17" fmla="*/ 995136 w 1089472"/>
                <a:gd name="connsiteY17" fmla="*/ 325069 h 548995"/>
                <a:gd name="connsiteX18" fmla="*/ 991844 w 1089472"/>
                <a:gd name="connsiteY18" fmla="*/ 340005 h 548995"/>
                <a:gd name="connsiteX19" fmla="*/ 979106 w 1089472"/>
                <a:gd name="connsiteY19" fmla="*/ 354624 h 548995"/>
                <a:gd name="connsiteX20" fmla="*/ 971914 w 1089472"/>
                <a:gd name="connsiteY20" fmla="*/ 369188 h 548995"/>
                <a:gd name="connsiteX21" fmla="*/ 951681 w 1089472"/>
                <a:gd name="connsiteY21" fmla="*/ 383364 h 548995"/>
                <a:gd name="connsiteX22" fmla="*/ 938307 w 1089472"/>
                <a:gd name="connsiteY22" fmla="*/ 400707 h 548995"/>
                <a:gd name="connsiteX23" fmla="*/ 901380 w 1089472"/>
                <a:gd name="connsiteY23" fmla="*/ 421051 h 548995"/>
                <a:gd name="connsiteX24" fmla="*/ 880247 w 1089472"/>
                <a:gd name="connsiteY24" fmla="*/ 429211 h 548995"/>
                <a:gd name="connsiteX25" fmla="*/ 866555 w 1089472"/>
                <a:gd name="connsiteY25" fmla="*/ 439861 h 548995"/>
                <a:gd name="connsiteX26" fmla="*/ 865476 w 1089472"/>
                <a:gd name="connsiteY26" fmla="*/ 440455 h 548995"/>
                <a:gd name="connsiteX27" fmla="*/ 864397 w 1089472"/>
                <a:gd name="connsiteY27" fmla="*/ 441050 h 548995"/>
                <a:gd name="connsiteX28" fmla="*/ 863332 w 1089472"/>
                <a:gd name="connsiteY28" fmla="*/ 441617 h 548995"/>
                <a:gd name="connsiteX29" fmla="*/ 862254 w 1089472"/>
                <a:gd name="connsiteY29" fmla="*/ 442184 h 548995"/>
                <a:gd name="connsiteX30" fmla="*/ 861161 w 1089472"/>
                <a:gd name="connsiteY30" fmla="*/ 442751 h 548995"/>
                <a:gd name="connsiteX31" fmla="*/ 860096 w 1089472"/>
                <a:gd name="connsiteY31" fmla="*/ 443346 h 548995"/>
                <a:gd name="connsiteX32" fmla="*/ 859017 w 1089472"/>
                <a:gd name="connsiteY32" fmla="*/ 443913 h 548995"/>
                <a:gd name="connsiteX33" fmla="*/ 857952 w 1089472"/>
                <a:gd name="connsiteY33" fmla="*/ 444508 h 548995"/>
                <a:gd name="connsiteX34" fmla="*/ 806739 w 1089472"/>
                <a:gd name="connsiteY34" fmla="*/ 449528 h 548995"/>
                <a:gd name="connsiteX35" fmla="*/ 755553 w 1089472"/>
                <a:gd name="connsiteY35" fmla="*/ 454396 h 548995"/>
                <a:gd name="connsiteX36" fmla="*/ 704367 w 1089472"/>
                <a:gd name="connsiteY36" fmla="*/ 459043 h 548995"/>
                <a:gd name="connsiteX37" fmla="*/ 653139 w 1089472"/>
                <a:gd name="connsiteY37" fmla="*/ 463497 h 548995"/>
                <a:gd name="connsiteX38" fmla="*/ 601911 w 1089472"/>
                <a:gd name="connsiteY38" fmla="*/ 467798 h 548995"/>
                <a:gd name="connsiteX39" fmla="*/ 550628 w 1089472"/>
                <a:gd name="connsiteY39" fmla="*/ 471850 h 548995"/>
                <a:gd name="connsiteX40" fmla="*/ 499331 w 1089472"/>
                <a:gd name="connsiteY40" fmla="*/ 475709 h 548995"/>
                <a:gd name="connsiteX41" fmla="*/ 448062 w 1089472"/>
                <a:gd name="connsiteY41" fmla="*/ 479360 h 548995"/>
                <a:gd name="connsiteX42" fmla="*/ 399172 w 1089472"/>
                <a:gd name="connsiteY42" fmla="*/ 485390 h 548995"/>
                <a:gd name="connsiteX43" fmla="*/ 350267 w 1089472"/>
                <a:gd name="connsiteY43" fmla="*/ 491171 h 548995"/>
                <a:gd name="connsiteX44" fmla="*/ 301280 w 1089472"/>
                <a:gd name="connsiteY44" fmla="*/ 496814 h 548995"/>
                <a:gd name="connsiteX45" fmla="*/ 252321 w 1089472"/>
                <a:gd name="connsiteY45" fmla="*/ 502249 h 548995"/>
                <a:gd name="connsiteX46" fmla="*/ 247439 w 1089472"/>
                <a:gd name="connsiteY46" fmla="*/ 496952 h 548995"/>
                <a:gd name="connsiteX47" fmla="*/ 234411 w 1089472"/>
                <a:gd name="connsiteY47" fmla="*/ 496869 h 548995"/>
                <a:gd name="connsiteX48" fmla="*/ 214412 w 1089472"/>
                <a:gd name="connsiteY48" fmla="*/ 496620 h 548995"/>
                <a:gd name="connsiteX49" fmla="*/ 213637 w 1089472"/>
                <a:gd name="connsiteY49" fmla="*/ 496620 h 548995"/>
                <a:gd name="connsiteX50" fmla="*/ 221175 w 1089472"/>
                <a:gd name="connsiteY50" fmla="*/ 514876 h 548995"/>
                <a:gd name="connsiteX51" fmla="*/ 222738 w 1089472"/>
                <a:gd name="connsiteY51" fmla="*/ 531224 h 548995"/>
                <a:gd name="connsiteX52" fmla="*/ 222323 w 1089472"/>
                <a:gd name="connsiteY52" fmla="*/ 531500 h 548995"/>
                <a:gd name="connsiteX53" fmla="*/ 199212 w 1089472"/>
                <a:gd name="connsiteY53" fmla="*/ 533478 h 548995"/>
                <a:gd name="connsiteX54" fmla="*/ 173682 w 1089472"/>
                <a:gd name="connsiteY54" fmla="*/ 535608 h 548995"/>
                <a:gd name="connsiteX55" fmla="*/ 148151 w 1089472"/>
                <a:gd name="connsiteY55" fmla="*/ 537766 h 548995"/>
                <a:gd name="connsiteX56" fmla="*/ 122634 w 1089472"/>
                <a:gd name="connsiteY56" fmla="*/ 539812 h 548995"/>
                <a:gd name="connsiteX57" fmla="*/ 97103 w 1089472"/>
                <a:gd name="connsiteY57" fmla="*/ 541818 h 548995"/>
                <a:gd name="connsiteX58" fmla="*/ 71586 w 1089472"/>
                <a:gd name="connsiteY58" fmla="*/ 543796 h 548995"/>
                <a:gd name="connsiteX59" fmla="*/ 46041 w 1089472"/>
                <a:gd name="connsiteY59" fmla="*/ 545718 h 548995"/>
                <a:gd name="connsiteX60" fmla="*/ 16749 w 1089472"/>
                <a:gd name="connsiteY60" fmla="*/ 547848 h 548995"/>
                <a:gd name="connsiteX61" fmla="*/ 23346 w 1089472"/>
                <a:gd name="connsiteY61" fmla="*/ 531238 h 548995"/>
                <a:gd name="connsiteX62" fmla="*/ 29874 w 1089472"/>
                <a:gd name="connsiteY62" fmla="*/ 526453 h 548995"/>
                <a:gd name="connsiteX63" fmla="*/ 32847 w 1089472"/>
                <a:gd name="connsiteY63" fmla="*/ 525374 h 548995"/>
                <a:gd name="connsiteX64" fmla="*/ 40551 w 1089472"/>
                <a:gd name="connsiteY64" fmla="*/ 527780 h 548995"/>
                <a:gd name="connsiteX65" fmla="*/ 44188 w 1089472"/>
                <a:gd name="connsiteY65" fmla="*/ 528513 h 548995"/>
                <a:gd name="connsiteX66" fmla="*/ 51601 w 1089472"/>
                <a:gd name="connsiteY66" fmla="*/ 522248 h 548995"/>
                <a:gd name="connsiteX67" fmla="*/ 57216 w 1089472"/>
                <a:gd name="connsiteY67" fmla="*/ 505237 h 548995"/>
                <a:gd name="connsiteX68" fmla="*/ 59872 w 1089472"/>
                <a:gd name="connsiteY68" fmla="*/ 487465 h 548995"/>
                <a:gd name="connsiteX69" fmla="*/ 59540 w 1089472"/>
                <a:gd name="connsiteY69" fmla="*/ 468987 h 548995"/>
                <a:gd name="connsiteX70" fmla="*/ 53745 w 1089472"/>
                <a:gd name="connsiteY70" fmla="*/ 454618 h 548995"/>
                <a:gd name="connsiteX71" fmla="*/ 51504 w 1089472"/>
                <a:gd name="connsiteY71" fmla="*/ 445697 h 548995"/>
                <a:gd name="connsiteX72" fmla="*/ 55156 w 1089472"/>
                <a:gd name="connsiteY72" fmla="*/ 434218 h 548995"/>
                <a:gd name="connsiteX73" fmla="*/ 66967 w 1089472"/>
                <a:gd name="connsiteY73" fmla="*/ 418493 h 548995"/>
                <a:gd name="connsiteX74" fmla="*/ 92331 w 1089472"/>
                <a:gd name="connsiteY74" fmla="*/ 416031 h 548995"/>
                <a:gd name="connsiteX75" fmla="*/ 131306 w 1089472"/>
                <a:gd name="connsiteY75" fmla="*/ 426749 h 548995"/>
                <a:gd name="connsiteX76" fmla="*/ 152452 w 1089472"/>
                <a:gd name="connsiteY76" fmla="*/ 428990 h 548995"/>
                <a:gd name="connsiteX77" fmla="*/ 155633 w 1089472"/>
                <a:gd name="connsiteY77" fmla="*/ 422808 h 548995"/>
                <a:gd name="connsiteX78" fmla="*/ 153738 w 1089472"/>
                <a:gd name="connsiteY78" fmla="*/ 412297 h 548995"/>
                <a:gd name="connsiteX79" fmla="*/ 146754 w 1089472"/>
                <a:gd name="connsiteY79" fmla="*/ 397526 h 548995"/>
                <a:gd name="connsiteX80" fmla="*/ 143766 w 1089472"/>
                <a:gd name="connsiteY80" fmla="*/ 386365 h 548995"/>
                <a:gd name="connsiteX81" fmla="*/ 144914 w 1089472"/>
                <a:gd name="connsiteY81" fmla="*/ 378772 h 548995"/>
                <a:gd name="connsiteX82" fmla="*/ 159533 w 1089472"/>
                <a:gd name="connsiteY82" fmla="*/ 368938 h 548995"/>
                <a:gd name="connsiteX83" fmla="*/ 187692 w 1089472"/>
                <a:gd name="connsiteY83" fmla="*/ 356699 h 548995"/>
                <a:gd name="connsiteX84" fmla="*/ 198687 w 1089472"/>
                <a:gd name="connsiteY84" fmla="*/ 342924 h 548995"/>
                <a:gd name="connsiteX85" fmla="*/ 192491 w 1089472"/>
                <a:gd name="connsiteY85" fmla="*/ 327558 h 548995"/>
                <a:gd name="connsiteX86" fmla="*/ 192892 w 1089472"/>
                <a:gd name="connsiteY86" fmla="*/ 313022 h 548995"/>
                <a:gd name="connsiteX87" fmla="*/ 199835 w 1089472"/>
                <a:gd name="connsiteY87" fmla="*/ 299220 h 548995"/>
                <a:gd name="connsiteX88" fmla="*/ 204067 w 1089472"/>
                <a:gd name="connsiteY88" fmla="*/ 295596 h 548995"/>
                <a:gd name="connsiteX89" fmla="*/ 206764 w 1089472"/>
                <a:gd name="connsiteY89" fmla="*/ 293190 h 548995"/>
                <a:gd name="connsiteX90" fmla="*/ 213804 w 1089472"/>
                <a:gd name="connsiteY90" fmla="*/ 294835 h 548995"/>
                <a:gd name="connsiteX91" fmla="*/ 219004 w 1089472"/>
                <a:gd name="connsiteY91" fmla="*/ 293273 h 548995"/>
                <a:gd name="connsiteX92" fmla="*/ 222295 w 1089472"/>
                <a:gd name="connsiteY92" fmla="*/ 288570 h 548995"/>
                <a:gd name="connsiteX93" fmla="*/ 223208 w 1089472"/>
                <a:gd name="connsiteY93" fmla="*/ 281627 h 548995"/>
                <a:gd name="connsiteX94" fmla="*/ 221880 w 1089472"/>
                <a:gd name="connsiteY94" fmla="*/ 273150 h 548995"/>
                <a:gd name="connsiteX95" fmla="*/ 223706 w 1089472"/>
                <a:gd name="connsiteY95" fmla="*/ 270909 h 548995"/>
                <a:gd name="connsiteX96" fmla="*/ 226278 w 1089472"/>
                <a:gd name="connsiteY96" fmla="*/ 270176 h 548995"/>
                <a:gd name="connsiteX97" fmla="*/ 233788 w 1089472"/>
                <a:gd name="connsiteY97" fmla="*/ 273952 h 548995"/>
                <a:gd name="connsiteX98" fmla="*/ 241962 w 1089472"/>
                <a:gd name="connsiteY98" fmla="*/ 274353 h 548995"/>
                <a:gd name="connsiteX99" fmla="*/ 249735 w 1089472"/>
                <a:gd name="connsiteY99" fmla="*/ 270978 h 548995"/>
                <a:gd name="connsiteX100" fmla="*/ 255018 w 1089472"/>
                <a:gd name="connsiteY100" fmla="*/ 272928 h 548995"/>
                <a:gd name="connsiteX101" fmla="*/ 257826 w 1089472"/>
                <a:gd name="connsiteY101" fmla="*/ 280217 h 548995"/>
                <a:gd name="connsiteX102" fmla="*/ 261145 w 1089472"/>
                <a:gd name="connsiteY102" fmla="*/ 282194 h 548995"/>
                <a:gd name="connsiteX103" fmla="*/ 264948 w 1089472"/>
                <a:gd name="connsiteY103" fmla="*/ 278903 h 548995"/>
                <a:gd name="connsiteX104" fmla="*/ 266414 w 1089472"/>
                <a:gd name="connsiteY104" fmla="*/ 271822 h 548995"/>
                <a:gd name="connsiteX105" fmla="*/ 265557 w 1089472"/>
                <a:gd name="connsiteY105" fmla="*/ 260882 h 548995"/>
                <a:gd name="connsiteX106" fmla="*/ 267147 w 1089472"/>
                <a:gd name="connsiteY106" fmla="*/ 259070 h 548995"/>
                <a:gd name="connsiteX107" fmla="*/ 268876 w 1089472"/>
                <a:gd name="connsiteY107" fmla="*/ 260426 h 548995"/>
                <a:gd name="connsiteX108" fmla="*/ 271352 w 1089472"/>
                <a:gd name="connsiteY108" fmla="*/ 263607 h 548995"/>
                <a:gd name="connsiteX109" fmla="*/ 277727 w 1089472"/>
                <a:gd name="connsiteY109" fmla="*/ 264367 h 548995"/>
                <a:gd name="connsiteX110" fmla="*/ 286289 w 1089472"/>
                <a:gd name="connsiteY110" fmla="*/ 260481 h 548995"/>
                <a:gd name="connsiteX111" fmla="*/ 298846 w 1089472"/>
                <a:gd name="connsiteY111" fmla="*/ 261961 h 548995"/>
                <a:gd name="connsiteX112" fmla="*/ 323617 w 1089472"/>
                <a:gd name="connsiteY112" fmla="*/ 272223 h 548995"/>
                <a:gd name="connsiteX113" fmla="*/ 334460 w 1089472"/>
                <a:gd name="connsiteY113" fmla="*/ 280300 h 548995"/>
                <a:gd name="connsiteX114" fmla="*/ 341057 w 1089472"/>
                <a:gd name="connsiteY114" fmla="*/ 276648 h 548995"/>
                <a:gd name="connsiteX115" fmla="*/ 347004 w 1089472"/>
                <a:gd name="connsiteY115" fmla="*/ 264035 h 548995"/>
                <a:gd name="connsiteX116" fmla="*/ 356920 w 1089472"/>
                <a:gd name="connsiteY116" fmla="*/ 253524 h 548995"/>
                <a:gd name="connsiteX117" fmla="*/ 370723 w 1089472"/>
                <a:gd name="connsiteY117" fmla="*/ 245129 h 548995"/>
                <a:gd name="connsiteX118" fmla="*/ 385245 w 1089472"/>
                <a:gd name="connsiteY118" fmla="*/ 246692 h 548995"/>
                <a:gd name="connsiteX119" fmla="*/ 400624 w 1089472"/>
                <a:gd name="connsiteY119" fmla="*/ 258171 h 548995"/>
                <a:gd name="connsiteX120" fmla="*/ 411606 w 1089472"/>
                <a:gd name="connsiteY120" fmla="*/ 259651 h 548995"/>
                <a:gd name="connsiteX121" fmla="*/ 418147 w 1089472"/>
                <a:gd name="connsiteY121" fmla="*/ 251145 h 548995"/>
                <a:gd name="connsiteX122" fmla="*/ 421079 w 1089472"/>
                <a:gd name="connsiteY122" fmla="*/ 242225 h 548995"/>
                <a:gd name="connsiteX123" fmla="*/ 420415 w 1089472"/>
                <a:gd name="connsiteY123" fmla="*/ 232848 h 548995"/>
                <a:gd name="connsiteX124" fmla="*/ 422656 w 1089472"/>
                <a:gd name="connsiteY124" fmla="*/ 226610 h 548995"/>
                <a:gd name="connsiteX125" fmla="*/ 427773 w 1089472"/>
                <a:gd name="connsiteY125" fmla="*/ 223471 h 548995"/>
                <a:gd name="connsiteX126" fmla="*/ 429350 w 1089472"/>
                <a:gd name="connsiteY126" fmla="*/ 218824 h 548995"/>
                <a:gd name="connsiteX127" fmla="*/ 427358 w 1089472"/>
                <a:gd name="connsiteY127" fmla="*/ 212725 h 548995"/>
                <a:gd name="connsiteX128" fmla="*/ 431009 w 1089472"/>
                <a:gd name="connsiteY128" fmla="*/ 208755 h 548995"/>
                <a:gd name="connsiteX129" fmla="*/ 440165 w 1089472"/>
                <a:gd name="connsiteY129" fmla="*/ 206861 h 548995"/>
                <a:gd name="connsiteX130" fmla="*/ 441327 w 1089472"/>
                <a:gd name="connsiteY130" fmla="*/ 204136 h 548995"/>
                <a:gd name="connsiteX131" fmla="*/ 439999 w 1089472"/>
                <a:gd name="connsiteY131" fmla="*/ 201812 h 548995"/>
                <a:gd name="connsiteX132" fmla="*/ 439999 w 1089472"/>
                <a:gd name="connsiteY132" fmla="*/ 200568 h 548995"/>
                <a:gd name="connsiteX133" fmla="*/ 442737 w 1089472"/>
                <a:gd name="connsiteY133" fmla="*/ 200319 h 548995"/>
                <a:gd name="connsiteX134" fmla="*/ 447080 w 1089472"/>
                <a:gd name="connsiteY134" fmla="*/ 202642 h 548995"/>
                <a:gd name="connsiteX135" fmla="*/ 452211 w 1089472"/>
                <a:gd name="connsiteY135" fmla="*/ 208340 h 548995"/>
                <a:gd name="connsiteX136" fmla="*/ 455420 w 1089472"/>
                <a:gd name="connsiteY136" fmla="*/ 216763 h 548995"/>
                <a:gd name="connsiteX137" fmla="*/ 465032 w 1089472"/>
                <a:gd name="connsiteY137" fmla="*/ 224190 h 548995"/>
                <a:gd name="connsiteX138" fmla="*/ 480951 w 1089472"/>
                <a:gd name="connsiteY138" fmla="*/ 230732 h 548995"/>
                <a:gd name="connsiteX139" fmla="*/ 492914 w 1089472"/>
                <a:gd name="connsiteY139" fmla="*/ 230787 h 548995"/>
                <a:gd name="connsiteX140" fmla="*/ 501005 w 1089472"/>
                <a:gd name="connsiteY140" fmla="*/ 224467 h 548995"/>
                <a:gd name="connsiteX141" fmla="*/ 507450 w 1089472"/>
                <a:gd name="connsiteY141" fmla="*/ 209502 h 548995"/>
                <a:gd name="connsiteX142" fmla="*/ 512263 w 1089472"/>
                <a:gd name="connsiteY142" fmla="*/ 186032 h 548995"/>
                <a:gd name="connsiteX143" fmla="*/ 520340 w 1089472"/>
                <a:gd name="connsiteY143" fmla="*/ 172174 h 548995"/>
                <a:gd name="connsiteX144" fmla="*/ 531833 w 1089472"/>
                <a:gd name="connsiteY144" fmla="*/ 167845 h 548995"/>
                <a:gd name="connsiteX145" fmla="*/ 539425 w 1089472"/>
                <a:gd name="connsiteY145" fmla="*/ 158537 h 548995"/>
                <a:gd name="connsiteX146" fmla="*/ 543229 w 1089472"/>
                <a:gd name="connsiteY146" fmla="*/ 144071 h 548995"/>
                <a:gd name="connsiteX147" fmla="*/ 550905 w 1089472"/>
                <a:gd name="connsiteY147" fmla="*/ 131955 h 548995"/>
                <a:gd name="connsiteX148" fmla="*/ 562453 w 1089472"/>
                <a:gd name="connsiteY148" fmla="*/ 122039 h 548995"/>
                <a:gd name="connsiteX149" fmla="*/ 565938 w 1089472"/>
                <a:gd name="connsiteY149" fmla="*/ 109384 h 548995"/>
                <a:gd name="connsiteX150" fmla="*/ 561208 w 1089472"/>
                <a:gd name="connsiteY150" fmla="*/ 93950 h 548995"/>
                <a:gd name="connsiteX151" fmla="*/ 565869 w 1089472"/>
                <a:gd name="connsiteY151" fmla="*/ 84780 h 548995"/>
                <a:gd name="connsiteX152" fmla="*/ 579824 w 1089472"/>
                <a:gd name="connsiteY152" fmla="*/ 81806 h 548995"/>
                <a:gd name="connsiteX153" fmla="*/ 588662 w 1089472"/>
                <a:gd name="connsiteY153" fmla="*/ 82650 h 548995"/>
                <a:gd name="connsiteX154" fmla="*/ 594194 w 1089472"/>
                <a:gd name="connsiteY154" fmla="*/ 86205 h 548995"/>
                <a:gd name="connsiteX155" fmla="*/ 597997 w 1089472"/>
                <a:gd name="connsiteY155" fmla="*/ 87670 h 548995"/>
                <a:gd name="connsiteX156" fmla="*/ 597997 w 1089472"/>
                <a:gd name="connsiteY156" fmla="*/ 87670 h 548995"/>
                <a:gd name="connsiteX157" fmla="*/ 600390 w 1089472"/>
                <a:gd name="connsiteY157" fmla="*/ 88002 h 548995"/>
                <a:gd name="connsiteX158" fmla="*/ 605189 w 1089472"/>
                <a:gd name="connsiteY158" fmla="*/ 86191 h 548995"/>
                <a:gd name="connsiteX159" fmla="*/ 610707 w 1089472"/>
                <a:gd name="connsiteY159" fmla="*/ 82456 h 548995"/>
                <a:gd name="connsiteX160" fmla="*/ 636944 w 1089472"/>
                <a:gd name="connsiteY160" fmla="*/ 68917 h 548995"/>
                <a:gd name="connsiteX161" fmla="*/ 650179 w 1089472"/>
                <a:gd name="connsiteY161" fmla="*/ 58087 h 548995"/>
                <a:gd name="connsiteX162" fmla="*/ 650691 w 1089472"/>
                <a:gd name="connsiteY162" fmla="*/ 49001 h 548995"/>
                <a:gd name="connsiteX163" fmla="*/ 647454 w 1089472"/>
                <a:gd name="connsiteY163" fmla="*/ 43635 h 548995"/>
                <a:gd name="connsiteX164" fmla="*/ 640498 w 1089472"/>
                <a:gd name="connsiteY164" fmla="*/ 42058 h 548995"/>
                <a:gd name="connsiteX165" fmla="*/ 638714 w 1089472"/>
                <a:gd name="connsiteY165" fmla="*/ 38504 h 548995"/>
                <a:gd name="connsiteX166" fmla="*/ 642005 w 1089472"/>
                <a:gd name="connsiteY166" fmla="*/ 33068 h 548995"/>
                <a:gd name="connsiteX167" fmla="*/ 641341 w 1089472"/>
                <a:gd name="connsiteY167" fmla="*/ 26540 h 548995"/>
                <a:gd name="connsiteX168" fmla="*/ 636791 w 1089472"/>
                <a:gd name="connsiteY168" fmla="*/ 18989 h 548995"/>
                <a:gd name="connsiteX169" fmla="*/ 639115 w 1089472"/>
                <a:gd name="connsiteY169" fmla="*/ 10732 h 548995"/>
                <a:gd name="connsiteX170" fmla="*/ 641092 w 1089472"/>
                <a:gd name="connsiteY170" fmla="*/ 8755 h 548995"/>
                <a:gd name="connsiteX171" fmla="*/ 648271 w 1089472"/>
                <a:gd name="connsiteY171" fmla="*/ 1729 h 548995"/>
                <a:gd name="connsiteX172" fmla="*/ 656555 w 1089472"/>
                <a:gd name="connsiteY172" fmla="*/ 0 h 548995"/>
                <a:gd name="connsiteX173" fmla="*/ 663899 w 1089472"/>
                <a:gd name="connsiteY173" fmla="*/ 5477 h 548995"/>
                <a:gd name="connsiteX174" fmla="*/ 673469 w 1089472"/>
                <a:gd name="connsiteY174" fmla="*/ 5864 h 548995"/>
                <a:gd name="connsiteX175" fmla="*/ 685183 w 1089472"/>
                <a:gd name="connsiteY175" fmla="*/ 1231 h 548995"/>
                <a:gd name="connsiteX176" fmla="*/ 696690 w 1089472"/>
                <a:gd name="connsiteY176" fmla="*/ 1978 h 548995"/>
                <a:gd name="connsiteX177" fmla="*/ 707852 w 1089472"/>
                <a:gd name="connsiteY177" fmla="*/ 8091 h 548995"/>
                <a:gd name="connsiteX178" fmla="*/ 719220 w 1089472"/>
                <a:gd name="connsiteY178" fmla="*/ 20552 h 548995"/>
                <a:gd name="connsiteX179" fmla="*/ 730782 w 1089472"/>
                <a:gd name="connsiteY179" fmla="*/ 39306 h 548995"/>
                <a:gd name="connsiteX180" fmla="*/ 748637 w 1089472"/>
                <a:gd name="connsiteY180" fmla="*/ 49388 h 548995"/>
                <a:gd name="connsiteX181" fmla="*/ 772675 w 1089472"/>
                <a:gd name="connsiteY181" fmla="*/ 50716 h 548995"/>
                <a:gd name="connsiteX182" fmla="*/ 790834 w 1089472"/>
                <a:gd name="connsiteY182" fmla="*/ 56248 h 548995"/>
                <a:gd name="connsiteX183" fmla="*/ 803115 w 1089472"/>
                <a:gd name="connsiteY183" fmla="*/ 66081 h 548995"/>
                <a:gd name="connsiteX184" fmla="*/ 812492 w 1089472"/>
                <a:gd name="connsiteY184" fmla="*/ 68446 h 548995"/>
                <a:gd name="connsiteX185" fmla="*/ 822132 w 1089472"/>
                <a:gd name="connsiteY185" fmla="*/ 60950 h 548995"/>
                <a:gd name="connsiteX186" fmla="*/ 832795 w 1089472"/>
                <a:gd name="connsiteY186" fmla="*/ 56331 h 548995"/>
                <a:gd name="connsiteX187" fmla="*/ 844357 w 1089472"/>
                <a:gd name="connsiteY187" fmla="*/ 58475 h 548995"/>
                <a:gd name="connsiteX188" fmla="*/ 860456 w 1089472"/>
                <a:gd name="connsiteY188" fmla="*/ 65888 h 548995"/>
                <a:gd name="connsiteX189" fmla="*/ 882086 w 1089472"/>
                <a:gd name="connsiteY189" fmla="*/ 60688 h 548995"/>
                <a:gd name="connsiteX190" fmla="*/ 909111 w 1089472"/>
                <a:gd name="connsiteY190" fmla="*/ 42957 h 548995"/>
                <a:gd name="connsiteX191" fmla="*/ 926178 w 1089472"/>
                <a:gd name="connsiteY191" fmla="*/ 41145 h 548995"/>
                <a:gd name="connsiteX192" fmla="*/ 933453 w 1089472"/>
                <a:gd name="connsiteY192" fmla="*/ 55404 h 548995"/>
                <a:gd name="connsiteX193" fmla="*/ 948071 w 1089472"/>
                <a:gd name="connsiteY193" fmla="*/ 69290 h 548995"/>
                <a:gd name="connsiteX194" fmla="*/ 970048 w 1089472"/>
                <a:gd name="connsiteY194" fmla="*/ 82830 h 548995"/>
                <a:gd name="connsiteX195" fmla="*/ 971361 w 1089472"/>
                <a:gd name="connsiteY195" fmla="*/ 83369 h 548995"/>
                <a:gd name="connsiteX196" fmla="*/ 10885 w 1089472"/>
                <a:gd name="connsiteY196" fmla="*/ 547945 h 548995"/>
                <a:gd name="connsiteX197" fmla="*/ 581 w 1089472"/>
                <a:gd name="connsiteY197" fmla="*/ 548996 h 548995"/>
                <a:gd name="connsiteX198" fmla="*/ 0 w 1089472"/>
                <a:gd name="connsiteY198" fmla="*/ 546866 h 548995"/>
                <a:gd name="connsiteX199" fmla="*/ 332 w 1089472"/>
                <a:gd name="connsiteY199" fmla="*/ 541763 h 548995"/>
                <a:gd name="connsiteX200" fmla="*/ 982 w 1089472"/>
                <a:gd name="connsiteY200" fmla="*/ 539412 h 548995"/>
                <a:gd name="connsiteX201" fmla="*/ 3057 w 1089472"/>
                <a:gd name="connsiteY201" fmla="*/ 538844 h 548995"/>
                <a:gd name="connsiteX202" fmla="*/ 5463 w 1089472"/>
                <a:gd name="connsiteY202" fmla="*/ 538789 h 548995"/>
                <a:gd name="connsiteX203" fmla="*/ 9156 w 1089472"/>
                <a:gd name="connsiteY203" fmla="*/ 543325 h 548995"/>
                <a:gd name="connsiteX204" fmla="*/ 10885 w 1089472"/>
                <a:gd name="connsiteY204" fmla="*/ 547945 h 54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1089472" h="548995">
                  <a:moveTo>
                    <a:pt x="971361" y="83369"/>
                  </a:moveTo>
                  <a:lnTo>
                    <a:pt x="975428" y="87906"/>
                  </a:lnTo>
                  <a:lnTo>
                    <a:pt x="981029" y="114598"/>
                  </a:lnTo>
                  <a:lnTo>
                    <a:pt x="980863" y="120047"/>
                  </a:lnTo>
                  <a:lnTo>
                    <a:pt x="977640" y="131776"/>
                  </a:lnTo>
                  <a:lnTo>
                    <a:pt x="978803" y="137570"/>
                  </a:lnTo>
                  <a:lnTo>
                    <a:pt x="984306" y="146062"/>
                  </a:lnTo>
                  <a:lnTo>
                    <a:pt x="1002757" y="164872"/>
                  </a:lnTo>
                  <a:lnTo>
                    <a:pt x="1005481" y="172797"/>
                  </a:lnTo>
                  <a:lnTo>
                    <a:pt x="1012728" y="179933"/>
                  </a:lnTo>
                  <a:lnTo>
                    <a:pt x="1019685" y="191066"/>
                  </a:lnTo>
                  <a:lnTo>
                    <a:pt x="1039933" y="214191"/>
                  </a:lnTo>
                  <a:lnTo>
                    <a:pt x="1068644" y="231451"/>
                  </a:lnTo>
                  <a:lnTo>
                    <a:pt x="1089472" y="233940"/>
                  </a:lnTo>
                  <a:lnTo>
                    <a:pt x="1041551" y="286399"/>
                  </a:lnTo>
                  <a:lnTo>
                    <a:pt x="1018855" y="306149"/>
                  </a:lnTo>
                  <a:lnTo>
                    <a:pt x="996809" y="322579"/>
                  </a:lnTo>
                  <a:lnTo>
                    <a:pt x="995136" y="325069"/>
                  </a:lnTo>
                  <a:lnTo>
                    <a:pt x="991844" y="340005"/>
                  </a:lnTo>
                  <a:lnTo>
                    <a:pt x="979106" y="354624"/>
                  </a:lnTo>
                  <a:lnTo>
                    <a:pt x="971914" y="369188"/>
                  </a:lnTo>
                  <a:lnTo>
                    <a:pt x="951681" y="383364"/>
                  </a:lnTo>
                  <a:lnTo>
                    <a:pt x="938307" y="400707"/>
                  </a:lnTo>
                  <a:lnTo>
                    <a:pt x="901380" y="421051"/>
                  </a:lnTo>
                  <a:lnTo>
                    <a:pt x="880247" y="429211"/>
                  </a:lnTo>
                  <a:lnTo>
                    <a:pt x="866555" y="439861"/>
                  </a:lnTo>
                  <a:lnTo>
                    <a:pt x="865476" y="440455"/>
                  </a:lnTo>
                  <a:lnTo>
                    <a:pt x="864397" y="441050"/>
                  </a:lnTo>
                  <a:lnTo>
                    <a:pt x="863332" y="441617"/>
                  </a:lnTo>
                  <a:lnTo>
                    <a:pt x="862254" y="442184"/>
                  </a:lnTo>
                  <a:lnTo>
                    <a:pt x="861161" y="442751"/>
                  </a:lnTo>
                  <a:lnTo>
                    <a:pt x="860096" y="443346"/>
                  </a:lnTo>
                  <a:lnTo>
                    <a:pt x="859017" y="443913"/>
                  </a:lnTo>
                  <a:lnTo>
                    <a:pt x="857952" y="444508"/>
                  </a:lnTo>
                  <a:lnTo>
                    <a:pt x="806739" y="449528"/>
                  </a:lnTo>
                  <a:lnTo>
                    <a:pt x="755553" y="454396"/>
                  </a:lnTo>
                  <a:lnTo>
                    <a:pt x="704367" y="459043"/>
                  </a:lnTo>
                  <a:lnTo>
                    <a:pt x="653139" y="463497"/>
                  </a:lnTo>
                  <a:lnTo>
                    <a:pt x="601911" y="467798"/>
                  </a:lnTo>
                  <a:lnTo>
                    <a:pt x="550628" y="471850"/>
                  </a:lnTo>
                  <a:lnTo>
                    <a:pt x="499331" y="475709"/>
                  </a:lnTo>
                  <a:lnTo>
                    <a:pt x="448062" y="479360"/>
                  </a:lnTo>
                  <a:lnTo>
                    <a:pt x="399172" y="485390"/>
                  </a:lnTo>
                  <a:lnTo>
                    <a:pt x="350267" y="491171"/>
                  </a:lnTo>
                  <a:lnTo>
                    <a:pt x="301280" y="496814"/>
                  </a:lnTo>
                  <a:lnTo>
                    <a:pt x="252321" y="502249"/>
                  </a:lnTo>
                  <a:lnTo>
                    <a:pt x="247439" y="496952"/>
                  </a:lnTo>
                  <a:lnTo>
                    <a:pt x="234411" y="496869"/>
                  </a:lnTo>
                  <a:lnTo>
                    <a:pt x="214412" y="496620"/>
                  </a:lnTo>
                  <a:lnTo>
                    <a:pt x="213637" y="496620"/>
                  </a:lnTo>
                  <a:lnTo>
                    <a:pt x="221175" y="514876"/>
                  </a:lnTo>
                  <a:lnTo>
                    <a:pt x="222738" y="531224"/>
                  </a:lnTo>
                  <a:lnTo>
                    <a:pt x="222323" y="531500"/>
                  </a:lnTo>
                  <a:lnTo>
                    <a:pt x="199212" y="533478"/>
                  </a:lnTo>
                  <a:lnTo>
                    <a:pt x="173682" y="535608"/>
                  </a:lnTo>
                  <a:lnTo>
                    <a:pt x="148151" y="537766"/>
                  </a:lnTo>
                  <a:lnTo>
                    <a:pt x="122634" y="539812"/>
                  </a:lnTo>
                  <a:lnTo>
                    <a:pt x="97103" y="541818"/>
                  </a:lnTo>
                  <a:lnTo>
                    <a:pt x="71586" y="543796"/>
                  </a:lnTo>
                  <a:lnTo>
                    <a:pt x="46041" y="545718"/>
                  </a:lnTo>
                  <a:lnTo>
                    <a:pt x="16749" y="547848"/>
                  </a:lnTo>
                  <a:lnTo>
                    <a:pt x="23346" y="531238"/>
                  </a:lnTo>
                  <a:lnTo>
                    <a:pt x="29874" y="526453"/>
                  </a:lnTo>
                  <a:lnTo>
                    <a:pt x="32847" y="525374"/>
                  </a:lnTo>
                  <a:lnTo>
                    <a:pt x="40551" y="527780"/>
                  </a:lnTo>
                  <a:lnTo>
                    <a:pt x="44188" y="528513"/>
                  </a:lnTo>
                  <a:lnTo>
                    <a:pt x="51601" y="522248"/>
                  </a:lnTo>
                  <a:lnTo>
                    <a:pt x="57216" y="505237"/>
                  </a:lnTo>
                  <a:lnTo>
                    <a:pt x="59872" y="487465"/>
                  </a:lnTo>
                  <a:lnTo>
                    <a:pt x="59540" y="468987"/>
                  </a:lnTo>
                  <a:lnTo>
                    <a:pt x="53745" y="454618"/>
                  </a:lnTo>
                  <a:lnTo>
                    <a:pt x="51504" y="445697"/>
                  </a:lnTo>
                  <a:lnTo>
                    <a:pt x="55156" y="434218"/>
                  </a:lnTo>
                  <a:lnTo>
                    <a:pt x="66967" y="418493"/>
                  </a:lnTo>
                  <a:lnTo>
                    <a:pt x="92331" y="416031"/>
                  </a:lnTo>
                  <a:lnTo>
                    <a:pt x="131306" y="426749"/>
                  </a:lnTo>
                  <a:lnTo>
                    <a:pt x="152452" y="428990"/>
                  </a:lnTo>
                  <a:lnTo>
                    <a:pt x="155633" y="422808"/>
                  </a:lnTo>
                  <a:lnTo>
                    <a:pt x="153738" y="412297"/>
                  </a:lnTo>
                  <a:lnTo>
                    <a:pt x="146754" y="397526"/>
                  </a:lnTo>
                  <a:lnTo>
                    <a:pt x="143766" y="386365"/>
                  </a:lnTo>
                  <a:lnTo>
                    <a:pt x="144914" y="378772"/>
                  </a:lnTo>
                  <a:lnTo>
                    <a:pt x="159533" y="368938"/>
                  </a:lnTo>
                  <a:lnTo>
                    <a:pt x="187692" y="356699"/>
                  </a:lnTo>
                  <a:lnTo>
                    <a:pt x="198687" y="342924"/>
                  </a:lnTo>
                  <a:lnTo>
                    <a:pt x="192491" y="327558"/>
                  </a:lnTo>
                  <a:lnTo>
                    <a:pt x="192892" y="313022"/>
                  </a:lnTo>
                  <a:lnTo>
                    <a:pt x="199835" y="299220"/>
                  </a:lnTo>
                  <a:lnTo>
                    <a:pt x="204067" y="295596"/>
                  </a:lnTo>
                  <a:lnTo>
                    <a:pt x="206764" y="293190"/>
                  </a:lnTo>
                  <a:lnTo>
                    <a:pt x="213804" y="294835"/>
                  </a:lnTo>
                  <a:lnTo>
                    <a:pt x="219004" y="293273"/>
                  </a:lnTo>
                  <a:lnTo>
                    <a:pt x="222295" y="288570"/>
                  </a:lnTo>
                  <a:lnTo>
                    <a:pt x="223208" y="281627"/>
                  </a:lnTo>
                  <a:lnTo>
                    <a:pt x="221880" y="273150"/>
                  </a:lnTo>
                  <a:lnTo>
                    <a:pt x="223706" y="270909"/>
                  </a:lnTo>
                  <a:lnTo>
                    <a:pt x="226278" y="270176"/>
                  </a:lnTo>
                  <a:lnTo>
                    <a:pt x="233788" y="273952"/>
                  </a:lnTo>
                  <a:lnTo>
                    <a:pt x="241962" y="274353"/>
                  </a:lnTo>
                  <a:lnTo>
                    <a:pt x="249735" y="270978"/>
                  </a:lnTo>
                  <a:lnTo>
                    <a:pt x="255018" y="272928"/>
                  </a:lnTo>
                  <a:lnTo>
                    <a:pt x="257826" y="280217"/>
                  </a:lnTo>
                  <a:lnTo>
                    <a:pt x="261145" y="282194"/>
                  </a:lnTo>
                  <a:lnTo>
                    <a:pt x="264948" y="278903"/>
                  </a:lnTo>
                  <a:lnTo>
                    <a:pt x="266414" y="271822"/>
                  </a:lnTo>
                  <a:lnTo>
                    <a:pt x="265557" y="260882"/>
                  </a:lnTo>
                  <a:lnTo>
                    <a:pt x="267147" y="259070"/>
                  </a:lnTo>
                  <a:lnTo>
                    <a:pt x="268876" y="260426"/>
                  </a:lnTo>
                  <a:lnTo>
                    <a:pt x="271352" y="263607"/>
                  </a:lnTo>
                  <a:lnTo>
                    <a:pt x="277727" y="264367"/>
                  </a:lnTo>
                  <a:lnTo>
                    <a:pt x="286289" y="260481"/>
                  </a:lnTo>
                  <a:lnTo>
                    <a:pt x="298846" y="261961"/>
                  </a:lnTo>
                  <a:lnTo>
                    <a:pt x="323617" y="272223"/>
                  </a:lnTo>
                  <a:lnTo>
                    <a:pt x="334460" y="280300"/>
                  </a:lnTo>
                  <a:lnTo>
                    <a:pt x="341057" y="276648"/>
                  </a:lnTo>
                  <a:lnTo>
                    <a:pt x="347004" y="264035"/>
                  </a:lnTo>
                  <a:lnTo>
                    <a:pt x="356920" y="253524"/>
                  </a:lnTo>
                  <a:lnTo>
                    <a:pt x="370723" y="245129"/>
                  </a:lnTo>
                  <a:lnTo>
                    <a:pt x="385245" y="246692"/>
                  </a:lnTo>
                  <a:lnTo>
                    <a:pt x="400624" y="258171"/>
                  </a:lnTo>
                  <a:lnTo>
                    <a:pt x="411606" y="259651"/>
                  </a:lnTo>
                  <a:lnTo>
                    <a:pt x="418147" y="251145"/>
                  </a:lnTo>
                  <a:lnTo>
                    <a:pt x="421079" y="242225"/>
                  </a:lnTo>
                  <a:lnTo>
                    <a:pt x="420415" y="232848"/>
                  </a:lnTo>
                  <a:lnTo>
                    <a:pt x="422656" y="226610"/>
                  </a:lnTo>
                  <a:lnTo>
                    <a:pt x="427773" y="223471"/>
                  </a:lnTo>
                  <a:lnTo>
                    <a:pt x="429350" y="218824"/>
                  </a:lnTo>
                  <a:lnTo>
                    <a:pt x="427358" y="212725"/>
                  </a:lnTo>
                  <a:lnTo>
                    <a:pt x="431009" y="208755"/>
                  </a:lnTo>
                  <a:lnTo>
                    <a:pt x="440165" y="206861"/>
                  </a:lnTo>
                  <a:lnTo>
                    <a:pt x="441327" y="204136"/>
                  </a:lnTo>
                  <a:lnTo>
                    <a:pt x="439999" y="201812"/>
                  </a:lnTo>
                  <a:lnTo>
                    <a:pt x="439999" y="200568"/>
                  </a:lnTo>
                  <a:lnTo>
                    <a:pt x="442737" y="200319"/>
                  </a:lnTo>
                  <a:lnTo>
                    <a:pt x="447080" y="202642"/>
                  </a:lnTo>
                  <a:lnTo>
                    <a:pt x="452211" y="208340"/>
                  </a:lnTo>
                  <a:lnTo>
                    <a:pt x="455420" y="216763"/>
                  </a:lnTo>
                  <a:lnTo>
                    <a:pt x="465032" y="224190"/>
                  </a:lnTo>
                  <a:lnTo>
                    <a:pt x="480951" y="230732"/>
                  </a:lnTo>
                  <a:lnTo>
                    <a:pt x="492914" y="230787"/>
                  </a:lnTo>
                  <a:lnTo>
                    <a:pt x="501005" y="224467"/>
                  </a:lnTo>
                  <a:lnTo>
                    <a:pt x="507450" y="209502"/>
                  </a:lnTo>
                  <a:lnTo>
                    <a:pt x="512263" y="186032"/>
                  </a:lnTo>
                  <a:lnTo>
                    <a:pt x="520340" y="172174"/>
                  </a:lnTo>
                  <a:lnTo>
                    <a:pt x="531833" y="167845"/>
                  </a:lnTo>
                  <a:lnTo>
                    <a:pt x="539425" y="158537"/>
                  </a:lnTo>
                  <a:lnTo>
                    <a:pt x="543229" y="144071"/>
                  </a:lnTo>
                  <a:lnTo>
                    <a:pt x="550905" y="131955"/>
                  </a:lnTo>
                  <a:lnTo>
                    <a:pt x="562453" y="122039"/>
                  </a:lnTo>
                  <a:lnTo>
                    <a:pt x="565938" y="109384"/>
                  </a:lnTo>
                  <a:lnTo>
                    <a:pt x="561208" y="93950"/>
                  </a:lnTo>
                  <a:lnTo>
                    <a:pt x="565869" y="84780"/>
                  </a:lnTo>
                  <a:lnTo>
                    <a:pt x="579824" y="81806"/>
                  </a:lnTo>
                  <a:lnTo>
                    <a:pt x="588662" y="82650"/>
                  </a:lnTo>
                  <a:lnTo>
                    <a:pt x="594194" y="86205"/>
                  </a:lnTo>
                  <a:lnTo>
                    <a:pt x="597997" y="87670"/>
                  </a:lnTo>
                  <a:lnTo>
                    <a:pt x="597997" y="87670"/>
                  </a:lnTo>
                  <a:lnTo>
                    <a:pt x="600390" y="88002"/>
                  </a:lnTo>
                  <a:lnTo>
                    <a:pt x="605189" y="86191"/>
                  </a:lnTo>
                  <a:lnTo>
                    <a:pt x="610707" y="82456"/>
                  </a:lnTo>
                  <a:lnTo>
                    <a:pt x="636944" y="68917"/>
                  </a:lnTo>
                  <a:lnTo>
                    <a:pt x="650179" y="58087"/>
                  </a:lnTo>
                  <a:lnTo>
                    <a:pt x="650691" y="49001"/>
                  </a:lnTo>
                  <a:lnTo>
                    <a:pt x="647454" y="43635"/>
                  </a:lnTo>
                  <a:lnTo>
                    <a:pt x="640498" y="42058"/>
                  </a:lnTo>
                  <a:lnTo>
                    <a:pt x="638714" y="38504"/>
                  </a:lnTo>
                  <a:lnTo>
                    <a:pt x="642005" y="33068"/>
                  </a:lnTo>
                  <a:lnTo>
                    <a:pt x="641341" y="26540"/>
                  </a:lnTo>
                  <a:lnTo>
                    <a:pt x="636791" y="18989"/>
                  </a:lnTo>
                  <a:lnTo>
                    <a:pt x="639115" y="10732"/>
                  </a:lnTo>
                  <a:lnTo>
                    <a:pt x="641092" y="8755"/>
                  </a:lnTo>
                  <a:lnTo>
                    <a:pt x="648271" y="1729"/>
                  </a:lnTo>
                  <a:lnTo>
                    <a:pt x="656555" y="0"/>
                  </a:lnTo>
                  <a:lnTo>
                    <a:pt x="663899" y="5477"/>
                  </a:lnTo>
                  <a:lnTo>
                    <a:pt x="673469" y="5864"/>
                  </a:lnTo>
                  <a:lnTo>
                    <a:pt x="685183" y="1231"/>
                  </a:lnTo>
                  <a:lnTo>
                    <a:pt x="696690" y="1978"/>
                  </a:lnTo>
                  <a:lnTo>
                    <a:pt x="707852" y="8091"/>
                  </a:lnTo>
                  <a:lnTo>
                    <a:pt x="719220" y="20552"/>
                  </a:lnTo>
                  <a:lnTo>
                    <a:pt x="730782" y="39306"/>
                  </a:lnTo>
                  <a:lnTo>
                    <a:pt x="748637" y="49388"/>
                  </a:lnTo>
                  <a:lnTo>
                    <a:pt x="772675" y="50716"/>
                  </a:lnTo>
                  <a:lnTo>
                    <a:pt x="790834" y="56248"/>
                  </a:lnTo>
                  <a:lnTo>
                    <a:pt x="803115" y="66081"/>
                  </a:lnTo>
                  <a:lnTo>
                    <a:pt x="812492" y="68446"/>
                  </a:lnTo>
                  <a:lnTo>
                    <a:pt x="822132" y="60950"/>
                  </a:lnTo>
                  <a:lnTo>
                    <a:pt x="832795" y="56331"/>
                  </a:lnTo>
                  <a:lnTo>
                    <a:pt x="844357" y="58475"/>
                  </a:lnTo>
                  <a:lnTo>
                    <a:pt x="860456" y="65888"/>
                  </a:lnTo>
                  <a:lnTo>
                    <a:pt x="882086" y="60688"/>
                  </a:lnTo>
                  <a:lnTo>
                    <a:pt x="909111" y="42957"/>
                  </a:lnTo>
                  <a:lnTo>
                    <a:pt x="926178" y="41145"/>
                  </a:lnTo>
                  <a:lnTo>
                    <a:pt x="933453" y="55404"/>
                  </a:lnTo>
                  <a:lnTo>
                    <a:pt x="948071" y="69290"/>
                  </a:lnTo>
                  <a:lnTo>
                    <a:pt x="970048" y="82830"/>
                  </a:lnTo>
                  <a:lnTo>
                    <a:pt x="971361" y="83369"/>
                  </a:lnTo>
                  <a:close/>
                  <a:moveTo>
                    <a:pt x="10885" y="547945"/>
                  </a:moveTo>
                  <a:lnTo>
                    <a:pt x="581" y="548996"/>
                  </a:lnTo>
                  <a:lnTo>
                    <a:pt x="0" y="546866"/>
                  </a:lnTo>
                  <a:lnTo>
                    <a:pt x="332" y="541763"/>
                  </a:lnTo>
                  <a:lnTo>
                    <a:pt x="982" y="539412"/>
                  </a:lnTo>
                  <a:lnTo>
                    <a:pt x="3057" y="538844"/>
                  </a:lnTo>
                  <a:lnTo>
                    <a:pt x="5463" y="538789"/>
                  </a:lnTo>
                  <a:lnTo>
                    <a:pt x="9156" y="543325"/>
                  </a:lnTo>
                  <a:lnTo>
                    <a:pt x="10885" y="547945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448056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KY</a:t>
              </a:r>
            </a:p>
          </p:txBody>
        </p:sp>
        <p:sp>
          <p:nvSpPr>
            <p:cNvPr id="112" name="Freeform: Shape 545">
              <a:extLst>
                <a:ext uri="{FF2B5EF4-FFF2-40B4-BE49-F238E27FC236}">
                  <a16:creationId xmlns:a16="http://schemas.microsoft.com/office/drawing/2014/main" id="{0CE3152A-48DC-C889-27E3-8C957DCEF7E9}"/>
                </a:ext>
              </a:extLst>
            </p:cNvPr>
            <p:cNvSpPr/>
            <p:nvPr/>
          </p:nvSpPr>
          <p:spPr>
            <a:xfrm>
              <a:off x="6818213" y="4041603"/>
              <a:ext cx="1054962" cy="367379"/>
            </a:xfrm>
            <a:custGeom>
              <a:avLst/>
              <a:gdLst>
                <a:gd name="connsiteX0" fmla="*/ 957531 w 1251661"/>
                <a:gd name="connsiteY0" fmla="*/ 44534 h 435877"/>
                <a:gd name="connsiteX1" fmla="*/ 990834 w 1251661"/>
                <a:gd name="connsiteY1" fmla="*/ 40053 h 435877"/>
                <a:gd name="connsiteX2" fmla="*/ 1062005 w 1251661"/>
                <a:gd name="connsiteY2" fmla="*/ 30385 h 435877"/>
                <a:gd name="connsiteX3" fmla="*/ 1112500 w 1251661"/>
                <a:gd name="connsiteY3" fmla="*/ 23221 h 435877"/>
                <a:gd name="connsiteX4" fmla="*/ 1153867 w 1251661"/>
                <a:gd name="connsiteY4" fmla="*/ 17247 h 435877"/>
                <a:gd name="connsiteX5" fmla="*/ 1178305 w 1251661"/>
                <a:gd name="connsiteY5" fmla="*/ 13623 h 435877"/>
                <a:gd name="connsiteX6" fmla="*/ 1209050 w 1251661"/>
                <a:gd name="connsiteY6" fmla="*/ 9087 h 435877"/>
                <a:gd name="connsiteX7" fmla="*/ 1215301 w 1251661"/>
                <a:gd name="connsiteY7" fmla="*/ 4191 h 435877"/>
                <a:gd name="connsiteX8" fmla="*/ 1230736 w 1251661"/>
                <a:gd name="connsiteY8" fmla="*/ 2490 h 435877"/>
                <a:gd name="connsiteX9" fmla="*/ 1251661 w 1251661"/>
                <a:gd name="connsiteY9" fmla="*/ 0 h 435877"/>
                <a:gd name="connsiteX10" fmla="*/ 1247180 w 1251661"/>
                <a:gd name="connsiteY10" fmla="*/ 14937 h 435877"/>
                <a:gd name="connsiteX11" fmla="*/ 1248190 w 1251661"/>
                <a:gd name="connsiteY11" fmla="*/ 24424 h 435877"/>
                <a:gd name="connsiteX12" fmla="*/ 1246627 w 1251661"/>
                <a:gd name="connsiteY12" fmla="*/ 38905 h 435877"/>
                <a:gd name="connsiteX13" fmla="*/ 1247955 w 1251661"/>
                <a:gd name="connsiteY13" fmla="*/ 48061 h 435877"/>
                <a:gd name="connsiteX14" fmla="*/ 1237125 w 1251661"/>
                <a:gd name="connsiteY14" fmla="*/ 50218 h 435877"/>
                <a:gd name="connsiteX15" fmla="*/ 1231275 w 1251661"/>
                <a:gd name="connsiteY15" fmla="*/ 53593 h 435877"/>
                <a:gd name="connsiteX16" fmla="*/ 1223738 w 1251661"/>
                <a:gd name="connsiteY16" fmla="*/ 60937 h 435877"/>
                <a:gd name="connsiteX17" fmla="*/ 1207889 w 1251661"/>
                <a:gd name="connsiteY17" fmla="*/ 97532 h 435877"/>
                <a:gd name="connsiteX18" fmla="*/ 1201097 w 1251661"/>
                <a:gd name="connsiteY18" fmla="*/ 101584 h 435877"/>
                <a:gd name="connsiteX19" fmla="*/ 1187737 w 1251661"/>
                <a:gd name="connsiteY19" fmla="*/ 94890 h 435877"/>
                <a:gd name="connsiteX20" fmla="*/ 1171721 w 1251661"/>
                <a:gd name="connsiteY20" fmla="*/ 100989 h 435877"/>
                <a:gd name="connsiteX21" fmla="*/ 1161861 w 1251661"/>
                <a:gd name="connsiteY21" fmla="*/ 108928 h 435877"/>
                <a:gd name="connsiteX22" fmla="*/ 1148086 w 1251661"/>
                <a:gd name="connsiteY22" fmla="*/ 127599 h 435877"/>
                <a:gd name="connsiteX23" fmla="*/ 1142554 w 1251661"/>
                <a:gd name="connsiteY23" fmla="*/ 133781 h 435877"/>
                <a:gd name="connsiteX24" fmla="*/ 1138100 w 1251661"/>
                <a:gd name="connsiteY24" fmla="*/ 136326 h 435877"/>
                <a:gd name="connsiteX25" fmla="*/ 1134546 w 1251661"/>
                <a:gd name="connsiteY25" fmla="*/ 136672 h 435877"/>
                <a:gd name="connsiteX26" fmla="*/ 1132402 w 1251661"/>
                <a:gd name="connsiteY26" fmla="*/ 134293 h 435877"/>
                <a:gd name="connsiteX27" fmla="*/ 1129857 w 1251661"/>
                <a:gd name="connsiteY27" fmla="*/ 126354 h 435877"/>
                <a:gd name="connsiteX28" fmla="*/ 1127451 w 1251661"/>
                <a:gd name="connsiteY28" fmla="*/ 123782 h 435877"/>
                <a:gd name="connsiteX29" fmla="*/ 1122485 w 1251661"/>
                <a:gd name="connsiteY29" fmla="*/ 124625 h 435877"/>
                <a:gd name="connsiteX30" fmla="*/ 1114810 w 1251661"/>
                <a:gd name="connsiteY30" fmla="*/ 128899 h 435877"/>
                <a:gd name="connsiteX31" fmla="*/ 1107466 w 1251661"/>
                <a:gd name="connsiteY31" fmla="*/ 135524 h 435877"/>
                <a:gd name="connsiteX32" fmla="*/ 1100329 w 1251661"/>
                <a:gd name="connsiteY32" fmla="*/ 146353 h 435877"/>
                <a:gd name="connsiteX33" fmla="*/ 1089183 w 1251661"/>
                <a:gd name="connsiteY33" fmla="*/ 147197 h 435877"/>
                <a:gd name="connsiteX34" fmla="*/ 1087370 w 1251661"/>
                <a:gd name="connsiteY34" fmla="*/ 149741 h 435877"/>
                <a:gd name="connsiteX35" fmla="*/ 1086306 w 1251661"/>
                <a:gd name="connsiteY35" fmla="*/ 161055 h 435877"/>
                <a:gd name="connsiteX36" fmla="*/ 1083083 w 1251661"/>
                <a:gd name="connsiteY36" fmla="*/ 169809 h 435877"/>
                <a:gd name="connsiteX37" fmla="*/ 1077980 w 1251661"/>
                <a:gd name="connsiteY37" fmla="*/ 176835 h 435877"/>
                <a:gd name="connsiteX38" fmla="*/ 1059364 w 1251661"/>
                <a:gd name="connsiteY38" fmla="*/ 184345 h 435877"/>
                <a:gd name="connsiteX39" fmla="*/ 1037415 w 1251661"/>
                <a:gd name="connsiteY39" fmla="*/ 204579 h 435877"/>
                <a:gd name="connsiteX40" fmla="*/ 1006200 w 1251661"/>
                <a:gd name="connsiteY40" fmla="*/ 227136 h 435877"/>
                <a:gd name="connsiteX41" fmla="*/ 975372 w 1251661"/>
                <a:gd name="connsiteY41" fmla="*/ 235891 h 435877"/>
                <a:gd name="connsiteX42" fmla="*/ 962565 w 1251661"/>
                <a:gd name="connsiteY42" fmla="*/ 241271 h 435877"/>
                <a:gd name="connsiteX43" fmla="*/ 954323 w 1251661"/>
                <a:gd name="connsiteY43" fmla="*/ 247052 h 435877"/>
                <a:gd name="connsiteX44" fmla="*/ 937062 w 1251661"/>
                <a:gd name="connsiteY44" fmla="*/ 268046 h 435877"/>
                <a:gd name="connsiteX45" fmla="*/ 931364 w 1251661"/>
                <a:gd name="connsiteY45" fmla="*/ 292567 h 435877"/>
                <a:gd name="connsiteX46" fmla="*/ 922084 w 1251661"/>
                <a:gd name="connsiteY46" fmla="*/ 298349 h 435877"/>
                <a:gd name="connsiteX47" fmla="*/ 906580 w 1251661"/>
                <a:gd name="connsiteY47" fmla="*/ 300478 h 435877"/>
                <a:gd name="connsiteX48" fmla="*/ 902541 w 1251661"/>
                <a:gd name="connsiteY48" fmla="*/ 303051 h 435877"/>
                <a:gd name="connsiteX49" fmla="*/ 899803 w 1251661"/>
                <a:gd name="connsiteY49" fmla="*/ 312483 h 435877"/>
                <a:gd name="connsiteX50" fmla="*/ 899236 w 1251661"/>
                <a:gd name="connsiteY50" fmla="*/ 352024 h 435877"/>
                <a:gd name="connsiteX51" fmla="*/ 850429 w 1251661"/>
                <a:gd name="connsiteY51" fmla="*/ 357639 h 435877"/>
                <a:gd name="connsiteX52" fmla="*/ 801538 w 1251661"/>
                <a:gd name="connsiteY52" fmla="*/ 363102 h 435877"/>
                <a:gd name="connsiteX53" fmla="*/ 752704 w 1251661"/>
                <a:gd name="connsiteY53" fmla="*/ 368399 h 435877"/>
                <a:gd name="connsiteX54" fmla="*/ 703827 w 1251661"/>
                <a:gd name="connsiteY54" fmla="*/ 373530 h 435877"/>
                <a:gd name="connsiteX55" fmla="*/ 679721 w 1251661"/>
                <a:gd name="connsiteY55" fmla="*/ 375882 h 435877"/>
                <a:gd name="connsiteX56" fmla="*/ 655518 w 1251661"/>
                <a:gd name="connsiteY56" fmla="*/ 378371 h 435877"/>
                <a:gd name="connsiteX57" fmla="*/ 631384 w 1251661"/>
                <a:gd name="connsiteY57" fmla="*/ 380777 h 435877"/>
                <a:gd name="connsiteX58" fmla="*/ 607194 w 1251661"/>
                <a:gd name="connsiteY58" fmla="*/ 383101 h 435877"/>
                <a:gd name="connsiteX59" fmla="*/ 583074 w 1251661"/>
                <a:gd name="connsiteY59" fmla="*/ 385397 h 435877"/>
                <a:gd name="connsiteX60" fmla="*/ 558885 w 1251661"/>
                <a:gd name="connsiteY60" fmla="*/ 387637 h 435877"/>
                <a:gd name="connsiteX61" fmla="*/ 534682 w 1251661"/>
                <a:gd name="connsiteY61" fmla="*/ 389850 h 435877"/>
                <a:gd name="connsiteX62" fmla="*/ 510561 w 1251661"/>
                <a:gd name="connsiteY62" fmla="*/ 392008 h 435877"/>
                <a:gd name="connsiteX63" fmla="*/ 486358 w 1251661"/>
                <a:gd name="connsiteY63" fmla="*/ 394165 h 435877"/>
                <a:gd name="connsiteX64" fmla="*/ 462183 w 1251661"/>
                <a:gd name="connsiteY64" fmla="*/ 396212 h 435877"/>
                <a:gd name="connsiteX65" fmla="*/ 437994 w 1251661"/>
                <a:gd name="connsiteY65" fmla="*/ 398287 h 435877"/>
                <a:gd name="connsiteX66" fmla="*/ 413873 w 1251661"/>
                <a:gd name="connsiteY66" fmla="*/ 400264 h 435877"/>
                <a:gd name="connsiteX67" fmla="*/ 389657 w 1251661"/>
                <a:gd name="connsiteY67" fmla="*/ 402242 h 435877"/>
                <a:gd name="connsiteX68" fmla="*/ 365454 w 1251661"/>
                <a:gd name="connsiteY68" fmla="*/ 404164 h 435877"/>
                <a:gd name="connsiteX69" fmla="*/ 341264 w 1251661"/>
                <a:gd name="connsiteY69" fmla="*/ 406059 h 435877"/>
                <a:gd name="connsiteX70" fmla="*/ 317047 w 1251661"/>
                <a:gd name="connsiteY70" fmla="*/ 407899 h 435877"/>
                <a:gd name="connsiteX71" fmla="*/ 315152 w 1251661"/>
                <a:gd name="connsiteY71" fmla="*/ 408120 h 435877"/>
                <a:gd name="connsiteX72" fmla="*/ 317241 w 1251661"/>
                <a:gd name="connsiteY72" fmla="*/ 410250 h 435877"/>
                <a:gd name="connsiteX73" fmla="*/ 320035 w 1251661"/>
                <a:gd name="connsiteY73" fmla="*/ 412407 h 435877"/>
                <a:gd name="connsiteX74" fmla="*/ 279138 w 1251661"/>
                <a:gd name="connsiteY74" fmla="*/ 415782 h 435877"/>
                <a:gd name="connsiteX75" fmla="*/ 239002 w 1251661"/>
                <a:gd name="connsiteY75" fmla="*/ 419018 h 435877"/>
                <a:gd name="connsiteX76" fmla="*/ 198950 w 1251661"/>
                <a:gd name="connsiteY76" fmla="*/ 422158 h 435877"/>
                <a:gd name="connsiteX77" fmla="*/ 158897 w 1251661"/>
                <a:gd name="connsiteY77" fmla="*/ 425131 h 435877"/>
                <a:gd name="connsiteX78" fmla="*/ 118775 w 1251661"/>
                <a:gd name="connsiteY78" fmla="*/ 428022 h 435877"/>
                <a:gd name="connsiteX79" fmla="*/ 78722 w 1251661"/>
                <a:gd name="connsiteY79" fmla="*/ 430857 h 435877"/>
                <a:gd name="connsiteX80" fmla="*/ 38573 w 1251661"/>
                <a:gd name="connsiteY80" fmla="*/ 433471 h 435877"/>
                <a:gd name="connsiteX81" fmla="*/ 97 w 1251661"/>
                <a:gd name="connsiteY81" fmla="*/ 435877 h 435877"/>
                <a:gd name="connsiteX82" fmla="*/ 0 w 1251661"/>
                <a:gd name="connsiteY82" fmla="*/ 435311 h 435877"/>
                <a:gd name="connsiteX83" fmla="*/ 5283 w 1251661"/>
                <a:gd name="connsiteY83" fmla="*/ 427206 h 435877"/>
                <a:gd name="connsiteX84" fmla="*/ 21672 w 1251661"/>
                <a:gd name="connsiteY84" fmla="*/ 413666 h 435877"/>
                <a:gd name="connsiteX85" fmla="*/ 28006 w 1251661"/>
                <a:gd name="connsiteY85" fmla="*/ 396807 h 435877"/>
                <a:gd name="connsiteX86" fmla="*/ 24452 w 1251661"/>
                <a:gd name="connsiteY86" fmla="*/ 376656 h 435877"/>
                <a:gd name="connsiteX87" fmla="*/ 29486 w 1251661"/>
                <a:gd name="connsiteY87" fmla="*/ 357916 h 435877"/>
                <a:gd name="connsiteX88" fmla="*/ 43303 w 1251661"/>
                <a:gd name="connsiteY88" fmla="*/ 340545 h 435877"/>
                <a:gd name="connsiteX89" fmla="*/ 48240 w 1251661"/>
                <a:gd name="connsiteY89" fmla="*/ 323962 h 435877"/>
                <a:gd name="connsiteX90" fmla="*/ 44686 w 1251661"/>
                <a:gd name="connsiteY90" fmla="*/ 308085 h 435877"/>
                <a:gd name="connsiteX91" fmla="*/ 51117 w 1251661"/>
                <a:gd name="connsiteY91" fmla="*/ 294476 h 435877"/>
                <a:gd name="connsiteX92" fmla="*/ 67548 w 1251661"/>
                <a:gd name="connsiteY92" fmla="*/ 283218 h 435877"/>
                <a:gd name="connsiteX93" fmla="*/ 69691 w 1251661"/>
                <a:gd name="connsiteY93" fmla="*/ 278972 h 435877"/>
                <a:gd name="connsiteX94" fmla="*/ 68806 w 1251661"/>
                <a:gd name="connsiteY94" fmla="*/ 275888 h 435877"/>
                <a:gd name="connsiteX95" fmla="*/ 68294 w 1251661"/>
                <a:gd name="connsiteY95" fmla="*/ 272403 h 435877"/>
                <a:gd name="connsiteX96" fmla="*/ 68405 w 1251661"/>
                <a:gd name="connsiteY96" fmla="*/ 270951 h 435877"/>
                <a:gd name="connsiteX97" fmla="*/ 68972 w 1251661"/>
                <a:gd name="connsiteY97" fmla="*/ 267783 h 435877"/>
                <a:gd name="connsiteX98" fmla="*/ 72623 w 1251661"/>
                <a:gd name="connsiteY98" fmla="*/ 265737 h 435877"/>
                <a:gd name="connsiteX99" fmla="*/ 77616 w 1251661"/>
                <a:gd name="connsiteY99" fmla="*/ 263925 h 435877"/>
                <a:gd name="connsiteX100" fmla="*/ 79704 w 1251661"/>
                <a:gd name="connsiteY100" fmla="*/ 261172 h 435877"/>
                <a:gd name="connsiteX101" fmla="*/ 79359 w 1251661"/>
                <a:gd name="connsiteY101" fmla="*/ 257065 h 435877"/>
                <a:gd name="connsiteX102" fmla="*/ 75818 w 1251661"/>
                <a:gd name="connsiteY102" fmla="*/ 249956 h 435877"/>
                <a:gd name="connsiteX103" fmla="*/ 76219 w 1251661"/>
                <a:gd name="connsiteY103" fmla="*/ 246582 h 435877"/>
                <a:gd name="connsiteX104" fmla="*/ 76980 w 1251661"/>
                <a:gd name="connsiteY104" fmla="*/ 241201 h 435877"/>
                <a:gd name="connsiteX105" fmla="*/ 84324 w 1251661"/>
                <a:gd name="connsiteY105" fmla="*/ 226970 h 435877"/>
                <a:gd name="connsiteX106" fmla="*/ 84642 w 1251661"/>
                <a:gd name="connsiteY106" fmla="*/ 215352 h 435877"/>
                <a:gd name="connsiteX107" fmla="*/ 77962 w 1251661"/>
                <a:gd name="connsiteY107" fmla="*/ 206114 h 435877"/>
                <a:gd name="connsiteX108" fmla="*/ 80687 w 1251661"/>
                <a:gd name="connsiteY108" fmla="*/ 200900 h 435877"/>
                <a:gd name="connsiteX109" fmla="*/ 84407 w 1251661"/>
                <a:gd name="connsiteY109" fmla="*/ 199226 h 435877"/>
                <a:gd name="connsiteX110" fmla="*/ 89372 w 1251661"/>
                <a:gd name="connsiteY110" fmla="*/ 198175 h 435877"/>
                <a:gd name="connsiteX111" fmla="*/ 90824 w 1251661"/>
                <a:gd name="connsiteY111" fmla="*/ 195686 h 435877"/>
                <a:gd name="connsiteX112" fmla="*/ 90575 w 1251661"/>
                <a:gd name="connsiteY112" fmla="*/ 192878 h 435877"/>
                <a:gd name="connsiteX113" fmla="*/ 85956 w 1251661"/>
                <a:gd name="connsiteY113" fmla="*/ 186876 h 435877"/>
                <a:gd name="connsiteX114" fmla="*/ 86703 w 1251661"/>
                <a:gd name="connsiteY114" fmla="*/ 181316 h 435877"/>
                <a:gd name="connsiteX115" fmla="*/ 93659 w 1251661"/>
                <a:gd name="connsiteY115" fmla="*/ 176973 h 435877"/>
                <a:gd name="connsiteX116" fmla="*/ 95125 w 1251661"/>
                <a:gd name="connsiteY116" fmla="*/ 166946 h 435877"/>
                <a:gd name="connsiteX117" fmla="*/ 91751 w 1251661"/>
                <a:gd name="connsiteY117" fmla="*/ 153462 h 435877"/>
                <a:gd name="connsiteX118" fmla="*/ 102054 w 1251661"/>
                <a:gd name="connsiteY118" fmla="*/ 152411 h 435877"/>
                <a:gd name="connsiteX119" fmla="*/ 102386 w 1251661"/>
                <a:gd name="connsiteY119" fmla="*/ 153254 h 435877"/>
                <a:gd name="connsiteX120" fmla="*/ 104544 w 1251661"/>
                <a:gd name="connsiteY120" fmla="*/ 154817 h 435877"/>
                <a:gd name="connsiteX121" fmla="*/ 107337 w 1251661"/>
                <a:gd name="connsiteY121" fmla="*/ 152978 h 435877"/>
                <a:gd name="connsiteX122" fmla="*/ 107531 w 1251661"/>
                <a:gd name="connsiteY122" fmla="*/ 152576 h 435877"/>
                <a:gd name="connsiteX123" fmla="*/ 136907 w 1251661"/>
                <a:gd name="connsiteY123" fmla="*/ 150447 h 435877"/>
                <a:gd name="connsiteX124" fmla="*/ 162424 w 1251661"/>
                <a:gd name="connsiteY124" fmla="*/ 148441 h 435877"/>
                <a:gd name="connsiteX125" fmla="*/ 187968 w 1251661"/>
                <a:gd name="connsiteY125" fmla="*/ 146547 h 435877"/>
                <a:gd name="connsiteX126" fmla="*/ 213499 w 1251661"/>
                <a:gd name="connsiteY126" fmla="*/ 144500 h 435877"/>
                <a:gd name="connsiteX127" fmla="*/ 239016 w 1251661"/>
                <a:gd name="connsiteY127" fmla="*/ 142425 h 435877"/>
                <a:gd name="connsiteX128" fmla="*/ 264547 w 1251661"/>
                <a:gd name="connsiteY128" fmla="*/ 140351 h 435877"/>
                <a:gd name="connsiteX129" fmla="*/ 290078 w 1251661"/>
                <a:gd name="connsiteY129" fmla="*/ 138193 h 435877"/>
                <a:gd name="connsiteX130" fmla="*/ 313202 w 1251661"/>
                <a:gd name="connsiteY130" fmla="*/ 136243 h 435877"/>
                <a:gd name="connsiteX131" fmla="*/ 313603 w 1251661"/>
                <a:gd name="connsiteY131" fmla="*/ 135925 h 435877"/>
                <a:gd name="connsiteX132" fmla="*/ 312123 w 1251661"/>
                <a:gd name="connsiteY132" fmla="*/ 119550 h 435877"/>
                <a:gd name="connsiteX133" fmla="*/ 304600 w 1251661"/>
                <a:gd name="connsiteY133" fmla="*/ 101294 h 435877"/>
                <a:gd name="connsiteX134" fmla="*/ 305347 w 1251661"/>
                <a:gd name="connsiteY134" fmla="*/ 101294 h 435877"/>
                <a:gd name="connsiteX135" fmla="*/ 325401 w 1251661"/>
                <a:gd name="connsiteY135" fmla="*/ 101570 h 435877"/>
                <a:gd name="connsiteX136" fmla="*/ 338470 w 1251661"/>
                <a:gd name="connsiteY136" fmla="*/ 101653 h 435877"/>
                <a:gd name="connsiteX137" fmla="*/ 343366 w 1251661"/>
                <a:gd name="connsiteY137" fmla="*/ 106923 h 435877"/>
                <a:gd name="connsiteX138" fmla="*/ 392243 w 1251661"/>
                <a:gd name="connsiteY138" fmla="*/ 101487 h 435877"/>
                <a:gd name="connsiteX139" fmla="*/ 441216 w 1251661"/>
                <a:gd name="connsiteY139" fmla="*/ 95872 h 435877"/>
                <a:gd name="connsiteX140" fmla="*/ 490107 w 1251661"/>
                <a:gd name="connsiteY140" fmla="*/ 89980 h 435877"/>
                <a:gd name="connsiteX141" fmla="*/ 538983 w 1251661"/>
                <a:gd name="connsiteY141" fmla="*/ 83950 h 435877"/>
                <a:gd name="connsiteX142" fmla="*/ 590266 w 1251661"/>
                <a:gd name="connsiteY142" fmla="*/ 80327 h 435877"/>
                <a:gd name="connsiteX143" fmla="*/ 641493 w 1251661"/>
                <a:gd name="connsiteY143" fmla="*/ 76440 h 435877"/>
                <a:gd name="connsiteX144" fmla="*/ 692777 w 1251661"/>
                <a:gd name="connsiteY144" fmla="*/ 72388 h 435877"/>
                <a:gd name="connsiteX145" fmla="*/ 743990 w 1251661"/>
                <a:gd name="connsiteY145" fmla="*/ 68087 h 435877"/>
                <a:gd name="connsiteX146" fmla="*/ 795218 w 1251661"/>
                <a:gd name="connsiteY146" fmla="*/ 63661 h 435877"/>
                <a:gd name="connsiteX147" fmla="*/ 846501 w 1251661"/>
                <a:gd name="connsiteY147" fmla="*/ 59014 h 435877"/>
                <a:gd name="connsiteX148" fmla="*/ 897618 w 1251661"/>
                <a:gd name="connsiteY148" fmla="*/ 54146 h 435877"/>
                <a:gd name="connsiteX149" fmla="*/ 948804 w 1251661"/>
                <a:gd name="connsiteY149" fmla="*/ 49070 h 435877"/>
                <a:gd name="connsiteX150" fmla="*/ 949979 w 1251661"/>
                <a:gd name="connsiteY150" fmla="*/ 48503 h 435877"/>
                <a:gd name="connsiteX151" fmla="*/ 951058 w 1251661"/>
                <a:gd name="connsiteY151" fmla="*/ 47936 h 435877"/>
                <a:gd name="connsiteX152" fmla="*/ 952110 w 1251661"/>
                <a:gd name="connsiteY152" fmla="*/ 47452 h 435877"/>
                <a:gd name="connsiteX153" fmla="*/ 953285 w 1251661"/>
                <a:gd name="connsiteY153" fmla="*/ 46857 h 435877"/>
                <a:gd name="connsiteX154" fmla="*/ 954350 w 1251661"/>
                <a:gd name="connsiteY154" fmla="*/ 46318 h 435877"/>
                <a:gd name="connsiteX155" fmla="*/ 955429 w 1251661"/>
                <a:gd name="connsiteY155" fmla="*/ 45723 h 435877"/>
                <a:gd name="connsiteX156" fmla="*/ 956480 w 1251661"/>
                <a:gd name="connsiteY156" fmla="*/ 45128 h 435877"/>
                <a:gd name="connsiteX157" fmla="*/ 957531 w 1251661"/>
                <a:gd name="connsiteY157" fmla="*/ 44534 h 43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251661" h="435877">
                  <a:moveTo>
                    <a:pt x="957531" y="44534"/>
                  </a:moveTo>
                  <a:lnTo>
                    <a:pt x="990834" y="40053"/>
                  </a:lnTo>
                  <a:lnTo>
                    <a:pt x="1062005" y="30385"/>
                  </a:lnTo>
                  <a:lnTo>
                    <a:pt x="1112500" y="23221"/>
                  </a:lnTo>
                  <a:lnTo>
                    <a:pt x="1153867" y="17247"/>
                  </a:lnTo>
                  <a:lnTo>
                    <a:pt x="1178305" y="13623"/>
                  </a:lnTo>
                  <a:lnTo>
                    <a:pt x="1209050" y="9087"/>
                  </a:lnTo>
                  <a:lnTo>
                    <a:pt x="1215301" y="4191"/>
                  </a:lnTo>
                  <a:lnTo>
                    <a:pt x="1230736" y="2490"/>
                  </a:lnTo>
                  <a:lnTo>
                    <a:pt x="1251661" y="0"/>
                  </a:lnTo>
                  <a:lnTo>
                    <a:pt x="1247180" y="14937"/>
                  </a:lnTo>
                  <a:lnTo>
                    <a:pt x="1248190" y="24424"/>
                  </a:lnTo>
                  <a:lnTo>
                    <a:pt x="1246627" y="38905"/>
                  </a:lnTo>
                  <a:lnTo>
                    <a:pt x="1247955" y="48061"/>
                  </a:lnTo>
                  <a:lnTo>
                    <a:pt x="1237125" y="50218"/>
                  </a:lnTo>
                  <a:lnTo>
                    <a:pt x="1231275" y="53593"/>
                  </a:lnTo>
                  <a:lnTo>
                    <a:pt x="1223738" y="60937"/>
                  </a:lnTo>
                  <a:lnTo>
                    <a:pt x="1207889" y="97532"/>
                  </a:lnTo>
                  <a:lnTo>
                    <a:pt x="1201097" y="101584"/>
                  </a:lnTo>
                  <a:lnTo>
                    <a:pt x="1187737" y="94890"/>
                  </a:lnTo>
                  <a:lnTo>
                    <a:pt x="1171721" y="100989"/>
                  </a:lnTo>
                  <a:lnTo>
                    <a:pt x="1161861" y="108928"/>
                  </a:lnTo>
                  <a:lnTo>
                    <a:pt x="1148086" y="127599"/>
                  </a:lnTo>
                  <a:lnTo>
                    <a:pt x="1142554" y="133781"/>
                  </a:lnTo>
                  <a:lnTo>
                    <a:pt x="1138100" y="136326"/>
                  </a:lnTo>
                  <a:lnTo>
                    <a:pt x="1134546" y="136672"/>
                  </a:lnTo>
                  <a:lnTo>
                    <a:pt x="1132402" y="134293"/>
                  </a:lnTo>
                  <a:lnTo>
                    <a:pt x="1129857" y="126354"/>
                  </a:lnTo>
                  <a:lnTo>
                    <a:pt x="1127451" y="123782"/>
                  </a:lnTo>
                  <a:lnTo>
                    <a:pt x="1122485" y="124625"/>
                  </a:lnTo>
                  <a:lnTo>
                    <a:pt x="1114810" y="128899"/>
                  </a:lnTo>
                  <a:lnTo>
                    <a:pt x="1107466" y="135524"/>
                  </a:lnTo>
                  <a:lnTo>
                    <a:pt x="1100329" y="146353"/>
                  </a:lnTo>
                  <a:lnTo>
                    <a:pt x="1089183" y="147197"/>
                  </a:lnTo>
                  <a:lnTo>
                    <a:pt x="1087370" y="149741"/>
                  </a:lnTo>
                  <a:lnTo>
                    <a:pt x="1086306" y="161055"/>
                  </a:lnTo>
                  <a:lnTo>
                    <a:pt x="1083083" y="169809"/>
                  </a:lnTo>
                  <a:lnTo>
                    <a:pt x="1077980" y="176835"/>
                  </a:lnTo>
                  <a:lnTo>
                    <a:pt x="1059364" y="184345"/>
                  </a:lnTo>
                  <a:lnTo>
                    <a:pt x="1037415" y="204579"/>
                  </a:lnTo>
                  <a:lnTo>
                    <a:pt x="1006200" y="227136"/>
                  </a:lnTo>
                  <a:lnTo>
                    <a:pt x="975372" y="235891"/>
                  </a:lnTo>
                  <a:lnTo>
                    <a:pt x="962565" y="241271"/>
                  </a:lnTo>
                  <a:lnTo>
                    <a:pt x="954323" y="247052"/>
                  </a:lnTo>
                  <a:lnTo>
                    <a:pt x="937062" y="268046"/>
                  </a:lnTo>
                  <a:lnTo>
                    <a:pt x="931364" y="292567"/>
                  </a:lnTo>
                  <a:lnTo>
                    <a:pt x="922084" y="298349"/>
                  </a:lnTo>
                  <a:lnTo>
                    <a:pt x="906580" y="300478"/>
                  </a:lnTo>
                  <a:lnTo>
                    <a:pt x="902541" y="303051"/>
                  </a:lnTo>
                  <a:lnTo>
                    <a:pt x="899803" y="312483"/>
                  </a:lnTo>
                  <a:lnTo>
                    <a:pt x="899236" y="352024"/>
                  </a:lnTo>
                  <a:lnTo>
                    <a:pt x="850429" y="357639"/>
                  </a:lnTo>
                  <a:lnTo>
                    <a:pt x="801538" y="363102"/>
                  </a:lnTo>
                  <a:lnTo>
                    <a:pt x="752704" y="368399"/>
                  </a:lnTo>
                  <a:lnTo>
                    <a:pt x="703827" y="373530"/>
                  </a:lnTo>
                  <a:lnTo>
                    <a:pt x="679721" y="375882"/>
                  </a:lnTo>
                  <a:lnTo>
                    <a:pt x="655518" y="378371"/>
                  </a:lnTo>
                  <a:lnTo>
                    <a:pt x="631384" y="380777"/>
                  </a:lnTo>
                  <a:lnTo>
                    <a:pt x="607194" y="383101"/>
                  </a:lnTo>
                  <a:lnTo>
                    <a:pt x="583074" y="385397"/>
                  </a:lnTo>
                  <a:lnTo>
                    <a:pt x="558885" y="387637"/>
                  </a:lnTo>
                  <a:lnTo>
                    <a:pt x="534682" y="389850"/>
                  </a:lnTo>
                  <a:lnTo>
                    <a:pt x="510561" y="392008"/>
                  </a:lnTo>
                  <a:lnTo>
                    <a:pt x="486358" y="394165"/>
                  </a:lnTo>
                  <a:lnTo>
                    <a:pt x="462183" y="396212"/>
                  </a:lnTo>
                  <a:lnTo>
                    <a:pt x="437994" y="398287"/>
                  </a:lnTo>
                  <a:lnTo>
                    <a:pt x="413873" y="400264"/>
                  </a:lnTo>
                  <a:lnTo>
                    <a:pt x="389657" y="402242"/>
                  </a:lnTo>
                  <a:lnTo>
                    <a:pt x="365454" y="404164"/>
                  </a:lnTo>
                  <a:lnTo>
                    <a:pt x="341264" y="406059"/>
                  </a:lnTo>
                  <a:lnTo>
                    <a:pt x="317047" y="407899"/>
                  </a:lnTo>
                  <a:lnTo>
                    <a:pt x="315152" y="408120"/>
                  </a:lnTo>
                  <a:lnTo>
                    <a:pt x="317241" y="410250"/>
                  </a:lnTo>
                  <a:lnTo>
                    <a:pt x="320035" y="412407"/>
                  </a:lnTo>
                  <a:lnTo>
                    <a:pt x="279138" y="415782"/>
                  </a:lnTo>
                  <a:lnTo>
                    <a:pt x="239002" y="419018"/>
                  </a:lnTo>
                  <a:lnTo>
                    <a:pt x="198950" y="422158"/>
                  </a:lnTo>
                  <a:lnTo>
                    <a:pt x="158897" y="425131"/>
                  </a:lnTo>
                  <a:lnTo>
                    <a:pt x="118775" y="428022"/>
                  </a:lnTo>
                  <a:lnTo>
                    <a:pt x="78722" y="430857"/>
                  </a:lnTo>
                  <a:lnTo>
                    <a:pt x="38573" y="433471"/>
                  </a:lnTo>
                  <a:lnTo>
                    <a:pt x="97" y="435877"/>
                  </a:lnTo>
                  <a:lnTo>
                    <a:pt x="0" y="435311"/>
                  </a:lnTo>
                  <a:lnTo>
                    <a:pt x="5283" y="427206"/>
                  </a:lnTo>
                  <a:lnTo>
                    <a:pt x="21672" y="413666"/>
                  </a:lnTo>
                  <a:lnTo>
                    <a:pt x="28006" y="396807"/>
                  </a:lnTo>
                  <a:lnTo>
                    <a:pt x="24452" y="376656"/>
                  </a:lnTo>
                  <a:lnTo>
                    <a:pt x="29486" y="357916"/>
                  </a:lnTo>
                  <a:lnTo>
                    <a:pt x="43303" y="340545"/>
                  </a:lnTo>
                  <a:lnTo>
                    <a:pt x="48240" y="323962"/>
                  </a:lnTo>
                  <a:lnTo>
                    <a:pt x="44686" y="308085"/>
                  </a:lnTo>
                  <a:lnTo>
                    <a:pt x="51117" y="294476"/>
                  </a:lnTo>
                  <a:lnTo>
                    <a:pt x="67548" y="283218"/>
                  </a:lnTo>
                  <a:lnTo>
                    <a:pt x="69691" y="278972"/>
                  </a:lnTo>
                  <a:lnTo>
                    <a:pt x="68806" y="275888"/>
                  </a:lnTo>
                  <a:lnTo>
                    <a:pt x="68294" y="272403"/>
                  </a:lnTo>
                  <a:lnTo>
                    <a:pt x="68405" y="270951"/>
                  </a:lnTo>
                  <a:lnTo>
                    <a:pt x="68972" y="267783"/>
                  </a:lnTo>
                  <a:lnTo>
                    <a:pt x="72623" y="265737"/>
                  </a:lnTo>
                  <a:lnTo>
                    <a:pt x="77616" y="263925"/>
                  </a:lnTo>
                  <a:lnTo>
                    <a:pt x="79704" y="261172"/>
                  </a:lnTo>
                  <a:lnTo>
                    <a:pt x="79359" y="257065"/>
                  </a:lnTo>
                  <a:lnTo>
                    <a:pt x="75818" y="249956"/>
                  </a:lnTo>
                  <a:lnTo>
                    <a:pt x="76219" y="246582"/>
                  </a:lnTo>
                  <a:lnTo>
                    <a:pt x="76980" y="241201"/>
                  </a:lnTo>
                  <a:lnTo>
                    <a:pt x="84324" y="226970"/>
                  </a:lnTo>
                  <a:lnTo>
                    <a:pt x="84642" y="215352"/>
                  </a:lnTo>
                  <a:lnTo>
                    <a:pt x="77962" y="206114"/>
                  </a:lnTo>
                  <a:lnTo>
                    <a:pt x="80687" y="200900"/>
                  </a:lnTo>
                  <a:lnTo>
                    <a:pt x="84407" y="199226"/>
                  </a:lnTo>
                  <a:lnTo>
                    <a:pt x="89372" y="198175"/>
                  </a:lnTo>
                  <a:lnTo>
                    <a:pt x="90824" y="195686"/>
                  </a:lnTo>
                  <a:lnTo>
                    <a:pt x="90575" y="192878"/>
                  </a:lnTo>
                  <a:lnTo>
                    <a:pt x="85956" y="186876"/>
                  </a:lnTo>
                  <a:lnTo>
                    <a:pt x="86703" y="181316"/>
                  </a:lnTo>
                  <a:lnTo>
                    <a:pt x="93659" y="176973"/>
                  </a:lnTo>
                  <a:lnTo>
                    <a:pt x="95125" y="166946"/>
                  </a:lnTo>
                  <a:lnTo>
                    <a:pt x="91751" y="153462"/>
                  </a:lnTo>
                  <a:lnTo>
                    <a:pt x="102054" y="152411"/>
                  </a:lnTo>
                  <a:lnTo>
                    <a:pt x="102386" y="153254"/>
                  </a:lnTo>
                  <a:lnTo>
                    <a:pt x="104544" y="154817"/>
                  </a:lnTo>
                  <a:lnTo>
                    <a:pt x="107337" y="152978"/>
                  </a:lnTo>
                  <a:lnTo>
                    <a:pt x="107531" y="152576"/>
                  </a:lnTo>
                  <a:lnTo>
                    <a:pt x="136907" y="150447"/>
                  </a:lnTo>
                  <a:lnTo>
                    <a:pt x="162424" y="148441"/>
                  </a:lnTo>
                  <a:lnTo>
                    <a:pt x="187968" y="146547"/>
                  </a:lnTo>
                  <a:lnTo>
                    <a:pt x="213499" y="144500"/>
                  </a:lnTo>
                  <a:lnTo>
                    <a:pt x="239016" y="142425"/>
                  </a:lnTo>
                  <a:lnTo>
                    <a:pt x="264547" y="140351"/>
                  </a:lnTo>
                  <a:lnTo>
                    <a:pt x="290078" y="138193"/>
                  </a:lnTo>
                  <a:lnTo>
                    <a:pt x="313202" y="136243"/>
                  </a:lnTo>
                  <a:lnTo>
                    <a:pt x="313603" y="135925"/>
                  </a:lnTo>
                  <a:lnTo>
                    <a:pt x="312123" y="119550"/>
                  </a:lnTo>
                  <a:lnTo>
                    <a:pt x="304600" y="101294"/>
                  </a:lnTo>
                  <a:lnTo>
                    <a:pt x="305347" y="101294"/>
                  </a:lnTo>
                  <a:lnTo>
                    <a:pt x="325401" y="101570"/>
                  </a:lnTo>
                  <a:lnTo>
                    <a:pt x="338470" y="101653"/>
                  </a:lnTo>
                  <a:lnTo>
                    <a:pt x="343366" y="106923"/>
                  </a:lnTo>
                  <a:lnTo>
                    <a:pt x="392243" y="101487"/>
                  </a:lnTo>
                  <a:lnTo>
                    <a:pt x="441216" y="95872"/>
                  </a:lnTo>
                  <a:lnTo>
                    <a:pt x="490107" y="89980"/>
                  </a:lnTo>
                  <a:lnTo>
                    <a:pt x="538983" y="83950"/>
                  </a:lnTo>
                  <a:lnTo>
                    <a:pt x="590266" y="80327"/>
                  </a:lnTo>
                  <a:lnTo>
                    <a:pt x="641493" y="76440"/>
                  </a:lnTo>
                  <a:lnTo>
                    <a:pt x="692777" y="72388"/>
                  </a:lnTo>
                  <a:lnTo>
                    <a:pt x="743990" y="68087"/>
                  </a:lnTo>
                  <a:lnTo>
                    <a:pt x="795218" y="63661"/>
                  </a:lnTo>
                  <a:lnTo>
                    <a:pt x="846501" y="59014"/>
                  </a:lnTo>
                  <a:lnTo>
                    <a:pt x="897618" y="54146"/>
                  </a:lnTo>
                  <a:lnTo>
                    <a:pt x="948804" y="49070"/>
                  </a:lnTo>
                  <a:lnTo>
                    <a:pt x="949979" y="48503"/>
                  </a:lnTo>
                  <a:lnTo>
                    <a:pt x="951058" y="47936"/>
                  </a:lnTo>
                  <a:lnTo>
                    <a:pt x="952110" y="47452"/>
                  </a:lnTo>
                  <a:lnTo>
                    <a:pt x="953285" y="46857"/>
                  </a:lnTo>
                  <a:lnTo>
                    <a:pt x="954350" y="46318"/>
                  </a:lnTo>
                  <a:lnTo>
                    <a:pt x="955429" y="45723"/>
                  </a:lnTo>
                  <a:lnTo>
                    <a:pt x="956480" y="45128"/>
                  </a:lnTo>
                  <a:lnTo>
                    <a:pt x="957531" y="44534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37490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TN</a:t>
              </a:r>
            </a:p>
          </p:txBody>
        </p:sp>
        <p:sp>
          <p:nvSpPr>
            <p:cNvPr id="113" name="Freeform: Shape 548">
              <a:extLst>
                <a:ext uri="{FF2B5EF4-FFF2-40B4-BE49-F238E27FC236}">
                  <a16:creationId xmlns:a16="http://schemas.microsoft.com/office/drawing/2014/main" id="{F0EA9729-7DEA-6055-B669-35E8CA523BA8}"/>
                </a:ext>
              </a:extLst>
            </p:cNvPr>
            <p:cNvSpPr/>
            <p:nvPr/>
          </p:nvSpPr>
          <p:spPr>
            <a:xfrm>
              <a:off x="6263624" y="4176077"/>
              <a:ext cx="621721" cy="561595"/>
            </a:xfrm>
            <a:custGeom>
              <a:avLst/>
              <a:gdLst>
                <a:gd name="connsiteX0" fmla="*/ 734157 w 737642"/>
                <a:gd name="connsiteY0" fmla="*/ 87007 h 666305"/>
                <a:gd name="connsiteX1" fmla="*/ 733756 w 737642"/>
                <a:gd name="connsiteY1" fmla="*/ 90381 h 666305"/>
                <a:gd name="connsiteX2" fmla="*/ 737296 w 737642"/>
                <a:gd name="connsiteY2" fmla="*/ 97490 h 666305"/>
                <a:gd name="connsiteX3" fmla="*/ 737642 w 737642"/>
                <a:gd name="connsiteY3" fmla="*/ 101598 h 666305"/>
                <a:gd name="connsiteX4" fmla="*/ 735554 w 737642"/>
                <a:gd name="connsiteY4" fmla="*/ 104350 h 666305"/>
                <a:gd name="connsiteX5" fmla="*/ 730561 w 737642"/>
                <a:gd name="connsiteY5" fmla="*/ 106162 h 666305"/>
                <a:gd name="connsiteX6" fmla="*/ 726910 w 737642"/>
                <a:gd name="connsiteY6" fmla="*/ 108209 h 666305"/>
                <a:gd name="connsiteX7" fmla="*/ 726342 w 737642"/>
                <a:gd name="connsiteY7" fmla="*/ 111376 h 666305"/>
                <a:gd name="connsiteX8" fmla="*/ 726232 w 737642"/>
                <a:gd name="connsiteY8" fmla="*/ 112828 h 666305"/>
                <a:gd name="connsiteX9" fmla="*/ 726744 w 737642"/>
                <a:gd name="connsiteY9" fmla="*/ 116313 h 666305"/>
                <a:gd name="connsiteX10" fmla="*/ 727629 w 737642"/>
                <a:gd name="connsiteY10" fmla="*/ 119397 h 666305"/>
                <a:gd name="connsiteX11" fmla="*/ 725485 w 737642"/>
                <a:gd name="connsiteY11" fmla="*/ 123643 h 666305"/>
                <a:gd name="connsiteX12" fmla="*/ 709054 w 737642"/>
                <a:gd name="connsiteY12" fmla="*/ 134901 h 666305"/>
                <a:gd name="connsiteX13" fmla="*/ 702623 w 737642"/>
                <a:gd name="connsiteY13" fmla="*/ 148510 h 666305"/>
                <a:gd name="connsiteX14" fmla="*/ 706178 w 737642"/>
                <a:gd name="connsiteY14" fmla="*/ 164388 h 666305"/>
                <a:gd name="connsiteX15" fmla="*/ 701241 w 737642"/>
                <a:gd name="connsiteY15" fmla="*/ 180970 h 666305"/>
                <a:gd name="connsiteX16" fmla="*/ 687424 w 737642"/>
                <a:gd name="connsiteY16" fmla="*/ 198341 h 666305"/>
                <a:gd name="connsiteX17" fmla="*/ 682390 w 737642"/>
                <a:gd name="connsiteY17" fmla="*/ 217081 h 666305"/>
                <a:gd name="connsiteX18" fmla="*/ 685944 w 737642"/>
                <a:gd name="connsiteY18" fmla="*/ 237232 h 666305"/>
                <a:gd name="connsiteX19" fmla="*/ 679610 w 737642"/>
                <a:gd name="connsiteY19" fmla="*/ 254091 h 666305"/>
                <a:gd name="connsiteX20" fmla="*/ 663221 w 737642"/>
                <a:gd name="connsiteY20" fmla="*/ 267631 h 666305"/>
                <a:gd name="connsiteX21" fmla="*/ 657938 w 737642"/>
                <a:gd name="connsiteY21" fmla="*/ 275736 h 666305"/>
                <a:gd name="connsiteX22" fmla="*/ 658034 w 737642"/>
                <a:gd name="connsiteY22" fmla="*/ 276303 h 666305"/>
                <a:gd name="connsiteX23" fmla="*/ 658449 w 737642"/>
                <a:gd name="connsiteY23" fmla="*/ 282001 h 666305"/>
                <a:gd name="connsiteX24" fmla="*/ 660400 w 737642"/>
                <a:gd name="connsiteY24" fmla="*/ 286454 h 666305"/>
                <a:gd name="connsiteX25" fmla="*/ 655227 w 737642"/>
                <a:gd name="connsiteY25" fmla="*/ 295264 h 666305"/>
                <a:gd name="connsiteX26" fmla="*/ 641258 w 737642"/>
                <a:gd name="connsiteY26" fmla="*/ 304849 h 666305"/>
                <a:gd name="connsiteX27" fmla="*/ 633997 w 737642"/>
                <a:gd name="connsiteY27" fmla="*/ 313838 h 666305"/>
                <a:gd name="connsiteX28" fmla="*/ 633430 w 737642"/>
                <a:gd name="connsiteY28" fmla="*/ 322206 h 666305"/>
                <a:gd name="connsiteX29" fmla="*/ 630208 w 737642"/>
                <a:gd name="connsiteY29" fmla="*/ 326424 h 666305"/>
                <a:gd name="connsiteX30" fmla="*/ 624026 w 737642"/>
                <a:gd name="connsiteY30" fmla="*/ 328637 h 666305"/>
                <a:gd name="connsiteX31" fmla="*/ 620955 w 737642"/>
                <a:gd name="connsiteY31" fmla="*/ 341195 h 666305"/>
                <a:gd name="connsiteX32" fmla="*/ 619628 w 737642"/>
                <a:gd name="connsiteY32" fmla="*/ 370266 h 666305"/>
                <a:gd name="connsiteX33" fmla="*/ 612781 w 737642"/>
                <a:gd name="connsiteY33" fmla="*/ 387209 h 666305"/>
                <a:gd name="connsiteX34" fmla="*/ 600473 w 737642"/>
                <a:gd name="connsiteY34" fmla="*/ 392077 h 666305"/>
                <a:gd name="connsiteX35" fmla="*/ 594111 w 737642"/>
                <a:gd name="connsiteY35" fmla="*/ 398937 h 666305"/>
                <a:gd name="connsiteX36" fmla="*/ 593682 w 737642"/>
                <a:gd name="connsiteY36" fmla="*/ 407871 h 666305"/>
                <a:gd name="connsiteX37" fmla="*/ 586849 w 737642"/>
                <a:gd name="connsiteY37" fmla="*/ 418589 h 666305"/>
                <a:gd name="connsiteX38" fmla="*/ 573379 w 737642"/>
                <a:gd name="connsiteY38" fmla="*/ 430981 h 666305"/>
                <a:gd name="connsiteX39" fmla="*/ 569326 w 737642"/>
                <a:gd name="connsiteY39" fmla="*/ 442378 h 666305"/>
                <a:gd name="connsiteX40" fmla="*/ 574693 w 737642"/>
                <a:gd name="connsiteY40" fmla="*/ 452529 h 666305"/>
                <a:gd name="connsiteX41" fmla="*/ 574015 w 737642"/>
                <a:gd name="connsiteY41" fmla="*/ 456803 h 666305"/>
                <a:gd name="connsiteX42" fmla="*/ 569894 w 737642"/>
                <a:gd name="connsiteY42" fmla="*/ 460537 h 666305"/>
                <a:gd name="connsiteX43" fmla="*/ 554874 w 737642"/>
                <a:gd name="connsiteY43" fmla="*/ 466318 h 666305"/>
                <a:gd name="connsiteX44" fmla="*/ 552385 w 737642"/>
                <a:gd name="connsiteY44" fmla="*/ 468960 h 666305"/>
                <a:gd name="connsiteX45" fmla="*/ 550974 w 737642"/>
                <a:gd name="connsiteY45" fmla="*/ 471767 h 666305"/>
                <a:gd name="connsiteX46" fmla="*/ 554362 w 737642"/>
                <a:gd name="connsiteY46" fmla="*/ 476954 h 666305"/>
                <a:gd name="connsiteX47" fmla="*/ 556589 w 737642"/>
                <a:gd name="connsiteY47" fmla="*/ 484920 h 666305"/>
                <a:gd name="connsiteX48" fmla="*/ 555123 w 737642"/>
                <a:gd name="connsiteY48" fmla="*/ 498584 h 666305"/>
                <a:gd name="connsiteX49" fmla="*/ 551707 w 737642"/>
                <a:gd name="connsiteY49" fmla="*/ 504476 h 666305"/>
                <a:gd name="connsiteX50" fmla="*/ 548429 w 737642"/>
                <a:gd name="connsiteY50" fmla="*/ 510091 h 666305"/>
                <a:gd name="connsiteX51" fmla="*/ 536037 w 737642"/>
                <a:gd name="connsiteY51" fmla="*/ 520243 h 666305"/>
                <a:gd name="connsiteX52" fmla="*/ 532884 w 737642"/>
                <a:gd name="connsiteY52" fmla="*/ 527808 h 666305"/>
                <a:gd name="connsiteX53" fmla="*/ 538831 w 737642"/>
                <a:gd name="connsiteY53" fmla="*/ 532704 h 666305"/>
                <a:gd name="connsiteX54" fmla="*/ 538761 w 737642"/>
                <a:gd name="connsiteY54" fmla="*/ 538402 h 666305"/>
                <a:gd name="connsiteX55" fmla="*/ 532662 w 737642"/>
                <a:gd name="connsiteY55" fmla="*/ 544861 h 666305"/>
                <a:gd name="connsiteX56" fmla="*/ 534875 w 737642"/>
                <a:gd name="connsiteY56" fmla="*/ 551458 h 666305"/>
                <a:gd name="connsiteX57" fmla="*/ 536618 w 737642"/>
                <a:gd name="connsiteY57" fmla="*/ 555828 h 666305"/>
                <a:gd name="connsiteX58" fmla="*/ 542731 w 737642"/>
                <a:gd name="connsiteY58" fmla="*/ 559631 h 666305"/>
                <a:gd name="connsiteX59" fmla="*/ 545442 w 737642"/>
                <a:gd name="connsiteY59" fmla="*/ 570876 h 666305"/>
                <a:gd name="connsiteX60" fmla="*/ 541984 w 737642"/>
                <a:gd name="connsiteY60" fmla="*/ 585674 h 666305"/>
                <a:gd name="connsiteX61" fmla="*/ 543394 w 737642"/>
                <a:gd name="connsiteY61" fmla="*/ 597554 h 666305"/>
                <a:gd name="connsiteX62" fmla="*/ 551071 w 737642"/>
                <a:gd name="connsiteY62" fmla="*/ 607042 h 666305"/>
                <a:gd name="connsiteX63" fmla="*/ 552910 w 737642"/>
                <a:gd name="connsiteY63" fmla="*/ 611177 h 666305"/>
                <a:gd name="connsiteX64" fmla="*/ 547516 w 737642"/>
                <a:gd name="connsiteY64" fmla="*/ 644218 h 666305"/>
                <a:gd name="connsiteX65" fmla="*/ 548194 w 737642"/>
                <a:gd name="connsiteY65" fmla="*/ 648782 h 666305"/>
                <a:gd name="connsiteX66" fmla="*/ 517809 w 737642"/>
                <a:gd name="connsiteY66" fmla="*/ 650511 h 666305"/>
                <a:gd name="connsiteX67" fmla="*/ 489871 w 737642"/>
                <a:gd name="connsiteY67" fmla="*/ 651921 h 666305"/>
                <a:gd name="connsiteX68" fmla="*/ 462044 w 737642"/>
                <a:gd name="connsiteY68" fmla="*/ 653332 h 666305"/>
                <a:gd name="connsiteX69" fmla="*/ 434107 w 737642"/>
                <a:gd name="connsiteY69" fmla="*/ 654660 h 666305"/>
                <a:gd name="connsiteX70" fmla="*/ 406294 w 737642"/>
                <a:gd name="connsiteY70" fmla="*/ 655904 h 666305"/>
                <a:gd name="connsiteX71" fmla="*/ 378357 w 737642"/>
                <a:gd name="connsiteY71" fmla="*/ 657122 h 666305"/>
                <a:gd name="connsiteX72" fmla="*/ 350406 w 737642"/>
                <a:gd name="connsiteY72" fmla="*/ 658283 h 666305"/>
                <a:gd name="connsiteX73" fmla="*/ 322565 w 737642"/>
                <a:gd name="connsiteY73" fmla="*/ 659445 h 666305"/>
                <a:gd name="connsiteX74" fmla="*/ 294670 w 737642"/>
                <a:gd name="connsiteY74" fmla="*/ 660441 h 666305"/>
                <a:gd name="connsiteX75" fmla="*/ 266760 w 737642"/>
                <a:gd name="connsiteY75" fmla="*/ 661492 h 666305"/>
                <a:gd name="connsiteX76" fmla="*/ 238891 w 737642"/>
                <a:gd name="connsiteY76" fmla="*/ 662433 h 666305"/>
                <a:gd name="connsiteX77" fmla="*/ 210982 w 737642"/>
                <a:gd name="connsiteY77" fmla="*/ 663318 h 666305"/>
                <a:gd name="connsiteX78" fmla="*/ 183059 w 737642"/>
                <a:gd name="connsiteY78" fmla="*/ 664134 h 666305"/>
                <a:gd name="connsiteX79" fmla="*/ 155218 w 737642"/>
                <a:gd name="connsiteY79" fmla="*/ 664894 h 666305"/>
                <a:gd name="connsiteX80" fmla="*/ 127322 w 737642"/>
                <a:gd name="connsiteY80" fmla="*/ 665655 h 666305"/>
                <a:gd name="connsiteX81" fmla="*/ 99371 w 737642"/>
                <a:gd name="connsiteY81" fmla="*/ 666305 h 666305"/>
                <a:gd name="connsiteX82" fmla="*/ 98624 w 737642"/>
                <a:gd name="connsiteY82" fmla="*/ 641369 h 666305"/>
                <a:gd name="connsiteX83" fmla="*/ 97780 w 737642"/>
                <a:gd name="connsiteY83" fmla="*/ 616295 h 666305"/>
                <a:gd name="connsiteX84" fmla="*/ 97061 w 737642"/>
                <a:gd name="connsiteY84" fmla="*/ 591358 h 666305"/>
                <a:gd name="connsiteX85" fmla="*/ 96287 w 737642"/>
                <a:gd name="connsiteY85" fmla="*/ 566339 h 666305"/>
                <a:gd name="connsiteX86" fmla="*/ 88210 w 737642"/>
                <a:gd name="connsiteY86" fmla="*/ 562287 h 666305"/>
                <a:gd name="connsiteX87" fmla="*/ 73937 w 737642"/>
                <a:gd name="connsiteY87" fmla="*/ 560475 h 666305"/>
                <a:gd name="connsiteX88" fmla="*/ 66731 w 737642"/>
                <a:gd name="connsiteY88" fmla="*/ 562038 h 666305"/>
                <a:gd name="connsiteX89" fmla="*/ 57977 w 737642"/>
                <a:gd name="connsiteY89" fmla="*/ 561042 h 666305"/>
                <a:gd name="connsiteX90" fmla="*/ 52265 w 737642"/>
                <a:gd name="connsiteY90" fmla="*/ 565288 h 666305"/>
                <a:gd name="connsiteX91" fmla="*/ 48420 w 737642"/>
                <a:gd name="connsiteY91" fmla="*/ 566076 h 666305"/>
                <a:gd name="connsiteX92" fmla="*/ 45266 w 737642"/>
                <a:gd name="connsiteY92" fmla="*/ 565288 h 666305"/>
                <a:gd name="connsiteX93" fmla="*/ 43275 w 737642"/>
                <a:gd name="connsiteY93" fmla="*/ 561637 h 666305"/>
                <a:gd name="connsiteX94" fmla="*/ 36802 w 737642"/>
                <a:gd name="connsiteY94" fmla="*/ 559147 h 666305"/>
                <a:gd name="connsiteX95" fmla="*/ 28656 w 737642"/>
                <a:gd name="connsiteY95" fmla="*/ 550282 h 666305"/>
                <a:gd name="connsiteX96" fmla="*/ 28726 w 737642"/>
                <a:gd name="connsiteY96" fmla="*/ 530325 h 666305"/>
                <a:gd name="connsiteX97" fmla="*/ 28822 w 737642"/>
                <a:gd name="connsiteY97" fmla="*/ 510312 h 666305"/>
                <a:gd name="connsiteX98" fmla="*/ 28878 w 737642"/>
                <a:gd name="connsiteY98" fmla="*/ 490272 h 666305"/>
                <a:gd name="connsiteX99" fmla="*/ 28988 w 737642"/>
                <a:gd name="connsiteY99" fmla="*/ 470287 h 666305"/>
                <a:gd name="connsiteX100" fmla="*/ 29085 w 737642"/>
                <a:gd name="connsiteY100" fmla="*/ 450330 h 666305"/>
                <a:gd name="connsiteX101" fmla="*/ 29140 w 737642"/>
                <a:gd name="connsiteY101" fmla="*/ 430317 h 666305"/>
                <a:gd name="connsiteX102" fmla="*/ 29320 w 737642"/>
                <a:gd name="connsiteY102" fmla="*/ 410250 h 666305"/>
                <a:gd name="connsiteX103" fmla="*/ 29417 w 737642"/>
                <a:gd name="connsiteY103" fmla="*/ 390293 h 666305"/>
                <a:gd name="connsiteX104" fmla="*/ 29486 w 737642"/>
                <a:gd name="connsiteY104" fmla="*/ 370280 h 666305"/>
                <a:gd name="connsiteX105" fmla="*/ 29569 w 737642"/>
                <a:gd name="connsiteY105" fmla="*/ 350295 h 666305"/>
                <a:gd name="connsiteX106" fmla="*/ 29625 w 737642"/>
                <a:gd name="connsiteY106" fmla="*/ 330310 h 666305"/>
                <a:gd name="connsiteX107" fmla="*/ 29735 w 737642"/>
                <a:gd name="connsiteY107" fmla="*/ 310353 h 666305"/>
                <a:gd name="connsiteX108" fmla="*/ 29832 w 737642"/>
                <a:gd name="connsiteY108" fmla="*/ 290368 h 666305"/>
                <a:gd name="connsiteX109" fmla="*/ 29901 w 737642"/>
                <a:gd name="connsiteY109" fmla="*/ 270383 h 666305"/>
                <a:gd name="connsiteX110" fmla="*/ 29998 w 737642"/>
                <a:gd name="connsiteY110" fmla="*/ 250398 h 666305"/>
                <a:gd name="connsiteX111" fmla="*/ 30081 w 737642"/>
                <a:gd name="connsiteY111" fmla="*/ 230414 h 666305"/>
                <a:gd name="connsiteX112" fmla="*/ 26278 w 737642"/>
                <a:gd name="connsiteY112" fmla="*/ 204910 h 666305"/>
                <a:gd name="connsiteX113" fmla="*/ 22488 w 737642"/>
                <a:gd name="connsiteY113" fmla="*/ 179352 h 666305"/>
                <a:gd name="connsiteX114" fmla="*/ 18685 w 737642"/>
                <a:gd name="connsiteY114" fmla="*/ 153821 h 666305"/>
                <a:gd name="connsiteX115" fmla="*/ 14992 w 737642"/>
                <a:gd name="connsiteY115" fmla="*/ 128290 h 666305"/>
                <a:gd name="connsiteX116" fmla="*/ 11189 w 737642"/>
                <a:gd name="connsiteY116" fmla="*/ 102759 h 666305"/>
                <a:gd name="connsiteX117" fmla="*/ 7455 w 737642"/>
                <a:gd name="connsiteY117" fmla="*/ 77256 h 666305"/>
                <a:gd name="connsiteX118" fmla="*/ 3734 w 737642"/>
                <a:gd name="connsiteY118" fmla="*/ 51725 h 666305"/>
                <a:gd name="connsiteX119" fmla="*/ 0 w 737642"/>
                <a:gd name="connsiteY119" fmla="*/ 26222 h 666305"/>
                <a:gd name="connsiteX120" fmla="*/ 41214 w 737642"/>
                <a:gd name="connsiteY120" fmla="*/ 25545 h 666305"/>
                <a:gd name="connsiteX121" fmla="*/ 82512 w 737642"/>
                <a:gd name="connsiteY121" fmla="*/ 24729 h 666305"/>
                <a:gd name="connsiteX122" fmla="*/ 123809 w 737642"/>
                <a:gd name="connsiteY122" fmla="*/ 23816 h 666305"/>
                <a:gd name="connsiteX123" fmla="*/ 165079 w 737642"/>
                <a:gd name="connsiteY123" fmla="*/ 22737 h 666305"/>
                <a:gd name="connsiteX124" fmla="*/ 206377 w 737642"/>
                <a:gd name="connsiteY124" fmla="*/ 21492 h 666305"/>
                <a:gd name="connsiteX125" fmla="*/ 247674 w 737642"/>
                <a:gd name="connsiteY125" fmla="*/ 20165 h 666305"/>
                <a:gd name="connsiteX126" fmla="*/ 288875 w 737642"/>
                <a:gd name="connsiteY126" fmla="*/ 18754 h 666305"/>
                <a:gd name="connsiteX127" fmla="*/ 330172 w 737642"/>
                <a:gd name="connsiteY127" fmla="*/ 17163 h 666305"/>
                <a:gd name="connsiteX128" fmla="*/ 371387 w 737642"/>
                <a:gd name="connsiteY128" fmla="*/ 15435 h 666305"/>
                <a:gd name="connsiteX129" fmla="*/ 412670 w 737642"/>
                <a:gd name="connsiteY129" fmla="*/ 13623 h 666305"/>
                <a:gd name="connsiteX130" fmla="*/ 453885 w 737642"/>
                <a:gd name="connsiteY130" fmla="*/ 11645 h 666305"/>
                <a:gd name="connsiteX131" fmla="*/ 495182 w 737642"/>
                <a:gd name="connsiteY131" fmla="*/ 9571 h 666305"/>
                <a:gd name="connsiteX132" fmla="*/ 536383 w 737642"/>
                <a:gd name="connsiteY132" fmla="*/ 7358 h 666305"/>
                <a:gd name="connsiteX133" fmla="*/ 577597 w 737642"/>
                <a:gd name="connsiteY133" fmla="*/ 5062 h 666305"/>
                <a:gd name="connsiteX134" fmla="*/ 618798 w 737642"/>
                <a:gd name="connsiteY134" fmla="*/ 2545 h 666305"/>
                <a:gd name="connsiteX135" fmla="*/ 660012 w 737642"/>
                <a:gd name="connsiteY135" fmla="*/ 0 h 666305"/>
                <a:gd name="connsiteX136" fmla="*/ 667536 w 737642"/>
                <a:gd name="connsiteY136" fmla="*/ 13886 h 666305"/>
                <a:gd name="connsiteX137" fmla="*/ 674562 w 737642"/>
                <a:gd name="connsiteY137" fmla="*/ 22806 h 666305"/>
                <a:gd name="connsiteX138" fmla="*/ 676125 w 737642"/>
                <a:gd name="connsiteY138" fmla="*/ 29583 h 666305"/>
                <a:gd name="connsiteX139" fmla="*/ 675281 w 737642"/>
                <a:gd name="connsiteY139" fmla="*/ 36609 h 666305"/>
                <a:gd name="connsiteX140" fmla="*/ 665309 w 737642"/>
                <a:gd name="connsiteY140" fmla="*/ 52140 h 666305"/>
                <a:gd name="connsiteX141" fmla="*/ 655794 w 737642"/>
                <a:gd name="connsiteY141" fmla="*/ 59623 h 666305"/>
                <a:gd name="connsiteX142" fmla="*/ 650843 w 737642"/>
                <a:gd name="connsiteY142" fmla="*/ 67381 h 666305"/>
                <a:gd name="connsiteX143" fmla="*/ 643817 w 737642"/>
                <a:gd name="connsiteY143" fmla="*/ 74919 h 666305"/>
                <a:gd name="connsiteX144" fmla="*/ 633416 w 737642"/>
                <a:gd name="connsiteY144" fmla="*/ 95153 h 666305"/>
                <a:gd name="connsiteX145" fmla="*/ 657868 w 737642"/>
                <a:gd name="connsiteY145" fmla="*/ 93258 h 666305"/>
                <a:gd name="connsiteX146" fmla="*/ 682321 w 737642"/>
                <a:gd name="connsiteY146" fmla="*/ 91280 h 666305"/>
                <a:gd name="connsiteX147" fmla="*/ 706759 w 737642"/>
                <a:gd name="connsiteY147" fmla="*/ 89206 h 666305"/>
                <a:gd name="connsiteX148" fmla="*/ 734157 w 737642"/>
                <a:gd name="connsiteY148" fmla="*/ 87007 h 66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737642" h="666305">
                  <a:moveTo>
                    <a:pt x="734157" y="87007"/>
                  </a:moveTo>
                  <a:lnTo>
                    <a:pt x="733756" y="90381"/>
                  </a:lnTo>
                  <a:lnTo>
                    <a:pt x="737296" y="97490"/>
                  </a:lnTo>
                  <a:lnTo>
                    <a:pt x="737642" y="101598"/>
                  </a:lnTo>
                  <a:lnTo>
                    <a:pt x="735554" y="104350"/>
                  </a:lnTo>
                  <a:lnTo>
                    <a:pt x="730561" y="106162"/>
                  </a:lnTo>
                  <a:lnTo>
                    <a:pt x="726910" y="108209"/>
                  </a:lnTo>
                  <a:lnTo>
                    <a:pt x="726342" y="111376"/>
                  </a:lnTo>
                  <a:lnTo>
                    <a:pt x="726232" y="112828"/>
                  </a:lnTo>
                  <a:lnTo>
                    <a:pt x="726744" y="116313"/>
                  </a:lnTo>
                  <a:lnTo>
                    <a:pt x="727629" y="119397"/>
                  </a:lnTo>
                  <a:lnTo>
                    <a:pt x="725485" y="123643"/>
                  </a:lnTo>
                  <a:lnTo>
                    <a:pt x="709054" y="134901"/>
                  </a:lnTo>
                  <a:lnTo>
                    <a:pt x="702623" y="148510"/>
                  </a:lnTo>
                  <a:lnTo>
                    <a:pt x="706178" y="164388"/>
                  </a:lnTo>
                  <a:lnTo>
                    <a:pt x="701241" y="180970"/>
                  </a:lnTo>
                  <a:lnTo>
                    <a:pt x="687424" y="198341"/>
                  </a:lnTo>
                  <a:lnTo>
                    <a:pt x="682390" y="217081"/>
                  </a:lnTo>
                  <a:lnTo>
                    <a:pt x="685944" y="237232"/>
                  </a:lnTo>
                  <a:lnTo>
                    <a:pt x="679610" y="254091"/>
                  </a:lnTo>
                  <a:lnTo>
                    <a:pt x="663221" y="267631"/>
                  </a:lnTo>
                  <a:lnTo>
                    <a:pt x="657938" y="275736"/>
                  </a:lnTo>
                  <a:lnTo>
                    <a:pt x="658034" y="276303"/>
                  </a:lnTo>
                  <a:lnTo>
                    <a:pt x="658449" y="282001"/>
                  </a:lnTo>
                  <a:lnTo>
                    <a:pt x="660400" y="286454"/>
                  </a:lnTo>
                  <a:lnTo>
                    <a:pt x="655227" y="295264"/>
                  </a:lnTo>
                  <a:lnTo>
                    <a:pt x="641258" y="304849"/>
                  </a:lnTo>
                  <a:lnTo>
                    <a:pt x="633997" y="313838"/>
                  </a:lnTo>
                  <a:lnTo>
                    <a:pt x="633430" y="322206"/>
                  </a:lnTo>
                  <a:lnTo>
                    <a:pt x="630208" y="326424"/>
                  </a:lnTo>
                  <a:lnTo>
                    <a:pt x="624026" y="328637"/>
                  </a:lnTo>
                  <a:lnTo>
                    <a:pt x="620955" y="341195"/>
                  </a:lnTo>
                  <a:lnTo>
                    <a:pt x="619628" y="370266"/>
                  </a:lnTo>
                  <a:lnTo>
                    <a:pt x="612781" y="387209"/>
                  </a:lnTo>
                  <a:lnTo>
                    <a:pt x="600473" y="392077"/>
                  </a:lnTo>
                  <a:lnTo>
                    <a:pt x="594111" y="398937"/>
                  </a:lnTo>
                  <a:lnTo>
                    <a:pt x="593682" y="407871"/>
                  </a:lnTo>
                  <a:lnTo>
                    <a:pt x="586849" y="418589"/>
                  </a:lnTo>
                  <a:lnTo>
                    <a:pt x="573379" y="430981"/>
                  </a:lnTo>
                  <a:lnTo>
                    <a:pt x="569326" y="442378"/>
                  </a:lnTo>
                  <a:lnTo>
                    <a:pt x="574693" y="452529"/>
                  </a:lnTo>
                  <a:lnTo>
                    <a:pt x="574015" y="456803"/>
                  </a:lnTo>
                  <a:lnTo>
                    <a:pt x="569894" y="460537"/>
                  </a:lnTo>
                  <a:lnTo>
                    <a:pt x="554874" y="466318"/>
                  </a:lnTo>
                  <a:lnTo>
                    <a:pt x="552385" y="468960"/>
                  </a:lnTo>
                  <a:lnTo>
                    <a:pt x="550974" y="471767"/>
                  </a:lnTo>
                  <a:lnTo>
                    <a:pt x="554362" y="476954"/>
                  </a:lnTo>
                  <a:lnTo>
                    <a:pt x="556589" y="484920"/>
                  </a:lnTo>
                  <a:lnTo>
                    <a:pt x="555123" y="498584"/>
                  </a:lnTo>
                  <a:lnTo>
                    <a:pt x="551707" y="504476"/>
                  </a:lnTo>
                  <a:lnTo>
                    <a:pt x="548429" y="510091"/>
                  </a:lnTo>
                  <a:lnTo>
                    <a:pt x="536037" y="520243"/>
                  </a:lnTo>
                  <a:lnTo>
                    <a:pt x="532884" y="527808"/>
                  </a:lnTo>
                  <a:lnTo>
                    <a:pt x="538831" y="532704"/>
                  </a:lnTo>
                  <a:lnTo>
                    <a:pt x="538761" y="538402"/>
                  </a:lnTo>
                  <a:lnTo>
                    <a:pt x="532662" y="544861"/>
                  </a:lnTo>
                  <a:lnTo>
                    <a:pt x="534875" y="551458"/>
                  </a:lnTo>
                  <a:lnTo>
                    <a:pt x="536618" y="555828"/>
                  </a:lnTo>
                  <a:lnTo>
                    <a:pt x="542731" y="559631"/>
                  </a:lnTo>
                  <a:lnTo>
                    <a:pt x="545442" y="570876"/>
                  </a:lnTo>
                  <a:lnTo>
                    <a:pt x="541984" y="585674"/>
                  </a:lnTo>
                  <a:lnTo>
                    <a:pt x="543394" y="597554"/>
                  </a:lnTo>
                  <a:lnTo>
                    <a:pt x="551071" y="607042"/>
                  </a:lnTo>
                  <a:lnTo>
                    <a:pt x="552910" y="611177"/>
                  </a:lnTo>
                  <a:lnTo>
                    <a:pt x="547516" y="644218"/>
                  </a:lnTo>
                  <a:lnTo>
                    <a:pt x="548194" y="648782"/>
                  </a:lnTo>
                  <a:lnTo>
                    <a:pt x="517809" y="650511"/>
                  </a:lnTo>
                  <a:lnTo>
                    <a:pt x="489871" y="651921"/>
                  </a:lnTo>
                  <a:lnTo>
                    <a:pt x="462044" y="653332"/>
                  </a:lnTo>
                  <a:lnTo>
                    <a:pt x="434107" y="654660"/>
                  </a:lnTo>
                  <a:lnTo>
                    <a:pt x="406294" y="655904"/>
                  </a:lnTo>
                  <a:lnTo>
                    <a:pt x="378357" y="657122"/>
                  </a:lnTo>
                  <a:lnTo>
                    <a:pt x="350406" y="658283"/>
                  </a:lnTo>
                  <a:lnTo>
                    <a:pt x="322565" y="659445"/>
                  </a:lnTo>
                  <a:lnTo>
                    <a:pt x="294670" y="660441"/>
                  </a:lnTo>
                  <a:lnTo>
                    <a:pt x="266760" y="661492"/>
                  </a:lnTo>
                  <a:lnTo>
                    <a:pt x="238891" y="662433"/>
                  </a:lnTo>
                  <a:lnTo>
                    <a:pt x="210982" y="663318"/>
                  </a:lnTo>
                  <a:lnTo>
                    <a:pt x="183059" y="664134"/>
                  </a:lnTo>
                  <a:lnTo>
                    <a:pt x="155218" y="664894"/>
                  </a:lnTo>
                  <a:lnTo>
                    <a:pt x="127322" y="665655"/>
                  </a:lnTo>
                  <a:lnTo>
                    <a:pt x="99371" y="666305"/>
                  </a:lnTo>
                  <a:lnTo>
                    <a:pt x="98624" y="641369"/>
                  </a:lnTo>
                  <a:lnTo>
                    <a:pt x="97780" y="616295"/>
                  </a:lnTo>
                  <a:lnTo>
                    <a:pt x="97061" y="591358"/>
                  </a:lnTo>
                  <a:lnTo>
                    <a:pt x="96287" y="566339"/>
                  </a:lnTo>
                  <a:lnTo>
                    <a:pt x="88210" y="562287"/>
                  </a:lnTo>
                  <a:lnTo>
                    <a:pt x="73937" y="560475"/>
                  </a:lnTo>
                  <a:lnTo>
                    <a:pt x="66731" y="562038"/>
                  </a:lnTo>
                  <a:lnTo>
                    <a:pt x="57977" y="561042"/>
                  </a:lnTo>
                  <a:lnTo>
                    <a:pt x="52265" y="565288"/>
                  </a:lnTo>
                  <a:lnTo>
                    <a:pt x="48420" y="566076"/>
                  </a:lnTo>
                  <a:lnTo>
                    <a:pt x="45266" y="565288"/>
                  </a:lnTo>
                  <a:lnTo>
                    <a:pt x="43275" y="561637"/>
                  </a:lnTo>
                  <a:lnTo>
                    <a:pt x="36802" y="559147"/>
                  </a:lnTo>
                  <a:lnTo>
                    <a:pt x="28656" y="550282"/>
                  </a:lnTo>
                  <a:lnTo>
                    <a:pt x="28726" y="530325"/>
                  </a:lnTo>
                  <a:lnTo>
                    <a:pt x="28822" y="510312"/>
                  </a:lnTo>
                  <a:lnTo>
                    <a:pt x="28878" y="490272"/>
                  </a:lnTo>
                  <a:lnTo>
                    <a:pt x="28988" y="470287"/>
                  </a:lnTo>
                  <a:lnTo>
                    <a:pt x="29085" y="450330"/>
                  </a:lnTo>
                  <a:lnTo>
                    <a:pt x="29140" y="430317"/>
                  </a:lnTo>
                  <a:lnTo>
                    <a:pt x="29320" y="410250"/>
                  </a:lnTo>
                  <a:lnTo>
                    <a:pt x="29417" y="390293"/>
                  </a:lnTo>
                  <a:lnTo>
                    <a:pt x="29486" y="370280"/>
                  </a:lnTo>
                  <a:lnTo>
                    <a:pt x="29569" y="350295"/>
                  </a:lnTo>
                  <a:lnTo>
                    <a:pt x="29625" y="330310"/>
                  </a:lnTo>
                  <a:lnTo>
                    <a:pt x="29735" y="310353"/>
                  </a:lnTo>
                  <a:lnTo>
                    <a:pt x="29832" y="290368"/>
                  </a:lnTo>
                  <a:lnTo>
                    <a:pt x="29901" y="270383"/>
                  </a:lnTo>
                  <a:lnTo>
                    <a:pt x="29998" y="250398"/>
                  </a:lnTo>
                  <a:lnTo>
                    <a:pt x="30081" y="230414"/>
                  </a:lnTo>
                  <a:lnTo>
                    <a:pt x="26278" y="204910"/>
                  </a:lnTo>
                  <a:lnTo>
                    <a:pt x="22488" y="179352"/>
                  </a:lnTo>
                  <a:lnTo>
                    <a:pt x="18685" y="153821"/>
                  </a:lnTo>
                  <a:lnTo>
                    <a:pt x="14992" y="128290"/>
                  </a:lnTo>
                  <a:lnTo>
                    <a:pt x="11189" y="102759"/>
                  </a:lnTo>
                  <a:lnTo>
                    <a:pt x="7455" y="77256"/>
                  </a:lnTo>
                  <a:lnTo>
                    <a:pt x="3734" y="51725"/>
                  </a:lnTo>
                  <a:lnTo>
                    <a:pt x="0" y="26222"/>
                  </a:lnTo>
                  <a:lnTo>
                    <a:pt x="41214" y="25545"/>
                  </a:lnTo>
                  <a:lnTo>
                    <a:pt x="82512" y="24729"/>
                  </a:lnTo>
                  <a:lnTo>
                    <a:pt x="123809" y="23816"/>
                  </a:lnTo>
                  <a:lnTo>
                    <a:pt x="165079" y="22737"/>
                  </a:lnTo>
                  <a:lnTo>
                    <a:pt x="206377" y="21492"/>
                  </a:lnTo>
                  <a:lnTo>
                    <a:pt x="247674" y="20165"/>
                  </a:lnTo>
                  <a:lnTo>
                    <a:pt x="288875" y="18754"/>
                  </a:lnTo>
                  <a:lnTo>
                    <a:pt x="330172" y="17163"/>
                  </a:lnTo>
                  <a:lnTo>
                    <a:pt x="371387" y="15435"/>
                  </a:lnTo>
                  <a:lnTo>
                    <a:pt x="412670" y="13623"/>
                  </a:lnTo>
                  <a:lnTo>
                    <a:pt x="453885" y="11645"/>
                  </a:lnTo>
                  <a:lnTo>
                    <a:pt x="495182" y="9571"/>
                  </a:lnTo>
                  <a:lnTo>
                    <a:pt x="536383" y="7358"/>
                  </a:lnTo>
                  <a:lnTo>
                    <a:pt x="577597" y="5062"/>
                  </a:lnTo>
                  <a:lnTo>
                    <a:pt x="618798" y="2545"/>
                  </a:lnTo>
                  <a:lnTo>
                    <a:pt x="660012" y="0"/>
                  </a:lnTo>
                  <a:lnTo>
                    <a:pt x="667536" y="13886"/>
                  </a:lnTo>
                  <a:lnTo>
                    <a:pt x="674562" y="22806"/>
                  </a:lnTo>
                  <a:lnTo>
                    <a:pt x="676125" y="29583"/>
                  </a:lnTo>
                  <a:lnTo>
                    <a:pt x="675281" y="36609"/>
                  </a:lnTo>
                  <a:lnTo>
                    <a:pt x="665309" y="52140"/>
                  </a:lnTo>
                  <a:lnTo>
                    <a:pt x="655794" y="59623"/>
                  </a:lnTo>
                  <a:lnTo>
                    <a:pt x="650843" y="67381"/>
                  </a:lnTo>
                  <a:lnTo>
                    <a:pt x="643817" y="74919"/>
                  </a:lnTo>
                  <a:lnTo>
                    <a:pt x="633416" y="95153"/>
                  </a:lnTo>
                  <a:lnTo>
                    <a:pt x="657868" y="93258"/>
                  </a:lnTo>
                  <a:lnTo>
                    <a:pt x="682321" y="91280"/>
                  </a:lnTo>
                  <a:lnTo>
                    <a:pt x="706759" y="89206"/>
                  </a:lnTo>
                  <a:lnTo>
                    <a:pt x="734157" y="87007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57150" marR="0" lvl="0" indent="0" algn="l" defTabSz="914400" rtl="0" eaLnBrk="1" fontAlgn="auto" latinLnBrk="0" hangingPunct="1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</a:t>
              </a:r>
            </a:p>
          </p:txBody>
        </p:sp>
        <p:sp>
          <p:nvSpPr>
            <p:cNvPr id="115" name="Freeform: Shape 551">
              <a:extLst>
                <a:ext uri="{FF2B5EF4-FFF2-40B4-BE49-F238E27FC236}">
                  <a16:creationId xmlns:a16="http://schemas.microsoft.com/office/drawing/2014/main" id="{61EEB8BC-EFCC-1546-D4D6-454C54E3B18D}"/>
                </a:ext>
              </a:extLst>
            </p:cNvPr>
            <p:cNvSpPr/>
            <p:nvPr/>
          </p:nvSpPr>
          <p:spPr>
            <a:xfrm>
              <a:off x="7202583" y="4944902"/>
              <a:ext cx="1136490" cy="973643"/>
            </a:xfrm>
            <a:custGeom>
              <a:avLst/>
              <a:gdLst>
                <a:gd name="connsiteX0" fmla="*/ 972440 w 1348390"/>
                <a:gd name="connsiteY0" fmla="*/ 5394 h 1155180"/>
                <a:gd name="connsiteX1" fmla="*/ 982522 w 1348390"/>
                <a:gd name="connsiteY1" fmla="*/ 20759 h 1155180"/>
                <a:gd name="connsiteX2" fmla="*/ 1004817 w 1348390"/>
                <a:gd name="connsiteY2" fmla="*/ 86744 h 1155180"/>
                <a:gd name="connsiteX3" fmla="*/ 1016365 w 1348390"/>
                <a:gd name="connsiteY3" fmla="*/ 109025 h 1155180"/>
                <a:gd name="connsiteX4" fmla="*/ 1040748 w 1348390"/>
                <a:gd name="connsiteY4" fmla="*/ 170404 h 1155180"/>
                <a:gd name="connsiteX5" fmla="*/ 1074121 w 1348390"/>
                <a:gd name="connsiteY5" fmla="*/ 228298 h 1155180"/>
                <a:gd name="connsiteX6" fmla="*/ 1119374 w 1348390"/>
                <a:gd name="connsiteY6" fmla="*/ 297449 h 1155180"/>
                <a:gd name="connsiteX7" fmla="*/ 1188996 w 1348390"/>
                <a:gd name="connsiteY7" fmla="*/ 378813 h 1155180"/>
                <a:gd name="connsiteX8" fmla="*/ 1197764 w 1348390"/>
                <a:gd name="connsiteY8" fmla="*/ 390624 h 1155180"/>
                <a:gd name="connsiteX9" fmla="*/ 1192536 w 1348390"/>
                <a:gd name="connsiteY9" fmla="*/ 402754 h 1155180"/>
                <a:gd name="connsiteX10" fmla="*/ 1192302 w 1348390"/>
                <a:gd name="connsiteY10" fmla="*/ 414482 h 1155180"/>
                <a:gd name="connsiteX11" fmla="*/ 1194597 w 1348390"/>
                <a:gd name="connsiteY11" fmla="*/ 431659 h 1155180"/>
                <a:gd name="connsiteX12" fmla="*/ 1199479 w 1348390"/>
                <a:gd name="connsiteY12" fmla="*/ 448034 h 1155180"/>
                <a:gd name="connsiteX13" fmla="*/ 1209492 w 1348390"/>
                <a:gd name="connsiteY13" fmla="*/ 467272 h 1155180"/>
                <a:gd name="connsiteX14" fmla="*/ 1227333 w 1348390"/>
                <a:gd name="connsiteY14" fmla="*/ 496289 h 1155180"/>
                <a:gd name="connsiteX15" fmla="*/ 1219311 w 1348390"/>
                <a:gd name="connsiteY15" fmla="*/ 491240 h 1155180"/>
                <a:gd name="connsiteX16" fmla="*/ 1193629 w 1348390"/>
                <a:gd name="connsiteY16" fmla="*/ 449611 h 1155180"/>
                <a:gd name="connsiteX17" fmla="*/ 1187004 w 1348390"/>
                <a:gd name="connsiteY17" fmla="*/ 423762 h 1155180"/>
                <a:gd name="connsiteX18" fmla="*/ 1183201 w 1348390"/>
                <a:gd name="connsiteY18" fmla="*/ 386074 h 1155180"/>
                <a:gd name="connsiteX19" fmla="*/ 1179190 w 1348390"/>
                <a:gd name="connsiteY19" fmla="*/ 387748 h 1155180"/>
                <a:gd name="connsiteX20" fmla="*/ 1177848 w 1348390"/>
                <a:gd name="connsiteY20" fmla="*/ 400389 h 1155180"/>
                <a:gd name="connsiteX21" fmla="*/ 1178443 w 1348390"/>
                <a:gd name="connsiteY21" fmla="*/ 414897 h 1155180"/>
                <a:gd name="connsiteX22" fmla="*/ 1174778 w 1348390"/>
                <a:gd name="connsiteY22" fmla="*/ 421189 h 1155180"/>
                <a:gd name="connsiteX23" fmla="*/ 1164862 w 1348390"/>
                <a:gd name="connsiteY23" fmla="*/ 400555 h 1155180"/>
                <a:gd name="connsiteX24" fmla="*/ 1163630 w 1348390"/>
                <a:gd name="connsiteY24" fmla="*/ 390749 h 1155180"/>
                <a:gd name="connsiteX25" fmla="*/ 1168250 w 1348390"/>
                <a:gd name="connsiteY25" fmla="*/ 378163 h 1155180"/>
                <a:gd name="connsiteX26" fmla="*/ 1165608 w 1348390"/>
                <a:gd name="connsiteY26" fmla="*/ 374360 h 1155180"/>
                <a:gd name="connsiteX27" fmla="*/ 1153977 w 1348390"/>
                <a:gd name="connsiteY27" fmla="*/ 370335 h 1155180"/>
                <a:gd name="connsiteX28" fmla="*/ 1150174 w 1348390"/>
                <a:gd name="connsiteY28" fmla="*/ 361470 h 1155180"/>
                <a:gd name="connsiteX29" fmla="*/ 1150091 w 1348390"/>
                <a:gd name="connsiteY29" fmla="*/ 352149 h 1155180"/>
                <a:gd name="connsiteX30" fmla="*/ 1143134 w 1348390"/>
                <a:gd name="connsiteY30" fmla="*/ 348373 h 1155180"/>
                <a:gd name="connsiteX31" fmla="*/ 1138432 w 1348390"/>
                <a:gd name="connsiteY31" fmla="*/ 349424 h 1155180"/>
                <a:gd name="connsiteX32" fmla="*/ 1145389 w 1348390"/>
                <a:gd name="connsiteY32" fmla="*/ 371331 h 1155180"/>
                <a:gd name="connsiteX33" fmla="*/ 1152760 w 1348390"/>
                <a:gd name="connsiteY33" fmla="*/ 384193 h 1155180"/>
                <a:gd name="connsiteX34" fmla="*/ 1164544 w 1348390"/>
                <a:gd name="connsiteY34" fmla="*/ 416183 h 1155180"/>
                <a:gd name="connsiteX35" fmla="*/ 1178097 w 1348390"/>
                <a:gd name="connsiteY35" fmla="*/ 434412 h 1155180"/>
                <a:gd name="connsiteX36" fmla="*/ 1186838 w 1348390"/>
                <a:gd name="connsiteY36" fmla="*/ 450219 h 1155180"/>
                <a:gd name="connsiteX37" fmla="*/ 1287288 w 1348390"/>
                <a:gd name="connsiteY37" fmla="*/ 617373 h 1155180"/>
                <a:gd name="connsiteX38" fmla="*/ 1307840 w 1348390"/>
                <a:gd name="connsiteY38" fmla="*/ 637275 h 1155180"/>
                <a:gd name="connsiteX39" fmla="*/ 1316858 w 1348390"/>
                <a:gd name="connsiteY39" fmla="*/ 652641 h 1155180"/>
                <a:gd name="connsiteX40" fmla="*/ 1329319 w 1348390"/>
                <a:gd name="connsiteY40" fmla="*/ 685833 h 1155180"/>
                <a:gd name="connsiteX41" fmla="*/ 1338557 w 1348390"/>
                <a:gd name="connsiteY41" fmla="*/ 729703 h 1155180"/>
                <a:gd name="connsiteX42" fmla="*/ 1341310 w 1348390"/>
                <a:gd name="connsiteY42" fmla="*/ 812409 h 1155180"/>
                <a:gd name="connsiteX43" fmla="*/ 1348390 w 1348390"/>
                <a:gd name="connsiteY43" fmla="*/ 868021 h 1155180"/>
                <a:gd name="connsiteX44" fmla="*/ 1346412 w 1348390"/>
                <a:gd name="connsiteY44" fmla="*/ 866610 h 1155180"/>
                <a:gd name="connsiteX45" fmla="*/ 1344256 w 1348390"/>
                <a:gd name="connsiteY45" fmla="*/ 861022 h 1155180"/>
                <a:gd name="connsiteX46" fmla="*/ 1341448 w 1348390"/>
                <a:gd name="connsiteY46" fmla="*/ 860677 h 1155180"/>
                <a:gd name="connsiteX47" fmla="*/ 1335846 w 1348390"/>
                <a:gd name="connsiteY47" fmla="*/ 887687 h 1155180"/>
                <a:gd name="connsiteX48" fmla="*/ 1326082 w 1348390"/>
                <a:gd name="connsiteY48" fmla="*/ 912859 h 1155180"/>
                <a:gd name="connsiteX49" fmla="*/ 1327742 w 1348390"/>
                <a:gd name="connsiteY49" fmla="*/ 949136 h 1155180"/>
                <a:gd name="connsiteX50" fmla="*/ 1324256 w 1348390"/>
                <a:gd name="connsiteY50" fmla="*/ 968070 h 1155180"/>
                <a:gd name="connsiteX51" fmla="*/ 1307674 w 1348390"/>
                <a:gd name="connsiteY51" fmla="*/ 990254 h 1155180"/>
                <a:gd name="connsiteX52" fmla="*/ 1295296 w 1348390"/>
                <a:gd name="connsiteY52" fmla="*/ 991899 h 1155180"/>
                <a:gd name="connsiteX53" fmla="*/ 1267442 w 1348390"/>
                <a:gd name="connsiteY53" fmla="*/ 1011165 h 1155180"/>
                <a:gd name="connsiteX54" fmla="*/ 1245562 w 1348390"/>
                <a:gd name="connsiteY54" fmla="*/ 1011082 h 1155180"/>
                <a:gd name="connsiteX55" fmla="*/ 1221608 w 1348390"/>
                <a:gd name="connsiteY55" fmla="*/ 1023294 h 1155180"/>
                <a:gd name="connsiteX56" fmla="*/ 1204763 w 1348390"/>
                <a:gd name="connsiteY56" fmla="*/ 1025189 h 1155180"/>
                <a:gd name="connsiteX57" fmla="*/ 1192370 w 1348390"/>
                <a:gd name="connsiteY57" fmla="*/ 1010003 h 1155180"/>
                <a:gd name="connsiteX58" fmla="*/ 1192633 w 1348390"/>
                <a:gd name="connsiteY58" fmla="*/ 1002217 h 1155180"/>
                <a:gd name="connsiteX59" fmla="*/ 1195178 w 1348390"/>
                <a:gd name="connsiteY59" fmla="*/ 994057 h 1155180"/>
                <a:gd name="connsiteX60" fmla="*/ 1201374 w 1348390"/>
                <a:gd name="connsiteY60" fmla="*/ 991249 h 1155180"/>
                <a:gd name="connsiteX61" fmla="*/ 1226628 w 1348390"/>
                <a:gd name="connsiteY61" fmla="*/ 1005107 h 1155180"/>
                <a:gd name="connsiteX62" fmla="*/ 1229616 w 1348390"/>
                <a:gd name="connsiteY62" fmla="*/ 997030 h 1155180"/>
                <a:gd name="connsiteX63" fmla="*/ 1221358 w 1348390"/>
                <a:gd name="connsiteY63" fmla="*/ 989355 h 1155180"/>
                <a:gd name="connsiteX64" fmla="*/ 1207653 w 1348390"/>
                <a:gd name="connsiteY64" fmla="*/ 986602 h 1155180"/>
                <a:gd name="connsiteX65" fmla="*/ 1197211 w 1348390"/>
                <a:gd name="connsiteY65" fmla="*/ 982826 h 1155180"/>
                <a:gd name="connsiteX66" fmla="*/ 1171472 w 1348390"/>
                <a:gd name="connsiteY66" fmla="*/ 945844 h 1155180"/>
                <a:gd name="connsiteX67" fmla="*/ 1147104 w 1348390"/>
                <a:gd name="connsiteY67" fmla="*/ 921530 h 1155180"/>
                <a:gd name="connsiteX68" fmla="*/ 1140824 w 1348390"/>
                <a:gd name="connsiteY68" fmla="*/ 903675 h 1155180"/>
                <a:gd name="connsiteX69" fmla="*/ 1104921 w 1348390"/>
                <a:gd name="connsiteY69" fmla="*/ 898005 h 1155180"/>
                <a:gd name="connsiteX70" fmla="*/ 1077468 w 1348390"/>
                <a:gd name="connsiteY70" fmla="*/ 884963 h 1155180"/>
                <a:gd name="connsiteX71" fmla="*/ 1056653 w 1348390"/>
                <a:gd name="connsiteY71" fmla="*/ 857274 h 1155180"/>
                <a:gd name="connsiteX72" fmla="*/ 1039074 w 1348390"/>
                <a:gd name="connsiteY72" fmla="*/ 805162 h 1155180"/>
                <a:gd name="connsiteX73" fmla="*/ 1027347 w 1348390"/>
                <a:gd name="connsiteY73" fmla="*/ 800861 h 1155180"/>
                <a:gd name="connsiteX74" fmla="*/ 1022146 w 1348390"/>
                <a:gd name="connsiteY74" fmla="*/ 797403 h 1155180"/>
                <a:gd name="connsiteX75" fmla="*/ 1029573 w 1348390"/>
                <a:gd name="connsiteY75" fmla="*/ 775924 h 1155180"/>
                <a:gd name="connsiteX76" fmla="*/ 1038079 w 1348390"/>
                <a:gd name="connsiteY76" fmla="*/ 757585 h 1155180"/>
                <a:gd name="connsiteX77" fmla="*/ 1029905 w 1348390"/>
                <a:gd name="connsiteY77" fmla="*/ 763118 h 1155180"/>
                <a:gd name="connsiteX78" fmla="*/ 1024359 w 1348390"/>
                <a:gd name="connsiteY78" fmla="*/ 770309 h 1155180"/>
                <a:gd name="connsiteX79" fmla="*/ 1018412 w 1348390"/>
                <a:gd name="connsiteY79" fmla="*/ 786325 h 1155180"/>
                <a:gd name="connsiteX80" fmla="*/ 1012728 w 1348390"/>
                <a:gd name="connsiteY80" fmla="*/ 789534 h 1155180"/>
                <a:gd name="connsiteX81" fmla="*/ 1006849 w 1348390"/>
                <a:gd name="connsiteY81" fmla="*/ 788123 h 1155180"/>
                <a:gd name="connsiteX82" fmla="*/ 996145 w 1348390"/>
                <a:gd name="connsiteY82" fmla="*/ 760946 h 1155180"/>
                <a:gd name="connsiteX83" fmla="*/ 992591 w 1348390"/>
                <a:gd name="connsiteY83" fmla="*/ 726024 h 1155180"/>
                <a:gd name="connsiteX84" fmla="*/ 999423 w 1348390"/>
                <a:gd name="connsiteY84" fmla="*/ 711738 h 1155180"/>
                <a:gd name="connsiteX85" fmla="*/ 985717 w 1348390"/>
                <a:gd name="connsiteY85" fmla="*/ 713494 h 1155180"/>
                <a:gd name="connsiteX86" fmla="*/ 972343 w 1348390"/>
                <a:gd name="connsiteY86" fmla="*/ 720575 h 1155180"/>
                <a:gd name="connsiteX87" fmla="*/ 976202 w 1348390"/>
                <a:gd name="connsiteY87" fmla="*/ 731819 h 1155180"/>
                <a:gd name="connsiteX88" fmla="*/ 975220 w 1348390"/>
                <a:gd name="connsiteY88" fmla="*/ 738513 h 1155180"/>
                <a:gd name="connsiteX89" fmla="*/ 964626 w 1348390"/>
                <a:gd name="connsiteY89" fmla="*/ 738430 h 1155180"/>
                <a:gd name="connsiteX90" fmla="*/ 956217 w 1348390"/>
                <a:gd name="connsiteY90" fmla="*/ 735512 h 1155180"/>
                <a:gd name="connsiteX91" fmla="*/ 943756 w 1348390"/>
                <a:gd name="connsiteY91" fmla="*/ 725112 h 1155180"/>
                <a:gd name="connsiteX92" fmla="*/ 925832 w 1348390"/>
                <a:gd name="connsiteY92" fmla="*/ 704394 h 1155180"/>
                <a:gd name="connsiteX93" fmla="*/ 886843 w 1348390"/>
                <a:gd name="connsiteY93" fmla="*/ 645670 h 1155180"/>
                <a:gd name="connsiteX94" fmla="*/ 879735 w 1348390"/>
                <a:gd name="connsiteY94" fmla="*/ 637566 h 1155180"/>
                <a:gd name="connsiteX95" fmla="*/ 868588 w 1348390"/>
                <a:gd name="connsiteY95" fmla="*/ 629737 h 1155180"/>
                <a:gd name="connsiteX96" fmla="*/ 872820 w 1348390"/>
                <a:gd name="connsiteY96" fmla="*/ 626197 h 1155180"/>
                <a:gd name="connsiteX97" fmla="*/ 880896 w 1348390"/>
                <a:gd name="connsiteY97" fmla="*/ 623196 h 1155180"/>
                <a:gd name="connsiteX98" fmla="*/ 895599 w 1348390"/>
                <a:gd name="connsiteY98" fmla="*/ 591994 h 1155180"/>
                <a:gd name="connsiteX99" fmla="*/ 907838 w 1348390"/>
                <a:gd name="connsiteY99" fmla="*/ 572577 h 1155180"/>
                <a:gd name="connsiteX100" fmla="*/ 910964 w 1348390"/>
                <a:gd name="connsiteY100" fmla="*/ 560019 h 1155180"/>
                <a:gd name="connsiteX101" fmla="*/ 909346 w 1348390"/>
                <a:gd name="connsiteY101" fmla="*/ 555109 h 1155180"/>
                <a:gd name="connsiteX102" fmla="*/ 901656 w 1348390"/>
                <a:gd name="connsiteY102" fmla="*/ 548678 h 1155180"/>
                <a:gd name="connsiteX103" fmla="*/ 894035 w 1348390"/>
                <a:gd name="connsiteY103" fmla="*/ 556478 h 1155180"/>
                <a:gd name="connsiteX104" fmla="*/ 890080 w 1348390"/>
                <a:gd name="connsiteY104" fmla="*/ 555150 h 1155180"/>
                <a:gd name="connsiteX105" fmla="*/ 878214 w 1348390"/>
                <a:gd name="connsiteY105" fmla="*/ 541666 h 1155180"/>
                <a:gd name="connsiteX106" fmla="*/ 868366 w 1348390"/>
                <a:gd name="connsiteY106" fmla="*/ 538858 h 1155180"/>
                <a:gd name="connsiteX107" fmla="*/ 862433 w 1348390"/>
                <a:gd name="connsiteY107" fmla="*/ 542993 h 1155180"/>
                <a:gd name="connsiteX108" fmla="*/ 871008 w 1348390"/>
                <a:gd name="connsiteY108" fmla="*/ 554155 h 1155180"/>
                <a:gd name="connsiteX109" fmla="*/ 877785 w 1348390"/>
                <a:gd name="connsiteY109" fmla="*/ 557778 h 1155180"/>
                <a:gd name="connsiteX110" fmla="*/ 878034 w 1348390"/>
                <a:gd name="connsiteY110" fmla="*/ 575882 h 1155180"/>
                <a:gd name="connsiteX111" fmla="*/ 876388 w 1348390"/>
                <a:gd name="connsiteY111" fmla="*/ 582009 h 1155180"/>
                <a:gd name="connsiteX112" fmla="*/ 871437 w 1348390"/>
                <a:gd name="connsiteY112" fmla="*/ 587956 h 1155180"/>
                <a:gd name="connsiteX113" fmla="*/ 862102 w 1348390"/>
                <a:gd name="connsiteY113" fmla="*/ 586518 h 1155180"/>
                <a:gd name="connsiteX114" fmla="*/ 858229 w 1348390"/>
                <a:gd name="connsiteY114" fmla="*/ 591566 h 1155180"/>
                <a:gd name="connsiteX115" fmla="*/ 852171 w 1348390"/>
                <a:gd name="connsiteY115" fmla="*/ 587680 h 1155180"/>
                <a:gd name="connsiteX116" fmla="*/ 845740 w 1348390"/>
                <a:gd name="connsiteY116" fmla="*/ 580653 h 1155180"/>
                <a:gd name="connsiteX117" fmla="*/ 837967 w 1348390"/>
                <a:gd name="connsiteY117" fmla="*/ 568690 h 1155180"/>
                <a:gd name="connsiteX118" fmla="*/ 842905 w 1348390"/>
                <a:gd name="connsiteY118" fmla="*/ 494269 h 1155180"/>
                <a:gd name="connsiteX119" fmla="*/ 850525 w 1348390"/>
                <a:gd name="connsiteY119" fmla="*/ 446291 h 1155180"/>
                <a:gd name="connsiteX120" fmla="*/ 844412 w 1348390"/>
                <a:gd name="connsiteY120" fmla="*/ 393750 h 1155180"/>
                <a:gd name="connsiteX121" fmla="*/ 844329 w 1348390"/>
                <a:gd name="connsiteY121" fmla="*/ 385839 h 1155180"/>
                <a:gd name="connsiteX122" fmla="*/ 841038 w 1348390"/>
                <a:gd name="connsiteY122" fmla="*/ 372120 h 1155180"/>
                <a:gd name="connsiteX123" fmla="*/ 817498 w 1348390"/>
                <a:gd name="connsiteY123" fmla="*/ 344735 h 1155180"/>
                <a:gd name="connsiteX124" fmla="*/ 722816 w 1348390"/>
                <a:gd name="connsiteY124" fmla="*/ 283177 h 1155180"/>
                <a:gd name="connsiteX125" fmla="*/ 645864 w 1348390"/>
                <a:gd name="connsiteY125" fmla="*/ 204979 h 1155180"/>
                <a:gd name="connsiteX126" fmla="*/ 585467 w 1348390"/>
                <a:gd name="connsiteY126" fmla="*/ 179781 h 1155180"/>
                <a:gd name="connsiteX127" fmla="*/ 543920 w 1348390"/>
                <a:gd name="connsiteY127" fmla="*/ 192477 h 1155180"/>
                <a:gd name="connsiteX128" fmla="*/ 537406 w 1348390"/>
                <a:gd name="connsiteY128" fmla="*/ 200015 h 1155180"/>
                <a:gd name="connsiteX129" fmla="*/ 535359 w 1348390"/>
                <a:gd name="connsiteY129" fmla="*/ 209004 h 1155180"/>
                <a:gd name="connsiteX130" fmla="*/ 539328 w 1348390"/>
                <a:gd name="connsiteY130" fmla="*/ 218409 h 1155180"/>
                <a:gd name="connsiteX131" fmla="*/ 535940 w 1348390"/>
                <a:gd name="connsiteY131" fmla="*/ 222973 h 1155180"/>
                <a:gd name="connsiteX132" fmla="*/ 524461 w 1348390"/>
                <a:gd name="connsiteY132" fmla="*/ 223969 h 1155180"/>
                <a:gd name="connsiteX133" fmla="*/ 509317 w 1348390"/>
                <a:gd name="connsiteY133" fmla="*/ 228187 h 1155180"/>
                <a:gd name="connsiteX134" fmla="*/ 472016 w 1348390"/>
                <a:gd name="connsiteY134" fmla="*/ 256166 h 1155180"/>
                <a:gd name="connsiteX135" fmla="*/ 457702 w 1348390"/>
                <a:gd name="connsiteY135" fmla="*/ 257078 h 1155180"/>
                <a:gd name="connsiteX136" fmla="*/ 445586 w 1348390"/>
                <a:gd name="connsiteY136" fmla="*/ 264588 h 1155180"/>
                <a:gd name="connsiteX137" fmla="*/ 436431 w 1348390"/>
                <a:gd name="connsiteY137" fmla="*/ 270203 h 1155180"/>
                <a:gd name="connsiteX138" fmla="*/ 411467 w 1348390"/>
                <a:gd name="connsiteY138" fmla="*/ 275680 h 1155180"/>
                <a:gd name="connsiteX139" fmla="*/ 390666 w 1348390"/>
                <a:gd name="connsiteY139" fmla="*/ 283329 h 1155180"/>
                <a:gd name="connsiteX140" fmla="*/ 381081 w 1348390"/>
                <a:gd name="connsiteY140" fmla="*/ 281683 h 1155180"/>
                <a:gd name="connsiteX141" fmla="*/ 373502 w 1348390"/>
                <a:gd name="connsiteY141" fmla="*/ 269042 h 1155180"/>
                <a:gd name="connsiteX142" fmla="*/ 371815 w 1348390"/>
                <a:gd name="connsiteY142" fmla="*/ 255267 h 1155180"/>
                <a:gd name="connsiteX143" fmla="*/ 377928 w 1348390"/>
                <a:gd name="connsiteY143" fmla="*/ 265238 h 1155180"/>
                <a:gd name="connsiteX144" fmla="*/ 386420 w 1348390"/>
                <a:gd name="connsiteY144" fmla="*/ 272582 h 1155180"/>
                <a:gd name="connsiteX145" fmla="*/ 389504 w 1348390"/>
                <a:gd name="connsiteY145" fmla="*/ 268876 h 1155180"/>
                <a:gd name="connsiteX146" fmla="*/ 389905 w 1348390"/>
                <a:gd name="connsiteY146" fmla="*/ 261338 h 1155180"/>
                <a:gd name="connsiteX147" fmla="*/ 380736 w 1348390"/>
                <a:gd name="connsiteY147" fmla="*/ 247909 h 1155180"/>
                <a:gd name="connsiteX148" fmla="*/ 354389 w 1348390"/>
                <a:gd name="connsiteY148" fmla="*/ 232267 h 1155180"/>
                <a:gd name="connsiteX149" fmla="*/ 323741 w 1348390"/>
                <a:gd name="connsiteY149" fmla="*/ 208492 h 1155180"/>
                <a:gd name="connsiteX150" fmla="*/ 332246 w 1348390"/>
                <a:gd name="connsiteY150" fmla="*/ 208410 h 1155180"/>
                <a:gd name="connsiteX151" fmla="*/ 333726 w 1348390"/>
                <a:gd name="connsiteY151" fmla="*/ 202380 h 1155180"/>
                <a:gd name="connsiteX152" fmla="*/ 324322 w 1348390"/>
                <a:gd name="connsiteY152" fmla="*/ 195755 h 1155180"/>
                <a:gd name="connsiteX153" fmla="*/ 326866 w 1348390"/>
                <a:gd name="connsiteY153" fmla="*/ 186599 h 1155180"/>
                <a:gd name="connsiteX154" fmla="*/ 331832 w 1348390"/>
                <a:gd name="connsiteY154" fmla="*/ 176683 h 1155180"/>
                <a:gd name="connsiteX155" fmla="*/ 320463 w 1348390"/>
                <a:gd name="connsiteY155" fmla="*/ 179407 h 1155180"/>
                <a:gd name="connsiteX156" fmla="*/ 310782 w 1348390"/>
                <a:gd name="connsiteY156" fmla="*/ 187000 h 1155180"/>
                <a:gd name="connsiteX157" fmla="*/ 311363 w 1348390"/>
                <a:gd name="connsiteY157" fmla="*/ 194994 h 1155180"/>
                <a:gd name="connsiteX158" fmla="*/ 310007 w 1348390"/>
                <a:gd name="connsiteY158" fmla="*/ 201536 h 1155180"/>
                <a:gd name="connsiteX159" fmla="*/ 304337 w 1348390"/>
                <a:gd name="connsiteY159" fmla="*/ 201218 h 1155180"/>
                <a:gd name="connsiteX160" fmla="*/ 293107 w 1348390"/>
                <a:gd name="connsiteY160" fmla="*/ 194593 h 1155180"/>
                <a:gd name="connsiteX161" fmla="*/ 239583 w 1348390"/>
                <a:gd name="connsiteY161" fmla="*/ 178495 h 1155180"/>
                <a:gd name="connsiteX162" fmla="*/ 193652 w 1348390"/>
                <a:gd name="connsiteY162" fmla="*/ 170984 h 1155180"/>
                <a:gd name="connsiteX163" fmla="*/ 227274 w 1348390"/>
                <a:gd name="connsiteY163" fmla="*/ 161829 h 1155180"/>
                <a:gd name="connsiteX164" fmla="*/ 246263 w 1348390"/>
                <a:gd name="connsiteY164" fmla="*/ 164125 h 1155180"/>
                <a:gd name="connsiteX165" fmla="*/ 243289 w 1348390"/>
                <a:gd name="connsiteY165" fmla="*/ 157749 h 1155180"/>
                <a:gd name="connsiteX166" fmla="*/ 238366 w 1348390"/>
                <a:gd name="connsiteY166" fmla="*/ 154043 h 1155180"/>
                <a:gd name="connsiteX167" fmla="*/ 223153 w 1348390"/>
                <a:gd name="connsiteY167" fmla="*/ 150336 h 1155180"/>
                <a:gd name="connsiteX168" fmla="*/ 204730 w 1348390"/>
                <a:gd name="connsiteY168" fmla="*/ 154360 h 1155180"/>
                <a:gd name="connsiteX169" fmla="*/ 192657 w 1348390"/>
                <a:gd name="connsiteY169" fmla="*/ 153116 h 1155180"/>
                <a:gd name="connsiteX170" fmla="*/ 181177 w 1348390"/>
                <a:gd name="connsiteY170" fmla="*/ 159657 h 1155180"/>
                <a:gd name="connsiteX171" fmla="*/ 168785 w 1348390"/>
                <a:gd name="connsiteY171" fmla="*/ 168813 h 1155180"/>
                <a:gd name="connsiteX172" fmla="*/ 157458 w 1348390"/>
                <a:gd name="connsiteY172" fmla="*/ 174027 h 1155180"/>
                <a:gd name="connsiteX173" fmla="*/ 112067 w 1348390"/>
                <a:gd name="connsiteY173" fmla="*/ 184345 h 1155180"/>
                <a:gd name="connsiteX174" fmla="*/ 75279 w 1348390"/>
                <a:gd name="connsiteY174" fmla="*/ 194178 h 1155180"/>
                <a:gd name="connsiteX175" fmla="*/ 80672 w 1348390"/>
                <a:gd name="connsiteY175" fmla="*/ 187152 h 1155180"/>
                <a:gd name="connsiteX176" fmla="*/ 86633 w 1348390"/>
                <a:gd name="connsiteY176" fmla="*/ 182339 h 1155180"/>
                <a:gd name="connsiteX177" fmla="*/ 108029 w 1348390"/>
                <a:gd name="connsiteY177" fmla="*/ 173861 h 1155180"/>
                <a:gd name="connsiteX178" fmla="*/ 110006 w 1348390"/>
                <a:gd name="connsiteY178" fmla="*/ 160376 h 1155180"/>
                <a:gd name="connsiteX179" fmla="*/ 103561 w 1348390"/>
                <a:gd name="connsiteY179" fmla="*/ 148331 h 1155180"/>
                <a:gd name="connsiteX180" fmla="*/ 98112 w 1348390"/>
                <a:gd name="connsiteY180" fmla="*/ 151954 h 1155180"/>
                <a:gd name="connsiteX181" fmla="*/ 93009 w 1348390"/>
                <a:gd name="connsiteY181" fmla="*/ 162465 h 1155180"/>
                <a:gd name="connsiteX182" fmla="*/ 84808 w 1348390"/>
                <a:gd name="connsiteY182" fmla="*/ 156117 h 1155180"/>
                <a:gd name="connsiteX183" fmla="*/ 76565 w 1348390"/>
                <a:gd name="connsiteY183" fmla="*/ 156933 h 1155180"/>
                <a:gd name="connsiteX184" fmla="*/ 75804 w 1348390"/>
                <a:gd name="connsiteY184" fmla="*/ 172866 h 1155180"/>
                <a:gd name="connsiteX185" fmla="*/ 66233 w 1348390"/>
                <a:gd name="connsiteY185" fmla="*/ 184428 h 1155180"/>
                <a:gd name="connsiteX186" fmla="*/ 62430 w 1348390"/>
                <a:gd name="connsiteY186" fmla="*/ 195506 h 1155180"/>
                <a:gd name="connsiteX187" fmla="*/ 32031 w 1348390"/>
                <a:gd name="connsiteY187" fmla="*/ 206750 h 1155180"/>
                <a:gd name="connsiteX188" fmla="*/ 27730 w 1348390"/>
                <a:gd name="connsiteY188" fmla="*/ 204371 h 1155180"/>
                <a:gd name="connsiteX189" fmla="*/ 35917 w 1348390"/>
                <a:gd name="connsiteY189" fmla="*/ 193459 h 1155180"/>
                <a:gd name="connsiteX190" fmla="*/ 34673 w 1348390"/>
                <a:gd name="connsiteY190" fmla="*/ 187927 h 1155180"/>
                <a:gd name="connsiteX191" fmla="*/ 28407 w 1348390"/>
                <a:gd name="connsiteY191" fmla="*/ 191523 h 1155180"/>
                <a:gd name="connsiteX192" fmla="*/ 29279 w 1348390"/>
                <a:gd name="connsiteY192" fmla="*/ 185119 h 1155180"/>
                <a:gd name="connsiteX193" fmla="*/ 34396 w 1348390"/>
                <a:gd name="connsiteY193" fmla="*/ 178910 h 1155180"/>
                <a:gd name="connsiteX194" fmla="*/ 36249 w 1348390"/>
                <a:gd name="connsiteY194" fmla="*/ 172132 h 1155180"/>
                <a:gd name="connsiteX195" fmla="*/ 34354 w 1348390"/>
                <a:gd name="connsiteY195" fmla="*/ 159685 h 1155180"/>
                <a:gd name="connsiteX196" fmla="*/ 36747 w 1348390"/>
                <a:gd name="connsiteY196" fmla="*/ 141664 h 1155180"/>
                <a:gd name="connsiteX197" fmla="*/ 34092 w 1348390"/>
                <a:gd name="connsiteY197" fmla="*/ 136284 h 1155180"/>
                <a:gd name="connsiteX198" fmla="*/ 8893 w 1348390"/>
                <a:gd name="connsiteY198" fmla="*/ 115566 h 1155180"/>
                <a:gd name="connsiteX199" fmla="*/ 2199 w 1348390"/>
                <a:gd name="connsiteY199" fmla="*/ 104087 h 1155180"/>
                <a:gd name="connsiteX200" fmla="*/ 0 w 1348390"/>
                <a:gd name="connsiteY200" fmla="*/ 91557 h 1155180"/>
                <a:gd name="connsiteX201" fmla="*/ 982 w 1348390"/>
                <a:gd name="connsiteY201" fmla="*/ 78183 h 1155180"/>
                <a:gd name="connsiteX202" fmla="*/ 52279 w 1348390"/>
                <a:gd name="connsiteY202" fmla="*/ 73287 h 1155180"/>
                <a:gd name="connsiteX203" fmla="*/ 103561 w 1348390"/>
                <a:gd name="connsiteY203" fmla="*/ 68239 h 1155180"/>
                <a:gd name="connsiteX204" fmla="*/ 154858 w 1348390"/>
                <a:gd name="connsiteY204" fmla="*/ 63052 h 1155180"/>
                <a:gd name="connsiteX205" fmla="*/ 206128 w 1348390"/>
                <a:gd name="connsiteY205" fmla="*/ 57590 h 1155180"/>
                <a:gd name="connsiteX206" fmla="*/ 257424 w 1348390"/>
                <a:gd name="connsiteY206" fmla="*/ 51974 h 1155180"/>
                <a:gd name="connsiteX207" fmla="*/ 308652 w 1348390"/>
                <a:gd name="connsiteY207" fmla="*/ 46221 h 1155180"/>
                <a:gd name="connsiteX208" fmla="*/ 359838 w 1348390"/>
                <a:gd name="connsiteY208" fmla="*/ 40246 h 1155180"/>
                <a:gd name="connsiteX209" fmla="*/ 410872 w 1348390"/>
                <a:gd name="connsiteY209" fmla="*/ 34036 h 1155180"/>
                <a:gd name="connsiteX210" fmla="*/ 419156 w 1348390"/>
                <a:gd name="connsiteY210" fmla="*/ 47756 h 1155180"/>
                <a:gd name="connsiteX211" fmla="*/ 435421 w 1348390"/>
                <a:gd name="connsiteY211" fmla="*/ 76260 h 1155180"/>
                <a:gd name="connsiteX212" fmla="*/ 436749 w 1348390"/>
                <a:gd name="connsiteY212" fmla="*/ 83203 h 1155180"/>
                <a:gd name="connsiteX213" fmla="*/ 451796 w 1348390"/>
                <a:gd name="connsiteY213" fmla="*/ 82443 h 1155180"/>
                <a:gd name="connsiteX214" fmla="*/ 477285 w 1348390"/>
                <a:gd name="connsiteY214" fmla="*/ 81032 h 1155180"/>
                <a:gd name="connsiteX215" fmla="*/ 502830 w 1348390"/>
                <a:gd name="connsiteY215" fmla="*/ 79525 h 1155180"/>
                <a:gd name="connsiteX216" fmla="*/ 528389 w 1348390"/>
                <a:gd name="connsiteY216" fmla="*/ 77989 h 1155180"/>
                <a:gd name="connsiteX217" fmla="*/ 553892 w 1348390"/>
                <a:gd name="connsiteY217" fmla="*/ 76427 h 1155180"/>
                <a:gd name="connsiteX218" fmla="*/ 579423 w 1348390"/>
                <a:gd name="connsiteY218" fmla="*/ 74780 h 1155180"/>
                <a:gd name="connsiteX219" fmla="*/ 604939 w 1348390"/>
                <a:gd name="connsiteY219" fmla="*/ 73107 h 1155180"/>
                <a:gd name="connsiteX220" fmla="*/ 630443 w 1348390"/>
                <a:gd name="connsiteY220" fmla="*/ 71378 h 1155180"/>
                <a:gd name="connsiteX221" fmla="*/ 656001 w 1348390"/>
                <a:gd name="connsiteY221" fmla="*/ 69649 h 1155180"/>
                <a:gd name="connsiteX222" fmla="*/ 681532 w 1348390"/>
                <a:gd name="connsiteY222" fmla="*/ 67838 h 1155180"/>
                <a:gd name="connsiteX223" fmla="*/ 707035 w 1348390"/>
                <a:gd name="connsiteY223" fmla="*/ 65999 h 1155180"/>
                <a:gd name="connsiteX224" fmla="*/ 732566 w 1348390"/>
                <a:gd name="connsiteY224" fmla="*/ 64131 h 1155180"/>
                <a:gd name="connsiteX225" fmla="*/ 758097 w 1348390"/>
                <a:gd name="connsiteY225" fmla="*/ 62126 h 1155180"/>
                <a:gd name="connsiteX226" fmla="*/ 783614 w 1348390"/>
                <a:gd name="connsiteY226" fmla="*/ 60120 h 1155180"/>
                <a:gd name="connsiteX227" fmla="*/ 809145 w 1348390"/>
                <a:gd name="connsiteY227" fmla="*/ 58074 h 1155180"/>
                <a:gd name="connsiteX228" fmla="*/ 834676 w 1348390"/>
                <a:gd name="connsiteY228" fmla="*/ 55999 h 1155180"/>
                <a:gd name="connsiteX229" fmla="*/ 860179 w 1348390"/>
                <a:gd name="connsiteY229" fmla="*/ 53869 h 1155180"/>
                <a:gd name="connsiteX230" fmla="*/ 861244 w 1348390"/>
                <a:gd name="connsiteY230" fmla="*/ 59927 h 1155180"/>
                <a:gd name="connsiteX231" fmla="*/ 866873 w 1348390"/>
                <a:gd name="connsiteY231" fmla="*/ 68737 h 1155180"/>
                <a:gd name="connsiteX232" fmla="*/ 869583 w 1348390"/>
                <a:gd name="connsiteY232" fmla="*/ 79386 h 1155180"/>
                <a:gd name="connsiteX233" fmla="*/ 872308 w 1348390"/>
                <a:gd name="connsiteY233" fmla="*/ 84282 h 1155180"/>
                <a:gd name="connsiteX234" fmla="*/ 877854 w 1348390"/>
                <a:gd name="connsiteY234" fmla="*/ 86771 h 1155180"/>
                <a:gd name="connsiteX235" fmla="*/ 885959 w 1348390"/>
                <a:gd name="connsiteY235" fmla="*/ 86371 h 1155180"/>
                <a:gd name="connsiteX236" fmla="*/ 893054 w 1348390"/>
                <a:gd name="connsiteY236" fmla="*/ 78999 h 1155180"/>
                <a:gd name="connsiteX237" fmla="*/ 896027 w 1348390"/>
                <a:gd name="connsiteY237" fmla="*/ 64795 h 1155180"/>
                <a:gd name="connsiteX238" fmla="*/ 894949 w 1348390"/>
                <a:gd name="connsiteY238" fmla="*/ 49610 h 1155180"/>
                <a:gd name="connsiteX239" fmla="*/ 889264 w 1348390"/>
                <a:gd name="connsiteY239" fmla="*/ 32999 h 1155180"/>
                <a:gd name="connsiteX240" fmla="*/ 887521 w 1348390"/>
                <a:gd name="connsiteY240" fmla="*/ 18574 h 1155180"/>
                <a:gd name="connsiteX241" fmla="*/ 890149 w 1348390"/>
                <a:gd name="connsiteY241" fmla="*/ 9474 h 1155180"/>
                <a:gd name="connsiteX242" fmla="*/ 894520 w 1348390"/>
                <a:gd name="connsiteY242" fmla="*/ 6666 h 1155180"/>
                <a:gd name="connsiteX243" fmla="*/ 897935 w 1348390"/>
                <a:gd name="connsiteY243" fmla="*/ 1452 h 1155180"/>
                <a:gd name="connsiteX244" fmla="*/ 901117 w 1348390"/>
                <a:gd name="connsiteY244" fmla="*/ 0 h 1155180"/>
                <a:gd name="connsiteX245" fmla="*/ 910203 w 1348390"/>
                <a:gd name="connsiteY245" fmla="*/ 1051 h 1155180"/>
                <a:gd name="connsiteX246" fmla="*/ 944821 w 1348390"/>
                <a:gd name="connsiteY246" fmla="*/ 7994 h 1155180"/>
                <a:gd name="connsiteX247" fmla="*/ 972440 w 1348390"/>
                <a:gd name="connsiteY247" fmla="*/ 5394 h 1155180"/>
                <a:gd name="connsiteX248" fmla="*/ 457951 w 1348390"/>
                <a:gd name="connsiteY248" fmla="*/ 282167 h 1155180"/>
                <a:gd name="connsiteX249" fmla="*/ 442599 w 1348390"/>
                <a:gd name="connsiteY249" fmla="*/ 290755 h 1155180"/>
                <a:gd name="connsiteX250" fmla="*/ 424509 w 1348390"/>
                <a:gd name="connsiteY250" fmla="*/ 288059 h 1155180"/>
                <a:gd name="connsiteX251" fmla="*/ 435255 w 1348390"/>
                <a:gd name="connsiteY251" fmla="*/ 285818 h 1155180"/>
                <a:gd name="connsiteX252" fmla="*/ 443304 w 1348390"/>
                <a:gd name="connsiteY252" fmla="*/ 286814 h 1155180"/>
                <a:gd name="connsiteX253" fmla="*/ 462086 w 1348390"/>
                <a:gd name="connsiteY253" fmla="*/ 274906 h 1155180"/>
                <a:gd name="connsiteX254" fmla="*/ 471574 w 1348390"/>
                <a:gd name="connsiteY254" fmla="*/ 266511 h 1155180"/>
                <a:gd name="connsiteX255" fmla="*/ 483302 w 1348390"/>
                <a:gd name="connsiteY255" fmla="*/ 262265 h 1155180"/>
                <a:gd name="connsiteX256" fmla="*/ 457951 w 1348390"/>
                <a:gd name="connsiteY256" fmla="*/ 282167 h 1155180"/>
                <a:gd name="connsiteX257" fmla="*/ 1291396 w 1348390"/>
                <a:gd name="connsiteY257" fmla="*/ 602962 h 1155180"/>
                <a:gd name="connsiteX258" fmla="*/ 1296430 w 1348390"/>
                <a:gd name="connsiteY258" fmla="*/ 616004 h 1155180"/>
                <a:gd name="connsiteX259" fmla="*/ 1275767 w 1348390"/>
                <a:gd name="connsiteY259" fmla="*/ 587181 h 1155180"/>
                <a:gd name="connsiteX260" fmla="*/ 1248508 w 1348390"/>
                <a:gd name="connsiteY260" fmla="*/ 541126 h 1155180"/>
                <a:gd name="connsiteX261" fmla="*/ 1232008 w 1348390"/>
                <a:gd name="connsiteY261" fmla="*/ 504739 h 1155180"/>
                <a:gd name="connsiteX262" fmla="*/ 1240514 w 1348390"/>
                <a:gd name="connsiteY262" fmla="*/ 513839 h 1155180"/>
                <a:gd name="connsiteX263" fmla="*/ 1250832 w 1348390"/>
                <a:gd name="connsiteY263" fmla="*/ 533990 h 1155180"/>
                <a:gd name="connsiteX264" fmla="*/ 1291396 w 1348390"/>
                <a:gd name="connsiteY264" fmla="*/ 602962 h 1155180"/>
                <a:gd name="connsiteX265" fmla="*/ 999520 w 1348390"/>
                <a:gd name="connsiteY265" fmla="*/ 788897 h 1155180"/>
                <a:gd name="connsiteX266" fmla="*/ 1000917 w 1348390"/>
                <a:gd name="connsiteY266" fmla="*/ 799782 h 1155180"/>
                <a:gd name="connsiteX267" fmla="*/ 989700 w 1348390"/>
                <a:gd name="connsiteY267" fmla="*/ 782840 h 1155180"/>
                <a:gd name="connsiteX268" fmla="*/ 981029 w 1348390"/>
                <a:gd name="connsiteY268" fmla="*/ 763602 h 1155180"/>
                <a:gd name="connsiteX269" fmla="*/ 990018 w 1348390"/>
                <a:gd name="connsiteY269" fmla="*/ 768871 h 1155180"/>
                <a:gd name="connsiteX270" fmla="*/ 999520 w 1348390"/>
                <a:gd name="connsiteY270" fmla="*/ 788897 h 1155180"/>
                <a:gd name="connsiteX271" fmla="*/ 1010100 w 1348390"/>
                <a:gd name="connsiteY271" fmla="*/ 805991 h 1155180"/>
                <a:gd name="connsiteX272" fmla="*/ 1004872 w 1348390"/>
                <a:gd name="connsiteY272" fmla="*/ 811772 h 1155180"/>
                <a:gd name="connsiteX273" fmla="*/ 992328 w 1348390"/>
                <a:gd name="connsiteY273" fmla="*/ 810016 h 1155180"/>
                <a:gd name="connsiteX274" fmla="*/ 984818 w 1348390"/>
                <a:gd name="connsiteY274" fmla="*/ 804636 h 1155180"/>
                <a:gd name="connsiteX275" fmla="*/ 980102 w 1348390"/>
                <a:gd name="connsiteY275" fmla="*/ 792673 h 1155180"/>
                <a:gd name="connsiteX276" fmla="*/ 992591 w 1348390"/>
                <a:gd name="connsiteY276" fmla="*/ 804263 h 1155180"/>
                <a:gd name="connsiteX277" fmla="*/ 996809 w 1348390"/>
                <a:gd name="connsiteY277" fmla="*/ 806642 h 1155180"/>
                <a:gd name="connsiteX278" fmla="*/ 1010100 w 1348390"/>
                <a:gd name="connsiteY278" fmla="*/ 805991 h 1155180"/>
                <a:gd name="connsiteX279" fmla="*/ 1327908 w 1348390"/>
                <a:gd name="connsiteY279" fmla="*/ 1003447 h 1155180"/>
                <a:gd name="connsiteX280" fmla="*/ 1300330 w 1348390"/>
                <a:gd name="connsiteY280" fmla="*/ 1044178 h 1155180"/>
                <a:gd name="connsiteX281" fmla="*/ 1302557 w 1348390"/>
                <a:gd name="connsiteY281" fmla="*/ 1034746 h 1155180"/>
                <a:gd name="connsiteX282" fmla="*/ 1312487 w 1348390"/>
                <a:gd name="connsiteY282" fmla="*/ 1013779 h 1155180"/>
                <a:gd name="connsiteX283" fmla="*/ 1315184 w 1348390"/>
                <a:gd name="connsiteY283" fmla="*/ 1004263 h 1155180"/>
                <a:gd name="connsiteX284" fmla="*/ 1323026 w 1348390"/>
                <a:gd name="connsiteY284" fmla="*/ 997155 h 1155180"/>
                <a:gd name="connsiteX285" fmla="*/ 1329553 w 1348390"/>
                <a:gd name="connsiteY285" fmla="*/ 985675 h 1155180"/>
                <a:gd name="connsiteX286" fmla="*/ 1328143 w 1348390"/>
                <a:gd name="connsiteY286" fmla="*/ 973851 h 1155180"/>
                <a:gd name="connsiteX287" fmla="*/ 1338654 w 1348390"/>
                <a:gd name="connsiteY287" fmla="*/ 963533 h 1155180"/>
                <a:gd name="connsiteX288" fmla="*/ 1342374 w 1348390"/>
                <a:gd name="connsiteY288" fmla="*/ 961639 h 1155180"/>
                <a:gd name="connsiteX289" fmla="*/ 1327908 w 1348390"/>
                <a:gd name="connsiteY289" fmla="*/ 1003447 h 1155180"/>
                <a:gd name="connsiteX290" fmla="*/ 1292143 w 1348390"/>
                <a:gd name="connsiteY290" fmla="*/ 1055339 h 1155180"/>
                <a:gd name="connsiteX291" fmla="*/ 1287772 w 1348390"/>
                <a:gd name="connsiteY291" fmla="*/ 1056985 h 1155180"/>
                <a:gd name="connsiteX292" fmla="*/ 1293152 w 1348390"/>
                <a:gd name="connsiteY292" fmla="*/ 1047885 h 1155180"/>
                <a:gd name="connsiteX293" fmla="*/ 1295130 w 1348390"/>
                <a:gd name="connsiteY293" fmla="*/ 1048161 h 1155180"/>
                <a:gd name="connsiteX294" fmla="*/ 1292143 w 1348390"/>
                <a:gd name="connsiteY294" fmla="*/ 1055339 h 1155180"/>
                <a:gd name="connsiteX295" fmla="*/ 1262823 w 1348390"/>
                <a:gd name="connsiteY295" fmla="*/ 1079362 h 1155180"/>
                <a:gd name="connsiteX296" fmla="*/ 1259600 w 1348390"/>
                <a:gd name="connsiteY296" fmla="*/ 1079847 h 1155180"/>
                <a:gd name="connsiteX297" fmla="*/ 1260761 w 1348390"/>
                <a:gd name="connsiteY297" fmla="*/ 1076984 h 1155180"/>
                <a:gd name="connsiteX298" fmla="*/ 1266528 w 1348390"/>
                <a:gd name="connsiteY298" fmla="*/ 1070525 h 1155180"/>
                <a:gd name="connsiteX299" fmla="*/ 1269267 w 1348390"/>
                <a:gd name="connsiteY299" fmla="*/ 1072198 h 1155180"/>
                <a:gd name="connsiteX300" fmla="*/ 1269433 w 1348390"/>
                <a:gd name="connsiteY300" fmla="*/ 1074895 h 1155180"/>
                <a:gd name="connsiteX301" fmla="*/ 1262823 w 1348390"/>
                <a:gd name="connsiteY301" fmla="*/ 1079362 h 1155180"/>
                <a:gd name="connsiteX302" fmla="*/ 1229021 w 1348390"/>
                <a:gd name="connsiteY302" fmla="*/ 1101671 h 1155180"/>
                <a:gd name="connsiteX303" fmla="*/ 1222036 w 1348390"/>
                <a:gd name="connsiteY303" fmla="*/ 1107341 h 1155180"/>
                <a:gd name="connsiteX304" fmla="*/ 1213462 w 1348390"/>
                <a:gd name="connsiteY304" fmla="*/ 1105474 h 1155180"/>
                <a:gd name="connsiteX305" fmla="*/ 1221538 w 1348390"/>
                <a:gd name="connsiteY305" fmla="*/ 1099582 h 1155180"/>
                <a:gd name="connsiteX306" fmla="*/ 1247056 w 1348390"/>
                <a:gd name="connsiteY306" fmla="*/ 1090482 h 1155180"/>
                <a:gd name="connsiteX307" fmla="*/ 1238121 w 1348390"/>
                <a:gd name="connsiteY307" fmla="*/ 1098020 h 1155180"/>
                <a:gd name="connsiteX308" fmla="*/ 1229021 w 1348390"/>
                <a:gd name="connsiteY308" fmla="*/ 1101671 h 1155180"/>
                <a:gd name="connsiteX309" fmla="*/ 1181652 w 1348390"/>
                <a:gd name="connsiteY309" fmla="*/ 1122043 h 1155180"/>
                <a:gd name="connsiteX310" fmla="*/ 1177185 w 1348390"/>
                <a:gd name="connsiteY310" fmla="*/ 1126690 h 1155180"/>
                <a:gd name="connsiteX311" fmla="*/ 1174543 w 1348390"/>
                <a:gd name="connsiteY311" fmla="*/ 1125957 h 1155180"/>
                <a:gd name="connsiteX312" fmla="*/ 1173644 w 1348390"/>
                <a:gd name="connsiteY312" fmla="*/ 1120342 h 1155180"/>
                <a:gd name="connsiteX313" fmla="*/ 1164377 w 1348390"/>
                <a:gd name="connsiteY313" fmla="*/ 1109208 h 1155180"/>
                <a:gd name="connsiteX314" fmla="*/ 1164143 w 1348390"/>
                <a:gd name="connsiteY314" fmla="*/ 1105889 h 1155180"/>
                <a:gd name="connsiteX315" fmla="*/ 1182731 w 1348390"/>
                <a:gd name="connsiteY315" fmla="*/ 1115321 h 1155180"/>
                <a:gd name="connsiteX316" fmla="*/ 1183712 w 1348390"/>
                <a:gd name="connsiteY316" fmla="*/ 1118530 h 1155180"/>
                <a:gd name="connsiteX317" fmla="*/ 1181652 w 1348390"/>
                <a:gd name="connsiteY317" fmla="*/ 1122043 h 1155180"/>
                <a:gd name="connsiteX318" fmla="*/ 1143673 w 1348390"/>
                <a:gd name="connsiteY318" fmla="*/ 1137920 h 1155180"/>
                <a:gd name="connsiteX319" fmla="*/ 1132914 w 1348390"/>
                <a:gd name="connsiteY319" fmla="*/ 1141571 h 1155180"/>
                <a:gd name="connsiteX320" fmla="*/ 1140672 w 1348390"/>
                <a:gd name="connsiteY320" fmla="*/ 1132789 h 1155180"/>
                <a:gd name="connsiteX321" fmla="*/ 1141765 w 1348390"/>
                <a:gd name="connsiteY321" fmla="*/ 1121171 h 1155180"/>
                <a:gd name="connsiteX322" fmla="*/ 1148348 w 1348390"/>
                <a:gd name="connsiteY322" fmla="*/ 1128999 h 1155180"/>
                <a:gd name="connsiteX323" fmla="*/ 1149123 w 1348390"/>
                <a:gd name="connsiteY323" fmla="*/ 1134296 h 1155180"/>
                <a:gd name="connsiteX324" fmla="*/ 1143673 w 1348390"/>
                <a:gd name="connsiteY324" fmla="*/ 1137920 h 1155180"/>
                <a:gd name="connsiteX325" fmla="*/ 1108295 w 1348390"/>
                <a:gd name="connsiteY325" fmla="*/ 1154102 h 1155180"/>
                <a:gd name="connsiteX326" fmla="*/ 1103995 w 1348390"/>
                <a:gd name="connsiteY326" fmla="*/ 1155180 h 1155180"/>
                <a:gd name="connsiteX327" fmla="*/ 1103165 w 1348390"/>
                <a:gd name="connsiteY327" fmla="*/ 1152401 h 1155180"/>
                <a:gd name="connsiteX328" fmla="*/ 1110107 w 1348390"/>
                <a:gd name="connsiteY328" fmla="*/ 1147670 h 1155180"/>
                <a:gd name="connsiteX329" fmla="*/ 1115017 w 1348390"/>
                <a:gd name="connsiteY329" fmla="*/ 1147186 h 1155180"/>
                <a:gd name="connsiteX330" fmla="*/ 1115446 w 1348390"/>
                <a:gd name="connsiteY330" fmla="*/ 1151156 h 1155180"/>
                <a:gd name="connsiteX331" fmla="*/ 1108295 w 1348390"/>
                <a:gd name="connsiteY331" fmla="*/ 1154102 h 115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</a:cxnLst>
              <a:rect l="l" t="t" r="r" b="b"/>
              <a:pathLst>
                <a:path w="1348390" h="1155180">
                  <a:moveTo>
                    <a:pt x="972440" y="5394"/>
                  </a:moveTo>
                  <a:lnTo>
                    <a:pt x="982522" y="20759"/>
                  </a:lnTo>
                  <a:lnTo>
                    <a:pt x="1004817" y="86744"/>
                  </a:lnTo>
                  <a:lnTo>
                    <a:pt x="1016365" y="109025"/>
                  </a:lnTo>
                  <a:lnTo>
                    <a:pt x="1040748" y="170404"/>
                  </a:lnTo>
                  <a:lnTo>
                    <a:pt x="1074121" y="228298"/>
                  </a:lnTo>
                  <a:lnTo>
                    <a:pt x="1119374" y="297449"/>
                  </a:lnTo>
                  <a:lnTo>
                    <a:pt x="1188996" y="378813"/>
                  </a:lnTo>
                  <a:lnTo>
                    <a:pt x="1197764" y="390624"/>
                  </a:lnTo>
                  <a:lnTo>
                    <a:pt x="1192536" y="402754"/>
                  </a:lnTo>
                  <a:lnTo>
                    <a:pt x="1192302" y="414482"/>
                  </a:lnTo>
                  <a:lnTo>
                    <a:pt x="1194597" y="431659"/>
                  </a:lnTo>
                  <a:lnTo>
                    <a:pt x="1199479" y="448034"/>
                  </a:lnTo>
                  <a:lnTo>
                    <a:pt x="1209492" y="467272"/>
                  </a:lnTo>
                  <a:lnTo>
                    <a:pt x="1227333" y="496289"/>
                  </a:lnTo>
                  <a:lnTo>
                    <a:pt x="1219311" y="491240"/>
                  </a:lnTo>
                  <a:lnTo>
                    <a:pt x="1193629" y="449611"/>
                  </a:lnTo>
                  <a:lnTo>
                    <a:pt x="1187004" y="423762"/>
                  </a:lnTo>
                  <a:lnTo>
                    <a:pt x="1183201" y="386074"/>
                  </a:lnTo>
                  <a:lnTo>
                    <a:pt x="1179190" y="387748"/>
                  </a:lnTo>
                  <a:lnTo>
                    <a:pt x="1177848" y="400389"/>
                  </a:lnTo>
                  <a:lnTo>
                    <a:pt x="1178443" y="414897"/>
                  </a:lnTo>
                  <a:lnTo>
                    <a:pt x="1174778" y="421189"/>
                  </a:lnTo>
                  <a:lnTo>
                    <a:pt x="1164862" y="400555"/>
                  </a:lnTo>
                  <a:lnTo>
                    <a:pt x="1163630" y="390749"/>
                  </a:lnTo>
                  <a:lnTo>
                    <a:pt x="1168250" y="378163"/>
                  </a:lnTo>
                  <a:lnTo>
                    <a:pt x="1165608" y="374360"/>
                  </a:lnTo>
                  <a:lnTo>
                    <a:pt x="1153977" y="370335"/>
                  </a:lnTo>
                  <a:lnTo>
                    <a:pt x="1150174" y="361470"/>
                  </a:lnTo>
                  <a:lnTo>
                    <a:pt x="1150091" y="352149"/>
                  </a:lnTo>
                  <a:lnTo>
                    <a:pt x="1143134" y="348373"/>
                  </a:lnTo>
                  <a:lnTo>
                    <a:pt x="1138432" y="349424"/>
                  </a:lnTo>
                  <a:lnTo>
                    <a:pt x="1145389" y="371331"/>
                  </a:lnTo>
                  <a:lnTo>
                    <a:pt x="1152760" y="384193"/>
                  </a:lnTo>
                  <a:lnTo>
                    <a:pt x="1164544" y="416183"/>
                  </a:lnTo>
                  <a:lnTo>
                    <a:pt x="1178097" y="434412"/>
                  </a:lnTo>
                  <a:lnTo>
                    <a:pt x="1186838" y="450219"/>
                  </a:lnTo>
                  <a:lnTo>
                    <a:pt x="1287288" y="617373"/>
                  </a:lnTo>
                  <a:lnTo>
                    <a:pt x="1307840" y="637275"/>
                  </a:lnTo>
                  <a:lnTo>
                    <a:pt x="1316858" y="652641"/>
                  </a:lnTo>
                  <a:lnTo>
                    <a:pt x="1329319" y="685833"/>
                  </a:lnTo>
                  <a:lnTo>
                    <a:pt x="1338557" y="729703"/>
                  </a:lnTo>
                  <a:lnTo>
                    <a:pt x="1341310" y="812409"/>
                  </a:lnTo>
                  <a:lnTo>
                    <a:pt x="1348390" y="868021"/>
                  </a:lnTo>
                  <a:lnTo>
                    <a:pt x="1346412" y="866610"/>
                  </a:lnTo>
                  <a:lnTo>
                    <a:pt x="1344256" y="861022"/>
                  </a:lnTo>
                  <a:lnTo>
                    <a:pt x="1341448" y="860677"/>
                  </a:lnTo>
                  <a:lnTo>
                    <a:pt x="1335846" y="887687"/>
                  </a:lnTo>
                  <a:lnTo>
                    <a:pt x="1326082" y="912859"/>
                  </a:lnTo>
                  <a:lnTo>
                    <a:pt x="1327742" y="949136"/>
                  </a:lnTo>
                  <a:lnTo>
                    <a:pt x="1324256" y="968070"/>
                  </a:lnTo>
                  <a:lnTo>
                    <a:pt x="1307674" y="990254"/>
                  </a:lnTo>
                  <a:lnTo>
                    <a:pt x="1295296" y="991899"/>
                  </a:lnTo>
                  <a:lnTo>
                    <a:pt x="1267442" y="1011165"/>
                  </a:lnTo>
                  <a:lnTo>
                    <a:pt x="1245562" y="1011082"/>
                  </a:lnTo>
                  <a:lnTo>
                    <a:pt x="1221608" y="1023294"/>
                  </a:lnTo>
                  <a:lnTo>
                    <a:pt x="1204763" y="1025189"/>
                  </a:lnTo>
                  <a:lnTo>
                    <a:pt x="1192370" y="1010003"/>
                  </a:lnTo>
                  <a:lnTo>
                    <a:pt x="1192633" y="1002217"/>
                  </a:lnTo>
                  <a:lnTo>
                    <a:pt x="1195178" y="994057"/>
                  </a:lnTo>
                  <a:lnTo>
                    <a:pt x="1201374" y="991249"/>
                  </a:lnTo>
                  <a:lnTo>
                    <a:pt x="1226628" y="1005107"/>
                  </a:lnTo>
                  <a:lnTo>
                    <a:pt x="1229616" y="997030"/>
                  </a:lnTo>
                  <a:lnTo>
                    <a:pt x="1221358" y="989355"/>
                  </a:lnTo>
                  <a:lnTo>
                    <a:pt x="1207653" y="986602"/>
                  </a:lnTo>
                  <a:lnTo>
                    <a:pt x="1197211" y="982826"/>
                  </a:lnTo>
                  <a:lnTo>
                    <a:pt x="1171472" y="945844"/>
                  </a:lnTo>
                  <a:lnTo>
                    <a:pt x="1147104" y="921530"/>
                  </a:lnTo>
                  <a:lnTo>
                    <a:pt x="1140824" y="903675"/>
                  </a:lnTo>
                  <a:lnTo>
                    <a:pt x="1104921" y="898005"/>
                  </a:lnTo>
                  <a:lnTo>
                    <a:pt x="1077468" y="884963"/>
                  </a:lnTo>
                  <a:lnTo>
                    <a:pt x="1056653" y="857274"/>
                  </a:lnTo>
                  <a:lnTo>
                    <a:pt x="1039074" y="805162"/>
                  </a:lnTo>
                  <a:lnTo>
                    <a:pt x="1027347" y="800861"/>
                  </a:lnTo>
                  <a:lnTo>
                    <a:pt x="1022146" y="797403"/>
                  </a:lnTo>
                  <a:lnTo>
                    <a:pt x="1029573" y="775924"/>
                  </a:lnTo>
                  <a:lnTo>
                    <a:pt x="1038079" y="757585"/>
                  </a:lnTo>
                  <a:lnTo>
                    <a:pt x="1029905" y="763118"/>
                  </a:lnTo>
                  <a:lnTo>
                    <a:pt x="1024359" y="770309"/>
                  </a:lnTo>
                  <a:lnTo>
                    <a:pt x="1018412" y="786325"/>
                  </a:lnTo>
                  <a:lnTo>
                    <a:pt x="1012728" y="789534"/>
                  </a:lnTo>
                  <a:lnTo>
                    <a:pt x="1006849" y="788123"/>
                  </a:lnTo>
                  <a:lnTo>
                    <a:pt x="996145" y="760946"/>
                  </a:lnTo>
                  <a:lnTo>
                    <a:pt x="992591" y="726024"/>
                  </a:lnTo>
                  <a:lnTo>
                    <a:pt x="999423" y="711738"/>
                  </a:lnTo>
                  <a:lnTo>
                    <a:pt x="985717" y="713494"/>
                  </a:lnTo>
                  <a:lnTo>
                    <a:pt x="972343" y="720575"/>
                  </a:lnTo>
                  <a:lnTo>
                    <a:pt x="976202" y="731819"/>
                  </a:lnTo>
                  <a:lnTo>
                    <a:pt x="975220" y="738513"/>
                  </a:lnTo>
                  <a:lnTo>
                    <a:pt x="964626" y="738430"/>
                  </a:lnTo>
                  <a:lnTo>
                    <a:pt x="956217" y="735512"/>
                  </a:lnTo>
                  <a:lnTo>
                    <a:pt x="943756" y="725112"/>
                  </a:lnTo>
                  <a:lnTo>
                    <a:pt x="925832" y="704394"/>
                  </a:lnTo>
                  <a:lnTo>
                    <a:pt x="886843" y="645670"/>
                  </a:lnTo>
                  <a:lnTo>
                    <a:pt x="879735" y="637566"/>
                  </a:lnTo>
                  <a:lnTo>
                    <a:pt x="868588" y="629737"/>
                  </a:lnTo>
                  <a:lnTo>
                    <a:pt x="872820" y="626197"/>
                  </a:lnTo>
                  <a:lnTo>
                    <a:pt x="880896" y="623196"/>
                  </a:lnTo>
                  <a:lnTo>
                    <a:pt x="895599" y="591994"/>
                  </a:lnTo>
                  <a:lnTo>
                    <a:pt x="907838" y="572577"/>
                  </a:lnTo>
                  <a:lnTo>
                    <a:pt x="910964" y="560019"/>
                  </a:lnTo>
                  <a:lnTo>
                    <a:pt x="909346" y="555109"/>
                  </a:lnTo>
                  <a:lnTo>
                    <a:pt x="901656" y="548678"/>
                  </a:lnTo>
                  <a:lnTo>
                    <a:pt x="894035" y="556478"/>
                  </a:lnTo>
                  <a:lnTo>
                    <a:pt x="890080" y="555150"/>
                  </a:lnTo>
                  <a:lnTo>
                    <a:pt x="878214" y="541666"/>
                  </a:lnTo>
                  <a:lnTo>
                    <a:pt x="868366" y="538858"/>
                  </a:lnTo>
                  <a:lnTo>
                    <a:pt x="862433" y="542993"/>
                  </a:lnTo>
                  <a:lnTo>
                    <a:pt x="871008" y="554155"/>
                  </a:lnTo>
                  <a:lnTo>
                    <a:pt x="877785" y="557778"/>
                  </a:lnTo>
                  <a:lnTo>
                    <a:pt x="878034" y="575882"/>
                  </a:lnTo>
                  <a:lnTo>
                    <a:pt x="876388" y="582009"/>
                  </a:lnTo>
                  <a:lnTo>
                    <a:pt x="871437" y="587956"/>
                  </a:lnTo>
                  <a:lnTo>
                    <a:pt x="862102" y="586518"/>
                  </a:lnTo>
                  <a:lnTo>
                    <a:pt x="858229" y="591566"/>
                  </a:lnTo>
                  <a:lnTo>
                    <a:pt x="852171" y="587680"/>
                  </a:lnTo>
                  <a:lnTo>
                    <a:pt x="845740" y="580653"/>
                  </a:lnTo>
                  <a:lnTo>
                    <a:pt x="837967" y="568690"/>
                  </a:lnTo>
                  <a:lnTo>
                    <a:pt x="842905" y="494269"/>
                  </a:lnTo>
                  <a:lnTo>
                    <a:pt x="850525" y="446291"/>
                  </a:lnTo>
                  <a:lnTo>
                    <a:pt x="844412" y="393750"/>
                  </a:lnTo>
                  <a:lnTo>
                    <a:pt x="844329" y="385839"/>
                  </a:lnTo>
                  <a:lnTo>
                    <a:pt x="841038" y="372120"/>
                  </a:lnTo>
                  <a:lnTo>
                    <a:pt x="817498" y="344735"/>
                  </a:lnTo>
                  <a:lnTo>
                    <a:pt x="722816" y="283177"/>
                  </a:lnTo>
                  <a:lnTo>
                    <a:pt x="645864" y="204979"/>
                  </a:lnTo>
                  <a:lnTo>
                    <a:pt x="585467" y="179781"/>
                  </a:lnTo>
                  <a:lnTo>
                    <a:pt x="543920" y="192477"/>
                  </a:lnTo>
                  <a:lnTo>
                    <a:pt x="537406" y="200015"/>
                  </a:lnTo>
                  <a:lnTo>
                    <a:pt x="535359" y="209004"/>
                  </a:lnTo>
                  <a:lnTo>
                    <a:pt x="539328" y="218409"/>
                  </a:lnTo>
                  <a:lnTo>
                    <a:pt x="535940" y="222973"/>
                  </a:lnTo>
                  <a:lnTo>
                    <a:pt x="524461" y="223969"/>
                  </a:lnTo>
                  <a:lnTo>
                    <a:pt x="509317" y="228187"/>
                  </a:lnTo>
                  <a:lnTo>
                    <a:pt x="472016" y="256166"/>
                  </a:lnTo>
                  <a:lnTo>
                    <a:pt x="457702" y="257078"/>
                  </a:lnTo>
                  <a:lnTo>
                    <a:pt x="445586" y="264588"/>
                  </a:lnTo>
                  <a:lnTo>
                    <a:pt x="436431" y="270203"/>
                  </a:lnTo>
                  <a:lnTo>
                    <a:pt x="411467" y="275680"/>
                  </a:lnTo>
                  <a:lnTo>
                    <a:pt x="390666" y="283329"/>
                  </a:lnTo>
                  <a:lnTo>
                    <a:pt x="381081" y="281683"/>
                  </a:lnTo>
                  <a:lnTo>
                    <a:pt x="373502" y="269042"/>
                  </a:lnTo>
                  <a:lnTo>
                    <a:pt x="371815" y="255267"/>
                  </a:lnTo>
                  <a:lnTo>
                    <a:pt x="377928" y="265238"/>
                  </a:lnTo>
                  <a:lnTo>
                    <a:pt x="386420" y="272582"/>
                  </a:lnTo>
                  <a:lnTo>
                    <a:pt x="389504" y="268876"/>
                  </a:lnTo>
                  <a:lnTo>
                    <a:pt x="389905" y="261338"/>
                  </a:lnTo>
                  <a:lnTo>
                    <a:pt x="380736" y="247909"/>
                  </a:lnTo>
                  <a:lnTo>
                    <a:pt x="354389" y="232267"/>
                  </a:lnTo>
                  <a:lnTo>
                    <a:pt x="323741" y="208492"/>
                  </a:lnTo>
                  <a:lnTo>
                    <a:pt x="332246" y="208410"/>
                  </a:lnTo>
                  <a:lnTo>
                    <a:pt x="333726" y="202380"/>
                  </a:lnTo>
                  <a:lnTo>
                    <a:pt x="324322" y="195755"/>
                  </a:lnTo>
                  <a:lnTo>
                    <a:pt x="326866" y="186599"/>
                  </a:lnTo>
                  <a:lnTo>
                    <a:pt x="331832" y="176683"/>
                  </a:lnTo>
                  <a:lnTo>
                    <a:pt x="320463" y="179407"/>
                  </a:lnTo>
                  <a:lnTo>
                    <a:pt x="310782" y="187000"/>
                  </a:lnTo>
                  <a:lnTo>
                    <a:pt x="311363" y="194994"/>
                  </a:lnTo>
                  <a:lnTo>
                    <a:pt x="310007" y="201536"/>
                  </a:lnTo>
                  <a:lnTo>
                    <a:pt x="304337" y="201218"/>
                  </a:lnTo>
                  <a:lnTo>
                    <a:pt x="293107" y="194593"/>
                  </a:lnTo>
                  <a:lnTo>
                    <a:pt x="239583" y="178495"/>
                  </a:lnTo>
                  <a:lnTo>
                    <a:pt x="193652" y="170984"/>
                  </a:lnTo>
                  <a:lnTo>
                    <a:pt x="227274" y="161829"/>
                  </a:lnTo>
                  <a:lnTo>
                    <a:pt x="246263" y="164125"/>
                  </a:lnTo>
                  <a:lnTo>
                    <a:pt x="243289" y="157749"/>
                  </a:lnTo>
                  <a:lnTo>
                    <a:pt x="238366" y="154043"/>
                  </a:lnTo>
                  <a:lnTo>
                    <a:pt x="223153" y="150336"/>
                  </a:lnTo>
                  <a:lnTo>
                    <a:pt x="204730" y="154360"/>
                  </a:lnTo>
                  <a:lnTo>
                    <a:pt x="192657" y="153116"/>
                  </a:lnTo>
                  <a:lnTo>
                    <a:pt x="181177" y="159657"/>
                  </a:lnTo>
                  <a:lnTo>
                    <a:pt x="168785" y="168813"/>
                  </a:lnTo>
                  <a:lnTo>
                    <a:pt x="157458" y="174027"/>
                  </a:lnTo>
                  <a:lnTo>
                    <a:pt x="112067" y="184345"/>
                  </a:lnTo>
                  <a:lnTo>
                    <a:pt x="75279" y="194178"/>
                  </a:lnTo>
                  <a:lnTo>
                    <a:pt x="80672" y="187152"/>
                  </a:lnTo>
                  <a:lnTo>
                    <a:pt x="86633" y="182339"/>
                  </a:lnTo>
                  <a:lnTo>
                    <a:pt x="108029" y="173861"/>
                  </a:lnTo>
                  <a:lnTo>
                    <a:pt x="110006" y="160376"/>
                  </a:lnTo>
                  <a:lnTo>
                    <a:pt x="103561" y="148331"/>
                  </a:lnTo>
                  <a:lnTo>
                    <a:pt x="98112" y="151954"/>
                  </a:lnTo>
                  <a:lnTo>
                    <a:pt x="93009" y="162465"/>
                  </a:lnTo>
                  <a:lnTo>
                    <a:pt x="84808" y="156117"/>
                  </a:lnTo>
                  <a:lnTo>
                    <a:pt x="76565" y="156933"/>
                  </a:lnTo>
                  <a:lnTo>
                    <a:pt x="75804" y="172866"/>
                  </a:lnTo>
                  <a:lnTo>
                    <a:pt x="66233" y="184428"/>
                  </a:lnTo>
                  <a:lnTo>
                    <a:pt x="62430" y="195506"/>
                  </a:lnTo>
                  <a:lnTo>
                    <a:pt x="32031" y="206750"/>
                  </a:lnTo>
                  <a:lnTo>
                    <a:pt x="27730" y="204371"/>
                  </a:lnTo>
                  <a:lnTo>
                    <a:pt x="35917" y="193459"/>
                  </a:lnTo>
                  <a:lnTo>
                    <a:pt x="34673" y="187927"/>
                  </a:lnTo>
                  <a:lnTo>
                    <a:pt x="28407" y="191523"/>
                  </a:lnTo>
                  <a:lnTo>
                    <a:pt x="29279" y="185119"/>
                  </a:lnTo>
                  <a:lnTo>
                    <a:pt x="34396" y="178910"/>
                  </a:lnTo>
                  <a:lnTo>
                    <a:pt x="36249" y="172132"/>
                  </a:lnTo>
                  <a:lnTo>
                    <a:pt x="34354" y="159685"/>
                  </a:lnTo>
                  <a:lnTo>
                    <a:pt x="36747" y="141664"/>
                  </a:lnTo>
                  <a:lnTo>
                    <a:pt x="34092" y="136284"/>
                  </a:lnTo>
                  <a:lnTo>
                    <a:pt x="8893" y="115566"/>
                  </a:lnTo>
                  <a:lnTo>
                    <a:pt x="2199" y="104087"/>
                  </a:lnTo>
                  <a:lnTo>
                    <a:pt x="0" y="91557"/>
                  </a:lnTo>
                  <a:lnTo>
                    <a:pt x="982" y="78183"/>
                  </a:lnTo>
                  <a:lnTo>
                    <a:pt x="52279" y="73287"/>
                  </a:lnTo>
                  <a:lnTo>
                    <a:pt x="103561" y="68239"/>
                  </a:lnTo>
                  <a:lnTo>
                    <a:pt x="154858" y="63052"/>
                  </a:lnTo>
                  <a:lnTo>
                    <a:pt x="206128" y="57590"/>
                  </a:lnTo>
                  <a:lnTo>
                    <a:pt x="257424" y="51974"/>
                  </a:lnTo>
                  <a:lnTo>
                    <a:pt x="308652" y="46221"/>
                  </a:lnTo>
                  <a:lnTo>
                    <a:pt x="359838" y="40246"/>
                  </a:lnTo>
                  <a:lnTo>
                    <a:pt x="410872" y="34036"/>
                  </a:lnTo>
                  <a:lnTo>
                    <a:pt x="419156" y="47756"/>
                  </a:lnTo>
                  <a:lnTo>
                    <a:pt x="435421" y="76260"/>
                  </a:lnTo>
                  <a:lnTo>
                    <a:pt x="436749" y="83203"/>
                  </a:lnTo>
                  <a:lnTo>
                    <a:pt x="451796" y="82443"/>
                  </a:lnTo>
                  <a:lnTo>
                    <a:pt x="477285" y="81032"/>
                  </a:lnTo>
                  <a:lnTo>
                    <a:pt x="502830" y="79525"/>
                  </a:lnTo>
                  <a:lnTo>
                    <a:pt x="528389" y="77989"/>
                  </a:lnTo>
                  <a:lnTo>
                    <a:pt x="553892" y="76427"/>
                  </a:lnTo>
                  <a:lnTo>
                    <a:pt x="579423" y="74780"/>
                  </a:lnTo>
                  <a:lnTo>
                    <a:pt x="604939" y="73107"/>
                  </a:lnTo>
                  <a:lnTo>
                    <a:pt x="630443" y="71378"/>
                  </a:lnTo>
                  <a:lnTo>
                    <a:pt x="656001" y="69649"/>
                  </a:lnTo>
                  <a:lnTo>
                    <a:pt x="681532" y="67838"/>
                  </a:lnTo>
                  <a:lnTo>
                    <a:pt x="707035" y="65999"/>
                  </a:lnTo>
                  <a:lnTo>
                    <a:pt x="732566" y="64131"/>
                  </a:lnTo>
                  <a:lnTo>
                    <a:pt x="758097" y="62126"/>
                  </a:lnTo>
                  <a:lnTo>
                    <a:pt x="783614" y="60120"/>
                  </a:lnTo>
                  <a:lnTo>
                    <a:pt x="809145" y="58074"/>
                  </a:lnTo>
                  <a:lnTo>
                    <a:pt x="834676" y="55999"/>
                  </a:lnTo>
                  <a:lnTo>
                    <a:pt x="860179" y="53869"/>
                  </a:lnTo>
                  <a:lnTo>
                    <a:pt x="861244" y="59927"/>
                  </a:lnTo>
                  <a:lnTo>
                    <a:pt x="866873" y="68737"/>
                  </a:lnTo>
                  <a:lnTo>
                    <a:pt x="869583" y="79386"/>
                  </a:lnTo>
                  <a:lnTo>
                    <a:pt x="872308" y="84282"/>
                  </a:lnTo>
                  <a:lnTo>
                    <a:pt x="877854" y="86771"/>
                  </a:lnTo>
                  <a:lnTo>
                    <a:pt x="885959" y="86371"/>
                  </a:lnTo>
                  <a:lnTo>
                    <a:pt x="893054" y="78999"/>
                  </a:lnTo>
                  <a:lnTo>
                    <a:pt x="896027" y="64795"/>
                  </a:lnTo>
                  <a:lnTo>
                    <a:pt x="894949" y="49610"/>
                  </a:lnTo>
                  <a:lnTo>
                    <a:pt x="889264" y="32999"/>
                  </a:lnTo>
                  <a:lnTo>
                    <a:pt x="887521" y="18574"/>
                  </a:lnTo>
                  <a:lnTo>
                    <a:pt x="890149" y="9474"/>
                  </a:lnTo>
                  <a:lnTo>
                    <a:pt x="894520" y="6666"/>
                  </a:lnTo>
                  <a:lnTo>
                    <a:pt x="897935" y="1452"/>
                  </a:lnTo>
                  <a:lnTo>
                    <a:pt x="901117" y="0"/>
                  </a:lnTo>
                  <a:lnTo>
                    <a:pt x="910203" y="1051"/>
                  </a:lnTo>
                  <a:lnTo>
                    <a:pt x="944821" y="7994"/>
                  </a:lnTo>
                  <a:lnTo>
                    <a:pt x="972440" y="5394"/>
                  </a:lnTo>
                  <a:close/>
                  <a:moveTo>
                    <a:pt x="457951" y="282167"/>
                  </a:moveTo>
                  <a:lnTo>
                    <a:pt x="442599" y="290755"/>
                  </a:lnTo>
                  <a:lnTo>
                    <a:pt x="424509" y="288059"/>
                  </a:lnTo>
                  <a:lnTo>
                    <a:pt x="435255" y="285818"/>
                  </a:lnTo>
                  <a:lnTo>
                    <a:pt x="443304" y="286814"/>
                  </a:lnTo>
                  <a:lnTo>
                    <a:pt x="462086" y="274906"/>
                  </a:lnTo>
                  <a:lnTo>
                    <a:pt x="471574" y="266511"/>
                  </a:lnTo>
                  <a:lnTo>
                    <a:pt x="483302" y="262265"/>
                  </a:lnTo>
                  <a:lnTo>
                    <a:pt x="457951" y="282167"/>
                  </a:lnTo>
                  <a:close/>
                  <a:moveTo>
                    <a:pt x="1291396" y="602962"/>
                  </a:moveTo>
                  <a:lnTo>
                    <a:pt x="1296430" y="616004"/>
                  </a:lnTo>
                  <a:lnTo>
                    <a:pt x="1275767" y="587181"/>
                  </a:lnTo>
                  <a:lnTo>
                    <a:pt x="1248508" y="541126"/>
                  </a:lnTo>
                  <a:lnTo>
                    <a:pt x="1232008" y="504739"/>
                  </a:lnTo>
                  <a:lnTo>
                    <a:pt x="1240514" y="513839"/>
                  </a:lnTo>
                  <a:lnTo>
                    <a:pt x="1250832" y="533990"/>
                  </a:lnTo>
                  <a:lnTo>
                    <a:pt x="1291396" y="602962"/>
                  </a:lnTo>
                  <a:close/>
                  <a:moveTo>
                    <a:pt x="999520" y="788897"/>
                  </a:moveTo>
                  <a:lnTo>
                    <a:pt x="1000917" y="799782"/>
                  </a:lnTo>
                  <a:lnTo>
                    <a:pt x="989700" y="782840"/>
                  </a:lnTo>
                  <a:lnTo>
                    <a:pt x="981029" y="763602"/>
                  </a:lnTo>
                  <a:lnTo>
                    <a:pt x="990018" y="768871"/>
                  </a:lnTo>
                  <a:lnTo>
                    <a:pt x="999520" y="788897"/>
                  </a:lnTo>
                  <a:close/>
                  <a:moveTo>
                    <a:pt x="1010100" y="805991"/>
                  </a:moveTo>
                  <a:lnTo>
                    <a:pt x="1004872" y="811772"/>
                  </a:lnTo>
                  <a:lnTo>
                    <a:pt x="992328" y="810016"/>
                  </a:lnTo>
                  <a:lnTo>
                    <a:pt x="984818" y="804636"/>
                  </a:lnTo>
                  <a:lnTo>
                    <a:pt x="980102" y="792673"/>
                  </a:lnTo>
                  <a:lnTo>
                    <a:pt x="992591" y="804263"/>
                  </a:lnTo>
                  <a:lnTo>
                    <a:pt x="996809" y="806642"/>
                  </a:lnTo>
                  <a:lnTo>
                    <a:pt x="1010100" y="805991"/>
                  </a:lnTo>
                  <a:close/>
                  <a:moveTo>
                    <a:pt x="1327908" y="1003447"/>
                  </a:moveTo>
                  <a:lnTo>
                    <a:pt x="1300330" y="1044178"/>
                  </a:lnTo>
                  <a:lnTo>
                    <a:pt x="1302557" y="1034746"/>
                  </a:lnTo>
                  <a:lnTo>
                    <a:pt x="1312487" y="1013779"/>
                  </a:lnTo>
                  <a:lnTo>
                    <a:pt x="1315184" y="1004263"/>
                  </a:lnTo>
                  <a:lnTo>
                    <a:pt x="1323026" y="997155"/>
                  </a:lnTo>
                  <a:lnTo>
                    <a:pt x="1329553" y="985675"/>
                  </a:lnTo>
                  <a:lnTo>
                    <a:pt x="1328143" y="973851"/>
                  </a:lnTo>
                  <a:lnTo>
                    <a:pt x="1338654" y="963533"/>
                  </a:lnTo>
                  <a:lnTo>
                    <a:pt x="1342374" y="961639"/>
                  </a:lnTo>
                  <a:lnTo>
                    <a:pt x="1327908" y="1003447"/>
                  </a:lnTo>
                  <a:close/>
                  <a:moveTo>
                    <a:pt x="1292143" y="1055339"/>
                  </a:moveTo>
                  <a:lnTo>
                    <a:pt x="1287772" y="1056985"/>
                  </a:lnTo>
                  <a:lnTo>
                    <a:pt x="1293152" y="1047885"/>
                  </a:lnTo>
                  <a:lnTo>
                    <a:pt x="1295130" y="1048161"/>
                  </a:lnTo>
                  <a:lnTo>
                    <a:pt x="1292143" y="1055339"/>
                  </a:lnTo>
                  <a:close/>
                  <a:moveTo>
                    <a:pt x="1262823" y="1079362"/>
                  </a:moveTo>
                  <a:lnTo>
                    <a:pt x="1259600" y="1079847"/>
                  </a:lnTo>
                  <a:lnTo>
                    <a:pt x="1260761" y="1076984"/>
                  </a:lnTo>
                  <a:lnTo>
                    <a:pt x="1266528" y="1070525"/>
                  </a:lnTo>
                  <a:lnTo>
                    <a:pt x="1269267" y="1072198"/>
                  </a:lnTo>
                  <a:lnTo>
                    <a:pt x="1269433" y="1074895"/>
                  </a:lnTo>
                  <a:lnTo>
                    <a:pt x="1262823" y="1079362"/>
                  </a:lnTo>
                  <a:close/>
                  <a:moveTo>
                    <a:pt x="1229021" y="1101671"/>
                  </a:moveTo>
                  <a:lnTo>
                    <a:pt x="1222036" y="1107341"/>
                  </a:lnTo>
                  <a:lnTo>
                    <a:pt x="1213462" y="1105474"/>
                  </a:lnTo>
                  <a:lnTo>
                    <a:pt x="1221538" y="1099582"/>
                  </a:lnTo>
                  <a:lnTo>
                    <a:pt x="1247056" y="1090482"/>
                  </a:lnTo>
                  <a:lnTo>
                    <a:pt x="1238121" y="1098020"/>
                  </a:lnTo>
                  <a:lnTo>
                    <a:pt x="1229021" y="1101671"/>
                  </a:lnTo>
                  <a:close/>
                  <a:moveTo>
                    <a:pt x="1181652" y="1122043"/>
                  </a:moveTo>
                  <a:lnTo>
                    <a:pt x="1177185" y="1126690"/>
                  </a:lnTo>
                  <a:lnTo>
                    <a:pt x="1174543" y="1125957"/>
                  </a:lnTo>
                  <a:lnTo>
                    <a:pt x="1173644" y="1120342"/>
                  </a:lnTo>
                  <a:lnTo>
                    <a:pt x="1164377" y="1109208"/>
                  </a:lnTo>
                  <a:lnTo>
                    <a:pt x="1164143" y="1105889"/>
                  </a:lnTo>
                  <a:lnTo>
                    <a:pt x="1182731" y="1115321"/>
                  </a:lnTo>
                  <a:lnTo>
                    <a:pt x="1183712" y="1118530"/>
                  </a:lnTo>
                  <a:lnTo>
                    <a:pt x="1181652" y="1122043"/>
                  </a:lnTo>
                  <a:close/>
                  <a:moveTo>
                    <a:pt x="1143673" y="1137920"/>
                  </a:moveTo>
                  <a:lnTo>
                    <a:pt x="1132914" y="1141571"/>
                  </a:lnTo>
                  <a:lnTo>
                    <a:pt x="1140672" y="1132789"/>
                  </a:lnTo>
                  <a:lnTo>
                    <a:pt x="1141765" y="1121171"/>
                  </a:lnTo>
                  <a:lnTo>
                    <a:pt x="1148348" y="1128999"/>
                  </a:lnTo>
                  <a:lnTo>
                    <a:pt x="1149123" y="1134296"/>
                  </a:lnTo>
                  <a:lnTo>
                    <a:pt x="1143673" y="1137920"/>
                  </a:lnTo>
                  <a:close/>
                  <a:moveTo>
                    <a:pt x="1108295" y="1154102"/>
                  </a:moveTo>
                  <a:lnTo>
                    <a:pt x="1103995" y="1155180"/>
                  </a:lnTo>
                  <a:lnTo>
                    <a:pt x="1103165" y="1152401"/>
                  </a:lnTo>
                  <a:lnTo>
                    <a:pt x="1110107" y="1147670"/>
                  </a:lnTo>
                  <a:lnTo>
                    <a:pt x="1115017" y="1147186"/>
                  </a:lnTo>
                  <a:lnTo>
                    <a:pt x="1115446" y="1151156"/>
                  </a:lnTo>
                  <a:lnTo>
                    <a:pt x="1108295" y="1154102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822960" marR="0" lvl="0" indent="0" algn="l" defTabSz="914400" rtl="0" eaLnBrk="1" fontAlgn="auto" latinLnBrk="0" hangingPunct="1">
                <a:lnSpc>
                  <a:spcPct val="2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Freeform: Shape 554">
              <a:extLst>
                <a:ext uri="{FF2B5EF4-FFF2-40B4-BE49-F238E27FC236}">
                  <a16:creationId xmlns:a16="http://schemas.microsoft.com/office/drawing/2014/main" id="{47BE2247-DC19-4B60-997A-84370AC560D9}"/>
                </a:ext>
              </a:extLst>
            </p:cNvPr>
            <p:cNvSpPr/>
            <p:nvPr/>
          </p:nvSpPr>
          <p:spPr>
            <a:xfrm>
              <a:off x="6347426" y="4723124"/>
              <a:ext cx="721609" cy="613083"/>
            </a:xfrm>
            <a:custGeom>
              <a:avLst/>
              <a:gdLst>
                <a:gd name="connsiteX0" fmla="*/ 738500 w 856154"/>
                <a:gd name="connsiteY0" fmla="*/ 504573 h 727393"/>
                <a:gd name="connsiteX1" fmla="*/ 727975 w 856154"/>
                <a:gd name="connsiteY1" fmla="*/ 510271 h 727393"/>
                <a:gd name="connsiteX2" fmla="*/ 667937 w 856154"/>
                <a:gd name="connsiteY2" fmla="*/ 495307 h 727393"/>
                <a:gd name="connsiteX3" fmla="*/ 652322 w 856154"/>
                <a:gd name="connsiteY3" fmla="*/ 481020 h 727393"/>
                <a:gd name="connsiteX4" fmla="*/ 639197 w 856154"/>
                <a:gd name="connsiteY4" fmla="*/ 478614 h 727393"/>
                <a:gd name="connsiteX5" fmla="*/ 623182 w 856154"/>
                <a:gd name="connsiteY5" fmla="*/ 477797 h 727393"/>
                <a:gd name="connsiteX6" fmla="*/ 607236 w 856154"/>
                <a:gd name="connsiteY6" fmla="*/ 497699 h 727393"/>
                <a:gd name="connsiteX7" fmla="*/ 595742 w 856154"/>
                <a:gd name="connsiteY7" fmla="*/ 523880 h 727393"/>
                <a:gd name="connsiteX8" fmla="*/ 617235 w 856154"/>
                <a:gd name="connsiteY8" fmla="*/ 536521 h 727393"/>
                <a:gd name="connsiteX9" fmla="*/ 635353 w 856154"/>
                <a:gd name="connsiteY9" fmla="*/ 542053 h 727393"/>
                <a:gd name="connsiteX10" fmla="*/ 664162 w 856154"/>
                <a:gd name="connsiteY10" fmla="*/ 534543 h 727393"/>
                <a:gd name="connsiteX11" fmla="*/ 679430 w 856154"/>
                <a:gd name="connsiteY11" fmla="*/ 521169 h 727393"/>
                <a:gd name="connsiteX12" fmla="*/ 692652 w 856154"/>
                <a:gd name="connsiteY12" fmla="*/ 520658 h 727393"/>
                <a:gd name="connsiteX13" fmla="*/ 698737 w 856154"/>
                <a:gd name="connsiteY13" fmla="*/ 517684 h 727393"/>
                <a:gd name="connsiteX14" fmla="*/ 704062 w 856154"/>
                <a:gd name="connsiteY14" fmla="*/ 510824 h 727393"/>
                <a:gd name="connsiteX15" fmla="*/ 715624 w 856154"/>
                <a:gd name="connsiteY15" fmla="*/ 515125 h 727393"/>
                <a:gd name="connsiteX16" fmla="*/ 716357 w 856154"/>
                <a:gd name="connsiteY16" fmla="*/ 520174 h 727393"/>
                <a:gd name="connsiteX17" fmla="*/ 708833 w 856154"/>
                <a:gd name="connsiteY17" fmla="*/ 527850 h 727393"/>
                <a:gd name="connsiteX18" fmla="*/ 699166 w 856154"/>
                <a:gd name="connsiteY18" fmla="*/ 534543 h 727393"/>
                <a:gd name="connsiteX19" fmla="*/ 693551 w 856154"/>
                <a:gd name="connsiteY19" fmla="*/ 542053 h 727393"/>
                <a:gd name="connsiteX20" fmla="*/ 706026 w 856154"/>
                <a:gd name="connsiteY20" fmla="*/ 555607 h 727393"/>
                <a:gd name="connsiteX21" fmla="*/ 724462 w 856154"/>
                <a:gd name="connsiteY21" fmla="*/ 559148 h 727393"/>
                <a:gd name="connsiteX22" fmla="*/ 731142 w 856154"/>
                <a:gd name="connsiteY22" fmla="*/ 556575 h 727393"/>
                <a:gd name="connsiteX23" fmla="*/ 734171 w 856154"/>
                <a:gd name="connsiteY23" fmla="*/ 540131 h 727393"/>
                <a:gd name="connsiteX24" fmla="*/ 744516 w 856154"/>
                <a:gd name="connsiteY24" fmla="*/ 528998 h 727393"/>
                <a:gd name="connsiteX25" fmla="*/ 759715 w 856154"/>
                <a:gd name="connsiteY25" fmla="*/ 530159 h 727393"/>
                <a:gd name="connsiteX26" fmla="*/ 758083 w 856154"/>
                <a:gd name="connsiteY26" fmla="*/ 536825 h 727393"/>
                <a:gd name="connsiteX27" fmla="*/ 760628 w 856154"/>
                <a:gd name="connsiteY27" fmla="*/ 542855 h 727393"/>
                <a:gd name="connsiteX28" fmla="*/ 768304 w 856154"/>
                <a:gd name="connsiteY28" fmla="*/ 552855 h 727393"/>
                <a:gd name="connsiteX29" fmla="*/ 768664 w 856154"/>
                <a:gd name="connsiteY29" fmla="*/ 567985 h 727393"/>
                <a:gd name="connsiteX30" fmla="*/ 770282 w 856154"/>
                <a:gd name="connsiteY30" fmla="*/ 571526 h 727393"/>
                <a:gd name="connsiteX31" fmla="*/ 754515 w 856154"/>
                <a:gd name="connsiteY31" fmla="*/ 579381 h 727393"/>
                <a:gd name="connsiteX32" fmla="*/ 742524 w 856154"/>
                <a:gd name="connsiteY32" fmla="*/ 582521 h 727393"/>
                <a:gd name="connsiteX33" fmla="*/ 733451 w 856154"/>
                <a:gd name="connsiteY33" fmla="*/ 591953 h 727393"/>
                <a:gd name="connsiteX34" fmla="*/ 738915 w 856154"/>
                <a:gd name="connsiteY34" fmla="*/ 596683 h 727393"/>
                <a:gd name="connsiteX35" fmla="*/ 729344 w 856154"/>
                <a:gd name="connsiteY35" fmla="*/ 601786 h 727393"/>
                <a:gd name="connsiteX36" fmla="*/ 722470 w 856154"/>
                <a:gd name="connsiteY36" fmla="*/ 600459 h 727393"/>
                <a:gd name="connsiteX37" fmla="*/ 719248 w 856154"/>
                <a:gd name="connsiteY37" fmla="*/ 602354 h 727393"/>
                <a:gd name="connsiteX38" fmla="*/ 718611 w 856154"/>
                <a:gd name="connsiteY38" fmla="*/ 607706 h 727393"/>
                <a:gd name="connsiteX39" fmla="*/ 713826 w 856154"/>
                <a:gd name="connsiteY39" fmla="*/ 613003 h 727393"/>
                <a:gd name="connsiteX40" fmla="*/ 722332 w 856154"/>
                <a:gd name="connsiteY40" fmla="*/ 627456 h 727393"/>
                <a:gd name="connsiteX41" fmla="*/ 738333 w 856154"/>
                <a:gd name="connsiteY41" fmla="*/ 636127 h 727393"/>
                <a:gd name="connsiteX42" fmla="*/ 749979 w 856154"/>
                <a:gd name="connsiteY42" fmla="*/ 647607 h 727393"/>
                <a:gd name="connsiteX43" fmla="*/ 794665 w 856154"/>
                <a:gd name="connsiteY43" fmla="*/ 660497 h 727393"/>
                <a:gd name="connsiteX44" fmla="*/ 805162 w 856154"/>
                <a:gd name="connsiteY44" fmla="*/ 659279 h 727393"/>
                <a:gd name="connsiteX45" fmla="*/ 816780 w 856154"/>
                <a:gd name="connsiteY45" fmla="*/ 674700 h 727393"/>
                <a:gd name="connsiteX46" fmla="*/ 825575 w 856154"/>
                <a:gd name="connsiteY46" fmla="*/ 679665 h 727393"/>
                <a:gd name="connsiteX47" fmla="*/ 833818 w 856154"/>
                <a:gd name="connsiteY47" fmla="*/ 681878 h 727393"/>
                <a:gd name="connsiteX48" fmla="*/ 833735 w 856154"/>
                <a:gd name="connsiteY48" fmla="*/ 693122 h 727393"/>
                <a:gd name="connsiteX49" fmla="*/ 820029 w 856154"/>
                <a:gd name="connsiteY49" fmla="*/ 702361 h 727393"/>
                <a:gd name="connsiteX50" fmla="*/ 816890 w 856154"/>
                <a:gd name="connsiteY50" fmla="*/ 712388 h 727393"/>
                <a:gd name="connsiteX51" fmla="*/ 813668 w 856154"/>
                <a:gd name="connsiteY51" fmla="*/ 718141 h 727393"/>
                <a:gd name="connsiteX52" fmla="*/ 806669 w 856154"/>
                <a:gd name="connsiteY52" fmla="*/ 711710 h 727393"/>
                <a:gd name="connsiteX53" fmla="*/ 799644 w 856154"/>
                <a:gd name="connsiteY53" fmla="*/ 707146 h 727393"/>
                <a:gd name="connsiteX54" fmla="*/ 785343 w 856154"/>
                <a:gd name="connsiteY54" fmla="*/ 723590 h 727393"/>
                <a:gd name="connsiteX55" fmla="*/ 778151 w 856154"/>
                <a:gd name="connsiteY55" fmla="*/ 727394 h 727393"/>
                <a:gd name="connsiteX56" fmla="*/ 780627 w 856154"/>
                <a:gd name="connsiteY56" fmla="*/ 710618 h 727393"/>
                <a:gd name="connsiteX57" fmla="*/ 774362 w 856154"/>
                <a:gd name="connsiteY57" fmla="*/ 704588 h 727393"/>
                <a:gd name="connsiteX58" fmla="*/ 764335 w 856154"/>
                <a:gd name="connsiteY58" fmla="*/ 688738 h 727393"/>
                <a:gd name="connsiteX59" fmla="*/ 750795 w 856154"/>
                <a:gd name="connsiteY59" fmla="*/ 679416 h 727393"/>
                <a:gd name="connsiteX60" fmla="*/ 741598 w 856154"/>
                <a:gd name="connsiteY60" fmla="*/ 676664 h 727393"/>
                <a:gd name="connsiteX61" fmla="*/ 734129 w 856154"/>
                <a:gd name="connsiteY61" fmla="*/ 670717 h 727393"/>
                <a:gd name="connsiteX62" fmla="*/ 725457 w 856154"/>
                <a:gd name="connsiteY62" fmla="*/ 668739 h 727393"/>
                <a:gd name="connsiteX63" fmla="*/ 718280 w 856154"/>
                <a:gd name="connsiteY63" fmla="*/ 669901 h 727393"/>
                <a:gd name="connsiteX64" fmla="*/ 705805 w 856154"/>
                <a:gd name="connsiteY64" fmla="*/ 667010 h 727393"/>
                <a:gd name="connsiteX65" fmla="*/ 704394 w 856154"/>
                <a:gd name="connsiteY65" fmla="*/ 658228 h 727393"/>
                <a:gd name="connsiteX66" fmla="*/ 700521 w 856154"/>
                <a:gd name="connsiteY66" fmla="*/ 651880 h 727393"/>
                <a:gd name="connsiteX67" fmla="*/ 690425 w 856154"/>
                <a:gd name="connsiteY67" fmla="*/ 644771 h 727393"/>
                <a:gd name="connsiteX68" fmla="*/ 643776 w 856154"/>
                <a:gd name="connsiteY68" fmla="*/ 633126 h 727393"/>
                <a:gd name="connsiteX69" fmla="*/ 643858 w 856154"/>
                <a:gd name="connsiteY69" fmla="*/ 639225 h 727393"/>
                <a:gd name="connsiteX70" fmla="*/ 647330 w 856154"/>
                <a:gd name="connsiteY70" fmla="*/ 643596 h 727393"/>
                <a:gd name="connsiteX71" fmla="*/ 654107 w 856154"/>
                <a:gd name="connsiteY71" fmla="*/ 646237 h 727393"/>
                <a:gd name="connsiteX72" fmla="*/ 662363 w 856154"/>
                <a:gd name="connsiteY72" fmla="*/ 651617 h 727393"/>
                <a:gd name="connsiteX73" fmla="*/ 663442 w 856154"/>
                <a:gd name="connsiteY73" fmla="*/ 669127 h 727393"/>
                <a:gd name="connsiteX74" fmla="*/ 660565 w 856154"/>
                <a:gd name="connsiteY74" fmla="*/ 676830 h 727393"/>
                <a:gd name="connsiteX75" fmla="*/ 659791 w 856154"/>
                <a:gd name="connsiteY75" fmla="*/ 687493 h 727393"/>
                <a:gd name="connsiteX76" fmla="*/ 657481 w 856154"/>
                <a:gd name="connsiteY76" fmla="*/ 698461 h 727393"/>
                <a:gd name="connsiteX77" fmla="*/ 652475 w 856154"/>
                <a:gd name="connsiteY77" fmla="*/ 707326 h 727393"/>
                <a:gd name="connsiteX78" fmla="*/ 640290 w 856154"/>
                <a:gd name="connsiteY78" fmla="*/ 713895 h 727393"/>
                <a:gd name="connsiteX79" fmla="*/ 634440 w 856154"/>
                <a:gd name="connsiteY79" fmla="*/ 709470 h 727393"/>
                <a:gd name="connsiteX80" fmla="*/ 624040 w 856154"/>
                <a:gd name="connsiteY80" fmla="*/ 686829 h 727393"/>
                <a:gd name="connsiteX81" fmla="*/ 610997 w 856154"/>
                <a:gd name="connsiteY81" fmla="*/ 680288 h 727393"/>
                <a:gd name="connsiteX82" fmla="*/ 590930 w 856154"/>
                <a:gd name="connsiteY82" fmla="*/ 680633 h 727393"/>
                <a:gd name="connsiteX83" fmla="*/ 577625 w 856154"/>
                <a:gd name="connsiteY83" fmla="*/ 686664 h 727393"/>
                <a:gd name="connsiteX84" fmla="*/ 564085 w 856154"/>
                <a:gd name="connsiteY84" fmla="*/ 709954 h 727393"/>
                <a:gd name="connsiteX85" fmla="*/ 552343 w 856154"/>
                <a:gd name="connsiteY85" fmla="*/ 714324 h 727393"/>
                <a:gd name="connsiteX86" fmla="*/ 510631 w 856154"/>
                <a:gd name="connsiteY86" fmla="*/ 705002 h 727393"/>
                <a:gd name="connsiteX87" fmla="*/ 462874 w 856154"/>
                <a:gd name="connsiteY87" fmla="*/ 689789 h 727393"/>
                <a:gd name="connsiteX88" fmla="*/ 463787 w 856154"/>
                <a:gd name="connsiteY88" fmla="*/ 683842 h 727393"/>
                <a:gd name="connsiteX89" fmla="*/ 471048 w 856154"/>
                <a:gd name="connsiteY89" fmla="*/ 681519 h 727393"/>
                <a:gd name="connsiteX90" fmla="*/ 485266 w 856154"/>
                <a:gd name="connsiteY90" fmla="*/ 683164 h 727393"/>
                <a:gd name="connsiteX91" fmla="*/ 484201 w 856154"/>
                <a:gd name="connsiteY91" fmla="*/ 677135 h 727393"/>
                <a:gd name="connsiteX92" fmla="*/ 468725 w 856154"/>
                <a:gd name="connsiteY92" fmla="*/ 658145 h 727393"/>
                <a:gd name="connsiteX93" fmla="*/ 465599 w 856154"/>
                <a:gd name="connsiteY93" fmla="*/ 649391 h 727393"/>
                <a:gd name="connsiteX94" fmla="*/ 466940 w 856154"/>
                <a:gd name="connsiteY94" fmla="*/ 638423 h 727393"/>
                <a:gd name="connsiteX95" fmla="*/ 462210 w 856154"/>
                <a:gd name="connsiteY95" fmla="*/ 638879 h 727393"/>
                <a:gd name="connsiteX96" fmla="*/ 454023 w 856154"/>
                <a:gd name="connsiteY96" fmla="*/ 648464 h 727393"/>
                <a:gd name="connsiteX97" fmla="*/ 423886 w 856154"/>
                <a:gd name="connsiteY97" fmla="*/ 642199 h 727393"/>
                <a:gd name="connsiteX98" fmla="*/ 415201 w 856154"/>
                <a:gd name="connsiteY98" fmla="*/ 633333 h 727393"/>
                <a:gd name="connsiteX99" fmla="*/ 396544 w 856154"/>
                <a:gd name="connsiteY99" fmla="*/ 608079 h 727393"/>
                <a:gd name="connsiteX100" fmla="*/ 371926 w 856154"/>
                <a:gd name="connsiteY100" fmla="*/ 608398 h 727393"/>
                <a:gd name="connsiteX101" fmla="*/ 360115 w 856154"/>
                <a:gd name="connsiteY101" fmla="*/ 593115 h 727393"/>
                <a:gd name="connsiteX102" fmla="*/ 340365 w 856154"/>
                <a:gd name="connsiteY102" fmla="*/ 600653 h 727393"/>
                <a:gd name="connsiteX103" fmla="*/ 330545 w 856154"/>
                <a:gd name="connsiteY103" fmla="*/ 608411 h 727393"/>
                <a:gd name="connsiteX104" fmla="*/ 322137 w 856154"/>
                <a:gd name="connsiteY104" fmla="*/ 620167 h 727393"/>
                <a:gd name="connsiteX105" fmla="*/ 325843 w 856154"/>
                <a:gd name="connsiteY105" fmla="*/ 625921 h 727393"/>
                <a:gd name="connsiteX106" fmla="*/ 335179 w 856154"/>
                <a:gd name="connsiteY106" fmla="*/ 634938 h 727393"/>
                <a:gd name="connsiteX107" fmla="*/ 331292 w 856154"/>
                <a:gd name="connsiteY107" fmla="*/ 639640 h 727393"/>
                <a:gd name="connsiteX108" fmla="*/ 302871 w 856154"/>
                <a:gd name="connsiteY108" fmla="*/ 647468 h 727393"/>
                <a:gd name="connsiteX109" fmla="*/ 236001 w 856154"/>
                <a:gd name="connsiteY109" fmla="*/ 642627 h 727393"/>
                <a:gd name="connsiteX110" fmla="*/ 216251 w 856154"/>
                <a:gd name="connsiteY110" fmla="*/ 636335 h 727393"/>
                <a:gd name="connsiteX111" fmla="*/ 189642 w 856154"/>
                <a:gd name="connsiteY111" fmla="*/ 622449 h 727393"/>
                <a:gd name="connsiteX112" fmla="*/ 153144 w 856154"/>
                <a:gd name="connsiteY112" fmla="*/ 611620 h 727393"/>
                <a:gd name="connsiteX113" fmla="*/ 135717 w 856154"/>
                <a:gd name="connsiteY113" fmla="*/ 610209 h 727393"/>
                <a:gd name="connsiteX114" fmla="*/ 118761 w 856154"/>
                <a:gd name="connsiteY114" fmla="*/ 613100 h 727393"/>
                <a:gd name="connsiteX115" fmla="*/ 69221 w 856154"/>
                <a:gd name="connsiteY115" fmla="*/ 615700 h 727393"/>
                <a:gd name="connsiteX116" fmla="*/ 57811 w 856154"/>
                <a:gd name="connsiteY116" fmla="*/ 619157 h 727393"/>
                <a:gd name="connsiteX117" fmla="*/ 48157 w 856154"/>
                <a:gd name="connsiteY117" fmla="*/ 624510 h 727393"/>
                <a:gd name="connsiteX118" fmla="*/ 41616 w 856154"/>
                <a:gd name="connsiteY118" fmla="*/ 618978 h 727393"/>
                <a:gd name="connsiteX119" fmla="*/ 38476 w 856154"/>
                <a:gd name="connsiteY119" fmla="*/ 609006 h 727393"/>
                <a:gd name="connsiteX120" fmla="*/ 44188 w 856154"/>
                <a:gd name="connsiteY120" fmla="*/ 607250 h 727393"/>
                <a:gd name="connsiteX121" fmla="*/ 50467 w 856154"/>
                <a:gd name="connsiteY121" fmla="*/ 601150 h 727393"/>
                <a:gd name="connsiteX122" fmla="*/ 55971 w 856154"/>
                <a:gd name="connsiteY122" fmla="*/ 589298 h 727393"/>
                <a:gd name="connsiteX123" fmla="*/ 56511 w 856154"/>
                <a:gd name="connsiteY123" fmla="*/ 582134 h 727393"/>
                <a:gd name="connsiteX124" fmla="*/ 52334 w 856154"/>
                <a:gd name="connsiteY124" fmla="*/ 577597 h 727393"/>
                <a:gd name="connsiteX125" fmla="*/ 62665 w 856154"/>
                <a:gd name="connsiteY125" fmla="*/ 558857 h 727393"/>
                <a:gd name="connsiteX126" fmla="*/ 65169 w 856154"/>
                <a:gd name="connsiteY126" fmla="*/ 552191 h 727393"/>
                <a:gd name="connsiteX127" fmla="*/ 62665 w 856154"/>
                <a:gd name="connsiteY127" fmla="*/ 520727 h 727393"/>
                <a:gd name="connsiteX128" fmla="*/ 57659 w 856154"/>
                <a:gd name="connsiteY128" fmla="*/ 509414 h 727393"/>
                <a:gd name="connsiteX129" fmla="*/ 58060 w 856154"/>
                <a:gd name="connsiteY129" fmla="*/ 502789 h 727393"/>
                <a:gd name="connsiteX130" fmla="*/ 62665 w 856154"/>
                <a:gd name="connsiteY130" fmla="*/ 485446 h 727393"/>
                <a:gd name="connsiteX131" fmla="*/ 61517 w 856154"/>
                <a:gd name="connsiteY131" fmla="*/ 469665 h 727393"/>
                <a:gd name="connsiteX132" fmla="*/ 69871 w 856154"/>
                <a:gd name="connsiteY132" fmla="*/ 450510 h 727393"/>
                <a:gd name="connsiteX133" fmla="*/ 76067 w 856154"/>
                <a:gd name="connsiteY133" fmla="*/ 440428 h 727393"/>
                <a:gd name="connsiteX134" fmla="*/ 82844 w 856154"/>
                <a:gd name="connsiteY134" fmla="*/ 419931 h 727393"/>
                <a:gd name="connsiteX135" fmla="*/ 84158 w 856154"/>
                <a:gd name="connsiteY135" fmla="*/ 406834 h 727393"/>
                <a:gd name="connsiteX136" fmla="*/ 86965 w 856154"/>
                <a:gd name="connsiteY136" fmla="*/ 396917 h 727393"/>
                <a:gd name="connsiteX137" fmla="*/ 84573 w 856154"/>
                <a:gd name="connsiteY137" fmla="*/ 386434 h 727393"/>
                <a:gd name="connsiteX138" fmla="*/ 89455 w 856154"/>
                <a:gd name="connsiteY138" fmla="*/ 378648 h 727393"/>
                <a:gd name="connsiteX139" fmla="*/ 85790 w 856154"/>
                <a:gd name="connsiteY139" fmla="*/ 367984 h 727393"/>
                <a:gd name="connsiteX140" fmla="*/ 84379 w 856154"/>
                <a:gd name="connsiteY140" fmla="*/ 353863 h 727393"/>
                <a:gd name="connsiteX141" fmla="*/ 78031 w 856154"/>
                <a:gd name="connsiteY141" fmla="*/ 348594 h 727393"/>
                <a:gd name="connsiteX142" fmla="*/ 66551 w 856154"/>
                <a:gd name="connsiteY142" fmla="*/ 328042 h 727393"/>
                <a:gd name="connsiteX143" fmla="*/ 66662 w 856154"/>
                <a:gd name="connsiteY143" fmla="*/ 318859 h 727393"/>
                <a:gd name="connsiteX144" fmla="*/ 54658 w 856154"/>
                <a:gd name="connsiteY144" fmla="*/ 299621 h 727393"/>
                <a:gd name="connsiteX145" fmla="*/ 54270 w 856154"/>
                <a:gd name="connsiteY145" fmla="*/ 292927 h 727393"/>
                <a:gd name="connsiteX146" fmla="*/ 43026 w 856154"/>
                <a:gd name="connsiteY146" fmla="*/ 283011 h 727393"/>
                <a:gd name="connsiteX147" fmla="*/ 40717 w 856154"/>
                <a:gd name="connsiteY147" fmla="*/ 276552 h 727393"/>
                <a:gd name="connsiteX148" fmla="*/ 39126 w 856154"/>
                <a:gd name="connsiteY148" fmla="*/ 249569 h 727393"/>
                <a:gd name="connsiteX149" fmla="*/ 36000 w 856154"/>
                <a:gd name="connsiteY149" fmla="*/ 241713 h 727393"/>
                <a:gd name="connsiteX150" fmla="*/ 26250 w 856154"/>
                <a:gd name="connsiteY150" fmla="*/ 226431 h 727393"/>
                <a:gd name="connsiteX151" fmla="*/ 3955 w 856154"/>
                <a:gd name="connsiteY151" fmla="*/ 204413 h 727393"/>
                <a:gd name="connsiteX152" fmla="*/ 3472 w 856154"/>
                <a:gd name="connsiteY152" fmla="*/ 181026 h 727393"/>
                <a:gd name="connsiteX153" fmla="*/ 2960 w 856154"/>
                <a:gd name="connsiteY153" fmla="*/ 157666 h 727393"/>
                <a:gd name="connsiteX154" fmla="*/ 2462 w 856154"/>
                <a:gd name="connsiteY154" fmla="*/ 134307 h 727393"/>
                <a:gd name="connsiteX155" fmla="*/ 2005 w 856154"/>
                <a:gd name="connsiteY155" fmla="*/ 110920 h 727393"/>
                <a:gd name="connsiteX156" fmla="*/ 1480 w 856154"/>
                <a:gd name="connsiteY156" fmla="*/ 87560 h 727393"/>
                <a:gd name="connsiteX157" fmla="*/ 996 w 856154"/>
                <a:gd name="connsiteY157" fmla="*/ 64173 h 727393"/>
                <a:gd name="connsiteX158" fmla="*/ 470 w 856154"/>
                <a:gd name="connsiteY158" fmla="*/ 40827 h 727393"/>
                <a:gd name="connsiteX159" fmla="*/ 0 w 856154"/>
                <a:gd name="connsiteY159" fmla="*/ 17440 h 727393"/>
                <a:gd name="connsiteX160" fmla="*/ 27951 w 856154"/>
                <a:gd name="connsiteY160" fmla="*/ 16762 h 727393"/>
                <a:gd name="connsiteX161" fmla="*/ 55847 w 856154"/>
                <a:gd name="connsiteY161" fmla="*/ 16029 h 727393"/>
                <a:gd name="connsiteX162" fmla="*/ 83757 w 856154"/>
                <a:gd name="connsiteY162" fmla="*/ 15269 h 727393"/>
                <a:gd name="connsiteX163" fmla="*/ 111694 w 856154"/>
                <a:gd name="connsiteY163" fmla="*/ 14453 h 727393"/>
                <a:gd name="connsiteX164" fmla="*/ 139617 w 856154"/>
                <a:gd name="connsiteY164" fmla="*/ 13540 h 727393"/>
                <a:gd name="connsiteX165" fmla="*/ 167541 w 856154"/>
                <a:gd name="connsiteY165" fmla="*/ 12627 h 727393"/>
                <a:gd name="connsiteX166" fmla="*/ 195450 w 856154"/>
                <a:gd name="connsiteY166" fmla="*/ 11659 h 727393"/>
                <a:gd name="connsiteX167" fmla="*/ 223402 w 856154"/>
                <a:gd name="connsiteY167" fmla="*/ 10580 h 727393"/>
                <a:gd name="connsiteX168" fmla="*/ 251284 w 856154"/>
                <a:gd name="connsiteY168" fmla="*/ 9502 h 727393"/>
                <a:gd name="connsiteX169" fmla="*/ 279207 w 856154"/>
                <a:gd name="connsiteY169" fmla="*/ 8340 h 727393"/>
                <a:gd name="connsiteX170" fmla="*/ 307131 w 856154"/>
                <a:gd name="connsiteY170" fmla="*/ 7123 h 727393"/>
                <a:gd name="connsiteX171" fmla="*/ 335068 w 856154"/>
                <a:gd name="connsiteY171" fmla="*/ 5878 h 727393"/>
                <a:gd name="connsiteX172" fmla="*/ 362978 w 856154"/>
                <a:gd name="connsiteY172" fmla="*/ 4522 h 727393"/>
                <a:gd name="connsiteX173" fmla="*/ 390915 w 856154"/>
                <a:gd name="connsiteY173" fmla="*/ 3140 h 727393"/>
                <a:gd name="connsiteX174" fmla="*/ 418742 w 856154"/>
                <a:gd name="connsiteY174" fmla="*/ 1729 h 727393"/>
                <a:gd name="connsiteX175" fmla="*/ 449154 w 856154"/>
                <a:gd name="connsiteY175" fmla="*/ 0 h 727393"/>
                <a:gd name="connsiteX176" fmla="*/ 450552 w 856154"/>
                <a:gd name="connsiteY176" fmla="*/ 8990 h 727393"/>
                <a:gd name="connsiteX177" fmla="*/ 458324 w 856154"/>
                <a:gd name="connsiteY177" fmla="*/ 13927 h 727393"/>
                <a:gd name="connsiteX178" fmla="*/ 459209 w 856154"/>
                <a:gd name="connsiteY178" fmla="*/ 23594 h 727393"/>
                <a:gd name="connsiteX179" fmla="*/ 453345 w 856154"/>
                <a:gd name="connsiteY179" fmla="*/ 37992 h 727393"/>
                <a:gd name="connsiteX180" fmla="*/ 453940 w 856154"/>
                <a:gd name="connsiteY180" fmla="*/ 47715 h 727393"/>
                <a:gd name="connsiteX181" fmla="*/ 461049 w 856154"/>
                <a:gd name="connsiteY181" fmla="*/ 52846 h 727393"/>
                <a:gd name="connsiteX182" fmla="*/ 461049 w 856154"/>
                <a:gd name="connsiteY182" fmla="*/ 58710 h 727393"/>
                <a:gd name="connsiteX183" fmla="*/ 453843 w 856154"/>
                <a:gd name="connsiteY183" fmla="*/ 65224 h 727393"/>
                <a:gd name="connsiteX184" fmla="*/ 453110 w 856154"/>
                <a:gd name="connsiteY184" fmla="*/ 71918 h 727393"/>
                <a:gd name="connsiteX185" fmla="*/ 458711 w 856154"/>
                <a:gd name="connsiteY185" fmla="*/ 78778 h 727393"/>
                <a:gd name="connsiteX186" fmla="*/ 461533 w 856154"/>
                <a:gd name="connsiteY186" fmla="*/ 86938 h 727393"/>
                <a:gd name="connsiteX187" fmla="*/ 461533 w 856154"/>
                <a:gd name="connsiteY187" fmla="*/ 96370 h 727393"/>
                <a:gd name="connsiteX188" fmla="*/ 469126 w 856154"/>
                <a:gd name="connsiteY188" fmla="*/ 108278 h 727393"/>
                <a:gd name="connsiteX189" fmla="*/ 480356 w 856154"/>
                <a:gd name="connsiteY189" fmla="*/ 115511 h 727393"/>
                <a:gd name="connsiteX190" fmla="*/ 487949 w 856154"/>
                <a:gd name="connsiteY190" fmla="*/ 124446 h 727393"/>
                <a:gd name="connsiteX191" fmla="*/ 488861 w 856154"/>
                <a:gd name="connsiteY191" fmla="*/ 129466 h 727393"/>
                <a:gd name="connsiteX192" fmla="*/ 489595 w 856154"/>
                <a:gd name="connsiteY192" fmla="*/ 134196 h 727393"/>
                <a:gd name="connsiteX193" fmla="*/ 488350 w 856154"/>
                <a:gd name="connsiteY193" fmla="*/ 141111 h 727393"/>
                <a:gd name="connsiteX194" fmla="*/ 480024 w 856154"/>
                <a:gd name="connsiteY194" fmla="*/ 151733 h 727393"/>
                <a:gd name="connsiteX195" fmla="*/ 473579 w 856154"/>
                <a:gd name="connsiteY195" fmla="*/ 159381 h 727393"/>
                <a:gd name="connsiteX196" fmla="*/ 469610 w 856154"/>
                <a:gd name="connsiteY196" fmla="*/ 162272 h 727393"/>
                <a:gd name="connsiteX197" fmla="*/ 467618 w 856154"/>
                <a:gd name="connsiteY197" fmla="*/ 167375 h 727393"/>
                <a:gd name="connsiteX198" fmla="*/ 467618 w 856154"/>
                <a:gd name="connsiteY198" fmla="*/ 178204 h 727393"/>
                <a:gd name="connsiteX199" fmla="*/ 458296 w 856154"/>
                <a:gd name="connsiteY199" fmla="*/ 192574 h 727393"/>
                <a:gd name="connsiteX200" fmla="*/ 438699 w 856154"/>
                <a:gd name="connsiteY200" fmla="*/ 209696 h 727393"/>
                <a:gd name="connsiteX201" fmla="*/ 426265 w 856154"/>
                <a:gd name="connsiteY201" fmla="*/ 230732 h 727393"/>
                <a:gd name="connsiteX202" fmla="*/ 420788 w 856154"/>
                <a:gd name="connsiteY202" fmla="*/ 255751 h 727393"/>
                <a:gd name="connsiteX203" fmla="*/ 414579 w 856154"/>
                <a:gd name="connsiteY203" fmla="*/ 271739 h 727393"/>
                <a:gd name="connsiteX204" fmla="*/ 407581 w 856154"/>
                <a:gd name="connsiteY204" fmla="*/ 278875 h 727393"/>
                <a:gd name="connsiteX205" fmla="*/ 404524 w 856154"/>
                <a:gd name="connsiteY205" fmla="*/ 291945 h 727393"/>
                <a:gd name="connsiteX206" fmla="*/ 405423 w 856154"/>
                <a:gd name="connsiteY206" fmla="*/ 311100 h 727393"/>
                <a:gd name="connsiteX207" fmla="*/ 401205 w 856154"/>
                <a:gd name="connsiteY207" fmla="*/ 321929 h 727393"/>
                <a:gd name="connsiteX208" fmla="*/ 391869 w 856154"/>
                <a:gd name="connsiteY208" fmla="*/ 324391 h 727393"/>
                <a:gd name="connsiteX209" fmla="*/ 390403 w 856154"/>
                <a:gd name="connsiteY209" fmla="*/ 335469 h 727393"/>
                <a:gd name="connsiteX210" fmla="*/ 396848 w 856154"/>
                <a:gd name="connsiteY210" fmla="*/ 355108 h 727393"/>
                <a:gd name="connsiteX211" fmla="*/ 394912 w 856154"/>
                <a:gd name="connsiteY211" fmla="*/ 363559 h 727393"/>
                <a:gd name="connsiteX212" fmla="*/ 388647 w 856154"/>
                <a:gd name="connsiteY212" fmla="*/ 370363 h 727393"/>
                <a:gd name="connsiteX213" fmla="*/ 388329 w 856154"/>
                <a:gd name="connsiteY213" fmla="*/ 375494 h 727393"/>
                <a:gd name="connsiteX214" fmla="*/ 426390 w 856154"/>
                <a:gd name="connsiteY214" fmla="*/ 373793 h 727393"/>
                <a:gd name="connsiteX215" fmla="*/ 464658 w 856154"/>
                <a:gd name="connsiteY215" fmla="*/ 371788 h 727393"/>
                <a:gd name="connsiteX216" fmla="*/ 502899 w 856154"/>
                <a:gd name="connsiteY216" fmla="*/ 369741 h 727393"/>
                <a:gd name="connsiteX217" fmla="*/ 541154 w 856154"/>
                <a:gd name="connsiteY217" fmla="*/ 367611 h 727393"/>
                <a:gd name="connsiteX218" fmla="*/ 579381 w 856154"/>
                <a:gd name="connsiteY218" fmla="*/ 365260 h 727393"/>
                <a:gd name="connsiteX219" fmla="*/ 617636 w 856154"/>
                <a:gd name="connsiteY219" fmla="*/ 362881 h 727393"/>
                <a:gd name="connsiteX220" fmla="*/ 655905 w 856154"/>
                <a:gd name="connsiteY220" fmla="*/ 360392 h 727393"/>
                <a:gd name="connsiteX221" fmla="*/ 694118 w 856154"/>
                <a:gd name="connsiteY221" fmla="*/ 357847 h 727393"/>
                <a:gd name="connsiteX222" fmla="*/ 690895 w 856154"/>
                <a:gd name="connsiteY222" fmla="*/ 379408 h 727393"/>
                <a:gd name="connsiteX223" fmla="*/ 681657 w 856154"/>
                <a:gd name="connsiteY223" fmla="*/ 408881 h 727393"/>
                <a:gd name="connsiteX224" fmla="*/ 681754 w 856154"/>
                <a:gd name="connsiteY224" fmla="*/ 416390 h 727393"/>
                <a:gd name="connsiteX225" fmla="*/ 685280 w 856154"/>
                <a:gd name="connsiteY225" fmla="*/ 425546 h 727393"/>
                <a:gd name="connsiteX226" fmla="*/ 685612 w 856154"/>
                <a:gd name="connsiteY226" fmla="*/ 430843 h 727393"/>
                <a:gd name="connsiteX227" fmla="*/ 690342 w 856154"/>
                <a:gd name="connsiteY227" fmla="*/ 438353 h 727393"/>
                <a:gd name="connsiteX228" fmla="*/ 700093 w 856154"/>
                <a:gd name="connsiteY228" fmla="*/ 445559 h 727393"/>
                <a:gd name="connsiteX229" fmla="*/ 709000 w 856154"/>
                <a:gd name="connsiteY229" fmla="*/ 456775 h 727393"/>
                <a:gd name="connsiteX230" fmla="*/ 717671 w 856154"/>
                <a:gd name="connsiteY230" fmla="*/ 477355 h 727393"/>
                <a:gd name="connsiteX231" fmla="*/ 720244 w 856154"/>
                <a:gd name="connsiteY231" fmla="*/ 486911 h 727393"/>
                <a:gd name="connsiteX232" fmla="*/ 727173 w 856154"/>
                <a:gd name="connsiteY232" fmla="*/ 500064 h 727393"/>
                <a:gd name="connsiteX233" fmla="*/ 730464 w 856154"/>
                <a:gd name="connsiteY233" fmla="*/ 502360 h 727393"/>
                <a:gd name="connsiteX234" fmla="*/ 734945 w 856154"/>
                <a:gd name="connsiteY234" fmla="*/ 503605 h 727393"/>
                <a:gd name="connsiteX235" fmla="*/ 738500 w 856154"/>
                <a:gd name="connsiteY235" fmla="*/ 504573 h 727393"/>
                <a:gd name="connsiteX236" fmla="*/ 787708 w 856154"/>
                <a:gd name="connsiteY236" fmla="*/ 521197 h 727393"/>
                <a:gd name="connsiteX237" fmla="*/ 788939 w 856154"/>
                <a:gd name="connsiteY237" fmla="*/ 529786 h 727393"/>
                <a:gd name="connsiteX238" fmla="*/ 780751 w 856154"/>
                <a:gd name="connsiteY238" fmla="*/ 526038 h 727393"/>
                <a:gd name="connsiteX239" fmla="*/ 769037 w 856154"/>
                <a:gd name="connsiteY239" fmla="*/ 526550 h 727393"/>
                <a:gd name="connsiteX240" fmla="*/ 773988 w 856154"/>
                <a:gd name="connsiteY240" fmla="*/ 523230 h 727393"/>
                <a:gd name="connsiteX241" fmla="*/ 777377 w 856154"/>
                <a:gd name="connsiteY241" fmla="*/ 520091 h 727393"/>
                <a:gd name="connsiteX242" fmla="*/ 778939 w 856154"/>
                <a:gd name="connsiteY242" fmla="*/ 516854 h 727393"/>
                <a:gd name="connsiteX243" fmla="*/ 792908 w 856154"/>
                <a:gd name="connsiteY243" fmla="*/ 505071 h 727393"/>
                <a:gd name="connsiteX244" fmla="*/ 789381 w 856154"/>
                <a:gd name="connsiteY244" fmla="*/ 513259 h 727393"/>
                <a:gd name="connsiteX245" fmla="*/ 787708 w 856154"/>
                <a:gd name="connsiteY245" fmla="*/ 521197 h 727393"/>
                <a:gd name="connsiteX246" fmla="*/ 855532 w 856154"/>
                <a:gd name="connsiteY246" fmla="*/ 567349 h 727393"/>
                <a:gd name="connsiteX247" fmla="*/ 851480 w 856154"/>
                <a:gd name="connsiteY247" fmla="*/ 573614 h 727393"/>
                <a:gd name="connsiteX248" fmla="*/ 853706 w 856154"/>
                <a:gd name="connsiteY248" fmla="*/ 545013 h 727393"/>
                <a:gd name="connsiteX249" fmla="*/ 845574 w 856154"/>
                <a:gd name="connsiteY249" fmla="*/ 521723 h 727393"/>
                <a:gd name="connsiteX250" fmla="*/ 853029 w 856154"/>
                <a:gd name="connsiteY250" fmla="*/ 531639 h 727393"/>
                <a:gd name="connsiteX251" fmla="*/ 856154 w 856154"/>
                <a:gd name="connsiteY251" fmla="*/ 543879 h 727393"/>
                <a:gd name="connsiteX252" fmla="*/ 855532 w 856154"/>
                <a:gd name="connsiteY252" fmla="*/ 567349 h 727393"/>
                <a:gd name="connsiteX253" fmla="*/ 846916 w 856154"/>
                <a:gd name="connsiteY253" fmla="*/ 585757 h 727393"/>
                <a:gd name="connsiteX254" fmla="*/ 838908 w 856154"/>
                <a:gd name="connsiteY254" fmla="*/ 596158 h 727393"/>
                <a:gd name="connsiteX255" fmla="*/ 839005 w 856154"/>
                <a:gd name="connsiteY255" fmla="*/ 592479 h 727393"/>
                <a:gd name="connsiteX256" fmla="*/ 844689 w 856154"/>
                <a:gd name="connsiteY256" fmla="*/ 582189 h 727393"/>
                <a:gd name="connsiteX257" fmla="*/ 849004 w 856154"/>
                <a:gd name="connsiteY257" fmla="*/ 578081 h 727393"/>
                <a:gd name="connsiteX258" fmla="*/ 846916 w 856154"/>
                <a:gd name="connsiteY258" fmla="*/ 585757 h 727393"/>
                <a:gd name="connsiteX259" fmla="*/ 378952 w 856154"/>
                <a:gd name="connsiteY259" fmla="*/ 654314 h 727393"/>
                <a:gd name="connsiteX260" fmla="*/ 373088 w 856154"/>
                <a:gd name="connsiteY260" fmla="*/ 657288 h 727393"/>
                <a:gd name="connsiteX261" fmla="*/ 345496 w 856154"/>
                <a:gd name="connsiteY261" fmla="*/ 642434 h 727393"/>
                <a:gd name="connsiteX262" fmla="*/ 343505 w 856154"/>
                <a:gd name="connsiteY262" fmla="*/ 635574 h 727393"/>
                <a:gd name="connsiteX263" fmla="*/ 356477 w 856154"/>
                <a:gd name="connsiteY263" fmla="*/ 628714 h 727393"/>
                <a:gd name="connsiteX264" fmla="*/ 364568 w 856154"/>
                <a:gd name="connsiteY264" fmla="*/ 628908 h 727393"/>
                <a:gd name="connsiteX265" fmla="*/ 377721 w 856154"/>
                <a:gd name="connsiteY265" fmla="*/ 636501 h 727393"/>
                <a:gd name="connsiteX266" fmla="*/ 382492 w 856154"/>
                <a:gd name="connsiteY266" fmla="*/ 638548 h 727393"/>
                <a:gd name="connsiteX267" fmla="*/ 384829 w 856154"/>
                <a:gd name="connsiteY267" fmla="*/ 641784 h 727393"/>
                <a:gd name="connsiteX268" fmla="*/ 383820 w 856154"/>
                <a:gd name="connsiteY268" fmla="*/ 646971 h 727393"/>
                <a:gd name="connsiteX269" fmla="*/ 378952 w 856154"/>
                <a:gd name="connsiteY269" fmla="*/ 654314 h 72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56154" h="727393">
                  <a:moveTo>
                    <a:pt x="738500" y="504573"/>
                  </a:moveTo>
                  <a:lnTo>
                    <a:pt x="727975" y="510271"/>
                  </a:lnTo>
                  <a:lnTo>
                    <a:pt x="667937" y="495307"/>
                  </a:lnTo>
                  <a:lnTo>
                    <a:pt x="652322" y="481020"/>
                  </a:lnTo>
                  <a:lnTo>
                    <a:pt x="639197" y="478614"/>
                  </a:lnTo>
                  <a:lnTo>
                    <a:pt x="623182" y="477797"/>
                  </a:lnTo>
                  <a:lnTo>
                    <a:pt x="607236" y="497699"/>
                  </a:lnTo>
                  <a:lnTo>
                    <a:pt x="595742" y="523880"/>
                  </a:lnTo>
                  <a:lnTo>
                    <a:pt x="617235" y="536521"/>
                  </a:lnTo>
                  <a:lnTo>
                    <a:pt x="635353" y="542053"/>
                  </a:lnTo>
                  <a:lnTo>
                    <a:pt x="664162" y="534543"/>
                  </a:lnTo>
                  <a:lnTo>
                    <a:pt x="679430" y="521169"/>
                  </a:lnTo>
                  <a:lnTo>
                    <a:pt x="692652" y="520658"/>
                  </a:lnTo>
                  <a:lnTo>
                    <a:pt x="698737" y="517684"/>
                  </a:lnTo>
                  <a:lnTo>
                    <a:pt x="704062" y="510824"/>
                  </a:lnTo>
                  <a:lnTo>
                    <a:pt x="715624" y="515125"/>
                  </a:lnTo>
                  <a:lnTo>
                    <a:pt x="716357" y="520174"/>
                  </a:lnTo>
                  <a:lnTo>
                    <a:pt x="708833" y="527850"/>
                  </a:lnTo>
                  <a:lnTo>
                    <a:pt x="699166" y="534543"/>
                  </a:lnTo>
                  <a:lnTo>
                    <a:pt x="693551" y="542053"/>
                  </a:lnTo>
                  <a:lnTo>
                    <a:pt x="706026" y="555607"/>
                  </a:lnTo>
                  <a:lnTo>
                    <a:pt x="724462" y="559148"/>
                  </a:lnTo>
                  <a:lnTo>
                    <a:pt x="731142" y="556575"/>
                  </a:lnTo>
                  <a:lnTo>
                    <a:pt x="734171" y="540131"/>
                  </a:lnTo>
                  <a:lnTo>
                    <a:pt x="744516" y="528998"/>
                  </a:lnTo>
                  <a:lnTo>
                    <a:pt x="759715" y="530159"/>
                  </a:lnTo>
                  <a:lnTo>
                    <a:pt x="758083" y="536825"/>
                  </a:lnTo>
                  <a:lnTo>
                    <a:pt x="760628" y="542855"/>
                  </a:lnTo>
                  <a:lnTo>
                    <a:pt x="768304" y="552855"/>
                  </a:lnTo>
                  <a:lnTo>
                    <a:pt x="768664" y="567985"/>
                  </a:lnTo>
                  <a:lnTo>
                    <a:pt x="770282" y="571526"/>
                  </a:lnTo>
                  <a:lnTo>
                    <a:pt x="754515" y="579381"/>
                  </a:lnTo>
                  <a:lnTo>
                    <a:pt x="742524" y="582521"/>
                  </a:lnTo>
                  <a:lnTo>
                    <a:pt x="733451" y="591953"/>
                  </a:lnTo>
                  <a:lnTo>
                    <a:pt x="738915" y="596683"/>
                  </a:lnTo>
                  <a:lnTo>
                    <a:pt x="729344" y="601786"/>
                  </a:lnTo>
                  <a:lnTo>
                    <a:pt x="722470" y="600459"/>
                  </a:lnTo>
                  <a:lnTo>
                    <a:pt x="719248" y="602354"/>
                  </a:lnTo>
                  <a:lnTo>
                    <a:pt x="718611" y="607706"/>
                  </a:lnTo>
                  <a:lnTo>
                    <a:pt x="713826" y="613003"/>
                  </a:lnTo>
                  <a:lnTo>
                    <a:pt x="722332" y="627456"/>
                  </a:lnTo>
                  <a:lnTo>
                    <a:pt x="738333" y="636127"/>
                  </a:lnTo>
                  <a:lnTo>
                    <a:pt x="749979" y="647607"/>
                  </a:lnTo>
                  <a:lnTo>
                    <a:pt x="794665" y="660497"/>
                  </a:lnTo>
                  <a:lnTo>
                    <a:pt x="805162" y="659279"/>
                  </a:lnTo>
                  <a:lnTo>
                    <a:pt x="816780" y="674700"/>
                  </a:lnTo>
                  <a:lnTo>
                    <a:pt x="825575" y="679665"/>
                  </a:lnTo>
                  <a:lnTo>
                    <a:pt x="833818" y="681878"/>
                  </a:lnTo>
                  <a:lnTo>
                    <a:pt x="833735" y="693122"/>
                  </a:lnTo>
                  <a:lnTo>
                    <a:pt x="820029" y="702361"/>
                  </a:lnTo>
                  <a:lnTo>
                    <a:pt x="816890" y="712388"/>
                  </a:lnTo>
                  <a:lnTo>
                    <a:pt x="813668" y="718141"/>
                  </a:lnTo>
                  <a:lnTo>
                    <a:pt x="806669" y="711710"/>
                  </a:lnTo>
                  <a:lnTo>
                    <a:pt x="799644" y="707146"/>
                  </a:lnTo>
                  <a:lnTo>
                    <a:pt x="785343" y="723590"/>
                  </a:lnTo>
                  <a:lnTo>
                    <a:pt x="778151" y="727394"/>
                  </a:lnTo>
                  <a:lnTo>
                    <a:pt x="780627" y="710618"/>
                  </a:lnTo>
                  <a:lnTo>
                    <a:pt x="774362" y="704588"/>
                  </a:lnTo>
                  <a:lnTo>
                    <a:pt x="764335" y="688738"/>
                  </a:lnTo>
                  <a:lnTo>
                    <a:pt x="750795" y="679416"/>
                  </a:lnTo>
                  <a:lnTo>
                    <a:pt x="741598" y="676664"/>
                  </a:lnTo>
                  <a:lnTo>
                    <a:pt x="734129" y="670717"/>
                  </a:lnTo>
                  <a:lnTo>
                    <a:pt x="725457" y="668739"/>
                  </a:lnTo>
                  <a:lnTo>
                    <a:pt x="718280" y="669901"/>
                  </a:lnTo>
                  <a:lnTo>
                    <a:pt x="705805" y="667010"/>
                  </a:lnTo>
                  <a:lnTo>
                    <a:pt x="704394" y="658228"/>
                  </a:lnTo>
                  <a:lnTo>
                    <a:pt x="700521" y="651880"/>
                  </a:lnTo>
                  <a:lnTo>
                    <a:pt x="690425" y="644771"/>
                  </a:lnTo>
                  <a:lnTo>
                    <a:pt x="643776" y="633126"/>
                  </a:lnTo>
                  <a:lnTo>
                    <a:pt x="643858" y="639225"/>
                  </a:lnTo>
                  <a:lnTo>
                    <a:pt x="647330" y="643596"/>
                  </a:lnTo>
                  <a:lnTo>
                    <a:pt x="654107" y="646237"/>
                  </a:lnTo>
                  <a:lnTo>
                    <a:pt x="662363" y="651617"/>
                  </a:lnTo>
                  <a:lnTo>
                    <a:pt x="663442" y="669127"/>
                  </a:lnTo>
                  <a:lnTo>
                    <a:pt x="660565" y="676830"/>
                  </a:lnTo>
                  <a:lnTo>
                    <a:pt x="659791" y="687493"/>
                  </a:lnTo>
                  <a:lnTo>
                    <a:pt x="657481" y="698461"/>
                  </a:lnTo>
                  <a:lnTo>
                    <a:pt x="652475" y="707326"/>
                  </a:lnTo>
                  <a:lnTo>
                    <a:pt x="640290" y="713895"/>
                  </a:lnTo>
                  <a:lnTo>
                    <a:pt x="634440" y="709470"/>
                  </a:lnTo>
                  <a:lnTo>
                    <a:pt x="624040" y="686829"/>
                  </a:lnTo>
                  <a:lnTo>
                    <a:pt x="610997" y="680288"/>
                  </a:lnTo>
                  <a:lnTo>
                    <a:pt x="590930" y="680633"/>
                  </a:lnTo>
                  <a:lnTo>
                    <a:pt x="577625" y="686664"/>
                  </a:lnTo>
                  <a:lnTo>
                    <a:pt x="564085" y="709954"/>
                  </a:lnTo>
                  <a:lnTo>
                    <a:pt x="552343" y="714324"/>
                  </a:lnTo>
                  <a:lnTo>
                    <a:pt x="510631" y="705002"/>
                  </a:lnTo>
                  <a:lnTo>
                    <a:pt x="462874" y="689789"/>
                  </a:lnTo>
                  <a:lnTo>
                    <a:pt x="463787" y="683842"/>
                  </a:lnTo>
                  <a:lnTo>
                    <a:pt x="471048" y="681519"/>
                  </a:lnTo>
                  <a:lnTo>
                    <a:pt x="485266" y="683164"/>
                  </a:lnTo>
                  <a:lnTo>
                    <a:pt x="484201" y="677135"/>
                  </a:lnTo>
                  <a:lnTo>
                    <a:pt x="468725" y="658145"/>
                  </a:lnTo>
                  <a:lnTo>
                    <a:pt x="465599" y="649391"/>
                  </a:lnTo>
                  <a:lnTo>
                    <a:pt x="466940" y="638423"/>
                  </a:lnTo>
                  <a:lnTo>
                    <a:pt x="462210" y="638879"/>
                  </a:lnTo>
                  <a:lnTo>
                    <a:pt x="454023" y="648464"/>
                  </a:lnTo>
                  <a:lnTo>
                    <a:pt x="423886" y="642199"/>
                  </a:lnTo>
                  <a:lnTo>
                    <a:pt x="415201" y="633333"/>
                  </a:lnTo>
                  <a:lnTo>
                    <a:pt x="396544" y="608079"/>
                  </a:lnTo>
                  <a:lnTo>
                    <a:pt x="371926" y="608398"/>
                  </a:lnTo>
                  <a:lnTo>
                    <a:pt x="360115" y="593115"/>
                  </a:lnTo>
                  <a:lnTo>
                    <a:pt x="340365" y="600653"/>
                  </a:lnTo>
                  <a:lnTo>
                    <a:pt x="330545" y="608411"/>
                  </a:lnTo>
                  <a:lnTo>
                    <a:pt x="322137" y="620167"/>
                  </a:lnTo>
                  <a:lnTo>
                    <a:pt x="325843" y="625921"/>
                  </a:lnTo>
                  <a:lnTo>
                    <a:pt x="335179" y="634938"/>
                  </a:lnTo>
                  <a:lnTo>
                    <a:pt x="331292" y="639640"/>
                  </a:lnTo>
                  <a:lnTo>
                    <a:pt x="302871" y="647468"/>
                  </a:lnTo>
                  <a:lnTo>
                    <a:pt x="236001" y="642627"/>
                  </a:lnTo>
                  <a:lnTo>
                    <a:pt x="216251" y="636335"/>
                  </a:lnTo>
                  <a:lnTo>
                    <a:pt x="189642" y="622449"/>
                  </a:lnTo>
                  <a:lnTo>
                    <a:pt x="153144" y="611620"/>
                  </a:lnTo>
                  <a:lnTo>
                    <a:pt x="135717" y="610209"/>
                  </a:lnTo>
                  <a:lnTo>
                    <a:pt x="118761" y="613100"/>
                  </a:lnTo>
                  <a:lnTo>
                    <a:pt x="69221" y="615700"/>
                  </a:lnTo>
                  <a:lnTo>
                    <a:pt x="57811" y="619157"/>
                  </a:lnTo>
                  <a:lnTo>
                    <a:pt x="48157" y="624510"/>
                  </a:lnTo>
                  <a:lnTo>
                    <a:pt x="41616" y="618978"/>
                  </a:lnTo>
                  <a:lnTo>
                    <a:pt x="38476" y="609006"/>
                  </a:lnTo>
                  <a:lnTo>
                    <a:pt x="44188" y="607250"/>
                  </a:lnTo>
                  <a:lnTo>
                    <a:pt x="50467" y="601150"/>
                  </a:lnTo>
                  <a:lnTo>
                    <a:pt x="55971" y="589298"/>
                  </a:lnTo>
                  <a:lnTo>
                    <a:pt x="56511" y="582134"/>
                  </a:lnTo>
                  <a:lnTo>
                    <a:pt x="52334" y="577597"/>
                  </a:lnTo>
                  <a:lnTo>
                    <a:pt x="62665" y="558857"/>
                  </a:lnTo>
                  <a:lnTo>
                    <a:pt x="65169" y="552191"/>
                  </a:lnTo>
                  <a:lnTo>
                    <a:pt x="62665" y="520727"/>
                  </a:lnTo>
                  <a:lnTo>
                    <a:pt x="57659" y="509414"/>
                  </a:lnTo>
                  <a:lnTo>
                    <a:pt x="58060" y="502789"/>
                  </a:lnTo>
                  <a:lnTo>
                    <a:pt x="62665" y="485446"/>
                  </a:lnTo>
                  <a:lnTo>
                    <a:pt x="61517" y="469665"/>
                  </a:lnTo>
                  <a:lnTo>
                    <a:pt x="69871" y="450510"/>
                  </a:lnTo>
                  <a:lnTo>
                    <a:pt x="76067" y="440428"/>
                  </a:lnTo>
                  <a:lnTo>
                    <a:pt x="82844" y="419931"/>
                  </a:lnTo>
                  <a:lnTo>
                    <a:pt x="84158" y="406834"/>
                  </a:lnTo>
                  <a:lnTo>
                    <a:pt x="86965" y="396917"/>
                  </a:lnTo>
                  <a:lnTo>
                    <a:pt x="84573" y="386434"/>
                  </a:lnTo>
                  <a:lnTo>
                    <a:pt x="89455" y="378648"/>
                  </a:lnTo>
                  <a:lnTo>
                    <a:pt x="85790" y="367984"/>
                  </a:lnTo>
                  <a:lnTo>
                    <a:pt x="84379" y="353863"/>
                  </a:lnTo>
                  <a:lnTo>
                    <a:pt x="78031" y="348594"/>
                  </a:lnTo>
                  <a:lnTo>
                    <a:pt x="66551" y="328042"/>
                  </a:lnTo>
                  <a:lnTo>
                    <a:pt x="66662" y="318859"/>
                  </a:lnTo>
                  <a:lnTo>
                    <a:pt x="54658" y="299621"/>
                  </a:lnTo>
                  <a:lnTo>
                    <a:pt x="54270" y="292927"/>
                  </a:lnTo>
                  <a:lnTo>
                    <a:pt x="43026" y="283011"/>
                  </a:lnTo>
                  <a:lnTo>
                    <a:pt x="40717" y="276552"/>
                  </a:lnTo>
                  <a:lnTo>
                    <a:pt x="39126" y="249569"/>
                  </a:lnTo>
                  <a:lnTo>
                    <a:pt x="36000" y="241713"/>
                  </a:lnTo>
                  <a:lnTo>
                    <a:pt x="26250" y="226431"/>
                  </a:lnTo>
                  <a:lnTo>
                    <a:pt x="3955" y="204413"/>
                  </a:lnTo>
                  <a:lnTo>
                    <a:pt x="3472" y="181026"/>
                  </a:lnTo>
                  <a:lnTo>
                    <a:pt x="2960" y="157666"/>
                  </a:lnTo>
                  <a:lnTo>
                    <a:pt x="2462" y="134307"/>
                  </a:lnTo>
                  <a:lnTo>
                    <a:pt x="2005" y="110920"/>
                  </a:lnTo>
                  <a:lnTo>
                    <a:pt x="1480" y="87560"/>
                  </a:lnTo>
                  <a:lnTo>
                    <a:pt x="996" y="64173"/>
                  </a:lnTo>
                  <a:lnTo>
                    <a:pt x="470" y="40827"/>
                  </a:lnTo>
                  <a:lnTo>
                    <a:pt x="0" y="17440"/>
                  </a:lnTo>
                  <a:lnTo>
                    <a:pt x="27951" y="16762"/>
                  </a:lnTo>
                  <a:lnTo>
                    <a:pt x="55847" y="16029"/>
                  </a:lnTo>
                  <a:lnTo>
                    <a:pt x="83757" y="15269"/>
                  </a:lnTo>
                  <a:lnTo>
                    <a:pt x="111694" y="14453"/>
                  </a:lnTo>
                  <a:lnTo>
                    <a:pt x="139617" y="13540"/>
                  </a:lnTo>
                  <a:lnTo>
                    <a:pt x="167541" y="12627"/>
                  </a:lnTo>
                  <a:lnTo>
                    <a:pt x="195450" y="11659"/>
                  </a:lnTo>
                  <a:lnTo>
                    <a:pt x="223402" y="10580"/>
                  </a:lnTo>
                  <a:lnTo>
                    <a:pt x="251284" y="9502"/>
                  </a:lnTo>
                  <a:lnTo>
                    <a:pt x="279207" y="8340"/>
                  </a:lnTo>
                  <a:lnTo>
                    <a:pt x="307131" y="7123"/>
                  </a:lnTo>
                  <a:lnTo>
                    <a:pt x="335068" y="5878"/>
                  </a:lnTo>
                  <a:lnTo>
                    <a:pt x="362978" y="4522"/>
                  </a:lnTo>
                  <a:lnTo>
                    <a:pt x="390915" y="3140"/>
                  </a:lnTo>
                  <a:lnTo>
                    <a:pt x="418742" y="1729"/>
                  </a:lnTo>
                  <a:lnTo>
                    <a:pt x="449154" y="0"/>
                  </a:lnTo>
                  <a:lnTo>
                    <a:pt x="450552" y="8990"/>
                  </a:lnTo>
                  <a:lnTo>
                    <a:pt x="458324" y="13927"/>
                  </a:lnTo>
                  <a:lnTo>
                    <a:pt x="459209" y="23594"/>
                  </a:lnTo>
                  <a:lnTo>
                    <a:pt x="453345" y="37992"/>
                  </a:lnTo>
                  <a:lnTo>
                    <a:pt x="453940" y="47715"/>
                  </a:lnTo>
                  <a:lnTo>
                    <a:pt x="461049" y="52846"/>
                  </a:lnTo>
                  <a:lnTo>
                    <a:pt x="461049" y="58710"/>
                  </a:lnTo>
                  <a:lnTo>
                    <a:pt x="453843" y="65224"/>
                  </a:lnTo>
                  <a:lnTo>
                    <a:pt x="453110" y="71918"/>
                  </a:lnTo>
                  <a:lnTo>
                    <a:pt x="458711" y="78778"/>
                  </a:lnTo>
                  <a:lnTo>
                    <a:pt x="461533" y="86938"/>
                  </a:lnTo>
                  <a:lnTo>
                    <a:pt x="461533" y="96370"/>
                  </a:lnTo>
                  <a:lnTo>
                    <a:pt x="469126" y="108278"/>
                  </a:lnTo>
                  <a:lnTo>
                    <a:pt x="480356" y="115511"/>
                  </a:lnTo>
                  <a:lnTo>
                    <a:pt x="487949" y="124446"/>
                  </a:lnTo>
                  <a:lnTo>
                    <a:pt x="488861" y="129466"/>
                  </a:lnTo>
                  <a:lnTo>
                    <a:pt x="489595" y="134196"/>
                  </a:lnTo>
                  <a:lnTo>
                    <a:pt x="488350" y="141111"/>
                  </a:lnTo>
                  <a:lnTo>
                    <a:pt x="480024" y="151733"/>
                  </a:lnTo>
                  <a:lnTo>
                    <a:pt x="473579" y="159381"/>
                  </a:lnTo>
                  <a:lnTo>
                    <a:pt x="469610" y="162272"/>
                  </a:lnTo>
                  <a:lnTo>
                    <a:pt x="467618" y="167375"/>
                  </a:lnTo>
                  <a:lnTo>
                    <a:pt x="467618" y="178204"/>
                  </a:lnTo>
                  <a:lnTo>
                    <a:pt x="458296" y="192574"/>
                  </a:lnTo>
                  <a:lnTo>
                    <a:pt x="438699" y="209696"/>
                  </a:lnTo>
                  <a:lnTo>
                    <a:pt x="426265" y="230732"/>
                  </a:lnTo>
                  <a:lnTo>
                    <a:pt x="420788" y="255751"/>
                  </a:lnTo>
                  <a:lnTo>
                    <a:pt x="414579" y="271739"/>
                  </a:lnTo>
                  <a:lnTo>
                    <a:pt x="407581" y="278875"/>
                  </a:lnTo>
                  <a:lnTo>
                    <a:pt x="404524" y="291945"/>
                  </a:lnTo>
                  <a:lnTo>
                    <a:pt x="405423" y="311100"/>
                  </a:lnTo>
                  <a:lnTo>
                    <a:pt x="401205" y="321929"/>
                  </a:lnTo>
                  <a:lnTo>
                    <a:pt x="391869" y="324391"/>
                  </a:lnTo>
                  <a:lnTo>
                    <a:pt x="390403" y="335469"/>
                  </a:lnTo>
                  <a:lnTo>
                    <a:pt x="396848" y="355108"/>
                  </a:lnTo>
                  <a:lnTo>
                    <a:pt x="394912" y="363559"/>
                  </a:lnTo>
                  <a:lnTo>
                    <a:pt x="388647" y="370363"/>
                  </a:lnTo>
                  <a:lnTo>
                    <a:pt x="388329" y="375494"/>
                  </a:lnTo>
                  <a:lnTo>
                    <a:pt x="426390" y="373793"/>
                  </a:lnTo>
                  <a:lnTo>
                    <a:pt x="464658" y="371788"/>
                  </a:lnTo>
                  <a:lnTo>
                    <a:pt x="502899" y="369741"/>
                  </a:lnTo>
                  <a:lnTo>
                    <a:pt x="541154" y="367611"/>
                  </a:lnTo>
                  <a:lnTo>
                    <a:pt x="579381" y="365260"/>
                  </a:lnTo>
                  <a:lnTo>
                    <a:pt x="617636" y="362881"/>
                  </a:lnTo>
                  <a:lnTo>
                    <a:pt x="655905" y="360392"/>
                  </a:lnTo>
                  <a:lnTo>
                    <a:pt x="694118" y="357847"/>
                  </a:lnTo>
                  <a:lnTo>
                    <a:pt x="690895" y="379408"/>
                  </a:lnTo>
                  <a:lnTo>
                    <a:pt x="681657" y="408881"/>
                  </a:lnTo>
                  <a:lnTo>
                    <a:pt x="681754" y="416390"/>
                  </a:lnTo>
                  <a:lnTo>
                    <a:pt x="685280" y="425546"/>
                  </a:lnTo>
                  <a:lnTo>
                    <a:pt x="685612" y="430843"/>
                  </a:lnTo>
                  <a:lnTo>
                    <a:pt x="690342" y="438353"/>
                  </a:lnTo>
                  <a:lnTo>
                    <a:pt x="700093" y="445559"/>
                  </a:lnTo>
                  <a:lnTo>
                    <a:pt x="709000" y="456775"/>
                  </a:lnTo>
                  <a:lnTo>
                    <a:pt x="717671" y="477355"/>
                  </a:lnTo>
                  <a:lnTo>
                    <a:pt x="720244" y="486911"/>
                  </a:lnTo>
                  <a:lnTo>
                    <a:pt x="727173" y="500064"/>
                  </a:lnTo>
                  <a:lnTo>
                    <a:pt x="730464" y="502360"/>
                  </a:lnTo>
                  <a:lnTo>
                    <a:pt x="734945" y="503605"/>
                  </a:lnTo>
                  <a:lnTo>
                    <a:pt x="738500" y="504573"/>
                  </a:lnTo>
                  <a:close/>
                  <a:moveTo>
                    <a:pt x="787708" y="521197"/>
                  </a:moveTo>
                  <a:lnTo>
                    <a:pt x="788939" y="529786"/>
                  </a:lnTo>
                  <a:lnTo>
                    <a:pt x="780751" y="526038"/>
                  </a:lnTo>
                  <a:lnTo>
                    <a:pt x="769037" y="526550"/>
                  </a:lnTo>
                  <a:lnTo>
                    <a:pt x="773988" y="523230"/>
                  </a:lnTo>
                  <a:lnTo>
                    <a:pt x="777377" y="520091"/>
                  </a:lnTo>
                  <a:lnTo>
                    <a:pt x="778939" y="516854"/>
                  </a:lnTo>
                  <a:lnTo>
                    <a:pt x="792908" y="505071"/>
                  </a:lnTo>
                  <a:lnTo>
                    <a:pt x="789381" y="513259"/>
                  </a:lnTo>
                  <a:lnTo>
                    <a:pt x="787708" y="521197"/>
                  </a:lnTo>
                  <a:close/>
                  <a:moveTo>
                    <a:pt x="855532" y="567349"/>
                  </a:moveTo>
                  <a:lnTo>
                    <a:pt x="851480" y="573614"/>
                  </a:lnTo>
                  <a:lnTo>
                    <a:pt x="853706" y="545013"/>
                  </a:lnTo>
                  <a:lnTo>
                    <a:pt x="845574" y="521723"/>
                  </a:lnTo>
                  <a:lnTo>
                    <a:pt x="853029" y="531639"/>
                  </a:lnTo>
                  <a:lnTo>
                    <a:pt x="856154" y="543879"/>
                  </a:lnTo>
                  <a:lnTo>
                    <a:pt x="855532" y="567349"/>
                  </a:lnTo>
                  <a:close/>
                  <a:moveTo>
                    <a:pt x="846916" y="585757"/>
                  </a:moveTo>
                  <a:lnTo>
                    <a:pt x="838908" y="596158"/>
                  </a:lnTo>
                  <a:lnTo>
                    <a:pt x="839005" y="592479"/>
                  </a:lnTo>
                  <a:lnTo>
                    <a:pt x="844689" y="582189"/>
                  </a:lnTo>
                  <a:lnTo>
                    <a:pt x="849004" y="578081"/>
                  </a:lnTo>
                  <a:lnTo>
                    <a:pt x="846916" y="585757"/>
                  </a:lnTo>
                  <a:close/>
                  <a:moveTo>
                    <a:pt x="378952" y="654314"/>
                  </a:moveTo>
                  <a:lnTo>
                    <a:pt x="373088" y="657288"/>
                  </a:lnTo>
                  <a:lnTo>
                    <a:pt x="345496" y="642434"/>
                  </a:lnTo>
                  <a:lnTo>
                    <a:pt x="343505" y="635574"/>
                  </a:lnTo>
                  <a:lnTo>
                    <a:pt x="356477" y="628714"/>
                  </a:lnTo>
                  <a:lnTo>
                    <a:pt x="364568" y="628908"/>
                  </a:lnTo>
                  <a:lnTo>
                    <a:pt x="377721" y="636501"/>
                  </a:lnTo>
                  <a:lnTo>
                    <a:pt x="382492" y="638548"/>
                  </a:lnTo>
                  <a:lnTo>
                    <a:pt x="384829" y="641784"/>
                  </a:lnTo>
                  <a:lnTo>
                    <a:pt x="383820" y="646971"/>
                  </a:lnTo>
                  <a:lnTo>
                    <a:pt x="378952" y="654314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</a:t>
              </a:r>
            </a:p>
          </p:txBody>
        </p:sp>
        <p:sp>
          <p:nvSpPr>
            <p:cNvPr id="117" name="Freeform: Shape 557">
              <a:extLst>
                <a:ext uri="{FF2B5EF4-FFF2-40B4-BE49-F238E27FC236}">
                  <a16:creationId xmlns:a16="http://schemas.microsoft.com/office/drawing/2014/main" id="{DBD21071-E894-E7CD-72F7-7235EB93ECFB}"/>
                </a:ext>
              </a:extLst>
            </p:cNvPr>
            <p:cNvSpPr/>
            <p:nvPr/>
          </p:nvSpPr>
          <p:spPr>
            <a:xfrm>
              <a:off x="7704559" y="4252394"/>
              <a:ext cx="629589" cy="474261"/>
            </a:xfrm>
            <a:custGeom>
              <a:avLst/>
              <a:gdLst>
                <a:gd name="connsiteX0" fmla="*/ 746977 w 746977"/>
                <a:gd name="connsiteY0" fmla="*/ 163641 h 562687"/>
                <a:gd name="connsiteX1" fmla="*/ 745083 w 746977"/>
                <a:gd name="connsiteY1" fmla="*/ 164720 h 562687"/>
                <a:gd name="connsiteX2" fmla="*/ 710479 w 746977"/>
                <a:gd name="connsiteY2" fmla="*/ 199268 h 562687"/>
                <a:gd name="connsiteX3" fmla="*/ 700811 w 746977"/>
                <a:gd name="connsiteY3" fmla="*/ 213416 h 562687"/>
                <a:gd name="connsiteX4" fmla="*/ 676456 w 746977"/>
                <a:gd name="connsiteY4" fmla="*/ 265363 h 562687"/>
                <a:gd name="connsiteX5" fmla="*/ 673483 w 746977"/>
                <a:gd name="connsiteY5" fmla="*/ 296260 h 562687"/>
                <a:gd name="connsiteX6" fmla="*/ 664369 w 746977"/>
                <a:gd name="connsiteY6" fmla="*/ 285182 h 562687"/>
                <a:gd name="connsiteX7" fmla="*/ 664327 w 746977"/>
                <a:gd name="connsiteY7" fmla="*/ 275694 h 562687"/>
                <a:gd name="connsiteX8" fmla="*/ 663083 w 746977"/>
                <a:gd name="connsiteY8" fmla="*/ 268074 h 562687"/>
                <a:gd name="connsiteX9" fmla="*/ 657771 w 746977"/>
                <a:gd name="connsiteY9" fmla="*/ 285846 h 562687"/>
                <a:gd name="connsiteX10" fmla="*/ 670095 w 746977"/>
                <a:gd name="connsiteY10" fmla="*/ 307974 h 562687"/>
                <a:gd name="connsiteX11" fmla="*/ 664617 w 746977"/>
                <a:gd name="connsiteY11" fmla="*/ 318264 h 562687"/>
                <a:gd name="connsiteX12" fmla="*/ 645795 w 746977"/>
                <a:gd name="connsiteY12" fmla="*/ 339203 h 562687"/>
                <a:gd name="connsiteX13" fmla="*/ 634246 w 746977"/>
                <a:gd name="connsiteY13" fmla="*/ 344141 h 562687"/>
                <a:gd name="connsiteX14" fmla="*/ 621605 w 746977"/>
                <a:gd name="connsiteY14" fmla="*/ 351402 h 562687"/>
                <a:gd name="connsiteX15" fmla="*/ 620361 w 746977"/>
                <a:gd name="connsiteY15" fmla="*/ 368855 h 562687"/>
                <a:gd name="connsiteX16" fmla="*/ 604760 w 746977"/>
                <a:gd name="connsiteY16" fmla="*/ 387526 h 562687"/>
                <a:gd name="connsiteX17" fmla="*/ 595328 w 746977"/>
                <a:gd name="connsiteY17" fmla="*/ 396254 h 562687"/>
                <a:gd name="connsiteX18" fmla="*/ 574914 w 746977"/>
                <a:gd name="connsiteY18" fmla="*/ 395604 h 562687"/>
                <a:gd name="connsiteX19" fmla="*/ 583586 w 746977"/>
                <a:gd name="connsiteY19" fmla="*/ 409323 h 562687"/>
                <a:gd name="connsiteX20" fmla="*/ 578385 w 746977"/>
                <a:gd name="connsiteY20" fmla="*/ 421771 h 562687"/>
                <a:gd name="connsiteX21" fmla="*/ 567487 w 746977"/>
                <a:gd name="connsiteY21" fmla="*/ 432600 h 562687"/>
                <a:gd name="connsiteX22" fmla="*/ 552951 w 746977"/>
                <a:gd name="connsiteY22" fmla="*/ 440953 h 562687"/>
                <a:gd name="connsiteX23" fmla="*/ 543934 w 746977"/>
                <a:gd name="connsiteY23" fmla="*/ 441797 h 562687"/>
                <a:gd name="connsiteX24" fmla="*/ 536839 w 746977"/>
                <a:gd name="connsiteY24" fmla="*/ 446195 h 562687"/>
                <a:gd name="connsiteX25" fmla="*/ 532137 w 746977"/>
                <a:gd name="connsiteY25" fmla="*/ 454244 h 562687"/>
                <a:gd name="connsiteX26" fmla="*/ 518763 w 746977"/>
                <a:gd name="connsiteY26" fmla="*/ 463483 h 562687"/>
                <a:gd name="connsiteX27" fmla="*/ 502968 w 746977"/>
                <a:gd name="connsiteY27" fmla="*/ 462349 h 562687"/>
                <a:gd name="connsiteX28" fmla="*/ 485446 w 746977"/>
                <a:gd name="connsiteY28" fmla="*/ 463082 h 562687"/>
                <a:gd name="connsiteX29" fmla="*/ 476622 w 746977"/>
                <a:gd name="connsiteY29" fmla="*/ 468697 h 562687"/>
                <a:gd name="connsiteX30" fmla="*/ 493785 w 746977"/>
                <a:gd name="connsiteY30" fmla="*/ 472500 h 562687"/>
                <a:gd name="connsiteX31" fmla="*/ 504034 w 746977"/>
                <a:gd name="connsiteY31" fmla="*/ 480605 h 562687"/>
                <a:gd name="connsiteX32" fmla="*/ 504435 w 746977"/>
                <a:gd name="connsiteY32" fmla="*/ 493785 h 562687"/>
                <a:gd name="connsiteX33" fmla="*/ 501060 w 746977"/>
                <a:gd name="connsiteY33" fmla="*/ 499594 h 562687"/>
                <a:gd name="connsiteX34" fmla="*/ 492056 w 746977"/>
                <a:gd name="connsiteY34" fmla="*/ 508017 h 562687"/>
                <a:gd name="connsiteX35" fmla="*/ 487354 w 746977"/>
                <a:gd name="connsiteY35" fmla="*/ 507823 h 562687"/>
                <a:gd name="connsiteX36" fmla="*/ 483620 w 746977"/>
                <a:gd name="connsiteY36" fmla="*/ 502208 h 562687"/>
                <a:gd name="connsiteX37" fmla="*/ 478157 w 746977"/>
                <a:gd name="connsiteY37" fmla="*/ 490079 h 562687"/>
                <a:gd name="connsiteX38" fmla="*/ 473883 w 746977"/>
                <a:gd name="connsiteY38" fmla="*/ 493564 h 562687"/>
                <a:gd name="connsiteX39" fmla="*/ 474035 w 746977"/>
                <a:gd name="connsiteY39" fmla="*/ 499594 h 562687"/>
                <a:gd name="connsiteX40" fmla="*/ 470398 w 746977"/>
                <a:gd name="connsiteY40" fmla="*/ 502374 h 562687"/>
                <a:gd name="connsiteX41" fmla="*/ 452571 w 746977"/>
                <a:gd name="connsiteY41" fmla="*/ 484629 h 562687"/>
                <a:gd name="connsiteX42" fmla="*/ 455862 w 746977"/>
                <a:gd name="connsiteY42" fmla="*/ 499912 h 562687"/>
                <a:gd name="connsiteX43" fmla="*/ 462902 w 746977"/>
                <a:gd name="connsiteY43" fmla="*/ 510879 h 562687"/>
                <a:gd name="connsiteX44" fmla="*/ 468821 w 746977"/>
                <a:gd name="connsiteY44" fmla="*/ 516094 h 562687"/>
                <a:gd name="connsiteX45" fmla="*/ 474284 w 746977"/>
                <a:gd name="connsiteY45" fmla="*/ 518846 h 562687"/>
                <a:gd name="connsiteX46" fmla="*/ 476511 w 746977"/>
                <a:gd name="connsiteY46" fmla="*/ 524115 h 562687"/>
                <a:gd name="connsiteX47" fmla="*/ 468821 w 746977"/>
                <a:gd name="connsiteY47" fmla="*/ 539135 h 562687"/>
                <a:gd name="connsiteX48" fmla="*/ 464271 w 746977"/>
                <a:gd name="connsiteY48" fmla="*/ 543021 h 562687"/>
                <a:gd name="connsiteX49" fmla="*/ 455627 w 746977"/>
                <a:gd name="connsiteY49" fmla="*/ 546673 h 562687"/>
                <a:gd name="connsiteX50" fmla="*/ 451907 w 746977"/>
                <a:gd name="connsiteY50" fmla="*/ 555828 h 562687"/>
                <a:gd name="connsiteX51" fmla="*/ 454618 w 746977"/>
                <a:gd name="connsiteY51" fmla="*/ 562688 h 562687"/>
                <a:gd name="connsiteX52" fmla="*/ 420747 w 746977"/>
                <a:gd name="connsiteY52" fmla="*/ 553256 h 562687"/>
                <a:gd name="connsiteX53" fmla="*/ 409295 w 746977"/>
                <a:gd name="connsiteY53" fmla="*/ 541693 h 562687"/>
                <a:gd name="connsiteX54" fmla="*/ 406806 w 746977"/>
                <a:gd name="connsiteY54" fmla="*/ 524751 h 562687"/>
                <a:gd name="connsiteX55" fmla="*/ 397637 w 746977"/>
                <a:gd name="connsiteY55" fmla="*/ 506523 h 562687"/>
                <a:gd name="connsiteX56" fmla="*/ 374014 w 746977"/>
                <a:gd name="connsiteY56" fmla="*/ 477272 h 562687"/>
                <a:gd name="connsiteX57" fmla="*/ 359147 w 746977"/>
                <a:gd name="connsiteY57" fmla="*/ 470246 h 562687"/>
                <a:gd name="connsiteX58" fmla="*/ 346837 w 746977"/>
                <a:gd name="connsiteY58" fmla="*/ 449777 h 562687"/>
                <a:gd name="connsiteX59" fmla="*/ 332136 w 746977"/>
                <a:gd name="connsiteY59" fmla="*/ 413362 h 562687"/>
                <a:gd name="connsiteX60" fmla="*/ 314709 w 746977"/>
                <a:gd name="connsiteY60" fmla="*/ 391288 h 562687"/>
                <a:gd name="connsiteX61" fmla="*/ 294462 w 746977"/>
                <a:gd name="connsiteY61" fmla="*/ 383696 h 562687"/>
                <a:gd name="connsiteX62" fmla="*/ 280092 w 746977"/>
                <a:gd name="connsiteY62" fmla="*/ 373212 h 562687"/>
                <a:gd name="connsiteX63" fmla="*/ 271587 w 746977"/>
                <a:gd name="connsiteY63" fmla="*/ 359810 h 562687"/>
                <a:gd name="connsiteX64" fmla="*/ 263593 w 746977"/>
                <a:gd name="connsiteY64" fmla="*/ 351485 h 562687"/>
                <a:gd name="connsiteX65" fmla="*/ 256069 w 746977"/>
                <a:gd name="connsiteY65" fmla="*/ 348276 h 562687"/>
                <a:gd name="connsiteX66" fmla="*/ 251173 w 746977"/>
                <a:gd name="connsiteY66" fmla="*/ 341388 h 562687"/>
                <a:gd name="connsiteX67" fmla="*/ 249071 w 746977"/>
                <a:gd name="connsiteY67" fmla="*/ 331071 h 562687"/>
                <a:gd name="connsiteX68" fmla="*/ 236319 w 746977"/>
                <a:gd name="connsiteY68" fmla="*/ 318914 h 562687"/>
                <a:gd name="connsiteX69" fmla="*/ 201453 w 746977"/>
                <a:gd name="connsiteY69" fmla="*/ 298030 h 562687"/>
                <a:gd name="connsiteX70" fmla="*/ 191730 w 746977"/>
                <a:gd name="connsiteY70" fmla="*/ 283578 h 562687"/>
                <a:gd name="connsiteX71" fmla="*/ 174857 w 746977"/>
                <a:gd name="connsiteY71" fmla="*/ 269692 h 562687"/>
                <a:gd name="connsiteX72" fmla="*/ 133905 w 746977"/>
                <a:gd name="connsiteY72" fmla="*/ 242377 h 562687"/>
                <a:gd name="connsiteX73" fmla="*/ 133905 w 746977"/>
                <a:gd name="connsiteY73" fmla="*/ 242377 h 562687"/>
                <a:gd name="connsiteX74" fmla="*/ 89856 w 746977"/>
                <a:gd name="connsiteY74" fmla="*/ 183971 h 562687"/>
                <a:gd name="connsiteX75" fmla="*/ 89856 w 746977"/>
                <a:gd name="connsiteY75" fmla="*/ 183971 h 562687"/>
                <a:gd name="connsiteX76" fmla="*/ 83618 w 746977"/>
                <a:gd name="connsiteY76" fmla="*/ 171731 h 562687"/>
                <a:gd name="connsiteX77" fmla="*/ 75403 w 746977"/>
                <a:gd name="connsiteY77" fmla="*/ 167541 h 562687"/>
                <a:gd name="connsiteX78" fmla="*/ 63191 w 746977"/>
                <a:gd name="connsiteY78" fmla="*/ 167347 h 562687"/>
                <a:gd name="connsiteX79" fmla="*/ 50730 w 746977"/>
                <a:gd name="connsiteY79" fmla="*/ 162728 h 562687"/>
                <a:gd name="connsiteX80" fmla="*/ 31395 w 746977"/>
                <a:gd name="connsiteY80" fmla="*/ 149174 h 562687"/>
                <a:gd name="connsiteX81" fmla="*/ 31228 w 746977"/>
                <a:gd name="connsiteY81" fmla="*/ 149008 h 562687"/>
                <a:gd name="connsiteX82" fmla="*/ 0 w 746977"/>
                <a:gd name="connsiteY82" fmla="*/ 133228 h 562687"/>
                <a:gd name="connsiteX83" fmla="*/ 3319 w 746977"/>
                <a:gd name="connsiteY83" fmla="*/ 114667 h 562687"/>
                <a:gd name="connsiteX84" fmla="*/ 22073 w 746977"/>
                <a:gd name="connsiteY84" fmla="*/ 88390 h 562687"/>
                <a:gd name="connsiteX85" fmla="*/ 27578 w 746977"/>
                <a:gd name="connsiteY85" fmla="*/ 74988 h 562687"/>
                <a:gd name="connsiteX86" fmla="*/ 28559 w 746977"/>
                <a:gd name="connsiteY86" fmla="*/ 74739 h 562687"/>
                <a:gd name="connsiteX87" fmla="*/ 31298 w 746977"/>
                <a:gd name="connsiteY87" fmla="*/ 74283 h 562687"/>
                <a:gd name="connsiteX88" fmla="*/ 54090 w 746977"/>
                <a:gd name="connsiteY88" fmla="*/ 63094 h 562687"/>
                <a:gd name="connsiteX89" fmla="*/ 76800 w 746977"/>
                <a:gd name="connsiteY89" fmla="*/ 51933 h 562687"/>
                <a:gd name="connsiteX90" fmla="*/ 81917 w 746977"/>
                <a:gd name="connsiteY90" fmla="*/ 51615 h 562687"/>
                <a:gd name="connsiteX91" fmla="*/ 94572 w 746977"/>
                <a:gd name="connsiteY91" fmla="*/ 41643 h 562687"/>
                <a:gd name="connsiteX92" fmla="*/ 121140 w 746977"/>
                <a:gd name="connsiteY92" fmla="*/ 28325 h 562687"/>
                <a:gd name="connsiteX93" fmla="*/ 130904 w 746977"/>
                <a:gd name="connsiteY93" fmla="*/ 20732 h 562687"/>
                <a:gd name="connsiteX94" fmla="*/ 136574 w 746977"/>
                <a:gd name="connsiteY94" fmla="*/ 21617 h 562687"/>
                <a:gd name="connsiteX95" fmla="*/ 160474 w 746977"/>
                <a:gd name="connsiteY95" fmla="*/ 19044 h 562687"/>
                <a:gd name="connsiteX96" fmla="*/ 184261 w 746977"/>
                <a:gd name="connsiteY96" fmla="*/ 16431 h 562687"/>
                <a:gd name="connsiteX97" fmla="*/ 208036 w 746977"/>
                <a:gd name="connsiteY97" fmla="*/ 13789 h 562687"/>
                <a:gd name="connsiteX98" fmla="*/ 231935 w 746977"/>
                <a:gd name="connsiteY98" fmla="*/ 11147 h 562687"/>
                <a:gd name="connsiteX99" fmla="*/ 255723 w 746977"/>
                <a:gd name="connsiteY99" fmla="*/ 8423 h 562687"/>
                <a:gd name="connsiteX100" fmla="*/ 279511 w 746977"/>
                <a:gd name="connsiteY100" fmla="*/ 5615 h 562687"/>
                <a:gd name="connsiteX101" fmla="*/ 303383 w 746977"/>
                <a:gd name="connsiteY101" fmla="*/ 2808 h 562687"/>
                <a:gd name="connsiteX102" fmla="*/ 327171 w 746977"/>
                <a:gd name="connsiteY102" fmla="*/ 0 h 562687"/>
                <a:gd name="connsiteX103" fmla="*/ 332053 w 746977"/>
                <a:gd name="connsiteY103" fmla="*/ 1079 h 562687"/>
                <a:gd name="connsiteX104" fmla="*/ 333947 w 746977"/>
                <a:gd name="connsiteY104" fmla="*/ 3485 h 562687"/>
                <a:gd name="connsiteX105" fmla="*/ 334529 w 746977"/>
                <a:gd name="connsiteY105" fmla="*/ 11244 h 562687"/>
                <a:gd name="connsiteX106" fmla="*/ 336078 w 746977"/>
                <a:gd name="connsiteY106" fmla="*/ 15296 h 562687"/>
                <a:gd name="connsiteX107" fmla="*/ 351305 w 746977"/>
                <a:gd name="connsiteY107" fmla="*/ 3817 h 562687"/>
                <a:gd name="connsiteX108" fmla="*/ 360723 w 746977"/>
                <a:gd name="connsiteY108" fmla="*/ 12655 h 562687"/>
                <a:gd name="connsiteX109" fmla="*/ 376933 w 746977"/>
                <a:gd name="connsiteY109" fmla="*/ 27674 h 562687"/>
                <a:gd name="connsiteX110" fmla="*/ 379132 w 746977"/>
                <a:gd name="connsiteY110" fmla="*/ 37674 h 562687"/>
                <a:gd name="connsiteX111" fmla="*/ 382368 w 746977"/>
                <a:gd name="connsiteY111" fmla="*/ 51822 h 562687"/>
                <a:gd name="connsiteX112" fmla="*/ 403584 w 746977"/>
                <a:gd name="connsiteY112" fmla="*/ 48904 h 562687"/>
                <a:gd name="connsiteX113" fmla="*/ 424799 w 746977"/>
                <a:gd name="connsiteY113" fmla="*/ 46014 h 562687"/>
                <a:gd name="connsiteX114" fmla="*/ 446029 w 746977"/>
                <a:gd name="connsiteY114" fmla="*/ 43040 h 562687"/>
                <a:gd name="connsiteX115" fmla="*/ 467314 w 746977"/>
                <a:gd name="connsiteY115" fmla="*/ 40067 h 562687"/>
                <a:gd name="connsiteX116" fmla="*/ 488585 w 746977"/>
                <a:gd name="connsiteY116" fmla="*/ 37093 h 562687"/>
                <a:gd name="connsiteX117" fmla="*/ 509787 w 746977"/>
                <a:gd name="connsiteY117" fmla="*/ 34036 h 562687"/>
                <a:gd name="connsiteX118" fmla="*/ 531003 w 746977"/>
                <a:gd name="connsiteY118" fmla="*/ 30980 h 562687"/>
                <a:gd name="connsiteX119" fmla="*/ 552246 w 746977"/>
                <a:gd name="connsiteY119" fmla="*/ 27896 h 562687"/>
                <a:gd name="connsiteX120" fmla="*/ 576186 w 746977"/>
                <a:gd name="connsiteY120" fmla="*/ 44838 h 562687"/>
                <a:gd name="connsiteX121" fmla="*/ 600113 w 746977"/>
                <a:gd name="connsiteY121" fmla="*/ 61780 h 562687"/>
                <a:gd name="connsiteX122" fmla="*/ 624261 w 746977"/>
                <a:gd name="connsiteY122" fmla="*/ 78722 h 562687"/>
                <a:gd name="connsiteX123" fmla="*/ 648367 w 746977"/>
                <a:gd name="connsiteY123" fmla="*/ 95582 h 562687"/>
                <a:gd name="connsiteX124" fmla="*/ 672474 w 746977"/>
                <a:gd name="connsiteY124" fmla="*/ 112330 h 562687"/>
                <a:gd name="connsiteX125" fmla="*/ 696677 w 746977"/>
                <a:gd name="connsiteY125" fmla="*/ 129134 h 562687"/>
                <a:gd name="connsiteX126" fmla="*/ 720963 w 746977"/>
                <a:gd name="connsiteY126" fmla="*/ 145883 h 562687"/>
                <a:gd name="connsiteX127" fmla="*/ 746977 w 746977"/>
                <a:gd name="connsiteY127" fmla="*/ 163641 h 56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746977" h="562687">
                  <a:moveTo>
                    <a:pt x="746977" y="163641"/>
                  </a:moveTo>
                  <a:lnTo>
                    <a:pt x="745083" y="164720"/>
                  </a:lnTo>
                  <a:lnTo>
                    <a:pt x="710479" y="199268"/>
                  </a:lnTo>
                  <a:lnTo>
                    <a:pt x="700811" y="213416"/>
                  </a:lnTo>
                  <a:lnTo>
                    <a:pt x="676456" y="265363"/>
                  </a:lnTo>
                  <a:lnTo>
                    <a:pt x="673483" y="296260"/>
                  </a:lnTo>
                  <a:lnTo>
                    <a:pt x="664369" y="285182"/>
                  </a:lnTo>
                  <a:lnTo>
                    <a:pt x="664327" y="275694"/>
                  </a:lnTo>
                  <a:lnTo>
                    <a:pt x="663083" y="268074"/>
                  </a:lnTo>
                  <a:lnTo>
                    <a:pt x="657771" y="285846"/>
                  </a:lnTo>
                  <a:lnTo>
                    <a:pt x="670095" y="307974"/>
                  </a:lnTo>
                  <a:lnTo>
                    <a:pt x="664617" y="318264"/>
                  </a:lnTo>
                  <a:lnTo>
                    <a:pt x="645795" y="339203"/>
                  </a:lnTo>
                  <a:lnTo>
                    <a:pt x="634246" y="344141"/>
                  </a:lnTo>
                  <a:lnTo>
                    <a:pt x="621605" y="351402"/>
                  </a:lnTo>
                  <a:lnTo>
                    <a:pt x="620361" y="368855"/>
                  </a:lnTo>
                  <a:lnTo>
                    <a:pt x="604760" y="387526"/>
                  </a:lnTo>
                  <a:lnTo>
                    <a:pt x="595328" y="396254"/>
                  </a:lnTo>
                  <a:lnTo>
                    <a:pt x="574914" y="395604"/>
                  </a:lnTo>
                  <a:lnTo>
                    <a:pt x="583586" y="409323"/>
                  </a:lnTo>
                  <a:lnTo>
                    <a:pt x="578385" y="421771"/>
                  </a:lnTo>
                  <a:lnTo>
                    <a:pt x="567487" y="432600"/>
                  </a:lnTo>
                  <a:lnTo>
                    <a:pt x="552951" y="440953"/>
                  </a:lnTo>
                  <a:lnTo>
                    <a:pt x="543934" y="441797"/>
                  </a:lnTo>
                  <a:lnTo>
                    <a:pt x="536839" y="446195"/>
                  </a:lnTo>
                  <a:lnTo>
                    <a:pt x="532137" y="454244"/>
                  </a:lnTo>
                  <a:lnTo>
                    <a:pt x="518763" y="463483"/>
                  </a:lnTo>
                  <a:lnTo>
                    <a:pt x="502968" y="462349"/>
                  </a:lnTo>
                  <a:lnTo>
                    <a:pt x="485446" y="463082"/>
                  </a:lnTo>
                  <a:lnTo>
                    <a:pt x="476622" y="468697"/>
                  </a:lnTo>
                  <a:lnTo>
                    <a:pt x="493785" y="472500"/>
                  </a:lnTo>
                  <a:lnTo>
                    <a:pt x="504034" y="480605"/>
                  </a:lnTo>
                  <a:lnTo>
                    <a:pt x="504435" y="493785"/>
                  </a:lnTo>
                  <a:lnTo>
                    <a:pt x="501060" y="499594"/>
                  </a:lnTo>
                  <a:lnTo>
                    <a:pt x="492056" y="508017"/>
                  </a:lnTo>
                  <a:lnTo>
                    <a:pt x="487354" y="507823"/>
                  </a:lnTo>
                  <a:lnTo>
                    <a:pt x="483620" y="502208"/>
                  </a:lnTo>
                  <a:lnTo>
                    <a:pt x="478157" y="490079"/>
                  </a:lnTo>
                  <a:lnTo>
                    <a:pt x="473883" y="493564"/>
                  </a:lnTo>
                  <a:lnTo>
                    <a:pt x="474035" y="499594"/>
                  </a:lnTo>
                  <a:lnTo>
                    <a:pt x="470398" y="502374"/>
                  </a:lnTo>
                  <a:lnTo>
                    <a:pt x="452571" y="484629"/>
                  </a:lnTo>
                  <a:lnTo>
                    <a:pt x="455862" y="499912"/>
                  </a:lnTo>
                  <a:lnTo>
                    <a:pt x="462902" y="510879"/>
                  </a:lnTo>
                  <a:lnTo>
                    <a:pt x="468821" y="516094"/>
                  </a:lnTo>
                  <a:lnTo>
                    <a:pt x="474284" y="518846"/>
                  </a:lnTo>
                  <a:lnTo>
                    <a:pt x="476511" y="524115"/>
                  </a:lnTo>
                  <a:lnTo>
                    <a:pt x="468821" y="539135"/>
                  </a:lnTo>
                  <a:lnTo>
                    <a:pt x="464271" y="543021"/>
                  </a:lnTo>
                  <a:lnTo>
                    <a:pt x="455627" y="546673"/>
                  </a:lnTo>
                  <a:lnTo>
                    <a:pt x="451907" y="555828"/>
                  </a:lnTo>
                  <a:lnTo>
                    <a:pt x="454618" y="562688"/>
                  </a:lnTo>
                  <a:lnTo>
                    <a:pt x="420747" y="553256"/>
                  </a:lnTo>
                  <a:lnTo>
                    <a:pt x="409295" y="541693"/>
                  </a:lnTo>
                  <a:lnTo>
                    <a:pt x="406806" y="524751"/>
                  </a:lnTo>
                  <a:lnTo>
                    <a:pt x="397637" y="506523"/>
                  </a:lnTo>
                  <a:lnTo>
                    <a:pt x="374014" y="477272"/>
                  </a:lnTo>
                  <a:lnTo>
                    <a:pt x="359147" y="470246"/>
                  </a:lnTo>
                  <a:lnTo>
                    <a:pt x="346837" y="449777"/>
                  </a:lnTo>
                  <a:lnTo>
                    <a:pt x="332136" y="413362"/>
                  </a:lnTo>
                  <a:lnTo>
                    <a:pt x="314709" y="391288"/>
                  </a:lnTo>
                  <a:lnTo>
                    <a:pt x="294462" y="383696"/>
                  </a:lnTo>
                  <a:lnTo>
                    <a:pt x="280092" y="373212"/>
                  </a:lnTo>
                  <a:lnTo>
                    <a:pt x="271587" y="359810"/>
                  </a:lnTo>
                  <a:lnTo>
                    <a:pt x="263593" y="351485"/>
                  </a:lnTo>
                  <a:lnTo>
                    <a:pt x="256069" y="348276"/>
                  </a:lnTo>
                  <a:lnTo>
                    <a:pt x="251173" y="341388"/>
                  </a:lnTo>
                  <a:lnTo>
                    <a:pt x="249071" y="331071"/>
                  </a:lnTo>
                  <a:lnTo>
                    <a:pt x="236319" y="318914"/>
                  </a:lnTo>
                  <a:lnTo>
                    <a:pt x="201453" y="298030"/>
                  </a:lnTo>
                  <a:lnTo>
                    <a:pt x="191730" y="283578"/>
                  </a:lnTo>
                  <a:lnTo>
                    <a:pt x="174857" y="269692"/>
                  </a:lnTo>
                  <a:lnTo>
                    <a:pt x="133905" y="242377"/>
                  </a:lnTo>
                  <a:lnTo>
                    <a:pt x="133905" y="242377"/>
                  </a:lnTo>
                  <a:lnTo>
                    <a:pt x="89856" y="183971"/>
                  </a:lnTo>
                  <a:lnTo>
                    <a:pt x="89856" y="183971"/>
                  </a:lnTo>
                  <a:lnTo>
                    <a:pt x="83618" y="171731"/>
                  </a:lnTo>
                  <a:lnTo>
                    <a:pt x="75403" y="167541"/>
                  </a:lnTo>
                  <a:lnTo>
                    <a:pt x="63191" y="167347"/>
                  </a:lnTo>
                  <a:lnTo>
                    <a:pt x="50730" y="162728"/>
                  </a:lnTo>
                  <a:lnTo>
                    <a:pt x="31395" y="149174"/>
                  </a:lnTo>
                  <a:lnTo>
                    <a:pt x="31228" y="149008"/>
                  </a:lnTo>
                  <a:lnTo>
                    <a:pt x="0" y="133228"/>
                  </a:lnTo>
                  <a:lnTo>
                    <a:pt x="3319" y="114667"/>
                  </a:lnTo>
                  <a:lnTo>
                    <a:pt x="22073" y="88390"/>
                  </a:lnTo>
                  <a:lnTo>
                    <a:pt x="27578" y="74988"/>
                  </a:lnTo>
                  <a:lnTo>
                    <a:pt x="28559" y="74739"/>
                  </a:lnTo>
                  <a:lnTo>
                    <a:pt x="31298" y="74283"/>
                  </a:lnTo>
                  <a:lnTo>
                    <a:pt x="54090" y="63094"/>
                  </a:lnTo>
                  <a:lnTo>
                    <a:pt x="76800" y="51933"/>
                  </a:lnTo>
                  <a:lnTo>
                    <a:pt x="81917" y="51615"/>
                  </a:lnTo>
                  <a:lnTo>
                    <a:pt x="94572" y="41643"/>
                  </a:lnTo>
                  <a:lnTo>
                    <a:pt x="121140" y="28325"/>
                  </a:lnTo>
                  <a:lnTo>
                    <a:pt x="130904" y="20732"/>
                  </a:lnTo>
                  <a:lnTo>
                    <a:pt x="136574" y="21617"/>
                  </a:lnTo>
                  <a:lnTo>
                    <a:pt x="160474" y="19044"/>
                  </a:lnTo>
                  <a:lnTo>
                    <a:pt x="184261" y="16431"/>
                  </a:lnTo>
                  <a:lnTo>
                    <a:pt x="208036" y="13789"/>
                  </a:lnTo>
                  <a:lnTo>
                    <a:pt x="231935" y="11147"/>
                  </a:lnTo>
                  <a:lnTo>
                    <a:pt x="255723" y="8423"/>
                  </a:lnTo>
                  <a:lnTo>
                    <a:pt x="279511" y="5615"/>
                  </a:lnTo>
                  <a:lnTo>
                    <a:pt x="303383" y="2808"/>
                  </a:lnTo>
                  <a:lnTo>
                    <a:pt x="327171" y="0"/>
                  </a:lnTo>
                  <a:lnTo>
                    <a:pt x="332053" y="1079"/>
                  </a:lnTo>
                  <a:lnTo>
                    <a:pt x="333947" y="3485"/>
                  </a:lnTo>
                  <a:lnTo>
                    <a:pt x="334529" y="11244"/>
                  </a:lnTo>
                  <a:lnTo>
                    <a:pt x="336078" y="15296"/>
                  </a:lnTo>
                  <a:lnTo>
                    <a:pt x="351305" y="3817"/>
                  </a:lnTo>
                  <a:lnTo>
                    <a:pt x="360723" y="12655"/>
                  </a:lnTo>
                  <a:lnTo>
                    <a:pt x="376933" y="27674"/>
                  </a:lnTo>
                  <a:lnTo>
                    <a:pt x="379132" y="37674"/>
                  </a:lnTo>
                  <a:lnTo>
                    <a:pt x="382368" y="51822"/>
                  </a:lnTo>
                  <a:lnTo>
                    <a:pt x="403584" y="48904"/>
                  </a:lnTo>
                  <a:lnTo>
                    <a:pt x="424799" y="46014"/>
                  </a:lnTo>
                  <a:lnTo>
                    <a:pt x="446029" y="43040"/>
                  </a:lnTo>
                  <a:lnTo>
                    <a:pt x="467314" y="40067"/>
                  </a:lnTo>
                  <a:lnTo>
                    <a:pt x="488585" y="37093"/>
                  </a:lnTo>
                  <a:lnTo>
                    <a:pt x="509787" y="34036"/>
                  </a:lnTo>
                  <a:lnTo>
                    <a:pt x="531003" y="30980"/>
                  </a:lnTo>
                  <a:lnTo>
                    <a:pt x="552246" y="27896"/>
                  </a:lnTo>
                  <a:lnTo>
                    <a:pt x="576186" y="44838"/>
                  </a:lnTo>
                  <a:lnTo>
                    <a:pt x="600113" y="61780"/>
                  </a:lnTo>
                  <a:lnTo>
                    <a:pt x="624261" y="78722"/>
                  </a:lnTo>
                  <a:lnTo>
                    <a:pt x="648367" y="95582"/>
                  </a:lnTo>
                  <a:lnTo>
                    <a:pt x="672474" y="112330"/>
                  </a:lnTo>
                  <a:lnTo>
                    <a:pt x="696677" y="129134"/>
                  </a:lnTo>
                  <a:lnTo>
                    <a:pt x="720963" y="145883"/>
                  </a:lnTo>
                  <a:lnTo>
                    <a:pt x="746977" y="163641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17145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</a:t>
              </a:r>
            </a:p>
          </p:txBody>
        </p:sp>
        <p:sp>
          <p:nvSpPr>
            <p:cNvPr id="118" name="Freeform: Shape 560">
              <a:extLst>
                <a:ext uri="{FF2B5EF4-FFF2-40B4-BE49-F238E27FC236}">
                  <a16:creationId xmlns:a16="http://schemas.microsoft.com/office/drawing/2014/main" id="{1AEF5A29-9659-3B8D-EC94-84C220C32EFF}"/>
                </a:ext>
              </a:extLst>
            </p:cNvPr>
            <p:cNvSpPr/>
            <p:nvPr/>
          </p:nvSpPr>
          <p:spPr>
            <a:xfrm>
              <a:off x="7411620" y="4315773"/>
              <a:ext cx="676170" cy="692921"/>
            </a:xfrm>
            <a:custGeom>
              <a:avLst/>
              <a:gdLst>
                <a:gd name="connsiteX0" fmla="*/ 802244 w 802243"/>
                <a:gd name="connsiteY0" fmla="*/ 487534 h 822117"/>
                <a:gd name="connsiteX1" fmla="*/ 796863 w 802243"/>
                <a:gd name="connsiteY1" fmla="*/ 504310 h 822117"/>
                <a:gd name="connsiteX2" fmla="*/ 779534 w 802243"/>
                <a:gd name="connsiteY2" fmla="*/ 517117 h 822117"/>
                <a:gd name="connsiteX3" fmla="*/ 773656 w 802243"/>
                <a:gd name="connsiteY3" fmla="*/ 517656 h 822117"/>
                <a:gd name="connsiteX4" fmla="*/ 769355 w 802243"/>
                <a:gd name="connsiteY4" fmla="*/ 521335 h 822117"/>
                <a:gd name="connsiteX5" fmla="*/ 773241 w 802243"/>
                <a:gd name="connsiteY5" fmla="*/ 527766 h 822117"/>
                <a:gd name="connsiteX6" fmla="*/ 778760 w 802243"/>
                <a:gd name="connsiteY6" fmla="*/ 531985 h 822117"/>
                <a:gd name="connsiteX7" fmla="*/ 779326 w 802243"/>
                <a:gd name="connsiteY7" fmla="*/ 536659 h 822117"/>
                <a:gd name="connsiteX8" fmla="*/ 775385 w 802243"/>
                <a:gd name="connsiteY8" fmla="*/ 543823 h 822117"/>
                <a:gd name="connsiteX9" fmla="*/ 765718 w 802243"/>
                <a:gd name="connsiteY9" fmla="*/ 547170 h 822117"/>
                <a:gd name="connsiteX10" fmla="*/ 761347 w 802243"/>
                <a:gd name="connsiteY10" fmla="*/ 555275 h 822117"/>
                <a:gd name="connsiteX11" fmla="*/ 764237 w 802243"/>
                <a:gd name="connsiteY11" fmla="*/ 561789 h 822117"/>
                <a:gd name="connsiteX12" fmla="*/ 768124 w 802243"/>
                <a:gd name="connsiteY12" fmla="*/ 565025 h 822117"/>
                <a:gd name="connsiteX13" fmla="*/ 768526 w 802243"/>
                <a:gd name="connsiteY13" fmla="*/ 571692 h 822117"/>
                <a:gd name="connsiteX14" fmla="*/ 758277 w 802243"/>
                <a:gd name="connsiteY14" fmla="*/ 580114 h 822117"/>
                <a:gd name="connsiteX15" fmla="*/ 756700 w 802243"/>
                <a:gd name="connsiteY15" fmla="*/ 586974 h 822117"/>
                <a:gd name="connsiteX16" fmla="*/ 762675 w 802243"/>
                <a:gd name="connsiteY16" fmla="*/ 587970 h 822117"/>
                <a:gd name="connsiteX17" fmla="*/ 766728 w 802243"/>
                <a:gd name="connsiteY17" fmla="*/ 585328 h 822117"/>
                <a:gd name="connsiteX18" fmla="*/ 770088 w 802243"/>
                <a:gd name="connsiteY18" fmla="*/ 586172 h 822117"/>
                <a:gd name="connsiteX19" fmla="*/ 765068 w 802243"/>
                <a:gd name="connsiteY19" fmla="*/ 598025 h 822117"/>
                <a:gd name="connsiteX20" fmla="*/ 760019 w 802243"/>
                <a:gd name="connsiteY20" fmla="*/ 605645 h 822117"/>
                <a:gd name="connsiteX21" fmla="*/ 756175 w 802243"/>
                <a:gd name="connsiteY21" fmla="*/ 618452 h 822117"/>
                <a:gd name="connsiteX22" fmla="*/ 743285 w 802243"/>
                <a:gd name="connsiteY22" fmla="*/ 623915 h 822117"/>
                <a:gd name="connsiteX23" fmla="*/ 744419 w 802243"/>
                <a:gd name="connsiteY23" fmla="*/ 627621 h 822117"/>
                <a:gd name="connsiteX24" fmla="*/ 752620 w 802243"/>
                <a:gd name="connsiteY24" fmla="*/ 629779 h 822117"/>
                <a:gd name="connsiteX25" fmla="*/ 760448 w 802243"/>
                <a:gd name="connsiteY25" fmla="*/ 637856 h 822117"/>
                <a:gd name="connsiteX26" fmla="*/ 751196 w 802243"/>
                <a:gd name="connsiteY26" fmla="*/ 656624 h 822117"/>
                <a:gd name="connsiteX27" fmla="*/ 743492 w 802243"/>
                <a:gd name="connsiteY27" fmla="*/ 656430 h 822117"/>
                <a:gd name="connsiteX28" fmla="*/ 738306 w 802243"/>
                <a:gd name="connsiteY28" fmla="*/ 653485 h 822117"/>
                <a:gd name="connsiteX29" fmla="*/ 737559 w 802243"/>
                <a:gd name="connsiteY29" fmla="*/ 667149 h 822117"/>
                <a:gd name="connsiteX30" fmla="*/ 739869 w 802243"/>
                <a:gd name="connsiteY30" fmla="*/ 674119 h 822117"/>
                <a:gd name="connsiteX31" fmla="*/ 739371 w 802243"/>
                <a:gd name="connsiteY31" fmla="*/ 689056 h 822117"/>
                <a:gd name="connsiteX32" fmla="*/ 737559 w 802243"/>
                <a:gd name="connsiteY32" fmla="*/ 707229 h 822117"/>
                <a:gd name="connsiteX33" fmla="*/ 735554 w 802243"/>
                <a:gd name="connsiteY33" fmla="*/ 714905 h 822117"/>
                <a:gd name="connsiteX34" fmla="*/ 738361 w 802243"/>
                <a:gd name="connsiteY34" fmla="*/ 728140 h 822117"/>
                <a:gd name="connsiteX35" fmla="*/ 742427 w 802243"/>
                <a:gd name="connsiteY35" fmla="*/ 740671 h 822117"/>
                <a:gd name="connsiteX36" fmla="*/ 715430 w 802243"/>
                <a:gd name="connsiteY36" fmla="*/ 743313 h 822117"/>
                <a:gd name="connsiteX37" fmla="*/ 680785 w 802243"/>
                <a:gd name="connsiteY37" fmla="*/ 736397 h 822117"/>
                <a:gd name="connsiteX38" fmla="*/ 671713 w 802243"/>
                <a:gd name="connsiteY38" fmla="*/ 735319 h 822117"/>
                <a:gd name="connsiteX39" fmla="*/ 668504 w 802243"/>
                <a:gd name="connsiteY39" fmla="*/ 736771 h 822117"/>
                <a:gd name="connsiteX40" fmla="*/ 665130 w 802243"/>
                <a:gd name="connsiteY40" fmla="*/ 741985 h 822117"/>
                <a:gd name="connsiteX41" fmla="*/ 660745 w 802243"/>
                <a:gd name="connsiteY41" fmla="*/ 744792 h 822117"/>
                <a:gd name="connsiteX42" fmla="*/ 658117 w 802243"/>
                <a:gd name="connsiteY42" fmla="*/ 753865 h 822117"/>
                <a:gd name="connsiteX43" fmla="*/ 659860 w 802243"/>
                <a:gd name="connsiteY43" fmla="*/ 768346 h 822117"/>
                <a:gd name="connsiteX44" fmla="*/ 665572 w 802243"/>
                <a:gd name="connsiteY44" fmla="*/ 784928 h 822117"/>
                <a:gd name="connsiteX45" fmla="*/ 666637 w 802243"/>
                <a:gd name="connsiteY45" fmla="*/ 800141 h 822117"/>
                <a:gd name="connsiteX46" fmla="*/ 663622 w 802243"/>
                <a:gd name="connsiteY46" fmla="*/ 814318 h 822117"/>
                <a:gd name="connsiteX47" fmla="*/ 656527 w 802243"/>
                <a:gd name="connsiteY47" fmla="*/ 821689 h 822117"/>
                <a:gd name="connsiteX48" fmla="*/ 648436 w 802243"/>
                <a:gd name="connsiteY48" fmla="*/ 822118 h 822117"/>
                <a:gd name="connsiteX49" fmla="*/ 642918 w 802243"/>
                <a:gd name="connsiteY49" fmla="*/ 819629 h 822117"/>
                <a:gd name="connsiteX50" fmla="*/ 640193 w 802243"/>
                <a:gd name="connsiteY50" fmla="*/ 814733 h 822117"/>
                <a:gd name="connsiteX51" fmla="*/ 637469 w 802243"/>
                <a:gd name="connsiteY51" fmla="*/ 804069 h 822117"/>
                <a:gd name="connsiteX52" fmla="*/ 631854 w 802243"/>
                <a:gd name="connsiteY52" fmla="*/ 795259 h 822117"/>
                <a:gd name="connsiteX53" fmla="*/ 630789 w 802243"/>
                <a:gd name="connsiteY53" fmla="*/ 789202 h 822117"/>
                <a:gd name="connsiteX54" fmla="*/ 605244 w 802243"/>
                <a:gd name="connsiteY54" fmla="*/ 791359 h 822117"/>
                <a:gd name="connsiteX55" fmla="*/ 579727 w 802243"/>
                <a:gd name="connsiteY55" fmla="*/ 793406 h 822117"/>
                <a:gd name="connsiteX56" fmla="*/ 554210 w 802243"/>
                <a:gd name="connsiteY56" fmla="*/ 795453 h 822117"/>
                <a:gd name="connsiteX57" fmla="*/ 528693 w 802243"/>
                <a:gd name="connsiteY57" fmla="*/ 797458 h 822117"/>
                <a:gd name="connsiteX58" fmla="*/ 503148 w 802243"/>
                <a:gd name="connsiteY58" fmla="*/ 799464 h 822117"/>
                <a:gd name="connsiteX59" fmla="*/ 477631 w 802243"/>
                <a:gd name="connsiteY59" fmla="*/ 801331 h 822117"/>
                <a:gd name="connsiteX60" fmla="*/ 452101 w 802243"/>
                <a:gd name="connsiteY60" fmla="*/ 803170 h 822117"/>
                <a:gd name="connsiteX61" fmla="*/ 426556 w 802243"/>
                <a:gd name="connsiteY61" fmla="*/ 805010 h 822117"/>
                <a:gd name="connsiteX62" fmla="*/ 401066 w 802243"/>
                <a:gd name="connsiteY62" fmla="*/ 806711 h 822117"/>
                <a:gd name="connsiteX63" fmla="*/ 375536 w 802243"/>
                <a:gd name="connsiteY63" fmla="*/ 808440 h 822117"/>
                <a:gd name="connsiteX64" fmla="*/ 350018 w 802243"/>
                <a:gd name="connsiteY64" fmla="*/ 810113 h 822117"/>
                <a:gd name="connsiteX65" fmla="*/ 324474 w 802243"/>
                <a:gd name="connsiteY65" fmla="*/ 811759 h 822117"/>
                <a:gd name="connsiteX66" fmla="*/ 298957 w 802243"/>
                <a:gd name="connsiteY66" fmla="*/ 813322 h 822117"/>
                <a:gd name="connsiteX67" fmla="*/ 273412 w 802243"/>
                <a:gd name="connsiteY67" fmla="*/ 814885 h 822117"/>
                <a:gd name="connsiteX68" fmla="*/ 247909 w 802243"/>
                <a:gd name="connsiteY68" fmla="*/ 816364 h 822117"/>
                <a:gd name="connsiteX69" fmla="*/ 222392 w 802243"/>
                <a:gd name="connsiteY69" fmla="*/ 817775 h 822117"/>
                <a:gd name="connsiteX70" fmla="*/ 207345 w 802243"/>
                <a:gd name="connsiteY70" fmla="*/ 818536 h 822117"/>
                <a:gd name="connsiteX71" fmla="*/ 206003 w 802243"/>
                <a:gd name="connsiteY71" fmla="*/ 811565 h 822117"/>
                <a:gd name="connsiteX72" fmla="*/ 189739 w 802243"/>
                <a:gd name="connsiteY72" fmla="*/ 783088 h 822117"/>
                <a:gd name="connsiteX73" fmla="*/ 181468 w 802243"/>
                <a:gd name="connsiteY73" fmla="*/ 769369 h 822117"/>
                <a:gd name="connsiteX74" fmla="*/ 169422 w 802243"/>
                <a:gd name="connsiteY74" fmla="*/ 749218 h 822117"/>
                <a:gd name="connsiteX75" fmla="*/ 161511 w 802243"/>
                <a:gd name="connsiteY75" fmla="*/ 717021 h 822117"/>
                <a:gd name="connsiteX76" fmla="*/ 161317 w 802243"/>
                <a:gd name="connsiteY76" fmla="*/ 665475 h 822117"/>
                <a:gd name="connsiteX77" fmla="*/ 158026 w 802243"/>
                <a:gd name="connsiteY77" fmla="*/ 654231 h 822117"/>
                <a:gd name="connsiteX78" fmla="*/ 158026 w 802243"/>
                <a:gd name="connsiteY78" fmla="*/ 654231 h 822117"/>
                <a:gd name="connsiteX79" fmla="*/ 145910 w 802243"/>
                <a:gd name="connsiteY79" fmla="*/ 629350 h 822117"/>
                <a:gd name="connsiteX80" fmla="*/ 143752 w 802243"/>
                <a:gd name="connsiteY80" fmla="*/ 610278 h 822117"/>
                <a:gd name="connsiteX81" fmla="*/ 149340 w 802243"/>
                <a:gd name="connsiteY81" fmla="*/ 577970 h 822117"/>
                <a:gd name="connsiteX82" fmla="*/ 149340 w 802243"/>
                <a:gd name="connsiteY82" fmla="*/ 577915 h 822117"/>
                <a:gd name="connsiteX83" fmla="*/ 151913 w 802243"/>
                <a:gd name="connsiteY83" fmla="*/ 559659 h 822117"/>
                <a:gd name="connsiteX84" fmla="*/ 157210 w 802243"/>
                <a:gd name="connsiteY84" fmla="*/ 548858 h 822117"/>
                <a:gd name="connsiteX85" fmla="*/ 166047 w 802243"/>
                <a:gd name="connsiteY85" fmla="*/ 539425 h 822117"/>
                <a:gd name="connsiteX86" fmla="*/ 166462 w 802243"/>
                <a:gd name="connsiteY86" fmla="*/ 532054 h 822117"/>
                <a:gd name="connsiteX87" fmla="*/ 158371 w 802243"/>
                <a:gd name="connsiteY87" fmla="*/ 526784 h 822117"/>
                <a:gd name="connsiteX88" fmla="*/ 154706 w 802243"/>
                <a:gd name="connsiteY88" fmla="*/ 519593 h 822117"/>
                <a:gd name="connsiteX89" fmla="*/ 155564 w 802243"/>
                <a:gd name="connsiteY89" fmla="*/ 510520 h 822117"/>
                <a:gd name="connsiteX90" fmla="*/ 146560 w 802243"/>
                <a:gd name="connsiteY90" fmla="*/ 489857 h 822117"/>
                <a:gd name="connsiteX91" fmla="*/ 118484 w 802243"/>
                <a:gd name="connsiteY91" fmla="*/ 441562 h 822117"/>
                <a:gd name="connsiteX92" fmla="*/ 113353 w 802243"/>
                <a:gd name="connsiteY92" fmla="*/ 424702 h 822117"/>
                <a:gd name="connsiteX93" fmla="*/ 108250 w 802243"/>
                <a:gd name="connsiteY93" fmla="*/ 414551 h 822117"/>
                <a:gd name="connsiteX94" fmla="*/ 101376 w 802243"/>
                <a:gd name="connsiteY94" fmla="*/ 391676 h 822117"/>
                <a:gd name="connsiteX95" fmla="*/ 94530 w 802243"/>
                <a:gd name="connsiteY95" fmla="*/ 368800 h 822117"/>
                <a:gd name="connsiteX96" fmla="*/ 87670 w 802243"/>
                <a:gd name="connsiteY96" fmla="*/ 345925 h 822117"/>
                <a:gd name="connsiteX97" fmla="*/ 80825 w 802243"/>
                <a:gd name="connsiteY97" fmla="*/ 323022 h 822117"/>
                <a:gd name="connsiteX98" fmla="*/ 73979 w 802243"/>
                <a:gd name="connsiteY98" fmla="*/ 300174 h 822117"/>
                <a:gd name="connsiteX99" fmla="*/ 67188 w 802243"/>
                <a:gd name="connsiteY99" fmla="*/ 277299 h 822117"/>
                <a:gd name="connsiteX100" fmla="*/ 60439 w 802243"/>
                <a:gd name="connsiteY100" fmla="*/ 254423 h 822117"/>
                <a:gd name="connsiteX101" fmla="*/ 53648 w 802243"/>
                <a:gd name="connsiteY101" fmla="*/ 231548 h 822117"/>
                <a:gd name="connsiteX102" fmla="*/ 46926 w 802243"/>
                <a:gd name="connsiteY102" fmla="*/ 208672 h 822117"/>
                <a:gd name="connsiteX103" fmla="*/ 40136 w 802243"/>
                <a:gd name="connsiteY103" fmla="*/ 185797 h 822117"/>
                <a:gd name="connsiteX104" fmla="*/ 33442 w 802243"/>
                <a:gd name="connsiteY104" fmla="*/ 162922 h 822117"/>
                <a:gd name="connsiteX105" fmla="*/ 26776 w 802243"/>
                <a:gd name="connsiteY105" fmla="*/ 140046 h 822117"/>
                <a:gd name="connsiteX106" fmla="*/ 20082 w 802243"/>
                <a:gd name="connsiteY106" fmla="*/ 117199 h 822117"/>
                <a:gd name="connsiteX107" fmla="*/ 13402 w 802243"/>
                <a:gd name="connsiteY107" fmla="*/ 94323 h 822117"/>
                <a:gd name="connsiteX108" fmla="*/ 6721 w 802243"/>
                <a:gd name="connsiteY108" fmla="*/ 71420 h 822117"/>
                <a:gd name="connsiteX109" fmla="*/ 0 w 802243"/>
                <a:gd name="connsiteY109" fmla="*/ 48544 h 822117"/>
                <a:gd name="connsiteX110" fmla="*/ 48918 w 802243"/>
                <a:gd name="connsiteY110" fmla="*/ 43441 h 822117"/>
                <a:gd name="connsiteX111" fmla="*/ 97808 w 802243"/>
                <a:gd name="connsiteY111" fmla="*/ 38144 h 822117"/>
                <a:gd name="connsiteX112" fmla="*/ 146615 w 802243"/>
                <a:gd name="connsiteY112" fmla="*/ 32681 h 822117"/>
                <a:gd name="connsiteX113" fmla="*/ 195409 w 802243"/>
                <a:gd name="connsiteY113" fmla="*/ 27066 h 822117"/>
                <a:gd name="connsiteX114" fmla="*/ 240759 w 802243"/>
                <a:gd name="connsiteY114" fmla="*/ 20552 h 822117"/>
                <a:gd name="connsiteX115" fmla="*/ 286012 w 802243"/>
                <a:gd name="connsiteY115" fmla="*/ 13886 h 822117"/>
                <a:gd name="connsiteX116" fmla="*/ 331279 w 802243"/>
                <a:gd name="connsiteY116" fmla="*/ 6998 h 822117"/>
                <a:gd name="connsiteX117" fmla="*/ 376532 w 802243"/>
                <a:gd name="connsiteY117" fmla="*/ 0 h 822117"/>
                <a:gd name="connsiteX118" fmla="*/ 375618 w 802243"/>
                <a:gd name="connsiteY118" fmla="*/ 290 h 822117"/>
                <a:gd name="connsiteX119" fmla="*/ 370004 w 802243"/>
                <a:gd name="connsiteY119" fmla="*/ 13692 h 822117"/>
                <a:gd name="connsiteX120" fmla="*/ 351319 w 802243"/>
                <a:gd name="connsiteY120" fmla="*/ 39970 h 822117"/>
                <a:gd name="connsiteX121" fmla="*/ 347944 w 802243"/>
                <a:gd name="connsiteY121" fmla="*/ 58558 h 822117"/>
                <a:gd name="connsiteX122" fmla="*/ 379173 w 802243"/>
                <a:gd name="connsiteY122" fmla="*/ 74311 h 822117"/>
                <a:gd name="connsiteX123" fmla="*/ 379270 w 802243"/>
                <a:gd name="connsiteY123" fmla="*/ 74504 h 822117"/>
                <a:gd name="connsiteX124" fmla="*/ 398591 w 802243"/>
                <a:gd name="connsiteY124" fmla="*/ 88044 h 822117"/>
                <a:gd name="connsiteX125" fmla="*/ 411135 w 802243"/>
                <a:gd name="connsiteY125" fmla="*/ 92663 h 822117"/>
                <a:gd name="connsiteX126" fmla="*/ 423278 w 802243"/>
                <a:gd name="connsiteY126" fmla="*/ 92857 h 822117"/>
                <a:gd name="connsiteX127" fmla="*/ 431452 w 802243"/>
                <a:gd name="connsiteY127" fmla="*/ 97048 h 822117"/>
                <a:gd name="connsiteX128" fmla="*/ 437717 w 802243"/>
                <a:gd name="connsiteY128" fmla="*/ 109287 h 822117"/>
                <a:gd name="connsiteX129" fmla="*/ 437717 w 802243"/>
                <a:gd name="connsiteY129" fmla="*/ 109287 h 822117"/>
                <a:gd name="connsiteX130" fmla="*/ 481739 w 802243"/>
                <a:gd name="connsiteY130" fmla="*/ 167693 h 822117"/>
                <a:gd name="connsiteX131" fmla="*/ 481739 w 802243"/>
                <a:gd name="connsiteY131" fmla="*/ 167693 h 822117"/>
                <a:gd name="connsiteX132" fmla="*/ 522732 w 802243"/>
                <a:gd name="connsiteY132" fmla="*/ 195036 h 822117"/>
                <a:gd name="connsiteX133" fmla="*/ 539660 w 802243"/>
                <a:gd name="connsiteY133" fmla="*/ 208921 h 822117"/>
                <a:gd name="connsiteX134" fmla="*/ 549425 w 802243"/>
                <a:gd name="connsiteY134" fmla="*/ 223346 h 822117"/>
                <a:gd name="connsiteX135" fmla="*/ 584263 w 802243"/>
                <a:gd name="connsiteY135" fmla="*/ 244175 h 822117"/>
                <a:gd name="connsiteX136" fmla="*/ 597001 w 802243"/>
                <a:gd name="connsiteY136" fmla="*/ 256304 h 822117"/>
                <a:gd name="connsiteX137" fmla="*/ 599131 w 802243"/>
                <a:gd name="connsiteY137" fmla="*/ 266649 h 822117"/>
                <a:gd name="connsiteX138" fmla="*/ 603999 w 802243"/>
                <a:gd name="connsiteY138" fmla="*/ 273509 h 822117"/>
                <a:gd name="connsiteX139" fmla="*/ 611537 w 802243"/>
                <a:gd name="connsiteY139" fmla="*/ 276773 h 822117"/>
                <a:gd name="connsiteX140" fmla="*/ 619558 w 802243"/>
                <a:gd name="connsiteY140" fmla="*/ 285127 h 822117"/>
                <a:gd name="connsiteX141" fmla="*/ 628037 w 802243"/>
                <a:gd name="connsiteY141" fmla="*/ 298500 h 822117"/>
                <a:gd name="connsiteX142" fmla="*/ 642420 w 802243"/>
                <a:gd name="connsiteY142" fmla="*/ 309012 h 822117"/>
                <a:gd name="connsiteX143" fmla="*/ 662640 w 802243"/>
                <a:gd name="connsiteY143" fmla="*/ 316632 h 822117"/>
                <a:gd name="connsiteX144" fmla="*/ 680052 w 802243"/>
                <a:gd name="connsiteY144" fmla="*/ 338678 h 822117"/>
                <a:gd name="connsiteX145" fmla="*/ 694782 w 802243"/>
                <a:gd name="connsiteY145" fmla="*/ 375093 h 822117"/>
                <a:gd name="connsiteX146" fmla="*/ 707091 w 802243"/>
                <a:gd name="connsiteY146" fmla="*/ 395673 h 822117"/>
                <a:gd name="connsiteX147" fmla="*/ 721944 w 802243"/>
                <a:gd name="connsiteY147" fmla="*/ 402616 h 822117"/>
                <a:gd name="connsiteX148" fmla="*/ 745580 w 802243"/>
                <a:gd name="connsiteY148" fmla="*/ 431839 h 822117"/>
                <a:gd name="connsiteX149" fmla="*/ 754750 w 802243"/>
                <a:gd name="connsiteY149" fmla="*/ 450095 h 822117"/>
                <a:gd name="connsiteX150" fmla="*/ 757240 w 802243"/>
                <a:gd name="connsiteY150" fmla="*/ 467010 h 822117"/>
                <a:gd name="connsiteX151" fmla="*/ 768691 w 802243"/>
                <a:gd name="connsiteY151" fmla="*/ 478655 h 822117"/>
                <a:gd name="connsiteX152" fmla="*/ 802244 w 802243"/>
                <a:gd name="connsiteY152" fmla="*/ 487534 h 822117"/>
                <a:gd name="connsiteX153" fmla="*/ 748623 w 802243"/>
                <a:gd name="connsiteY153" fmla="*/ 694574 h 822117"/>
                <a:gd name="connsiteX154" fmla="*/ 748817 w 802243"/>
                <a:gd name="connsiteY154" fmla="*/ 740256 h 822117"/>
                <a:gd name="connsiteX155" fmla="*/ 743188 w 802243"/>
                <a:gd name="connsiteY155" fmla="*/ 724987 h 822117"/>
                <a:gd name="connsiteX156" fmla="*/ 740477 w 802243"/>
                <a:gd name="connsiteY156" fmla="*/ 709677 h 822117"/>
                <a:gd name="connsiteX157" fmla="*/ 744350 w 802243"/>
                <a:gd name="connsiteY157" fmla="*/ 699788 h 822117"/>
                <a:gd name="connsiteX158" fmla="*/ 748623 w 802243"/>
                <a:gd name="connsiteY158" fmla="*/ 694574 h 82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802243" h="822117">
                  <a:moveTo>
                    <a:pt x="802244" y="487534"/>
                  </a:moveTo>
                  <a:lnTo>
                    <a:pt x="796863" y="504310"/>
                  </a:lnTo>
                  <a:lnTo>
                    <a:pt x="779534" y="517117"/>
                  </a:lnTo>
                  <a:lnTo>
                    <a:pt x="773656" y="517656"/>
                  </a:lnTo>
                  <a:lnTo>
                    <a:pt x="769355" y="521335"/>
                  </a:lnTo>
                  <a:lnTo>
                    <a:pt x="773241" y="527766"/>
                  </a:lnTo>
                  <a:lnTo>
                    <a:pt x="778760" y="531985"/>
                  </a:lnTo>
                  <a:lnTo>
                    <a:pt x="779326" y="536659"/>
                  </a:lnTo>
                  <a:lnTo>
                    <a:pt x="775385" y="543823"/>
                  </a:lnTo>
                  <a:lnTo>
                    <a:pt x="765718" y="547170"/>
                  </a:lnTo>
                  <a:lnTo>
                    <a:pt x="761347" y="555275"/>
                  </a:lnTo>
                  <a:lnTo>
                    <a:pt x="764237" y="561789"/>
                  </a:lnTo>
                  <a:lnTo>
                    <a:pt x="768124" y="565025"/>
                  </a:lnTo>
                  <a:lnTo>
                    <a:pt x="768526" y="571692"/>
                  </a:lnTo>
                  <a:lnTo>
                    <a:pt x="758277" y="580114"/>
                  </a:lnTo>
                  <a:lnTo>
                    <a:pt x="756700" y="586974"/>
                  </a:lnTo>
                  <a:lnTo>
                    <a:pt x="762675" y="587970"/>
                  </a:lnTo>
                  <a:lnTo>
                    <a:pt x="766728" y="585328"/>
                  </a:lnTo>
                  <a:lnTo>
                    <a:pt x="770088" y="586172"/>
                  </a:lnTo>
                  <a:lnTo>
                    <a:pt x="765068" y="598025"/>
                  </a:lnTo>
                  <a:lnTo>
                    <a:pt x="760019" y="605645"/>
                  </a:lnTo>
                  <a:lnTo>
                    <a:pt x="756175" y="618452"/>
                  </a:lnTo>
                  <a:lnTo>
                    <a:pt x="743285" y="623915"/>
                  </a:lnTo>
                  <a:lnTo>
                    <a:pt x="744419" y="627621"/>
                  </a:lnTo>
                  <a:lnTo>
                    <a:pt x="752620" y="629779"/>
                  </a:lnTo>
                  <a:lnTo>
                    <a:pt x="760448" y="637856"/>
                  </a:lnTo>
                  <a:lnTo>
                    <a:pt x="751196" y="656624"/>
                  </a:lnTo>
                  <a:lnTo>
                    <a:pt x="743492" y="656430"/>
                  </a:lnTo>
                  <a:lnTo>
                    <a:pt x="738306" y="653485"/>
                  </a:lnTo>
                  <a:lnTo>
                    <a:pt x="737559" y="667149"/>
                  </a:lnTo>
                  <a:lnTo>
                    <a:pt x="739869" y="674119"/>
                  </a:lnTo>
                  <a:lnTo>
                    <a:pt x="739371" y="689056"/>
                  </a:lnTo>
                  <a:lnTo>
                    <a:pt x="737559" y="707229"/>
                  </a:lnTo>
                  <a:lnTo>
                    <a:pt x="735554" y="714905"/>
                  </a:lnTo>
                  <a:lnTo>
                    <a:pt x="738361" y="728140"/>
                  </a:lnTo>
                  <a:lnTo>
                    <a:pt x="742427" y="740671"/>
                  </a:lnTo>
                  <a:lnTo>
                    <a:pt x="715430" y="743313"/>
                  </a:lnTo>
                  <a:lnTo>
                    <a:pt x="680785" y="736397"/>
                  </a:lnTo>
                  <a:lnTo>
                    <a:pt x="671713" y="735319"/>
                  </a:lnTo>
                  <a:lnTo>
                    <a:pt x="668504" y="736771"/>
                  </a:lnTo>
                  <a:lnTo>
                    <a:pt x="665130" y="741985"/>
                  </a:lnTo>
                  <a:lnTo>
                    <a:pt x="660745" y="744792"/>
                  </a:lnTo>
                  <a:lnTo>
                    <a:pt x="658117" y="753865"/>
                  </a:lnTo>
                  <a:lnTo>
                    <a:pt x="659860" y="768346"/>
                  </a:lnTo>
                  <a:lnTo>
                    <a:pt x="665572" y="784928"/>
                  </a:lnTo>
                  <a:lnTo>
                    <a:pt x="666637" y="800141"/>
                  </a:lnTo>
                  <a:lnTo>
                    <a:pt x="663622" y="814318"/>
                  </a:lnTo>
                  <a:lnTo>
                    <a:pt x="656527" y="821689"/>
                  </a:lnTo>
                  <a:lnTo>
                    <a:pt x="648436" y="822118"/>
                  </a:lnTo>
                  <a:lnTo>
                    <a:pt x="642918" y="819629"/>
                  </a:lnTo>
                  <a:lnTo>
                    <a:pt x="640193" y="814733"/>
                  </a:lnTo>
                  <a:lnTo>
                    <a:pt x="637469" y="804069"/>
                  </a:lnTo>
                  <a:lnTo>
                    <a:pt x="631854" y="795259"/>
                  </a:lnTo>
                  <a:lnTo>
                    <a:pt x="630789" y="789202"/>
                  </a:lnTo>
                  <a:lnTo>
                    <a:pt x="605244" y="791359"/>
                  </a:lnTo>
                  <a:lnTo>
                    <a:pt x="579727" y="793406"/>
                  </a:lnTo>
                  <a:lnTo>
                    <a:pt x="554210" y="795453"/>
                  </a:lnTo>
                  <a:lnTo>
                    <a:pt x="528693" y="797458"/>
                  </a:lnTo>
                  <a:lnTo>
                    <a:pt x="503148" y="799464"/>
                  </a:lnTo>
                  <a:lnTo>
                    <a:pt x="477631" y="801331"/>
                  </a:lnTo>
                  <a:lnTo>
                    <a:pt x="452101" y="803170"/>
                  </a:lnTo>
                  <a:lnTo>
                    <a:pt x="426556" y="805010"/>
                  </a:lnTo>
                  <a:lnTo>
                    <a:pt x="401066" y="806711"/>
                  </a:lnTo>
                  <a:lnTo>
                    <a:pt x="375536" y="808440"/>
                  </a:lnTo>
                  <a:lnTo>
                    <a:pt x="350018" y="810113"/>
                  </a:lnTo>
                  <a:lnTo>
                    <a:pt x="324474" y="811759"/>
                  </a:lnTo>
                  <a:lnTo>
                    <a:pt x="298957" y="813322"/>
                  </a:lnTo>
                  <a:lnTo>
                    <a:pt x="273412" y="814885"/>
                  </a:lnTo>
                  <a:lnTo>
                    <a:pt x="247909" y="816364"/>
                  </a:lnTo>
                  <a:lnTo>
                    <a:pt x="222392" y="817775"/>
                  </a:lnTo>
                  <a:lnTo>
                    <a:pt x="207345" y="818536"/>
                  </a:lnTo>
                  <a:lnTo>
                    <a:pt x="206003" y="811565"/>
                  </a:lnTo>
                  <a:lnTo>
                    <a:pt x="189739" y="783088"/>
                  </a:lnTo>
                  <a:lnTo>
                    <a:pt x="181468" y="769369"/>
                  </a:lnTo>
                  <a:lnTo>
                    <a:pt x="169422" y="749218"/>
                  </a:lnTo>
                  <a:lnTo>
                    <a:pt x="161511" y="717021"/>
                  </a:lnTo>
                  <a:lnTo>
                    <a:pt x="161317" y="665475"/>
                  </a:lnTo>
                  <a:lnTo>
                    <a:pt x="158026" y="654231"/>
                  </a:lnTo>
                  <a:lnTo>
                    <a:pt x="158026" y="654231"/>
                  </a:lnTo>
                  <a:lnTo>
                    <a:pt x="145910" y="629350"/>
                  </a:lnTo>
                  <a:lnTo>
                    <a:pt x="143752" y="610278"/>
                  </a:lnTo>
                  <a:lnTo>
                    <a:pt x="149340" y="577970"/>
                  </a:lnTo>
                  <a:lnTo>
                    <a:pt x="149340" y="577915"/>
                  </a:lnTo>
                  <a:lnTo>
                    <a:pt x="151913" y="559659"/>
                  </a:lnTo>
                  <a:lnTo>
                    <a:pt x="157210" y="548858"/>
                  </a:lnTo>
                  <a:lnTo>
                    <a:pt x="166047" y="539425"/>
                  </a:lnTo>
                  <a:lnTo>
                    <a:pt x="166462" y="532054"/>
                  </a:lnTo>
                  <a:lnTo>
                    <a:pt x="158371" y="526784"/>
                  </a:lnTo>
                  <a:lnTo>
                    <a:pt x="154706" y="519593"/>
                  </a:lnTo>
                  <a:lnTo>
                    <a:pt x="155564" y="510520"/>
                  </a:lnTo>
                  <a:lnTo>
                    <a:pt x="146560" y="489857"/>
                  </a:lnTo>
                  <a:lnTo>
                    <a:pt x="118484" y="441562"/>
                  </a:lnTo>
                  <a:lnTo>
                    <a:pt x="113353" y="424702"/>
                  </a:lnTo>
                  <a:lnTo>
                    <a:pt x="108250" y="414551"/>
                  </a:lnTo>
                  <a:lnTo>
                    <a:pt x="101376" y="391676"/>
                  </a:lnTo>
                  <a:lnTo>
                    <a:pt x="94530" y="368800"/>
                  </a:lnTo>
                  <a:lnTo>
                    <a:pt x="87670" y="345925"/>
                  </a:lnTo>
                  <a:lnTo>
                    <a:pt x="80825" y="323022"/>
                  </a:lnTo>
                  <a:lnTo>
                    <a:pt x="73979" y="300174"/>
                  </a:lnTo>
                  <a:lnTo>
                    <a:pt x="67188" y="277299"/>
                  </a:lnTo>
                  <a:lnTo>
                    <a:pt x="60439" y="254423"/>
                  </a:lnTo>
                  <a:lnTo>
                    <a:pt x="53648" y="231548"/>
                  </a:lnTo>
                  <a:lnTo>
                    <a:pt x="46926" y="208672"/>
                  </a:lnTo>
                  <a:lnTo>
                    <a:pt x="40136" y="185797"/>
                  </a:lnTo>
                  <a:lnTo>
                    <a:pt x="33442" y="162922"/>
                  </a:lnTo>
                  <a:lnTo>
                    <a:pt x="26776" y="140046"/>
                  </a:lnTo>
                  <a:lnTo>
                    <a:pt x="20082" y="117199"/>
                  </a:lnTo>
                  <a:lnTo>
                    <a:pt x="13402" y="94323"/>
                  </a:lnTo>
                  <a:lnTo>
                    <a:pt x="6721" y="71420"/>
                  </a:lnTo>
                  <a:lnTo>
                    <a:pt x="0" y="48544"/>
                  </a:lnTo>
                  <a:lnTo>
                    <a:pt x="48918" y="43441"/>
                  </a:lnTo>
                  <a:lnTo>
                    <a:pt x="97808" y="38144"/>
                  </a:lnTo>
                  <a:lnTo>
                    <a:pt x="146615" y="32681"/>
                  </a:lnTo>
                  <a:lnTo>
                    <a:pt x="195409" y="27066"/>
                  </a:lnTo>
                  <a:lnTo>
                    <a:pt x="240759" y="20552"/>
                  </a:lnTo>
                  <a:lnTo>
                    <a:pt x="286012" y="13886"/>
                  </a:lnTo>
                  <a:lnTo>
                    <a:pt x="331279" y="6998"/>
                  </a:lnTo>
                  <a:lnTo>
                    <a:pt x="376532" y="0"/>
                  </a:lnTo>
                  <a:lnTo>
                    <a:pt x="375618" y="290"/>
                  </a:lnTo>
                  <a:lnTo>
                    <a:pt x="370004" y="13692"/>
                  </a:lnTo>
                  <a:lnTo>
                    <a:pt x="351319" y="39970"/>
                  </a:lnTo>
                  <a:lnTo>
                    <a:pt x="347944" y="58558"/>
                  </a:lnTo>
                  <a:lnTo>
                    <a:pt x="379173" y="74311"/>
                  </a:lnTo>
                  <a:lnTo>
                    <a:pt x="379270" y="74504"/>
                  </a:lnTo>
                  <a:lnTo>
                    <a:pt x="398591" y="88044"/>
                  </a:lnTo>
                  <a:lnTo>
                    <a:pt x="411135" y="92663"/>
                  </a:lnTo>
                  <a:lnTo>
                    <a:pt x="423278" y="92857"/>
                  </a:lnTo>
                  <a:lnTo>
                    <a:pt x="431452" y="97048"/>
                  </a:lnTo>
                  <a:lnTo>
                    <a:pt x="437717" y="109287"/>
                  </a:lnTo>
                  <a:lnTo>
                    <a:pt x="437717" y="109287"/>
                  </a:lnTo>
                  <a:lnTo>
                    <a:pt x="481739" y="167693"/>
                  </a:lnTo>
                  <a:lnTo>
                    <a:pt x="481739" y="167693"/>
                  </a:lnTo>
                  <a:lnTo>
                    <a:pt x="522732" y="195036"/>
                  </a:lnTo>
                  <a:lnTo>
                    <a:pt x="539660" y="208921"/>
                  </a:lnTo>
                  <a:lnTo>
                    <a:pt x="549425" y="223346"/>
                  </a:lnTo>
                  <a:lnTo>
                    <a:pt x="584263" y="244175"/>
                  </a:lnTo>
                  <a:lnTo>
                    <a:pt x="597001" y="256304"/>
                  </a:lnTo>
                  <a:lnTo>
                    <a:pt x="599131" y="266649"/>
                  </a:lnTo>
                  <a:lnTo>
                    <a:pt x="603999" y="273509"/>
                  </a:lnTo>
                  <a:lnTo>
                    <a:pt x="611537" y="276773"/>
                  </a:lnTo>
                  <a:lnTo>
                    <a:pt x="619558" y="285127"/>
                  </a:lnTo>
                  <a:lnTo>
                    <a:pt x="628037" y="298500"/>
                  </a:lnTo>
                  <a:lnTo>
                    <a:pt x="642420" y="309012"/>
                  </a:lnTo>
                  <a:lnTo>
                    <a:pt x="662640" y="316632"/>
                  </a:lnTo>
                  <a:lnTo>
                    <a:pt x="680052" y="338678"/>
                  </a:lnTo>
                  <a:lnTo>
                    <a:pt x="694782" y="375093"/>
                  </a:lnTo>
                  <a:lnTo>
                    <a:pt x="707091" y="395673"/>
                  </a:lnTo>
                  <a:lnTo>
                    <a:pt x="721944" y="402616"/>
                  </a:lnTo>
                  <a:lnTo>
                    <a:pt x="745580" y="431839"/>
                  </a:lnTo>
                  <a:lnTo>
                    <a:pt x="754750" y="450095"/>
                  </a:lnTo>
                  <a:lnTo>
                    <a:pt x="757240" y="467010"/>
                  </a:lnTo>
                  <a:lnTo>
                    <a:pt x="768691" y="478655"/>
                  </a:lnTo>
                  <a:lnTo>
                    <a:pt x="802244" y="487534"/>
                  </a:lnTo>
                  <a:close/>
                  <a:moveTo>
                    <a:pt x="748623" y="694574"/>
                  </a:moveTo>
                  <a:lnTo>
                    <a:pt x="748817" y="740256"/>
                  </a:lnTo>
                  <a:lnTo>
                    <a:pt x="743188" y="724987"/>
                  </a:lnTo>
                  <a:lnTo>
                    <a:pt x="740477" y="709677"/>
                  </a:lnTo>
                  <a:lnTo>
                    <a:pt x="744350" y="699788"/>
                  </a:lnTo>
                  <a:lnTo>
                    <a:pt x="748623" y="694574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164592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</a:t>
              </a:r>
            </a:p>
          </p:txBody>
        </p:sp>
        <p:sp>
          <p:nvSpPr>
            <p:cNvPr id="120" name="Freeform: Shape 713">
              <a:extLst>
                <a:ext uri="{FF2B5EF4-FFF2-40B4-BE49-F238E27FC236}">
                  <a16:creationId xmlns:a16="http://schemas.microsoft.com/office/drawing/2014/main" id="{3251D707-E96C-306B-E541-359EE6E68E9A}"/>
                </a:ext>
              </a:extLst>
            </p:cNvPr>
            <p:cNvSpPr/>
            <p:nvPr/>
          </p:nvSpPr>
          <p:spPr>
            <a:xfrm>
              <a:off x="7083816" y="4356420"/>
              <a:ext cx="480544" cy="772643"/>
            </a:xfrm>
            <a:custGeom>
              <a:avLst/>
              <a:gdLst>
                <a:gd name="connsiteX0" fmla="*/ 388675 w 570142"/>
                <a:gd name="connsiteY0" fmla="*/ 0 h 916703"/>
                <a:gd name="connsiteX1" fmla="*/ 395369 w 570142"/>
                <a:gd name="connsiteY1" fmla="*/ 22848 h 916703"/>
                <a:gd name="connsiteX2" fmla="*/ 402049 w 570142"/>
                <a:gd name="connsiteY2" fmla="*/ 45751 h 916703"/>
                <a:gd name="connsiteX3" fmla="*/ 408742 w 570142"/>
                <a:gd name="connsiteY3" fmla="*/ 68626 h 916703"/>
                <a:gd name="connsiteX4" fmla="*/ 415436 w 570142"/>
                <a:gd name="connsiteY4" fmla="*/ 91474 h 916703"/>
                <a:gd name="connsiteX5" fmla="*/ 422102 w 570142"/>
                <a:gd name="connsiteY5" fmla="*/ 114349 h 916703"/>
                <a:gd name="connsiteX6" fmla="*/ 428782 w 570142"/>
                <a:gd name="connsiteY6" fmla="*/ 137225 h 916703"/>
                <a:gd name="connsiteX7" fmla="*/ 435560 w 570142"/>
                <a:gd name="connsiteY7" fmla="*/ 160100 h 916703"/>
                <a:gd name="connsiteX8" fmla="*/ 442336 w 570142"/>
                <a:gd name="connsiteY8" fmla="*/ 182976 h 916703"/>
                <a:gd name="connsiteX9" fmla="*/ 449099 w 570142"/>
                <a:gd name="connsiteY9" fmla="*/ 205851 h 916703"/>
                <a:gd name="connsiteX10" fmla="*/ 455862 w 570142"/>
                <a:gd name="connsiteY10" fmla="*/ 228727 h 916703"/>
                <a:gd name="connsiteX11" fmla="*/ 462639 w 570142"/>
                <a:gd name="connsiteY11" fmla="*/ 251602 h 916703"/>
                <a:gd name="connsiteX12" fmla="*/ 469499 w 570142"/>
                <a:gd name="connsiteY12" fmla="*/ 274477 h 916703"/>
                <a:gd name="connsiteX13" fmla="*/ 476345 w 570142"/>
                <a:gd name="connsiteY13" fmla="*/ 297325 h 916703"/>
                <a:gd name="connsiteX14" fmla="*/ 483191 w 570142"/>
                <a:gd name="connsiteY14" fmla="*/ 320228 h 916703"/>
                <a:gd name="connsiteX15" fmla="*/ 490051 w 570142"/>
                <a:gd name="connsiteY15" fmla="*/ 343103 h 916703"/>
                <a:gd name="connsiteX16" fmla="*/ 496925 w 570142"/>
                <a:gd name="connsiteY16" fmla="*/ 365979 h 916703"/>
                <a:gd name="connsiteX17" fmla="*/ 502028 w 570142"/>
                <a:gd name="connsiteY17" fmla="*/ 376130 h 916703"/>
                <a:gd name="connsiteX18" fmla="*/ 507145 w 570142"/>
                <a:gd name="connsiteY18" fmla="*/ 392989 h 916703"/>
                <a:gd name="connsiteX19" fmla="*/ 535221 w 570142"/>
                <a:gd name="connsiteY19" fmla="*/ 441285 h 916703"/>
                <a:gd name="connsiteX20" fmla="*/ 544238 w 570142"/>
                <a:gd name="connsiteY20" fmla="*/ 461920 h 916703"/>
                <a:gd name="connsiteX21" fmla="*/ 543395 w 570142"/>
                <a:gd name="connsiteY21" fmla="*/ 471020 h 916703"/>
                <a:gd name="connsiteX22" fmla="*/ 547032 w 570142"/>
                <a:gd name="connsiteY22" fmla="*/ 478212 h 916703"/>
                <a:gd name="connsiteX23" fmla="*/ 555123 w 570142"/>
                <a:gd name="connsiteY23" fmla="*/ 483509 h 916703"/>
                <a:gd name="connsiteX24" fmla="*/ 554694 w 570142"/>
                <a:gd name="connsiteY24" fmla="*/ 490853 h 916703"/>
                <a:gd name="connsiteX25" fmla="*/ 545870 w 570142"/>
                <a:gd name="connsiteY25" fmla="*/ 500258 h 916703"/>
                <a:gd name="connsiteX26" fmla="*/ 540587 w 570142"/>
                <a:gd name="connsiteY26" fmla="*/ 511059 h 916703"/>
                <a:gd name="connsiteX27" fmla="*/ 538015 w 570142"/>
                <a:gd name="connsiteY27" fmla="*/ 529315 h 916703"/>
                <a:gd name="connsiteX28" fmla="*/ 538015 w 570142"/>
                <a:gd name="connsiteY28" fmla="*/ 529426 h 916703"/>
                <a:gd name="connsiteX29" fmla="*/ 532400 w 570142"/>
                <a:gd name="connsiteY29" fmla="*/ 561706 h 916703"/>
                <a:gd name="connsiteX30" fmla="*/ 534529 w 570142"/>
                <a:gd name="connsiteY30" fmla="*/ 580806 h 916703"/>
                <a:gd name="connsiteX31" fmla="*/ 546673 w 570142"/>
                <a:gd name="connsiteY31" fmla="*/ 605659 h 916703"/>
                <a:gd name="connsiteX32" fmla="*/ 546673 w 570142"/>
                <a:gd name="connsiteY32" fmla="*/ 605659 h 916703"/>
                <a:gd name="connsiteX33" fmla="*/ 549978 w 570142"/>
                <a:gd name="connsiteY33" fmla="*/ 616876 h 916703"/>
                <a:gd name="connsiteX34" fmla="*/ 550172 w 570142"/>
                <a:gd name="connsiteY34" fmla="*/ 668449 h 916703"/>
                <a:gd name="connsiteX35" fmla="*/ 558069 w 570142"/>
                <a:gd name="connsiteY35" fmla="*/ 700646 h 916703"/>
                <a:gd name="connsiteX36" fmla="*/ 570143 w 570142"/>
                <a:gd name="connsiteY36" fmla="*/ 720796 h 916703"/>
                <a:gd name="connsiteX37" fmla="*/ 519095 w 570142"/>
                <a:gd name="connsiteY37" fmla="*/ 727006 h 916703"/>
                <a:gd name="connsiteX38" fmla="*/ 467895 w 570142"/>
                <a:gd name="connsiteY38" fmla="*/ 732953 h 916703"/>
                <a:gd name="connsiteX39" fmla="*/ 416695 w 570142"/>
                <a:gd name="connsiteY39" fmla="*/ 738734 h 916703"/>
                <a:gd name="connsiteX40" fmla="*/ 365412 w 570142"/>
                <a:gd name="connsiteY40" fmla="*/ 744322 h 916703"/>
                <a:gd name="connsiteX41" fmla="*/ 314115 w 570142"/>
                <a:gd name="connsiteY41" fmla="*/ 749799 h 916703"/>
                <a:gd name="connsiteX42" fmla="*/ 262832 w 570142"/>
                <a:gd name="connsiteY42" fmla="*/ 754985 h 916703"/>
                <a:gd name="connsiteX43" fmla="*/ 211535 w 570142"/>
                <a:gd name="connsiteY43" fmla="*/ 760033 h 916703"/>
                <a:gd name="connsiteX44" fmla="*/ 160239 w 570142"/>
                <a:gd name="connsiteY44" fmla="*/ 764902 h 916703"/>
                <a:gd name="connsiteX45" fmla="*/ 159256 w 570142"/>
                <a:gd name="connsiteY45" fmla="*/ 778276 h 916703"/>
                <a:gd name="connsiteX46" fmla="*/ 161483 w 570142"/>
                <a:gd name="connsiteY46" fmla="*/ 790834 h 916703"/>
                <a:gd name="connsiteX47" fmla="*/ 168163 w 570142"/>
                <a:gd name="connsiteY47" fmla="*/ 802285 h 916703"/>
                <a:gd name="connsiteX48" fmla="*/ 193349 w 570142"/>
                <a:gd name="connsiteY48" fmla="*/ 823058 h 916703"/>
                <a:gd name="connsiteX49" fmla="*/ 195976 w 570142"/>
                <a:gd name="connsiteY49" fmla="*/ 828411 h 916703"/>
                <a:gd name="connsiteX50" fmla="*/ 193584 w 570142"/>
                <a:gd name="connsiteY50" fmla="*/ 846432 h 916703"/>
                <a:gd name="connsiteX51" fmla="*/ 195492 w 570142"/>
                <a:gd name="connsiteY51" fmla="*/ 858907 h 916703"/>
                <a:gd name="connsiteX52" fmla="*/ 193694 w 570142"/>
                <a:gd name="connsiteY52" fmla="*/ 865656 h 916703"/>
                <a:gd name="connsiteX53" fmla="*/ 188563 w 570142"/>
                <a:gd name="connsiteY53" fmla="*/ 871838 h 916703"/>
                <a:gd name="connsiteX54" fmla="*/ 187650 w 570142"/>
                <a:gd name="connsiteY54" fmla="*/ 878297 h 916703"/>
                <a:gd name="connsiteX55" fmla="*/ 183999 w 570142"/>
                <a:gd name="connsiteY55" fmla="*/ 880454 h 916703"/>
                <a:gd name="connsiteX56" fmla="*/ 168302 w 570142"/>
                <a:gd name="connsiteY56" fmla="*/ 901144 h 916703"/>
                <a:gd name="connsiteX57" fmla="*/ 107365 w 570142"/>
                <a:gd name="connsiteY57" fmla="*/ 912997 h 916703"/>
                <a:gd name="connsiteX58" fmla="*/ 110339 w 570142"/>
                <a:gd name="connsiteY58" fmla="*/ 908350 h 916703"/>
                <a:gd name="connsiteX59" fmla="*/ 123229 w 570142"/>
                <a:gd name="connsiteY59" fmla="*/ 906276 h 916703"/>
                <a:gd name="connsiteX60" fmla="*/ 140890 w 570142"/>
                <a:gd name="connsiteY60" fmla="*/ 898600 h 916703"/>
                <a:gd name="connsiteX61" fmla="*/ 136270 w 570142"/>
                <a:gd name="connsiteY61" fmla="*/ 888766 h 916703"/>
                <a:gd name="connsiteX62" fmla="*/ 128263 w 570142"/>
                <a:gd name="connsiteY62" fmla="*/ 878200 h 916703"/>
                <a:gd name="connsiteX63" fmla="*/ 121666 w 570142"/>
                <a:gd name="connsiteY63" fmla="*/ 877550 h 916703"/>
                <a:gd name="connsiteX64" fmla="*/ 116770 w 570142"/>
                <a:gd name="connsiteY64" fmla="*/ 871340 h 916703"/>
                <a:gd name="connsiteX65" fmla="*/ 115137 w 570142"/>
                <a:gd name="connsiteY65" fmla="*/ 850705 h 916703"/>
                <a:gd name="connsiteX66" fmla="*/ 109924 w 570142"/>
                <a:gd name="connsiteY66" fmla="*/ 838949 h 916703"/>
                <a:gd name="connsiteX67" fmla="*/ 98846 w 570142"/>
                <a:gd name="connsiteY67" fmla="*/ 827415 h 916703"/>
                <a:gd name="connsiteX68" fmla="*/ 95706 w 570142"/>
                <a:gd name="connsiteY68" fmla="*/ 830112 h 916703"/>
                <a:gd name="connsiteX69" fmla="*/ 90229 w 570142"/>
                <a:gd name="connsiteY69" fmla="*/ 852019 h 916703"/>
                <a:gd name="connsiteX70" fmla="*/ 86620 w 570142"/>
                <a:gd name="connsiteY70" fmla="*/ 880440 h 916703"/>
                <a:gd name="connsiteX71" fmla="*/ 84393 w 570142"/>
                <a:gd name="connsiteY71" fmla="*/ 889679 h 916703"/>
                <a:gd name="connsiteX72" fmla="*/ 66206 w 570142"/>
                <a:gd name="connsiteY72" fmla="*/ 891920 h 916703"/>
                <a:gd name="connsiteX73" fmla="*/ 49941 w 570142"/>
                <a:gd name="connsiteY73" fmla="*/ 891352 h 916703"/>
                <a:gd name="connsiteX74" fmla="*/ 42003 w 570142"/>
                <a:gd name="connsiteY74" fmla="*/ 892487 h 916703"/>
                <a:gd name="connsiteX75" fmla="*/ 36734 w 570142"/>
                <a:gd name="connsiteY75" fmla="*/ 854647 h 916703"/>
                <a:gd name="connsiteX76" fmla="*/ 32197 w 570142"/>
                <a:gd name="connsiteY76" fmla="*/ 820126 h 916703"/>
                <a:gd name="connsiteX77" fmla="*/ 27633 w 570142"/>
                <a:gd name="connsiteY77" fmla="*/ 785606 h 916703"/>
                <a:gd name="connsiteX78" fmla="*/ 23096 w 570142"/>
                <a:gd name="connsiteY78" fmla="*/ 751196 h 916703"/>
                <a:gd name="connsiteX79" fmla="*/ 18560 w 570142"/>
                <a:gd name="connsiteY79" fmla="*/ 716731 h 916703"/>
                <a:gd name="connsiteX80" fmla="*/ 14010 w 570142"/>
                <a:gd name="connsiteY80" fmla="*/ 682293 h 916703"/>
                <a:gd name="connsiteX81" fmla="*/ 9488 w 570142"/>
                <a:gd name="connsiteY81" fmla="*/ 647883 h 916703"/>
                <a:gd name="connsiteX82" fmla="*/ 4923 w 570142"/>
                <a:gd name="connsiteY82" fmla="*/ 613418 h 916703"/>
                <a:gd name="connsiteX83" fmla="*/ 5933 w 570142"/>
                <a:gd name="connsiteY83" fmla="*/ 579063 h 916703"/>
                <a:gd name="connsiteX84" fmla="*/ 6929 w 570142"/>
                <a:gd name="connsiteY84" fmla="*/ 544778 h 916703"/>
                <a:gd name="connsiteX85" fmla="*/ 7897 w 570142"/>
                <a:gd name="connsiteY85" fmla="*/ 510492 h 916703"/>
                <a:gd name="connsiteX86" fmla="*/ 8893 w 570142"/>
                <a:gd name="connsiteY86" fmla="*/ 476235 h 916703"/>
                <a:gd name="connsiteX87" fmla="*/ 9778 w 570142"/>
                <a:gd name="connsiteY87" fmla="*/ 441949 h 916703"/>
                <a:gd name="connsiteX88" fmla="*/ 10691 w 570142"/>
                <a:gd name="connsiteY88" fmla="*/ 407664 h 916703"/>
                <a:gd name="connsiteX89" fmla="*/ 11590 w 570142"/>
                <a:gd name="connsiteY89" fmla="*/ 373364 h 916703"/>
                <a:gd name="connsiteX90" fmla="*/ 12489 w 570142"/>
                <a:gd name="connsiteY90" fmla="*/ 339106 h 916703"/>
                <a:gd name="connsiteX91" fmla="*/ 13415 w 570142"/>
                <a:gd name="connsiteY91" fmla="*/ 304904 h 916703"/>
                <a:gd name="connsiteX92" fmla="*/ 14245 w 570142"/>
                <a:gd name="connsiteY92" fmla="*/ 270702 h 916703"/>
                <a:gd name="connsiteX93" fmla="*/ 15061 w 570142"/>
                <a:gd name="connsiteY93" fmla="*/ 236527 h 916703"/>
                <a:gd name="connsiteX94" fmla="*/ 15905 w 570142"/>
                <a:gd name="connsiteY94" fmla="*/ 202297 h 916703"/>
                <a:gd name="connsiteX95" fmla="*/ 16721 w 570142"/>
                <a:gd name="connsiteY95" fmla="*/ 168094 h 916703"/>
                <a:gd name="connsiteX96" fmla="*/ 17482 w 570142"/>
                <a:gd name="connsiteY96" fmla="*/ 133892 h 916703"/>
                <a:gd name="connsiteX97" fmla="*/ 18214 w 570142"/>
                <a:gd name="connsiteY97" fmla="*/ 99717 h 916703"/>
                <a:gd name="connsiteX98" fmla="*/ 18989 w 570142"/>
                <a:gd name="connsiteY98" fmla="*/ 65487 h 916703"/>
                <a:gd name="connsiteX99" fmla="*/ 19141 w 570142"/>
                <a:gd name="connsiteY99" fmla="*/ 56843 h 916703"/>
                <a:gd name="connsiteX100" fmla="*/ 19044 w 570142"/>
                <a:gd name="connsiteY100" fmla="*/ 53869 h 916703"/>
                <a:gd name="connsiteX101" fmla="*/ 19238 w 570142"/>
                <a:gd name="connsiteY101" fmla="*/ 49416 h 916703"/>
                <a:gd name="connsiteX102" fmla="*/ 4854 w 570142"/>
                <a:gd name="connsiteY102" fmla="*/ 38504 h 916703"/>
                <a:gd name="connsiteX103" fmla="*/ 2047 w 570142"/>
                <a:gd name="connsiteY103" fmla="*/ 36346 h 916703"/>
                <a:gd name="connsiteX104" fmla="*/ 0 w 570142"/>
                <a:gd name="connsiteY104" fmla="*/ 34299 h 916703"/>
                <a:gd name="connsiteX105" fmla="*/ 1909 w 570142"/>
                <a:gd name="connsiteY105" fmla="*/ 33981 h 916703"/>
                <a:gd name="connsiteX106" fmla="*/ 26084 w 570142"/>
                <a:gd name="connsiteY106" fmla="*/ 32169 h 916703"/>
                <a:gd name="connsiteX107" fmla="*/ 50273 w 570142"/>
                <a:gd name="connsiteY107" fmla="*/ 30275 h 916703"/>
                <a:gd name="connsiteX108" fmla="*/ 74490 w 570142"/>
                <a:gd name="connsiteY108" fmla="*/ 28380 h 916703"/>
                <a:gd name="connsiteX109" fmla="*/ 98707 w 570142"/>
                <a:gd name="connsiteY109" fmla="*/ 26361 h 916703"/>
                <a:gd name="connsiteX110" fmla="*/ 122883 w 570142"/>
                <a:gd name="connsiteY110" fmla="*/ 24383 h 916703"/>
                <a:gd name="connsiteX111" fmla="*/ 147086 w 570142"/>
                <a:gd name="connsiteY111" fmla="*/ 22336 h 916703"/>
                <a:gd name="connsiteX112" fmla="*/ 171289 w 570142"/>
                <a:gd name="connsiteY112" fmla="*/ 20289 h 916703"/>
                <a:gd name="connsiteX113" fmla="*/ 195492 w 570142"/>
                <a:gd name="connsiteY113" fmla="*/ 18132 h 916703"/>
                <a:gd name="connsiteX114" fmla="*/ 219695 w 570142"/>
                <a:gd name="connsiteY114" fmla="*/ 15974 h 916703"/>
                <a:gd name="connsiteX115" fmla="*/ 243898 w 570142"/>
                <a:gd name="connsiteY115" fmla="*/ 13761 h 916703"/>
                <a:gd name="connsiteX116" fmla="*/ 268102 w 570142"/>
                <a:gd name="connsiteY116" fmla="*/ 11548 h 916703"/>
                <a:gd name="connsiteX117" fmla="*/ 292291 w 570142"/>
                <a:gd name="connsiteY117" fmla="*/ 9225 h 916703"/>
                <a:gd name="connsiteX118" fmla="*/ 316411 w 570142"/>
                <a:gd name="connsiteY118" fmla="*/ 6901 h 916703"/>
                <a:gd name="connsiteX119" fmla="*/ 340517 w 570142"/>
                <a:gd name="connsiteY119" fmla="*/ 4522 h 916703"/>
                <a:gd name="connsiteX120" fmla="*/ 364637 w 570142"/>
                <a:gd name="connsiteY120" fmla="*/ 2116 h 916703"/>
                <a:gd name="connsiteX121" fmla="*/ 388675 w 570142"/>
                <a:gd name="connsiteY121" fmla="*/ 0 h 916703"/>
                <a:gd name="connsiteX122" fmla="*/ 96550 w 570142"/>
                <a:gd name="connsiteY122" fmla="*/ 910107 h 916703"/>
                <a:gd name="connsiteX123" fmla="*/ 82747 w 570142"/>
                <a:gd name="connsiteY123" fmla="*/ 915293 h 916703"/>
                <a:gd name="connsiteX124" fmla="*/ 61752 w 570142"/>
                <a:gd name="connsiteY124" fmla="*/ 916704 h 916703"/>
                <a:gd name="connsiteX125" fmla="*/ 57396 w 570142"/>
                <a:gd name="connsiteY125" fmla="*/ 915708 h 916703"/>
                <a:gd name="connsiteX126" fmla="*/ 65584 w 570142"/>
                <a:gd name="connsiteY126" fmla="*/ 912333 h 916703"/>
                <a:gd name="connsiteX127" fmla="*/ 90036 w 570142"/>
                <a:gd name="connsiteY127" fmla="*/ 906690 h 916703"/>
                <a:gd name="connsiteX128" fmla="*/ 96550 w 570142"/>
                <a:gd name="connsiteY128" fmla="*/ 910107 h 91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70142" h="916703">
                  <a:moveTo>
                    <a:pt x="388675" y="0"/>
                  </a:moveTo>
                  <a:lnTo>
                    <a:pt x="395369" y="22848"/>
                  </a:lnTo>
                  <a:lnTo>
                    <a:pt x="402049" y="45751"/>
                  </a:lnTo>
                  <a:lnTo>
                    <a:pt x="408742" y="68626"/>
                  </a:lnTo>
                  <a:lnTo>
                    <a:pt x="415436" y="91474"/>
                  </a:lnTo>
                  <a:lnTo>
                    <a:pt x="422102" y="114349"/>
                  </a:lnTo>
                  <a:lnTo>
                    <a:pt x="428782" y="137225"/>
                  </a:lnTo>
                  <a:lnTo>
                    <a:pt x="435560" y="160100"/>
                  </a:lnTo>
                  <a:lnTo>
                    <a:pt x="442336" y="182976"/>
                  </a:lnTo>
                  <a:lnTo>
                    <a:pt x="449099" y="205851"/>
                  </a:lnTo>
                  <a:lnTo>
                    <a:pt x="455862" y="228727"/>
                  </a:lnTo>
                  <a:lnTo>
                    <a:pt x="462639" y="251602"/>
                  </a:lnTo>
                  <a:lnTo>
                    <a:pt x="469499" y="274477"/>
                  </a:lnTo>
                  <a:lnTo>
                    <a:pt x="476345" y="297325"/>
                  </a:lnTo>
                  <a:lnTo>
                    <a:pt x="483191" y="320228"/>
                  </a:lnTo>
                  <a:lnTo>
                    <a:pt x="490051" y="343103"/>
                  </a:lnTo>
                  <a:lnTo>
                    <a:pt x="496925" y="365979"/>
                  </a:lnTo>
                  <a:lnTo>
                    <a:pt x="502028" y="376130"/>
                  </a:lnTo>
                  <a:lnTo>
                    <a:pt x="507145" y="392989"/>
                  </a:lnTo>
                  <a:lnTo>
                    <a:pt x="535221" y="441285"/>
                  </a:lnTo>
                  <a:lnTo>
                    <a:pt x="544238" y="461920"/>
                  </a:lnTo>
                  <a:lnTo>
                    <a:pt x="543395" y="471020"/>
                  </a:lnTo>
                  <a:lnTo>
                    <a:pt x="547032" y="478212"/>
                  </a:lnTo>
                  <a:lnTo>
                    <a:pt x="555123" y="483509"/>
                  </a:lnTo>
                  <a:lnTo>
                    <a:pt x="554694" y="490853"/>
                  </a:lnTo>
                  <a:lnTo>
                    <a:pt x="545870" y="500258"/>
                  </a:lnTo>
                  <a:lnTo>
                    <a:pt x="540587" y="511059"/>
                  </a:lnTo>
                  <a:lnTo>
                    <a:pt x="538015" y="529315"/>
                  </a:lnTo>
                  <a:lnTo>
                    <a:pt x="538015" y="529426"/>
                  </a:lnTo>
                  <a:lnTo>
                    <a:pt x="532400" y="561706"/>
                  </a:lnTo>
                  <a:lnTo>
                    <a:pt x="534529" y="580806"/>
                  </a:lnTo>
                  <a:lnTo>
                    <a:pt x="546673" y="605659"/>
                  </a:lnTo>
                  <a:lnTo>
                    <a:pt x="546673" y="605659"/>
                  </a:lnTo>
                  <a:lnTo>
                    <a:pt x="549978" y="616876"/>
                  </a:lnTo>
                  <a:lnTo>
                    <a:pt x="550172" y="668449"/>
                  </a:lnTo>
                  <a:lnTo>
                    <a:pt x="558069" y="700646"/>
                  </a:lnTo>
                  <a:lnTo>
                    <a:pt x="570143" y="720796"/>
                  </a:lnTo>
                  <a:lnTo>
                    <a:pt x="519095" y="727006"/>
                  </a:lnTo>
                  <a:lnTo>
                    <a:pt x="467895" y="732953"/>
                  </a:lnTo>
                  <a:lnTo>
                    <a:pt x="416695" y="738734"/>
                  </a:lnTo>
                  <a:lnTo>
                    <a:pt x="365412" y="744322"/>
                  </a:lnTo>
                  <a:lnTo>
                    <a:pt x="314115" y="749799"/>
                  </a:lnTo>
                  <a:lnTo>
                    <a:pt x="262832" y="754985"/>
                  </a:lnTo>
                  <a:lnTo>
                    <a:pt x="211535" y="760033"/>
                  </a:lnTo>
                  <a:lnTo>
                    <a:pt x="160239" y="764902"/>
                  </a:lnTo>
                  <a:lnTo>
                    <a:pt x="159256" y="778276"/>
                  </a:lnTo>
                  <a:lnTo>
                    <a:pt x="161483" y="790834"/>
                  </a:lnTo>
                  <a:lnTo>
                    <a:pt x="168163" y="802285"/>
                  </a:lnTo>
                  <a:lnTo>
                    <a:pt x="193349" y="823058"/>
                  </a:lnTo>
                  <a:lnTo>
                    <a:pt x="195976" y="828411"/>
                  </a:lnTo>
                  <a:lnTo>
                    <a:pt x="193584" y="846432"/>
                  </a:lnTo>
                  <a:lnTo>
                    <a:pt x="195492" y="858907"/>
                  </a:lnTo>
                  <a:lnTo>
                    <a:pt x="193694" y="865656"/>
                  </a:lnTo>
                  <a:lnTo>
                    <a:pt x="188563" y="871838"/>
                  </a:lnTo>
                  <a:lnTo>
                    <a:pt x="187650" y="878297"/>
                  </a:lnTo>
                  <a:lnTo>
                    <a:pt x="183999" y="880454"/>
                  </a:lnTo>
                  <a:lnTo>
                    <a:pt x="168302" y="901144"/>
                  </a:lnTo>
                  <a:lnTo>
                    <a:pt x="107365" y="912997"/>
                  </a:lnTo>
                  <a:lnTo>
                    <a:pt x="110339" y="908350"/>
                  </a:lnTo>
                  <a:lnTo>
                    <a:pt x="123229" y="906276"/>
                  </a:lnTo>
                  <a:lnTo>
                    <a:pt x="140890" y="898600"/>
                  </a:lnTo>
                  <a:lnTo>
                    <a:pt x="136270" y="888766"/>
                  </a:lnTo>
                  <a:lnTo>
                    <a:pt x="128263" y="878200"/>
                  </a:lnTo>
                  <a:lnTo>
                    <a:pt x="121666" y="877550"/>
                  </a:lnTo>
                  <a:lnTo>
                    <a:pt x="116770" y="871340"/>
                  </a:lnTo>
                  <a:lnTo>
                    <a:pt x="115137" y="850705"/>
                  </a:lnTo>
                  <a:lnTo>
                    <a:pt x="109924" y="838949"/>
                  </a:lnTo>
                  <a:lnTo>
                    <a:pt x="98846" y="827415"/>
                  </a:lnTo>
                  <a:lnTo>
                    <a:pt x="95706" y="830112"/>
                  </a:lnTo>
                  <a:lnTo>
                    <a:pt x="90229" y="852019"/>
                  </a:lnTo>
                  <a:lnTo>
                    <a:pt x="86620" y="880440"/>
                  </a:lnTo>
                  <a:lnTo>
                    <a:pt x="84393" y="889679"/>
                  </a:lnTo>
                  <a:lnTo>
                    <a:pt x="66206" y="891920"/>
                  </a:lnTo>
                  <a:lnTo>
                    <a:pt x="49941" y="891352"/>
                  </a:lnTo>
                  <a:lnTo>
                    <a:pt x="42003" y="892487"/>
                  </a:lnTo>
                  <a:lnTo>
                    <a:pt x="36734" y="854647"/>
                  </a:lnTo>
                  <a:lnTo>
                    <a:pt x="32197" y="820126"/>
                  </a:lnTo>
                  <a:lnTo>
                    <a:pt x="27633" y="785606"/>
                  </a:lnTo>
                  <a:lnTo>
                    <a:pt x="23096" y="751196"/>
                  </a:lnTo>
                  <a:lnTo>
                    <a:pt x="18560" y="716731"/>
                  </a:lnTo>
                  <a:lnTo>
                    <a:pt x="14010" y="682293"/>
                  </a:lnTo>
                  <a:lnTo>
                    <a:pt x="9488" y="647883"/>
                  </a:lnTo>
                  <a:lnTo>
                    <a:pt x="4923" y="613418"/>
                  </a:lnTo>
                  <a:lnTo>
                    <a:pt x="5933" y="579063"/>
                  </a:lnTo>
                  <a:lnTo>
                    <a:pt x="6929" y="544778"/>
                  </a:lnTo>
                  <a:lnTo>
                    <a:pt x="7897" y="510492"/>
                  </a:lnTo>
                  <a:lnTo>
                    <a:pt x="8893" y="476235"/>
                  </a:lnTo>
                  <a:lnTo>
                    <a:pt x="9778" y="441949"/>
                  </a:lnTo>
                  <a:lnTo>
                    <a:pt x="10691" y="407664"/>
                  </a:lnTo>
                  <a:lnTo>
                    <a:pt x="11590" y="373364"/>
                  </a:lnTo>
                  <a:lnTo>
                    <a:pt x="12489" y="339106"/>
                  </a:lnTo>
                  <a:lnTo>
                    <a:pt x="13415" y="304904"/>
                  </a:lnTo>
                  <a:lnTo>
                    <a:pt x="14245" y="270702"/>
                  </a:lnTo>
                  <a:lnTo>
                    <a:pt x="15061" y="236527"/>
                  </a:lnTo>
                  <a:lnTo>
                    <a:pt x="15905" y="202297"/>
                  </a:lnTo>
                  <a:lnTo>
                    <a:pt x="16721" y="168094"/>
                  </a:lnTo>
                  <a:lnTo>
                    <a:pt x="17482" y="133892"/>
                  </a:lnTo>
                  <a:lnTo>
                    <a:pt x="18214" y="99717"/>
                  </a:lnTo>
                  <a:lnTo>
                    <a:pt x="18989" y="65487"/>
                  </a:lnTo>
                  <a:lnTo>
                    <a:pt x="19141" y="56843"/>
                  </a:lnTo>
                  <a:lnTo>
                    <a:pt x="19044" y="53869"/>
                  </a:lnTo>
                  <a:lnTo>
                    <a:pt x="19238" y="49416"/>
                  </a:lnTo>
                  <a:lnTo>
                    <a:pt x="4854" y="38504"/>
                  </a:lnTo>
                  <a:lnTo>
                    <a:pt x="2047" y="36346"/>
                  </a:lnTo>
                  <a:lnTo>
                    <a:pt x="0" y="34299"/>
                  </a:lnTo>
                  <a:lnTo>
                    <a:pt x="1909" y="33981"/>
                  </a:lnTo>
                  <a:lnTo>
                    <a:pt x="26084" y="32169"/>
                  </a:lnTo>
                  <a:lnTo>
                    <a:pt x="50273" y="30275"/>
                  </a:lnTo>
                  <a:lnTo>
                    <a:pt x="74490" y="28380"/>
                  </a:lnTo>
                  <a:lnTo>
                    <a:pt x="98707" y="26361"/>
                  </a:lnTo>
                  <a:lnTo>
                    <a:pt x="122883" y="24383"/>
                  </a:lnTo>
                  <a:lnTo>
                    <a:pt x="147086" y="22336"/>
                  </a:lnTo>
                  <a:lnTo>
                    <a:pt x="171289" y="20289"/>
                  </a:lnTo>
                  <a:lnTo>
                    <a:pt x="195492" y="18132"/>
                  </a:lnTo>
                  <a:lnTo>
                    <a:pt x="219695" y="15974"/>
                  </a:lnTo>
                  <a:lnTo>
                    <a:pt x="243898" y="13761"/>
                  </a:lnTo>
                  <a:lnTo>
                    <a:pt x="268102" y="11548"/>
                  </a:lnTo>
                  <a:lnTo>
                    <a:pt x="292291" y="9225"/>
                  </a:lnTo>
                  <a:lnTo>
                    <a:pt x="316411" y="6901"/>
                  </a:lnTo>
                  <a:lnTo>
                    <a:pt x="340517" y="4522"/>
                  </a:lnTo>
                  <a:lnTo>
                    <a:pt x="364637" y="2116"/>
                  </a:lnTo>
                  <a:lnTo>
                    <a:pt x="388675" y="0"/>
                  </a:lnTo>
                  <a:close/>
                  <a:moveTo>
                    <a:pt x="96550" y="910107"/>
                  </a:moveTo>
                  <a:lnTo>
                    <a:pt x="82747" y="915293"/>
                  </a:lnTo>
                  <a:lnTo>
                    <a:pt x="61752" y="916704"/>
                  </a:lnTo>
                  <a:lnTo>
                    <a:pt x="57396" y="915708"/>
                  </a:lnTo>
                  <a:lnTo>
                    <a:pt x="65584" y="912333"/>
                  </a:lnTo>
                  <a:lnTo>
                    <a:pt x="90036" y="906690"/>
                  </a:lnTo>
                  <a:lnTo>
                    <a:pt x="96550" y="910107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36576" marR="0" lvl="0" indent="0" algn="l" defTabSz="914400" rtl="0" eaLnBrk="1" fontAlgn="auto" latinLnBrk="0" hangingPunct="1">
                <a:lnSpc>
                  <a:spcPct val="2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</a:t>
              </a:r>
            </a:p>
          </p:txBody>
        </p:sp>
        <p:sp>
          <p:nvSpPr>
            <p:cNvPr id="121" name="Freeform: Shape 716">
              <a:extLst>
                <a:ext uri="{FF2B5EF4-FFF2-40B4-BE49-F238E27FC236}">
                  <a16:creationId xmlns:a16="http://schemas.microsoft.com/office/drawing/2014/main" id="{E43D8BC9-E244-AFAF-DDCE-72F5CAA9932A}"/>
                </a:ext>
              </a:extLst>
            </p:cNvPr>
            <p:cNvSpPr/>
            <p:nvPr/>
          </p:nvSpPr>
          <p:spPr>
            <a:xfrm>
              <a:off x="6674355" y="4389188"/>
              <a:ext cx="444909" cy="759203"/>
            </a:xfrm>
            <a:custGeom>
              <a:avLst/>
              <a:gdLst>
                <a:gd name="connsiteX0" fmla="*/ 490687 w 527863"/>
                <a:gd name="connsiteY0" fmla="*/ 0 h 900757"/>
                <a:gd name="connsiteX1" fmla="*/ 505043 w 527863"/>
                <a:gd name="connsiteY1" fmla="*/ 10912 h 900757"/>
                <a:gd name="connsiteX2" fmla="*/ 504891 w 527863"/>
                <a:gd name="connsiteY2" fmla="*/ 15366 h 900757"/>
                <a:gd name="connsiteX3" fmla="*/ 504947 w 527863"/>
                <a:gd name="connsiteY3" fmla="*/ 18339 h 900757"/>
                <a:gd name="connsiteX4" fmla="*/ 504781 w 527863"/>
                <a:gd name="connsiteY4" fmla="*/ 27011 h 900757"/>
                <a:gd name="connsiteX5" fmla="*/ 504047 w 527863"/>
                <a:gd name="connsiteY5" fmla="*/ 61214 h 900757"/>
                <a:gd name="connsiteX6" fmla="*/ 503287 w 527863"/>
                <a:gd name="connsiteY6" fmla="*/ 95416 h 900757"/>
                <a:gd name="connsiteX7" fmla="*/ 502540 w 527863"/>
                <a:gd name="connsiteY7" fmla="*/ 129591 h 900757"/>
                <a:gd name="connsiteX8" fmla="*/ 501724 w 527863"/>
                <a:gd name="connsiteY8" fmla="*/ 163821 h 900757"/>
                <a:gd name="connsiteX9" fmla="*/ 500894 w 527863"/>
                <a:gd name="connsiteY9" fmla="*/ 197996 h 900757"/>
                <a:gd name="connsiteX10" fmla="*/ 500051 w 527863"/>
                <a:gd name="connsiteY10" fmla="*/ 232198 h 900757"/>
                <a:gd name="connsiteX11" fmla="*/ 499193 w 527863"/>
                <a:gd name="connsiteY11" fmla="*/ 266401 h 900757"/>
                <a:gd name="connsiteX12" fmla="*/ 498322 w 527863"/>
                <a:gd name="connsiteY12" fmla="*/ 300603 h 900757"/>
                <a:gd name="connsiteX13" fmla="*/ 497409 w 527863"/>
                <a:gd name="connsiteY13" fmla="*/ 334889 h 900757"/>
                <a:gd name="connsiteX14" fmla="*/ 496524 w 527863"/>
                <a:gd name="connsiteY14" fmla="*/ 369174 h 900757"/>
                <a:gd name="connsiteX15" fmla="*/ 495611 w 527863"/>
                <a:gd name="connsiteY15" fmla="*/ 403459 h 900757"/>
                <a:gd name="connsiteX16" fmla="*/ 494698 w 527863"/>
                <a:gd name="connsiteY16" fmla="*/ 437745 h 900757"/>
                <a:gd name="connsiteX17" fmla="*/ 493730 w 527863"/>
                <a:gd name="connsiteY17" fmla="*/ 472030 h 900757"/>
                <a:gd name="connsiteX18" fmla="*/ 492734 w 527863"/>
                <a:gd name="connsiteY18" fmla="*/ 506288 h 900757"/>
                <a:gd name="connsiteX19" fmla="*/ 491752 w 527863"/>
                <a:gd name="connsiteY19" fmla="*/ 540573 h 900757"/>
                <a:gd name="connsiteX20" fmla="*/ 490757 w 527863"/>
                <a:gd name="connsiteY20" fmla="*/ 574928 h 900757"/>
                <a:gd name="connsiteX21" fmla="*/ 495293 w 527863"/>
                <a:gd name="connsiteY21" fmla="*/ 609393 h 900757"/>
                <a:gd name="connsiteX22" fmla="*/ 499829 w 527863"/>
                <a:gd name="connsiteY22" fmla="*/ 643831 h 900757"/>
                <a:gd name="connsiteX23" fmla="*/ 504379 w 527863"/>
                <a:gd name="connsiteY23" fmla="*/ 678241 h 900757"/>
                <a:gd name="connsiteX24" fmla="*/ 508930 w 527863"/>
                <a:gd name="connsiteY24" fmla="*/ 712678 h 900757"/>
                <a:gd name="connsiteX25" fmla="*/ 513466 w 527863"/>
                <a:gd name="connsiteY25" fmla="*/ 747144 h 900757"/>
                <a:gd name="connsiteX26" fmla="*/ 518002 w 527863"/>
                <a:gd name="connsiteY26" fmla="*/ 781664 h 900757"/>
                <a:gd name="connsiteX27" fmla="*/ 522552 w 527863"/>
                <a:gd name="connsiteY27" fmla="*/ 816185 h 900757"/>
                <a:gd name="connsiteX28" fmla="*/ 527863 w 527863"/>
                <a:gd name="connsiteY28" fmla="*/ 853997 h 900757"/>
                <a:gd name="connsiteX29" fmla="*/ 481255 w 527863"/>
                <a:gd name="connsiteY29" fmla="*/ 860691 h 900757"/>
                <a:gd name="connsiteX30" fmla="*/ 460053 w 527863"/>
                <a:gd name="connsiteY30" fmla="*/ 852835 h 900757"/>
                <a:gd name="connsiteX31" fmla="*/ 451368 w 527863"/>
                <a:gd name="connsiteY31" fmla="*/ 851674 h 900757"/>
                <a:gd name="connsiteX32" fmla="*/ 446237 w 527863"/>
                <a:gd name="connsiteY32" fmla="*/ 852351 h 900757"/>
                <a:gd name="connsiteX33" fmla="*/ 423112 w 527863"/>
                <a:gd name="connsiteY33" fmla="*/ 862835 h 900757"/>
                <a:gd name="connsiteX34" fmla="*/ 396419 w 527863"/>
                <a:gd name="connsiteY34" fmla="*/ 871506 h 900757"/>
                <a:gd name="connsiteX35" fmla="*/ 389906 w 527863"/>
                <a:gd name="connsiteY35" fmla="*/ 869860 h 900757"/>
                <a:gd name="connsiteX36" fmla="*/ 380750 w 527863"/>
                <a:gd name="connsiteY36" fmla="*/ 870178 h 900757"/>
                <a:gd name="connsiteX37" fmla="*/ 362632 w 527863"/>
                <a:gd name="connsiteY37" fmla="*/ 894216 h 900757"/>
                <a:gd name="connsiteX38" fmla="*/ 350600 w 527863"/>
                <a:gd name="connsiteY38" fmla="*/ 900757 h 900757"/>
                <a:gd name="connsiteX39" fmla="*/ 346617 w 527863"/>
                <a:gd name="connsiteY39" fmla="*/ 899485 h 900757"/>
                <a:gd name="connsiteX40" fmla="*/ 342163 w 527863"/>
                <a:gd name="connsiteY40" fmla="*/ 898268 h 900757"/>
                <a:gd name="connsiteX41" fmla="*/ 338844 w 527863"/>
                <a:gd name="connsiteY41" fmla="*/ 895944 h 900757"/>
                <a:gd name="connsiteX42" fmla="*/ 331943 w 527863"/>
                <a:gd name="connsiteY42" fmla="*/ 882819 h 900757"/>
                <a:gd name="connsiteX43" fmla="*/ 329343 w 527863"/>
                <a:gd name="connsiteY43" fmla="*/ 873263 h 900757"/>
                <a:gd name="connsiteX44" fmla="*/ 320671 w 527863"/>
                <a:gd name="connsiteY44" fmla="*/ 852683 h 900757"/>
                <a:gd name="connsiteX45" fmla="*/ 311750 w 527863"/>
                <a:gd name="connsiteY45" fmla="*/ 841439 h 900757"/>
                <a:gd name="connsiteX46" fmla="*/ 302014 w 527863"/>
                <a:gd name="connsiteY46" fmla="*/ 834247 h 900757"/>
                <a:gd name="connsiteX47" fmla="*/ 297283 w 527863"/>
                <a:gd name="connsiteY47" fmla="*/ 826737 h 900757"/>
                <a:gd name="connsiteX48" fmla="*/ 296952 w 527863"/>
                <a:gd name="connsiteY48" fmla="*/ 821440 h 900757"/>
                <a:gd name="connsiteX49" fmla="*/ 293411 w 527863"/>
                <a:gd name="connsiteY49" fmla="*/ 812285 h 900757"/>
                <a:gd name="connsiteX50" fmla="*/ 293314 w 527863"/>
                <a:gd name="connsiteY50" fmla="*/ 804775 h 900757"/>
                <a:gd name="connsiteX51" fmla="*/ 302594 w 527863"/>
                <a:gd name="connsiteY51" fmla="*/ 775302 h 900757"/>
                <a:gd name="connsiteX52" fmla="*/ 305803 w 527863"/>
                <a:gd name="connsiteY52" fmla="*/ 753713 h 900757"/>
                <a:gd name="connsiteX53" fmla="*/ 267562 w 527863"/>
                <a:gd name="connsiteY53" fmla="*/ 756286 h 900757"/>
                <a:gd name="connsiteX54" fmla="*/ 229308 w 527863"/>
                <a:gd name="connsiteY54" fmla="*/ 758775 h 900757"/>
                <a:gd name="connsiteX55" fmla="*/ 191080 w 527863"/>
                <a:gd name="connsiteY55" fmla="*/ 761154 h 900757"/>
                <a:gd name="connsiteX56" fmla="*/ 152826 w 527863"/>
                <a:gd name="connsiteY56" fmla="*/ 763505 h 900757"/>
                <a:gd name="connsiteX57" fmla="*/ 114571 w 527863"/>
                <a:gd name="connsiteY57" fmla="*/ 765607 h 900757"/>
                <a:gd name="connsiteX58" fmla="*/ 76302 w 527863"/>
                <a:gd name="connsiteY58" fmla="*/ 767682 h 900757"/>
                <a:gd name="connsiteX59" fmla="*/ 38089 w 527863"/>
                <a:gd name="connsiteY59" fmla="*/ 769687 h 900757"/>
                <a:gd name="connsiteX60" fmla="*/ 0 w 527863"/>
                <a:gd name="connsiteY60" fmla="*/ 771388 h 900757"/>
                <a:gd name="connsiteX61" fmla="*/ 332 w 527863"/>
                <a:gd name="connsiteY61" fmla="*/ 766285 h 900757"/>
                <a:gd name="connsiteX62" fmla="*/ 6611 w 527863"/>
                <a:gd name="connsiteY62" fmla="*/ 759425 h 900757"/>
                <a:gd name="connsiteX63" fmla="*/ 8506 w 527863"/>
                <a:gd name="connsiteY63" fmla="*/ 751002 h 900757"/>
                <a:gd name="connsiteX64" fmla="*/ 2061 w 527863"/>
                <a:gd name="connsiteY64" fmla="*/ 731335 h 900757"/>
                <a:gd name="connsiteX65" fmla="*/ 3541 w 527863"/>
                <a:gd name="connsiteY65" fmla="*/ 720285 h 900757"/>
                <a:gd name="connsiteX66" fmla="*/ 12890 w 527863"/>
                <a:gd name="connsiteY66" fmla="*/ 717796 h 900757"/>
                <a:gd name="connsiteX67" fmla="*/ 17081 w 527863"/>
                <a:gd name="connsiteY67" fmla="*/ 706994 h 900757"/>
                <a:gd name="connsiteX68" fmla="*/ 16209 w 527863"/>
                <a:gd name="connsiteY68" fmla="*/ 687812 h 900757"/>
                <a:gd name="connsiteX69" fmla="*/ 19224 w 527863"/>
                <a:gd name="connsiteY69" fmla="*/ 674769 h 900757"/>
                <a:gd name="connsiteX70" fmla="*/ 26250 w 527863"/>
                <a:gd name="connsiteY70" fmla="*/ 667661 h 900757"/>
                <a:gd name="connsiteX71" fmla="*/ 32446 w 527863"/>
                <a:gd name="connsiteY71" fmla="*/ 651645 h 900757"/>
                <a:gd name="connsiteX72" fmla="*/ 37909 w 527863"/>
                <a:gd name="connsiteY72" fmla="*/ 626626 h 900757"/>
                <a:gd name="connsiteX73" fmla="*/ 50384 w 527863"/>
                <a:gd name="connsiteY73" fmla="*/ 605562 h 900757"/>
                <a:gd name="connsiteX74" fmla="*/ 69954 w 527863"/>
                <a:gd name="connsiteY74" fmla="*/ 588468 h 900757"/>
                <a:gd name="connsiteX75" fmla="*/ 79276 w 527863"/>
                <a:gd name="connsiteY75" fmla="*/ 574071 h 900757"/>
                <a:gd name="connsiteX76" fmla="*/ 79276 w 527863"/>
                <a:gd name="connsiteY76" fmla="*/ 563269 h 900757"/>
                <a:gd name="connsiteX77" fmla="*/ 81281 w 527863"/>
                <a:gd name="connsiteY77" fmla="*/ 558138 h 900757"/>
                <a:gd name="connsiteX78" fmla="*/ 85250 w 527863"/>
                <a:gd name="connsiteY78" fmla="*/ 555247 h 900757"/>
                <a:gd name="connsiteX79" fmla="*/ 91695 w 527863"/>
                <a:gd name="connsiteY79" fmla="*/ 547572 h 900757"/>
                <a:gd name="connsiteX80" fmla="*/ 100035 w 527863"/>
                <a:gd name="connsiteY80" fmla="*/ 536978 h 900757"/>
                <a:gd name="connsiteX81" fmla="*/ 101280 w 527863"/>
                <a:gd name="connsiteY81" fmla="*/ 530062 h 900757"/>
                <a:gd name="connsiteX82" fmla="*/ 100519 w 527863"/>
                <a:gd name="connsiteY82" fmla="*/ 525360 h 900757"/>
                <a:gd name="connsiteX83" fmla="*/ 99620 w 527863"/>
                <a:gd name="connsiteY83" fmla="*/ 520312 h 900757"/>
                <a:gd name="connsiteX84" fmla="*/ 92027 w 527863"/>
                <a:gd name="connsiteY84" fmla="*/ 511391 h 900757"/>
                <a:gd name="connsiteX85" fmla="*/ 80783 w 527863"/>
                <a:gd name="connsiteY85" fmla="*/ 504131 h 900757"/>
                <a:gd name="connsiteX86" fmla="*/ 73190 w 527863"/>
                <a:gd name="connsiteY86" fmla="*/ 492250 h 900757"/>
                <a:gd name="connsiteX87" fmla="*/ 73190 w 527863"/>
                <a:gd name="connsiteY87" fmla="*/ 482818 h 900757"/>
                <a:gd name="connsiteX88" fmla="*/ 70396 w 527863"/>
                <a:gd name="connsiteY88" fmla="*/ 474630 h 900757"/>
                <a:gd name="connsiteX89" fmla="*/ 64781 w 527863"/>
                <a:gd name="connsiteY89" fmla="*/ 467771 h 900757"/>
                <a:gd name="connsiteX90" fmla="*/ 65542 w 527863"/>
                <a:gd name="connsiteY90" fmla="*/ 461104 h 900757"/>
                <a:gd name="connsiteX91" fmla="*/ 72720 w 527863"/>
                <a:gd name="connsiteY91" fmla="*/ 454562 h 900757"/>
                <a:gd name="connsiteX92" fmla="*/ 72720 w 527863"/>
                <a:gd name="connsiteY92" fmla="*/ 448726 h 900757"/>
                <a:gd name="connsiteX93" fmla="*/ 65598 w 527863"/>
                <a:gd name="connsiteY93" fmla="*/ 443595 h 900757"/>
                <a:gd name="connsiteX94" fmla="*/ 65030 w 527863"/>
                <a:gd name="connsiteY94" fmla="*/ 433845 h 900757"/>
                <a:gd name="connsiteX95" fmla="*/ 70881 w 527863"/>
                <a:gd name="connsiteY95" fmla="*/ 419475 h 900757"/>
                <a:gd name="connsiteX96" fmla="*/ 70009 w 527863"/>
                <a:gd name="connsiteY96" fmla="*/ 409807 h 900757"/>
                <a:gd name="connsiteX97" fmla="*/ 62237 w 527863"/>
                <a:gd name="connsiteY97" fmla="*/ 404870 h 900757"/>
                <a:gd name="connsiteX98" fmla="*/ 60826 w 527863"/>
                <a:gd name="connsiteY98" fmla="*/ 395853 h 900757"/>
                <a:gd name="connsiteX99" fmla="*/ 60148 w 527863"/>
                <a:gd name="connsiteY99" fmla="*/ 391316 h 900757"/>
                <a:gd name="connsiteX100" fmla="*/ 65542 w 527863"/>
                <a:gd name="connsiteY100" fmla="*/ 358275 h 900757"/>
                <a:gd name="connsiteX101" fmla="*/ 63703 w 527863"/>
                <a:gd name="connsiteY101" fmla="*/ 354168 h 900757"/>
                <a:gd name="connsiteX102" fmla="*/ 56027 w 527863"/>
                <a:gd name="connsiteY102" fmla="*/ 344653 h 900757"/>
                <a:gd name="connsiteX103" fmla="*/ 54616 w 527863"/>
                <a:gd name="connsiteY103" fmla="*/ 332772 h 900757"/>
                <a:gd name="connsiteX104" fmla="*/ 58074 w 527863"/>
                <a:gd name="connsiteY104" fmla="*/ 317974 h 900757"/>
                <a:gd name="connsiteX105" fmla="*/ 55418 w 527863"/>
                <a:gd name="connsiteY105" fmla="*/ 306730 h 900757"/>
                <a:gd name="connsiteX106" fmla="*/ 49250 w 527863"/>
                <a:gd name="connsiteY106" fmla="*/ 302926 h 900757"/>
                <a:gd name="connsiteX107" fmla="*/ 47507 w 527863"/>
                <a:gd name="connsiteY107" fmla="*/ 298584 h 900757"/>
                <a:gd name="connsiteX108" fmla="*/ 45391 w 527863"/>
                <a:gd name="connsiteY108" fmla="*/ 291959 h 900757"/>
                <a:gd name="connsiteX109" fmla="*/ 51463 w 527863"/>
                <a:gd name="connsiteY109" fmla="*/ 285528 h 900757"/>
                <a:gd name="connsiteX110" fmla="*/ 51560 w 527863"/>
                <a:gd name="connsiteY110" fmla="*/ 279802 h 900757"/>
                <a:gd name="connsiteX111" fmla="*/ 45585 w 527863"/>
                <a:gd name="connsiteY111" fmla="*/ 274934 h 900757"/>
                <a:gd name="connsiteX112" fmla="*/ 48835 w 527863"/>
                <a:gd name="connsiteY112" fmla="*/ 267341 h 900757"/>
                <a:gd name="connsiteX113" fmla="*/ 61227 w 527863"/>
                <a:gd name="connsiteY113" fmla="*/ 257079 h 900757"/>
                <a:gd name="connsiteX114" fmla="*/ 64533 w 527863"/>
                <a:gd name="connsiteY114" fmla="*/ 251491 h 900757"/>
                <a:gd name="connsiteX115" fmla="*/ 67976 w 527863"/>
                <a:gd name="connsiteY115" fmla="*/ 245627 h 900757"/>
                <a:gd name="connsiteX116" fmla="*/ 69497 w 527863"/>
                <a:gd name="connsiteY116" fmla="*/ 231907 h 900757"/>
                <a:gd name="connsiteX117" fmla="*/ 67243 w 527863"/>
                <a:gd name="connsiteY117" fmla="*/ 223997 h 900757"/>
                <a:gd name="connsiteX118" fmla="*/ 63869 w 527863"/>
                <a:gd name="connsiteY118" fmla="*/ 218782 h 900757"/>
                <a:gd name="connsiteX119" fmla="*/ 65183 w 527863"/>
                <a:gd name="connsiteY119" fmla="*/ 215975 h 900757"/>
                <a:gd name="connsiteX120" fmla="*/ 67672 w 527863"/>
                <a:gd name="connsiteY120" fmla="*/ 213333 h 900757"/>
                <a:gd name="connsiteX121" fmla="*/ 82706 w 527863"/>
                <a:gd name="connsiteY121" fmla="*/ 207552 h 900757"/>
                <a:gd name="connsiteX122" fmla="*/ 86855 w 527863"/>
                <a:gd name="connsiteY122" fmla="*/ 203818 h 900757"/>
                <a:gd name="connsiteX123" fmla="*/ 87491 w 527863"/>
                <a:gd name="connsiteY123" fmla="*/ 199544 h 900757"/>
                <a:gd name="connsiteX124" fmla="*/ 82138 w 527863"/>
                <a:gd name="connsiteY124" fmla="*/ 189310 h 900757"/>
                <a:gd name="connsiteX125" fmla="*/ 86163 w 527863"/>
                <a:gd name="connsiteY125" fmla="*/ 177997 h 900757"/>
                <a:gd name="connsiteX126" fmla="*/ 99634 w 527863"/>
                <a:gd name="connsiteY126" fmla="*/ 165522 h 900757"/>
                <a:gd name="connsiteX127" fmla="*/ 106577 w 527863"/>
                <a:gd name="connsiteY127" fmla="*/ 154803 h 900757"/>
                <a:gd name="connsiteX128" fmla="*/ 106909 w 527863"/>
                <a:gd name="connsiteY128" fmla="*/ 145869 h 900757"/>
                <a:gd name="connsiteX129" fmla="*/ 113257 w 527863"/>
                <a:gd name="connsiteY129" fmla="*/ 139037 h 900757"/>
                <a:gd name="connsiteX130" fmla="*/ 125566 w 527863"/>
                <a:gd name="connsiteY130" fmla="*/ 134224 h 900757"/>
                <a:gd name="connsiteX131" fmla="*/ 132439 w 527863"/>
                <a:gd name="connsiteY131" fmla="*/ 117282 h 900757"/>
                <a:gd name="connsiteX132" fmla="*/ 133781 w 527863"/>
                <a:gd name="connsiteY132" fmla="*/ 88210 h 900757"/>
                <a:gd name="connsiteX133" fmla="*/ 136727 w 527863"/>
                <a:gd name="connsiteY133" fmla="*/ 75652 h 900757"/>
                <a:gd name="connsiteX134" fmla="*/ 143006 w 527863"/>
                <a:gd name="connsiteY134" fmla="*/ 73412 h 900757"/>
                <a:gd name="connsiteX135" fmla="*/ 146146 w 527863"/>
                <a:gd name="connsiteY135" fmla="*/ 69194 h 900757"/>
                <a:gd name="connsiteX136" fmla="*/ 146726 w 527863"/>
                <a:gd name="connsiteY136" fmla="*/ 60867 h 900757"/>
                <a:gd name="connsiteX137" fmla="*/ 154001 w 527863"/>
                <a:gd name="connsiteY137" fmla="*/ 51878 h 900757"/>
                <a:gd name="connsiteX138" fmla="*/ 167956 w 527863"/>
                <a:gd name="connsiteY138" fmla="*/ 42210 h 900757"/>
                <a:gd name="connsiteX139" fmla="*/ 173156 w 527863"/>
                <a:gd name="connsiteY139" fmla="*/ 33373 h 900757"/>
                <a:gd name="connsiteX140" fmla="*/ 171179 w 527863"/>
                <a:gd name="connsiteY140" fmla="*/ 28892 h 900757"/>
                <a:gd name="connsiteX141" fmla="*/ 170750 w 527863"/>
                <a:gd name="connsiteY141" fmla="*/ 23221 h 900757"/>
                <a:gd name="connsiteX142" fmla="*/ 209267 w 527863"/>
                <a:gd name="connsiteY142" fmla="*/ 20815 h 900757"/>
                <a:gd name="connsiteX143" fmla="*/ 249375 w 527863"/>
                <a:gd name="connsiteY143" fmla="*/ 18173 h 900757"/>
                <a:gd name="connsiteX144" fmla="*/ 289442 w 527863"/>
                <a:gd name="connsiteY144" fmla="*/ 15449 h 900757"/>
                <a:gd name="connsiteX145" fmla="*/ 329495 w 527863"/>
                <a:gd name="connsiteY145" fmla="*/ 12558 h 900757"/>
                <a:gd name="connsiteX146" fmla="*/ 369547 w 527863"/>
                <a:gd name="connsiteY146" fmla="*/ 9585 h 900757"/>
                <a:gd name="connsiteX147" fmla="*/ 409600 w 527863"/>
                <a:gd name="connsiteY147" fmla="*/ 6445 h 900757"/>
                <a:gd name="connsiteX148" fmla="*/ 449653 w 527863"/>
                <a:gd name="connsiteY148" fmla="*/ 3209 h 900757"/>
                <a:gd name="connsiteX149" fmla="*/ 490687 w 527863"/>
                <a:gd name="connsiteY149" fmla="*/ 0 h 900757"/>
                <a:gd name="connsiteX150" fmla="*/ 504905 w 527863"/>
                <a:gd name="connsiteY150" fmla="*/ 884590 h 900757"/>
                <a:gd name="connsiteX151" fmla="*/ 503065 w 527863"/>
                <a:gd name="connsiteY151" fmla="*/ 886775 h 900757"/>
                <a:gd name="connsiteX152" fmla="*/ 488530 w 527863"/>
                <a:gd name="connsiteY152" fmla="*/ 884106 h 900757"/>
                <a:gd name="connsiteX153" fmla="*/ 479609 w 527863"/>
                <a:gd name="connsiteY153" fmla="*/ 881215 h 900757"/>
                <a:gd name="connsiteX154" fmla="*/ 477770 w 527863"/>
                <a:gd name="connsiteY154" fmla="*/ 877730 h 900757"/>
                <a:gd name="connsiteX155" fmla="*/ 502236 w 527863"/>
                <a:gd name="connsiteY155" fmla="*/ 882266 h 900757"/>
                <a:gd name="connsiteX156" fmla="*/ 504905 w 527863"/>
                <a:gd name="connsiteY156" fmla="*/ 884590 h 90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527863" h="900757">
                  <a:moveTo>
                    <a:pt x="490687" y="0"/>
                  </a:moveTo>
                  <a:lnTo>
                    <a:pt x="505043" y="10912"/>
                  </a:lnTo>
                  <a:lnTo>
                    <a:pt x="504891" y="15366"/>
                  </a:lnTo>
                  <a:lnTo>
                    <a:pt x="504947" y="18339"/>
                  </a:lnTo>
                  <a:lnTo>
                    <a:pt x="504781" y="27011"/>
                  </a:lnTo>
                  <a:lnTo>
                    <a:pt x="504047" y="61214"/>
                  </a:lnTo>
                  <a:lnTo>
                    <a:pt x="503287" y="95416"/>
                  </a:lnTo>
                  <a:lnTo>
                    <a:pt x="502540" y="129591"/>
                  </a:lnTo>
                  <a:lnTo>
                    <a:pt x="501724" y="163821"/>
                  </a:lnTo>
                  <a:lnTo>
                    <a:pt x="500894" y="197996"/>
                  </a:lnTo>
                  <a:lnTo>
                    <a:pt x="500051" y="232198"/>
                  </a:lnTo>
                  <a:lnTo>
                    <a:pt x="499193" y="266401"/>
                  </a:lnTo>
                  <a:lnTo>
                    <a:pt x="498322" y="300603"/>
                  </a:lnTo>
                  <a:lnTo>
                    <a:pt x="497409" y="334889"/>
                  </a:lnTo>
                  <a:lnTo>
                    <a:pt x="496524" y="369174"/>
                  </a:lnTo>
                  <a:lnTo>
                    <a:pt x="495611" y="403459"/>
                  </a:lnTo>
                  <a:lnTo>
                    <a:pt x="494698" y="437745"/>
                  </a:lnTo>
                  <a:lnTo>
                    <a:pt x="493730" y="472030"/>
                  </a:lnTo>
                  <a:lnTo>
                    <a:pt x="492734" y="506288"/>
                  </a:lnTo>
                  <a:lnTo>
                    <a:pt x="491752" y="540573"/>
                  </a:lnTo>
                  <a:lnTo>
                    <a:pt x="490757" y="574928"/>
                  </a:lnTo>
                  <a:lnTo>
                    <a:pt x="495293" y="609393"/>
                  </a:lnTo>
                  <a:lnTo>
                    <a:pt x="499829" y="643831"/>
                  </a:lnTo>
                  <a:lnTo>
                    <a:pt x="504379" y="678241"/>
                  </a:lnTo>
                  <a:lnTo>
                    <a:pt x="508930" y="712678"/>
                  </a:lnTo>
                  <a:lnTo>
                    <a:pt x="513466" y="747144"/>
                  </a:lnTo>
                  <a:lnTo>
                    <a:pt x="518002" y="781664"/>
                  </a:lnTo>
                  <a:lnTo>
                    <a:pt x="522552" y="816185"/>
                  </a:lnTo>
                  <a:lnTo>
                    <a:pt x="527863" y="853997"/>
                  </a:lnTo>
                  <a:lnTo>
                    <a:pt x="481255" y="860691"/>
                  </a:lnTo>
                  <a:lnTo>
                    <a:pt x="460053" y="852835"/>
                  </a:lnTo>
                  <a:lnTo>
                    <a:pt x="451368" y="851674"/>
                  </a:lnTo>
                  <a:lnTo>
                    <a:pt x="446237" y="852351"/>
                  </a:lnTo>
                  <a:lnTo>
                    <a:pt x="423112" y="862835"/>
                  </a:lnTo>
                  <a:lnTo>
                    <a:pt x="396419" y="871506"/>
                  </a:lnTo>
                  <a:lnTo>
                    <a:pt x="389906" y="869860"/>
                  </a:lnTo>
                  <a:lnTo>
                    <a:pt x="380750" y="870178"/>
                  </a:lnTo>
                  <a:lnTo>
                    <a:pt x="362632" y="894216"/>
                  </a:lnTo>
                  <a:lnTo>
                    <a:pt x="350600" y="900757"/>
                  </a:lnTo>
                  <a:lnTo>
                    <a:pt x="346617" y="899485"/>
                  </a:lnTo>
                  <a:lnTo>
                    <a:pt x="342163" y="898268"/>
                  </a:lnTo>
                  <a:lnTo>
                    <a:pt x="338844" y="895944"/>
                  </a:lnTo>
                  <a:lnTo>
                    <a:pt x="331943" y="882819"/>
                  </a:lnTo>
                  <a:lnTo>
                    <a:pt x="329343" y="873263"/>
                  </a:lnTo>
                  <a:lnTo>
                    <a:pt x="320671" y="852683"/>
                  </a:lnTo>
                  <a:lnTo>
                    <a:pt x="311750" y="841439"/>
                  </a:lnTo>
                  <a:lnTo>
                    <a:pt x="302014" y="834247"/>
                  </a:lnTo>
                  <a:lnTo>
                    <a:pt x="297283" y="826737"/>
                  </a:lnTo>
                  <a:lnTo>
                    <a:pt x="296952" y="821440"/>
                  </a:lnTo>
                  <a:lnTo>
                    <a:pt x="293411" y="812285"/>
                  </a:lnTo>
                  <a:lnTo>
                    <a:pt x="293314" y="804775"/>
                  </a:lnTo>
                  <a:lnTo>
                    <a:pt x="302594" y="775302"/>
                  </a:lnTo>
                  <a:lnTo>
                    <a:pt x="305803" y="753713"/>
                  </a:lnTo>
                  <a:lnTo>
                    <a:pt x="267562" y="756286"/>
                  </a:lnTo>
                  <a:lnTo>
                    <a:pt x="229308" y="758775"/>
                  </a:lnTo>
                  <a:lnTo>
                    <a:pt x="191080" y="761154"/>
                  </a:lnTo>
                  <a:lnTo>
                    <a:pt x="152826" y="763505"/>
                  </a:lnTo>
                  <a:lnTo>
                    <a:pt x="114571" y="765607"/>
                  </a:lnTo>
                  <a:lnTo>
                    <a:pt x="76302" y="767682"/>
                  </a:lnTo>
                  <a:lnTo>
                    <a:pt x="38089" y="769687"/>
                  </a:lnTo>
                  <a:lnTo>
                    <a:pt x="0" y="771388"/>
                  </a:lnTo>
                  <a:lnTo>
                    <a:pt x="332" y="766285"/>
                  </a:lnTo>
                  <a:lnTo>
                    <a:pt x="6611" y="759425"/>
                  </a:lnTo>
                  <a:lnTo>
                    <a:pt x="8506" y="751002"/>
                  </a:lnTo>
                  <a:lnTo>
                    <a:pt x="2061" y="731335"/>
                  </a:lnTo>
                  <a:lnTo>
                    <a:pt x="3541" y="720285"/>
                  </a:lnTo>
                  <a:lnTo>
                    <a:pt x="12890" y="717796"/>
                  </a:lnTo>
                  <a:lnTo>
                    <a:pt x="17081" y="706994"/>
                  </a:lnTo>
                  <a:lnTo>
                    <a:pt x="16209" y="687812"/>
                  </a:lnTo>
                  <a:lnTo>
                    <a:pt x="19224" y="674769"/>
                  </a:lnTo>
                  <a:lnTo>
                    <a:pt x="26250" y="667661"/>
                  </a:lnTo>
                  <a:lnTo>
                    <a:pt x="32446" y="651645"/>
                  </a:lnTo>
                  <a:lnTo>
                    <a:pt x="37909" y="626626"/>
                  </a:lnTo>
                  <a:lnTo>
                    <a:pt x="50384" y="605562"/>
                  </a:lnTo>
                  <a:lnTo>
                    <a:pt x="69954" y="588468"/>
                  </a:lnTo>
                  <a:lnTo>
                    <a:pt x="79276" y="574071"/>
                  </a:lnTo>
                  <a:lnTo>
                    <a:pt x="79276" y="563269"/>
                  </a:lnTo>
                  <a:lnTo>
                    <a:pt x="81281" y="558138"/>
                  </a:lnTo>
                  <a:lnTo>
                    <a:pt x="85250" y="555247"/>
                  </a:lnTo>
                  <a:lnTo>
                    <a:pt x="91695" y="547572"/>
                  </a:lnTo>
                  <a:lnTo>
                    <a:pt x="100035" y="536978"/>
                  </a:lnTo>
                  <a:lnTo>
                    <a:pt x="101280" y="530062"/>
                  </a:lnTo>
                  <a:lnTo>
                    <a:pt x="100519" y="525360"/>
                  </a:lnTo>
                  <a:lnTo>
                    <a:pt x="99620" y="520312"/>
                  </a:lnTo>
                  <a:lnTo>
                    <a:pt x="92027" y="511391"/>
                  </a:lnTo>
                  <a:lnTo>
                    <a:pt x="80783" y="504131"/>
                  </a:lnTo>
                  <a:lnTo>
                    <a:pt x="73190" y="492250"/>
                  </a:lnTo>
                  <a:lnTo>
                    <a:pt x="73190" y="482818"/>
                  </a:lnTo>
                  <a:lnTo>
                    <a:pt x="70396" y="474630"/>
                  </a:lnTo>
                  <a:lnTo>
                    <a:pt x="64781" y="467771"/>
                  </a:lnTo>
                  <a:lnTo>
                    <a:pt x="65542" y="461104"/>
                  </a:lnTo>
                  <a:lnTo>
                    <a:pt x="72720" y="454562"/>
                  </a:lnTo>
                  <a:lnTo>
                    <a:pt x="72720" y="448726"/>
                  </a:lnTo>
                  <a:lnTo>
                    <a:pt x="65598" y="443595"/>
                  </a:lnTo>
                  <a:lnTo>
                    <a:pt x="65030" y="433845"/>
                  </a:lnTo>
                  <a:lnTo>
                    <a:pt x="70881" y="419475"/>
                  </a:lnTo>
                  <a:lnTo>
                    <a:pt x="70009" y="409807"/>
                  </a:lnTo>
                  <a:lnTo>
                    <a:pt x="62237" y="404870"/>
                  </a:lnTo>
                  <a:lnTo>
                    <a:pt x="60826" y="395853"/>
                  </a:lnTo>
                  <a:lnTo>
                    <a:pt x="60148" y="391316"/>
                  </a:lnTo>
                  <a:lnTo>
                    <a:pt x="65542" y="358275"/>
                  </a:lnTo>
                  <a:lnTo>
                    <a:pt x="63703" y="354168"/>
                  </a:lnTo>
                  <a:lnTo>
                    <a:pt x="56027" y="344653"/>
                  </a:lnTo>
                  <a:lnTo>
                    <a:pt x="54616" y="332772"/>
                  </a:lnTo>
                  <a:lnTo>
                    <a:pt x="58074" y="317974"/>
                  </a:lnTo>
                  <a:lnTo>
                    <a:pt x="55418" y="306730"/>
                  </a:lnTo>
                  <a:lnTo>
                    <a:pt x="49250" y="302926"/>
                  </a:lnTo>
                  <a:lnTo>
                    <a:pt x="47507" y="298584"/>
                  </a:lnTo>
                  <a:lnTo>
                    <a:pt x="45391" y="291959"/>
                  </a:lnTo>
                  <a:lnTo>
                    <a:pt x="51463" y="285528"/>
                  </a:lnTo>
                  <a:lnTo>
                    <a:pt x="51560" y="279802"/>
                  </a:lnTo>
                  <a:lnTo>
                    <a:pt x="45585" y="274934"/>
                  </a:lnTo>
                  <a:lnTo>
                    <a:pt x="48835" y="267341"/>
                  </a:lnTo>
                  <a:lnTo>
                    <a:pt x="61227" y="257079"/>
                  </a:lnTo>
                  <a:lnTo>
                    <a:pt x="64533" y="251491"/>
                  </a:lnTo>
                  <a:lnTo>
                    <a:pt x="67976" y="245627"/>
                  </a:lnTo>
                  <a:lnTo>
                    <a:pt x="69497" y="231907"/>
                  </a:lnTo>
                  <a:lnTo>
                    <a:pt x="67243" y="223997"/>
                  </a:lnTo>
                  <a:lnTo>
                    <a:pt x="63869" y="218782"/>
                  </a:lnTo>
                  <a:lnTo>
                    <a:pt x="65183" y="215975"/>
                  </a:lnTo>
                  <a:lnTo>
                    <a:pt x="67672" y="213333"/>
                  </a:lnTo>
                  <a:lnTo>
                    <a:pt x="82706" y="207552"/>
                  </a:lnTo>
                  <a:lnTo>
                    <a:pt x="86855" y="203818"/>
                  </a:lnTo>
                  <a:lnTo>
                    <a:pt x="87491" y="199544"/>
                  </a:lnTo>
                  <a:lnTo>
                    <a:pt x="82138" y="189310"/>
                  </a:lnTo>
                  <a:lnTo>
                    <a:pt x="86163" y="177997"/>
                  </a:lnTo>
                  <a:lnTo>
                    <a:pt x="99634" y="165522"/>
                  </a:lnTo>
                  <a:lnTo>
                    <a:pt x="106577" y="154803"/>
                  </a:lnTo>
                  <a:lnTo>
                    <a:pt x="106909" y="145869"/>
                  </a:lnTo>
                  <a:lnTo>
                    <a:pt x="113257" y="139037"/>
                  </a:lnTo>
                  <a:lnTo>
                    <a:pt x="125566" y="134224"/>
                  </a:lnTo>
                  <a:lnTo>
                    <a:pt x="132439" y="117282"/>
                  </a:lnTo>
                  <a:lnTo>
                    <a:pt x="133781" y="88210"/>
                  </a:lnTo>
                  <a:lnTo>
                    <a:pt x="136727" y="75652"/>
                  </a:lnTo>
                  <a:lnTo>
                    <a:pt x="143006" y="73412"/>
                  </a:lnTo>
                  <a:lnTo>
                    <a:pt x="146146" y="69194"/>
                  </a:lnTo>
                  <a:lnTo>
                    <a:pt x="146726" y="60867"/>
                  </a:lnTo>
                  <a:lnTo>
                    <a:pt x="154001" y="51878"/>
                  </a:lnTo>
                  <a:lnTo>
                    <a:pt x="167956" y="42210"/>
                  </a:lnTo>
                  <a:lnTo>
                    <a:pt x="173156" y="33373"/>
                  </a:lnTo>
                  <a:lnTo>
                    <a:pt x="171179" y="28892"/>
                  </a:lnTo>
                  <a:lnTo>
                    <a:pt x="170750" y="23221"/>
                  </a:lnTo>
                  <a:lnTo>
                    <a:pt x="209267" y="20815"/>
                  </a:lnTo>
                  <a:lnTo>
                    <a:pt x="249375" y="18173"/>
                  </a:lnTo>
                  <a:lnTo>
                    <a:pt x="289442" y="15449"/>
                  </a:lnTo>
                  <a:lnTo>
                    <a:pt x="329495" y="12558"/>
                  </a:lnTo>
                  <a:lnTo>
                    <a:pt x="369547" y="9585"/>
                  </a:lnTo>
                  <a:lnTo>
                    <a:pt x="409600" y="6445"/>
                  </a:lnTo>
                  <a:lnTo>
                    <a:pt x="449653" y="3209"/>
                  </a:lnTo>
                  <a:lnTo>
                    <a:pt x="490687" y="0"/>
                  </a:lnTo>
                  <a:close/>
                  <a:moveTo>
                    <a:pt x="504905" y="884590"/>
                  </a:moveTo>
                  <a:lnTo>
                    <a:pt x="503065" y="886775"/>
                  </a:lnTo>
                  <a:lnTo>
                    <a:pt x="488530" y="884106"/>
                  </a:lnTo>
                  <a:lnTo>
                    <a:pt x="479609" y="881215"/>
                  </a:lnTo>
                  <a:lnTo>
                    <a:pt x="477770" y="877730"/>
                  </a:lnTo>
                  <a:lnTo>
                    <a:pt x="502236" y="882266"/>
                  </a:lnTo>
                  <a:lnTo>
                    <a:pt x="504905" y="884590"/>
                  </a:lnTo>
                  <a:close/>
                </a:path>
              </a:pathLst>
            </a:custGeom>
            <a:solidFill>
              <a:schemeClr val="accent3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27432" marR="0" lvl="0" indent="0" algn="l" defTabSz="914400" rtl="0" eaLnBrk="1" fontAlgn="auto" latinLnBrk="0" hangingPunct="1">
                <a:lnSpc>
                  <a:spcPct val="2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15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MS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BC5E6CA9-2ED1-05BF-DF56-26801000D2C2}"/>
                </a:ext>
              </a:extLst>
            </p:cNvPr>
            <p:cNvGrpSpPr/>
            <p:nvPr/>
          </p:nvGrpSpPr>
          <p:grpSpPr>
            <a:xfrm>
              <a:off x="3866555" y="3141922"/>
              <a:ext cx="699274" cy="864161"/>
              <a:chOff x="3467466" y="2562423"/>
              <a:chExt cx="829655" cy="1025285"/>
            </a:xfrm>
          </p:grpSpPr>
          <p:sp>
            <p:nvSpPr>
              <p:cNvPr id="124" name="Freeform: Shape 463">
                <a:extLst>
                  <a:ext uri="{FF2B5EF4-FFF2-40B4-BE49-F238E27FC236}">
                    <a16:creationId xmlns:a16="http://schemas.microsoft.com/office/drawing/2014/main" id="{6D10E1B7-5623-BB36-4B90-475C59E878BD}"/>
                  </a:ext>
                </a:extLst>
              </p:cNvPr>
              <p:cNvSpPr/>
              <p:nvPr/>
            </p:nvSpPr>
            <p:spPr>
              <a:xfrm>
                <a:off x="3467466" y="2562423"/>
                <a:ext cx="829655" cy="1025285"/>
              </a:xfrm>
              <a:custGeom>
                <a:avLst/>
                <a:gdLst>
                  <a:gd name="connsiteX0" fmla="*/ 584346 w 829655"/>
                  <a:gd name="connsiteY0" fmla="*/ 74338 h 1025285"/>
                  <a:gd name="connsiteX1" fmla="*/ 580612 w 829655"/>
                  <a:gd name="connsiteY1" fmla="*/ 96965 h 1025285"/>
                  <a:gd name="connsiteX2" fmla="*/ 576823 w 829655"/>
                  <a:gd name="connsiteY2" fmla="*/ 119605 h 1025285"/>
                  <a:gd name="connsiteX3" fmla="*/ 573019 w 829655"/>
                  <a:gd name="connsiteY3" fmla="*/ 142314 h 1025285"/>
                  <a:gd name="connsiteX4" fmla="*/ 569244 w 829655"/>
                  <a:gd name="connsiteY4" fmla="*/ 164955 h 1025285"/>
                  <a:gd name="connsiteX5" fmla="*/ 565496 w 829655"/>
                  <a:gd name="connsiteY5" fmla="*/ 187595 h 1025285"/>
                  <a:gd name="connsiteX6" fmla="*/ 561706 w 829655"/>
                  <a:gd name="connsiteY6" fmla="*/ 210304 h 1025285"/>
                  <a:gd name="connsiteX7" fmla="*/ 557931 w 829655"/>
                  <a:gd name="connsiteY7" fmla="*/ 232931 h 1025285"/>
                  <a:gd name="connsiteX8" fmla="*/ 554141 w 829655"/>
                  <a:gd name="connsiteY8" fmla="*/ 255571 h 1025285"/>
                  <a:gd name="connsiteX9" fmla="*/ 588482 w 829655"/>
                  <a:gd name="connsiteY9" fmla="*/ 261255 h 1025285"/>
                  <a:gd name="connsiteX10" fmla="*/ 622919 w 829655"/>
                  <a:gd name="connsiteY10" fmla="*/ 266884 h 1025285"/>
                  <a:gd name="connsiteX11" fmla="*/ 657357 w 829655"/>
                  <a:gd name="connsiteY11" fmla="*/ 272416 h 1025285"/>
                  <a:gd name="connsiteX12" fmla="*/ 691795 w 829655"/>
                  <a:gd name="connsiteY12" fmla="*/ 277852 h 1025285"/>
                  <a:gd name="connsiteX13" fmla="*/ 726232 w 829655"/>
                  <a:gd name="connsiteY13" fmla="*/ 283149 h 1025285"/>
                  <a:gd name="connsiteX14" fmla="*/ 760670 w 829655"/>
                  <a:gd name="connsiteY14" fmla="*/ 288349 h 1025285"/>
                  <a:gd name="connsiteX15" fmla="*/ 795107 w 829655"/>
                  <a:gd name="connsiteY15" fmla="*/ 293480 h 1025285"/>
                  <a:gd name="connsiteX16" fmla="*/ 829655 w 829655"/>
                  <a:gd name="connsiteY16" fmla="*/ 298514 h 1025285"/>
                  <a:gd name="connsiteX17" fmla="*/ 823031 w 829655"/>
                  <a:gd name="connsiteY17" fmla="*/ 344016 h 1025285"/>
                  <a:gd name="connsiteX18" fmla="*/ 816503 w 829655"/>
                  <a:gd name="connsiteY18" fmla="*/ 389449 h 1025285"/>
                  <a:gd name="connsiteX19" fmla="*/ 809892 w 829655"/>
                  <a:gd name="connsiteY19" fmla="*/ 434854 h 1025285"/>
                  <a:gd name="connsiteX20" fmla="*/ 803350 w 829655"/>
                  <a:gd name="connsiteY20" fmla="*/ 480287 h 1025285"/>
                  <a:gd name="connsiteX21" fmla="*/ 796753 w 829655"/>
                  <a:gd name="connsiteY21" fmla="*/ 525719 h 1025285"/>
                  <a:gd name="connsiteX22" fmla="*/ 790211 w 829655"/>
                  <a:gd name="connsiteY22" fmla="*/ 571138 h 1025285"/>
                  <a:gd name="connsiteX23" fmla="*/ 783587 w 829655"/>
                  <a:gd name="connsiteY23" fmla="*/ 616571 h 1025285"/>
                  <a:gd name="connsiteX24" fmla="*/ 777073 w 829655"/>
                  <a:gd name="connsiteY24" fmla="*/ 661976 h 1025285"/>
                  <a:gd name="connsiteX25" fmla="*/ 770461 w 829655"/>
                  <a:gd name="connsiteY25" fmla="*/ 707326 h 1025285"/>
                  <a:gd name="connsiteX26" fmla="*/ 763906 w 829655"/>
                  <a:gd name="connsiteY26" fmla="*/ 752759 h 1025285"/>
                  <a:gd name="connsiteX27" fmla="*/ 757323 w 829655"/>
                  <a:gd name="connsiteY27" fmla="*/ 798164 h 1025285"/>
                  <a:gd name="connsiteX28" fmla="*/ 750781 w 829655"/>
                  <a:gd name="connsiteY28" fmla="*/ 843582 h 1025285"/>
                  <a:gd name="connsiteX29" fmla="*/ 744156 w 829655"/>
                  <a:gd name="connsiteY29" fmla="*/ 889043 h 1025285"/>
                  <a:gd name="connsiteX30" fmla="*/ 737656 w 829655"/>
                  <a:gd name="connsiteY30" fmla="*/ 934448 h 1025285"/>
                  <a:gd name="connsiteX31" fmla="*/ 731031 w 829655"/>
                  <a:gd name="connsiteY31" fmla="*/ 979853 h 1025285"/>
                  <a:gd name="connsiteX32" fmla="*/ 724490 w 829655"/>
                  <a:gd name="connsiteY32" fmla="*/ 1025286 h 1025285"/>
                  <a:gd name="connsiteX33" fmla="*/ 679001 w 829655"/>
                  <a:gd name="connsiteY33" fmla="*/ 1018620 h 1025285"/>
                  <a:gd name="connsiteX34" fmla="*/ 633569 w 829655"/>
                  <a:gd name="connsiteY34" fmla="*/ 1011760 h 1025285"/>
                  <a:gd name="connsiteX35" fmla="*/ 588136 w 829655"/>
                  <a:gd name="connsiteY35" fmla="*/ 1004706 h 1025285"/>
                  <a:gd name="connsiteX36" fmla="*/ 542717 w 829655"/>
                  <a:gd name="connsiteY36" fmla="*/ 997542 h 1025285"/>
                  <a:gd name="connsiteX37" fmla="*/ 497367 w 829655"/>
                  <a:gd name="connsiteY37" fmla="*/ 990281 h 1025285"/>
                  <a:gd name="connsiteX38" fmla="*/ 452032 w 829655"/>
                  <a:gd name="connsiteY38" fmla="*/ 982743 h 1025285"/>
                  <a:gd name="connsiteX39" fmla="*/ 406696 w 829655"/>
                  <a:gd name="connsiteY39" fmla="*/ 975151 h 1025285"/>
                  <a:gd name="connsiteX40" fmla="*/ 361360 w 829655"/>
                  <a:gd name="connsiteY40" fmla="*/ 967392 h 1025285"/>
                  <a:gd name="connsiteX41" fmla="*/ 316107 w 829655"/>
                  <a:gd name="connsiteY41" fmla="*/ 959453 h 1025285"/>
                  <a:gd name="connsiteX42" fmla="*/ 270923 w 829655"/>
                  <a:gd name="connsiteY42" fmla="*/ 951376 h 1025285"/>
                  <a:gd name="connsiteX43" fmla="*/ 225670 w 829655"/>
                  <a:gd name="connsiteY43" fmla="*/ 943133 h 1025285"/>
                  <a:gd name="connsiteX44" fmla="*/ 180472 w 829655"/>
                  <a:gd name="connsiteY44" fmla="*/ 934683 h 1025285"/>
                  <a:gd name="connsiteX45" fmla="*/ 135289 w 829655"/>
                  <a:gd name="connsiteY45" fmla="*/ 926067 h 1025285"/>
                  <a:gd name="connsiteX46" fmla="*/ 90188 w 829655"/>
                  <a:gd name="connsiteY46" fmla="*/ 917423 h 1025285"/>
                  <a:gd name="connsiteX47" fmla="*/ 45101 w 829655"/>
                  <a:gd name="connsiteY47" fmla="*/ 908557 h 1025285"/>
                  <a:gd name="connsiteX48" fmla="*/ 0 w 829655"/>
                  <a:gd name="connsiteY48" fmla="*/ 899485 h 1025285"/>
                  <a:gd name="connsiteX49" fmla="*/ 5698 w 829655"/>
                  <a:gd name="connsiteY49" fmla="*/ 871423 h 1025285"/>
                  <a:gd name="connsiteX50" fmla="*/ 11313 w 829655"/>
                  <a:gd name="connsiteY50" fmla="*/ 843361 h 1025285"/>
                  <a:gd name="connsiteX51" fmla="*/ 17011 w 829655"/>
                  <a:gd name="connsiteY51" fmla="*/ 815175 h 1025285"/>
                  <a:gd name="connsiteX52" fmla="*/ 22640 w 829655"/>
                  <a:gd name="connsiteY52" fmla="*/ 787113 h 1025285"/>
                  <a:gd name="connsiteX53" fmla="*/ 28241 w 829655"/>
                  <a:gd name="connsiteY53" fmla="*/ 759051 h 1025285"/>
                  <a:gd name="connsiteX54" fmla="*/ 33843 w 829655"/>
                  <a:gd name="connsiteY54" fmla="*/ 730962 h 1025285"/>
                  <a:gd name="connsiteX55" fmla="*/ 39541 w 829655"/>
                  <a:gd name="connsiteY55" fmla="*/ 702803 h 1025285"/>
                  <a:gd name="connsiteX56" fmla="*/ 45156 w 829655"/>
                  <a:gd name="connsiteY56" fmla="*/ 674714 h 1025285"/>
                  <a:gd name="connsiteX57" fmla="*/ 50771 w 829655"/>
                  <a:gd name="connsiteY57" fmla="*/ 646638 h 1025285"/>
                  <a:gd name="connsiteX58" fmla="*/ 56469 w 829655"/>
                  <a:gd name="connsiteY58" fmla="*/ 618576 h 1025285"/>
                  <a:gd name="connsiteX59" fmla="*/ 62084 w 829655"/>
                  <a:gd name="connsiteY59" fmla="*/ 590487 h 1025285"/>
                  <a:gd name="connsiteX60" fmla="*/ 67700 w 829655"/>
                  <a:gd name="connsiteY60" fmla="*/ 562315 h 1025285"/>
                  <a:gd name="connsiteX61" fmla="*/ 73384 w 829655"/>
                  <a:gd name="connsiteY61" fmla="*/ 534225 h 1025285"/>
                  <a:gd name="connsiteX62" fmla="*/ 78999 w 829655"/>
                  <a:gd name="connsiteY62" fmla="*/ 506150 h 1025285"/>
                  <a:gd name="connsiteX63" fmla="*/ 84614 w 829655"/>
                  <a:gd name="connsiteY63" fmla="*/ 478074 h 1025285"/>
                  <a:gd name="connsiteX64" fmla="*/ 90312 w 829655"/>
                  <a:gd name="connsiteY64" fmla="*/ 449915 h 1025285"/>
                  <a:gd name="connsiteX65" fmla="*/ 95913 w 829655"/>
                  <a:gd name="connsiteY65" fmla="*/ 421840 h 1025285"/>
                  <a:gd name="connsiteX66" fmla="*/ 101529 w 829655"/>
                  <a:gd name="connsiteY66" fmla="*/ 393750 h 1025285"/>
                  <a:gd name="connsiteX67" fmla="*/ 107227 w 829655"/>
                  <a:gd name="connsiteY67" fmla="*/ 365605 h 1025285"/>
                  <a:gd name="connsiteX68" fmla="*/ 112856 w 829655"/>
                  <a:gd name="connsiteY68" fmla="*/ 337516 h 1025285"/>
                  <a:gd name="connsiteX69" fmla="*/ 118457 w 829655"/>
                  <a:gd name="connsiteY69" fmla="*/ 309440 h 1025285"/>
                  <a:gd name="connsiteX70" fmla="*/ 124155 w 829655"/>
                  <a:gd name="connsiteY70" fmla="*/ 281282 h 1025285"/>
                  <a:gd name="connsiteX71" fmla="*/ 129770 w 829655"/>
                  <a:gd name="connsiteY71" fmla="*/ 253192 h 1025285"/>
                  <a:gd name="connsiteX72" fmla="*/ 135399 w 829655"/>
                  <a:gd name="connsiteY72" fmla="*/ 225048 h 1025285"/>
                  <a:gd name="connsiteX73" fmla="*/ 141070 w 829655"/>
                  <a:gd name="connsiteY73" fmla="*/ 196972 h 1025285"/>
                  <a:gd name="connsiteX74" fmla="*/ 146699 w 829655"/>
                  <a:gd name="connsiteY74" fmla="*/ 168813 h 1025285"/>
                  <a:gd name="connsiteX75" fmla="*/ 152397 w 829655"/>
                  <a:gd name="connsiteY75" fmla="*/ 140724 h 1025285"/>
                  <a:gd name="connsiteX76" fmla="*/ 157998 w 829655"/>
                  <a:gd name="connsiteY76" fmla="*/ 112551 h 1025285"/>
                  <a:gd name="connsiteX77" fmla="*/ 163613 w 829655"/>
                  <a:gd name="connsiteY77" fmla="*/ 84393 h 1025285"/>
                  <a:gd name="connsiteX78" fmla="*/ 169297 w 829655"/>
                  <a:gd name="connsiteY78" fmla="*/ 56317 h 1025285"/>
                  <a:gd name="connsiteX79" fmla="*/ 174940 w 829655"/>
                  <a:gd name="connsiteY79" fmla="*/ 28145 h 1025285"/>
                  <a:gd name="connsiteX80" fmla="*/ 180624 w 829655"/>
                  <a:gd name="connsiteY80" fmla="*/ 0 h 1025285"/>
                  <a:gd name="connsiteX81" fmla="*/ 205727 w 829655"/>
                  <a:gd name="connsiteY81" fmla="*/ 5020 h 1025285"/>
                  <a:gd name="connsiteX82" fmla="*/ 230912 w 829655"/>
                  <a:gd name="connsiteY82" fmla="*/ 10068 h 1025285"/>
                  <a:gd name="connsiteX83" fmla="*/ 256111 w 829655"/>
                  <a:gd name="connsiteY83" fmla="*/ 14937 h 1025285"/>
                  <a:gd name="connsiteX84" fmla="*/ 281296 w 829655"/>
                  <a:gd name="connsiteY84" fmla="*/ 19819 h 1025285"/>
                  <a:gd name="connsiteX85" fmla="*/ 306467 w 829655"/>
                  <a:gd name="connsiteY85" fmla="*/ 24701 h 1025285"/>
                  <a:gd name="connsiteX86" fmla="*/ 331666 w 829655"/>
                  <a:gd name="connsiteY86" fmla="*/ 29486 h 1025285"/>
                  <a:gd name="connsiteX87" fmla="*/ 356851 w 829655"/>
                  <a:gd name="connsiteY87" fmla="*/ 34202 h 1025285"/>
                  <a:gd name="connsiteX88" fmla="*/ 382022 w 829655"/>
                  <a:gd name="connsiteY88" fmla="*/ 38822 h 1025285"/>
                  <a:gd name="connsiteX89" fmla="*/ 407304 w 829655"/>
                  <a:gd name="connsiteY89" fmla="*/ 43455 h 1025285"/>
                  <a:gd name="connsiteX90" fmla="*/ 432489 w 829655"/>
                  <a:gd name="connsiteY90" fmla="*/ 48088 h 1025285"/>
                  <a:gd name="connsiteX91" fmla="*/ 457757 w 829655"/>
                  <a:gd name="connsiteY91" fmla="*/ 52528 h 1025285"/>
                  <a:gd name="connsiteX92" fmla="*/ 483039 w 829655"/>
                  <a:gd name="connsiteY92" fmla="*/ 57078 h 1025285"/>
                  <a:gd name="connsiteX93" fmla="*/ 508307 w 829655"/>
                  <a:gd name="connsiteY93" fmla="*/ 61462 h 1025285"/>
                  <a:gd name="connsiteX94" fmla="*/ 533575 w 829655"/>
                  <a:gd name="connsiteY94" fmla="*/ 65819 h 1025285"/>
                  <a:gd name="connsiteX95" fmla="*/ 558843 w 829655"/>
                  <a:gd name="connsiteY95" fmla="*/ 70106 h 1025285"/>
                  <a:gd name="connsiteX96" fmla="*/ 584346 w 829655"/>
                  <a:gd name="connsiteY96" fmla="*/ 74338 h 102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829655" h="1025285">
                    <a:moveTo>
                      <a:pt x="584346" y="74338"/>
                    </a:moveTo>
                    <a:lnTo>
                      <a:pt x="580612" y="96965"/>
                    </a:lnTo>
                    <a:lnTo>
                      <a:pt x="576823" y="119605"/>
                    </a:lnTo>
                    <a:lnTo>
                      <a:pt x="573019" y="142314"/>
                    </a:lnTo>
                    <a:lnTo>
                      <a:pt x="569244" y="164955"/>
                    </a:lnTo>
                    <a:lnTo>
                      <a:pt x="565496" y="187595"/>
                    </a:lnTo>
                    <a:lnTo>
                      <a:pt x="561706" y="210304"/>
                    </a:lnTo>
                    <a:lnTo>
                      <a:pt x="557931" y="232931"/>
                    </a:lnTo>
                    <a:lnTo>
                      <a:pt x="554141" y="255571"/>
                    </a:lnTo>
                    <a:lnTo>
                      <a:pt x="588482" y="261255"/>
                    </a:lnTo>
                    <a:lnTo>
                      <a:pt x="622919" y="266884"/>
                    </a:lnTo>
                    <a:lnTo>
                      <a:pt x="657357" y="272416"/>
                    </a:lnTo>
                    <a:lnTo>
                      <a:pt x="691795" y="277852"/>
                    </a:lnTo>
                    <a:lnTo>
                      <a:pt x="726232" y="283149"/>
                    </a:lnTo>
                    <a:lnTo>
                      <a:pt x="760670" y="288349"/>
                    </a:lnTo>
                    <a:lnTo>
                      <a:pt x="795107" y="293480"/>
                    </a:lnTo>
                    <a:lnTo>
                      <a:pt x="829655" y="298514"/>
                    </a:lnTo>
                    <a:lnTo>
                      <a:pt x="823031" y="344016"/>
                    </a:lnTo>
                    <a:lnTo>
                      <a:pt x="816503" y="389449"/>
                    </a:lnTo>
                    <a:lnTo>
                      <a:pt x="809892" y="434854"/>
                    </a:lnTo>
                    <a:lnTo>
                      <a:pt x="803350" y="480287"/>
                    </a:lnTo>
                    <a:lnTo>
                      <a:pt x="796753" y="525719"/>
                    </a:lnTo>
                    <a:lnTo>
                      <a:pt x="790211" y="571138"/>
                    </a:lnTo>
                    <a:lnTo>
                      <a:pt x="783587" y="616571"/>
                    </a:lnTo>
                    <a:lnTo>
                      <a:pt x="777073" y="661976"/>
                    </a:lnTo>
                    <a:lnTo>
                      <a:pt x="770461" y="707326"/>
                    </a:lnTo>
                    <a:lnTo>
                      <a:pt x="763906" y="752759"/>
                    </a:lnTo>
                    <a:lnTo>
                      <a:pt x="757323" y="798164"/>
                    </a:lnTo>
                    <a:lnTo>
                      <a:pt x="750781" y="843582"/>
                    </a:lnTo>
                    <a:lnTo>
                      <a:pt x="744156" y="889043"/>
                    </a:lnTo>
                    <a:lnTo>
                      <a:pt x="737656" y="934448"/>
                    </a:lnTo>
                    <a:lnTo>
                      <a:pt x="731031" y="979853"/>
                    </a:lnTo>
                    <a:lnTo>
                      <a:pt x="724490" y="1025286"/>
                    </a:lnTo>
                    <a:lnTo>
                      <a:pt x="679001" y="1018620"/>
                    </a:lnTo>
                    <a:lnTo>
                      <a:pt x="633569" y="1011760"/>
                    </a:lnTo>
                    <a:lnTo>
                      <a:pt x="588136" y="1004706"/>
                    </a:lnTo>
                    <a:lnTo>
                      <a:pt x="542717" y="997542"/>
                    </a:lnTo>
                    <a:lnTo>
                      <a:pt x="497367" y="990281"/>
                    </a:lnTo>
                    <a:lnTo>
                      <a:pt x="452032" y="982743"/>
                    </a:lnTo>
                    <a:lnTo>
                      <a:pt x="406696" y="975151"/>
                    </a:lnTo>
                    <a:lnTo>
                      <a:pt x="361360" y="967392"/>
                    </a:lnTo>
                    <a:lnTo>
                      <a:pt x="316107" y="959453"/>
                    </a:lnTo>
                    <a:lnTo>
                      <a:pt x="270923" y="951376"/>
                    </a:lnTo>
                    <a:lnTo>
                      <a:pt x="225670" y="943133"/>
                    </a:lnTo>
                    <a:lnTo>
                      <a:pt x="180472" y="934683"/>
                    </a:lnTo>
                    <a:lnTo>
                      <a:pt x="135289" y="926067"/>
                    </a:lnTo>
                    <a:lnTo>
                      <a:pt x="90188" y="917423"/>
                    </a:lnTo>
                    <a:lnTo>
                      <a:pt x="45101" y="908557"/>
                    </a:lnTo>
                    <a:lnTo>
                      <a:pt x="0" y="899485"/>
                    </a:lnTo>
                    <a:lnTo>
                      <a:pt x="5698" y="871423"/>
                    </a:lnTo>
                    <a:lnTo>
                      <a:pt x="11313" y="843361"/>
                    </a:lnTo>
                    <a:lnTo>
                      <a:pt x="17011" y="815175"/>
                    </a:lnTo>
                    <a:lnTo>
                      <a:pt x="22640" y="787113"/>
                    </a:lnTo>
                    <a:lnTo>
                      <a:pt x="28241" y="759051"/>
                    </a:lnTo>
                    <a:lnTo>
                      <a:pt x="33843" y="730962"/>
                    </a:lnTo>
                    <a:lnTo>
                      <a:pt x="39541" y="702803"/>
                    </a:lnTo>
                    <a:lnTo>
                      <a:pt x="45156" y="674714"/>
                    </a:lnTo>
                    <a:lnTo>
                      <a:pt x="50771" y="646638"/>
                    </a:lnTo>
                    <a:lnTo>
                      <a:pt x="56469" y="618576"/>
                    </a:lnTo>
                    <a:lnTo>
                      <a:pt x="62084" y="590487"/>
                    </a:lnTo>
                    <a:lnTo>
                      <a:pt x="67700" y="562315"/>
                    </a:lnTo>
                    <a:lnTo>
                      <a:pt x="73384" y="534225"/>
                    </a:lnTo>
                    <a:lnTo>
                      <a:pt x="78999" y="506150"/>
                    </a:lnTo>
                    <a:lnTo>
                      <a:pt x="84614" y="478074"/>
                    </a:lnTo>
                    <a:lnTo>
                      <a:pt x="90312" y="449915"/>
                    </a:lnTo>
                    <a:lnTo>
                      <a:pt x="95913" y="421840"/>
                    </a:lnTo>
                    <a:lnTo>
                      <a:pt x="101529" y="393750"/>
                    </a:lnTo>
                    <a:lnTo>
                      <a:pt x="107227" y="365605"/>
                    </a:lnTo>
                    <a:lnTo>
                      <a:pt x="112856" y="337516"/>
                    </a:lnTo>
                    <a:lnTo>
                      <a:pt x="118457" y="309440"/>
                    </a:lnTo>
                    <a:lnTo>
                      <a:pt x="124155" y="281282"/>
                    </a:lnTo>
                    <a:lnTo>
                      <a:pt x="129770" y="253192"/>
                    </a:lnTo>
                    <a:lnTo>
                      <a:pt x="135399" y="225048"/>
                    </a:lnTo>
                    <a:lnTo>
                      <a:pt x="141070" y="196972"/>
                    </a:lnTo>
                    <a:lnTo>
                      <a:pt x="146699" y="168813"/>
                    </a:lnTo>
                    <a:lnTo>
                      <a:pt x="152397" y="140724"/>
                    </a:lnTo>
                    <a:lnTo>
                      <a:pt x="157998" y="112551"/>
                    </a:lnTo>
                    <a:lnTo>
                      <a:pt x="163613" y="84393"/>
                    </a:lnTo>
                    <a:lnTo>
                      <a:pt x="169297" y="56317"/>
                    </a:lnTo>
                    <a:lnTo>
                      <a:pt x="174940" y="28145"/>
                    </a:lnTo>
                    <a:lnTo>
                      <a:pt x="180624" y="0"/>
                    </a:lnTo>
                    <a:lnTo>
                      <a:pt x="205727" y="5020"/>
                    </a:lnTo>
                    <a:lnTo>
                      <a:pt x="230912" y="10068"/>
                    </a:lnTo>
                    <a:lnTo>
                      <a:pt x="256111" y="14937"/>
                    </a:lnTo>
                    <a:lnTo>
                      <a:pt x="281296" y="19819"/>
                    </a:lnTo>
                    <a:lnTo>
                      <a:pt x="306467" y="24701"/>
                    </a:lnTo>
                    <a:lnTo>
                      <a:pt x="331666" y="29486"/>
                    </a:lnTo>
                    <a:lnTo>
                      <a:pt x="356851" y="34202"/>
                    </a:lnTo>
                    <a:lnTo>
                      <a:pt x="382022" y="38822"/>
                    </a:lnTo>
                    <a:lnTo>
                      <a:pt x="407304" y="43455"/>
                    </a:lnTo>
                    <a:lnTo>
                      <a:pt x="432489" y="48088"/>
                    </a:lnTo>
                    <a:lnTo>
                      <a:pt x="457757" y="52528"/>
                    </a:lnTo>
                    <a:lnTo>
                      <a:pt x="483039" y="57078"/>
                    </a:lnTo>
                    <a:lnTo>
                      <a:pt x="508307" y="61462"/>
                    </a:lnTo>
                    <a:lnTo>
                      <a:pt x="533575" y="65819"/>
                    </a:lnTo>
                    <a:lnTo>
                      <a:pt x="558843" y="70106"/>
                    </a:lnTo>
                    <a:lnTo>
                      <a:pt x="584346" y="74338"/>
                    </a:lnTo>
                    <a:close/>
                  </a:path>
                </a:pathLst>
              </a:custGeom>
              <a:solidFill>
                <a:schemeClr val="accent4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71450" marR="0" lvl="0" indent="0" algn="l" defTabSz="914400" rtl="0" eaLnBrk="1" fontAlgn="auto" latinLnBrk="0" hangingPunct="1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UT</a:t>
                </a:r>
              </a:p>
            </p:txBody>
          </p:sp>
          <p:sp>
            <p:nvSpPr>
              <p:cNvPr id="126" name="Freeform: Shape 464">
                <a:extLst>
                  <a:ext uri="{FF2B5EF4-FFF2-40B4-BE49-F238E27FC236}">
                    <a16:creationId xmlns:a16="http://schemas.microsoft.com/office/drawing/2014/main" id="{832100B9-C514-B347-3F5A-6603E9674D08}"/>
                  </a:ext>
                </a:extLst>
              </p:cNvPr>
              <p:cNvSpPr/>
              <p:nvPr/>
            </p:nvSpPr>
            <p:spPr>
              <a:xfrm>
                <a:off x="3659735" y="3020485"/>
                <a:ext cx="456291" cy="234950"/>
              </a:xfrm>
              <a:custGeom>
                <a:avLst/>
                <a:gdLst>
                  <a:gd name="connsiteX0" fmla="*/ 0 w 303424"/>
                  <a:gd name="connsiteY0" fmla="*/ 0 h 185478"/>
                  <a:gd name="connsiteX1" fmla="*/ 303424 w 303424"/>
                  <a:gd name="connsiteY1" fmla="*/ 0 h 185478"/>
                  <a:gd name="connsiteX2" fmla="*/ 303424 w 303424"/>
                  <a:gd name="connsiteY2" fmla="*/ 185479 h 185478"/>
                  <a:gd name="connsiteX3" fmla="*/ 0 w 303424"/>
                  <a:gd name="connsiteY3" fmla="*/ 185479 h 18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3424" h="185478">
                    <a:moveTo>
                      <a:pt x="0" y="0"/>
                    </a:moveTo>
                    <a:lnTo>
                      <a:pt x="303424" y="0"/>
                    </a:lnTo>
                    <a:lnTo>
                      <a:pt x="303424" y="185479"/>
                    </a:lnTo>
                    <a:lnTo>
                      <a:pt x="0" y="185479"/>
                    </a:lnTo>
                    <a:close/>
                  </a:path>
                </a:pathLst>
              </a:custGeom>
              <a:solidFill>
                <a:schemeClr val="accent4"/>
              </a:solidFill>
              <a:ln w="13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UT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DDFB78-C908-EAB6-49EC-ECB3DEF9D6EA}"/>
              </a:ext>
            </a:extLst>
          </p:cNvPr>
          <p:cNvSpPr txBox="1"/>
          <p:nvPr/>
        </p:nvSpPr>
        <p:spPr>
          <a:xfrm>
            <a:off x="8447905" y="81663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BC719E-88DB-1292-8789-EE46858DE1B5}"/>
              </a:ext>
            </a:extLst>
          </p:cNvPr>
          <p:cNvGrpSpPr/>
          <p:nvPr/>
        </p:nvGrpSpPr>
        <p:grpSpPr>
          <a:xfrm>
            <a:off x="369716" y="4006072"/>
            <a:ext cx="4216100" cy="1986418"/>
            <a:chOff x="1344605" y="4260415"/>
            <a:chExt cx="1931045" cy="7975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FBBEEA-C4CD-FBD3-AE98-2AEC331A2FE8}"/>
                </a:ext>
              </a:extLst>
            </p:cNvPr>
            <p:cNvSpPr/>
            <p:nvPr/>
          </p:nvSpPr>
          <p:spPr>
            <a:xfrm flipV="1">
              <a:off x="1348816" y="4276977"/>
              <a:ext cx="131660" cy="1397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D3F37CD-E5A5-CB98-A77A-8C9BC59FF951}"/>
                </a:ext>
              </a:extLst>
            </p:cNvPr>
            <p:cNvSpPr/>
            <p:nvPr/>
          </p:nvSpPr>
          <p:spPr>
            <a:xfrm flipV="1">
              <a:off x="1344605" y="4555054"/>
              <a:ext cx="131660" cy="1397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CE15661-0EF7-D31A-AC0B-9886A6EA8905}"/>
                </a:ext>
              </a:extLst>
            </p:cNvPr>
            <p:cNvSpPr/>
            <p:nvPr/>
          </p:nvSpPr>
          <p:spPr>
            <a:xfrm flipV="1">
              <a:off x="1345075" y="4836640"/>
              <a:ext cx="131660" cy="139707"/>
            </a:xfrm>
            <a:prstGeom prst="rect">
              <a:avLst/>
            </a:prstGeom>
            <a:solidFill>
              <a:srgbClr val="6EB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42A43FA-0E17-3D2C-9564-04D6191EFB5C}"/>
                </a:ext>
              </a:extLst>
            </p:cNvPr>
            <p:cNvSpPr/>
            <p:nvPr/>
          </p:nvSpPr>
          <p:spPr>
            <a:xfrm flipV="1">
              <a:off x="2140593" y="4273942"/>
              <a:ext cx="131660" cy="1397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433F44C-1390-D5CC-6C22-67549E25A66F}"/>
                </a:ext>
              </a:extLst>
            </p:cNvPr>
            <p:cNvSpPr/>
            <p:nvPr/>
          </p:nvSpPr>
          <p:spPr>
            <a:xfrm flipV="1">
              <a:off x="2136940" y="4573788"/>
              <a:ext cx="131660" cy="13970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D3EED8E-7D54-5153-D0EB-DFDD02DA7C99}"/>
                </a:ext>
              </a:extLst>
            </p:cNvPr>
            <p:cNvSpPr txBox="1"/>
            <p:nvPr/>
          </p:nvSpPr>
          <p:spPr>
            <a:xfrm>
              <a:off x="1482048" y="4260415"/>
              <a:ext cx="534398" cy="1727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Legislature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9B72655-1FCC-1701-E9FA-93F4FF0C00AC}"/>
                </a:ext>
              </a:extLst>
            </p:cNvPr>
            <p:cNvSpPr txBox="1"/>
            <p:nvPr/>
          </p:nvSpPr>
          <p:spPr>
            <a:xfrm>
              <a:off x="1482048" y="4494033"/>
              <a:ext cx="598837" cy="2984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Advisory Commission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69957B6-4234-085D-A5E8-BAC1189DDC36}"/>
                </a:ext>
              </a:extLst>
            </p:cNvPr>
            <p:cNvSpPr txBox="1"/>
            <p:nvPr/>
          </p:nvSpPr>
          <p:spPr>
            <a:xfrm>
              <a:off x="1477294" y="4759586"/>
              <a:ext cx="603591" cy="2984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Backup Commission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B81AA7F-1170-6E2A-EFE0-0BD20CB58320}"/>
                </a:ext>
              </a:extLst>
            </p:cNvPr>
            <p:cNvSpPr txBox="1"/>
            <p:nvPr/>
          </p:nvSpPr>
          <p:spPr>
            <a:xfrm>
              <a:off x="2276190" y="4263711"/>
              <a:ext cx="999460" cy="1727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Primary Commission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CC8C71A-8D80-A9E4-B67C-C5ABEA2EA77D}"/>
                </a:ext>
              </a:extLst>
            </p:cNvPr>
            <p:cNvSpPr txBox="1"/>
            <p:nvPr/>
          </p:nvSpPr>
          <p:spPr>
            <a:xfrm>
              <a:off x="2271362" y="4570083"/>
              <a:ext cx="999460" cy="1727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Other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7034C82-BAEB-0958-597B-1F64A0905B18}"/>
              </a:ext>
            </a:extLst>
          </p:cNvPr>
          <p:cNvSpPr/>
          <p:nvPr/>
        </p:nvSpPr>
        <p:spPr>
          <a:xfrm flipV="1">
            <a:off x="2099641" y="5574431"/>
            <a:ext cx="287457" cy="273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ABDF8-62BD-2575-91DE-A3A735EE82D6}"/>
              </a:ext>
            </a:extLst>
          </p:cNvPr>
          <p:cNvSpPr txBox="1"/>
          <p:nvPr/>
        </p:nvSpPr>
        <p:spPr>
          <a:xfrm>
            <a:off x="2387225" y="5540435"/>
            <a:ext cx="21821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At-Large District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2302D3A-E270-6C89-827C-B9582543A89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0E8D194-E197-B53E-9329-2E99BD00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Congressional Redistricting Authorities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E7C797-A5E4-8513-03AE-C6CF6106F63F}"/>
              </a:ext>
            </a:extLst>
          </p:cNvPr>
          <p:cNvGrpSpPr/>
          <p:nvPr/>
        </p:nvGrpSpPr>
        <p:grpSpPr>
          <a:xfrm>
            <a:off x="3085945" y="1248639"/>
            <a:ext cx="8884382" cy="4913745"/>
            <a:chOff x="1717323" y="1397000"/>
            <a:chExt cx="8360076" cy="4521545"/>
          </a:xfrm>
        </p:grpSpPr>
        <p:sp>
          <p:nvSpPr>
            <p:cNvPr id="31" name="Freeform: Shape 719">
              <a:extLst>
                <a:ext uri="{FF2B5EF4-FFF2-40B4-BE49-F238E27FC236}">
                  <a16:creationId xmlns:a16="http://schemas.microsoft.com/office/drawing/2014/main" id="{6F5DCDAC-5BFF-9AB5-2D3B-2D5935E747A0}"/>
                </a:ext>
              </a:extLst>
            </p:cNvPr>
            <p:cNvSpPr/>
            <p:nvPr/>
          </p:nvSpPr>
          <p:spPr>
            <a:xfrm>
              <a:off x="1717323" y="1397000"/>
              <a:ext cx="1244596" cy="813454"/>
            </a:xfrm>
            <a:custGeom>
              <a:avLst/>
              <a:gdLst>
                <a:gd name="connsiteX0" fmla="*/ 1165636 w 1476653"/>
                <a:gd name="connsiteY0" fmla="*/ 140060 h 965123"/>
                <a:gd name="connsiteX1" fmla="*/ 1165291 w 1476653"/>
                <a:gd name="connsiteY1" fmla="*/ 157708 h 965123"/>
                <a:gd name="connsiteX2" fmla="*/ 1164945 w 1476653"/>
                <a:gd name="connsiteY2" fmla="*/ 175272 h 965123"/>
                <a:gd name="connsiteX3" fmla="*/ 1164599 w 1476653"/>
                <a:gd name="connsiteY3" fmla="*/ 192740 h 965123"/>
                <a:gd name="connsiteX4" fmla="*/ 1164253 w 1476653"/>
                <a:gd name="connsiteY4" fmla="*/ 210180 h 965123"/>
                <a:gd name="connsiteX5" fmla="*/ 1163894 w 1476653"/>
                <a:gd name="connsiteY5" fmla="*/ 227509 h 965123"/>
                <a:gd name="connsiteX6" fmla="*/ 1163548 w 1476653"/>
                <a:gd name="connsiteY6" fmla="*/ 244797 h 965123"/>
                <a:gd name="connsiteX7" fmla="*/ 1163202 w 1476653"/>
                <a:gd name="connsiteY7" fmla="*/ 262002 h 965123"/>
                <a:gd name="connsiteX8" fmla="*/ 1162843 w 1476653"/>
                <a:gd name="connsiteY8" fmla="*/ 279110 h 965123"/>
                <a:gd name="connsiteX9" fmla="*/ 1162497 w 1476653"/>
                <a:gd name="connsiteY9" fmla="*/ 296177 h 965123"/>
                <a:gd name="connsiteX10" fmla="*/ 1162137 w 1476653"/>
                <a:gd name="connsiteY10" fmla="*/ 313175 h 965123"/>
                <a:gd name="connsiteX11" fmla="*/ 1161792 w 1476653"/>
                <a:gd name="connsiteY11" fmla="*/ 330144 h 965123"/>
                <a:gd name="connsiteX12" fmla="*/ 1161473 w 1476653"/>
                <a:gd name="connsiteY12" fmla="*/ 347031 h 965123"/>
                <a:gd name="connsiteX13" fmla="*/ 1161128 w 1476653"/>
                <a:gd name="connsiteY13" fmla="*/ 363849 h 965123"/>
                <a:gd name="connsiteX14" fmla="*/ 1160810 w 1476653"/>
                <a:gd name="connsiteY14" fmla="*/ 380570 h 965123"/>
                <a:gd name="connsiteX15" fmla="*/ 1160491 w 1476653"/>
                <a:gd name="connsiteY15" fmla="*/ 397291 h 965123"/>
                <a:gd name="connsiteX16" fmla="*/ 1160187 w 1476653"/>
                <a:gd name="connsiteY16" fmla="*/ 413901 h 965123"/>
                <a:gd name="connsiteX17" fmla="*/ 1159869 w 1476653"/>
                <a:gd name="connsiteY17" fmla="*/ 430470 h 965123"/>
                <a:gd name="connsiteX18" fmla="*/ 1159551 w 1476653"/>
                <a:gd name="connsiteY18" fmla="*/ 446997 h 965123"/>
                <a:gd name="connsiteX19" fmla="*/ 1159233 w 1476653"/>
                <a:gd name="connsiteY19" fmla="*/ 463483 h 965123"/>
                <a:gd name="connsiteX20" fmla="*/ 1158929 w 1476653"/>
                <a:gd name="connsiteY20" fmla="*/ 479913 h 965123"/>
                <a:gd name="connsiteX21" fmla="*/ 1158611 w 1476653"/>
                <a:gd name="connsiteY21" fmla="*/ 496316 h 965123"/>
                <a:gd name="connsiteX22" fmla="*/ 1158306 w 1476653"/>
                <a:gd name="connsiteY22" fmla="*/ 512622 h 965123"/>
                <a:gd name="connsiteX23" fmla="*/ 1157988 w 1476653"/>
                <a:gd name="connsiteY23" fmla="*/ 528928 h 965123"/>
                <a:gd name="connsiteX24" fmla="*/ 1157670 w 1476653"/>
                <a:gd name="connsiteY24" fmla="*/ 545137 h 965123"/>
                <a:gd name="connsiteX25" fmla="*/ 1157352 w 1476653"/>
                <a:gd name="connsiteY25" fmla="*/ 561291 h 965123"/>
                <a:gd name="connsiteX26" fmla="*/ 1157048 w 1476653"/>
                <a:gd name="connsiteY26" fmla="*/ 577445 h 965123"/>
                <a:gd name="connsiteX27" fmla="*/ 1156730 w 1476653"/>
                <a:gd name="connsiteY27" fmla="*/ 593530 h 965123"/>
                <a:gd name="connsiteX28" fmla="*/ 1156412 w 1476653"/>
                <a:gd name="connsiteY28" fmla="*/ 609573 h 965123"/>
                <a:gd name="connsiteX29" fmla="*/ 1156107 w 1476653"/>
                <a:gd name="connsiteY29" fmla="*/ 625561 h 965123"/>
                <a:gd name="connsiteX30" fmla="*/ 1155775 w 1476653"/>
                <a:gd name="connsiteY30" fmla="*/ 641493 h 965123"/>
                <a:gd name="connsiteX31" fmla="*/ 1155471 w 1476653"/>
                <a:gd name="connsiteY31" fmla="*/ 657440 h 965123"/>
                <a:gd name="connsiteX32" fmla="*/ 1155153 w 1476653"/>
                <a:gd name="connsiteY32" fmla="*/ 673317 h 965123"/>
                <a:gd name="connsiteX33" fmla="*/ 1161570 w 1476653"/>
                <a:gd name="connsiteY33" fmla="*/ 675654 h 965123"/>
                <a:gd name="connsiteX34" fmla="*/ 1167918 w 1476653"/>
                <a:gd name="connsiteY34" fmla="*/ 677964 h 965123"/>
                <a:gd name="connsiteX35" fmla="*/ 1169952 w 1476653"/>
                <a:gd name="connsiteY35" fmla="*/ 673607 h 965123"/>
                <a:gd name="connsiteX36" fmla="*/ 1176797 w 1476653"/>
                <a:gd name="connsiteY36" fmla="*/ 677065 h 965123"/>
                <a:gd name="connsiteX37" fmla="*/ 1182814 w 1476653"/>
                <a:gd name="connsiteY37" fmla="*/ 680080 h 965123"/>
                <a:gd name="connsiteX38" fmla="*/ 1186686 w 1476653"/>
                <a:gd name="connsiteY38" fmla="*/ 676304 h 965123"/>
                <a:gd name="connsiteX39" fmla="*/ 1190891 w 1476653"/>
                <a:gd name="connsiteY39" fmla="*/ 672252 h 965123"/>
                <a:gd name="connsiteX40" fmla="*/ 1196492 w 1476653"/>
                <a:gd name="connsiteY40" fmla="*/ 671989 h 965123"/>
                <a:gd name="connsiteX41" fmla="*/ 1202785 w 1476653"/>
                <a:gd name="connsiteY41" fmla="*/ 671685 h 965123"/>
                <a:gd name="connsiteX42" fmla="*/ 1206989 w 1476653"/>
                <a:gd name="connsiteY42" fmla="*/ 671464 h 965123"/>
                <a:gd name="connsiteX43" fmla="*/ 1206989 w 1476653"/>
                <a:gd name="connsiteY43" fmla="*/ 674977 h 965123"/>
                <a:gd name="connsiteX44" fmla="*/ 1205233 w 1476653"/>
                <a:gd name="connsiteY44" fmla="*/ 680730 h 965123"/>
                <a:gd name="connsiteX45" fmla="*/ 1203919 w 1476653"/>
                <a:gd name="connsiteY45" fmla="*/ 685585 h 965123"/>
                <a:gd name="connsiteX46" fmla="*/ 1207404 w 1476653"/>
                <a:gd name="connsiteY46" fmla="*/ 690024 h 965123"/>
                <a:gd name="connsiteX47" fmla="*/ 1207750 w 1476653"/>
                <a:gd name="connsiteY47" fmla="*/ 690480 h 965123"/>
                <a:gd name="connsiteX48" fmla="*/ 1212507 w 1476653"/>
                <a:gd name="connsiteY48" fmla="*/ 693039 h 965123"/>
                <a:gd name="connsiteX49" fmla="*/ 1216947 w 1476653"/>
                <a:gd name="connsiteY49" fmla="*/ 695432 h 965123"/>
                <a:gd name="connsiteX50" fmla="*/ 1218980 w 1476653"/>
                <a:gd name="connsiteY50" fmla="*/ 702070 h 965123"/>
                <a:gd name="connsiteX51" fmla="*/ 1223876 w 1476653"/>
                <a:gd name="connsiteY51" fmla="*/ 707146 h 965123"/>
                <a:gd name="connsiteX52" fmla="*/ 1227610 w 1476653"/>
                <a:gd name="connsiteY52" fmla="*/ 711005 h 965123"/>
                <a:gd name="connsiteX53" fmla="*/ 1231220 w 1476653"/>
                <a:gd name="connsiteY53" fmla="*/ 714725 h 965123"/>
                <a:gd name="connsiteX54" fmla="*/ 1236351 w 1476653"/>
                <a:gd name="connsiteY54" fmla="*/ 719981 h 965123"/>
                <a:gd name="connsiteX55" fmla="*/ 1240002 w 1476653"/>
                <a:gd name="connsiteY55" fmla="*/ 723673 h 965123"/>
                <a:gd name="connsiteX56" fmla="*/ 1244857 w 1476653"/>
                <a:gd name="connsiteY56" fmla="*/ 728583 h 965123"/>
                <a:gd name="connsiteX57" fmla="*/ 1247775 w 1476653"/>
                <a:gd name="connsiteY57" fmla="*/ 731501 h 965123"/>
                <a:gd name="connsiteX58" fmla="*/ 1249227 w 1476653"/>
                <a:gd name="connsiteY58" fmla="*/ 737227 h 965123"/>
                <a:gd name="connsiteX59" fmla="*/ 1251011 w 1476653"/>
                <a:gd name="connsiteY59" fmla="*/ 744073 h 965123"/>
                <a:gd name="connsiteX60" fmla="*/ 1250043 w 1476653"/>
                <a:gd name="connsiteY60" fmla="*/ 748167 h 965123"/>
                <a:gd name="connsiteX61" fmla="*/ 1252353 w 1476653"/>
                <a:gd name="connsiteY61" fmla="*/ 748762 h 965123"/>
                <a:gd name="connsiteX62" fmla="*/ 1256723 w 1476653"/>
                <a:gd name="connsiteY62" fmla="*/ 744115 h 965123"/>
                <a:gd name="connsiteX63" fmla="*/ 1260858 w 1476653"/>
                <a:gd name="connsiteY63" fmla="*/ 741183 h 965123"/>
                <a:gd name="connsiteX64" fmla="*/ 1265934 w 1476653"/>
                <a:gd name="connsiteY64" fmla="*/ 737573 h 965123"/>
                <a:gd name="connsiteX65" fmla="*/ 1269336 w 1476653"/>
                <a:gd name="connsiteY65" fmla="*/ 735111 h 965123"/>
                <a:gd name="connsiteX66" fmla="*/ 1275823 w 1476653"/>
                <a:gd name="connsiteY66" fmla="*/ 734834 h 965123"/>
                <a:gd name="connsiteX67" fmla="*/ 1278700 w 1476653"/>
                <a:gd name="connsiteY67" fmla="*/ 727836 h 965123"/>
                <a:gd name="connsiteX68" fmla="*/ 1278409 w 1476653"/>
                <a:gd name="connsiteY68" fmla="*/ 718224 h 965123"/>
                <a:gd name="connsiteX69" fmla="*/ 1281659 w 1476653"/>
                <a:gd name="connsiteY69" fmla="*/ 718293 h 965123"/>
                <a:gd name="connsiteX70" fmla="*/ 1283568 w 1476653"/>
                <a:gd name="connsiteY70" fmla="*/ 716952 h 965123"/>
                <a:gd name="connsiteX71" fmla="*/ 1284315 w 1476653"/>
                <a:gd name="connsiteY71" fmla="*/ 714089 h 965123"/>
                <a:gd name="connsiteX72" fmla="*/ 1282143 w 1476653"/>
                <a:gd name="connsiteY72" fmla="*/ 710286 h 965123"/>
                <a:gd name="connsiteX73" fmla="*/ 1288215 w 1476653"/>
                <a:gd name="connsiteY73" fmla="*/ 708266 h 965123"/>
                <a:gd name="connsiteX74" fmla="*/ 1292613 w 1476653"/>
                <a:gd name="connsiteY74" fmla="*/ 706814 h 965123"/>
                <a:gd name="connsiteX75" fmla="*/ 1298795 w 1476653"/>
                <a:gd name="connsiteY75" fmla="*/ 703025 h 965123"/>
                <a:gd name="connsiteX76" fmla="*/ 1304853 w 1476653"/>
                <a:gd name="connsiteY76" fmla="*/ 699277 h 965123"/>
                <a:gd name="connsiteX77" fmla="*/ 1307909 w 1476653"/>
                <a:gd name="connsiteY77" fmla="*/ 701877 h 965123"/>
                <a:gd name="connsiteX78" fmla="*/ 1310938 w 1476653"/>
                <a:gd name="connsiteY78" fmla="*/ 704380 h 965123"/>
                <a:gd name="connsiteX79" fmla="*/ 1316954 w 1476653"/>
                <a:gd name="connsiteY79" fmla="*/ 710396 h 965123"/>
                <a:gd name="connsiteX80" fmla="*/ 1317411 w 1476653"/>
                <a:gd name="connsiteY80" fmla="*/ 711876 h 965123"/>
                <a:gd name="connsiteX81" fmla="*/ 1317148 w 1476653"/>
                <a:gd name="connsiteY81" fmla="*/ 714822 h 965123"/>
                <a:gd name="connsiteX82" fmla="*/ 1316733 w 1476653"/>
                <a:gd name="connsiteY82" fmla="*/ 717782 h 965123"/>
                <a:gd name="connsiteX83" fmla="*/ 1320592 w 1476653"/>
                <a:gd name="connsiteY83" fmla="*/ 725859 h 965123"/>
                <a:gd name="connsiteX84" fmla="*/ 1321657 w 1476653"/>
                <a:gd name="connsiteY84" fmla="*/ 726730 h 965123"/>
                <a:gd name="connsiteX85" fmla="*/ 1324630 w 1476653"/>
                <a:gd name="connsiteY85" fmla="*/ 727726 h 965123"/>
                <a:gd name="connsiteX86" fmla="*/ 1328212 w 1476653"/>
                <a:gd name="connsiteY86" fmla="*/ 730284 h 965123"/>
                <a:gd name="connsiteX87" fmla="*/ 1329830 w 1476653"/>
                <a:gd name="connsiteY87" fmla="*/ 732566 h 965123"/>
                <a:gd name="connsiteX88" fmla="*/ 1335031 w 1476653"/>
                <a:gd name="connsiteY88" fmla="*/ 736079 h 965123"/>
                <a:gd name="connsiteX89" fmla="*/ 1335943 w 1476653"/>
                <a:gd name="connsiteY89" fmla="*/ 737601 h 965123"/>
                <a:gd name="connsiteX90" fmla="*/ 1336552 w 1476653"/>
                <a:gd name="connsiteY90" fmla="*/ 740076 h 965123"/>
                <a:gd name="connsiteX91" fmla="*/ 1337479 w 1476653"/>
                <a:gd name="connsiteY91" fmla="*/ 742220 h 965123"/>
                <a:gd name="connsiteX92" fmla="*/ 1338502 w 1476653"/>
                <a:gd name="connsiteY92" fmla="*/ 743714 h 965123"/>
                <a:gd name="connsiteX93" fmla="*/ 1339525 w 1476653"/>
                <a:gd name="connsiteY93" fmla="*/ 745885 h 965123"/>
                <a:gd name="connsiteX94" fmla="*/ 1341835 w 1476653"/>
                <a:gd name="connsiteY94" fmla="*/ 748374 h 965123"/>
                <a:gd name="connsiteX95" fmla="*/ 1346150 w 1476653"/>
                <a:gd name="connsiteY95" fmla="*/ 751030 h 965123"/>
                <a:gd name="connsiteX96" fmla="*/ 1349124 w 1476653"/>
                <a:gd name="connsiteY96" fmla="*/ 752883 h 965123"/>
                <a:gd name="connsiteX97" fmla="*/ 1353328 w 1476653"/>
                <a:gd name="connsiteY97" fmla="*/ 755483 h 965123"/>
                <a:gd name="connsiteX98" fmla="*/ 1357782 w 1476653"/>
                <a:gd name="connsiteY98" fmla="*/ 761001 h 965123"/>
                <a:gd name="connsiteX99" fmla="*/ 1361640 w 1476653"/>
                <a:gd name="connsiteY99" fmla="*/ 765787 h 965123"/>
                <a:gd name="connsiteX100" fmla="*/ 1365997 w 1476653"/>
                <a:gd name="connsiteY100" fmla="*/ 770475 h 965123"/>
                <a:gd name="connsiteX101" fmla="*/ 1365651 w 1476653"/>
                <a:gd name="connsiteY101" fmla="*/ 774472 h 965123"/>
                <a:gd name="connsiteX102" fmla="*/ 1370174 w 1476653"/>
                <a:gd name="connsiteY102" fmla="*/ 780295 h 965123"/>
                <a:gd name="connsiteX103" fmla="*/ 1375042 w 1476653"/>
                <a:gd name="connsiteY103" fmla="*/ 787722 h 965123"/>
                <a:gd name="connsiteX104" fmla="*/ 1378845 w 1476653"/>
                <a:gd name="connsiteY104" fmla="*/ 794346 h 965123"/>
                <a:gd name="connsiteX105" fmla="*/ 1381501 w 1476653"/>
                <a:gd name="connsiteY105" fmla="*/ 797998 h 965123"/>
                <a:gd name="connsiteX106" fmla="*/ 1384778 w 1476653"/>
                <a:gd name="connsiteY106" fmla="*/ 803336 h 965123"/>
                <a:gd name="connsiteX107" fmla="*/ 1388775 w 1476653"/>
                <a:gd name="connsiteY107" fmla="*/ 809850 h 965123"/>
                <a:gd name="connsiteX108" fmla="*/ 1393367 w 1476653"/>
                <a:gd name="connsiteY108" fmla="*/ 817250 h 965123"/>
                <a:gd name="connsiteX109" fmla="*/ 1396825 w 1476653"/>
                <a:gd name="connsiteY109" fmla="*/ 821938 h 965123"/>
                <a:gd name="connsiteX110" fmla="*/ 1401361 w 1476653"/>
                <a:gd name="connsiteY110" fmla="*/ 828549 h 965123"/>
                <a:gd name="connsiteX111" fmla="*/ 1403684 w 1476653"/>
                <a:gd name="connsiteY111" fmla="*/ 832491 h 965123"/>
                <a:gd name="connsiteX112" fmla="*/ 1402551 w 1476653"/>
                <a:gd name="connsiteY112" fmla="*/ 835395 h 965123"/>
                <a:gd name="connsiteX113" fmla="*/ 1401126 w 1476653"/>
                <a:gd name="connsiteY113" fmla="*/ 839005 h 965123"/>
                <a:gd name="connsiteX114" fmla="*/ 1406451 w 1476653"/>
                <a:gd name="connsiteY114" fmla="*/ 840249 h 965123"/>
                <a:gd name="connsiteX115" fmla="*/ 1410143 w 1476653"/>
                <a:gd name="connsiteY115" fmla="*/ 841107 h 965123"/>
                <a:gd name="connsiteX116" fmla="*/ 1409535 w 1476653"/>
                <a:gd name="connsiteY116" fmla="*/ 845049 h 965123"/>
                <a:gd name="connsiteX117" fmla="*/ 1408746 w 1476653"/>
                <a:gd name="connsiteY117" fmla="*/ 850249 h 965123"/>
                <a:gd name="connsiteX118" fmla="*/ 1413020 w 1476653"/>
                <a:gd name="connsiteY118" fmla="*/ 851908 h 965123"/>
                <a:gd name="connsiteX119" fmla="*/ 1415911 w 1476653"/>
                <a:gd name="connsiteY119" fmla="*/ 853056 h 965123"/>
                <a:gd name="connsiteX120" fmla="*/ 1415565 w 1476653"/>
                <a:gd name="connsiteY120" fmla="*/ 855767 h 965123"/>
                <a:gd name="connsiteX121" fmla="*/ 1417349 w 1476653"/>
                <a:gd name="connsiteY121" fmla="*/ 858671 h 965123"/>
                <a:gd name="connsiteX122" fmla="*/ 1418027 w 1476653"/>
                <a:gd name="connsiteY122" fmla="*/ 863637 h 965123"/>
                <a:gd name="connsiteX123" fmla="*/ 1422992 w 1476653"/>
                <a:gd name="connsiteY123" fmla="*/ 862890 h 965123"/>
                <a:gd name="connsiteX124" fmla="*/ 1425191 w 1476653"/>
                <a:gd name="connsiteY124" fmla="*/ 862572 h 965123"/>
                <a:gd name="connsiteX125" fmla="*/ 1428372 w 1476653"/>
                <a:gd name="connsiteY125" fmla="*/ 864522 h 965123"/>
                <a:gd name="connsiteX126" fmla="*/ 1432562 w 1476653"/>
                <a:gd name="connsiteY126" fmla="*/ 867094 h 965123"/>
                <a:gd name="connsiteX127" fmla="*/ 1436767 w 1476653"/>
                <a:gd name="connsiteY127" fmla="*/ 869473 h 965123"/>
                <a:gd name="connsiteX128" fmla="*/ 1440363 w 1476653"/>
                <a:gd name="connsiteY128" fmla="*/ 871506 h 965123"/>
                <a:gd name="connsiteX129" fmla="*/ 1444954 w 1476653"/>
                <a:gd name="connsiteY129" fmla="*/ 872446 h 965123"/>
                <a:gd name="connsiteX130" fmla="*/ 1450625 w 1476653"/>
                <a:gd name="connsiteY130" fmla="*/ 873926 h 965123"/>
                <a:gd name="connsiteX131" fmla="*/ 1453737 w 1476653"/>
                <a:gd name="connsiteY131" fmla="*/ 877744 h 965123"/>
                <a:gd name="connsiteX132" fmla="*/ 1458923 w 1476653"/>
                <a:gd name="connsiteY132" fmla="*/ 878988 h 965123"/>
                <a:gd name="connsiteX133" fmla="*/ 1461343 w 1476653"/>
                <a:gd name="connsiteY133" fmla="*/ 884465 h 965123"/>
                <a:gd name="connsiteX134" fmla="*/ 1467360 w 1476653"/>
                <a:gd name="connsiteY134" fmla="*/ 885931 h 965123"/>
                <a:gd name="connsiteX135" fmla="*/ 1470623 w 1476653"/>
                <a:gd name="connsiteY135" fmla="*/ 884258 h 965123"/>
                <a:gd name="connsiteX136" fmla="*/ 1472076 w 1476653"/>
                <a:gd name="connsiteY136" fmla="*/ 886415 h 965123"/>
                <a:gd name="connsiteX137" fmla="*/ 1473320 w 1476653"/>
                <a:gd name="connsiteY137" fmla="*/ 888988 h 965123"/>
                <a:gd name="connsiteX138" fmla="*/ 1473929 w 1476653"/>
                <a:gd name="connsiteY138" fmla="*/ 892265 h 965123"/>
                <a:gd name="connsiteX139" fmla="*/ 1473929 w 1476653"/>
                <a:gd name="connsiteY139" fmla="*/ 895557 h 965123"/>
                <a:gd name="connsiteX140" fmla="*/ 1472740 w 1476653"/>
                <a:gd name="connsiteY140" fmla="*/ 898420 h 965123"/>
                <a:gd name="connsiteX141" fmla="*/ 1471924 w 1476653"/>
                <a:gd name="connsiteY141" fmla="*/ 901490 h 965123"/>
                <a:gd name="connsiteX142" fmla="*/ 1471509 w 1476653"/>
                <a:gd name="connsiteY142" fmla="*/ 904713 h 965123"/>
                <a:gd name="connsiteX143" fmla="*/ 1471564 w 1476653"/>
                <a:gd name="connsiteY143" fmla="*/ 908115 h 965123"/>
                <a:gd name="connsiteX144" fmla="*/ 1472117 w 1476653"/>
                <a:gd name="connsiteY144" fmla="*/ 911725 h 965123"/>
                <a:gd name="connsiteX145" fmla="*/ 1472988 w 1476653"/>
                <a:gd name="connsiteY145" fmla="*/ 914809 h 965123"/>
                <a:gd name="connsiteX146" fmla="*/ 1475381 w 1476653"/>
                <a:gd name="connsiteY146" fmla="*/ 920465 h 965123"/>
                <a:gd name="connsiteX147" fmla="*/ 1476335 w 1476653"/>
                <a:gd name="connsiteY147" fmla="*/ 923978 h 965123"/>
                <a:gd name="connsiteX148" fmla="*/ 1476653 w 1476653"/>
                <a:gd name="connsiteY148" fmla="*/ 926371 h 965123"/>
                <a:gd name="connsiteX149" fmla="*/ 1473431 w 1476653"/>
                <a:gd name="connsiteY149" fmla="*/ 935153 h 965123"/>
                <a:gd name="connsiteX150" fmla="*/ 1472463 w 1476653"/>
                <a:gd name="connsiteY150" fmla="*/ 939275 h 965123"/>
                <a:gd name="connsiteX151" fmla="*/ 1472781 w 1476653"/>
                <a:gd name="connsiteY151" fmla="*/ 941045 h 965123"/>
                <a:gd name="connsiteX152" fmla="*/ 1470236 w 1476653"/>
                <a:gd name="connsiteY152" fmla="*/ 945485 h 965123"/>
                <a:gd name="connsiteX153" fmla="*/ 1465354 w 1476653"/>
                <a:gd name="connsiteY153" fmla="*/ 951819 h 965123"/>
                <a:gd name="connsiteX154" fmla="*/ 1463224 w 1476653"/>
                <a:gd name="connsiteY154" fmla="*/ 955401 h 965123"/>
                <a:gd name="connsiteX155" fmla="*/ 1461924 w 1476653"/>
                <a:gd name="connsiteY155" fmla="*/ 954405 h 965123"/>
                <a:gd name="connsiteX156" fmla="*/ 1454802 w 1476653"/>
                <a:gd name="connsiteY156" fmla="*/ 954198 h 965123"/>
                <a:gd name="connsiteX157" fmla="*/ 1451579 w 1476653"/>
                <a:gd name="connsiteY157" fmla="*/ 947020 h 965123"/>
                <a:gd name="connsiteX158" fmla="*/ 1449698 w 1476653"/>
                <a:gd name="connsiteY158" fmla="*/ 941363 h 965123"/>
                <a:gd name="connsiteX159" fmla="*/ 1447209 w 1476653"/>
                <a:gd name="connsiteY159" fmla="*/ 936522 h 965123"/>
                <a:gd name="connsiteX160" fmla="*/ 1447167 w 1476653"/>
                <a:gd name="connsiteY160" fmla="*/ 935388 h 965123"/>
                <a:gd name="connsiteX161" fmla="*/ 1448689 w 1476653"/>
                <a:gd name="connsiteY161" fmla="*/ 931875 h 965123"/>
                <a:gd name="connsiteX162" fmla="*/ 1455355 w 1476653"/>
                <a:gd name="connsiteY162" fmla="*/ 928473 h 965123"/>
                <a:gd name="connsiteX163" fmla="*/ 1455327 w 1476653"/>
                <a:gd name="connsiteY163" fmla="*/ 927353 h 965123"/>
                <a:gd name="connsiteX164" fmla="*/ 1452658 w 1476653"/>
                <a:gd name="connsiteY164" fmla="*/ 926869 h 965123"/>
                <a:gd name="connsiteX165" fmla="*/ 1451911 w 1476653"/>
                <a:gd name="connsiteY165" fmla="*/ 925735 h 965123"/>
                <a:gd name="connsiteX166" fmla="*/ 1450708 w 1476653"/>
                <a:gd name="connsiteY166" fmla="*/ 920341 h 965123"/>
                <a:gd name="connsiteX167" fmla="*/ 1450459 w 1476653"/>
                <a:gd name="connsiteY167" fmla="*/ 915542 h 965123"/>
                <a:gd name="connsiteX168" fmla="*/ 1449989 w 1476653"/>
                <a:gd name="connsiteY168" fmla="*/ 912375 h 965123"/>
                <a:gd name="connsiteX169" fmla="*/ 1448260 w 1476653"/>
                <a:gd name="connsiteY169" fmla="*/ 906013 h 965123"/>
                <a:gd name="connsiteX170" fmla="*/ 1446158 w 1476653"/>
                <a:gd name="connsiteY170" fmla="*/ 902223 h 965123"/>
                <a:gd name="connsiteX171" fmla="*/ 1441027 w 1476653"/>
                <a:gd name="connsiteY171" fmla="*/ 894866 h 965123"/>
                <a:gd name="connsiteX172" fmla="*/ 1440515 w 1476653"/>
                <a:gd name="connsiteY172" fmla="*/ 892929 h 965123"/>
                <a:gd name="connsiteX173" fmla="*/ 1442257 w 1476653"/>
                <a:gd name="connsiteY173" fmla="*/ 890315 h 965123"/>
                <a:gd name="connsiteX174" fmla="*/ 1443239 w 1476653"/>
                <a:gd name="connsiteY174" fmla="*/ 887937 h 965123"/>
                <a:gd name="connsiteX175" fmla="*/ 1436117 w 1476653"/>
                <a:gd name="connsiteY175" fmla="*/ 892542 h 965123"/>
                <a:gd name="connsiteX176" fmla="*/ 1426283 w 1476653"/>
                <a:gd name="connsiteY176" fmla="*/ 897590 h 965123"/>
                <a:gd name="connsiteX177" fmla="*/ 1422107 w 1476653"/>
                <a:gd name="connsiteY177" fmla="*/ 900868 h 965123"/>
                <a:gd name="connsiteX178" fmla="*/ 1421291 w 1476653"/>
                <a:gd name="connsiteY178" fmla="*/ 902099 h 965123"/>
                <a:gd name="connsiteX179" fmla="*/ 1421042 w 1476653"/>
                <a:gd name="connsiteY179" fmla="*/ 903094 h 965123"/>
                <a:gd name="connsiteX180" fmla="*/ 1422051 w 1476653"/>
                <a:gd name="connsiteY180" fmla="*/ 905764 h 965123"/>
                <a:gd name="connsiteX181" fmla="*/ 1422037 w 1476653"/>
                <a:gd name="connsiteY181" fmla="*/ 906649 h 965123"/>
                <a:gd name="connsiteX182" fmla="*/ 1421277 w 1476653"/>
                <a:gd name="connsiteY182" fmla="*/ 908350 h 965123"/>
                <a:gd name="connsiteX183" fmla="*/ 1420599 w 1476653"/>
                <a:gd name="connsiteY183" fmla="*/ 913052 h 965123"/>
                <a:gd name="connsiteX184" fmla="*/ 1418746 w 1476653"/>
                <a:gd name="connsiteY184" fmla="*/ 918087 h 965123"/>
                <a:gd name="connsiteX185" fmla="*/ 1417695 w 1476653"/>
                <a:gd name="connsiteY185" fmla="*/ 919193 h 965123"/>
                <a:gd name="connsiteX186" fmla="*/ 1413518 w 1476653"/>
                <a:gd name="connsiteY186" fmla="*/ 917713 h 965123"/>
                <a:gd name="connsiteX187" fmla="*/ 1412328 w 1476653"/>
                <a:gd name="connsiteY187" fmla="*/ 916220 h 965123"/>
                <a:gd name="connsiteX188" fmla="*/ 1409839 w 1476653"/>
                <a:gd name="connsiteY188" fmla="*/ 910024 h 965123"/>
                <a:gd name="connsiteX189" fmla="*/ 1410185 w 1476653"/>
                <a:gd name="connsiteY189" fmla="*/ 908281 h 965123"/>
                <a:gd name="connsiteX190" fmla="*/ 1411526 w 1476653"/>
                <a:gd name="connsiteY190" fmla="*/ 906773 h 965123"/>
                <a:gd name="connsiteX191" fmla="*/ 1413269 w 1476653"/>
                <a:gd name="connsiteY191" fmla="*/ 903537 h 965123"/>
                <a:gd name="connsiteX192" fmla="*/ 1415399 w 1476653"/>
                <a:gd name="connsiteY192" fmla="*/ 898586 h 965123"/>
                <a:gd name="connsiteX193" fmla="*/ 1419147 w 1476653"/>
                <a:gd name="connsiteY193" fmla="*/ 886166 h 965123"/>
                <a:gd name="connsiteX194" fmla="*/ 1422259 w 1476653"/>
                <a:gd name="connsiteY194" fmla="*/ 885862 h 965123"/>
                <a:gd name="connsiteX195" fmla="*/ 1427528 w 1476653"/>
                <a:gd name="connsiteY195" fmla="*/ 883013 h 965123"/>
                <a:gd name="connsiteX196" fmla="*/ 1418856 w 1476653"/>
                <a:gd name="connsiteY196" fmla="*/ 882515 h 965123"/>
                <a:gd name="connsiteX197" fmla="*/ 1417515 w 1476653"/>
                <a:gd name="connsiteY197" fmla="*/ 881976 h 965123"/>
                <a:gd name="connsiteX198" fmla="*/ 1416256 w 1476653"/>
                <a:gd name="connsiteY198" fmla="*/ 880427 h 965123"/>
                <a:gd name="connsiteX199" fmla="*/ 1414998 w 1476653"/>
                <a:gd name="connsiteY199" fmla="*/ 877826 h 965123"/>
                <a:gd name="connsiteX200" fmla="*/ 1413048 w 1476653"/>
                <a:gd name="connsiteY200" fmla="*/ 875033 h 965123"/>
                <a:gd name="connsiteX201" fmla="*/ 1409701 w 1476653"/>
                <a:gd name="connsiteY201" fmla="*/ 874244 h 965123"/>
                <a:gd name="connsiteX202" fmla="*/ 1408207 w 1476653"/>
                <a:gd name="connsiteY202" fmla="*/ 873262 h 965123"/>
                <a:gd name="connsiteX203" fmla="*/ 1405801 w 1476653"/>
                <a:gd name="connsiteY203" fmla="*/ 869791 h 965123"/>
                <a:gd name="connsiteX204" fmla="*/ 1404238 w 1476653"/>
                <a:gd name="connsiteY204" fmla="*/ 868311 h 965123"/>
                <a:gd name="connsiteX205" fmla="*/ 1403311 w 1476653"/>
                <a:gd name="connsiteY205" fmla="*/ 866361 h 965123"/>
                <a:gd name="connsiteX206" fmla="*/ 1403007 w 1476653"/>
                <a:gd name="connsiteY206" fmla="*/ 863982 h 965123"/>
                <a:gd name="connsiteX207" fmla="*/ 1402288 w 1476653"/>
                <a:gd name="connsiteY207" fmla="*/ 862834 h 965123"/>
                <a:gd name="connsiteX208" fmla="*/ 1400019 w 1476653"/>
                <a:gd name="connsiteY208" fmla="*/ 862585 h 965123"/>
                <a:gd name="connsiteX209" fmla="*/ 1398733 w 1476653"/>
                <a:gd name="connsiteY209" fmla="*/ 861825 h 965123"/>
                <a:gd name="connsiteX210" fmla="*/ 1397945 w 1476653"/>
                <a:gd name="connsiteY210" fmla="*/ 855712 h 965123"/>
                <a:gd name="connsiteX211" fmla="*/ 1393422 w 1476653"/>
                <a:gd name="connsiteY211" fmla="*/ 854495 h 965123"/>
                <a:gd name="connsiteX212" fmla="*/ 1391500 w 1476653"/>
                <a:gd name="connsiteY212" fmla="*/ 853236 h 965123"/>
                <a:gd name="connsiteX213" fmla="*/ 1388333 w 1476653"/>
                <a:gd name="connsiteY213" fmla="*/ 849613 h 965123"/>
                <a:gd name="connsiteX214" fmla="*/ 1387420 w 1476653"/>
                <a:gd name="connsiteY214" fmla="*/ 847787 h 965123"/>
                <a:gd name="connsiteX215" fmla="*/ 1387074 w 1476653"/>
                <a:gd name="connsiteY215" fmla="*/ 846252 h 965123"/>
                <a:gd name="connsiteX216" fmla="*/ 1387462 w 1476653"/>
                <a:gd name="connsiteY216" fmla="*/ 841951 h 965123"/>
                <a:gd name="connsiteX217" fmla="*/ 1387102 w 1476653"/>
                <a:gd name="connsiteY217" fmla="*/ 841162 h 965123"/>
                <a:gd name="connsiteX218" fmla="*/ 1384585 w 1476653"/>
                <a:gd name="connsiteY218" fmla="*/ 841771 h 965123"/>
                <a:gd name="connsiteX219" fmla="*/ 1368265 w 1476653"/>
                <a:gd name="connsiteY219" fmla="*/ 836239 h 965123"/>
                <a:gd name="connsiteX220" fmla="*/ 1368542 w 1476653"/>
                <a:gd name="connsiteY220" fmla="*/ 827456 h 965123"/>
                <a:gd name="connsiteX221" fmla="*/ 1364918 w 1476653"/>
                <a:gd name="connsiteY221" fmla="*/ 816129 h 965123"/>
                <a:gd name="connsiteX222" fmla="*/ 1361516 w 1476653"/>
                <a:gd name="connsiteY222" fmla="*/ 811648 h 965123"/>
                <a:gd name="connsiteX223" fmla="*/ 1362000 w 1476653"/>
                <a:gd name="connsiteY223" fmla="*/ 809795 h 965123"/>
                <a:gd name="connsiteX224" fmla="*/ 1362608 w 1476653"/>
                <a:gd name="connsiteY224" fmla="*/ 808799 h 965123"/>
                <a:gd name="connsiteX225" fmla="*/ 1363991 w 1476653"/>
                <a:gd name="connsiteY225" fmla="*/ 808689 h 965123"/>
                <a:gd name="connsiteX226" fmla="*/ 1370270 w 1476653"/>
                <a:gd name="connsiteY226" fmla="*/ 811717 h 965123"/>
                <a:gd name="connsiteX227" fmla="*/ 1376190 w 1476653"/>
                <a:gd name="connsiteY227" fmla="*/ 815382 h 965123"/>
                <a:gd name="connsiteX228" fmla="*/ 1376909 w 1476653"/>
                <a:gd name="connsiteY228" fmla="*/ 814746 h 965123"/>
                <a:gd name="connsiteX229" fmla="*/ 1367283 w 1476653"/>
                <a:gd name="connsiteY229" fmla="*/ 806821 h 965123"/>
                <a:gd name="connsiteX230" fmla="*/ 1364849 w 1476653"/>
                <a:gd name="connsiteY230" fmla="*/ 804401 h 965123"/>
                <a:gd name="connsiteX231" fmla="*/ 1364102 w 1476653"/>
                <a:gd name="connsiteY231" fmla="*/ 801372 h 965123"/>
                <a:gd name="connsiteX232" fmla="*/ 1363964 w 1476653"/>
                <a:gd name="connsiteY232" fmla="*/ 799740 h 965123"/>
                <a:gd name="connsiteX233" fmla="*/ 1364641 w 1476653"/>
                <a:gd name="connsiteY233" fmla="*/ 798814 h 965123"/>
                <a:gd name="connsiteX234" fmla="*/ 1373175 w 1476653"/>
                <a:gd name="connsiteY234" fmla="*/ 799035 h 965123"/>
                <a:gd name="connsiteX235" fmla="*/ 1373617 w 1476653"/>
                <a:gd name="connsiteY235" fmla="*/ 798357 h 965123"/>
                <a:gd name="connsiteX236" fmla="*/ 1364877 w 1476653"/>
                <a:gd name="connsiteY236" fmla="*/ 796407 h 965123"/>
                <a:gd name="connsiteX237" fmla="*/ 1363148 w 1476653"/>
                <a:gd name="connsiteY237" fmla="*/ 796504 h 965123"/>
                <a:gd name="connsiteX238" fmla="*/ 1361474 w 1476653"/>
                <a:gd name="connsiteY238" fmla="*/ 800197 h 965123"/>
                <a:gd name="connsiteX239" fmla="*/ 1360603 w 1476653"/>
                <a:gd name="connsiteY239" fmla="*/ 801082 h 965123"/>
                <a:gd name="connsiteX240" fmla="*/ 1358764 w 1476653"/>
                <a:gd name="connsiteY240" fmla="*/ 801027 h 965123"/>
                <a:gd name="connsiteX241" fmla="*/ 1358113 w 1476653"/>
                <a:gd name="connsiteY241" fmla="*/ 800515 h 965123"/>
                <a:gd name="connsiteX242" fmla="*/ 1355665 w 1476653"/>
                <a:gd name="connsiteY242" fmla="*/ 796297 h 965123"/>
                <a:gd name="connsiteX243" fmla="*/ 1353425 w 1476653"/>
                <a:gd name="connsiteY243" fmla="*/ 793378 h 965123"/>
                <a:gd name="connsiteX244" fmla="*/ 1349331 w 1476653"/>
                <a:gd name="connsiteY244" fmla="*/ 789395 h 965123"/>
                <a:gd name="connsiteX245" fmla="*/ 1348446 w 1476653"/>
                <a:gd name="connsiteY245" fmla="*/ 786449 h 965123"/>
                <a:gd name="connsiteX246" fmla="*/ 1348031 w 1476653"/>
                <a:gd name="connsiteY246" fmla="*/ 782037 h 965123"/>
                <a:gd name="connsiteX247" fmla="*/ 1348308 w 1476653"/>
                <a:gd name="connsiteY247" fmla="*/ 777847 h 965123"/>
                <a:gd name="connsiteX248" fmla="*/ 1350922 w 1476653"/>
                <a:gd name="connsiteY248" fmla="*/ 768138 h 965123"/>
                <a:gd name="connsiteX249" fmla="*/ 1352084 w 1476653"/>
                <a:gd name="connsiteY249" fmla="*/ 766409 h 965123"/>
                <a:gd name="connsiteX250" fmla="*/ 1352374 w 1476653"/>
                <a:gd name="connsiteY250" fmla="*/ 765330 h 965123"/>
                <a:gd name="connsiteX251" fmla="*/ 1351406 w 1476653"/>
                <a:gd name="connsiteY251" fmla="*/ 765538 h 965123"/>
                <a:gd name="connsiteX252" fmla="*/ 1350562 w 1476653"/>
                <a:gd name="connsiteY252" fmla="*/ 766520 h 965123"/>
                <a:gd name="connsiteX253" fmla="*/ 1348225 w 1476653"/>
                <a:gd name="connsiteY253" fmla="*/ 771084 h 965123"/>
                <a:gd name="connsiteX254" fmla="*/ 1345943 w 1476653"/>
                <a:gd name="connsiteY254" fmla="*/ 778483 h 965123"/>
                <a:gd name="connsiteX255" fmla="*/ 1343882 w 1476653"/>
                <a:gd name="connsiteY255" fmla="*/ 781083 h 965123"/>
                <a:gd name="connsiteX256" fmla="*/ 1342499 w 1476653"/>
                <a:gd name="connsiteY256" fmla="*/ 780544 h 965123"/>
                <a:gd name="connsiteX257" fmla="*/ 1340245 w 1476653"/>
                <a:gd name="connsiteY257" fmla="*/ 777695 h 965123"/>
                <a:gd name="connsiteX258" fmla="*/ 1335750 w 1476653"/>
                <a:gd name="connsiteY258" fmla="*/ 774334 h 965123"/>
                <a:gd name="connsiteX259" fmla="*/ 1330688 w 1476653"/>
                <a:gd name="connsiteY259" fmla="*/ 773656 h 965123"/>
                <a:gd name="connsiteX260" fmla="*/ 1327369 w 1476653"/>
                <a:gd name="connsiteY260" fmla="*/ 770074 h 965123"/>
                <a:gd name="connsiteX261" fmla="*/ 1322210 w 1476653"/>
                <a:gd name="connsiteY261" fmla="*/ 760020 h 965123"/>
                <a:gd name="connsiteX262" fmla="*/ 1321352 w 1476653"/>
                <a:gd name="connsiteY262" fmla="*/ 754888 h 965123"/>
                <a:gd name="connsiteX263" fmla="*/ 1320716 w 1476653"/>
                <a:gd name="connsiteY263" fmla="*/ 753671 h 965123"/>
                <a:gd name="connsiteX264" fmla="*/ 1318102 w 1476653"/>
                <a:gd name="connsiteY264" fmla="*/ 752095 h 965123"/>
                <a:gd name="connsiteX265" fmla="*/ 1316484 w 1476653"/>
                <a:gd name="connsiteY265" fmla="*/ 749674 h 965123"/>
                <a:gd name="connsiteX266" fmla="*/ 1313552 w 1476653"/>
                <a:gd name="connsiteY266" fmla="*/ 737255 h 965123"/>
                <a:gd name="connsiteX267" fmla="*/ 1310081 w 1476653"/>
                <a:gd name="connsiteY267" fmla="*/ 728652 h 965123"/>
                <a:gd name="connsiteX268" fmla="*/ 1309140 w 1476653"/>
                <a:gd name="connsiteY268" fmla="*/ 724061 h 965123"/>
                <a:gd name="connsiteX269" fmla="*/ 1309196 w 1476653"/>
                <a:gd name="connsiteY269" fmla="*/ 719469 h 965123"/>
                <a:gd name="connsiteX270" fmla="*/ 1308781 w 1476653"/>
                <a:gd name="connsiteY270" fmla="*/ 718985 h 965123"/>
                <a:gd name="connsiteX271" fmla="*/ 1307854 w 1476653"/>
                <a:gd name="connsiteY271" fmla="*/ 722595 h 965123"/>
                <a:gd name="connsiteX272" fmla="*/ 1307660 w 1476653"/>
                <a:gd name="connsiteY272" fmla="*/ 724503 h 965123"/>
                <a:gd name="connsiteX273" fmla="*/ 1305683 w 1476653"/>
                <a:gd name="connsiteY273" fmla="*/ 725098 h 965123"/>
                <a:gd name="connsiteX274" fmla="*/ 1307688 w 1476653"/>
                <a:gd name="connsiteY274" fmla="*/ 728666 h 965123"/>
                <a:gd name="connsiteX275" fmla="*/ 1308214 w 1476653"/>
                <a:gd name="connsiteY275" fmla="*/ 730450 h 965123"/>
                <a:gd name="connsiteX276" fmla="*/ 1307287 w 1476653"/>
                <a:gd name="connsiteY276" fmla="*/ 730326 h 965123"/>
                <a:gd name="connsiteX277" fmla="*/ 1305406 w 1476653"/>
                <a:gd name="connsiteY277" fmla="*/ 730879 h 965123"/>
                <a:gd name="connsiteX278" fmla="*/ 1308850 w 1476653"/>
                <a:gd name="connsiteY278" fmla="*/ 736909 h 965123"/>
                <a:gd name="connsiteX279" fmla="*/ 1310689 w 1476653"/>
                <a:gd name="connsiteY279" fmla="*/ 746410 h 965123"/>
                <a:gd name="connsiteX280" fmla="*/ 1313151 w 1476653"/>
                <a:gd name="connsiteY280" fmla="*/ 753367 h 965123"/>
                <a:gd name="connsiteX281" fmla="*/ 1314797 w 1476653"/>
                <a:gd name="connsiteY281" fmla="*/ 759024 h 965123"/>
                <a:gd name="connsiteX282" fmla="*/ 1315613 w 1476653"/>
                <a:gd name="connsiteY282" fmla="*/ 763325 h 965123"/>
                <a:gd name="connsiteX283" fmla="*/ 1316705 w 1476653"/>
                <a:gd name="connsiteY283" fmla="*/ 767460 h 965123"/>
                <a:gd name="connsiteX284" fmla="*/ 1319637 w 1476653"/>
                <a:gd name="connsiteY284" fmla="*/ 776478 h 965123"/>
                <a:gd name="connsiteX285" fmla="*/ 1320052 w 1476653"/>
                <a:gd name="connsiteY285" fmla="*/ 778289 h 965123"/>
                <a:gd name="connsiteX286" fmla="*/ 1319803 w 1476653"/>
                <a:gd name="connsiteY286" fmla="*/ 779769 h 965123"/>
                <a:gd name="connsiteX287" fmla="*/ 1319043 w 1476653"/>
                <a:gd name="connsiteY287" fmla="*/ 781581 h 965123"/>
                <a:gd name="connsiteX288" fmla="*/ 1317618 w 1476653"/>
                <a:gd name="connsiteY288" fmla="*/ 782342 h 965123"/>
                <a:gd name="connsiteX289" fmla="*/ 1313040 w 1476653"/>
                <a:gd name="connsiteY289" fmla="*/ 781346 h 965123"/>
                <a:gd name="connsiteX290" fmla="*/ 1311229 w 1476653"/>
                <a:gd name="connsiteY290" fmla="*/ 779147 h 965123"/>
                <a:gd name="connsiteX291" fmla="*/ 1308629 w 1476653"/>
                <a:gd name="connsiteY291" fmla="*/ 775108 h 965123"/>
                <a:gd name="connsiteX292" fmla="*/ 1305143 w 1476653"/>
                <a:gd name="connsiteY292" fmla="*/ 773324 h 965123"/>
                <a:gd name="connsiteX293" fmla="*/ 1296734 w 1476653"/>
                <a:gd name="connsiteY293" fmla="*/ 774611 h 965123"/>
                <a:gd name="connsiteX294" fmla="*/ 1296043 w 1476653"/>
                <a:gd name="connsiteY294" fmla="*/ 774320 h 965123"/>
                <a:gd name="connsiteX295" fmla="*/ 1295974 w 1476653"/>
                <a:gd name="connsiteY295" fmla="*/ 770918 h 965123"/>
                <a:gd name="connsiteX296" fmla="*/ 1296734 w 1476653"/>
                <a:gd name="connsiteY296" fmla="*/ 764832 h 965123"/>
                <a:gd name="connsiteX297" fmla="*/ 1295877 w 1476653"/>
                <a:gd name="connsiteY297" fmla="*/ 762412 h 965123"/>
                <a:gd name="connsiteX298" fmla="*/ 1291216 w 1476653"/>
                <a:gd name="connsiteY298" fmla="*/ 753685 h 965123"/>
                <a:gd name="connsiteX299" fmla="*/ 1291216 w 1476653"/>
                <a:gd name="connsiteY299" fmla="*/ 751943 h 965123"/>
                <a:gd name="connsiteX300" fmla="*/ 1297080 w 1476653"/>
                <a:gd name="connsiteY300" fmla="*/ 747628 h 965123"/>
                <a:gd name="connsiteX301" fmla="*/ 1294134 w 1476653"/>
                <a:gd name="connsiteY301" fmla="*/ 747420 h 965123"/>
                <a:gd name="connsiteX302" fmla="*/ 1291811 w 1476653"/>
                <a:gd name="connsiteY302" fmla="*/ 749080 h 965123"/>
                <a:gd name="connsiteX303" fmla="*/ 1290870 w 1476653"/>
                <a:gd name="connsiteY303" fmla="*/ 748098 h 965123"/>
                <a:gd name="connsiteX304" fmla="*/ 1289266 w 1476653"/>
                <a:gd name="connsiteY304" fmla="*/ 742413 h 965123"/>
                <a:gd name="connsiteX305" fmla="*/ 1288270 w 1476653"/>
                <a:gd name="connsiteY305" fmla="*/ 740311 h 965123"/>
                <a:gd name="connsiteX306" fmla="*/ 1287814 w 1476653"/>
                <a:gd name="connsiteY306" fmla="*/ 739896 h 965123"/>
                <a:gd name="connsiteX307" fmla="*/ 1287745 w 1476653"/>
                <a:gd name="connsiteY307" fmla="*/ 745345 h 965123"/>
                <a:gd name="connsiteX308" fmla="*/ 1288851 w 1476653"/>
                <a:gd name="connsiteY308" fmla="*/ 748139 h 965123"/>
                <a:gd name="connsiteX309" fmla="*/ 1289072 w 1476653"/>
                <a:gd name="connsiteY309" fmla="*/ 749771 h 965123"/>
                <a:gd name="connsiteX310" fmla="*/ 1288989 w 1476653"/>
                <a:gd name="connsiteY310" fmla="*/ 752081 h 965123"/>
                <a:gd name="connsiteX311" fmla="*/ 1288422 w 1476653"/>
                <a:gd name="connsiteY311" fmla="*/ 753754 h 965123"/>
                <a:gd name="connsiteX312" fmla="*/ 1287357 w 1476653"/>
                <a:gd name="connsiteY312" fmla="*/ 754778 h 965123"/>
                <a:gd name="connsiteX313" fmla="*/ 1286251 w 1476653"/>
                <a:gd name="connsiteY313" fmla="*/ 755068 h 965123"/>
                <a:gd name="connsiteX314" fmla="*/ 1284204 w 1476653"/>
                <a:gd name="connsiteY314" fmla="*/ 753948 h 965123"/>
                <a:gd name="connsiteX315" fmla="*/ 1281894 w 1476653"/>
                <a:gd name="connsiteY315" fmla="*/ 751860 h 965123"/>
                <a:gd name="connsiteX316" fmla="*/ 1279889 w 1476653"/>
                <a:gd name="connsiteY316" fmla="*/ 750905 h 965123"/>
                <a:gd name="connsiteX317" fmla="*/ 1279128 w 1476653"/>
                <a:gd name="connsiteY317" fmla="*/ 750034 h 965123"/>
                <a:gd name="connsiteX318" fmla="*/ 1278146 w 1476653"/>
                <a:gd name="connsiteY318" fmla="*/ 747655 h 965123"/>
                <a:gd name="connsiteX319" fmla="*/ 1276584 w 1476653"/>
                <a:gd name="connsiteY319" fmla="*/ 745885 h 965123"/>
                <a:gd name="connsiteX320" fmla="*/ 1269198 w 1476653"/>
                <a:gd name="connsiteY320" fmla="*/ 743797 h 965123"/>
                <a:gd name="connsiteX321" fmla="*/ 1264759 w 1476653"/>
                <a:gd name="connsiteY321" fmla="*/ 741196 h 965123"/>
                <a:gd name="connsiteX322" fmla="*/ 1264399 w 1476653"/>
                <a:gd name="connsiteY322" fmla="*/ 741929 h 965123"/>
                <a:gd name="connsiteX323" fmla="*/ 1265824 w 1476653"/>
                <a:gd name="connsiteY323" fmla="*/ 744806 h 965123"/>
                <a:gd name="connsiteX324" fmla="*/ 1266017 w 1476653"/>
                <a:gd name="connsiteY324" fmla="*/ 746493 h 965123"/>
                <a:gd name="connsiteX325" fmla="*/ 1264925 w 1476653"/>
                <a:gd name="connsiteY325" fmla="*/ 747047 h 965123"/>
                <a:gd name="connsiteX326" fmla="*/ 1263002 w 1476653"/>
                <a:gd name="connsiteY326" fmla="*/ 749840 h 965123"/>
                <a:gd name="connsiteX327" fmla="*/ 1263569 w 1476653"/>
                <a:gd name="connsiteY327" fmla="*/ 750200 h 965123"/>
                <a:gd name="connsiteX328" fmla="*/ 1265616 w 1476653"/>
                <a:gd name="connsiteY328" fmla="*/ 749246 h 965123"/>
                <a:gd name="connsiteX329" fmla="*/ 1267967 w 1476653"/>
                <a:gd name="connsiteY329" fmla="*/ 749273 h 965123"/>
                <a:gd name="connsiteX330" fmla="*/ 1271895 w 1476653"/>
                <a:gd name="connsiteY330" fmla="*/ 750822 h 965123"/>
                <a:gd name="connsiteX331" fmla="*/ 1275436 w 1476653"/>
                <a:gd name="connsiteY331" fmla="*/ 752911 h 965123"/>
                <a:gd name="connsiteX332" fmla="*/ 1276750 w 1476653"/>
                <a:gd name="connsiteY332" fmla="*/ 754114 h 965123"/>
                <a:gd name="connsiteX333" fmla="*/ 1277317 w 1476653"/>
                <a:gd name="connsiteY333" fmla="*/ 755926 h 965123"/>
                <a:gd name="connsiteX334" fmla="*/ 1277773 w 1476653"/>
                <a:gd name="connsiteY334" fmla="*/ 756562 h 965123"/>
                <a:gd name="connsiteX335" fmla="*/ 1281300 w 1476653"/>
                <a:gd name="connsiteY335" fmla="*/ 758581 h 965123"/>
                <a:gd name="connsiteX336" fmla="*/ 1281507 w 1476653"/>
                <a:gd name="connsiteY336" fmla="*/ 759688 h 965123"/>
                <a:gd name="connsiteX337" fmla="*/ 1279391 w 1476653"/>
                <a:gd name="connsiteY337" fmla="*/ 763048 h 965123"/>
                <a:gd name="connsiteX338" fmla="*/ 1283941 w 1476653"/>
                <a:gd name="connsiteY338" fmla="*/ 762564 h 965123"/>
                <a:gd name="connsiteX339" fmla="*/ 1286638 w 1476653"/>
                <a:gd name="connsiteY339" fmla="*/ 763657 h 965123"/>
                <a:gd name="connsiteX340" fmla="*/ 1290206 w 1476653"/>
                <a:gd name="connsiteY340" fmla="*/ 768650 h 965123"/>
                <a:gd name="connsiteX341" fmla="*/ 1291437 w 1476653"/>
                <a:gd name="connsiteY341" fmla="*/ 771457 h 965123"/>
                <a:gd name="connsiteX342" fmla="*/ 1291728 w 1476653"/>
                <a:gd name="connsiteY342" fmla="*/ 775136 h 965123"/>
                <a:gd name="connsiteX343" fmla="*/ 1291050 w 1476653"/>
                <a:gd name="connsiteY343" fmla="*/ 776243 h 965123"/>
                <a:gd name="connsiteX344" fmla="*/ 1289722 w 1476653"/>
                <a:gd name="connsiteY344" fmla="*/ 777017 h 965123"/>
                <a:gd name="connsiteX345" fmla="*/ 1280415 w 1476653"/>
                <a:gd name="connsiteY345" fmla="*/ 778511 h 965123"/>
                <a:gd name="connsiteX346" fmla="*/ 1277192 w 1476653"/>
                <a:gd name="connsiteY346" fmla="*/ 783019 h 965123"/>
                <a:gd name="connsiteX347" fmla="*/ 1276473 w 1476653"/>
                <a:gd name="connsiteY347" fmla="*/ 783102 h 965123"/>
                <a:gd name="connsiteX348" fmla="*/ 1273873 w 1476653"/>
                <a:gd name="connsiteY348" fmla="*/ 781954 h 965123"/>
                <a:gd name="connsiteX349" fmla="*/ 1269115 w 1476653"/>
                <a:gd name="connsiteY349" fmla="*/ 778552 h 965123"/>
                <a:gd name="connsiteX350" fmla="*/ 1263196 w 1476653"/>
                <a:gd name="connsiteY350" fmla="*/ 775344 h 965123"/>
                <a:gd name="connsiteX351" fmla="*/ 1249766 w 1476653"/>
                <a:gd name="connsiteY351" fmla="*/ 765690 h 965123"/>
                <a:gd name="connsiteX352" fmla="*/ 1249421 w 1476653"/>
                <a:gd name="connsiteY352" fmla="*/ 765220 h 965123"/>
                <a:gd name="connsiteX353" fmla="*/ 1249158 w 1476653"/>
                <a:gd name="connsiteY353" fmla="*/ 763297 h 965123"/>
                <a:gd name="connsiteX354" fmla="*/ 1248231 w 1476653"/>
                <a:gd name="connsiteY354" fmla="*/ 762357 h 965123"/>
                <a:gd name="connsiteX355" fmla="*/ 1246420 w 1476653"/>
                <a:gd name="connsiteY355" fmla="*/ 761527 h 965123"/>
                <a:gd name="connsiteX356" fmla="*/ 1243889 w 1476653"/>
                <a:gd name="connsiteY356" fmla="*/ 759038 h 965123"/>
                <a:gd name="connsiteX357" fmla="*/ 1240666 w 1476653"/>
                <a:gd name="connsiteY357" fmla="*/ 754875 h 965123"/>
                <a:gd name="connsiteX358" fmla="*/ 1238675 w 1476653"/>
                <a:gd name="connsiteY358" fmla="*/ 751611 h 965123"/>
                <a:gd name="connsiteX359" fmla="*/ 1237886 w 1476653"/>
                <a:gd name="connsiteY359" fmla="*/ 749259 h 965123"/>
                <a:gd name="connsiteX360" fmla="*/ 1235978 w 1476653"/>
                <a:gd name="connsiteY360" fmla="*/ 746563 h 965123"/>
                <a:gd name="connsiteX361" fmla="*/ 1230017 w 1476653"/>
                <a:gd name="connsiteY361" fmla="*/ 740975 h 965123"/>
                <a:gd name="connsiteX362" fmla="*/ 1226891 w 1476653"/>
                <a:gd name="connsiteY362" fmla="*/ 738859 h 965123"/>
                <a:gd name="connsiteX363" fmla="*/ 1224153 w 1476653"/>
                <a:gd name="connsiteY363" fmla="*/ 737656 h 965123"/>
                <a:gd name="connsiteX364" fmla="*/ 1221760 w 1476653"/>
                <a:gd name="connsiteY364" fmla="*/ 737393 h 965123"/>
                <a:gd name="connsiteX365" fmla="*/ 1221124 w 1476653"/>
                <a:gd name="connsiteY365" fmla="*/ 736646 h 965123"/>
                <a:gd name="connsiteX366" fmla="*/ 1222216 w 1476653"/>
                <a:gd name="connsiteY366" fmla="*/ 735401 h 965123"/>
                <a:gd name="connsiteX367" fmla="*/ 1222382 w 1476653"/>
                <a:gd name="connsiteY367" fmla="*/ 734641 h 965123"/>
                <a:gd name="connsiteX368" fmla="*/ 1217154 w 1476653"/>
                <a:gd name="connsiteY368" fmla="*/ 733507 h 965123"/>
                <a:gd name="connsiteX369" fmla="*/ 1212176 w 1476653"/>
                <a:gd name="connsiteY369" fmla="*/ 730907 h 965123"/>
                <a:gd name="connsiteX370" fmla="*/ 1199604 w 1476653"/>
                <a:gd name="connsiteY370" fmla="*/ 723411 h 965123"/>
                <a:gd name="connsiteX371" fmla="*/ 1193117 w 1476653"/>
                <a:gd name="connsiteY371" fmla="*/ 718736 h 965123"/>
                <a:gd name="connsiteX372" fmla="*/ 1189466 w 1476653"/>
                <a:gd name="connsiteY372" fmla="*/ 716426 h 965123"/>
                <a:gd name="connsiteX373" fmla="*/ 1187862 w 1476653"/>
                <a:gd name="connsiteY373" fmla="*/ 715140 h 965123"/>
                <a:gd name="connsiteX374" fmla="*/ 1187143 w 1476653"/>
                <a:gd name="connsiteY374" fmla="*/ 714103 h 965123"/>
                <a:gd name="connsiteX375" fmla="*/ 1188069 w 1476653"/>
                <a:gd name="connsiteY375" fmla="*/ 713038 h 965123"/>
                <a:gd name="connsiteX376" fmla="*/ 1190600 w 1476653"/>
                <a:gd name="connsiteY376" fmla="*/ 711945 h 965123"/>
                <a:gd name="connsiteX377" fmla="*/ 1192288 w 1476653"/>
                <a:gd name="connsiteY377" fmla="*/ 710687 h 965123"/>
                <a:gd name="connsiteX378" fmla="*/ 1194984 w 1476653"/>
                <a:gd name="connsiteY378" fmla="*/ 705970 h 965123"/>
                <a:gd name="connsiteX379" fmla="*/ 1195220 w 1476653"/>
                <a:gd name="connsiteY379" fmla="*/ 704449 h 965123"/>
                <a:gd name="connsiteX380" fmla="*/ 1193795 w 1476653"/>
                <a:gd name="connsiteY380" fmla="*/ 700992 h 965123"/>
                <a:gd name="connsiteX381" fmla="*/ 1193145 w 1476653"/>
                <a:gd name="connsiteY381" fmla="*/ 697866 h 965123"/>
                <a:gd name="connsiteX382" fmla="*/ 1193187 w 1476653"/>
                <a:gd name="connsiteY382" fmla="*/ 696123 h 965123"/>
                <a:gd name="connsiteX383" fmla="*/ 1193491 w 1476653"/>
                <a:gd name="connsiteY383" fmla="*/ 694422 h 965123"/>
                <a:gd name="connsiteX384" fmla="*/ 1193906 w 1476653"/>
                <a:gd name="connsiteY384" fmla="*/ 693288 h 965123"/>
                <a:gd name="connsiteX385" fmla="*/ 1195067 w 1476653"/>
                <a:gd name="connsiteY385" fmla="*/ 692182 h 965123"/>
                <a:gd name="connsiteX386" fmla="*/ 1195842 w 1476653"/>
                <a:gd name="connsiteY386" fmla="*/ 691642 h 965123"/>
                <a:gd name="connsiteX387" fmla="*/ 1196838 w 1476653"/>
                <a:gd name="connsiteY387" fmla="*/ 692029 h 965123"/>
                <a:gd name="connsiteX388" fmla="*/ 1199963 w 1476653"/>
                <a:gd name="connsiteY388" fmla="*/ 696372 h 965123"/>
                <a:gd name="connsiteX389" fmla="*/ 1200392 w 1476653"/>
                <a:gd name="connsiteY389" fmla="*/ 697921 h 965123"/>
                <a:gd name="connsiteX390" fmla="*/ 1200240 w 1476653"/>
                <a:gd name="connsiteY390" fmla="*/ 703827 h 965123"/>
                <a:gd name="connsiteX391" fmla="*/ 1201125 w 1476653"/>
                <a:gd name="connsiteY391" fmla="*/ 710728 h 965123"/>
                <a:gd name="connsiteX392" fmla="*/ 1201416 w 1476653"/>
                <a:gd name="connsiteY392" fmla="*/ 710230 h 965123"/>
                <a:gd name="connsiteX393" fmla="*/ 1201706 w 1476653"/>
                <a:gd name="connsiteY393" fmla="*/ 707962 h 965123"/>
                <a:gd name="connsiteX394" fmla="*/ 1201872 w 1476653"/>
                <a:gd name="connsiteY394" fmla="*/ 703578 h 965123"/>
                <a:gd name="connsiteX395" fmla="*/ 1202232 w 1476653"/>
                <a:gd name="connsiteY395" fmla="*/ 701489 h 965123"/>
                <a:gd name="connsiteX396" fmla="*/ 1202909 w 1476653"/>
                <a:gd name="connsiteY396" fmla="*/ 699470 h 965123"/>
                <a:gd name="connsiteX397" fmla="*/ 1204043 w 1476653"/>
                <a:gd name="connsiteY397" fmla="*/ 698405 h 965123"/>
                <a:gd name="connsiteX398" fmla="*/ 1207598 w 1476653"/>
                <a:gd name="connsiteY398" fmla="*/ 699041 h 965123"/>
                <a:gd name="connsiteX399" fmla="*/ 1209230 w 1476653"/>
                <a:gd name="connsiteY399" fmla="*/ 698696 h 965123"/>
                <a:gd name="connsiteX400" fmla="*/ 1202301 w 1476653"/>
                <a:gd name="connsiteY400" fmla="*/ 695556 h 965123"/>
                <a:gd name="connsiteX401" fmla="*/ 1197972 w 1476653"/>
                <a:gd name="connsiteY401" fmla="*/ 689706 h 965123"/>
                <a:gd name="connsiteX402" fmla="*/ 1197183 w 1476653"/>
                <a:gd name="connsiteY402" fmla="*/ 689097 h 965123"/>
                <a:gd name="connsiteX403" fmla="*/ 1194805 w 1476653"/>
                <a:gd name="connsiteY403" fmla="*/ 688807 h 965123"/>
                <a:gd name="connsiteX404" fmla="*/ 1192260 w 1476653"/>
                <a:gd name="connsiteY404" fmla="*/ 691158 h 965123"/>
                <a:gd name="connsiteX405" fmla="*/ 1185718 w 1476653"/>
                <a:gd name="connsiteY405" fmla="*/ 698848 h 965123"/>
                <a:gd name="connsiteX406" fmla="*/ 1183920 w 1476653"/>
                <a:gd name="connsiteY406" fmla="*/ 700189 h 965123"/>
                <a:gd name="connsiteX407" fmla="*/ 1175705 w 1476653"/>
                <a:gd name="connsiteY407" fmla="*/ 704394 h 965123"/>
                <a:gd name="connsiteX408" fmla="*/ 1170159 w 1476653"/>
                <a:gd name="connsiteY408" fmla="*/ 705196 h 965123"/>
                <a:gd name="connsiteX409" fmla="*/ 1163949 w 1476653"/>
                <a:gd name="connsiteY409" fmla="*/ 704394 h 965123"/>
                <a:gd name="connsiteX410" fmla="*/ 1158638 w 1476653"/>
                <a:gd name="connsiteY410" fmla="*/ 702914 h 965123"/>
                <a:gd name="connsiteX411" fmla="*/ 1145499 w 1476653"/>
                <a:gd name="connsiteY411" fmla="*/ 695874 h 965123"/>
                <a:gd name="connsiteX412" fmla="*/ 1143480 w 1476653"/>
                <a:gd name="connsiteY412" fmla="*/ 694229 h 965123"/>
                <a:gd name="connsiteX413" fmla="*/ 1146675 w 1476653"/>
                <a:gd name="connsiteY413" fmla="*/ 690162 h 965123"/>
                <a:gd name="connsiteX414" fmla="*/ 1146799 w 1476653"/>
                <a:gd name="connsiteY414" fmla="*/ 688821 h 965123"/>
                <a:gd name="connsiteX415" fmla="*/ 1145859 w 1476653"/>
                <a:gd name="connsiteY415" fmla="*/ 684520 h 965123"/>
                <a:gd name="connsiteX416" fmla="*/ 1145002 w 1476653"/>
                <a:gd name="connsiteY416" fmla="*/ 683261 h 965123"/>
                <a:gd name="connsiteX417" fmla="*/ 1143757 w 1476653"/>
                <a:gd name="connsiteY417" fmla="*/ 682556 h 965123"/>
                <a:gd name="connsiteX418" fmla="*/ 1143397 w 1476653"/>
                <a:gd name="connsiteY418" fmla="*/ 683040 h 965123"/>
                <a:gd name="connsiteX419" fmla="*/ 1143370 w 1476653"/>
                <a:gd name="connsiteY419" fmla="*/ 684312 h 965123"/>
                <a:gd name="connsiteX420" fmla="*/ 1143660 w 1476653"/>
                <a:gd name="connsiteY420" fmla="*/ 686663 h 965123"/>
                <a:gd name="connsiteX421" fmla="*/ 1142623 w 1476653"/>
                <a:gd name="connsiteY421" fmla="*/ 687853 h 965123"/>
                <a:gd name="connsiteX422" fmla="*/ 1140355 w 1476653"/>
                <a:gd name="connsiteY422" fmla="*/ 689139 h 965123"/>
                <a:gd name="connsiteX423" fmla="*/ 1136510 w 1476653"/>
                <a:gd name="connsiteY423" fmla="*/ 690398 h 965123"/>
                <a:gd name="connsiteX424" fmla="*/ 1124865 w 1476653"/>
                <a:gd name="connsiteY424" fmla="*/ 686608 h 965123"/>
                <a:gd name="connsiteX425" fmla="*/ 1112929 w 1476653"/>
                <a:gd name="connsiteY425" fmla="*/ 683330 h 965123"/>
                <a:gd name="connsiteX426" fmla="*/ 1102224 w 1476653"/>
                <a:gd name="connsiteY426" fmla="*/ 682348 h 965123"/>
                <a:gd name="connsiteX427" fmla="*/ 1086969 w 1476653"/>
                <a:gd name="connsiteY427" fmla="*/ 683939 h 965123"/>
                <a:gd name="connsiteX428" fmla="*/ 1078754 w 1476653"/>
                <a:gd name="connsiteY428" fmla="*/ 685820 h 965123"/>
                <a:gd name="connsiteX429" fmla="*/ 1074038 w 1476653"/>
                <a:gd name="connsiteY429" fmla="*/ 685778 h 965123"/>
                <a:gd name="connsiteX430" fmla="*/ 1069515 w 1476653"/>
                <a:gd name="connsiteY430" fmla="*/ 685142 h 965123"/>
                <a:gd name="connsiteX431" fmla="*/ 1069225 w 1476653"/>
                <a:gd name="connsiteY431" fmla="*/ 683538 h 965123"/>
                <a:gd name="connsiteX432" fmla="*/ 1071369 w 1476653"/>
                <a:gd name="connsiteY432" fmla="*/ 682722 h 965123"/>
                <a:gd name="connsiteX433" fmla="*/ 1071286 w 1476653"/>
                <a:gd name="connsiteY433" fmla="*/ 681546 h 965123"/>
                <a:gd name="connsiteX434" fmla="*/ 1068879 w 1476653"/>
                <a:gd name="connsiteY434" fmla="*/ 677812 h 965123"/>
                <a:gd name="connsiteX435" fmla="*/ 1065034 w 1476653"/>
                <a:gd name="connsiteY435" fmla="*/ 675392 h 965123"/>
                <a:gd name="connsiteX436" fmla="*/ 1059779 w 1476653"/>
                <a:gd name="connsiteY436" fmla="*/ 674327 h 965123"/>
                <a:gd name="connsiteX437" fmla="*/ 1056792 w 1476653"/>
                <a:gd name="connsiteY437" fmla="*/ 673082 h 965123"/>
                <a:gd name="connsiteX438" fmla="*/ 1056114 w 1476653"/>
                <a:gd name="connsiteY438" fmla="*/ 671685 h 965123"/>
                <a:gd name="connsiteX439" fmla="*/ 1054302 w 1476653"/>
                <a:gd name="connsiteY439" fmla="*/ 670288 h 965123"/>
                <a:gd name="connsiteX440" fmla="*/ 1051370 w 1476653"/>
                <a:gd name="connsiteY440" fmla="*/ 668905 h 965123"/>
                <a:gd name="connsiteX441" fmla="*/ 1050194 w 1476653"/>
                <a:gd name="connsiteY441" fmla="*/ 666665 h 965123"/>
                <a:gd name="connsiteX442" fmla="*/ 1051660 w 1476653"/>
                <a:gd name="connsiteY442" fmla="*/ 660026 h 965123"/>
                <a:gd name="connsiteX443" fmla="*/ 1052933 w 1476653"/>
                <a:gd name="connsiteY443" fmla="*/ 656043 h 965123"/>
                <a:gd name="connsiteX444" fmla="*/ 1054108 w 1476653"/>
                <a:gd name="connsiteY444" fmla="*/ 653346 h 965123"/>
                <a:gd name="connsiteX445" fmla="*/ 1056944 w 1476653"/>
                <a:gd name="connsiteY445" fmla="*/ 648906 h 965123"/>
                <a:gd name="connsiteX446" fmla="*/ 1056045 w 1476653"/>
                <a:gd name="connsiteY446" fmla="*/ 649197 h 965123"/>
                <a:gd name="connsiteX447" fmla="*/ 1052144 w 1476653"/>
                <a:gd name="connsiteY447" fmla="*/ 652336 h 965123"/>
                <a:gd name="connsiteX448" fmla="*/ 1048687 w 1476653"/>
                <a:gd name="connsiteY448" fmla="*/ 655600 h 965123"/>
                <a:gd name="connsiteX449" fmla="*/ 1045381 w 1476653"/>
                <a:gd name="connsiteY449" fmla="*/ 659943 h 965123"/>
                <a:gd name="connsiteX450" fmla="*/ 1043459 w 1476653"/>
                <a:gd name="connsiteY450" fmla="*/ 661893 h 965123"/>
                <a:gd name="connsiteX451" fmla="*/ 1041039 w 1476653"/>
                <a:gd name="connsiteY451" fmla="*/ 663622 h 965123"/>
                <a:gd name="connsiteX452" fmla="*/ 1037484 w 1476653"/>
                <a:gd name="connsiteY452" fmla="*/ 662917 h 965123"/>
                <a:gd name="connsiteX453" fmla="*/ 1032824 w 1476653"/>
                <a:gd name="connsiteY453" fmla="*/ 659749 h 965123"/>
                <a:gd name="connsiteX454" fmla="*/ 1028771 w 1476653"/>
                <a:gd name="connsiteY454" fmla="*/ 658007 h 965123"/>
                <a:gd name="connsiteX455" fmla="*/ 1025314 w 1476653"/>
                <a:gd name="connsiteY455" fmla="*/ 657661 h 965123"/>
                <a:gd name="connsiteX456" fmla="*/ 1023972 w 1476653"/>
                <a:gd name="connsiteY456" fmla="*/ 657053 h 965123"/>
                <a:gd name="connsiteX457" fmla="*/ 1026544 w 1476653"/>
                <a:gd name="connsiteY457" fmla="*/ 654701 h 965123"/>
                <a:gd name="connsiteX458" fmla="*/ 1028024 w 1476653"/>
                <a:gd name="connsiteY458" fmla="*/ 652779 h 965123"/>
                <a:gd name="connsiteX459" fmla="*/ 1030113 w 1476653"/>
                <a:gd name="connsiteY459" fmla="*/ 649667 h 965123"/>
                <a:gd name="connsiteX460" fmla="*/ 1030638 w 1476653"/>
                <a:gd name="connsiteY460" fmla="*/ 648090 h 965123"/>
                <a:gd name="connsiteX461" fmla="*/ 1018066 w 1476653"/>
                <a:gd name="connsiteY461" fmla="*/ 646624 h 965123"/>
                <a:gd name="connsiteX462" fmla="*/ 1017762 w 1476653"/>
                <a:gd name="connsiteY462" fmla="*/ 644909 h 965123"/>
                <a:gd name="connsiteX463" fmla="*/ 1017818 w 1476653"/>
                <a:gd name="connsiteY463" fmla="*/ 643609 h 965123"/>
                <a:gd name="connsiteX464" fmla="*/ 1017513 w 1476653"/>
                <a:gd name="connsiteY464" fmla="*/ 642544 h 965123"/>
                <a:gd name="connsiteX465" fmla="*/ 1015743 w 1476653"/>
                <a:gd name="connsiteY465" fmla="*/ 641646 h 965123"/>
                <a:gd name="connsiteX466" fmla="*/ 1013143 w 1476653"/>
                <a:gd name="connsiteY466" fmla="*/ 642019 h 965123"/>
                <a:gd name="connsiteX467" fmla="*/ 1008828 w 1476653"/>
                <a:gd name="connsiteY467" fmla="*/ 643734 h 965123"/>
                <a:gd name="connsiteX468" fmla="*/ 1007168 w 1476653"/>
                <a:gd name="connsiteY468" fmla="*/ 642047 h 965123"/>
                <a:gd name="connsiteX469" fmla="*/ 1007887 w 1476653"/>
                <a:gd name="connsiteY469" fmla="*/ 641244 h 965123"/>
                <a:gd name="connsiteX470" fmla="*/ 1009312 w 1476653"/>
                <a:gd name="connsiteY470" fmla="*/ 640691 h 965123"/>
                <a:gd name="connsiteX471" fmla="*/ 1012299 w 1476653"/>
                <a:gd name="connsiteY471" fmla="*/ 637994 h 965123"/>
                <a:gd name="connsiteX472" fmla="*/ 1008703 w 1476653"/>
                <a:gd name="connsiteY472" fmla="*/ 636196 h 965123"/>
                <a:gd name="connsiteX473" fmla="*/ 1006961 w 1476653"/>
                <a:gd name="connsiteY473" fmla="*/ 634302 h 965123"/>
                <a:gd name="connsiteX474" fmla="*/ 1006145 w 1476653"/>
                <a:gd name="connsiteY474" fmla="*/ 632822 h 965123"/>
                <a:gd name="connsiteX475" fmla="*/ 1006643 w 1476653"/>
                <a:gd name="connsiteY475" fmla="*/ 627622 h 965123"/>
                <a:gd name="connsiteX476" fmla="*/ 1007887 w 1476653"/>
                <a:gd name="connsiteY476" fmla="*/ 624413 h 965123"/>
                <a:gd name="connsiteX477" fmla="*/ 1016421 w 1476653"/>
                <a:gd name="connsiteY477" fmla="*/ 621827 h 965123"/>
                <a:gd name="connsiteX478" fmla="*/ 1013876 w 1476653"/>
                <a:gd name="connsiteY478" fmla="*/ 620374 h 965123"/>
                <a:gd name="connsiteX479" fmla="*/ 1008620 w 1476653"/>
                <a:gd name="connsiteY479" fmla="*/ 620374 h 965123"/>
                <a:gd name="connsiteX480" fmla="*/ 1004872 w 1476653"/>
                <a:gd name="connsiteY480" fmla="*/ 622822 h 965123"/>
                <a:gd name="connsiteX481" fmla="*/ 1000364 w 1476653"/>
                <a:gd name="connsiteY481" fmla="*/ 626432 h 965123"/>
                <a:gd name="connsiteX482" fmla="*/ 997445 w 1476653"/>
                <a:gd name="connsiteY482" fmla="*/ 627663 h 965123"/>
                <a:gd name="connsiteX483" fmla="*/ 996090 w 1476653"/>
                <a:gd name="connsiteY483" fmla="*/ 626543 h 965123"/>
                <a:gd name="connsiteX484" fmla="*/ 994251 w 1476653"/>
                <a:gd name="connsiteY484" fmla="*/ 626045 h 965123"/>
                <a:gd name="connsiteX485" fmla="*/ 991872 w 1476653"/>
                <a:gd name="connsiteY485" fmla="*/ 626155 h 965123"/>
                <a:gd name="connsiteX486" fmla="*/ 990198 w 1476653"/>
                <a:gd name="connsiteY486" fmla="*/ 627013 h 965123"/>
                <a:gd name="connsiteX487" fmla="*/ 989244 w 1476653"/>
                <a:gd name="connsiteY487" fmla="*/ 628645 h 965123"/>
                <a:gd name="connsiteX488" fmla="*/ 988221 w 1476653"/>
                <a:gd name="connsiteY488" fmla="*/ 629724 h 965123"/>
                <a:gd name="connsiteX489" fmla="*/ 987100 w 1476653"/>
                <a:gd name="connsiteY489" fmla="*/ 630194 h 965123"/>
                <a:gd name="connsiteX490" fmla="*/ 986367 w 1476653"/>
                <a:gd name="connsiteY490" fmla="*/ 629945 h 965123"/>
                <a:gd name="connsiteX491" fmla="*/ 985413 w 1476653"/>
                <a:gd name="connsiteY491" fmla="*/ 628092 h 965123"/>
                <a:gd name="connsiteX492" fmla="*/ 983117 w 1476653"/>
                <a:gd name="connsiteY492" fmla="*/ 626778 h 965123"/>
                <a:gd name="connsiteX493" fmla="*/ 982094 w 1476653"/>
                <a:gd name="connsiteY493" fmla="*/ 625326 h 965123"/>
                <a:gd name="connsiteX494" fmla="*/ 981347 w 1476653"/>
                <a:gd name="connsiteY494" fmla="*/ 626114 h 965123"/>
                <a:gd name="connsiteX495" fmla="*/ 980323 w 1476653"/>
                <a:gd name="connsiteY495" fmla="*/ 628562 h 965123"/>
                <a:gd name="connsiteX496" fmla="*/ 979355 w 1476653"/>
                <a:gd name="connsiteY496" fmla="*/ 629793 h 965123"/>
                <a:gd name="connsiteX497" fmla="*/ 975220 w 1476653"/>
                <a:gd name="connsiteY497" fmla="*/ 630692 h 965123"/>
                <a:gd name="connsiteX498" fmla="*/ 973035 w 1476653"/>
                <a:gd name="connsiteY498" fmla="*/ 630249 h 965123"/>
                <a:gd name="connsiteX499" fmla="*/ 970739 w 1476653"/>
                <a:gd name="connsiteY499" fmla="*/ 626819 h 965123"/>
                <a:gd name="connsiteX500" fmla="*/ 970449 w 1476653"/>
                <a:gd name="connsiteY500" fmla="*/ 625699 h 965123"/>
                <a:gd name="connsiteX501" fmla="*/ 971610 w 1476653"/>
                <a:gd name="connsiteY501" fmla="*/ 623044 h 965123"/>
                <a:gd name="connsiteX502" fmla="*/ 978443 w 1476653"/>
                <a:gd name="connsiteY502" fmla="*/ 612726 h 965123"/>
                <a:gd name="connsiteX503" fmla="*/ 977862 w 1476653"/>
                <a:gd name="connsiteY503" fmla="*/ 612726 h 965123"/>
                <a:gd name="connsiteX504" fmla="*/ 975842 w 1476653"/>
                <a:gd name="connsiteY504" fmla="*/ 614248 h 965123"/>
                <a:gd name="connsiteX505" fmla="*/ 971693 w 1476653"/>
                <a:gd name="connsiteY505" fmla="*/ 618231 h 965123"/>
                <a:gd name="connsiteX506" fmla="*/ 969923 w 1476653"/>
                <a:gd name="connsiteY506" fmla="*/ 619365 h 965123"/>
                <a:gd name="connsiteX507" fmla="*/ 967032 w 1476653"/>
                <a:gd name="connsiteY507" fmla="*/ 619254 h 965123"/>
                <a:gd name="connsiteX508" fmla="*/ 965746 w 1476653"/>
                <a:gd name="connsiteY508" fmla="*/ 618646 h 965123"/>
                <a:gd name="connsiteX509" fmla="*/ 964114 w 1476653"/>
                <a:gd name="connsiteY509" fmla="*/ 618839 h 965123"/>
                <a:gd name="connsiteX510" fmla="*/ 962095 w 1476653"/>
                <a:gd name="connsiteY510" fmla="*/ 619780 h 965123"/>
                <a:gd name="connsiteX511" fmla="*/ 960740 w 1476653"/>
                <a:gd name="connsiteY511" fmla="*/ 620941 h 965123"/>
                <a:gd name="connsiteX512" fmla="*/ 960007 w 1476653"/>
                <a:gd name="connsiteY512" fmla="*/ 622242 h 965123"/>
                <a:gd name="connsiteX513" fmla="*/ 960366 w 1476653"/>
                <a:gd name="connsiteY513" fmla="*/ 622518 h 965123"/>
                <a:gd name="connsiteX514" fmla="*/ 963395 w 1476653"/>
                <a:gd name="connsiteY514" fmla="*/ 621260 h 965123"/>
                <a:gd name="connsiteX515" fmla="*/ 965069 w 1476653"/>
                <a:gd name="connsiteY515" fmla="*/ 620997 h 965123"/>
                <a:gd name="connsiteX516" fmla="*/ 965456 w 1476653"/>
                <a:gd name="connsiteY516" fmla="*/ 621813 h 965123"/>
                <a:gd name="connsiteX517" fmla="*/ 962717 w 1476653"/>
                <a:gd name="connsiteY517" fmla="*/ 626515 h 965123"/>
                <a:gd name="connsiteX518" fmla="*/ 960906 w 1476653"/>
                <a:gd name="connsiteY518" fmla="*/ 631051 h 965123"/>
                <a:gd name="connsiteX519" fmla="*/ 959481 w 1476653"/>
                <a:gd name="connsiteY519" fmla="*/ 632089 h 965123"/>
                <a:gd name="connsiteX520" fmla="*/ 957448 w 1476653"/>
                <a:gd name="connsiteY520" fmla="*/ 631688 h 965123"/>
                <a:gd name="connsiteX521" fmla="*/ 955166 w 1476653"/>
                <a:gd name="connsiteY521" fmla="*/ 631937 h 965123"/>
                <a:gd name="connsiteX522" fmla="*/ 954972 w 1476653"/>
                <a:gd name="connsiteY522" fmla="*/ 633250 h 965123"/>
                <a:gd name="connsiteX523" fmla="*/ 958803 w 1476653"/>
                <a:gd name="connsiteY523" fmla="*/ 637413 h 965123"/>
                <a:gd name="connsiteX524" fmla="*/ 960256 w 1476653"/>
                <a:gd name="connsiteY524" fmla="*/ 638077 h 965123"/>
                <a:gd name="connsiteX525" fmla="*/ 962067 w 1476653"/>
                <a:gd name="connsiteY525" fmla="*/ 639612 h 965123"/>
                <a:gd name="connsiteX526" fmla="*/ 962261 w 1476653"/>
                <a:gd name="connsiteY526" fmla="*/ 640968 h 965123"/>
                <a:gd name="connsiteX527" fmla="*/ 961155 w 1476653"/>
                <a:gd name="connsiteY527" fmla="*/ 644481 h 965123"/>
                <a:gd name="connsiteX528" fmla="*/ 960435 w 1476653"/>
                <a:gd name="connsiteY528" fmla="*/ 645822 h 965123"/>
                <a:gd name="connsiteX529" fmla="*/ 959481 w 1476653"/>
                <a:gd name="connsiteY529" fmla="*/ 646472 h 965123"/>
                <a:gd name="connsiteX530" fmla="*/ 956037 w 1476653"/>
                <a:gd name="connsiteY530" fmla="*/ 646016 h 965123"/>
                <a:gd name="connsiteX531" fmla="*/ 954889 w 1476653"/>
                <a:gd name="connsiteY531" fmla="*/ 646279 h 965123"/>
                <a:gd name="connsiteX532" fmla="*/ 952317 w 1476653"/>
                <a:gd name="connsiteY532" fmla="*/ 648270 h 965123"/>
                <a:gd name="connsiteX533" fmla="*/ 950975 w 1476653"/>
                <a:gd name="connsiteY533" fmla="*/ 649999 h 965123"/>
                <a:gd name="connsiteX534" fmla="*/ 951363 w 1476653"/>
                <a:gd name="connsiteY534" fmla="*/ 650220 h 965123"/>
                <a:gd name="connsiteX535" fmla="*/ 953534 w 1476653"/>
                <a:gd name="connsiteY535" fmla="*/ 648893 h 965123"/>
                <a:gd name="connsiteX536" fmla="*/ 956508 w 1476653"/>
                <a:gd name="connsiteY536" fmla="*/ 648381 h 965123"/>
                <a:gd name="connsiteX537" fmla="*/ 960339 w 1476653"/>
                <a:gd name="connsiteY537" fmla="*/ 648658 h 965123"/>
                <a:gd name="connsiteX538" fmla="*/ 963271 w 1476653"/>
                <a:gd name="connsiteY538" fmla="*/ 648132 h 965123"/>
                <a:gd name="connsiteX539" fmla="*/ 965290 w 1476653"/>
                <a:gd name="connsiteY539" fmla="*/ 646790 h 965123"/>
                <a:gd name="connsiteX540" fmla="*/ 967088 w 1476653"/>
                <a:gd name="connsiteY540" fmla="*/ 647385 h 965123"/>
                <a:gd name="connsiteX541" fmla="*/ 968637 w 1476653"/>
                <a:gd name="connsiteY541" fmla="*/ 649944 h 965123"/>
                <a:gd name="connsiteX542" fmla="*/ 968955 w 1476653"/>
                <a:gd name="connsiteY542" fmla="*/ 652074 h 965123"/>
                <a:gd name="connsiteX543" fmla="*/ 968056 w 1476653"/>
                <a:gd name="connsiteY543" fmla="*/ 653775 h 965123"/>
                <a:gd name="connsiteX544" fmla="*/ 966479 w 1476653"/>
                <a:gd name="connsiteY544" fmla="*/ 654909 h 965123"/>
                <a:gd name="connsiteX545" fmla="*/ 964156 w 1476653"/>
                <a:gd name="connsiteY545" fmla="*/ 655448 h 965123"/>
                <a:gd name="connsiteX546" fmla="*/ 962648 w 1476653"/>
                <a:gd name="connsiteY546" fmla="*/ 656444 h 965123"/>
                <a:gd name="connsiteX547" fmla="*/ 961888 w 1476653"/>
                <a:gd name="connsiteY547" fmla="*/ 657896 h 965123"/>
                <a:gd name="connsiteX548" fmla="*/ 961320 w 1476653"/>
                <a:gd name="connsiteY548" fmla="*/ 660123 h 965123"/>
                <a:gd name="connsiteX549" fmla="*/ 960933 w 1476653"/>
                <a:gd name="connsiteY549" fmla="*/ 663124 h 965123"/>
                <a:gd name="connsiteX550" fmla="*/ 960961 w 1476653"/>
                <a:gd name="connsiteY550" fmla="*/ 668559 h 965123"/>
                <a:gd name="connsiteX551" fmla="*/ 960477 w 1476653"/>
                <a:gd name="connsiteY551" fmla="*/ 669251 h 965123"/>
                <a:gd name="connsiteX552" fmla="*/ 959578 w 1476653"/>
                <a:gd name="connsiteY552" fmla="*/ 669555 h 965123"/>
                <a:gd name="connsiteX553" fmla="*/ 958347 w 1476653"/>
                <a:gd name="connsiteY553" fmla="*/ 669514 h 965123"/>
                <a:gd name="connsiteX554" fmla="*/ 957102 w 1476653"/>
                <a:gd name="connsiteY554" fmla="*/ 670648 h 965123"/>
                <a:gd name="connsiteX555" fmla="*/ 953769 w 1476653"/>
                <a:gd name="connsiteY555" fmla="*/ 677549 h 965123"/>
                <a:gd name="connsiteX556" fmla="*/ 952773 w 1476653"/>
                <a:gd name="connsiteY556" fmla="*/ 678227 h 965123"/>
                <a:gd name="connsiteX557" fmla="*/ 951736 w 1476653"/>
                <a:gd name="connsiteY557" fmla="*/ 677342 h 965123"/>
                <a:gd name="connsiteX558" fmla="*/ 950754 w 1476653"/>
                <a:gd name="connsiteY558" fmla="*/ 677300 h 965123"/>
                <a:gd name="connsiteX559" fmla="*/ 949786 w 1476653"/>
                <a:gd name="connsiteY559" fmla="*/ 678171 h 965123"/>
                <a:gd name="connsiteX560" fmla="*/ 947836 w 1476653"/>
                <a:gd name="connsiteY560" fmla="*/ 678697 h 965123"/>
                <a:gd name="connsiteX561" fmla="*/ 944876 w 1476653"/>
                <a:gd name="connsiteY561" fmla="*/ 678877 h 965123"/>
                <a:gd name="connsiteX562" fmla="*/ 942414 w 1476653"/>
                <a:gd name="connsiteY562" fmla="*/ 678407 h 965123"/>
                <a:gd name="connsiteX563" fmla="*/ 938224 w 1476653"/>
                <a:gd name="connsiteY563" fmla="*/ 676387 h 965123"/>
                <a:gd name="connsiteX564" fmla="*/ 936564 w 1476653"/>
                <a:gd name="connsiteY564" fmla="*/ 675115 h 965123"/>
                <a:gd name="connsiteX565" fmla="*/ 935389 w 1476653"/>
                <a:gd name="connsiteY565" fmla="*/ 673151 h 965123"/>
                <a:gd name="connsiteX566" fmla="*/ 931253 w 1476653"/>
                <a:gd name="connsiteY566" fmla="*/ 674603 h 965123"/>
                <a:gd name="connsiteX567" fmla="*/ 930341 w 1476653"/>
                <a:gd name="connsiteY567" fmla="*/ 673690 h 965123"/>
                <a:gd name="connsiteX568" fmla="*/ 928446 w 1476653"/>
                <a:gd name="connsiteY568" fmla="*/ 668449 h 965123"/>
                <a:gd name="connsiteX569" fmla="*/ 927893 w 1476653"/>
                <a:gd name="connsiteY569" fmla="*/ 668725 h 965123"/>
                <a:gd name="connsiteX570" fmla="*/ 926828 w 1476653"/>
                <a:gd name="connsiteY570" fmla="*/ 674022 h 965123"/>
                <a:gd name="connsiteX571" fmla="*/ 925859 w 1476653"/>
                <a:gd name="connsiteY571" fmla="*/ 675793 h 965123"/>
                <a:gd name="connsiteX572" fmla="*/ 923024 w 1476653"/>
                <a:gd name="connsiteY572" fmla="*/ 679375 h 965123"/>
                <a:gd name="connsiteX573" fmla="*/ 920922 w 1476653"/>
                <a:gd name="connsiteY573" fmla="*/ 685889 h 965123"/>
                <a:gd name="connsiteX574" fmla="*/ 920507 w 1476653"/>
                <a:gd name="connsiteY574" fmla="*/ 686041 h 965123"/>
                <a:gd name="connsiteX575" fmla="*/ 920148 w 1476653"/>
                <a:gd name="connsiteY575" fmla="*/ 685045 h 965123"/>
                <a:gd name="connsiteX576" fmla="*/ 919373 w 1476653"/>
                <a:gd name="connsiteY576" fmla="*/ 678946 h 965123"/>
                <a:gd name="connsiteX577" fmla="*/ 918723 w 1476653"/>
                <a:gd name="connsiteY577" fmla="*/ 677549 h 965123"/>
                <a:gd name="connsiteX578" fmla="*/ 916123 w 1476653"/>
                <a:gd name="connsiteY578" fmla="*/ 680716 h 965123"/>
                <a:gd name="connsiteX579" fmla="*/ 915736 w 1476653"/>
                <a:gd name="connsiteY579" fmla="*/ 681906 h 965123"/>
                <a:gd name="connsiteX580" fmla="*/ 915805 w 1476653"/>
                <a:gd name="connsiteY580" fmla="*/ 686401 h 965123"/>
                <a:gd name="connsiteX581" fmla="*/ 915210 w 1476653"/>
                <a:gd name="connsiteY581" fmla="*/ 686995 h 965123"/>
                <a:gd name="connsiteX582" fmla="*/ 911047 w 1476653"/>
                <a:gd name="connsiteY582" fmla="*/ 684077 h 965123"/>
                <a:gd name="connsiteX583" fmla="*/ 909982 w 1476653"/>
                <a:gd name="connsiteY583" fmla="*/ 683828 h 965123"/>
                <a:gd name="connsiteX584" fmla="*/ 909678 w 1476653"/>
                <a:gd name="connsiteY584" fmla="*/ 684188 h 965123"/>
                <a:gd name="connsiteX585" fmla="*/ 910771 w 1476653"/>
                <a:gd name="connsiteY585" fmla="*/ 687797 h 965123"/>
                <a:gd name="connsiteX586" fmla="*/ 910452 w 1476653"/>
                <a:gd name="connsiteY586" fmla="*/ 689001 h 965123"/>
                <a:gd name="connsiteX587" fmla="*/ 903371 w 1476653"/>
                <a:gd name="connsiteY587" fmla="*/ 694879 h 965123"/>
                <a:gd name="connsiteX588" fmla="*/ 901795 w 1476653"/>
                <a:gd name="connsiteY588" fmla="*/ 694339 h 965123"/>
                <a:gd name="connsiteX589" fmla="*/ 900840 w 1476653"/>
                <a:gd name="connsiteY589" fmla="*/ 693551 h 965123"/>
                <a:gd name="connsiteX590" fmla="*/ 899692 w 1476653"/>
                <a:gd name="connsiteY590" fmla="*/ 693523 h 965123"/>
                <a:gd name="connsiteX591" fmla="*/ 895391 w 1476653"/>
                <a:gd name="connsiteY591" fmla="*/ 695473 h 965123"/>
                <a:gd name="connsiteX592" fmla="*/ 894299 w 1476653"/>
                <a:gd name="connsiteY592" fmla="*/ 695224 h 965123"/>
                <a:gd name="connsiteX593" fmla="*/ 892971 w 1476653"/>
                <a:gd name="connsiteY593" fmla="*/ 693606 h 965123"/>
                <a:gd name="connsiteX594" fmla="*/ 892252 w 1476653"/>
                <a:gd name="connsiteY594" fmla="*/ 693551 h 965123"/>
                <a:gd name="connsiteX595" fmla="*/ 891698 w 1476653"/>
                <a:gd name="connsiteY595" fmla="*/ 695017 h 965123"/>
                <a:gd name="connsiteX596" fmla="*/ 891284 w 1476653"/>
                <a:gd name="connsiteY596" fmla="*/ 697963 h 965123"/>
                <a:gd name="connsiteX597" fmla="*/ 889416 w 1476653"/>
                <a:gd name="connsiteY597" fmla="*/ 700590 h 965123"/>
                <a:gd name="connsiteX598" fmla="*/ 884050 w 1476653"/>
                <a:gd name="connsiteY598" fmla="*/ 704532 h 965123"/>
                <a:gd name="connsiteX599" fmla="*/ 882529 w 1476653"/>
                <a:gd name="connsiteY599" fmla="*/ 706455 h 965123"/>
                <a:gd name="connsiteX600" fmla="*/ 881174 w 1476653"/>
                <a:gd name="connsiteY600" fmla="*/ 709179 h 965123"/>
                <a:gd name="connsiteX601" fmla="*/ 880427 w 1476653"/>
                <a:gd name="connsiteY601" fmla="*/ 709373 h 965123"/>
                <a:gd name="connsiteX602" fmla="*/ 877840 w 1476653"/>
                <a:gd name="connsiteY602" fmla="*/ 707160 h 965123"/>
                <a:gd name="connsiteX603" fmla="*/ 874756 w 1476653"/>
                <a:gd name="connsiteY603" fmla="*/ 705528 h 965123"/>
                <a:gd name="connsiteX604" fmla="*/ 874231 w 1476653"/>
                <a:gd name="connsiteY604" fmla="*/ 706067 h 965123"/>
                <a:gd name="connsiteX605" fmla="*/ 874978 w 1476653"/>
                <a:gd name="connsiteY605" fmla="*/ 707962 h 965123"/>
                <a:gd name="connsiteX606" fmla="*/ 874618 w 1476653"/>
                <a:gd name="connsiteY606" fmla="*/ 708986 h 965123"/>
                <a:gd name="connsiteX607" fmla="*/ 873180 w 1476653"/>
                <a:gd name="connsiteY607" fmla="*/ 709193 h 965123"/>
                <a:gd name="connsiteX608" fmla="*/ 871396 w 1476653"/>
                <a:gd name="connsiteY608" fmla="*/ 708806 h 965123"/>
                <a:gd name="connsiteX609" fmla="*/ 869335 w 1476653"/>
                <a:gd name="connsiteY609" fmla="*/ 707824 h 965123"/>
                <a:gd name="connsiteX610" fmla="*/ 866209 w 1476653"/>
                <a:gd name="connsiteY610" fmla="*/ 708197 h 965123"/>
                <a:gd name="connsiteX611" fmla="*/ 862005 w 1476653"/>
                <a:gd name="connsiteY611" fmla="*/ 709967 h 965123"/>
                <a:gd name="connsiteX612" fmla="*/ 858782 w 1476653"/>
                <a:gd name="connsiteY612" fmla="*/ 709456 h 965123"/>
                <a:gd name="connsiteX613" fmla="*/ 854799 w 1476653"/>
                <a:gd name="connsiteY613" fmla="*/ 705016 h 965123"/>
                <a:gd name="connsiteX614" fmla="*/ 853596 w 1476653"/>
                <a:gd name="connsiteY614" fmla="*/ 704560 h 965123"/>
                <a:gd name="connsiteX615" fmla="*/ 853319 w 1476653"/>
                <a:gd name="connsiteY615" fmla="*/ 703426 h 965123"/>
                <a:gd name="connsiteX616" fmla="*/ 854647 w 1476653"/>
                <a:gd name="connsiteY616" fmla="*/ 700452 h 965123"/>
                <a:gd name="connsiteX617" fmla="*/ 856251 w 1476653"/>
                <a:gd name="connsiteY617" fmla="*/ 698336 h 965123"/>
                <a:gd name="connsiteX618" fmla="*/ 857344 w 1476653"/>
                <a:gd name="connsiteY618" fmla="*/ 697437 h 965123"/>
                <a:gd name="connsiteX619" fmla="*/ 862046 w 1476653"/>
                <a:gd name="connsiteY619" fmla="*/ 695045 h 965123"/>
                <a:gd name="connsiteX620" fmla="*/ 867080 w 1476653"/>
                <a:gd name="connsiteY620" fmla="*/ 694616 h 965123"/>
                <a:gd name="connsiteX621" fmla="*/ 870386 w 1476653"/>
                <a:gd name="connsiteY621" fmla="*/ 693233 h 965123"/>
                <a:gd name="connsiteX622" fmla="*/ 874618 w 1476653"/>
                <a:gd name="connsiteY622" fmla="*/ 690038 h 965123"/>
                <a:gd name="connsiteX623" fmla="*/ 876969 w 1476653"/>
                <a:gd name="connsiteY623" fmla="*/ 687493 h 965123"/>
                <a:gd name="connsiteX624" fmla="*/ 881824 w 1476653"/>
                <a:gd name="connsiteY624" fmla="*/ 680827 h 965123"/>
                <a:gd name="connsiteX625" fmla="*/ 881589 w 1476653"/>
                <a:gd name="connsiteY625" fmla="*/ 680232 h 965123"/>
                <a:gd name="connsiteX626" fmla="*/ 880773 w 1476653"/>
                <a:gd name="connsiteY626" fmla="*/ 679720 h 965123"/>
                <a:gd name="connsiteX627" fmla="*/ 871354 w 1476653"/>
                <a:gd name="connsiteY627" fmla="*/ 685363 h 965123"/>
                <a:gd name="connsiteX628" fmla="*/ 869985 w 1476653"/>
                <a:gd name="connsiteY628" fmla="*/ 685834 h 965123"/>
                <a:gd name="connsiteX629" fmla="*/ 868311 w 1476653"/>
                <a:gd name="connsiteY629" fmla="*/ 685543 h 965123"/>
                <a:gd name="connsiteX630" fmla="*/ 861894 w 1476653"/>
                <a:gd name="connsiteY630" fmla="*/ 681989 h 965123"/>
                <a:gd name="connsiteX631" fmla="*/ 860594 w 1476653"/>
                <a:gd name="connsiteY631" fmla="*/ 680661 h 965123"/>
                <a:gd name="connsiteX632" fmla="*/ 860082 w 1476653"/>
                <a:gd name="connsiteY632" fmla="*/ 677245 h 965123"/>
                <a:gd name="connsiteX633" fmla="*/ 862987 w 1476653"/>
                <a:gd name="connsiteY633" fmla="*/ 670081 h 965123"/>
                <a:gd name="connsiteX634" fmla="*/ 864798 w 1476653"/>
                <a:gd name="connsiteY634" fmla="*/ 666651 h 965123"/>
                <a:gd name="connsiteX635" fmla="*/ 868851 w 1476653"/>
                <a:gd name="connsiteY635" fmla="*/ 661534 h 965123"/>
                <a:gd name="connsiteX636" fmla="*/ 873954 w 1476653"/>
                <a:gd name="connsiteY636" fmla="*/ 656167 h 965123"/>
                <a:gd name="connsiteX637" fmla="*/ 875960 w 1476653"/>
                <a:gd name="connsiteY637" fmla="*/ 652516 h 965123"/>
                <a:gd name="connsiteX638" fmla="*/ 879597 w 1476653"/>
                <a:gd name="connsiteY638" fmla="*/ 642461 h 965123"/>
                <a:gd name="connsiteX639" fmla="*/ 880095 w 1476653"/>
                <a:gd name="connsiteY639" fmla="*/ 637745 h 965123"/>
                <a:gd name="connsiteX640" fmla="*/ 879874 w 1476653"/>
                <a:gd name="connsiteY640" fmla="*/ 631881 h 965123"/>
                <a:gd name="connsiteX641" fmla="*/ 880288 w 1476653"/>
                <a:gd name="connsiteY641" fmla="*/ 628451 h 965123"/>
                <a:gd name="connsiteX642" fmla="*/ 881367 w 1476653"/>
                <a:gd name="connsiteY642" fmla="*/ 627525 h 965123"/>
                <a:gd name="connsiteX643" fmla="*/ 891768 w 1476653"/>
                <a:gd name="connsiteY643" fmla="*/ 623486 h 965123"/>
                <a:gd name="connsiteX644" fmla="*/ 896899 w 1476653"/>
                <a:gd name="connsiteY644" fmla="*/ 620098 h 965123"/>
                <a:gd name="connsiteX645" fmla="*/ 906525 w 1476653"/>
                <a:gd name="connsiteY645" fmla="*/ 615340 h 965123"/>
                <a:gd name="connsiteX646" fmla="*/ 908945 w 1476653"/>
                <a:gd name="connsiteY646" fmla="*/ 615700 h 965123"/>
                <a:gd name="connsiteX647" fmla="*/ 910452 w 1476653"/>
                <a:gd name="connsiteY647" fmla="*/ 617926 h 965123"/>
                <a:gd name="connsiteX648" fmla="*/ 912347 w 1476653"/>
                <a:gd name="connsiteY648" fmla="*/ 619821 h 965123"/>
                <a:gd name="connsiteX649" fmla="*/ 914560 w 1476653"/>
                <a:gd name="connsiteY649" fmla="*/ 621315 h 965123"/>
                <a:gd name="connsiteX650" fmla="*/ 917617 w 1476653"/>
                <a:gd name="connsiteY650" fmla="*/ 621564 h 965123"/>
                <a:gd name="connsiteX651" fmla="*/ 921517 w 1476653"/>
                <a:gd name="connsiteY651" fmla="*/ 620540 h 965123"/>
                <a:gd name="connsiteX652" fmla="*/ 927353 w 1476653"/>
                <a:gd name="connsiteY652" fmla="*/ 621785 h 965123"/>
                <a:gd name="connsiteX653" fmla="*/ 939068 w 1476653"/>
                <a:gd name="connsiteY653" fmla="*/ 627041 h 965123"/>
                <a:gd name="connsiteX654" fmla="*/ 941626 w 1476653"/>
                <a:gd name="connsiteY654" fmla="*/ 627552 h 965123"/>
                <a:gd name="connsiteX655" fmla="*/ 941751 w 1476653"/>
                <a:gd name="connsiteY655" fmla="*/ 627041 h 965123"/>
                <a:gd name="connsiteX656" fmla="*/ 940202 w 1476653"/>
                <a:gd name="connsiteY656" fmla="*/ 624136 h 965123"/>
                <a:gd name="connsiteX657" fmla="*/ 932028 w 1476653"/>
                <a:gd name="connsiteY657" fmla="*/ 621605 h 965123"/>
                <a:gd name="connsiteX658" fmla="*/ 928681 w 1476653"/>
                <a:gd name="connsiteY658" fmla="*/ 619614 h 965123"/>
                <a:gd name="connsiteX659" fmla="*/ 919622 w 1476653"/>
                <a:gd name="connsiteY659" fmla="*/ 611495 h 965123"/>
                <a:gd name="connsiteX660" fmla="*/ 917700 w 1476653"/>
                <a:gd name="connsiteY660" fmla="*/ 608549 h 965123"/>
                <a:gd name="connsiteX661" fmla="*/ 918778 w 1476653"/>
                <a:gd name="connsiteY661" fmla="*/ 607402 h 965123"/>
                <a:gd name="connsiteX662" fmla="*/ 921295 w 1476653"/>
                <a:gd name="connsiteY662" fmla="*/ 606655 h 965123"/>
                <a:gd name="connsiteX663" fmla="*/ 922250 w 1476653"/>
                <a:gd name="connsiteY663" fmla="*/ 605783 h 965123"/>
                <a:gd name="connsiteX664" fmla="*/ 922803 w 1476653"/>
                <a:gd name="connsiteY664" fmla="*/ 604082 h 965123"/>
                <a:gd name="connsiteX665" fmla="*/ 924476 w 1476653"/>
                <a:gd name="connsiteY665" fmla="*/ 601883 h 965123"/>
                <a:gd name="connsiteX666" fmla="*/ 927256 w 1476653"/>
                <a:gd name="connsiteY666" fmla="*/ 599117 h 965123"/>
                <a:gd name="connsiteX667" fmla="*/ 931267 w 1476653"/>
                <a:gd name="connsiteY667" fmla="*/ 596586 h 965123"/>
                <a:gd name="connsiteX668" fmla="*/ 938736 w 1476653"/>
                <a:gd name="connsiteY668" fmla="*/ 592976 h 965123"/>
                <a:gd name="connsiteX669" fmla="*/ 936039 w 1476653"/>
                <a:gd name="connsiteY669" fmla="*/ 592479 h 965123"/>
                <a:gd name="connsiteX670" fmla="*/ 930963 w 1476653"/>
                <a:gd name="connsiteY670" fmla="*/ 592755 h 965123"/>
                <a:gd name="connsiteX671" fmla="*/ 929027 w 1476653"/>
                <a:gd name="connsiteY671" fmla="*/ 593336 h 965123"/>
                <a:gd name="connsiteX672" fmla="*/ 925348 w 1476653"/>
                <a:gd name="connsiteY672" fmla="*/ 596074 h 965123"/>
                <a:gd name="connsiteX673" fmla="*/ 923771 w 1476653"/>
                <a:gd name="connsiteY673" fmla="*/ 598108 h 965123"/>
                <a:gd name="connsiteX674" fmla="*/ 921378 w 1476653"/>
                <a:gd name="connsiteY674" fmla="*/ 602146 h 965123"/>
                <a:gd name="connsiteX675" fmla="*/ 920507 w 1476653"/>
                <a:gd name="connsiteY675" fmla="*/ 602865 h 965123"/>
                <a:gd name="connsiteX676" fmla="*/ 916953 w 1476653"/>
                <a:gd name="connsiteY676" fmla="*/ 603086 h 965123"/>
                <a:gd name="connsiteX677" fmla="*/ 907382 w 1476653"/>
                <a:gd name="connsiteY677" fmla="*/ 602326 h 965123"/>
                <a:gd name="connsiteX678" fmla="*/ 906082 w 1476653"/>
                <a:gd name="connsiteY678" fmla="*/ 599947 h 965123"/>
                <a:gd name="connsiteX679" fmla="*/ 905211 w 1476653"/>
                <a:gd name="connsiteY679" fmla="*/ 599491 h 965123"/>
                <a:gd name="connsiteX680" fmla="*/ 904008 w 1476653"/>
                <a:gd name="connsiteY680" fmla="*/ 599629 h 965123"/>
                <a:gd name="connsiteX681" fmla="*/ 894575 w 1476653"/>
                <a:gd name="connsiteY681" fmla="*/ 604110 h 965123"/>
                <a:gd name="connsiteX682" fmla="*/ 891104 w 1476653"/>
                <a:gd name="connsiteY682" fmla="*/ 606572 h 965123"/>
                <a:gd name="connsiteX683" fmla="*/ 888421 w 1476653"/>
                <a:gd name="connsiteY683" fmla="*/ 609518 h 965123"/>
                <a:gd name="connsiteX684" fmla="*/ 884673 w 1476653"/>
                <a:gd name="connsiteY684" fmla="*/ 611454 h 965123"/>
                <a:gd name="connsiteX685" fmla="*/ 879791 w 1476653"/>
                <a:gd name="connsiteY685" fmla="*/ 612325 h 965123"/>
                <a:gd name="connsiteX686" fmla="*/ 876029 w 1476653"/>
                <a:gd name="connsiteY686" fmla="*/ 613708 h 965123"/>
                <a:gd name="connsiteX687" fmla="*/ 871824 w 1476653"/>
                <a:gd name="connsiteY687" fmla="*/ 616903 h 965123"/>
                <a:gd name="connsiteX688" fmla="*/ 870206 w 1476653"/>
                <a:gd name="connsiteY688" fmla="*/ 619558 h 965123"/>
                <a:gd name="connsiteX689" fmla="*/ 869985 w 1476653"/>
                <a:gd name="connsiteY689" fmla="*/ 620914 h 965123"/>
                <a:gd name="connsiteX690" fmla="*/ 870289 w 1476653"/>
                <a:gd name="connsiteY690" fmla="*/ 625243 h 965123"/>
                <a:gd name="connsiteX691" fmla="*/ 869266 w 1476653"/>
                <a:gd name="connsiteY691" fmla="*/ 625920 h 965123"/>
                <a:gd name="connsiteX692" fmla="*/ 867067 w 1476653"/>
                <a:gd name="connsiteY692" fmla="*/ 625962 h 965123"/>
                <a:gd name="connsiteX693" fmla="*/ 863236 w 1476653"/>
                <a:gd name="connsiteY693" fmla="*/ 628272 h 965123"/>
                <a:gd name="connsiteX694" fmla="*/ 854771 w 1476653"/>
                <a:gd name="connsiteY694" fmla="*/ 635519 h 965123"/>
                <a:gd name="connsiteX695" fmla="*/ 853388 w 1476653"/>
                <a:gd name="connsiteY695" fmla="*/ 638395 h 965123"/>
                <a:gd name="connsiteX696" fmla="*/ 853264 w 1476653"/>
                <a:gd name="connsiteY696" fmla="*/ 639419 h 965123"/>
                <a:gd name="connsiteX697" fmla="*/ 854135 w 1476653"/>
                <a:gd name="connsiteY697" fmla="*/ 641964 h 965123"/>
                <a:gd name="connsiteX698" fmla="*/ 853070 w 1476653"/>
                <a:gd name="connsiteY698" fmla="*/ 643347 h 965123"/>
                <a:gd name="connsiteX699" fmla="*/ 850650 w 1476653"/>
                <a:gd name="connsiteY699" fmla="*/ 645435 h 965123"/>
                <a:gd name="connsiteX700" fmla="*/ 845491 w 1476653"/>
                <a:gd name="connsiteY700" fmla="*/ 648561 h 965123"/>
                <a:gd name="connsiteX701" fmla="*/ 842269 w 1476653"/>
                <a:gd name="connsiteY701" fmla="*/ 649556 h 965123"/>
                <a:gd name="connsiteX702" fmla="*/ 840305 w 1476653"/>
                <a:gd name="connsiteY702" fmla="*/ 649349 h 965123"/>
                <a:gd name="connsiteX703" fmla="*/ 838493 w 1476653"/>
                <a:gd name="connsiteY703" fmla="*/ 648519 h 965123"/>
                <a:gd name="connsiteX704" fmla="*/ 835506 w 1476653"/>
                <a:gd name="connsiteY704" fmla="*/ 645559 h 965123"/>
                <a:gd name="connsiteX705" fmla="*/ 832850 w 1476653"/>
                <a:gd name="connsiteY705" fmla="*/ 644992 h 965123"/>
                <a:gd name="connsiteX706" fmla="*/ 832643 w 1476653"/>
                <a:gd name="connsiteY706" fmla="*/ 645324 h 965123"/>
                <a:gd name="connsiteX707" fmla="*/ 835893 w 1476653"/>
                <a:gd name="connsiteY707" fmla="*/ 648519 h 965123"/>
                <a:gd name="connsiteX708" fmla="*/ 839116 w 1476653"/>
                <a:gd name="connsiteY708" fmla="*/ 652475 h 965123"/>
                <a:gd name="connsiteX709" fmla="*/ 841038 w 1476653"/>
                <a:gd name="connsiteY709" fmla="*/ 655642 h 965123"/>
                <a:gd name="connsiteX710" fmla="*/ 841633 w 1476653"/>
                <a:gd name="connsiteY710" fmla="*/ 657979 h 965123"/>
                <a:gd name="connsiteX711" fmla="*/ 841356 w 1476653"/>
                <a:gd name="connsiteY711" fmla="*/ 660289 h 965123"/>
                <a:gd name="connsiteX712" fmla="*/ 840153 w 1476653"/>
                <a:gd name="connsiteY712" fmla="*/ 662529 h 965123"/>
                <a:gd name="connsiteX713" fmla="*/ 836875 w 1476653"/>
                <a:gd name="connsiteY713" fmla="*/ 666236 h 965123"/>
                <a:gd name="connsiteX714" fmla="*/ 834081 w 1476653"/>
                <a:gd name="connsiteY714" fmla="*/ 667052 h 965123"/>
                <a:gd name="connsiteX715" fmla="*/ 827180 w 1476653"/>
                <a:gd name="connsiteY715" fmla="*/ 667259 h 965123"/>
                <a:gd name="connsiteX716" fmla="*/ 824856 w 1476653"/>
                <a:gd name="connsiteY716" fmla="*/ 667909 h 965123"/>
                <a:gd name="connsiteX717" fmla="*/ 824082 w 1476653"/>
                <a:gd name="connsiteY717" fmla="*/ 668559 h 965123"/>
                <a:gd name="connsiteX718" fmla="*/ 828411 w 1476653"/>
                <a:gd name="connsiteY718" fmla="*/ 670980 h 965123"/>
                <a:gd name="connsiteX719" fmla="*/ 828701 w 1476653"/>
                <a:gd name="connsiteY719" fmla="*/ 671934 h 965123"/>
                <a:gd name="connsiteX720" fmla="*/ 827526 w 1476653"/>
                <a:gd name="connsiteY720" fmla="*/ 675226 h 965123"/>
                <a:gd name="connsiteX721" fmla="*/ 826143 w 1476653"/>
                <a:gd name="connsiteY721" fmla="*/ 676138 h 965123"/>
                <a:gd name="connsiteX722" fmla="*/ 821966 w 1476653"/>
                <a:gd name="connsiteY722" fmla="*/ 677604 h 965123"/>
                <a:gd name="connsiteX723" fmla="*/ 818411 w 1476653"/>
                <a:gd name="connsiteY723" fmla="*/ 677632 h 965123"/>
                <a:gd name="connsiteX724" fmla="*/ 817955 w 1476653"/>
                <a:gd name="connsiteY724" fmla="*/ 677176 h 965123"/>
                <a:gd name="connsiteX725" fmla="*/ 819034 w 1476653"/>
                <a:gd name="connsiteY725" fmla="*/ 674589 h 965123"/>
                <a:gd name="connsiteX726" fmla="*/ 818965 w 1476653"/>
                <a:gd name="connsiteY726" fmla="*/ 673898 h 965123"/>
                <a:gd name="connsiteX727" fmla="*/ 817734 w 1476653"/>
                <a:gd name="connsiteY727" fmla="*/ 673165 h 965123"/>
                <a:gd name="connsiteX728" fmla="*/ 815728 w 1476653"/>
                <a:gd name="connsiteY728" fmla="*/ 673898 h 965123"/>
                <a:gd name="connsiteX729" fmla="*/ 810528 w 1476653"/>
                <a:gd name="connsiteY729" fmla="*/ 677093 h 965123"/>
                <a:gd name="connsiteX730" fmla="*/ 809920 w 1476653"/>
                <a:gd name="connsiteY730" fmla="*/ 677660 h 965123"/>
                <a:gd name="connsiteX731" fmla="*/ 811399 w 1476653"/>
                <a:gd name="connsiteY731" fmla="*/ 678974 h 965123"/>
                <a:gd name="connsiteX732" fmla="*/ 810915 w 1476653"/>
                <a:gd name="connsiteY732" fmla="*/ 679803 h 965123"/>
                <a:gd name="connsiteX733" fmla="*/ 807942 w 1476653"/>
                <a:gd name="connsiteY733" fmla="*/ 682210 h 965123"/>
                <a:gd name="connsiteX734" fmla="*/ 806614 w 1476653"/>
                <a:gd name="connsiteY734" fmla="*/ 683939 h 965123"/>
                <a:gd name="connsiteX735" fmla="*/ 804595 w 1476653"/>
                <a:gd name="connsiteY735" fmla="*/ 685598 h 965123"/>
                <a:gd name="connsiteX736" fmla="*/ 796228 w 1476653"/>
                <a:gd name="connsiteY736" fmla="*/ 690245 h 965123"/>
                <a:gd name="connsiteX737" fmla="*/ 796532 w 1476653"/>
                <a:gd name="connsiteY737" fmla="*/ 691781 h 965123"/>
                <a:gd name="connsiteX738" fmla="*/ 793766 w 1476653"/>
                <a:gd name="connsiteY738" fmla="*/ 696580 h 965123"/>
                <a:gd name="connsiteX739" fmla="*/ 791954 w 1476653"/>
                <a:gd name="connsiteY739" fmla="*/ 700881 h 965123"/>
                <a:gd name="connsiteX740" fmla="*/ 792950 w 1476653"/>
                <a:gd name="connsiteY740" fmla="*/ 702969 h 965123"/>
                <a:gd name="connsiteX741" fmla="*/ 798841 w 1476653"/>
                <a:gd name="connsiteY741" fmla="*/ 706206 h 965123"/>
                <a:gd name="connsiteX742" fmla="*/ 801801 w 1476653"/>
                <a:gd name="connsiteY742" fmla="*/ 707243 h 965123"/>
                <a:gd name="connsiteX743" fmla="*/ 805134 w 1476653"/>
                <a:gd name="connsiteY743" fmla="*/ 709373 h 965123"/>
                <a:gd name="connsiteX744" fmla="*/ 810998 w 1476653"/>
                <a:gd name="connsiteY744" fmla="*/ 714601 h 965123"/>
                <a:gd name="connsiteX745" fmla="*/ 812755 w 1476653"/>
                <a:gd name="connsiteY745" fmla="*/ 717657 h 965123"/>
                <a:gd name="connsiteX746" fmla="*/ 812879 w 1476653"/>
                <a:gd name="connsiteY746" fmla="*/ 719013 h 965123"/>
                <a:gd name="connsiteX747" fmla="*/ 812464 w 1476653"/>
                <a:gd name="connsiteY747" fmla="*/ 720354 h 965123"/>
                <a:gd name="connsiteX748" fmla="*/ 811399 w 1476653"/>
                <a:gd name="connsiteY748" fmla="*/ 722138 h 965123"/>
                <a:gd name="connsiteX749" fmla="*/ 808786 w 1476653"/>
                <a:gd name="connsiteY749" fmla="*/ 725361 h 965123"/>
                <a:gd name="connsiteX750" fmla="*/ 802977 w 1476653"/>
                <a:gd name="connsiteY750" fmla="*/ 729883 h 965123"/>
                <a:gd name="connsiteX751" fmla="*/ 800487 w 1476653"/>
                <a:gd name="connsiteY751" fmla="*/ 731017 h 965123"/>
                <a:gd name="connsiteX752" fmla="*/ 796891 w 1476653"/>
                <a:gd name="connsiteY752" fmla="*/ 731653 h 965123"/>
                <a:gd name="connsiteX753" fmla="*/ 795647 w 1476653"/>
                <a:gd name="connsiteY753" fmla="*/ 732345 h 965123"/>
                <a:gd name="connsiteX754" fmla="*/ 790474 w 1476653"/>
                <a:gd name="connsiteY754" fmla="*/ 736632 h 965123"/>
                <a:gd name="connsiteX755" fmla="*/ 788828 w 1476653"/>
                <a:gd name="connsiteY755" fmla="*/ 739163 h 965123"/>
                <a:gd name="connsiteX756" fmla="*/ 788607 w 1476653"/>
                <a:gd name="connsiteY756" fmla="*/ 741556 h 965123"/>
                <a:gd name="connsiteX757" fmla="*/ 787501 w 1476653"/>
                <a:gd name="connsiteY757" fmla="*/ 743077 h 965123"/>
                <a:gd name="connsiteX758" fmla="*/ 781346 w 1476653"/>
                <a:gd name="connsiteY758" fmla="*/ 745387 h 965123"/>
                <a:gd name="connsiteX759" fmla="*/ 781443 w 1476653"/>
                <a:gd name="connsiteY759" fmla="*/ 745996 h 965123"/>
                <a:gd name="connsiteX760" fmla="*/ 783421 w 1476653"/>
                <a:gd name="connsiteY760" fmla="*/ 746604 h 965123"/>
                <a:gd name="connsiteX761" fmla="*/ 782190 w 1476653"/>
                <a:gd name="connsiteY761" fmla="*/ 749329 h 965123"/>
                <a:gd name="connsiteX762" fmla="*/ 781194 w 1476653"/>
                <a:gd name="connsiteY762" fmla="*/ 753256 h 965123"/>
                <a:gd name="connsiteX763" fmla="*/ 780101 w 1476653"/>
                <a:gd name="connsiteY763" fmla="*/ 753741 h 965123"/>
                <a:gd name="connsiteX764" fmla="*/ 776588 w 1476653"/>
                <a:gd name="connsiteY764" fmla="*/ 753132 h 965123"/>
                <a:gd name="connsiteX765" fmla="*/ 771817 w 1476653"/>
                <a:gd name="connsiteY765" fmla="*/ 753907 h 965123"/>
                <a:gd name="connsiteX766" fmla="*/ 771416 w 1476653"/>
                <a:gd name="connsiteY766" fmla="*/ 754294 h 965123"/>
                <a:gd name="connsiteX767" fmla="*/ 770863 w 1476653"/>
                <a:gd name="connsiteY767" fmla="*/ 757157 h 965123"/>
                <a:gd name="connsiteX768" fmla="*/ 758733 w 1476653"/>
                <a:gd name="connsiteY768" fmla="*/ 757184 h 965123"/>
                <a:gd name="connsiteX769" fmla="*/ 755207 w 1476653"/>
                <a:gd name="connsiteY769" fmla="*/ 762122 h 965123"/>
                <a:gd name="connsiteX770" fmla="*/ 753575 w 1476653"/>
                <a:gd name="connsiteY770" fmla="*/ 763546 h 965123"/>
                <a:gd name="connsiteX771" fmla="*/ 748278 w 1476653"/>
                <a:gd name="connsiteY771" fmla="*/ 766658 h 965123"/>
                <a:gd name="connsiteX772" fmla="*/ 745124 w 1476653"/>
                <a:gd name="connsiteY772" fmla="*/ 767709 h 965123"/>
                <a:gd name="connsiteX773" fmla="*/ 741736 w 1476653"/>
                <a:gd name="connsiteY773" fmla="*/ 768069 h 965123"/>
                <a:gd name="connsiteX774" fmla="*/ 739800 w 1476653"/>
                <a:gd name="connsiteY774" fmla="*/ 769078 h 965123"/>
                <a:gd name="connsiteX775" fmla="*/ 739343 w 1476653"/>
                <a:gd name="connsiteY775" fmla="*/ 770752 h 965123"/>
                <a:gd name="connsiteX776" fmla="*/ 738182 w 1476653"/>
                <a:gd name="connsiteY776" fmla="*/ 772066 h 965123"/>
                <a:gd name="connsiteX777" fmla="*/ 734904 w 1476653"/>
                <a:gd name="connsiteY777" fmla="*/ 774002 h 965123"/>
                <a:gd name="connsiteX778" fmla="*/ 732995 w 1476653"/>
                <a:gd name="connsiteY778" fmla="*/ 776810 h 965123"/>
                <a:gd name="connsiteX779" fmla="*/ 731889 w 1476653"/>
                <a:gd name="connsiteY779" fmla="*/ 777086 h 965123"/>
                <a:gd name="connsiteX780" fmla="*/ 726509 w 1476653"/>
                <a:gd name="connsiteY780" fmla="*/ 776837 h 965123"/>
                <a:gd name="connsiteX781" fmla="*/ 725305 w 1476653"/>
                <a:gd name="connsiteY781" fmla="*/ 777598 h 965123"/>
                <a:gd name="connsiteX782" fmla="*/ 724005 w 1476653"/>
                <a:gd name="connsiteY782" fmla="*/ 781609 h 965123"/>
                <a:gd name="connsiteX783" fmla="*/ 723023 w 1476653"/>
                <a:gd name="connsiteY783" fmla="*/ 781526 h 965123"/>
                <a:gd name="connsiteX784" fmla="*/ 721364 w 1476653"/>
                <a:gd name="connsiteY784" fmla="*/ 780212 h 965123"/>
                <a:gd name="connsiteX785" fmla="*/ 718778 w 1476653"/>
                <a:gd name="connsiteY785" fmla="*/ 780502 h 965123"/>
                <a:gd name="connsiteX786" fmla="*/ 712457 w 1476653"/>
                <a:gd name="connsiteY786" fmla="*/ 784140 h 965123"/>
                <a:gd name="connsiteX787" fmla="*/ 710950 w 1476653"/>
                <a:gd name="connsiteY787" fmla="*/ 785578 h 965123"/>
                <a:gd name="connsiteX788" fmla="*/ 710908 w 1476653"/>
                <a:gd name="connsiteY788" fmla="*/ 786491 h 965123"/>
                <a:gd name="connsiteX789" fmla="*/ 711586 w 1476653"/>
                <a:gd name="connsiteY789" fmla="*/ 787556 h 965123"/>
                <a:gd name="connsiteX790" fmla="*/ 712346 w 1476653"/>
                <a:gd name="connsiteY790" fmla="*/ 790585 h 965123"/>
                <a:gd name="connsiteX791" fmla="*/ 711918 w 1476653"/>
                <a:gd name="connsiteY791" fmla="*/ 792424 h 965123"/>
                <a:gd name="connsiteX792" fmla="*/ 708806 w 1476653"/>
                <a:gd name="connsiteY792" fmla="*/ 797209 h 965123"/>
                <a:gd name="connsiteX793" fmla="*/ 707921 w 1476653"/>
                <a:gd name="connsiteY793" fmla="*/ 797846 h 965123"/>
                <a:gd name="connsiteX794" fmla="*/ 705113 w 1476653"/>
                <a:gd name="connsiteY794" fmla="*/ 798634 h 965123"/>
                <a:gd name="connsiteX795" fmla="*/ 703523 w 1476653"/>
                <a:gd name="connsiteY795" fmla="*/ 801289 h 965123"/>
                <a:gd name="connsiteX796" fmla="*/ 701213 w 1476653"/>
                <a:gd name="connsiteY796" fmla="*/ 800501 h 965123"/>
                <a:gd name="connsiteX797" fmla="*/ 699194 w 1476653"/>
                <a:gd name="connsiteY797" fmla="*/ 800695 h 965123"/>
                <a:gd name="connsiteX798" fmla="*/ 697562 w 1476653"/>
                <a:gd name="connsiteY798" fmla="*/ 802354 h 965123"/>
                <a:gd name="connsiteX799" fmla="*/ 695985 w 1476653"/>
                <a:gd name="connsiteY799" fmla="*/ 803212 h 965123"/>
                <a:gd name="connsiteX800" fmla="*/ 694464 w 1476653"/>
                <a:gd name="connsiteY800" fmla="*/ 803212 h 965123"/>
                <a:gd name="connsiteX801" fmla="*/ 692334 w 1476653"/>
                <a:gd name="connsiteY801" fmla="*/ 804346 h 965123"/>
                <a:gd name="connsiteX802" fmla="*/ 689568 w 1476653"/>
                <a:gd name="connsiteY802" fmla="*/ 806669 h 965123"/>
                <a:gd name="connsiteX803" fmla="*/ 687147 w 1476653"/>
                <a:gd name="connsiteY803" fmla="*/ 808025 h 965123"/>
                <a:gd name="connsiteX804" fmla="*/ 685128 w 1476653"/>
                <a:gd name="connsiteY804" fmla="*/ 808370 h 965123"/>
                <a:gd name="connsiteX805" fmla="*/ 683247 w 1476653"/>
                <a:gd name="connsiteY805" fmla="*/ 808177 h 965123"/>
                <a:gd name="connsiteX806" fmla="*/ 681546 w 1476653"/>
                <a:gd name="connsiteY806" fmla="*/ 807430 h 965123"/>
                <a:gd name="connsiteX807" fmla="*/ 679859 w 1476653"/>
                <a:gd name="connsiteY807" fmla="*/ 807430 h 965123"/>
                <a:gd name="connsiteX808" fmla="*/ 678241 w 1476653"/>
                <a:gd name="connsiteY808" fmla="*/ 808149 h 965123"/>
                <a:gd name="connsiteX809" fmla="*/ 676526 w 1476653"/>
                <a:gd name="connsiteY809" fmla="*/ 809477 h 965123"/>
                <a:gd name="connsiteX810" fmla="*/ 674507 w 1476653"/>
                <a:gd name="connsiteY810" fmla="*/ 813737 h 965123"/>
                <a:gd name="connsiteX811" fmla="*/ 672709 w 1476653"/>
                <a:gd name="connsiteY811" fmla="*/ 815438 h 965123"/>
                <a:gd name="connsiteX812" fmla="*/ 671727 w 1476653"/>
                <a:gd name="connsiteY812" fmla="*/ 815618 h 965123"/>
                <a:gd name="connsiteX813" fmla="*/ 669956 w 1476653"/>
                <a:gd name="connsiteY813" fmla="*/ 814940 h 965123"/>
                <a:gd name="connsiteX814" fmla="*/ 667398 w 1476653"/>
                <a:gd name="connsiteY814" fmla="*/ 813419 h 965123"/>
                <a:gd name="connsiteX815" fmla="*/ 664521 w 1476653"/>
                <a:gd name="connsiteY815" fmla="*/ 813170 h 965123"/>
                <a:gd name="connsiteX816" fmla="*/ 659431 w 1476653"/>
                <a:gd name="connsiteY816" fmla="*/ 814940 h 965123"/>
                <a:gd name="connsiteX817" fmla="*/ 657551 w 1476653"/>
                <a:gd name="connsiteY817" fmla="*/ 816710 h 965123"/>
                <a:gd name="connsiteX818" fmla="*/ 660317 w 1476653"/>
                <a:gd name="connsiteY818" fmla="*/ 817789 h 965123"/>
                <a:gd name="connsiteX819" fmla="*/ 661589 w 1476653"/>
                <a:gd name="connsiteY819" fmla="*/ 818674 h 965123"/>
                <a:gd name="connsiteX820" fmla="*/ 661465 w 1476653"/>
                <a:gd name="connsiteY820" fmla="*/ 819255 h 965123"/>
                <a:gd name="connsiteX821" fmla="*/ 659846 w 1476653"/>
                <a:gd name="connsiteY821" fmla="*/ 819490 h 965123"/>
                <a:gd name="connsiteX822" fmla="*/ 657329 w 1476653"/>
                <a:gd name="connsiteY822" fmla="*/ 818937 h 965123"/>
                <a:gd name="connsiteX823" fmla="*/ 655711 w 1476653"/>
                <a:gd name="connsiteY823" fmla="*/ 819075 h 965123"/>
                <a:gd name="connsiteX824" fmla="*/ 653609 w 1476653"/>
                <a:gd name="connsiteY824" fmla="*/ 819850 h 965123"/>
                <a:gd name="connsiteX825" fmla="*/ 648644 w 1476653"/>
                <a:gd name="connsiteY825" fmla="*/ 820140 h 965123"/>
                <a:gd name="connsiteX826" fmla="*/ 646680 w 1476653"/>
                <a:gd name="connsiteY826" fmla="*/ 820679 h 965123"/>
                <a:gd name="connsiteX827" fmla="*/ 642061 w 1476653"/>
                <a:gd name="connsiteY827" fmla="*/ 825078 h 965123"/>
                <a:gd name="connsiteX828" fmla="*/ 641383 w 1476653"/>
                <a:gd name="connsiteY828" fmla="*/ 826142 h 965123"/>
                <a:gd name="connsiteX829" fmla="*/ 641784 w 1476653"/>
                <a:gd name="connsiteY829" fmla="*/ 826502 h 965123"/>
                <a:gd name="connsiteX830" fmla="*/ 643886 w 1476653"/>
                <a:gd name="connsiteY830" fmla="*/ 826391 h 965123"/>
                <a:gd name="connsiteX831" fmla="*/ 646016 w 1476653"/>
                <a:gd name="connsiteY831" fmla="*/ 827747 h 965123"/>
                <a:gd name="connsiteX832" fmla="*/ 646957 w 1476653"/>
                <a:gd name="connsiteY832" fmla="*/ 829102 h 965123"/>
                <a:gd name="connsiteX833" fmla="*/ 647454 w 1476653"/>
                <a:gd name="connsiteY833" fmla="*/ 830623 h 965123"/>
                <a:gd name="connsiteX834" fmla="*/ 647634 w 1476653"/>
                <a:gd name="connsiteY834" fmla="*/ 833376 h 965123"/>
                <a:gd name="connsiteX835" fmla="*/ 647994 w 1476653"/>
                <a:gd name="connsiteY835" fmla="*/ 833818 h 965123"/>
                <a:gd name="connsiteX836" fmla="*/ 642572 w 1476653"/>
                <a:gd name="connsiteY836" fmla="*/ 837248 h 965123"/>
                <a:gd name="connsiteX837" fmla="*/ 640913 w 1476653"/>
                <a:gd name="connsiteY837" fmla="*/ 838783 h 965123"/>
                <a:gd name="connsiteX838" fmla="*/ 639958 w 1476653"/>
                <a:gd name="connsiteY838" fmla="*/ 839295 h 965123"/>
                <a:gd name="connsiteX839" fmla="*/ 639543 w 1476653"/>
                <a:gd name="connsiteY839" fmla="*/ 838645 h 965123"/>
                <a:gd name="connsiteX840" fmla="*/ 640028 w 1476653"/>
                <a:gd name="connsiteY840" fmla="*/ 833680 h 965123"/>
                <a:gd name="connsiteX841" fmla="*/ 639848 w 1476653"/>
                <a:gd name="connsiteY841" fmla="*/ 832795 h 965123"/>
                <a:gd name="connsiteX842" fmla="*/ 638824 w 1476653"/>
                <a:gd name="connsiteY842" fmla="*/ 832463 h 965123"/>
                <a:gd name="connsiteX843" fmla="*/ 637469 w 1476653"/>
                <a:gd name="connsiteY843" fmla="*/ 833804 h 965123"/>
                <a:gd name="connsiteX844" fmla="*/ 633984 w 1476653"/>
                <a:gd name="connsiteY844" fmla="*/ 839060 h 965123"/>
                <a:gd name="connsiteX845" fmla="*/ 630886 w 1476653"/>
                <a:gd name="connsiteY845" fmla="*/ 841411 h 965123"/>
                <a:gd name="connsiteX846" fmla="*/ 610804 w 1476653"/>
                <a:gd name="connsiteY846" fmla="*/ 844703 h 965123"/>
                <a:gd name="connsiteX847" fmla="*/ 607706 w 1476653"/>
                <a:gd name="connsiteY847" fmla="*/ 845768 h 965123"/>
                <a:gd name="connsiteX848" fmla="*/ 606461 w 1476653"/>
                <a:gd name="connsiteY848" fmla="*/ 848810 h 965123"/>
                <a:gd name="connsiteX849" fmla="*/ 605078 w 1476653"/>
                <a:gd name="connsiteY849" fmla="*/ 851369 h 965123"/>
                <a:gd name="connsiteX850" fmla="*/ 603363 w 1476653"/>
                <a:gd name="connsiteY850" fmla="*/ 853250 h 965123"/>
                <a:gd name="connsiteX851" fmla="*/ 601621 w 1476653"/>
                <a:gd name="connsiteY851" fmla="*/ 854273 h 965123"/>
                <a:gd name="connsiteX852" fmla="*/ 601551 w 1476653"/>
                <a:gd name="connsiteY852" fmla="*/ 853250 h 965123"/>
                <a:gd name="connsiteX853" fmla="*/ 603432 w 1476653"/>
                <a:gd name="connsiteY853" fmla="*/ 845616 h 965123"/>
                <a:gd name="connsiteX854" fmla="*/ 603405 w 1476653"/>
                <a:gd name="connsiteY854" fmla="*/ 844011 h 965123"/>
                <a:gd name="connsiteX855" fmla="*/ 601773 w 1476653"/>
                <a:gd name="connsiteY855" fmla="*/ 842573 h 965123"/>
                <a:gd name="connsiteX856" fmla="*/ 600915 w 1476653"/>
                <a:gd name="connsiteY856" fmla="*/ 842531 h 965123"/>
                <a:gd name="connsiteX857" fmla="*/ 599684 w 1476653"/>
                <a:gd name="connsiteY857" fmla="*/ 842711 h 965123"/>
                <a:gd name="connsiteX858" fmla="*/ 597471 w 1476653"/>
                <a:gd name="connsiteY858" fmla="*/ 843970 h 965123"/>
                <a:gd name="connsiteX859" fmla="*/ 596241 w 1476653"/>
                <a:gd name="connsiteY859" fmla="*/ 844108 h 965123"/>
                <a:gd name="connsiteX860" fmla="*/ 594858 w 1476653"/>
                <a:gd name="connsiteY860" fmla="*/ 843652 h 965123"/>
                <a:gd name="connsiteX861" fmla="*/ 592091 w 1476653"/>
                <a:gd name="connsiteY861" fmla="*/ 844717 h 965123"/>
                <a:gd name="connsiteX862" fmla="*/ 585162 w 1476653"/>
                <a:gd name="connsiteY862" fmla="*/ 848589 h 965123"/>
                <a:gd name="connsiteX863" fmla="*/ 581110 w 1476653"/>
                <a:gd name="connsiteY863" fmla="*/ 849004 h 965123"/>
                <a:gd name="connsiteX864" fmla="*/ 579852 w 1476653"/>
                <a:gd name="connsiteY864" fmla="*/ 849875 h 965123"/>
                <a:gd name="connsiteX865" fmla="*/ 577570 w 1476653"/>
                <a:gd name="connsiteY865" fmla="*/ 852379 h 965123"/>
                <a:gd name="connsiteX866" fmla="*/ 576256 w 1476653"/>
                <a:gd name="connsiteY866" fmla="*/ 853153 h 965123"/>
                <a:gd name="connsiteX867" fmla="*/ 574665 w 1476653"/>
                <a:gd name="connsiteY867" fmla="*/ 852863 h 965123"/>
                <a:gd name="connsiteX868" fmla="*/ 572798 w 1476653"/>
                <a:gd name="connsiteY868" fmla="*/ 851494 h 965123"/>
                <a:gd name="connsiteX869" fmla="*/ 570973 w 1476653"/>
                <a:gd name="connsiteY869" fmla="*/ 851729 h 965123"/>
                <a:gd name="connsiteX870" fmla="*/ 569175 w 1476653"/>
                <a:gd name="connsiteY870" fmla="*/ 853499 h 965123"/>
                <a:gd name="connsiteX871" fmla="*/ 567695 w 1476653"/>
                <a:gd name="connsiteY871" fmla="*/ 853997 h 965123"/>
                <a:gd name="connsiteX872" fmla="*/ 564431 w 1476653"/>
                <a:gd name="connsiteY872" fmla="*/ 851590 h 965123"/>
                <a:gd name="connsiteX873" fmla="*/ 562591 w 1476653"/>
                <a:gd name="connsiteY873" fmla="*/ 852240 h 965123"/>
                <a:gd name="connsiteX874" fmla="*/ 559853 w 1476653"/>
                <a:gd name="connsiteY874" fmla="*/ 854426 h 965123"/>
                <a:gd name="connsiteX875" fmla="*/ 557253 w 1476653"/>
                <a:gd name="connsiteY875" fmla="*/ 855670 h 965123"/>
                <a:gd name="connsiteX876" fmla="*/ 554763 w 1476653"/>
                <a:gd name="connsiteY876" fmla="*/ 855961 h 965123"/>
                <a:gd name="connsiteX877" fmla="*/ 548664 w 1476653"/>
                <a:gd name="connsiteY877" fmla="*/ 855380 h 965123"/>
                <a:gd name="connsiteX878" fmla="*/ 546424 w 1476653"/>
                <a:gd name="connsiteY878" fmla="*/ 854218 h 965123"/>
                <a:gd name="connsiteX879" fmla="*/ 546147 w 1476653"/>
                <a:gd name="connsiteY879" fmla="*/ 853347 h 965123"/>
                <a:gd name="connsiteX880" fmla="*/ 547074 w 1476653"/>
                <a:gd name="connsiteY880" fmla="*/ 849958 h 965123"/>
                <a:gd name="connsiteX881" fmla="*/ 548650 w 1476653"/>
                <a:gd name="connsiteY881" fmla="*/ 847732 h 965123"/>
                <a:gd name="connsiteX882" fmla="*/ 549812 w 1476653"/>
                <a:gd name="connsiteY882" fmla="*/ 846819 h 965123"/>
                <a:gd name="connsiteX883" fmla="*/ 551250 w 1476653"/>
                <a:gd name="connsiteY883" fmla="*/ 846058 h 965123"/>
                <a:gd name="connsiteX884" fmla="*/ 552993 w 1476653"/>
                <a:gd name="connsiteY884" fmla="*/ 846376 h 965123"/>
                <a:gd name="connsiteX885" fmla="*/ 556022 w 1476653"/>
                <a:gd name="connsiteY885" fmla="*/ 847925 h 965123"/>
                <a:gd name="connsiteX886" fmla="*/ 555856 w 1476653"/>
                <a:gd name="connsiteY886" fmla="*/ 846999 h 965123"/>
                <a:gd name="connsiteX887" fmla="*/ 554943 w 1476653"/>
                <a:gd name="connsiteY887" fmla="*/ 845726 h 965123"/>
                <a:gd name="connsiteX888" fmla="*/ 552426 w 1476653"/>
                <a:gd name="connsiteY888" fmla="*/ 843306 h 965123"/>
                <a:gd name="connsiteX889" fmla="*/ 549729 w 1476653"/>
                <a:gd name="connsiteY889" fmla="*/ 841715 h 965123"/>
                <a:gd name="connsiteX890" fmla="*/ 547917 w 1476653"/>
                <a:gd name="connsiteY890" fmla="*/ 841854 h 965123"/>
                <a:gd name="connsiteX891" fmla="*/ 545234 w 1476653"/>
                <a:gd name="connsiteY891" fmla="*/ 842559 h 965123"/>
                <a:gd name="connsiteX892" fmla="*/ 543256 w 1476653"/>
                <a:gd name="connsiteY892" fmla="*/ 843666 h 965123"/>
                <a:gd name="connsiteX893" fmla="*/ 541970 w 1476653"/>
                <a:gd name="connsiteY893" fmla="*/ 845159 h 965123"/>
                <a:gd name="connsiteX894" fmla="*/ 539508 w 1476653"/>
                <a:gd name="connsiteY894" fmla="*/ 850456 h 965123"/>
                <a:gd name="connsiteX895" fmla="*/ 538513 w 1476653"/>
                <a:gd name="connsiteY895" fmla="*/ 851812 h 965123"/>
                <a:gd name="connsiteX896" fmla="*/ 529136 w 1476653"/>
                <a:gd name="connsiteY896" fmla="*/ 859819 h 965123"/>
                <a:gd name="connsiteX897" fmla="*/ 525650 w 1476653"/>
                <a:gd name="connsiteY897" fmla="*/ 862129 h 965123"/>
                <a:gd name="connsiteX898" fmla="*/ 523023 w 1476653"/>
                <a:gd name="connsiteY898" fmla="*/ 861202 h 965123"/>
                <a:gd name="connsiteX899" fmla="*/ 521252 w 1476653"/>
                <a:gd name="connsiteY899" fmla="*/ 862295 h 965123"/>
                <a:gd name="connsiteX900" fmla="*/ 518791 w 1476653"/>
                <a:gd name="connsiteY900" fmla="*/ 864273 h 965123"/>
                <a:gd name="connsiteX901" fmla="*/ 516785 w 1476653"/>
                <a:gd name="connsiteY901" fmla="*/ 864992 h 965123"/>
                <a:gd name="connsiteX902" fmla="*/ 515278 w 1476653"/>
                <a:gd name="connsiteY902" fmla="*/ 864480 h 965123"/>
                <a:gd name="connsiteX903" fmla="*/ 514171 w 1476653"/>
                <a:gd name="connsiteY903" fmla="*/ 863692 h 965123"/>
                <a:gd name="connsiteX904" fmla="*/ 513535 w 1476653"/>
                <a:gd name="connsiteY904" fmla="*/ 862668 h 965123"/>
                <a:gd name="connsiteX905" fmla="*/ 513881 w 1476653"/>
                <a:gd name="connsiteY905" fmla="*/ 861949 h 965123"/>
                <a:gd name="connsiteX906" fmla="*/ 515236 w 1476653"/>
                <a:gd name="connsiteY906" fmla="*/ 861534 h 965123"/>
                <a:gd name="connsiteX907" fmla="*/ 515347 w 1476653"/>
                <a:gd name="connsiteY907" fmla="*/ 859487 h 965123"/>
                <a:gd name="connsiteX908" fmla="*/ 514199 w 1476653"/>
                <a:gd name="connsiteY908" fmla="*/ 855767 h 965123"/>
                <a:gd name="connsiteX909" fmla="*/ 513314 w 1476653"/>
                <a:gd name="connsiteY909" fmla="*/ 853679 h 965123"/>
                <a:gd name="connsiteX910" fmla="*/ 510810 w 1476653"/>
                <a:gd name="connsiteY910" fmla="*/ 852794 h 965123"/>
                <a:gd name="connsiteX911" fmla="*/ 510008 w 1476653"/>
                <a:gd name="connsiteY911" fmla="*/ 854163 h 965123"/>
                <a:gd name="connsiteX912" fmla="*/ 508916 w 1476653"/>
                <a:gd name="connsiteY912" fmla="*/ 861783 h 965123"/>
                <a:gd name="connsiteX913" fmla="*/ 508335 w 1476653"/>
                <a:gd name="connsiteY913" fmla="*/ 863429 h 965123"/>
                <a:gd name="connsiteX914" fmla="*/ 506177 w 1476653"/>
                <a:gd name="connsiteY914" fmla="*/ 865103 h 965123"/>
                <a:gd name="connsiteX915" fmla="*/ 501337 w 1476653"/>
                <a:gd name="connsiteY915" fmla="*/ 866333 h 965123"/>
                <a:gd name="connsiteX916" fmla="*/ 500092 w 1476653"/>
                <a:gd name="connsiteY916" fmla="*/ 865780 h 965123"/>
                <a:gd name="connsiteX917" fmla="*/ 497519 w 1476653"/>
                <a:gd name="connsiteY917" fmla="*/ 860124 h 965123"/>
                <a:gd name="connsiteX918" fmla="*/ 494186 w 1476653"/>
                <a:gd name="connsiteY918" fmla="*/ 858243 h 965123"/>
                <a:gd name="connsiteX919" fmla="*/ 493536 w 1476653"/>
                <a:gd name="connsiteY919" fmla="*/ 859695 h 965123"/>
                <a:gd name="connsiteX920" fmla="*/ 493509 w 1476653"/>
                <a:gd name="connsiteY920" fmla="*/ 863000 h 965123"/>
                <a:gd name="connsiteX921" fmla="*/ 491835 w 1476653"/>
                <a:gd name="connsiteY921" fmla="*/ 865614 h 965123"/>
                <a:gd name="connsiteX922" fmla="*/ 488502 w 1476653"/>
                <a:gd name="connsiteY922" fmla="*/ 867606 h 965123"/>
                <a:gd name="connsiteX923" fmla="*/ 486165 w 1476653"/>
                <a:gd name="connsiteY923" fmla="*/ 868380 h 965123"/>
                <a:gd name="connsiteX924" fmla="*/ 484796 w 1476653"/>
                <a:gd name="connsiteY924" fmla="*/ 867910 h 965123"/>
                <a:gd name="connsiteX925" fmla="*/ 485224 w 1476653"/>
                <a:gd name="connsiteY925" fmla="*/ 866029 h 965123"/>
                <a:gd name="connsiteX926" fmla="*/ 487437 w 1476653"/>
                <a:gd name="connsiteY926" fmla="*/ 862682 h 965123"/>
                <a:gd name="connsiteX927" fmla="*/ 488557 w 1476653"/>
                <a:gd name="connsiteY927" fmla="*/ 859695 h 965123"/>
                <a:gd name="connsiteX928" fmla="*/ 488627 w 1476653"/>
                <a:gd name="connsiteY928" fmla="*/ 857095 h 965123"/>
                <a:gd name="connsiteX929" fmla="*/ 489207 w 1476653"/>
                <a:gd name="connsiteY929" fmla="*/ 855242 h 965123"/>
                <a:gd name="connsiteX930" fmla="*/ 490272 w 1476653"/>
                <a:gd name="connsiteY930" fmla="*/ 854149 h 965123"/>
                <a:gd name="connsiteX931" fmla="*/ 495998 w 1476653"/>
                <a:gd name="connsiteY931" fmla="*/ 851798 h 965123"/>
                <a:gd name="connsiteX932" fmla="*/ 498114 w 1476653"/>
                <a:gd name="connsiteY932" fmla="*/ 851798 h 965123"/>
                <a:gd name="connsiteX933" fmla="*/ 498930 w 1476653"/>
                <a:gd name="connsiteY933" fmla="*/ 852960 h 965123"/>
                <a:gd name="connsiteX934" fmla="*/ 500230 w 1476653"/>
                <a:gd name="connsiteY934" fmla="*/ 853471 h 965123"/>
                <a:gd name="connsiteX935" fmla="*/ 501987 w 1476653"/>
                <a:gd name="connsiteY935" fmla="*/ 853278 h 965123"/>
                <a:gd name="connsiteX936" fmla="*/ 503328 w 1476653"/>
                <a:gd name="connsiteY936" fmla="*/ 852406 h 965123"/>
                <a:gd name="connsiteX937" fmla="*/ 504200 w 1476653"/>
                <a:gd name="connsiteY937" fmla="*/ 850760 h 965123"/>
                <a:gd name="connsiteX938" fmla="*/ 506841 w 1476653"/>
                <a:gd name="connsiteY938" fmla="*/ 849087 h 965123"/>
                <a:gd name="connsiteX939" fmla="*/ 511211 w 1476653"/>
                <a:gd name="connsiteY939" fmla="*/ 847344 h 965123"/>
                <a:gd name="connsiteX940" fmla="*/ 516702 w 1476653"/>
                <a:gd name="connsiteY940" fmla="*/ 843458 h 965123"/>
                <a:gd name="connsiteX941" fmla="*/ 523355 w 1476653"/>
                <a:gd name="connsiteY941" fmla="*/ 837345 h 965123"/>
                <a:gd name="connsiteX942" fmla="*/ 530491 w 1476653"/>
                <a:gd name="connsiteY942" fmla="*/ 832449 h 965123"/>
                <a:gd name="connsiteX943" fmla="*/ 538181 w 1476653"/>
                <a:gd name="connsiteY943" fmla="*/ 828729 h 965123"/>
                <a:gd name="connsiteX944" fmla="*/ 546119 w 1476653"/>
                <a:gd name="connsiteY944" fmla="*/ 826239 h 965123"/>
                <a:gd name="connsiteX945" fmla="*/ 561319 w 1476653"/>
                <a:gd name="connsiteY945" fmla="*/ 823847 h 965123"/>
                <a:gd name="connsiteX946" fmla="*/ 562287 w 1476653"/>
                <a:gd name="connsiteY946" fmla="*/ 824455 h 965123"/>
                <a:gd name="connsiteX947" fmla="*/ 560531 w 1476653"/>
                <a:gd name="connsiteY947" fmla="*/ 826032 h 965123"/>
                <a:gd name="connsiteX948" fmla="*/ 561098 w 1476653"/>
                <a:gd name="connsiteY948" fmla="*/ 827429 h 965123"/>
                <a:gd name="connsiteX949" fmla="*/ 562425 w 1476653"/>
                <a:gd name="connsiteY949" fmla="*/ 827913 h 965123"/>
                <a:gd name="connsiteX950" fmla="*/ 567709 w 1476653"/>
                <a:gd name="connsiteY950" fmla="*/ 828231 h 965123"/>
                <a:gd name="connsiteX951" fmla="*/ 570032 w 1476653"/>
                <a:gd name="connsiteY951" fmla="*/ 827484 h 965123"/>
                <a:gd name="connsiteX952" fmla="*/ 570350 w 1476653"/>
                <a:gd name="connsiteY952" fmla="*/ 828798 h 965123"/>
                <a:gd name="connsiteX953" fmla="*/ 569285 w 1476653"/>
                <a:gd name="connsiteY953" fmla="*/ 830112 h 965123"/>
                <a:gd name="connsiteX954" fmla="*/ 565869 w 1476653"/>
                <a:gd name="connsiteY954" fmla="*/ 830900 h 965123"/>
                <a:gd name="connsiteX955" fmla="*/ 565717 w 1476653"/>
                <a:gd name="connsiteY955" fmla="*/ 832117 h 965123"/>
                <a:gd name="connsiteX956" fmla="*/ 568704 w 1476653"/>
                <a:gd name="connsiteY956" fmla="*/ 839088 h 965123"/>
                <a:gd name="connsiteX957" fmla="*/ 569880 w 1476653"/>
                <a:gd name="connsiteY957" fmla="*/ 840332 h 965123"/>
                <a:gd name="connsiteX958" fmla="*/ 571069 w 1476653"/>
                <a:gd name="connsiteY958" fmla="*/ 840512 h 965123"/>
                <a:gd name="connsiteX959" fmla="*/ 571733 w 1476653"/>
                <a:gd name="connsiteY959" fmla="*/ 839876 h 965123"/>
                <a:gd name="connsiteX960" fmla="*/ 572369 w 1476653"/>
                <a:gd name="connsiteY960" fmla="*/ 835547 h 965123"/>
                <a:gd name="connsiteX961" fmla="*/ 574084 w 1476653"/>
                <a:gd name="connsiteY961" fmla="*/ 835091 h 965123"/>
                <a:gd name="connsiteX962" fmla="*/ 577210 w 1476653"/>
                <a:gd name="connsiteY962" fmla="*/ 835602 h 965123"/>
                <a:gd name="connsiteX963" fmla="*/ 579063 w 1476653"/>
                <a:gd name="connsiteY963" fmla="*/ 836640 h 965123"/>
                <a:gd name="connsiteX964" fmla="*/ 579672 w 1476653"/>
                <a:gd name="connsiteY964" fmla="*/ 838147 h 965123"/>
                <a:gd name="connsiteX965" fmla="*/ 581165 w 1476653"/>
                <a:gd name="connsiteY965" fmla="*/ 839669 h 965123"/>
                <a:gd name="connsiteX966" fmla="*/ 583530 w 1476653"/>
                <a:gd name="connsiteY966" fmla="*/ 841107 h 965123"/>
                <a:gd name="connsiteX967" fmla="*/ 585218 w 1476653"/>
                <a:gd name="connsiteY967" fmla="*/ 841218 h 965123"/>
                <a:gd name="connsiteX968" fmla="*/ 586172 w 1476653"/>
                <a:gd name="connsiteY968" fmla="*/ 839973 h 965123"/>
                <a:gd name="connsiteX969" fmla="*/ 585467 w 1476653"/>
                <a:gd name="connsiteY969" fmla="*/ 838050 h 965123"/>
                <a:gd name="connsiteX970" fmla="*/ 581401 w 1476653"/>
                <a:gd name="connsiteY970" fmla="*/ 833237 h 965123"/>
                <a:gd name="connsiteX971" fmla="*/ 580391 w 1476653"/>
                <a:gd name="connsiteY971" fmla="*/ 831384 h 965123"/>
                <a:gd name="connsiteX972" fmla="*/ 580585 w 1476653"/>
                <a:gd name="connsiteY972" fmla="*/ 829199 h 965123"/>
                <a:gd name="connsiteX973" fmla="*/ 581954 w 1476653"/>
                <a:gd name="connsiteY973" fmla="*/ 826668 h 965123"/>
                <a:gd name="connsiteX974" fmla="*/ 584443 w 1476653"/>
                <a:gd name="connsiteY974" fmla="*/ 823017 h 965123"/>
                <a:gd name="connsiteX975" fmla="*/ 588094 w 1476653"/>
                <a:gd name="connsiteY975" fmla="*/ 818273 h 965123"/>
                <a:gd name="connsiteX976" fmla="*/ 591123 w 1476653"/>
                <a:gd name="connsiteY976" fmla="*/ 815078 h 965123"/>
                <a:gd name="connsiteX977" fmla="*/ 596462 w 1476653"/>
                <a:gd name="connsiteY977" fmla="*/ 811883 h 965123"/>
                <a:gd name="connsiteX978" fmla="*/ 599892 w 1476653"/>
                <a:gd name="connsiteY978" fmla="*/ 810487 h 965123"/>
                <a:gd name="connsiteX979" fmla="*/ 608799 w 1476653"/>
                <a:gd name="connsiteY979" fmla="*/ 805784 h 965123"/>
                <a:gd name="connsiteX980" fmla="*/ 624551 w 1476653"/>
                <a:gd name="connsiteY980" fmla="*/ 802479 h 965123"/>
                <a:gd name="connsiteX981" fmla="*/ 628977 w 1476653"/>
                <a:gd name="connsiteY981" fmla="*/ 799063 h 965123"/>
                <a:gd name="connsiteX982" fmla="*/ 634786 w 1476653"/>
                <a:gd name="connsiteY982" fmla="*/ 795481 h 965123"/>
                <a:gd name="connsiteX983" fmla="*/ 637109 w 1476653"/>
                <a:gd name="connsiteY983" fmla="*/ 794803 h 965123"/>
                <a:gd name="connsiteX984" fmla="*/ 636694 w 1476653"/>
                <a:gd name="connsiteY984" fmla="*/ 796587 h 965123"/>
                <a:gd name="connsiteX985" fmla="*/ 636985 w 1476653"/>
                <a:gd name="connsiteY985" fmla="*/ 798330 h 965123"/>
                <a:gd name="connsiteX986" fmla="*/ 639958 w 1476653"/>
                <a:gd name="connsiteY986" fmla="*/ 800100 h 965123"/>
                <a:gd name="connsiteX987" fmla="*/ 641950 w 1476653"/>
                <a:gd name="connsiteY987" fmla="*/ 800930 h 965123"/>
                <a:gd name="connsiteX988" fmla="*/ 642973 w 1476653"/>
                <a:gd name="connsiteY988" fmla="*/ 800819 h 965123"/>
                <a:gd name="connsiteX989" fmla="*/ 643623 w 1476653"/>
                <a:gd name="connsiteY989" fmla="*/ 799173 h 965123"/>
                <a:gd name="connsiteX990" fmla="*/ 643886 w 1476653"/>
                <a:gd name="connsiteY990" fmla="*/ 795992 h 965123"/>
                <a:gd name="connsiteX991" fmla="*/ 644398 w 1476653"/>
                <a:gd name="connsiteY991" fmla="*/ 793033 h 965123"/>
                <a:gd name="connsiteX992" fmla="*/ 645242 w 1476653"/>
                <a:gd name="connsiteY992" fmla="*/ 790349 h 965123"/>
                <a:gd name="connsiteX993" fmla="*/ 646140 w 1476653"/>
                <a:gd name="connsiteY993" fmla="*/ 788289 h 965123"/>
                <a:gd name="connsiteX994" fmla="*/ 649100 w 1476653"/>
                <a:gd name="connsiteY994" fmla="*/ 784886 h 965123"/>
                <a:gd name="connsiteX995" fmla="*/ 653194 w 1476653"/>
                <a:gd name="connsiteY995" fmla="*/ 781138 h 965123"/>
                <a:gd name="connsiteX996" fmla="*/ 658602 w 1476653"/>
                <a:gd name="connsiteY996" fmla="*/ 776934 h 965123"/>
                <a:gd name="connsiteX997" fmla="*/ 661796 w 1476653"/>
                <a:gd name="connsiteY997" fmla="*/ 775191 h 965123"/>
                <a:gd name="connsiteX998" fmla="*/ 664604 w 1476653"/>
                <a:gd name="connsiteY998" fmla="*/ 774528 h 965123"/>
                <a:gd name="connsiteX999" fmla="*/ 667550 w 1476653"/>
                <a:gd name="connsiteY999" fmla="*/ 772813 h 965123"/>
                <a:gd name="connsiteX1000" fmla="*/ 672875 w 1476653"/>
                <a:gd name="connsiteY1000" fmla="*/ 768415 h 965123"/>
                <a:gd name="connsiteX1001" fmla="*/ 674410 w 1476653"/>
                <a:gd name="connsiteY1001" fmla="*/ 767806 h 965123"/>
                <a:gd name="connsiteX1002" fmla="*/ 677674 w 1476653"/>
                <a:gd name="connsiteY1002" fmla="*/ 767391 h 965123"/>
                <a:gd name="connsiteX1003" fmla="*/ 678697 w 1476653"/>
                <a:gd name="connsiteY1003" fmla="*/ 768069 h 965123"/>
                <a:gd name="connsiteX1004" fmla="*/ 679084 w 1476653"/>
                <a:gd name="connsiteY1004" fmla="*/ 769507 h 965123"/>
                <a:gd name="connsiteX1005" fmla="*/ 679734 w 1476653"/>
                <a:gd name="connsiteY1005" fmla="*/ 770517 h 965123"/>
                <a:gd name="connsiteX1006" fmla="*/ 682666 w 1476653"/>
                <a:gd name="connsiteY1006" fmla="*/ 771900 h 965123"/>
                <a:gd name="connsiteX1007" fmla="*/ 684990 w 1476653"/>
                <a:gd name="connsiteY1007" fmla="*/ 771153 h 965123"/>
                <a:gd name="connsiteX1008" fmla="*/ 684769 w 1476653"/>
                <a:gd name="connsiteY1008" fmla="*/ 770461 h 965123"/>
                <a:gd name="connsiteX1009" fmla="*/ 683178 w 1476653"/>
                <a:gd name="connsiteY1009" fmla="*/ 769728 h 965123"/>
                <a:gd name="connsiteX1010" fmla="*/ 682252 w 1476653"/>
                <a:gd name="connsiteY1010" fmla="*/ 768719 h 965123"/>
                <a:gd name="connsiteX1011" fmla="*/ 681906 w 1476653"/>
                <a:gd name="connsiteY1011" fmla="*/ 765358 h 965123"/>
                <a:gd name="connsiteX1012" fmla="*/ 680260 w 1476653"/>
                <a:gd name="connsiteY1012" fmla="*/ 763007 h 965123"/>
                <a:gd name="connsiteX1013" fmla="*/ 680260 w 1476653"/>
                <a:gd name="connsiteY1013" fmla="*/ 760780 h 965123"/>
                <a:gd name="connsiteX1014" fmla="*/ 681325 w 1476653"/>
                <a:gd name="connsiteY1014" fmla="*/ 757502 h 965123"/>
                <a:gd name="connsiteX1015" fmla="*/ 684713 w 1476653"/>
                <a:gd name="connsiteY1015" fmla="*/ 749965 h 965123"/>
                <a:gd name="connsiteX1016" fmla="*/ 686677 w 1476653"/>
                <a:gd name="connsiteY1016" fmla="*/ 741888 h 965123"/>
                <a:gd name="connsiteX1017" fmla="*/ 689167 w 1476653"/>
                <a:gd name="connsiteY1017" fmla="*/ 737559 h 965123"/>
                <a:gd name="connsiteX1018" fmla="*/ 692624 w 1476653"/>
                <a:gd name="connsiteY1018" fmla="*/ 736522 h 965123"/>
                <a:gd name="connsiteX1019" fmla="*/ 699733 w 1476653"/>
                <a:gd name="connsiteY1019" fmla="*/ 736785 h 965123"/>
                <a:gd name="connsiteX1020" fmla="*/ 696137 w 1476653"/>
                <a:gd name="connsiteY1020" fmla="*/ 733853 h 965123"/>
                <a:gd name="connsiteX1021" fmla="*/ 694644 w 1476653"/>
                <a:gd name="connsiteY1021" fmla="*/ 733562 h 965123"/>
                <a:gd name="connsiteX1022" fmla="*/ 692223 w 1476653"/>
                <a:gd name="connsiteY1022" fmla="*/ 732013 h 965123"/>
                <a:gd name="connsiteX1023" fmla="*/ 692279 w 1476653"/>
                <a:gd name="connsiteY1023" fmla="*/ 726730 h 965123"/>
                <a:gd name="connsiteX1024" fmla="*/ 693053 w 1476653"/>
                <a:gd name="connsiteY1024" fmla="*/ 723037 h 965123"/>
                <a:gd name="connsiteX1025" fmla="*/ 695653 w 1476653"/>
                <a:gd name="connsiteY1025" fmla="*/ 719123 h 965123"/>
                <a:gd name="connsiteX1026" fmla="*/ 703454 w 1476653"/>
                <a:gd name="connsiteY1026" fmla="*/ 713190 h 965123"/>
                <a:gd name="connsiteX1027" fmla="*/ 711434 w 1476653"/>
                <a:gd name="connsiteY1027" fmla="*/ 709553 h 965123"/>
                <a:gd name="connsiteX1028" fmla="*/ 710576 w 1476653"/>
                <a:gd name="connsiteY1028" fmla="*/ 708944 h 965123"/>
                <a:gd name="connsiteX1029" fmla="*/ 709995 w 1476653"/>
                <a:gd name="connsiteY1029" fmla="*/ 707298 h 965123"/>
                <a:gd name="connsiteX1030" fmla="*/ 715195 w 1476653"/>
                <a:gd name="connsiteY1030" fmla="*/ 697852 h 965123"/>
                <a:gd name="connsiteX1031" fmla="*/ 720078 w 1476653"/>
                <a:gd name="connsiteY1031" fmla="*/ 689471 h 965123"/>
                <a:gd name="connsiteX1032" fmla="*/ 714379 w 1476653"/>
                <a:gd name="connsiteY1032" fmla="*/ 696289 h 965123"/>
                <a:gd name="connsiteX1033" fmla="*/ 708322 w 1476653"/>
                <a:gd name="connsiteY1033" fmla="*/ 701185 h 965123"/>
                <a:gd name="connsiteX1034" fmla="*/ 692693 w 1476653"/>
                <a:gd name="connsiteY1034" fmla="*/ 705072 h 965123"/>
                <a:gd name="connsiteX1035" fmla="*/ 681781 w 1476653"/>
                <a:gd name="connsiteY1035" fmla="*/ 708737 h 965123"/>
                <a:gd name="connsiteX1036" fmla="*/ 676885 w 1476653"/>
                <a:gd name="connsiteY1036" fmla="*/ 709124 h 965123"/>
                <a:gd name="connsiteX1037" fmla="*/ 674147 w 1476653"/>
                <a:gd name="connsiteY1037" fmla="*/ 707035 h 965123"/>
                <a:gd name="connsiteX1038" fmla="*/ 672944 w 1476653"/>
                <a:gd name="connsiteY1038" fmla="*/ 701102 h 965123"/>
                <a:gd name="connsiteX1039" fmla="*/ 672017 w 1476653"/>
                <a:gd name="connsiteY1039" fmla="*/ 698862 h 965123"/>
                <a:gd name="connsiteX1040" fmla="*/ 671049 w 1476653"/>
                <a:gd name="connsiteY1040" fmla="*/ 694948 h 965123"/>
                <a:gd name="connsiteX1041" fmla="*/ 672792 w 1476653"/>
                <a:gd name="connsiteY1041" fmla="*/ 690522 h 965123"/>
                <a:gd name="connsiteX1042" fmla="*/ 674866 w 1476653"/>
                <a:gd name="connsiteY1042" fmla="*/ 687604 h 965123"/>
                <a:gd name="connsiteX1043" fmla="*/ 677992 w 1476653"/>
                <a:gd name="connsiteY1043" fmla="*/ 687701 h 965123"/>
                <a:gd name="connsiteX1044" fmla="*/ 681062 w 1476653"/>
                <a:gd name="connsiteY1044" fmla="*/ 689969 h 965123"/>
                <a:gd name="connsiteX1045" fmla="*/ 683967 w 1476653"/>
                <a:gd name="connsiteY1045" fmla="*/ 690743 h 965123"/>
                <a:gd name="connsiteX1046" fmla="*/ 680827 w 1476653"/>
                <a:gd name="connsiteY1046" fmla="*/ 686788 h 965123"/>
                <a:gd name="connsiteX1047" fmla="*/ 675959 w 1476653"/>
                <a:gd name="connsiteY1047" fmla="*/ 682874 h 965123"/>
                <a:gd name="connsiteX1048" fmla="*/ 673207 w 1476653"/>
                <a:gd name="connsiteY1048" fmla="*/ 683220 h 965123"/>
                <a:gd name="connsiteX1049" fmla="*/ 670316 w 1476653"/>
                <a:gd name="connsiteY1049" fmla="*/ 687272 h 965123"/>
                <a:gd name="connsiteX1050" fmla="*/ 667135 w 1476653"/>
                <a:gd name="connsiteY1050" fmla="*/ 689803 h 965123"/>
                <a:gd name="connsiteX1051" fmla="*/ 665130 w 1476653"/>
                <a:gd name="connsiteY1051" fmla="*/ 688226 h 965123"/>
                <a:gd name="connsiteX1052" fmla="*/ 664078 w 1476653"/>
                <a:gd name="connsiteY1052" fmla="*/ 686719 h 965123"/>
                <a:gd name="connsiteX1053" fmla="*/ 664175 w 1476653"/>
                <a:gd name="connsiteY1053" fmla="*/ 690660 h 965123"/>
                <a:gd name="connsiteX1054" fmla="*/ 661229 w 1476653"/>
                <a:gd name="connsiteY1054" fmla="*/ 695999 h 965123"/>
                <a:gd name="connsiteX1055" fmla="*/ 659736 w 1476653"/>
                <a:gd name="connsiteY1055" fmla="*/ 699788 h 965123"/>
                <a:gd name="connsiteX1056" fmla="*/ 659888 w 1476653"/>
                <a:gd name="connsiteY1056" fmla="*/ 710700 h 965123"/>
                <a:gd name="connsiteX1057" fmla="*/ 658532 w 1476653"/>
                <a:gd name="connsiteY1057" fmla="*/ 714753 h 965123"/>
                <a:gd name="connsiteX1058" fmla="*/ 653650 w 1476653"/>
                <a:gd name="connsiteY1058" fmla="*/ 715679 h 965123"/>
                <a:gd name="connsiteX1059" fmla="*/ 650815 w 1476653"/>
                <a:gd name="connsiteY1059" fmla="*/ 711489 h 965123"/>
                <a:gd name="connsiteX1060" fmla="*/ 646265 w 1476653"/>
                <a:gd name="connsiteY1060" fmla="*/ 696635 h 965123"/>
                <a:gd name="connsiteX1061" fmla="*/ 644481 w 1476653"/>
                <a:gd name="connsiteY1061" fmla="*/ 692320 h 965123"/>
                <a:gd name="connsiteX1062" fmla="*/ 640055 w 1476653"/>
                <a:gd name="connsiteY1062" fmla="*/ 684810 h 965123"/>
                <a:gd name="connsiteX1063" fmla="*/ 637911 w 1476653"/>
                <a:gd name="connsiteY1063" fmla="*/ 685239 h 965123"/>
                <a:gd name="connsiteX1064" fmla="*/ 634744 w 1476653"/>
                <a:gd name="connsiteY1064" fmla="*/ 687728 h 965123"/>
                <a:gd name="connsiteX1065" fmla="*/ 632158 w 1476653"/>
                <a:gd name="connsiteY1065" fmla="*/ 688019 h 965123"/>
                <a:gd name="connsiteX1066" fmla="*/ 626916 w 1476653"/>
                <a:gd name="connsiteY1066" fmla="*/ 682044 h 965123"/>
                <a:gd name="connsiteX1067" fmla="*/ 624828 w 1476653"/>
                <a:gd name="connsiteY1067" fmla="*/ 677923 h 965123"/>
                <a:gd name="connsiteX1068" fmla="*/ 623058 w 1476653"/>
                <a:gd name="connsiteY1068" fmla="*/ 673110 h 965123"/>
                <a:gd name="connsiteX1069" fmla="*/ 618272 w 1476653"/>
                <a:gd name="connsiteY1069" fmla="*/ 674396 h 965123"/>
                <a:gd name="connsiteX1070" fmla="*/ 613943 w 1476653"/>
                <a:gd name="connsiteY1070" fmla="*/ 676249 h 965123"/>
                <a:gd name="connsiteX1071" fmla="*/ 608577 w 1476653"/>
                <a:gd name="connsiteY1071" fmla="*/ 679554 h 965123"/>
                <a:gd name="connsiteX1072" fmla="*/ 605687 w 1476653"/>
                <a:gd name="connsiteY1072" fmla="*/ 678822 h 965123"/>
                <a:gd name="connsiteX1073" fmla="*/ 596904 w 1476653"/>
                <a:gd name="connsiteY1073" fmla="*/ 680592 h 965123"/>
                <a:gd name="connsiteX1074" fmla="*/ 596075 w 1476653"/>
                <a:gd name="connsiteY1074" fmla="*/ 680454 h 965123"/>
                <a:gd name="connsiteX1075" fmla="*/ 594470 w 1476653"/>
                <a:gd name="connsiteY1075" fmla="*/ 682182 h 965123"/>
                <a:gd name="connsiteX1076" fmla="*/ 593156 w 1476653"/>
                <a:gd name="connsiteY1076" fmla="*/ 682832 h 965123"/>
                <a:gd name="connsiteX1077" fmla="*/ 591289 w 1476653"/>
                <a:gd name="connsiteY1077" fmla="*/ 686456 h 965123"/>
                <a:gd name="connsiteX1078" fmla="*/ 579893 w 1476653"/>
                <a:gd name="connsiteY1078" fmla="*/ 686746 h 965123"/>
                <a:gd name="connsiteX1079" fmla="*/ 569811 w 1476653"/>
                <a:gd name="connsiteY1079" fmla="*/ 682390 h 965123"/>
                <a:gd name="connsiteX1080" fmla="*/ 574043 w 1476653"/>
                <a:gd name="connsiteY1080" fmla="*/ 681214 h 965123"/>
                <a:gd name="connsiteX1081" fmla="*/ 578579 w 1476653"/>
                <a:gd name="connsiteY1081" fmla="*/ 680619 h 965123"/>
                <a:gd name="connsiteX1082" fmla="*/ 583185 w 1476653"/>
                <a:gd name="connsiteY1082" fmla="*/ 677521 h 965123"/>
                <a:gd name="connsiteX1083" fmla="*/ 583033 w 1476653"/>
                <a:gd name="connsiteY1083" fmla="*/ 671768 h 965123"/>
                <a:gd name="connsiteX1084" fmla="*/ 583461 w 1476653"/>
                <a:gd name="connsiteY1084" fmla="*/ 668933 h 965123"/>
                <a:gd name="connsiteX1085" fmla="*/ 584388 w 1476653"/>
                <a:gd name="connsiteY1085" fmla="*/ 665503 h 965123"/>
                <a:gd name="connsiteX1086" fmla="*/ 589450 w 1476653"/>
                <a:gd name="connsiteY1086" fmla="*/ 661644 h 965123"/>
                <a:gd name="connsiteX1087" fmla="*/ 585439 w 1476653"/>
                <a:gd name="connsiteY1087" fmla="*/ 660648 h 965123"/>
                <a:gd name="connsiteX1088" fmla="*/ 582410 w 1476653"/>
                <a:gd name="connsiteY1088" fmla="*/ 661700 h 965123"/>
                <a:gd name="connsiteX1089" fmla="*/ 580930 w 1476653"/>
                <a:gd name="connsiteY1089" fmla="*/ 657440 h 965123"/>
                <a:gd name="connsiteX1090" fmla="*/ 581636 w 1476653"/>
                <a:gd name="connsiteY1090" fmla="*/ 649971 h 965123"/>
                <a:gd name="connsiteX1091" fmla="*/ 585481 w 1476653"/>
                <a:gd name="connsiteY1091" fmla="*/ 646403 h 965123"/>
                <a:gd name="connsiteX1092" fmla="*/ 587569 w 1476653"/>
                <a:gd name="connsiteY1092" fmla="*/ 643457 h 965123"/>
                <a:gd name="connsiteX1093" fmla="*/ 589809 w 1476653"/>
                <a:gd name="connsiteY1093" fmla="*/ 639225 h 965123"/>
                <a:gd name="connsiteX1094" fmla="*/ 590861 w 1476653"/>
                <a:gd name="connsiteY1094" fmla="*/ 635380 h 965123"/>
                <a:gd name="connsiteX1095" fmla="*/ 590446 w 1476653"/>
                <a:gd name="connsiteY1095" fmla="*/ 628272 h 965123"/>
                <a:gd name="connsiteX1096" fmla="*/ 587956 w 1476653"/>
                <a:gd name="connsiteY1096" fmla="*/ 612823 h 965123"/>
                <a:gd name="connsiteX1097" fmla="*/ 587929 w 1476653"/>
                <a:gd name="connsiteY1097" fmla="*/ 601676 h 965123"/>
                <a:gd name="connsiteX1098" fmla="*/ 584678 w 1476653"/>
                <a:gd name="connsiteY1098" fmla="*/ 594940 h 965123"/>
                <a:gd name="connsiteX1099" fmla="*/ 590515 w 1476653"/>
                <a:gd name="connsiteY1099" fmla="*/ 586753 h 965123"/>
                <a:gd name="connsiteX1100" fmla="*/ 596531 w 1476653"/>
                <a:gd name="connsiteY1100" fmla="*/ 579478 h 965123"/>
                <a:gd name="connsiteX1101" fmla="*/ 602464 w 1476653"/>
                <a:gd name="connsiteY1101" fmla="*/ 577030 h 965123"/>
                <a:gd name="connsiteX1102" fmla="*/ 602215 w 1476653"/>
                <a:gd name="connsiteY1102" fmla="*/ 576366 h 965123"/>
                <a:gd name="connsiteX1103" fmla="*/ 599491 w 1476653"/>
                <a:gd name="connsiteY1103" fmla="*/ 575689 h 965123"/>
                <a:gd name="connsiteX1104" fmla="*/ 597554 w 1476653"/>
                <a:gd name="connsiteY1104" fmla="*/ 575744 h 965123"/>
                <a:gd name="connsiteX1105" fmla="*/ 595259 w 1476653"/>
                <a:gd name="connsiteY1105" fmla="*/ 578026 h 965123"/>
                <a:gd name="connsiteX1106" fmla="*/ 593046 w 1476653"/>
                <a:gd name="connsiteY1106" fmla="*/ 579630 h 965123"/>
                <a:gd name="connsiteX1107" fmla="*/ 585010 w 1476653"/>
                <a:gd name="connsiteY1107" fmla="*/ 588814 h 965123"/>
                <a:gd name="connsiteX1108" fmla="*/ 580253 w 1476653"/>
                <a:gd name="connsiteY1108" fmla="*/ 593046 h 965123"/>
                <a:gd name="connsiteX1109" fmla="*/ 577653 w 1476653"/>
                <a:gd name="connsiteY1109" fmla="*/ 593931 h 965123"/>
                <a:gd name="connsiteX1110" fmla="*/ 580723 w 1476653"/>
                <a:gd name="connsiteY1110" fmla="*/ 596835 h 965123"/>
                <a:gd name="connsiteX1111" fmla="*/ 580820 w 1476653"/>
                <a:gd name="connsiteY1111" fmla="*/ 598661 h 965123"/>
                <a:gd name="connsiteX1112" fmla="*/ 580529 w 1476653"/>
                <a:gd name="connsiteY1112" fmla="*/ 602644 h 965123"/>
                <a:gd name="connsiteX1113" fmla="*/ 578386 w 1476653"/>
                <a:gd name="connsiteY1113" fmla="*/ 607014 h 965123"/>
                <a:gd name="connsiteX1114" fmla="*/ 576781 w 1476653"/>
                <a:gd name="connsiteY1114" fmla="*/ 609338 h 965123"/>
                <a:gd name="connsiteX1115" fmla="*/ 572591 w 1476653"/>
                <a:gd name="connsiteY1115" fmla="*/ 608010 h 965123"/>
                <a:gd name="connsiteX1116" fmla="*/ 567764 w 1476653"/>
                <a:gd name="connsiteY1116" fmla="*/ 610707 h 965123"/>
                <a:gd name="connsiteX1117" fmla="*/ 557723 w 1476653"/>
                <a:gd name="connsiteY1117" fmla="*/ 612339 h 965123"/>
                <a:gd name="connsiteX1118" fmla="*/ 544985 w 1476653"/>
                <a:gd name="connsiteY1118" fmla="*/ 611316 h 965123"/>
                <a:gd name="connsiteX1119" fmla="*/ 539121 w 1476653"/>
                <a:gd name="connsiteY1119" fmla="*/ 609393 h 965123"/>
                <a:gd name="connsiteX1120" fmla="*/ 534239 w 1476653"/>
                <a:gd name="connsiteY1120" fmla="*/ 602948 h 965123"/>
                <a:gd name="connsiteX1121" fmla="*/ 535069 w 1476653"/>
                <a:gd name="connsiteY1121" fmla="*/ 600265 h 965123"/>
                <a:gd name="connsiteX1122" fmla="*/ 535982 w 1476653"/>
                <a:gd name="connsiteY1122" fmla="*/ 597983 h 965123"/>
                <a:gd name="connsiteX1123" fmla="*/ 529426 w 1476653"/>
                <a:gd name="connsiteY1123" fmla="*/ 587375 h 965123"/>
                <a:gd name="connsiteX1124" fmla="*/ 526785 w 1476653"/>
                <a:gd name="connsiteY1124" fmla="*/ 577888 h 965123"/>
                <a:gd name="connsiteX1125" fmla="*/ 523272 w 1476653"/>
                <a:gd name="connsiteY1125" fmla="*/ 576684 h 965123"/>
                <a:gd name="connsiteX1126" fmla="*/ 520754 w 1476653"/>
                <a:gd name="connsiteY1126" fmla="*/ 573628 h 965123"/>
                <a:gd name="connsiteX1127" fmla="*/ 518099 w 1476653"/>
                <a:gd name="connsiteY1127" fmla="*/ 569230 h 965123"/>
                <a:gd name="connsiteX1128" fmla="*/ 519205 w 1476653"/>
                <a:gd name="connsiteY1128" fmla="*/ 566616 h 965123"/>
                <a:gd name="connsiteX1129" fmla="*/ 520340 w 1476653"/>
                <a:gd name="connsiteY1129" fmla="*/ 564887 h 965123"/>
                <a:gd name="connsiteX1130" fmla="*/ 518500 w 1476653"/>
                <a:gd name="connsiteY1130" fmla="*/ 562895 h 965123"/>
                <a:gd name="connsiteX1131" fmla="*/ 515582 w 1476653"/>
                <a:gd name="connsiteY1131" fmla="*/ 562176 h 965123"/>
                <a:gd name="connsiteX1132" fmla="*/ 512525 w 1476653"/>
                <a:gd name="connsiteY1132" fmla="*/ 560254 h 965123"/>
                <a:gd name="connsiteX1133" fmla="*/ 524254 w 1476653"/>
                <a:gd name="connsiteY1133" fmla="*/ 552454 h 965123"/>
                <a:gd name="connsiteX1134" fmla="*/ 529274 w 1476653"/>
                <a:gd name="connsiteY1134" fmla="*/ 546313 h 965123"/>
                <a:gd name="connsiteX1135" fmla="*/ 531943 w 1476653"/>
                <a:gd name="connsiteY1135" fmla="*/ 546050 h 965123"/>
                <a:gd name="connsiteX1136" fmla="*/ 534751 w 1476653"/>
                <a:gd name="connsiteY1136" fmla="*/ 548042 h 965123"/>
                <a:gd name="connsiteX1137" fmla="*/ 538305 w 1476653"/>
                <a:gd name="connsiteY1137" fmla="*/ 552052 h 965123"/>
                <a:gd name="connsiteX1138" fmla="*/ 541624 w 1476653"/>
                <a:gd name="connsiteY1138" fmla="*/ 554293 h 965123"/>
                <a:gd name="connsiteX1139" fmla="*/ 542579 w 1476653"/>
                <a:gd name="connsiteY1139" fmla="*/ 555953 h 965123"/>
                <a:gd name="connsiteX1140" fmla="*/ 543256 w 1476653"/>
                <a:gd name="connsiteY1140" fmla="*/ 558802 h 965123"/>
                <a:gd name="connsiteX1141" fmla="*/ 540656 w 1476653"/>
                <a:gd name="connsiteY1141" fmla="*/ 562494 h 965123"/>
                <a:gd name="connsiteX1142" fmla="*/ 538526 w 1476653"/>
                <a:gd name="connsiteY1142" fmla="*/ 565012 h 965123"/>
                <a:gd name="connsiteX1143" fmla="*/ 540380 w 1476653"/>
                <a:gd name="connsiteY1143" fmla="*/ 564693 h 965123"/>
                <a:gd name="connsiteX1144" fmla="*/ 546216 w 1476653"/>
                <a:gd name="connsiteY1144" fmla="*/ 561526 h 965123"/>
                <a:gd name="connsiteX1145" fmla="*/ 550697 w 1476653"/>
                <a:gd name="connsiteY1145" fmla="*/ 558567 h 965123"/>
                <a:gd name="connsiteX1146" fmla="*/ 552219 w 1476653"/>
                <a:gd name="connsiteY1146" fmla="*/ 559438 h 965123"/>
                <a:gd name="connsiteX1147" fmla="*/ 553090 w 1476653"/>
                <a:gd name="connsiteY1147" fmla="*/ 560420 h 965123"/>
                <a:gd name="connsiteX1148" fmla="*/ 553864 w 1476653"/>
                <a:gd name="connsiteY1148" fmla="*/ 564970 h 965123"/>
                <a:gd name="connsiteX1149" fmla="*/ 555068 w 1476653"/>
                <a:gd name="connsiteY1149" fmla="*/ 569741 h 965123"/>
                <a:gd name="connsiteX1150" fmla="*/ 561319 w 1476653"/>
                <a:gd name="connsiteY1150" fmla="*/ 567252 h 965123"/>
                <a:gd name="connsiteX1151" fmla="*/ 565454 w 1476653"/>
                <a:gd name="connsiteY1151" fmla="*/ 563131 h 965123"/>
                <a:gd name="connsiteX1152" fmla="*/ 563712 w 1476653"/>
                <a:gd name="connsiteY1152" fmla="*/ 560351 h 965123"/>
                <a:gd name="connsiteX1153" fmla="*/ 561222 w 1476653"/>
                <a:gd name="connsiteY1153" fmla="*/ 558290 h 965123"/>
                <a:gd name="connsiteX1154" fmla="*/ 554431 w 1476653"/>
                <a:gd name="connsiteY1154" fmla="*/ 554597 h 965123"/>
                <a:gd name="connsiteX1155" fmla="*/ 556575 w 1476653"/>
                <a:gd name="connsiteY1155" fmla="*/ 553712 h 965123"/>
                <a:gd name="connsiteX1156" fmla="*/ 561208 w 1476653"/>
                <a:gd name="connsiteY1156" fmla="*/ 555178 h 965123"/>
                <a:gd name="connsiteX1157" fmla="*/ 563352 w 1476653"/>
                <a:gd name="connsiteY1157" fmla="*/ 554307 h 965123"/>
                <a:gd name="connsiteX1158" fmla="*/ 561983 w 1476653"/>
                <a:gd name="connsiteY1158" fmla="*/ 551914 h 965123"/>
                <a:gd name="connsiteX1159" fmla="*/ 560143 w 1476653"/>
                <a:gd name="connsiteY1159" fmla="*/ 549604 h 965123"/>
                <a:gd name="connsiteX1160" fmla="*/ 552315 w 1476653"/>
                <a:gd name="connsiteY1160" fmla="*/ 553366 h 965123"/>
                <a:gd name="connsiteX1161" fmla="*/ 540947 w 1476653"/>
                <a:gd name="connsiteY1161" fmla="*/ 549840 h 965123"/>
                <a:gd name="connsiteX1162" fmla="*/ 533907 w 1476653"/>
                <a:gd name="connsiteY1162" fmla="*/ 544349 h 965123"/>
                <a:gd name="connsiteX1163" fmla="*/ 525803 w 1476653"/>
                <a:gd name="connsiteY1163" fmla="*/ 542606 h 965123"/>
                <a:gd name="connsiteX1164" fmla="*/ 524738 w 1476653"/>
                <a:gd name="connsiteY1164" fmla="*/ 541611 h 965123"/>
                <a:gd name="connsiteX1165" fmla="*/ 523714 w 1476653"/>
                <a:gd name="connsiteY1165" fmla="*/ 539453 h 965123"/>
                <a:gd name="connsiteX1166" fmla="*/ 529357 w 1476653"/>
                <a:gd name="connsiteY1166" fmla="*/ 536673 h 965123"/>
                <a:gd name="connsiteX1167" fmla="*/ 533160 w 1476653"/>
                <a:gd name="connsiteY1167" fmla="*/ 535332 h 965123"/>
                <a:gd name="connsiteX1168" fmla="*/ 533686 w 1476653"/>
                <a:gd name="connsiteY1168" fmla="*/ 534045 h 965123"/>
                <a:gd name="connsiteX1169" fmla="*/ 531902 w 1476653"/>
                <a:gd name="connsiteY1169" fmla="*/ 533326 h 965123"/>
                <a:gd name="connsiteX1170" fmla="*/ 528140 w 1476653"/>
                <a:gd name="connsiteY1170" fmla="*/ 533409 h 965123"/>
                <a:gd name="connsiteX1171" fmla="*/ 527158 w 1476653"/>
                <a:gd name="connsiteY1171" fmla="*/ 531058 h 965123"/>
                <a:gd name="connsiteX1172" fmla="*/ 528361 w 1476653"/>
                <a:gd name="connsiteY1172" fmla="*/ 527863 h 965123"/>
                <a:gd name="connsiteX1173" fmla="*/ 527725 w 1476653"/>
                <a:gd name="connsiteY1173" fmla="*/ 528001 h 965123"/>
                <a:gd name="connsiteX1174" fmla="*/ 525844 w 1476653"/>
                <a:gd name="connsiteY1174" fmla="*/ 529398 h 965123"/>
                <a:gd name="connsiteX1175" fmla="*/ 524171 w 1476653"/>
                <a:gd name="connsiteY1175" fmla="*/ 527960 h 965123"/>
                <a:gd name="connsiteX1176" fmla="*/ 522954 w 1476653"/>
                <a:gd name="connsiteY1176" fmla="*/ 525982 h 965123"/>
                <a:gd name="connsiteX1177" fmla="*/ 524281 w 1476653"/>
                <a:gd name="connsiteY1177" fmla="*/ 524668 h 965123"/>
                <a:gd name="connsiteX1178" fmla="*/ 526632 w 1476653"/>
                <a:gd name="connsiteY1178" fmla="*/ 523009 h 965123"/>
                <a:gd name="connsiteX1179" fmla="*/ 525941 w 1476653"/>
                <a:gd name="connsiteY1179" fmla="*/ 522456 h 965123"/>
                <a:gd name="connsiteX1180" fmla="*/ 524323 w 1476653"/>
                <a:gd name="connsiteY1180" fmla="*/ 522456 h 965123"/>
                <a:gd name="connsiteX1181" fmla="*/ 521999 w 1476653"/>
                <a:gd name="connsiteY1181" fmla="*/ 524848 h 965123"/>
                <a:gd name="connsiteX1182" fmla="*/ 521653 w 1476653"/>
                <a:gd name="connsiteY1182" fmla="*/ 527241 h 965123"/>
                <a:gd name="connsiteX1183" fmla="*/ 520658 w 1476653"/>
                <a:gd name="connsiteY1183" fmla="*/ 530491 h 965123"/>
                <a:gd name="connsiteX1184" fmla="*/ 517961 w 1476653"/>
                <a:gd name="connsiteY1184" fmla="*/ 530366 h 965123"/>
                <a:gd name="connsiteX1185" fmla="*/ 515914 w 1476653"/>
                <a:gd name="connsiteY1185" fmla="*/ 529329 h 965123"/>
                <a:gd name="connsiteX1186" fmla="*/ 515347 w 1476653"/>
                <a:gd name="connsiteY1186" fmla="*/ 525554 h 965123"/>
                <a:gd name="connsiteX1187" fmla="*/ 515831 w 1476653"/>
                <a:gd name="connsiteY1187" fmla="*/ 518030 h 965123"/>
                <a:gd name="connsiteX1188" fmla="*/ 512083 w 1476653"/>
                <a:gd name="connsiteY1188" fmla="*/ 514835 h 965123"/>
                <a:gd name="connsiteX1189" fmla="*/ 512083 w 1476653"/>
                <a:gd name="connsiteY1189" fmla="*/ 510893 h 965123"/>
                <a:gd name="connsiteX1190" fmla="*/ 516190 w 1476653"/>
                <a:gd name="connsiteY1190" fmla="*/ 507145 h 965123"/>
                <a:gd name="connsiteX1191" fmla="*/ 515706 w 1476653"/>
                <a:gd name="connsiteY1191" fmla="*/ 504407 h 965123"/>
                <a:gd name="connsiteX1192" fmla="*/ 513037 w 1476653"/>
                <a:gd name="connsiteY1192" fmla="*/ 502775 h 965123"/>
                <a:gd name="connsiteX1193" fmla="*/ 509026 w 1476653"/>
                <a:gd name="connsiteY1193" fmla="*/ 504089 h 965123"/>
                <a:gd name="connsiteX1194" fmla="*/ 508155 w 1476653"/>
                <a:gd name="connsiteY1194" fmla="*/ 501558 h 965123"/>
                <a:gd name="connsiteX1195" fmla="*/ 508598 w 1476653"/>
                <a:gd name="connsiteY1195" fmla="*/ 499207 h 965123"/>
                <a:gd name="connsiteX1196" fmla="*/ 509469 w 1476653"/>
                <a:gd name="connsiteY1196" fmla="*/ 495957 h 965123"/>
                <a:gd name="connsiteX1197" fmla="*/ 510506 w 1476653"/>
                <a:gd name="connsiteY1197" fmla="*/ 495874 h 965123"/>
                <a:gd name="connsiteX1198" fmla="*/ 511073 w 1476653"/>
                <a:gd name="connsiteY1198" fmla="*/ 496745 h 965123"/>
                <a:gd name="connsiteX1199" fmla="*/ 518251 w 1476653"/>
                <a:gd name="connsiteY1199" fmla="*/ 496966 h 965123"/>
                <a:gd name="connsiteX1200" fmla="*/ 519150 w 1476653"/>
                <a:gd name="connsiteY1200" fmla="*/ 496302 h 965123"/>
                <a:gd name="connsiteX1201" fmla="*/ 514683 w 1476653"/>
                <a:gd name="connsiteY1201" fmla="*/ 491973 h 965123"/>
                <a:gd name="connsiteX1202" fmla="*/ 514074 w 1476653"/>
                <a:gd name="connsiteY1202" fmla="*/ 488626 h 965123"/>
                <a:gd name="connsiteX1203" fmla="*/ 516757 w 1476653"/>
                <a:gd name="connsiteY1203" fmla="*/ 487672 h 965123"/>
                <a:gd name="connsiteX1204" fmla="*/ 520699 w 1476653"/>
                <a:gd name="connsiteY1204" fmla="*/ 488737 h 965123"/>
                <a:gd name="connsiteX1205" fmla="*/ 526702 w 1476653"/>
                <a:gd name="connsiteY1205" fmla="*/ 488668 h 965123"/>
                <a:gd name="connsiteX1206" fmla="*/ 525318 w 1476653"/>
                <a:gd name="connsiteY1206" fmla="*/ 484906 h 965123"/>
                <a:gd name="connsiteX1207" fmla="*/ 525346 w 1476653"/>
                <a:gd name="connsiteY1207" fmla="*/ 483080 h 965123"/>
                <a:gd name="connsiteX1208" fmla="*/ 525706 w 1476653"/>
                <a:gd name="connsiteY1208" fmla="*/ 480176 h 965123"/>
                <a:gd name="connsiteX1209" fmla="*/ 528015 w 1476653"/>
                <a:gd name="connsiteY1209" fmla="*/ 475778 h 965123"/>
                <a:gd name="connsiteX1210" fmla="*/ 537641 w 1476653"/>
                <a:gd name="connsiteY1210" fmla="*/ 466913 h 965123"/>
                <a:gd name="connsiteX1211" fmla="*/ 546548 w 1476653"/>
                <a:gd name="connsiteY1211" fmla="*/ 459763 h 965123"/>
                <a:gd name="connsiteX1212" fmla="*/ 549107 w 1476653"/>
                <a:gd name="connsiteY1212" fmla="*/ 458241 h 965123"/>
                <a:gd name="connsiteX1213" fmla="*/ 552274 w 1476653"/>
                <a:gd name="connsiteY1213" fmla="*/ 457951 h 965123"/>
                <a:gd name="connsiteX1214" fmla="*/ 554667 w 1476653"/>
                <a:gd name="connsiteY1214" fmla="*/ 459583 h 965123"/>
                <a:gd name="connsiteX1215" fmla="*/ 556866 w 1476653"/>
                <a:gd name="connsiteY1215" fmla="*/ 462307 h 965123"/>
                <a:gd name="connsiteX1216" fmla="*/ 557640 w 1476653"/>
                <a:gd name="connsiteY1216" fmla="*/ 461630 h 965123"/>
                <a:gd name="connsiteX1217" fmla="*/ 556921 w 1476653"/>
                <a:gd name="connsiteY1217" fmla="*/ 460578 h 965123"/>
                <a:gd name="connsiteX1218" fmla="*/ 556824 w 1476653"/>
                <a:gd name="connsiteY1218" fmla="*/ 456526 h 965123"/>
                <a:gd name="connsiteX1219" fmla="*/ 561098 w 1476653"/>
                <a:gd name="connsiteY1219" fmla="*/ 456180 h 965123"/>
                <a:gd name="connsiteX1220" fmla="*/ 564541 w 1476653"/>
                <a:gd name="connsiteY1220" fmla="*/ 452654 h 965123"/>
                <a:gd name="connsiteX1221" fmla="*/ 565025 w 1476653"/>
                <a:gd name="connsiteY1221" fmla="*/ 451478 h 965123"/>
                <a:gd name="connsiteX1222" fmla="*/ 562080 w 1476653"/>
                <a:gd name="connsiteY1222" fmla="*/ 452502 h 965123"/>
                <a:gd name="connsiteX1223" fmla="*/ 558691 w 1476653"/>
                <a:gd name="connsiteY1223" fmla="*/ 454631 h 965123"/>
                <a:gd name="connsiteX1224" fmla="*/ 558885 w 1476653"/>
                <a:gd name="connsiteY1224" fmla="*/ 451589 h 965123"/>
                <a:gd name="connsiteX1225" fmla="*/ 560130 w 1476653"/>
                <a:gd name="connsiteY1225" fmla="*/ 444798 h 965123"/>
                <a:gd name="connsiteX1226" fmla="*/ 563048 w 1476653"/>
                <a:gd name="connsiteY1226" fmla="*/ 438851 h 965123"/>
                <a:gd name="connsiteX1227" fmla="*/ 564707 w 1476653"/>
                <a:gd name="connsiteY1227" fmla="*/ 436292 h 965123"/>
                <a:gd name="connsiteX1228" fmla="*/ 567598 w 1476653"/>
                <a:gd name="connsiteY1228" fmla="*/ 434218 h 965123"/>
                <a:gd name="connsiteX1229" fmla="*/ 573960 w 1476653"/>
                <a:gd name="connsiteY1229" fmla="*/ 434909 h 965123"/>
                <a:gd name="connsiteX1230" fmla="*/ 574873 w 1476653"/>
                <a:gd name="connsiteY1230" fmla="*/ 435781 h 965123"/>
                <a:gd name="connsiteX1231" fmla="*/ 575440 w 1476653"/>
                <a:gd name="connsiteY1231" fmla="*/ 434550 h 965123"/>
                <a:gd name="connsiteX1232" fmla="*/ 572923 w 1476653"/>
                <a:gd name="connsiteY1232" fmla="*/ 429585 h 965123"/>
                <a:gd name="connsiteX1233" fmla="*/ 575301 w 1476653"/>
                <a:gd name="connsiteY1233" fmla="*/ 426915 h 965123"/>
                <a:gd name="connsiteX1234" fmla="*/ 577086 w 1476653"/>
                <a:gd name="connsiteY1234" fmla="*/ 425671 h 965123"/>
                <a:gd name="connsiteX1235" fmla="*/ 585093 w 1476653"/>
                <a:gd name="connsiteY1235" fmla="*/ 425256 h 965123"/>
                <a:gd name="connsiteX1236" fmla="*/ 588841 w 1476653"/>
                <a:gd name="connsiteY1236" fmla="*/ 427137 h 965123"/>
                <a:gd name="connsiteX1237" fmla="*/ 593046 w 1476653"/>
                <a:gd name="connsiteY1237" fmla="*/ 431452 h 965123"/>
                <a:gd name="connsiteX1238" fmla="*/ 594968 w 1476653"/>
                <a:gd name="connsiteY1238" fmla="*/ 435891 h 965123"/>
                <a:gd name="connsiteX1239" fmla="*/ 594042 w 1476653"/>
                <a:gd name="connsiteY1239" fmla="*/ 437634 h 965123"/>
                <a:gd name="connsiteX1240" fmla="*/ 593004 w 1476653"/>
                <a:gd name="connsiteY1240" fmla="*/ 438519 h 965123"/>
                <a:gd name="connsiteX1241" fmla="*/ 591165 w 1476653"/>
                <a:gd name="connsiteY1241" fmla="*/ 439307 h 965123"/>
                <a:gd name="connsiteX1242" fmla="*/ 590335 w 1476653"/>
                <a:gd name="connsiteY1242" fmla="*/ 440096 h 965123"/>
                <a:gd name="connsiteX1243" fmla="*/ 590432 w 1476653"/>
                <a:gd name="connsiteY1243" fmla="*/ 440912 h 965123"/>
                <a:gd name="connsiteX1244" fmla="*/ 593184 w 1476653"/>
                <a:gd name="connsiteY1244" fmla="*/ 439349 h 965123"/>
                <a:gd name="connsiteX1245" fmla="*/ 597471 w 1476653"/>
                <a:gd name="connsiteY1245" fmla="*/ 437675 h 965123"/>
                <a:gd name="connsiteX1246" fmla="*/ 599117 w 1476653"/>
                <a:gd name="connsiteY1246" fmla="*/ 439349 h 965123"/>
                <a:gd name="connsiteX1247" fmla="*/ 600113 w 1476653"/>
                <a:gd name="connsiteY1247" fmla="*/ 441880 h 965123"/>
                <a:gd name="connsiteX1248" fmla="*/ 601870 w 1476653"/>
                <a:gd name="connsiteY1248" fmla="*/ 442309 h 965123"/>
                <a:gd name="connsiteX1249" fmla="*/ 607830 w 1476653"/>
                <a:gd name="connsiteY1249" fmla="*/ 442018 h 965123"/>
                <a:gd name="connsiteX1250" fmla="*/ 611136 w 1476653"/>
                <a:gd name="connsiteY1250" fmla="*/ 440898 h 965123"/>
                <a:gd name="connsiteX1251" fmla="*/ 615880 w 1476653"/>
                <a:gd name="connsiteY1251" fmla="*/ 436887 h 965123"/>
                <a:gd name="connsiteX1252" fmla="*/ 621232 w 1476653"/>
                <a:gd name="connsiteY1252" fmla="*/ 434882 h 965123"/>
                <a:gd name="connsiteX1253" fmla="*/ 630222 w 1476653"/>
                <a:gd name="connsiteY1253" fmla="*/ 426473 h 965123"/>
                <a:gd name="connsiteX1254" fmla="*/ 633168 w 1476653"/>
                <a:gd name="connsiteY1254" fmla="*/ 422794 h 965123"/>
                <a:gd name="connsiteX1255" fmla="*/ 635519 w 1476653"/>
                <a:gd name="connsiteY1255" fmla="*/ 422711 h 965123"/>
                <a:gd name="connsiteX1256" fmla="*/ 637372 w 1476653"/>
                <a:gd name="connsiteY1256" fmla="*/ 423596 h 965123"/>
                <a:gd name="connsiteX1257" fmla="*/ 637870 w 1476653"/>
                <a:gd name="connsiteY1257" fmla="*/ 427372 h 965123"/>
                <a:gd name="connsiteX1258" fmla="*/ 639613 w 1476653"/>
                <a:gd name="connsiteY1258" fmla="*/ 428866 h 965123"/>
                <a:gd name="connsiteX1259" fmla="*/ 651175 w 1476653"/>
                <a:gd name="connsiteY1259" fmla="*/ 430912 h 965123"/>
                <a:gd name="connsiteX1260" fmla="*/ 657343 w 1476653"/>
                <a:gd name="connsiteY1260" fmla="*/ 430802 h 965123"/>
                <a:gd name="connsiteX1261" fmla="*/ 662184 w 1476653"/>
                <a:gd name="connsiteY1261" fmla="*/ 428492 h 965123"/>
                <a:gd name="connsiteX1262" fmla="*/ 667730 w 1476653"/>
                <a:gd name="connsiteY1262" fmla="*/ 423942 h 965123"/>
                <a:gd name="connsiteX1263" fmla="*/ 671063 w 1476653"/>
                <a:gd name="connsiteY1263" fmla="*/ 420775 h 965123"/>
                <a:gd name="connsiteX1264" fmla="*/ 673414 w 1476653"/>
                <a:gd name="connsiteY1264" fmla="*/ 416142 h 965123"/>
                <a:gd name="connsiteX1265" fmla="*/ 673442 w 1476653"/>
                <a:gd name="connsiteY1265" fmla="*/ 409475 h 965123"/>
                <a:gd name="connsiteX1266" fmla="*/ 673165 w 1476653"/>
                <a:gd name="connsiteY1266" fmla="*/ 403846 h 965123"/>
                <a:gd name="connsiteX1267" fmla="*/ 674133 w 1476653"/>
                <a:gd name="connsiteY1267" fmla="*/ 391302 h 965123"/>
                <a:gd name="connsiteX1268" fmla="*/ 670579 w 1476653"/>
                <a:gd name="connsiteY1268" fmla="*/ 381981 h 965123"/>
                <a:gd name="connsiteX1269" fmla="*/ 667246 w 1476653"/>
                <a:gd name="connsiteY1269" fmla="*/ 378647 h 965123"/>
                <a:gd name="connsiteX1270" fmla="*/ 664673 w 1476653"/>
                <a:gd name="connsiteY1270" fmla="*/ 378357 h 965123"/>
                <a:gd name="connsiteX1271" fmla="*/ 667730 w 1476653"/>
                <a:gd name="connsiteY1271" fmla="*/ 373752 h 965123"/>
                <a:gd name="connsiteX1272" fmla="*/ 672861 w 1476653"/>
                <a:gd name="connsiteY1272" fmla="*/ 375591 h 965123"/>
                <a:gd name="connsiteX1273" fmla="*/ 676512 w 1476653"/>
                <a:gd name="connsiteY1273" fmla="*/ 375453 h 965123"/>
                <a:gd name="connsiteX1274" fmla="*/ 679900 w 1476653"/>
                <a:gd name="connsiteY1274" fmla="*/ 373682 h 965123"/>
                <a:gd name="connsiteX1275" fmla="*/ 681242 w 1476653"/>
                <a:gd name="connsiteY1275" fmla="*/ 372050 h 965123"/>
                <a:gd name="connsiteX1276" fmla="*/ 683524 w 1476653"/>
                <a:gd name="connsiteY1276" fmla="*/ 368565 h 965123"/>
                <a:gd name="connsiteX1277" fmla="*/ 684050 w 1476653"/>
                <a:gd name="connsiteY1277" fmla="*/ 364402 h 965123"/>
                <a:gd name="connsiteX1278" fmla="*/ 683842 w 1476653"/>
                <a:gd name="connsiteY1278" fmla="*/ 362010 h 965123"/>
                <a:gd name="connsiteX1279" fmla="*/ 682514 w 1476653"/>
                <a:gd name="connsiteY1279" fmla="*/ 359133 h 965123"/>
                <a:gd name="connsiteX1280" fmla="*/ 681118 w 1476653"/>
                <a:gd name="connsiteY1280" fmla="*/ 355025 h 965123"/>
                <a:gd name="connsiteX1281" fmla="*/ 679831 w 1476653"/>
                <a:gd name="connsiteY1281" fmla="*/ 353449 h 965123"/>
                <a:gd name="connsiteX1282" fmla="*/ 678490 w 1476653"/>
                <a:gd name="connsiteY1282" fmla="*/ 353200 h 965123"/>
                <a:gd name="connsiteX1283" fmla="*/ 670164 w 1476653"/>
                <a:gd name="connsiteY1283" fmla="*/ 358676 h 965123"/>
                <a:gd name="connsiteX1284" fmla="*/ 666181 w 1476653"/>
                <a:gd name="connsiteY1284" fmla="*/ 357819 h 965123"/>
                <a:gd name="connsiteX1285" fmla="*/ 663581 w 1476653"/>
                <a:gd name="connsiteY1285" fmla="*/ 355772 h 965123"/>
                <a:gd name="connsiteX1286" fmla="*/ 659985 w 1476653"/>
                <a:gd name="connsiteY1286" fmla="*/ 359161 h 965123"/>
                <a:gd name="connsiteX1287" fmla="*/ 651949 w 1476653"/>
                <a:gd name="connsiteY1287" fmla="*/ 360875 h 965123"/>
                <a:gd name="connsiteX1288" fmla="*/ 647233 w 1476653"/>
                <a:gd name="connsiteY1288" fmla="*/ 363476 h 965123"/>
                <a:gd name="connsiteX1289" fmla="*/ 637801 w 1476653"/>
                <a:gd name="connsiteY1289" fmla="*/ 370488 h 965123"/>
                <a:gd name="connsiteX1290" fmla="*/ 634966 w 1476653"/>
                <a:gd name="connsiteY1290" fmla="*/ 374000 h 965123"/>
                <a:gd name="connsiteX1291" fmla="*/ 632642 w 1476653"/>
                <a:gd name="connsiteY1291" fmla="*/ 373572 h 965123"/>
                <a:gd name="connsiteX1292" fmla="*/ 633057 w 1476653"/>
                <a:gd name="connsiteY1292" fmla="*/ 365356 h 965123"/>
                <a:gd name="connsiteX1293" fmla="*/ 627387 w 1476653"/>
                <a:gd name="connsiteY1293" fmla="*/ 355869 h 965123"/>
                <a:gd name="connsiteX1294" fmla="*/ 624399 w 1476653"/>
                <a:gd name="connsiteY1294" fmla="*/ 357764 h 965123"/>
                <a:gd name="connsiteX1295" fmla="*/ 625022 w 1476653"/>
                <a:gd name="connsiteY1295" fmla="*/ 360419 h 965123"/>
                <a:gd name="connsiteX1296" fmla="*/ 626322 w 1476653"/>
                <a:gd name="connsiteY1296" fmla="*/ 362549 h 965123"/>
                <a:gd name="connsiteX1297" fmla="*/ 628991 w 1476653"/>
                <a:gd name="connsiteY1297" fmla="*/ 364029 h 965123"/>
                <a:gd name="connsiteX1298" fmla="*/ 627124 w 1476653"/>
                <a:gd name="connsiteY1298" fmla="*/ 365951 h 965123"/>
                <a:gd name="connsiteX1299" fmla="*/ 625381 w 1476653"/>
                <a:gd name="connsiteY1299" fmla="*/ 368676 h 965123"/>
                <a:gd name="connsiteX1300" fmla="*/ 623251 w 1476653"/>
                <a:gd name="connsiteY1300" fmla="*/ 365094 h 965123"/>
                <a:gd name="connsiteX1301" fmla="*/ 619213 w 1476653"/>
                <a:gd name="connsiteY1301" fmla="*/ 359617 h 965123"/>
                <a:gd name="connsiteX1302" fmla="*/ 614441 w 1476653"/>
                <a:gd name="connsiteY1302" fmla="*/ 356063 h 965123"/>
                <a:gd name="connsiteX1303" fmla="*/ 600542 w 1476653"/>
                <a:gd name="connsiteY1303" fmla="*/ 352439 h 965123"/>
                <a:gd name="connsiteX1304" fmla="*/ 590266 w 1476653"/>
                <a:gd name="connsiteY1304" fmla="*/ 353988 h 965123"/>
                <a:gd name="connsiteX1305" fmla="*/ 589699 w 1476653"/>
                <a:gd name="connsiteY1305" fmla="*/ 352895 h 965123"/>
                <a:gd name="connsiteX1306" fmla="*/ 588924 w 1476653"/>
                <a:gd name="connsiteY1306" fmla="*/ 352287 h 965123"/>
                <a:gd name="connsiteX1307" fmla="*/ 587099 w 1476653"/>
                <a:gd name="connsiteY1307" fmla="*/ 352854 h 965123"/>
                <a:gd name="connsiteX1308" fmla="*/ 585965 w 1476653"/>
                <a:gd name="connsiteY1308" fmla="*/ 354334 h 965123"/>
                <a:gd name="connsiteX1309" fmla="*/ 584637 w 1476653"/>
                <a:gd name="connsiteY1309" fmla="*/ 355122 h 965123"/>
                <a:gd name="connsiteX1310" fmla="*/ 582687 w 1476653"/>
                <a:gd name="connsiteY1310" fmla="*/ 354942 h 965123"/>
                <a:gd name="connsiteX1311" fmla="*/ 579132 w 1476653"/>
                <a:gd name="connsiteY1311" fmla="*/ 353241 h 965123"/>
                <a:gd name="connsiteX1312" fmla="*/ 572687 w 1476653"/>
                <a:gd name="connsiteY1312" fmla="*/ 348511 h 965123"/>
                <a:gd name="connsiteX1313" fmla="*/ 557585 w 1476653"/>
                <a:gd name="connsiteY1313" fmla="*/ 339840 h 965123"/>
                <a:gd name="connsiteX1314" fmla="*/ 554058 w 1476653"/>
                <a:gd name="connsiteY1314" fmla="*/ 336202 h 965123"/>
                <a:gd name="connsiteX1315" fmla="*/ 552136 w 1476653"/>
                <a:gd name="connsiteY1315" fmla="*/ 329564 h 965123"/>
                <a:gd name="connsiteX1316" fmla="*/ 553394 w 1476653"/>
                <a:gd name="connsiteY1316" fmla="*/ 325829 h 965123"/>
                <a:gd name="connsiteX1317" fmla="*/ 555469 w 1476653"/>
                <a:gd name="connsiteY1317" fmla="*/ 324709 h 965123"/>
                <a:gd name="connsiteX1318" fmla="*/ 557004 w 1476653"/>
                <a:gd name="connsiteY1318" fmla="*/ 319274 h 965123"/>
                <a:gd name="connsiteX1319" fmla="*/ 554348 w 1476653"/>
                <a:gd name="connsiteY1319" fmla="*/ 316867 h 965123"/>
                <a:gd name="connsiteX1320" fmla="*/ 550504 w 1476653"/>
                <a:gd name="connsiteY1320" fmla="*/ 307145 h 965123"/>
                <a:gd name="connsiteX1321" fmla="*/ 549217 w 1476653"/>
                <a:gd name="connsiteY1321" fmla="*/ 303120 h 965123"/>
                <a:gd name="connsiteX1322" fmla="*/ 549826 w 1476653"/>
                <a:gd name="connsiteY1322" fmla="*/ 302885 h 965123"/>
                <a:gd name="connsiteX1323" fmla="*/ 550697 w 1476653"/>
                <a:gd name="connsiteY1323" fmla="*/ 304143 h 965123"/>
                <a:gd name="connsiteX1324" fmla="*/ 552633 w 1476653"/>
                <a:gd name="connsiteY1324" fmla="*/ 305499 h 965123"/>
                <a:gd name="connsiteX1325" fmla="*/ 558249 w 1476653"/>
                <a:gd name="connsiteY1325" fmla="*/ 306052 h 965123"/>
                <a:gd name="connsiteX1326" fmla="*/ 561637 w 1476653"/>
                <a:gd name="connsiteY1326" fmla="*/ 301585 h 965123"/>
                <a:gd name="connsiteX1327" fmla="*/ 566007 w 1476653"/>
                <a:gd name="connsiteY1327" fmla="*/ 301377 h 965123"/>
                <a:gd name="connsiteX1328" fmla="*/ 569410 w 1476653"/>
                <a:gd name="connsiteY1328" fmla="*/ 303189 h 965123"/>
                <a:gd name="connsiteX1329" fmla="*/ 569022 w 1476653"/>
                <a:gd name="connsiteY1329" fmla="*/ 301557 h 965123"/>
                <a:gd name="connsiteX1330" fmla="*/ 568414 w 1476653"/>
                <a:gd name="connsiteY1330" fmla="*/ 300188 h 965123"/>
                <a:gd name="connsiteX1331" fmla="*/ 559825 w 1476653"/>
                <a:gd name="connsiteY1331" fmla="*/ 294711 h 965123"/>
                <a:gd name="connsiteX1332" fmla="*/ 558290 w 1476653"/>
                <a:gd name="connsiteY1332" fmla="*/ 295112 h 965123"/>
                <a:gd name="connsiteX1333" fmla="*/ 542980 w 1476653"/>
                <a:gd name="connsiteY1333" fmla="*/ 285223 h 965123"/>
                <a:gd name="connsiteX1334" fmla="*/ 532372 w 1476653"/>
                <a:gd name="connsiteY1334" fmla="*/ 273025 h 965123"/>
                <a:gd name="connsiteX1335" fmla="*/ 531805 w 1476653"/>
                <a:gd name="connsiteY1335" fmla="*/ 271144 h 965123"/>
                <a:gd name="connsiteX1336" fmla="*/ 531750 w 1476653"/>
                <a:gd name="connsiteY1336" fmla="*/ 267368 h 965123"/>
                <a:gd name="connsiteX1337" fmla="*/ 534626 w 1476653"/>
                <a:gd name="connsiteY1337" fmla="*/ 264616 h 965123"/>
                <a:gd name="connsiteX1338" fmla="*/ 536922 w 1476653"/>
                <a:gd name="connsiteY1338" fmla="*/ 263607 h 965123"/>
                <a:gd name="connsiteX1339" fmla="*/ 536397 w 1476653"/>
                <a:gd name="connsiteY1339" fmla="*/ 265501 h 965123"/>
                <a:gd name="connsiteX1340" fmla="*/ 536092 w 1476653"/>
                <a:gd name="connsiteY1340" fmla="*/ 267382 h 965123"/>
                <a:gd name="connsiteX1341" fmla="*/ 544971 w 1476653"/>
                <a:gd name="connsiteY1341" fmla="*/ 265612 h 965123"/>
                <a:gd name="connsiteX1342" fmla="*/ 550670 w 1476653"/>
                <a:gd name="connsiteY1342" fmla="*/ 261352 h 965123"/>
                <a:gd name="connsiteX1343" fmla="*/ 558373 w 1476653"/>
                <a:gd name="connsiteY1343" fmla="*/ 262721 h 965123"/>
                <a:gd name="connsiteX1344" fmla="*/ 560586 w 1476653"/>
                <a:gd name="connsiteY1344" fmla="*/ 261739 h 965123"/>
                <a:gd name="connsiteX1345" fmla="*/ 563808 w 1476653"/>
                <a:gd name="connsiteY1345" fmla="*/ 259513 h 965123"/>
                <a:gd name="connsiteX1346" fmla="*/ 568691 w 1476653"/>
                <a:gd name="connsiteY1346" fmla="*/ 255447 h 965123"/>
                <a:gd name="connsiteX1347" fmla="*/ 574154 w 1476653"/>
                <a:gd name="connsiteY1347" fmla="*/ 254188 h 965123"/>
                <a:gd name="connsiteX1348" fmla="*/ 578081 w 1476653"/>
                <a:gd name="connsiteY1348" fmla="*/ 252777 h 965123"/>
                <a:gd name="connsiteX1349" fmla="*/ 582631 w 1476653"/>
                <a:gd name="connsiteY1349" fmla="*/ 252639 h 965123"/>
                <a:gd name="connsiteX1350" fmla="*/ 585384 w 1476653"/>
                <a:gd name="connsiteY1350" fmla="*/ 256083 h 965123"/>
                <a:gd name="connsiteX1351" fmla="*/ 586380 w 1476653"/>
                <a:gd name="connsiteY1351" fmla="*/ 256719 h 965123"/>
                <a:gd name="connsiteX1352" fmla="*/ 592603 w 1476653"/>
                <a:gd name="connsiteY1352" fmla="*/ 259153 h 965123"/>
                <a:gd name="connsiteX1353" fmla="*/ 595023 w 1476653"/>
                <a:gd name="connsiteY1353" fmla="*/ 258738 h 965123"/>
                <a:gd name="connsiteX1354" fmla="*/ 596158 w 1476653"/>
                <a:gd name="connsiteY1354" fmla="*/ 258268 h 965123"/>
                <a:gd name="connsiteX1355" fmla="*/ 597181 w 1476653"/>
                <a:gd name="connsiteY1355" fmla="*/ 257231 h 965123"/>
                <a:gd name="connsiteX1356" fmla="*/ 592244 w 1476653"/>
                <a:gd name="connsiteY1356" fmla="*/ 251035 h 965123"/>
                <a:gd name="connsiteX1357" fmla="*/ 593613 w 1476653"/>
                <a:gd name="connsiteY1357" fmla="*/ 248850 h 965123"/>
                <a:gd name="connsiteX1358" fmla="*/ 594927 w 1476653"/>
                <a:gd name="connsiteY1358" fmla="*/ 247397 h 965123"/>
                <a:gd name="connsiteX1359" fmla="*/ 603709 w 1476653"/>
                <a:gd name="connsiteY1359" fmla="*/ 244562 h 965123"/>
                <a:gd name="connsiteX1360" fmla="*/ 609781 w 1476653"/>
                <a:gd name="connsiteY1360" fmla="*/ 244562 h 965123"/>
                <a:gd name="connsiteX1361" fmla="*/ 612726 w 1476653"/>
                <a:gd name="connsiteY1361" fmla="*/ 245558 h 965123"/>
                <a:gd name="connsiteX1362" fmla="*/ 623293 w 1476653"/>
                <a:gd name="connsiteY1362" fmla="*/ 241561 h 965123"/>
                <a:gd name="connsiteX1363" fmla="*/ 628548 w 1476653"/>
                <a:gd name="connsiteY1363" fmla="*/ 241063 h 965123"/>
                <a:gd name="connsiteX1364" fmla="*/ 637842 w 1476653"/>
                <a:gd name="connsiteY1364" fmla="*/ 242349 h 965123"/>
                <a:gd name="connsiteX1365" fmla="*/ 645255 w 1476653"/>
                <a:gd name="connsiteY1365" fmla="*/ 244092 h 965123"/>
                <a:gd name="connsiteX1366" fmla="*/ 646625 w 1476653"/>
                <a:gd name="connsiteY1366" fmla="*/ 246969 h 965123"/>
                <a:gd name="connsiteX1367" fmla="*/ 642821 w 1476653"/>
                <a:gd name="connsiteY1367" fmla="*/ 245378 h 965123"/>
                <a:gd name="connsiteX1368" fmla="*/ 640968 w 1476653"/>
                <a:gd name="connsiteY1368" fmla="*/ 245309 h 965123"/>
                <a:gd name="connsiteX1369" fmla="*/ 642005 w 1476653"/>
                <a:gd name="connsiteY1369" fmla="*/ 246429 h 965123"/>
                <a:gd name="connsiteX1370" fmla="*/ 642918 w 1476653"/>
                <a:gd name="connsiteY1370" fmla="*/ 248531 h 965123"/>
                <a:gd name="connsiteX1371" fmla="*/ 641922 w 1476653"/>
                <a:gd name="connsiteY1371" fmla="*/ 250551 h 965123"/>
                <a:gd name="connsiteX1372" fmla="*/ 637718 w 1476653"/>
                <a:gd name="connsiteY1372" fmla="*/ 256235 h 965123"/>
                <a:gd name="connsiteX1373" fmla="*/ 636528 w 1476653"/>
                <a:gd name="connsiteY1373" fmla="*/ 261394 h 965123"/>
                <a:gd name="connsiteX1374" fmla="*/ 634454 w 1476653"/>
                <a:gd name="connsiteY1374" fmla="*/ 262597 h 965123"/>
                <a:gd name="connsiteX1375" fmla="*/ 632269 w 1476653"/>
                <a:gd name="connsiteY1375" fmla="*/ 264506 h 965123"/>
                <a:gd name="connsiteX1376" fmla="*/ 637842 w 1476653"/>
                <a:gd name="connsiteY1376" fmla="*/ 273924 h 965123"/>
                <a:gd name="connsiteX1377" fmla="*/ 649529 w 1476653"/>
                <a:gd name="connsiteY1377" fmla="*/ 277617 h 965123"/>
                <a:gd name="connsiteX1378" fmla="*/ 656306 w 1476653"/>
                <a:gd name="connsiteY1378" fmla="*/ 278004 h 965123"/>
                <a:gd name="connsiteX1379" fmla="*/ 659445 w 1476653"/>
                <a:gd name="connsiteY1379" fmla="*/ 281185 h 965123"/>
                <a:gd name="connsiteX1380" fmla="*/ 662377 w 1476653"/>
                <a:gd name="connsiteY1380" fmla="*/ 282499 h 965123"/>
                <a:gd name="connsiteX1381" fmla="*/ 671104 w 1476653"/>
                <a:gd name="connsiteY1381" fmla="*/ 283578 h 965123"/>
                <a:gd name="connsiteX1382" fmla="*/ 677065 w 1476653"/>
                <a:gd name="connsiteY1382" fmla="*/ 286772 h 965123"/>
                <a:gd name="connsiteX1383" fmla="*/ 679859 w 1476653"/>
                <a:gd name="connsiteY1383" fmla="*/ 286842 h 965123"/>
                <a:gd name="connsiteX1384" fmla="*/ 688503 w 1476653"/>
                <a:gd name="connsiteY1384" fmla="*/ 277312 h 965123"/>
                <a:gd name="connsiteX1385" fmla="*/ 691227 w 1476653"/>
                <a:gd name="connsiteY1385" fmla="*/ 276151 h 965123"/>
                <a:gd name="connsiteX1386" fmla="*/ 693261 w 1476653"/>
                <a:gd name="connsiteY1386" fmla="*/ 278682 h 965123"/>
                <a:gd name="connsiteX1387" fmla="*/ 696137 w 1476653"/>
                <a:gd name="connsiteY1387" fmla="*/ 281060 h 965123"/>
                <a:gd name="connsiteX1388" fmla="*/ 698475 w 1476653"/>
                <a:gd name="connsiteY1388" fmla="*/ 280452 h 965123"/>
                <a:gd name="connsiteX1389" fmla="*/ 699457 w 1476653"/>
                <a:gd name="connsiteY1389" fmla="*/ 283716 h 965123"/>
                <a:gd name="connsiteX1390" fmla="*/ 700148 w 1476653"/>
                <a:gd name="connsiteY1390" fmla="*/ 277617 h 965123"/>
                <a:gd name="connsiteX1391" fmla="*/ 699539 w 1476653"/>
                <a:gd name="connsiteY1391" fmla="*/ 275086 h 965123"/>
                <a:gd name="connsiteX1392" fmla="*/ 691006 w 1476653"/>
                <a:gd name="connsiteY1392" fmla="*/ 268613 h 965123"/>
                <a:gd name="connsiteX1393" fmla="*/ 684105 w 1476653"/>
                <a:gd name="connsiteY1393" fmla="*/ 269056 h 965123"/>
                <a:gd name="connsiteX1394" fmla="*/ 682680 w 1476653"/>
                <a:gd name="connsiteY1394" fmla="*/ 266234 h 965123"/>
                <a:gd name="connsiteX1395" fmla="*/ 684506 w 1476653"/>
                <a:gd name="connsiteY1395" fmla="*/ 261850 h 965123"/>
                <a:gd name="connsiteX1396" fmla="*/ 680633 w 1476653"/>
                <a:gd name="connsiteY1396" fmla="*/ 248877 h 965123"/>
                <a:gd name="connsiteX1397" fmla="*/ 678393 w 1476653"/>
                <a:gd name="connsiteY1397" fmla="*/ 245862 h 965123"/>
                <a:gd name="connsiteX1398" fmla="*/ 675101 w 1476653"/>
                <a:gd name="connsiteY1398" fmla="*/ 244894 h 965123"/>
                <a:gd name="connsiteX1399" fmla="*/ 674410 w 1476653"/>
                <a:gd name="connsiteY1399" fmla="*/ 240579 h 965123"/>
                <a:gd name="connsiteX1400" fmla="*/ 674341 w 1476653"/>
                <a:gd name="connsiteY1400" fmla="*/ 235144 h 965123"/>
                <a:gd name="connsiteX1401" fmla="*/ 677715 w 1476653"/>
                <a:gd name="connsiteY1401" fmla="*/ 233830 h 965123"/>
                <a:gd name="connsiteX1402" fmla="*/ 680523 w 1476653"/>
                <a:gd name="connsiteY1402" fmla="*/ 233581 h 965123"/>
                <a:gd name="connsiteX1403" fmla="*/ 682487 w 1476653"/>
                <a:gd name="connsiteY1403" fmla="*/ 235821 h 965123"/>
                <a:gd name="connsiteX1404" fmla="*/ 683482 w 1476653"/>
                <a:gd name="connsiteY1404" fmla="*/ 243110 h 965123"/>
                <a:gd name="connsiteX1405" fmla="*/ 685751 w 1476653"/>
                <a:gd name="connsiteY1405" fmla="*/ 244742 h 965123"/>
                <a:gd name="connsiteX1406" fmla="*/ 683330 w 1476653"/>
                <a:gd name="connsiteY1406" fmla="*/ 251104 h 965123"/>
                <a:gd name="connsiteX1407" fmla="*/ 684935 w 1476653"/>
                <a:gd name="connsiteY1407" fmla="*/ 257950 h 965123"/>
                <a:gd name="connsiteX1408" fmla="*/ 690647 w 1476653"/>
                <a:gd name="connsiteY1408" fmla="*/ 265377 h 965123"/>
                <a:gd name="connsiteX1409" fmla="*/ 696898 w 1476653"/>
                <a:gd name="connsiteY1409" fmla="*/ 264741 h 965123"/>
                <a:gd name="connsiteX1410" fmla="*/ 700909 w 1476653"/>
                <a:gd name="connsiteY1410" fmla="*/ 265806 h 965123"/>
                <a:gd name="connsiteX1411" fmla="*/ 703039 w 1476653"/>
                <a:gd name="connsiteY1411" fmla="*/ 267590 h 965123"/>
                <a:gd name="connsiteX1412" fmla="*/ 707741 w 1476653"/>
                <a:gd name="connsiteY1412" fmla="*/ 274090 h 965123"/>
                <a:gd name="connsiteX1413" fmla="*/ 710618 w 1476653"/>
                <a:gd name="connsiteY1413" fmla="*/ 275459 h 965123"/>
                <a:gd name="connsiteX1414" fmla="*/ 720700 w 1476653"/>
                <a:gd name="connsiteY1414" fmla="*/ 275058 h 965123"/>
                <a:gd name="connsiteX1415" fmla="*/ 721959 w 1476653"/>
                <a:gd name="connsiteY1415" fmla="*/ 270135 h 965123"/>
                <a:gd name="connsiteX1416" fmla="*/ 722055 w 1476653"/>
                <a:gd name="connsiteY1416" fmla="*/ 266317 h 965123"/>
                <a:gd name="connsiteX1417" fmla="*/ 720382 w 1476653"/>
                <a:gd name="connsiteY1417" fmla="*/ 263551 h 965123"/>
                <a:gd name="connsiteX1418" fmla="*/ 713937 w 1476653"/>
                <a:gd name="connsiteY1418" fmla="*/ 262459 h 965123"/>
                <a:gd name="connsiteX1419" fmla="*/ 709926 w 1476653"/>
                <a:gd name="connsiteY1419" fmla="*/ 257563 h 965123"/>
                <a:gd name="connsiteX1420" fmla="*/ 705473 w 1476653"/>
                <a:gd name="connsiteY1420" fmla="*/ 257563 h 965123"/>
                <a:gd name="connsiteX1421" fmla="*/ 696303 w 1476653"/>
                <a:gd name="connsiteY1421" fmla="*/ 261325 h 965123"/>
                <a:gd name="connsiteX1422" fmla="*/ 692970 w 1476653"/>
                <a:gd name="connsiteY1422" fmla="*/ 258130 h 965123"/>
                <a:gd name="connsiteX1423" fmla="*/ 691297 w 1476653"/>
                <a:gd name="connsiteY1423" fmla="*/ 254451 h 965123"/>
                <a:gd name="connsiteX1424" fmla="*/ 688157 w 1476653"/>
                <a:gd name="connsiteY1424" fmla="*/ 250371 h 965123"/>
                <a:gd name="connsiteX1425" fmla="*/ 689167 w 1476653"/>
                <a:gd name="connsiteY1425" fmla="*/ 244396 h 965123"/>
                <a:gd name="connsiteX1426" fmla="*/ 694132 w 1476653"/>
                <a:gd name="connsiteY1426" fmla="*/ 238518 h 965123"/>
                <a:gd name="connsiteX1427" fmla="*/ 697368 w 1476653"/>
                <a:gd name="connsiteY1427" fmla="*/ 235918 h 965123"/>
                <a:gd name="connsiteX1428" fmla="*/ 695805 w 1476653"/>
                <a:gd name="connsiteY1428" fmla="*/ 233055 h 965123"/>
                <a:gd name="connsiteX1429" fmla="*/ 690799 w 1476653"/>
                <a:gd name="connsiteY1429" fmla="*/ 230026 h 965123"/>
                <a:gd name="connsiteX1430" fmla="*/ 680965 w 1476653"/>
                <a:gd name="connsiteY1430" fmla="*/ 229280 h 965123"/>
                <a:gd name="connsiteX1431" fmla="*/ 681090 w 1476653"/>
                <a:gd name="connsiteY1431" fmla="*/ 226887 h 965123"/>
                <a:gd name="connsiteX1432" fmla="*/ 681781 w 1476653"/>
                <a:gd name="connsiteY1432" fmla="*/ 224439 h 965123"/>
                <a:gd name="connsiteX1433" fmla="*/ 676678 w 1476653"/>
                <a:gd name="connsiteY1433" fmla="*/ 228229 h 965123"/>
                <a:gd name="connsiteX1434" fmla="*/ 673027 w 1476653"/>
                <a:gd name="connsiteY1434" fmla="*/ 226168 h 965123"/>
                <a:gd name="connsiteX1435" fmla="*/ 667578 w 1476653"/>
                <a:gd name="connsiteY1435" fmla="*/ 225283 h 965123"/>
                <a:gd name="connsiteX1436" fmla="*/ 657094 w 1476653"/>
                <a:gd name="connsiteY1436" fmla="*/ 217897 h 965123"/>
                <a:gd name="connsiteX1437" fmla="*/ 654397 w 1476653"/>
                <a:gd name="connsiteY1437" fmla="*/ 211535 h 965123"/>
                <a:gd name="connsiteX1438" fmla="*/ 653858 w 1476653"/>
                <a:gd name="connsiteY1438" fmla="*/ 206819 h 965123"/>
                <a:gd name="connsiteX1439" fmla="*/ 654010 w 1476653"/>
                <a:gd name="connsiteY1439" fmla="*/ 194303 h 965123"/>
                <a:gd name="connsiteX1440" fmla="*/ 652115 w 1476653"/>
                <a:gd name="connsiteY1440" fmla="*/ 185908 h 965123"/>
                <a:gd name="connsiteX1441" fmla="*/ 632352 w 1476653"/>
                <a:gd name="connsiteY1441" fmla="*/ 153296 h 965123"/>
                <a:gd name="connsiteX1442" fmla="*/ 622090 w 1476653"/>
                <a:gd name="connsiteY1442" fmla="*/ 143407 h 965123"/>
                <a:gd name="connsiteX1443" fmla="*/ 618369 w 1476653"/>
                <a:gd name="connsiteY1443" fmla="*/ 134694 h 965123"/>
                <a:gd name="connsiteX1444" fmla="*/ 615285 w 1476653"/>
                <a:gd name="connsiteY1444" fmla="*/ 131900 h 965123"/>
                <a:gd name="connsiteX1445" fmla="*/ 612049 w 1476653"/>
                <a:gd name="connsiteY1445" fmla="*/ 130116 h 965123"/>
                <a:gd name="connsiteX1446" fmla="*/ 608315 w 1476653"/>
                <a:gd name="connsiteY1446" fmla="*/ 126492 h 965123"/>
                <a:gd name="connsiteX1447" fmla="*/ 612159 w 1476653"/>
                <a:gd name="connsiteY1447" fmla="*/ 124667 h 965123"/>
                <a:gd name="connsiteX1448" fmla="*/ 614497 w 1476653"/>
                <a:gd name="connsiteY1448" fmla="*/ 124376 h 965123"/>
                <a:gd name="connsiteX1449" fmla="*/ 611482 w 1476653"/>
                <a:gd name="connsiteY1449" fmla="*/ 126589 h 965123"/>
                <a:gd name="connsiteX1450" fmla="*/ 612865 w 1476653"/>
                <a:gd name="connsiteY1450" fmla="*/ 127820 h 965123"/>
                <a:gd name="connsiteX1451" fmla="*/ 615963 w 1476653"/>
                <a:gd name="connsiteY1451" fmla="*/ 126963 h 965123"/>
                <a:gd name="connsiteX1452" fmla="*/ 617954 w 1476653"/>
                <a:gd name="connsiteY1452" fmla="*/ 125400 h 965123"/>
                <a:gd name="connsiteX1453" fmla="*/ 622574 w 1476653"/>
                <a:gd name="connsiteY1453" fmla="*/ 117627 h 965123"/>
                <a:gd name="connsiteX1454" fmla="*/ 628590 w 1476653"/>
                <a:gd name="connsiteY1454" fmla="*/ 105484 h 965123"/>
                <a:gd name="connsiteX1455" fmla="*/ 629572 w 1476653"/>
                <a:gd name="connsiteY1455" fmla="*/ 100270 h 965123"/>
                <a:gd name="connsiteX1456" fmla="*/ 643706 w 1476653"/>
                <a:gd name="connsiteY1456" fmla="*/ 105678 h 965123"/>
                <a:gd name="connsiteX1457" fmla="*/ 653609 w 1476653"/>
                <a:gd name="connsiteY1457" fmla="*/ 107669 h 965123"/>
                <a:gd name="connsiteX1458" fmla="*/ 657122 w 1476653"/>
                <a:gd name="connsiteY1458" fmla="*/ 107462 h 965123"/>
                <a:gd name="connsiteX1459" fmla="*/ 669846 w 1476653"/>
                <a:gd name="connsiteY1459" fmla="*/ 108983 h 965123"/>
                <a:gd name="connsiteX1460" fmla="*/ 673414 w 1476653"/>
                <a:gd name="connsiteY1460" fmla="*/ 108430 h 965123"/>
                <a:gd name="connsiteX1461" fmla="*/ 680481 w 1476653"/>
                <a:gd name="connsiteY1461" fmla="*/ 105761 h 965123"/>
                <a:gd name="connsiteX1462" fmla="*/ 689485 w 1476653"/>
                <a:gd name="connsiteY1462" fmla="*/ 99910 h 965123"/>
                <a:gd name="connsiteX1463" fmla="*/ 698115 w 1476653"/>
                <a:gd name="connsiteY1463" fmla="*/ 91363 h 965123"/>
                <a:gd name="connsiteX1464" fmla="*/ 699775 w 1476653"/>
                <a:gd name="connsiteY1464" fmla="*/ 88860 h 965123"/>
                <a:gd name="connsiteX1465" fmla="*/ 699968 w 1476653"/>
                <a:gd name="connsiteY1465" fmla="*/ 89690 h 965123"/>
                <a:gd name="connsiteX1466" fmla="*/ 700604 w 1476653"/>
                <a:gd name="connsiteY1466" fmla="*/ 89399 h 965123"/>
                <a:gd name="connsiteX1467" fmla="*/ 702278 w 1476653"/>
                <a:gd name="connsiteY1467" fmla="*/ 85693 h 965123"/>
                <a:gd name="connsiteX1468" fmla="*/ 705487 w 1476653"/>
                <a:gd name="connsiteY1468" fmla="*/ 76758 h 965123"/>
                <a:gd name="connsiteX1469" fmla="*/ 710701 w 1476653"/>
                <a:gd name="connsiteY1469" fmla="*/ 68917 h 965123"/>
                <a:gd name="connsiteX1470" fmla="*/ 728085 w 1476653"/>
                <a:gd name="connsiteY1470" fmla="*/ 52389 h 965123"/>
                <a:gd name="connsiteX1471" fmla="*/ 735720 w 1476653"/>
                <a:gd name="connsiteY1471" fmla="*/ 46000 h 965123"/>
                <a:gd name="connsiteX1472" fmla="*/ 738486 w 1476653"/>
                <a:gd name="connsiteY1472" fmla="*/ 42888 h 965123"/>
                <a:gd name="connsiteX1473" fmla="*/ 741086 w 1476653"/>
                <a:gd name="connsiteY1473" fmla="*/ 40772 h 965123"/>
                <a:gd name="connsiteX1474" fmla="*/ 741819 w 1476653"/>
                <a:gd name="connsiteY1474" fmla="*/ 43607 h 965123"/>
                <a:gd name="connsiteX1475" fmla="*/ 742289 w 1476653"/>
                <a:gd name="connsiteY1475" fmla="*/ 44478 h 965123"/>
                <a:gd name="connsiteX1476" fmla="*/ 742358 w 1476653"/>
                <a:gd name="connsiteY1476" fmla="*/ 45765 h 965123"/>
                <a:gd name="connsiteX1477" fmla="*/ 741072 w 1476653"/>
                <a:gd name="connsiteY1477" fmla="*/ 46055 h 965123"/>
                <a:gd name="connsiteX1478" fmla="*/ 738541 w 1476653"/>
                <a:gd name="connsiteY1478" fmla="*/ 48116 h 965123"/>
                <a:gd name="connsiteX1479" fmla="*/ 735471 w 1476653"/>
                <a:gd name="connsiteY1479" fmla="*/ 49139 h 965123"/>
                <a:gd name="connsiteX1480" fmla="*/ 734613 w 1476653"/>
                <a:gd name="connsiteY1480" fmla="*/ 49845 h 965123"/>
                <a:gd name="connsiteX1481" fmla="*/ 736218 w 1476653"/>
                <a:gd name="connsiteY1481" fmla="*/ 50066 h 965123"/>
                <a:gd name="connsiteX1482" fmla="*/ 741293 w 1476653"/>
                <a:gd name="connsiteY1482" fmla="*/ 49388 h 965123"/>
                <a:gd name="connsiteX1483" fmla="*/ 744461 w 1476653"/>
                <a:gd name="connsiteY1483" fmla="*/ 47812 h 965123"/>
                <a:gd name="connsiteX1484" fmla="*/ 758360 w 1476653"/>
                <a:gd name="connsiteY1484" fmla="*/ 46843 h 965123"/>
                <a:gd name="connsiteX1485" fmla="*/ 767004 w 1476653"/>
                <a:gd name="connsiteY1485" fmla="*/ 41643 h 965123"/>
                <a:gd name="connsiteX1486" fmla="*/ 767640 w 1476653"/>
                <a:gd name="connsiteY1486" fmla="*/ 40191 h 965123"/>
                <a:gd name="connsiteX1487" fmla="*/ 780032 w 1476653"/>
                <a:gd name="connsiteY1487" fmla="*/ 33995 h 965123"/>
                <a:gd name="connsiteX1488" fmla="*/ 781401 w 1476653"/>
                <a:gd name="connsiteY1488" fmla="*/ 34687 h 965123"/>
                <a:gd name="connsiteX1489" fmla="*/ 782771 w 1476653"/>
                <a:gd name="connsiteY1489" fmla="*/ 36111 h 965123"/>
                <a:gd name="connsiteX1490" fmla="*/ 778566 w 1476653"/>
                <a:gd name="connsiteY1490" fmla="*/ 41159 h 965123"/>
                <a:gd name="connsiteX1491" fmla="*/ 780226 w 1476653"/>
                <a:gd name="connsiteY1491" fmla="*/ 43109 h 965123"/>
                <a:gd name="connsiteX1492" fmla="*/ 776865 w 1476653"/>
                <a:gd name="connsiteY1492" fmla="*/ 49513 h 965123"/>
                <a:gd name="connsiteX1493" fmla="*/ 780599 w 1476653"/>
                <a:gd name="connsiteY1493" fmla="*/ 50508 h 965123"/>
                <a:gd name="connsiteX1494" fmla="*/ 780710 w 1476653"/>
                <a:gd name="connsiteY1494" fmla="*/ 53842 h 965123"/>
                <a:gd name="connsiteX1495" fmla="*/ 781512 w 1476653"/>
                <a:gd name="connsiteY1495" fmla="*/ 51172 h 965123"/>
                <a:gd name="connsiteX1496" fmla="*/ 782370 w 1476653"/>
                <a:gd name="connsiteY1496" fmla="*/ 47286 h 965123"/>
                <a:gd name="connsiteX1497" fmla="*/ 783545 w 1476653"/>
                <a:gd name="connsiteY1497" fmla="*/ 43566 h 965123"/>
                <a:gd name="connsiteX1498" fmla="*/ 784707 w 1476653"/>
                <a:gd name="connsiteY1498" fmla="*/ 41076 h 965123"/>
                <a:gd name="connsiteX1499" fmla="*/ 787058 w 1476653"/>
                <a:gd name="connsiteY1499" fmla="*/ 42846 h 965123"/>
                <a:gd name="connsiteX1500" fmla="*/ 793627 w 1476653"/>
                <a:gd name="connsiteY1500" fmla="*/ 41353 h 965123"/>
                <a:gd name="connsiteX1501" fmla="*/ 786532 w 1476653"/>
                <a:gd name="connsiteY1501" fmla="*/ 39375 h 965123"/>
                <a:gd name="connsiteX1502" fmla="*/ 783683 w 1476653"/>
                <a:gd name="connsiteY1502" fmla="*/ 32183 h 965123"/>
                <a:gd name="connsiteX1503" fmla="*/ 781305 w 1476653"/>
                <a:gd name="connsiteY1503" fmla="*/ 31589 h 965123"/>
                <a:gd name="connsiteX1504" fmla="*/ 791359 w 1476653"/>
                <a:gd name="connsiteY1504" fmla="*/ 24341 h 965123"/>
                <a:gd name="connsiteX1505" fmla="*/ 799851 w 1476653"/>
                <a:gd name="connsiteY1505" fmla="*/ 20469 h 965123"/>
                <a:gd name="connsiteX1506" fmla="*/ 801455 w 1476653"/>
                <a:gd name="connsiteY1506" fmla="*/ 20939 h 965123"/>
                <a:gd name="connsiteX1507" fmla="*/ 802009 w 1476653"/>
                <a:gd name="connsiteY1507" fmla="*/ 22156 h 965123"/>
                <a:gd name="connsiteX1508" fmla="*/ 801815 w 1476653"/>
                <a:gd name="connsiteY1508" fmla="*/ 23844 h 965123"/>
                <a:gd name="connsiteX1509" fmla="*/ 799989 w 1476653"/>
                <a:gd name="connsiteY1509" fmla="*/ 24604 h 965123"/>
                <a:gd name="connsiteX1510" fmla="*/ 797998 w 1476653"/>
                <a:gd name="connsiteY1510" fmla="*/ 26195 h 965123"/>
                <a:gd name="connsiteX1511" fmla="*/ 798302 w 1476653"/>
                <a:gd name="connsiteY1511" fmla="*/ 28062 h 965123"/>
                <a:gd name="connsiteX1512" fmla="*/ 799298 w 1476653"/>
                <a:gd name="connsiteY1512" fmla="*/ 28587 h 965123"/>
                <a:gd name="connsiteX1513" fmla="*/ 803087 w 1476653"/>
                <a:gd name="connsiteY1513" fmla="*/ 27923 h 965123"/>
                <a:gd name="connsiteX1514" fmla="*/ 805051 w 1476653"/>
                <a:gd name="connsiteY1514" fmla="*/ 26513 h 965123"/>
                <a:gd name="connsiteX1515" fmla="*/ 812437 w 1476653"/>
                <a:gd name="connsiteY1515" fmla="*/ 28283 h 965123"/>
                <a:gd name="connsiteX1516" fmla="*/ 814912 w 1476653"/>
                <a:gd name="connsiteY1516" fmla="*/ 27509 h 965123"/>
                <a:gd name="connsiteX1517" fmla="*/ 815728 w 1476653"/>
                <a:gd name="connsiteY1517" fmla="*/ 26374 h 965123"/>
                <a:gd name="connsiteX1518" fmla="*/ 825396 w 1476653"/>
                <a:gd name="connsiteY1518" fmla="*/ 28145 h 965123"/>
                <a:gd name="connsiteX1519" fmla="*/ 827360 w 1476653"/>
                <a:gd name="connsiteY1519" fmla="*/ 27592 h 965123"/>
                <a:gd name="connsiteX1520" fmla="*/ 834399 w 1476653"/>
                <a:gd name="connsiteY1520" fmla="*/ 23940 h 965123"/>
                <a:gd name="connsiteX1521" fmla="*/ 841149 w 1476653"/>
                <a:gd name="connsiteY1521" fmla="*/ 19100 h 965123"/>
                <a:gd name="connsiteX1522" fmla="*/ 844343 w 1476653"/>
                <a:gd name="connsiteY1522" fmla="*/ 16375 h 965123"/>
                <a:gd name="connsiteX1523" fmla="*/ 850346 w 1476653"/>
                <a:gd name="connsiteY1523" fmla="*/ 8907 h 965123"/>
                <a:gd name="connsiteX1524" fmla="*/ 855159 w 1476653"/>
                <a:gd name="connsiteY1524" fmla="*/ 4218 h 965123"/>
                <a:gd name="connsiteX1525" fmla="*/ 862323 w 1476653"/>
                <a:gd name="connsiteY1525" fmla="*/ 0 h 965123"/>
                <a:gd name="connsiteX1526" fmla="*/ 863692 w 1476653"/>
                <a:gd name="connsiteY1526" fmla="*/ 940 h 965123"/>
                <a:gd name="connsiteX1527" fmla="*/ 861493 w 1476653"/>
                <a:gd name="connsiteY1527" fmla="*/ 1660 h 965123"/>
                <a:gd name="connsiteX1528" fmla="*/ 859681 w 1476653"/>
                <a:gd name="connsiteY1528" fmla="*/ 3679 h 965123"/>
                <a:gd name="connsiteX1529" fmla="*/ 860981 w 1476653"/>
                <a:gd name="connsiteY1529" fmla="*/ 7095 h 965123"/>
                <a:gd name="connsiteX1530" fmla="*/ 872751 w 1476653"/>
                <a:gd name="connsiteY1530" fmla="*/ 15850 h 965123"/>
                <a:gd name="connsiteX1531" fmla="*/ 875946 w 1476653"/>
                <a:gd name="connsiteY1531" fmla="*/ 16790 h 965123"/>
                <a:gd name="connsiteX1532" fmla="*/ 876540 w 1476653"/>
                <a:gd name="connsiteY1532" fmla="*/ 20815 h 965123"/>
                <a:gd name="connsiteX1533" fmla="*/ 874825 w 1476653"/>
                <a:gd name="connsiteY1533" fmla="*/ 24231 h 965123"/>
                <a:gd name="connsiteX1534" fmla="*/ 870732 w 1476653"/>
                <a:gd name="connsiteY1534" fmla="*/ 27647 h 965123"/>
                <a:gd name="connsiteX1535" fmla="*/ 863153 w 1476653"/>
                <a:gd name="connsiteY1535" fmla="*/ 30482 h 965123"/>
                <a:gd name="connsiteX1536" fmla="*/ 864951 w 1476653"/>
                <a:gd name="connsiteY1536" fmla="*/ 32460 h 965123"/>
                <a:gd name="connsiteX1537" fmla="*/ 865614 w 1476653"/>
                <a:gd name="connsiteY1537" fmla="*/ 36346 h 965123"/>
                <a:gd name="connsiteX1538" fmla="*/ 867537 w 1476653"/>
                <a:gd name="connsiteY1538" fmla="*/ 37176 h 965123"/>
                <a:gd name="connsiteX1539" fmla="*/ 871064 w 1476653"/>
                <a:gd name="connsiteY1539" fmla="*/ 36388 h 965123"/>
                <a:gd name="connsiteX1540" fmla="*/ 874037 w 1476653"/>
                <a:gd name="connsiteY1540" fmla="*/ 34617 h 965123"/>
                <a:gd name="connsiteX1541" fmla="*/ 880662 w 1476653"/>
                <a:gd name="connsiteY1541" fmla="*/ 28214 h 965123"/>
                <a:gd name="connsiteX1542" fmla="*/ 883055 w 1476653"/>
                <a:gd name="connsiteY1542" fmla="*/ 24411 h 965123"/>
                <a:gd name="connsiteX1543" fmla="*/ 884465 w 1476653"/>
                <a:gd name="connsiteY1543" fmla="*/ 23595 h 965123"/>
                <a:gd name="connsiteX1544" fmla="*/ 888711 w 1476653"/>
                <a:gd name="connsiteY1544" fmla="*/ 25365 h 965123"/>
                <a:gd name="connsiteX1545" fmla="*/ 890841 w 1476653"/>
                <a:gd name="connsiteY1545" fmla="*/ 27923 h 965123"/>
                <a:gd name="connsiteX1546" fmla="*/ 893040 w 1476653"/>
                <a:gd name="connsiteY1546" fmla="*/ 32156 h 965123"/>
                <a:gd name="connsiteX1547" fmla="*/ 891367 w 1476653"/>
                <a:gd name="connsiteY1547" fmla="*/ 35586 h 965123"/>
                <a:gd name="connsiteX1548" fmla="*/ 889845 w 1476653"/>
                <a:gd name="connsiteY1548" fmla="*/ 37425 h 965123"/>
                <a:gd name="connsiteX1549" fmla="*/ 893095 w 1476653"/>
                <a:gd name="connsiteY1549" fmla="*/ 40883 h 965123"/>
                <a:gd name="connsiteX1550" fmla="*/ 897092 w 1476653"/>
                <a:gd name="connsiteY1550" fmla="*/ 42169 h 965123"/>
                <a:gd name="connsiteX1551" fmla="*/ 900647 w 1476653"/>
                <a:gd name="connsiteY1551" fmla="*/ 45073 h 965123"/>
                <a:gd name="connsiteX1552" fmla="*/ 906953 w 1476653"/>
                <a:gd name="connsiteY1552" fmla="*/ 41339 h 965123"/>
                <a:gd name="connsiteX1553" fmla="*/ 911421 w 1476653"/>
                <a:gd name="connsiteY1553" fmla="*/ 41048 h 965123"/>
                <a:gd name="connsiteX1554" fmla="*/ 915459 w 1476653"/>
                <a:gd name="connsiteY1554" fmla="*/ 41892 h 965123"/>
                <a:gd name="connsiteX1555" fmla="*/ 921171 w 1476653"/>
                <a:gd name="connsiteY1555" fmla="*/ 40177 h 965123"/>
                <a:gd name="connsiteX1556" fmla="*/ 929580 w 1476653"/>
                <a:gd name="connsiteY1556" fmla="*/ 45018 h 965123"/>
                <a:gd name="connsiteX1557" fmla="*/ 931986 w 1476653"/>
                <a:gd name="connsiteY1557" fmla="*/ 44465 h 965123"/>
                <a:gd name="connsiteX1558" fmla="*/ 935499 w 1476653"/>
                <a:gd name="connsiteY1558" fmla="*/ 45585 h 965123"/>
                <a:gd name="connsiteX1559" fmla="*/ 939026 w 1476653"/>
                <a:gd name="connsiteY1559" fmla="*/ 48213 h 965123"/>
                <a:gd name="connsiteX1560" fmla="*/ 940049 w 1476653"/>
                <a:gd name="connsiteY1560" fmla="*/ 50633 h 965123"/>
                <a:gd name="connsiteX1561" fmla="*/ 935264 w 1476653"/>
                <a:gd name="connsiteY1561" fmla="*/ 54713 h 965123"/>
                <a:gd name="connsiteX1562" fmla="*/ 933867 w 1476653"/>
                <a:gd name="connsiteY1562" fmla="*/ 59484 h 965123"/>
                <a:gd name="connsiteX1563" fmla="*/ 934987 w 1476653"/>
                <a:gd name="connsiteY1563" fmla="*/ 61683 h 965123"/>
                <a:gd name="connsiteX1564" fmla="*/ 937546 w 1476653"/>
                <a:gd name="connsiteY1564" fmla="*/ 62444 h 965123"/>
                <a:gd name="connsiteX1565" fmla="*/ 937477 w 1476653"/>
                <a:gd name="connsiteY1565" fmla="*/ 65335 h 965123"/>
                <a:gd name="connsiteX1566" fmla="*/ 938998 w 1476653"/>
                <a:gd name="connsiteY1566" fmla="*/ 66247 h 965123"/>
                <a:gd name="connsiteX1567" fmla="*/ 947227 w 1476653"/>
                <a:gd name="connsiteY1567" fmla="*/ 67202 h 965123"/>
                <a:gd name="connsiteX1568" fmla="*/ 946384 w 1476653"/>
                <a:gd name="connsiteY1568" fmla="*/ 68460 h 965123"/>
                <a:gd name="connsiteX1569" fmla="*/ 945761 w 1476653"/>
                <a:gd name="connsiteY1569" fmla="*/ 70009 h 965123"/>
                <a:gd name="connsiteX1570" fmla="*/ 942691 w 1476653"/>
                <a:gd name="connsiteY1570" fmla="*/ 73232 h 965123"/>
                <a:gd name="connsiteX1571" fmla="*/ 957047 w 1476653"/>
                <a:gd name="connsiteY1571" fmla="*/ 77284 h 965123"/>
                <a:gd name="connsiteX1572" fmla="*/ 959287 w 1476653"/>
                <a:gd name="connsiteY1572" fmla="*/ 75555 h 965123"/>
                <a:gd name="connsiteX1573" fmla="*/ 962427 w 1476653"/>
                <a:gd name="connsiteY1573" fmla="*/ 75154 h 965123"/>
                <a:gd name="connsiteX1574" fmla="*/ 969232 w 1476653"/>
                <a:gd name="connsiteY1574" fmla="*/ 73232 h 965123"/>
                <a:gd name="connsiteX1575" fmla="*/ 971472 w 1476653"/>
                <a:gd name="connsiteY1575" fmla="*/ 74712 h 965123"/>
                <a:gd name="connsiteX1576" fmla="*/ 973975 w 1476653"/>
                <a:gd name="connsiteY1576" fmla="*/ 77879 h 965123"/>
                <a:gd name="connsiteX1577" fmla="*/ 976548 w 1476653"/>
                <a:gd name="connsiteY1577" fmla="*/ 78792 h 965123"/>
                <a:gd name="connsiteX1578" fmla="*/ 979079 w 1476653"/>
                <a:gd name="connsiteY1578" fmla="*/ 78501 h 965123"/>
                <a:gd name="connsiteX1579" fmla="*/ 985289 w 1476653"/>
                <a:gd name="connsiteY1579" fmla="*/ 75168 h 965123"/>
                <a:gd name="connsiteX1580" fmla="*/ 991927 w 1476653"/>
                <a:gd name="connsiteY1580" fmla="*/ 75735 h 965123"/>
                <a:gd name="connsiteX1581" fmla="*/ 994486 w 1476653"/>
                <a:gd name="connsiteY1581" fmla="*/ 77367 h 965123"/>
                <a:gd name="connsiteX1582" fmla="*/ 997445 w 1476653"/>
                <a:gd name="connsiteY1582" fmla="*/ 77104 h 965123"/>
                <a:gd name="connsiteX1583" fmla="*/ 1005619 w 1476653"/>
                <a:gd name="connsiteY1583" fmla="*/ 82650 h 965123"/>
                <a:gd name="connsiteX1584" fmla="*/ 1008759 w 1476653"/>
                <a:gd name="connsiteY1584" fmla="*/ 83535 h 965123"/>
                <a:gd name="connsiteX1585" fmla="*/ 1012424 w 1476653"/>
                <a:gd name="connsiteY1585" fmla="*/ 89966 h 965123"/>
                <a:gd name="connsiteX1586" fmla="*/ 1014623 w 1476653"/>
                <a:gd name="connsiteY1586" fmla="*/ 90368 h 965123"/>
                <a:gd name="connsiteX1587" fmla="*/ 1017403 w 1476653"/>
                <a:gd name="connsiteY1587" fmla="*/ 88086 h 965123"/>
                <a:gd name="connsiteX1588" fmla="*/ 1019560 w 1476653"/>
                <a:gd name="connsiteY1588" fmla="*/ 88376 h 965123"/>
                <a:gd name="connsiteX1589" fmla="*/ 1021455 w 1476653"/>
                <a:gd name="connsiteY1589" fmla="*/ 91004 h 965123"/>
                <a:gd name="connsiteX1590" fmla="*/ 1024857 w 1476653"/>
                <a:gd name="connsiteY1590" fmla="*/ 92096 h 965123"/>
                <a:gd name="connsiteX1591" fmla="*/ 1026102 w 1476653"/>
                <a:gd name="connsiteY1591" fmla="*/ 96066 h 965123"/>
                <a:gd name="connsiteX1592" fmla="*/ 1027734 w 1476653"/>
                <a:gd name="connsiteY1592" fmla="*/ 97642 h 965123"/>
                <a:gd name="connsiteX1593" fmla="*/ 1040707 w 1476653"/>
                <a:gd name="connsiteY1593" fmla="*/ 101695 h 965123"/>
                <a:gd name="connsiteX1594" fmla="*/ 1047387 w 1476653"/>
                <a:gd name="connsiteY1594" fmla="*/ 100948 h 965123"/>
                <a:gd name="connsiteX1595" fmla="*/ 1056902 w 1476653"/>
                <a:gd name="connsiteY1595" fmla="*/ 102040 h 965123"/>
                <a:gd name="connsiteX1596" fmla="*/ 1061383 w 1476653"/>
                <a:gd name="connsiteY1596" fmla="*/ 104212 h 965123"/>
                <a:gd name="connsiteX1597" fmla="*/ 1066265 w 1476653"/>
                <a:gd name="connsiteY1597" fmla="*/ 104350 h 965123"/>
                <a:gd name="connsiteX1598" fmla="*/ 1073734 w 1476653"/>
                <a:gd name="connsiteY1598" fmla="*/ 111556 h 965123"/>
                <a:gd name="connsiteX1599" fmla="*/ 1077897 w 1476653"/>
                <a:gd name="connsiteY1599" fmla="*/ 112883 h 965123"/>
                <a:gd name="connsiteX1600" fmla="*/ 1078616 w 1476653"/>
                <a:gd name="connsiteY1600" fmla="*/ 114474 h 965123"/>
                <a:gd name="connsiteX1601" fmla="*/ 1090510 w 1476653"/>
                <a:gd name="connsiteY1601" fmla="*/ 116853 h 965123"/>
                <a:gd name="connsiteX1602" fmla="*/ 1094908 w 1476653"/>
                <a:gd name="connsiteY1602" fmla="*/ 113672 h 965123"/>
                <a:gd name="connsiteX1603" fmla="*/ 1102293 w 1476653"/>
                <a:gd name="connsiteY1603" fmla="*/ 113160 h 965123"/>
                <a:gd name="connsiteX1604" fmla="*/ 1109056 w 1476653"/>
                <a:gd name="connsiteY1604" fmla="*/ 110601 h 965123"/>
                <a:gd name="connsiteX1605" fmla="*/ 1112777 w 1476653"/>
                <a:gd name="connsiteY1605" fmla="*/ 110823 h 965123"/>
                <a:gd name="connsiteX1606" fmla="*/ 1117092 w 1476653"/>
                <a:gd name="connsiteY1606" fmla="*/ 111749 h 965123"/>
                <a:gd name="connsiteX1607" fmla="*/ 1118765 w 1476653"/>
                <a:gd name="connsiteY1607" fmla="*/ 111459 h 965123"/>
                <a:gd name="connsiteX1608" fmla="*/ 1120010 w 1476653"/>
                <a:gd name="connsiteY1608" fmla="*/ 110256 h 965123"/>
                <a:gd name="connsiteX1609" fmla="*/ 1130383 w 1476653"/>
                <a:gd name="connsiteY1609" fmla="*/ 115719 h 965123"/>
                <a:gd name="connsiteX1610" fmla="*/ 1136122 w 1476653"/>
                <a:gd name="connsiteY1610" fmla="*/ 121693 h 965123"/>
                <a:gd name="connsiteX1611" fmla="*/ 1138570 w 1476653"/>
                <a:gd name="connsiteY1611" fmla="*/ 126022 h 965123"/>
                <a:gd name="connsiteX1612" fmla="*/ 1150907 w 1476653"/>
                <a:gd name="connsiteY1612" fmla="*/ 132439 h 965123"/>
                <a:gd name="connsiteX1613" fmla="*/ 1154462 w 1476653"/>
                <a:gd name="connsiteY1613" fmla="*/ 135925 h 965123"/>
                <a:gd name="connsiteX1614" fmla="*/ 1156854 w 1476653"/>
                <a:gd name="connsiteY1614" fmla="*/ 139700 h 965123"/>
                <a:gd name="connsiteX1615" fmla="*/ 1158306 w 1476653"/>
                <a:gd name="connsiteY1615" fmla="*/ 140115 h 965123"/>
                <a:gd name="connsiteX1616" fmla="*/ 1159371 w 1476653"/>
                <a:gd name="connsiteY1616" fmla="*/ 139050 h 965123"/>
                <a:gd name="connsiteX1617" fmla="*/ 1163755 w 1476653"/>
                <a:gd name="connsiteY1617" fmla="*/ 139479 h 965123"/>
                <a:gd name="connsiteX1618" fmla="*/ 1165636 w 1476653"/>
                <a:gd name="connsiteY1618" fmla="*/ 140060 h 965123"/>
                <a:gd name="connsiteX1619" fmla="*/ 586048 w 1476653"/>
                <a:gd name="connsiteY1619" fmla="*/ 250316 h 965123"/>
                <a:gd name="connsiteX1620" fmla="*/ 585079 w 1476653"/>
                <a:gd name="connsiteY1620" fmla="*/ 250371 h 965123"/>
                <a:gd name="connsiteX1621" fmla="*/ 585411 w 1476653"/>
                <a:gd name="connsiteY1621" fmla="*/ 249541 h 965123"/>
                <a:gd name="connsiteX1622" fmla="*/ 588634 w 1476653"/>
                <a:gd name="connsiteY1622" fmla="*/ 248103 h 965123"/>
                <a:gd name="connsiteX1623" fmla="*/ 594138 w 1476653"/>
                <a:gd name="connsiteY1623" fmla="*/ 246734 h 965123"/>
                <a:gd name="connsiteX1624" fmla="*/ 593779 w 1476653"/>
                <a:gd name="connsiteY1624" fmla="*/ 247314 h 965123"/>
                <a:gd name="connsiteX1625" fmla="*/ 590612 w 1476653"/>
                <a:gd name="connsiteY1625" fmla="*/ 248711 h 965123"/>
                <a:gd name="connsiteX1626" fmla="*/ 586048 w 1476653"/>
                <a:gd name="connsiteY1626" fmla="*/ 250316 h 965123"/>
                <a:gd name="connsiteX1627" fmla="*/ 416792 w 1476653"/>
                <a:gd name="connsiteY1627" fmla="*/ 348345 h 965123"/>
                <a:gd name="connsiteX1628" fmla="*/ 416695 w 1476653"/>
                <a:gd name="connsiteY1628" fmla="*/ 349770 h 965123"/>
                <a:gd name="connsiteX1629" fmla="*/ 419212 w 1476653"/>
                <a:gd name="connsiteY1629" fmla="*/ 350489 h 965123"/>
                <a:gd name="connsiteX1630" fmla="*/ 422462 w 1476653"/>
                <a:gd name="connsiteY1630" fmla="*/ 352287 h 965123"/>
                <a:gd name="connsiteX1631" fmla="*/ 425809 w 1476653"/>
                <a:gd name="connsiteY1631" fmla="*/ 354915 h 965123"/>
                <a:gd name="connsiteX1632" fmla="*/ 429709 w 1476653"/>
                <a:gd name="connsiteY1632" fmla="*/ 355827 h 965123"/>
                <a:gd name="connsiteX1633" fmla="*/ 435864 w 1476653"/>
                <a:gd name="connsiteY1633" fmla="*/ 353587 h 965123"/>
                <a:gd name="connsiteX1634" fmla="*/ 439045 w 1476653"/>
                <a:gd name="connsiteY1634" fmla="*/ 353587 h 965123"/>
                <a:gd name="connsiteX1635" fmla="*/ 442101 w 1476653"/>
                <a:gd name="connsiteY1635" fmla="*/ 354043 h 965123"/>
                <a:gd name="connsiteX1636" fmla="*/ 444840 w 1476653"/>
                <a:gd name="connsiteY1636" fmla="*/ 356118 h 965123"/>
                <a:gd name="connsiteX1637" fmla="*/ 447108 w 1476653"/>
                <a:gd name="connsiteY1637" fmla="*/ 359285 h 965123"/>
                <a:gd name="connsiteX1638" fmla="*/ 447827 w 1476653"/>
                <a:gd name="connsiteY1638" fmla="*/ 360903 h 965123"/>
                <a:gd name="connsiteX1639" fmla="*/ 448007 w 1476653"/>
                <a:gd name="connsiteY1639" fmla="*/ 363393 h 965123"/>
                <a:gd name="connsiteX1640" fmla="*/ 447689 w 1476653"/>
                <a:gd name="connsiteY1640" fmla="*/ 366255 h 965123"/>
                <a:gd name="connsiteX1641" fmla="*/ 447951 w 1476653"/>
                <a:gd name="connsiteY1641" fmla="*/ 368455 h 965123"/>
                <a:gd name="connsiteX1642" fmla="*/ 452792 w 1476653"/>
                <a:gd name="connsiteY1642" fmla="*/ 372756 h 965123"/>
                <a:gd name="connsiteX1643" fmla="*/ 456098 w 1476653"/>
                <a:gd name="connsiteY1643" fmla="*/ 374955 h 965123"/>
                <a:gd name="connsiteX1644" fmla="*/ 456512 w 1476653"/>
                <a:gd name="connsiteY1644" fmla="*/ 376518 h 965123"/>
                <a:gd name="connsiteX1645" fmla="*/ 456706 w 1476653"/>
                <a:gd name="connsiteY1645" fmla="*/ 378537 h 965123"/>
                <a:gd name="connsiteX1646" fmla="*/ 459251 w 1476653"/>
                <a:gd name="connsiteY1646" fmla="*/ 380916 h 965123"/>
                <a:gd name="connsiteX1647" fmla="*/ 462570 w 1476653"/>
                <a:gd name="connsiteY1647" fmla="*/ 381524 h 965123"/>
                <a:gd name="connsiteX1648" fmla="*/ 464161 w 1476653"/>
                <a:gd name="connsiteY1648" fmla="*/ 382589 h 965123"/>
                <a:gd name="connsiteX1649" fmla="*/ 469485 w 1476653"/>
                <a:gd name="connsiteY1649" fmla="*/ 384470 h 965123"/>
                <a:gd name="connsiteX1650" fmla="*/ 475502 w 1476653"/>
                <a:gd name="connsiteY1650" fmla="*/ 388661 h 965123"/>
                <a:gd name="connsiteX1651" fmla="*/ 472694 w 1476653"/>
                <a:gd name="connsiteY1651" fmla="*/ 393446 h 965123"/>
                <a:gd name="connsiteX1652" fmla="*/ 469790 w 1476653"/>
                <a:gd name="connsiteY1652" fmla="*/ 394967 h 965123"/>
                <a:gd name="connsiteX1653" fmla="*/ 463912 w 1476653"/>
                <a:gd name="connsiteY1653" fmla="*/ 392146 h 965123"/>
                <a:gd name="connsiteX1654" fmla="*/ 457591 w 1476653"/>
                <a:gd name="connsiteY1654" fmla="*/ 390791 h 965123"/>
                <a:gd name="connsiteX1655" fmla="*/ 454147 w 1476653"/>
                <a:gd name="connsiteY1655" fmla="*/ 392547 h 965123"/>
                <a:gd name="connsiteX1656" fmla="*/ 450884 w 1476653"/>
                <a:gd name="connsiteY1656" fmla="*/ 395147 h 965123"/>
                <a:gd name="connsiteX1657" fmla="*/ 449445 w 1476653"/>
                <a:gd name="connsiteY1657" fmla="*/ 398287 h 965123"/>
                <a:gd name="connsiteX1658" fmla="*/ 447703 w 1476653"/>
                <a:gd name="connsiteY1658" fmla="*/ 399352 h 965123"/>
                <a:gd name="connsiteX1659" fmla="*/ 446209 w 1476653"/>
                <a:gd name="connsiteY1659" fmla="*/ 399559 h 965123"/>
                <a:gd name="connsiteX1660" fmla="*/ 445808 w 1476653"/>
                <a:gd name="connsiteY1660" fmla="*/ 397429 h 965123"/>
                <a:gd name="connsiteX1661" fmla="*/ 446319 w 1476653"/>
                <a:gd name="connsiteY1661" fmla="*/ 391482 h 965123"/>
                <a:gd name="connsiteX1662" fmla="*/ 445863 w 1476653"/>
                <a:gd name="connsiteY1662" fmla="*/ 389643 h 965123"/>
                <a:gd name="connsiteX1663" fmla="*/ 445130 w 1476653"/>
                <a:gd name="connsiteY1663" fmla="*/ 388315 h 965123"/>
                <a:gd name="connsiteX1664" fmla="*/ 442737 w 1476653"/>
                <a:gd name="connsiteY1664" fmla="*/ 385549 h 965123"/>
                <a:gd name="connsiteX1665" fmla="*/ 440110 w 1476653"/>
                <a:gd name="connsiteY1665" fmla="*/ 383391 h 965123"/>
                <a:gd name="connsiteX1666" fmla="*/ 438409 w 1476653"/>
                <a:gd name="connsiteY1666" fmla="*/ 382631 h 965123"/>
                <a:gd name="connsiteX1667" fmla="*/ 437800 w 1476653"/>
                <a:gd name="connsiteY1667" fmla="*/ 380307 h 965123"/>
                <a:gd name="connsiteX1668" fmla="*/ 438090 w 1476653"/>
                <a:gd name="connsiteY1668" fmla="*/ 377306 h 965123"/>
                <a:gd name="connsiteX1669" fmla="*/ 437371 w 1476653"/>
                <a:gd name="connsiteY1669" fmla="*/ 375453 h 965123"/>
                <a:gd name="connsiteX1670" fmla="*/ 435698 w 1476653"/>
                <a:gd name="connsiteY1670" fmla="*/ 372617 h 965123"/>
                <a:gd name="connsiteX1671" fmla="*/ 433845 w 1476653"/>
                <a:gd name="connsiteY1671" fmla="*/ 370156 h 965123"/>
                <a:gd name="connsiteX1672" fmla="*/ 427510 w 1476653"/>
                <a:gd name="connsiteY1672" fmla="*/ 364015 h 965123"/>
                <a:gd name="connsiteX1673" fmla="*/ 425201 w 1476653"/>
                <a:gd name="connsiteY1673" fmla="*/ 362646 h 965123"/>
                <a:gd name="connsiteX1674" fmla="*/ 422531 w 1476653"/>
                <a:gd name="connsiteY1674" fmla="*/ 362093 h 965123"/>
                <a:gd name="connsiteX1675" fmla="*/ 419267 w 1476653"/>
                <a:gd name="connsiteY1675" fmla="*/ 362646 h 965123"/>
                <a:gd name="connsiteX1676" fmla="*/ 415796 w 1476653"/>
                <a:gd name="connsiteY1676" fmla="*/ 364015 h 965123"/>
                <a:gd name="connsiteX1677" fmla="*/ 412490 w 1476653"/>
                <a:gd name="connsiteY1677" fmla="*/ 364762 h 965123"/>
                <a:gd name="connsiteX1678" fmla="*/ 409572 w 1476653"/>
                <a:gd name="connsiteY1678" fmla="*/ 364112 h 965123"/>
                <a:gd name="connsiteX1679" fmla="*/ 407290 w 1476653"/>
                <a:gd name="connsiteY1679" fmla="*/ 362120 h 965123"/>
                <a:gd name="connsiteX1680" fmla="*/ 405644 w 1476653"/>
                <a:gd name="connsiteY1680" fmla="*/ 358925 h 965123"/>
                <a:gd name="connsiteX1681" fmla="*/ 405008 w 1476653"/>
                <a:gd name="connsiteY1681" fmla="*/ 356879 h 965123"/>
                <a:gd name="connsiteX1682" fmla="*/ 405354 w 1476653"/>
                <a:gd name="connsiteY1682" fmla="*/ 353891 h 965123"/>
                <a:gd name="connsiteX1683" fmla="*/ 406433 w 1476653"/>
                <a:gd name="connsiteY1683" fmla="*/ 351139 h 965123"/>
                <a:gd name="connsiteX1684" fmla="*/ 407788 w 1476653"/>
                <a:gd name="connsiteY1684" fmla="*/ 348608 h 965123"/>
                <a:gd name="connsiteX1685" fmla="*/ 411522 w 1476653"/>
                <a:gd name="connsiteY1685" fmla="*/ 342689 h 965123"/>
                <a:gd name="connsiteX1686" fmla="*/ 414330 w 1476653"/>
                <a:gd name="connsiteY1686" fmla="*/ 342301 h 965123"/>
                <a:gd name="connsiteX1687" fmla="*/ 416792 w 1476653"/>
                <a:gd name="connsiteY1687" fmla="*/ 348345 h 965123"/>
                <a:gd name="connsiteX1688" fmla="*/ 971472 w 1476653"/>
                <a:gd name="connsiteY1688" fmla="*/ 633901 h 965123"/>
                <a:gd name="connsiteX1689" fmla="*/ 968042 w 1476653"/>
                <a:gd name="connsiteY1689" fmla="*/ 633997 h 965123"/>
                <a:gd name="connsiteX1690" fmla="*/ 966590 w 1476653"/>
                <a:gd name="connsiteY1690" fmla="*/ 633140 h 965123"/>
                <a:gd name="connsiteX1691" fmla="*/ 966465 w 1476653"/>
                <a:gd name="connsiteY1691" fmla="*/ 632352 h 965123"/>
                <a:gd name="connsiteX1692" fmla="*/ 967378 w 1476653"/>
                <a:gd name="connsiteY1692" fmla="*/ 629696 h 965123"/>
                <a:gd name="connsiteX1693" fmla="*/ 967447 w 1476653"/>
                <a:gd name="connsiteY1693" fmla="*/ 628507 h 965123"/>
                <a:gd name="connsiteX1694" fmla="*/ 969190 w 1476653"/>
                <a:gd name="connsiteY1694" fmla="*/ 628230 h 965123"/>
                <a:gd name="connsiteX1695" fmla="*/ 971002 w 1476653"/>
                <a:gd name="connsiteY1695" fmla="*/ 629724 h 965123"/>
                <a:gd name="connsiteX1696" fmla="*/ 971431 w 1476653"/>
                <a:gd name="connsiteY1696" fmla="*/ 631107 h 965123"/>
                <a:gd name="connsiteX1697" fmla="*/ 971472 w 1476653"/>
                <a:gd name="connsiteY1697" fmla="*/ 633901 h 965123"/>
                <a:gd name="connsiteX1698" fmla="*/ 323658 w 1476653"/>
                <a:gd name="connsiteY1698" fmla="*/ 500700 h 965123"/>
                <a:gd name="connsiteX1699" fmla="*/ 327793 w 1476653"/>
                <a:gd name="connsiteY1699" fmla="*/ 506108 h 965123"/>
                <a:gd name="connsiteX1700" fmla="*/ 331389 w 1476653"/>
                <a:gd name="connsiteY1700" fmla="*/ 507090 h 965123"/>
                <a:gd name="connsiteX1701" fmla="*/ 333090 w 1476653"/>
                <a:gd name="connsiteY1701" fmla="*/ 510935 h 965123"/>
                <a:gd name="connsiteX1702" fmla="*/ 333381 w 1476653"/>
                <a:gd name="connsiteY1702" fmla="*/ 513618 h 965123"/>
                <a:gd name="connsiteX1703" fmla="*/ 329826 w 1476653"/>
                <a:gd name="connsiteY1703" fmla="*/ 510437 h 965123"/>
                <a:gd name="connsiteX1704" fmla="*/ 323783 w 1476653"/>
                <a:gd name="connsiteY1704" fmla="*/ 508238 h 965123"/>
                <a:gd name="connsiteX1705" fmla="*/ 318333 w 1476653"/>
                <a:gd name="connsiteY1705" fmla="*/ 498322 h 965123"/>
                <a:gd name="connsiteX1706" fmla="*/ 316065 w 1476653"/>
                <a:gd name="connsiteY1706" fmla="*/ 495666 h 965123"/>
                <a:gd name="connsiteX1707" fmla="*/ 318195 w 1476653"/>
                <a:gd name="connsiteY1707" fmla="*/ 492098 h 965123"/>
                <a:gd name="connsiteX1708" fmla="*/ 322026 w 1476653"/>
                <a:gd name="connsiteY1708" fmla="*/ 491351 h 965123"/>
                <a:gd name="connsiteX1709" fmla="*/ 321639 w 1476653"/>
                <a:gd name="connsiteY1709" fmla="*/ 497104 h 965123"/>
                <a:gd name="connsiteX1710" fmla="*/ 323658 w 1476653"/>
                <a:gd name="connsiteY1710" fmla="*/ 500700 h 965123"/>
                <a:gd name="connsiteX1711" fmla="*/ 859833 w 1476653"/>
                <a:gd name="connsiteY1711" fmla="*/ 646002 h 965123"/>
                <a:gd name="connsiteX1712" fmla="*/ 858492 w 1476653"/>
                <a:gd name="connsiteY1712" fmla="*/ 646002 h 965123"/>
                <a:gd name="connsiteX1713" fmla="*/ 860580 w 1476653"/>
                <a:gd name="connsiteY1713" fmla="*/ 643582 h 965123"/>
                <a:gd name="connsiteX1714" fmla="*/ 862530 w 1476653"/>
                <a:gd name="connsiteY1714" fmla="*/ 638575 h 965123"/>
                <a:gd name="connsiteX1715" fmla="*/ 864010 w 1476653"/>
                <a:gd name="connsiteY1715" fmla="*/ 639543 h 965123"/>
                <a:gd name="connsiteX1716" fmla="*/ 864176 w 1476653"/>
                <a:gd name="connsiteY1716" fmla="*/ 640539 h 965123"/>
                <a:gd name="connsiteX1717" fmla="*/ 860788 w 1476653"/>
                <a:gd name="connsiteY1717" fmla="*/ 645477 h 965123"/>
                <a:gd name="connsiteX1718" fmla="*/ 859833 w 1476653"/>
                <a:gd name="connsiteY1718" fmla="*/ 646002 h 965123"/>
                <a:gd name="connsiteX1719" fmla="*/ 976797 w 1476653"/>
                <a:gd name="connsiteY1719" fmla="*/ 654923 h 965123"/>
                <a:gd name="connsiteX1720" fmla="*/ 976658 w 1476653"/>
                <a:gd name="connsiteY1720" fmla="*/ 656347 h 965123"/>
                <a:gd name="connsiteX1721" fmla="*/ 975704 w 1476653"/>
                <a:gd name="connsiteY1721" fmla="*/ 657633 h 965123"/>
                <a:gd name="connsiteX1722" fmla="*/ 976271 w 1476653"/>
                <a:gd name="connsiteY1722" fmla="*/ 660233 h 965123"/>
                <a:gd name="connsiteX1723" fmla="*/ 974446 w 1476653"/>
                <a:gd name="connsiteY1723" fmla="*/ 664410 h 965123"/>
                <a:gd name="connsiteX1724" fmla="*/ 973657 w 1476653"/>
                <a:gd name="connsiteY1724" fmla="*/ 667093 h 965123"/>
                <a:gd name="connsiteX1725" fmla="*/ 972731 w 1476653"/>
                <a:gd name="connsiteY1725" fmla="*/ 668739 h 965123"/>
                <a:gd name="connsiteX1726" fmla="*/ 971915 w 1476653"/>
                <a:gd name="connsiteY1726" fmla="*/ 669334 h 965123"/>
                <a:gd name="connsiteX1727" fmla="*/ 971209 w 1476653"/>
                <a:gd name="connsiteY1727" fmla="*/ 668864 h 965123"/>
                <a:gd name="connsiteX1728" fmla="*/ 971126 w 1476653"/>
                <a:gd name="connsiteY1728" fmla="*/ 667923 h 965123"/>
                <a:gd name="connsiteX1729" fmla="*/ 971707 w 1476653"/>
                <a:gd name="connsiteY1729" fmla="*/ 666457 h 965123"/>
                <a:gd name="connsiteX1730" fmla="*/ 969937 w 1476653"/>
                <a:gd name="connsiteY1730" fmla="*/ 666360 h 965123"/>
                <a:gd name="connsiteX1731" fmla="*/ 969743 w 1476653"/>
                <a:gd name="connsiteY1731" fmla="*/ 662557 h 965123"/>
                <a:gd name="connsiteX1732" fmla="*/ 970836 w 1476653"/>
                <a:gd name="connsiteY1732" fmla="*/ 661464 h 965123"/>
                <a:gd name="connsiteX1733" fmla="*/ 971348 w 1476653"/>
                <a:gd name="connsiteY1733" fmla="*/ 659902 h 965123"/>
                <a:gd name="connsiteX1734" fmla="*/ 971555 w 1476653"/>
                <a:gd name="connsiteY1734" fmla="*/ 658837 h 965123"/>
                <a:gd name="connsiteX1735" fmla="*/ 973159 w 1476653"/>
                <a:gd name="connsiteY1735" fmla="*/ 654148 h 965123"/>
                <a:gd name="connsiteX1736" fmla="*/ 973616 w 1476653"/>
                <a:gd name="connsiteY1736" fmla="*/ 653858 h 965123"/>
                <a:gd name="connsiteX1737" fmla="*/ 973643 w 1476653"/>
                <a:gd name="connsiteY1737" fmla="*/ 655006 h 965123"/>
                <a:gd name="connsiteX1738" fmla="*/ 974003 w 1476653"/>
                <a:gd name="connsiteY1738" fmla="*/ 655365 h 965123"/>
                <a:gd name="connsiteX1739" fmla="*/ 974667 w 1476653"/>
                <a:gd name="connsiteY1739" fmla="*/ 654964 h 965123"/>
                <a:gd name="connsiteX1740" fmla="*/ 975773 w 1476653"/>
                <a:gd name="connsiteY1740" fmla="*/ 652917 h 965123"/>
                <a:gd name="connsiteX1741" fmla="*/ 976161 w 1476653"/>
                <a:gd name="connsiteY1741" fmla="*/ 652696 h 965123"/>
                <a:gd name="connsiteX1742" fmla="*/ 976797 w 1476653"/>
                <a:gd name="connsiteY1742" fmla="*/ 654923 h 965123"/>
                <a:gd name="connsiteX1743" fmla="*/ 1010584 w 1476653"/>
                <a:gd name="connsiteY1743" fmla="*/ 657910 h 965123"/>
                <a:gd name="connsiteX1744" fmla="*/ 1011054 w 1476653"/>
                <a:gd name="connsiteY1744" fmla="*/ 659431 h 965123"/>
                <a:gd name="connsiteX1745" fmla="*/ 1016213 w 1476653"/>
                <a:gd name="connsiteY1745" fmla="*/ 659501 h 965123"/>
                <a:gd name="connsiteX1746" fmla="*/ 1017652 w 1476653"/>
                <a:gd name="connsiteY1746" fmla="*/ 659874 h 965123"/>
                <a:gd name="connsiteX1747" fmla="*/ 1018191 w 1476653"/>
                <a:gd name="connsiteY1747" fmla="*/ 660621 h 965123"/>
                <a:gd name="connsiteX1748" fmla="*/ 1017417 w 1476653"/>
                <a:gd name="connsiteY1748" fmla="*/ 661575 h 965123"/>
                <a:gd name="connsiteX1749" fmla="*/ 1015314 w 1476653"/>
                <a:gd name="connsiteY1749" fmla="*/ 662764 h 965123"/>
                <a:gd name="connsiteX1750" fmla="*/ 1009298 w 1476653"/>
                <a:gd name="connsiteY1750" fmla="*/ 664645 h 965123"/>
                <a:gd name="connsiteX1751" fmla="*/ 1004319 w 1476653"/>
                <a:gd name="connsiteY1751" fmla="*/ 667301 h 965123"/>
                <a:gd name="connsiteX1752" fmla="*/ 1003724 w 1476653"/>
                <a:gd name="connsiteY1752" fmla="*/ 666983 h 965123"/>
                <a:gd name="connsiteX1753" fmla="*/ 1003116 w 1476653"/>
                <a:gd name="connsiteY1753" fmla="*/ 663567 h 965123"/>
                <a:gd name="connsiteX1754" fmla="*/ 1002369 w 1476653"/>
                <a:gd name="connsiteY1754" fmla="*/ 662128 h 965123"/>
                <a:gd name="connsiteX1755" fmla="*/ 1001982 w 1476653"/>
                <a:gd name="connsiteY1755" fmla="*/ 660220 h 965123"/>
                <a:gd name="connsiteX1756" fmla="*/ 1002051 w 1476653"/>
                <a:gd name="connsiteY1756" fmla="*/ 659514 h 965123"/>
                <a:gd name="connsiteX1757" fmla="*/ 1003005 w 1476653"/>
                <a:gd name="connsiteY1757" fmla="*/ 658256 h 965123"/>
                <a:gd name="connsiteX1758" fmla="*/ 1004886 w 1476653"/>
                <a:gd name="connsiteY1758" fmla="*/ 656485 h 965123"/>
                <a:gd name="connsiteX1759" fmla="*/ 1006172 w 1476653"/>
                <a:gd name="connsiteY1759" fmla="*/ 655863 h 965123"/>
                <a:gd name="connsiteX1760" fmla="*/ 1010584 w 1476653"/>
                <a:gd name="connsiteY1760" fmla="*/ 657910 h 965123"/>
                <a:gd name="connsiteX1761" fmla="*/ 1044317 w 1476653"/>
                <a:gd name="connsiteY1761" fmla="*/ 666457 h 965123"/>
                <a:gd name="connsiteX1762" fmla="*/ 1043376 w 1476653"/>
                <a:gd name="connsiteY1762" fmla="*/ 667757 h 965123"/>
                <a:gd name="connsiteX1763" fmla="*/ 1041053 w 1476653"/>
                <a:gd name="connsiteY1763" fmla="*/ 667149 h 965123"/>
                <a:gd name="connsiteX1764" fmla="*/ 1039849 w 1476653"/>
                <a:gd name="connsiteY1764" fmla="*/ 666236 h 965123"/>
                <a:gd name="connsiteX1765" fmla="*/ 1044247 w 1476653"/>
                <a:gd name="connsiteY1765" fmla="*/ 663041 h 965123"/>
                <a:gd name="connsiteX1766" fmla="*/ 1044884 w 1476653"/>
                <a:gd name="connsiteY1766" fmla="*/ 663788 h 965123"/>
                <a:gd name="connsiteX1767" fmla="*/ 1044317 w 1476653"/>
                <a:gd name="connsiteY1767" fmla="*/ 666457 h 965123"/>
                <a:gd name="connsiteX1768" fmla="*/ 490010 w 1476653"/>
                <a:gd name="connsiteY1768" fmla="*/ 562481 h 965123"/>
                <a:gd name="connsiteX1769" fmla="*/ 491559 w 1476653"/>
                <a:gd name="connsiteY1769" fmla="*/ 565800 h 965123"/>
                <a:gd name="connsiteX1770" fmla="*/ 492790 w 1476653"/>
                <a:gd name="connsiteY1770" fmla="*/ 566312 h 965123"/>
                <a:gd name="connsiteX1771" fmla="*/ 496980 w 1476653"/>
                <a:gd name="connsiteY1771" fmla="*/ 566727 h 965123"/>
                <a:gd name="connsiteX1772" fmla="*/ 498266 w 1476653"/>
                <a:gd name="connsiteY1772" fmla="*/ 567708 h 965123"/>
                <a:gd name="connsiteX1773" fmla="*/ 499317 w 1476653"/>
                <a:gd name="connsiteY1773" fmla="*/ 569257 h 965123"/>
                <a:gd name="connsiteX1774" fmla="*/ 499663 w 1476653"/>
                <a:gd name="connsiteY1774" fmla="*/ 571208 h 965123"/>
                <a:gd name="connsiteX1775" fmla="*/ 498916 w 1476653"/>
                <a:gd name="connsiteY1775" fmla="*/ 574236 h 965123"/>
                <a:gd name="connsiteX1776" fmla="*/ 497464 w 1476653"/>
                <a:gd name="connsiteY1776" fmla="*/ 576698 h 965123"/>
                <a:gd name="connsiteX1777" fmla="*/ 496551 w 1476653"/>
                <a:gd name="connsiteY1777" fmla="*/ 580488 h 965123"/>
                <a:gd name="connsiteX1778" fmla="*/ 495915 w 1476653"/>
                <a:gd name="connsiteY1778" fmla="*/ 582051 h 965123"/>
                <a:gd name="connsiteX1779" fmla="*/ 497395 w 1476653"/>
                <a:gd name="connsiteY1779" fmla="*/ 584817 h 965123"/>
                <a:gd name="connsiteX1780" fmla="*/ 497188 w 1476653"/>
                <a:gd name="connsiteY1780" fmla="*/ 587915 h 965123"/>
                <a:gd name="connsiteX1781" fmla="*/ 496621 w 1476653"/>
                <a:gd name="connsiteY1781" fmla="*/ 591123 h 965123"/>
                <a:gd name="connsiteX1782" fmla="*/ 491683 w 1476653"/>
                <a:gd name="connsiteY1782" fmla="*/ 590764 h 965123"/>
                <a:gd name="connsiteX1783" fmla="*/ 487008 w 1476653"/>
                <a:gd name="connsiteY1783" fmla="*/ 589505 h 965123"/>
                <a:gd name="connsiteX1784" fmla="*/ 482403 w 1476653"/>
                <a:gd name="connsiteY1784" fmla="*/ 590404 h 965123"/>
                <a:gd name="connsiteX1785" fmla="*/ 481117 w 1476653"/>
                <a:gd name="connsiteY1785" fmla="*/ 591676 h 965123"/>
                <a:gd name="connsiteX1786" fmla="*/ 481034 w 1476653"/>
                <a:gd name="connsiteY1786" fmla="*/ 594180 h 965123"/>
                <a:gd name="connsiteX1787" fmla="*/ 479761 w 1476653"/>
                <a:gd name="connsiteY1787" fmla="*/ 594429 h 965123"/>
                <a:gd name="connsiteX1788" fmla="*/ 478904 w 1476653"/>
                <a:gd name="connsiteY1788" fmla="*/ 593599 h 965123"/>
                <a:gd name="connsiteX1789" fmla="*/ 477631 w 1476653"/>
                <a:gd name="connsiteY1789" fmla="*/ 590902 h 965123"/>
                <a:gd name="connsiteX1790" fmla="*/ 475820 w 1476653"/>
                <a:gd name="connsiteY1790" fmla="*/ 589242 h 965123"/>
                <a:gd name="connsiteX1791" fmla="*/ 468932 w 1476653"/>
                <a:gd name="connsiteY1791" fmla="*/ 585411 h 965123"/>
                <a:gd name="connsiteX1792" fmla="*/ 461616 w 1476653"/>
                <a:gd name="connsiteY1792" fmla="*/ 576352 h 965123"/>
                <a:gd name="connsiteX1793" fmla="*/ 458061 w 1476653"/>
                <a:gd name="connsiteY1793" fmla="*/ 573821 h 965123"/>
                <a:gd name="connsiteX1794" fmla="*/ 455461 w 1476653"/>
                <a:gd name="connsiteY1794" fmla="*/ 568013 h 965123"/>
                <a:gd name="connsiteX1795" fmla="*/ 453663 w 1476653"/>
                <a:gd name="connsiteY1795" fmla="*/ 561111 h 965123"/>
                <a:gd name="connsiteX1796" fmla="*/ 456319 w 1476653"/>
                <a:gd name="connsiteY1796" fmla="*/ 560945 h 965123"/>
                <a:gd name="connsiteX1797" fmla="*/ 458850 w 1476653"/>
                <a:gd name="connsiteY1797" fmla="*/ 561236 h 965123"/>
                <a:gd name="connsiteX1798" fmla="*/ 469264 w 1476653"/>
                <a:gd name="connsiteY1798" fmla="*/ 565468 h 965123"/>
                <a:gd name="connsiteX1799" fmla="*/ 471892 w 1476653"/>
                <a:gd name="connsiteY1799" fmla="*/ 561761 h 965123"/>
                <a:gd name="connsiteX1800" fmla="*/ 473593 w 1476653"/>
                <a:gd name="connsiteY1800" fmla="*/ 561167 h 965123"/>
                <a:gd name="connsiteX1801" fmla="*/ 477355 w 1476653"/>
                <a:gd name="connsiteY1801" fmla="*/ 561042 h 965123"/>
                <a:gd name="connsiteX1802" fmla="*/ 481227 w 1476653"/>
                <a:gd name="connsiteY1802" fmla="*/ 559742 h 965123"/>
                <a:gd name="connsiteX1803" fmla="*/ 482624 w 1476653"/>
                <a:gd name="connsiteY1803" fmla="*/ 560226 h 965123"/>
                <a:gd name="connsiteX1804" fmla="*/ 483786 w 1476653"/>
                <a:gd name="connsiteY1804" fmla="*/ 561554 h 965123"/>
                <a:gd name="connsiteX1805" fmla="*/ 487202 w 1476653"/>
                <a:gd name="connsiteY1805" fmla="*/ 561084 h 965123"/>
                <a:gd name="connsiteX1806" fmla="*/ 488875 w 1476653"/>
                <a:gd name="connsiteY1806" fmla="*/ 561264 h 965123"/>
                <a:gd name="connsiteX1807" fmla="*/ 490010 w 1476653"/>
                <a:gd name="connsiteY1807" fmla="*/ 562481 h 965123"/>
                <a:gd name="connsiteX1808" fmla="*/ 971472 w 1476653"/>
                <a:gd name="connsiteY1808" fmla="*/ 689125 h 965123"/>
                <a:gd name="connsiteX1809" fmla="*/ 968402 w 1476653"/>
                <a:gd name="connsiteY1809" fmla="*/ 689609 h 965123"/>
                <a:gd name="connsiteX1810" fmla="*/ 967835 w 1476653"/>
                <a:gd name="connsiteY1810" fmla="*/ 687963 h 965123"/>
                <a:gd name="connsiteX1811" fmla="*/ 969799 w 1476653"/>
                <a:gd name="connsiteY1811" fmla="*/ 684160 h 965123"/>
                <a:gd name="connsiteX1812" fmla="*/ 971237 w 1476653"/>
                <a:gd name="connsiteY1812" fmla="*/ 682030 h 965123"/>
                <a:gd name="connsiteX1813" fmla="*/ 972233 w 1476653"/>
                <a:gd name="connsiteY1813" fmla="*/ 681546 h 965123"/>
                <a:gd name="connsiteX1814" fmla="*/ 976064 w 1476653"/>
                <a:gd name="connsiteY1814" fmla="*/ 677397 h 965123"/>
                <a:gd name="connsiteX1815" fmla="*/ 980158 w 1476653"/>
                <a:gd name="connsiteY1815" fmla="*/ 674479 h 965123"/>
                <a:gd name="connsiteX1816" fmla="*/ 984071 w 1476653"/>
                <a:gd name="connsiteY1816" fmla="*/ 670053 h 965123"/>
                <a:gd name="connsiteX1817" fmla="*/ 988207 w 1476653"/>
                <a:gd name="connsiteY1817" fmla="*/ 663539 h 965123"/>
                <a:gd name="connsiteX1818" fmla="*/ 989078 w 1476653"/>
                <a:gd name="connsiteY1818" fmla="*/ 661036 h 965123"/>
                <a:gd name="connsiteX1819" fmla="*/ 990752 w 1476653"/>
                <a:gd name="connsiteY1819" fmla="*/ 660939 h 965123"/>
                <a:gd name="connsiteX1820" fmla="*/ 993269 w 1476653"/>
                <a:gd name="connsiteY1820" fmla="*/ 662861 h 965123"/>
                <a:gd name="connsiteX1821" fmla="*/ 994721 w 1476653"/>
                <a:gd name="connsiteY1821" fmla="*/ 665351 h 965123"/>
                <a:gd name="connsiteX1822" fmla="*/ 993808 w 1476653"/>
                <a:gd name="connsiteY1822" fmla="*/ 667163 h 965123"/>
                <a:gd name="connsiteX1823" fmla="*/ 984030 w 1476653"/>
                <a:gd name="connsiteY1823" fmla="*/ 676069 h 965123"/>
                <a:gd name="connsiteX1824" fmla="*/ 983159 w 1476653"/>
                <a:gd name="connsiteY1824" fmla="*/ 677273 h 965123"/>
                <a:gd name="connsiteX1825" fmla="*/ 982066 w 1476653"/>
                <a:gd name="connsiteY1825" fmla="*/ 680454 h 965123"/>
                <a:gd name="connsiteX1826" fmla="*/ 981222 w 1476653"/>
                <a:gd name="connsiteY1826" fmla="*/ 681532 h 965123"/>
                <a:gd name="connsiteX1827" fmla="*/ 979964 w 1476653"/>
                <a:gd name="connsiteY1827" fmla="*/ 681961 h 965123"/>
                <a:gd name="connsiteX1828" fmla="*/ 978968 w 1476653"/>
                <a:gd name="connsiteY1828" fmla="*/ 683303 h 965123"/>
                <a:gd name="connsiteX1829" fmla="*/ 978207 w 1476653"/>
                <a:gd name="connsiteY1829" fmla="*/ 685612 h 965123"/>
                <a:gd name="connsiteX1830" fmla="*/ 977018 w 1476653"/>
                <a:gd name="connsiteY1830" fmla="*/ 686746 h 965123"/>
                <a:gd name="connsiteX1831" fmla="*/ 975331 w 1476653"/>
                <a:gd name="connsiteY1831" fmla="*/ 686677 h 965123"/>
                <a:gd name="connsiteX1832" fmla="*/ 974141 w 1476653"/>
                <a:gd name="connsiteY1832" fmla="*/ 687217 h 965123"/>
                <a:gd name="connsiteX1833" fmla="*/ 973381 w 1476653"/>
                <a:gd name="connsiteY1833" fmla="*/ 688351 h 965123"/>
                <a:gd name="connsiteX1834" fmla="*/ 971472 w 1476653"/>
                <a:gd name="connsiteY1834" fmla="*/ 689125 h 965123"/>
                <a:gd name="connsiteX1835" fmla="*/ 965027 w 1476653"/>
                <a:gd name="connsiteY1835" fmla="*/ 674797 h 965123"/>
                <a:gd name="connsiteX1836" fmla="*/ 963464 w 1476653"/>
                <a:gd name="connsiteY1836" fmla="*/ 676332 h 965123"/>
                <a:gd name="connsiteX1837" fmla="*/ 958236 w 1476653"/>
                <a:gd name="connsiteY1837" fmla="*/ 674797 h 965123"/>
                <a:gd name="connsiteX1838" fmla="*/ 959661 w 1476653"/>
                <a:gd name="connsiteY1838" fmla="*/ 671657 h 965123"/>
                <a:gd name="connsiteX1839" fmla="*/ 963934 w 1476653"/>
                <a:gd name="connsiteY1839" fmla="*/ 670039 h 965123"/>
                <a:gd name="connsiteX1840" fmla="*/ 968056 w 1476653"/>
                <a:gd name="connsiteY1840" fmla="*/ 673663 h 965123"/>
                <a:gd name="connsiteX1841" fmla="*/ 965027 w 1476653"/>
                <a:gd name="connsiteY1841" fmla="*/ 674797 h 965123"/>
                <a:gd name="connsiteX1842" fmla="*/ 1057511 w 1476653"/>
                <a:gd name="connsiteY1842" fmla="*/ 695446 h 965123"/>
                <a:gd name="connsiteX1843" fmla="*/ 1056197 w 1476653"/>
                <a:gd name="connsiteY1843" fmla="*/ 695708 h 965123"/>
                <a:gd name="connsiteX1844" fmla="*/ 1058354 w 1476653"/>
                <a:gd name="connsiteY1844" fmla="*/ 692292 h 965123"/>
                <a:gd name="connsiteX1845" fmla="*/ 1061203 w 1476653"/>
                <a:gd name="connsiteY1845" fmla="*/ 688530 h 965123"/>
                <a:gd name="connsiteX1846" fmla="*/ 1063804 w 1476653"/>
                <a:gd name="connsiteY1846" fmla="*/ 686221 h 965123"/>
                <a:gd name="connsiteX1847" fmla="*/ 1067081 w 1476653"/>
                <a:gd name="connsiteY1847" fmla="*/ 685363 h 965123"/>
                <a:gd name="connsiteX1848" fmla="*/ 1066625 w 1476653"/>
                <a:gd name="connsiteY1848" fmla="*/ 687134 h 965123"/>
                <a:gd name="connsiteX1849" fmla="*/ 1062227 w 1476653"/>
                <a:gd name="connsiteY1849" fmla="*/ 690190 h 965123"/>
                <a:gd name="connsiteX1850" fmla="*/ 1057511 w 1476653"/>
                <a:gd name="connsiteY1850" fmla="*/ 695446 h 965123"/>
                <a:gd name="connsiteX1851" fmla="*/ 602160 w 1476653"/>
                <a:gd name="connsiteY1851" fmla="*/ 694187 h 965123"/>
                <a:gd name="connsiteX1852" fmla="*/ 599947 w 1476653"/>
                <a:gd name="connsiteY1852" fmla="*/ 694547 h 965123"/>
                <a:gd name="connsiteX1853" fmla="*/ 597928 w 1476653"/>
                <a:gd name="connsiteY1853" fmla="*/ 693648 h 965123"/>
                <a:gd name="connsiteX1854" fmla="*/ 597527 w 1476653"/>
                <a:gd name="connsiteY1854" fmla="*/ 688088 h 965123"/>
                <a:gd name="connsiteX1855" fmla="*/ 598855 w 1476653"/>
                <a:gd name="connsiteY1855" fmla="*/ 688226 h 965123"/>
                <a:gd name="connsiteX1856" fmla="*/ 602340 w 1476653"/>
                <a:gd name="connsiteY1856" fmla="*/ 685502 h 965123"/>
                <a:gd name="connsiteX1857" fmla="*/ 608882 w 1476653"/>
                <a:gd name="connsiteY1857" fmla="*/ 684188 h 965123"/>
                <a:gd name="connsiteX1858" fmla="*/ 610417 w 1476653"/>
                <a:gd name="connsiteY1858" fmla="*/ 684215 h 965123"/>
                <a:gd name="connsiteX1859" fmla="*/ 602160 w 1476653"/>
                <a:gd name="connsiteY1859" fmla="*/ 694187 h 965123"/>
                <a:gd name="connsiteX1860" fmla="*/ 832698 w 1476653"/>
                <a:gd name="connsiteY1860" fmla="*/ 744253 h 965123"/>
                <a:gd name="connsiteX1861" fmla="*/ 831841 w 1476653"/>
                <a:gd name="connsiteY1861" fmla="*/ 744460 h 965123"/>
                <a:gd name="connsiteX1862" fmla="*/ 830070 w 1476653"/>
                <a:gd name="connsiteY1862" fmla="*/ 742538 h 965123"/>
                <a:gd name="connsiteX1863" fmla="*/ 828992 w 1476653"/>
                <a:gd name="connsiteY1863" fmla="*/ 740616 h 965123"/>
                <a:gd name="connsiteX1864" fmla="*/ 830070 w 1476653"/>
                <a:gd name="connsiteY1864" fmla="*/ 739454 h 965123"/>
                <a:gd name="connsiteX1865" fmla="*/ 834399 w 1476653"/>
                <a:gd name="connsiteY1865" fmla="*/ 737282 h 965123"/>
                <a:gd name="connsiteX1866" fmla="*/ 836280 w 1476653"/>
                <a:gd name="connsiteY1866" fmla="*/ 737504 h 965123"/>
                <a:gd name="connsiteX1867" fmla="*/ 836999 w 1476653"/>
                <a:gd name="connsiteY1867" fmla="*/ 738057 h 965123"/>
                <a:gd name="connsiteX1868" fmla="*/ 837179 w 1476653"/>
                <a:gd name="connsiteY1868" fmla="*/ 738942 h 965123"/>
                <a:gd name="connsiteX1869" fmla="*/ 836875 w 1476653"/>
                <a:gd name="connsiteY1869" fmla="*/ 740187 h 965123"/>
                <a:gd name="connsiteX1870" fmla="*/ 835810 w 1476653"/>
                <a:gd name="connsiteY1870" fmla="*/ 741639 h 965123"/>
                <a:gd name="connsiteX1871" fmla="*/ 832698 w 1476653"/>
                <a:gd name="connsiteY1871" fmla="*/ 744253 h 965123"/>
                <a:gd name="connsiteX1872" fmla="*/ 833611 w 1476653"/>
                <a:gd name="connsiteY1872" fmla="*/ 751127 h 965123"/>
                <a:gd name="connsiteX1873" fmla="*/ 834565 w 1476653"/>
                <a:gd name="connsiteY1873" fmla="*/ 751694 h 965123"/>
                <a:gd name="connsiteX1874" fmla="*/ 836059 w 1476653"/>
                <a:gd name="connsiteY1874" fmla="*/ 748720 h 965123"/>
                <a:gd name="connsiteX1875" fmla="*/ 836806 w 1476653"/>
                <a:gd name="connsiteY1875" fmla="*/ 748720 h 965123"/>
                <a:gd name="connsiteX1876" fmla="*/ 839738 w 1476653"/>
                <a:gd name="connsiteY1876" fmla="*/ 751832 h 965123"/>
                <a:gd name="connsiteX1877" fmla="*/ 841826 w 1476653"/>
                <a:gd name="connsiteY1877" fmla="*/ 751542 h 965123"/>
                <a:gd name="connsiteX1878" fmla="*/ 842642 w 1476653"/>
                <a:gd name="connsiteY1878" fmla="*/ 754999 h 965123"/>
                <a:gd name="connsiteX1879" fmla="*/ 843776 w 1476653"/>
                <a:gd name="connsiteY1879" fmla="*/ 755456 h 965123"/>
                <a:gd name="connsiteX1880" fmla="*/ 844924 w 1476653"/>
                <a:gd name="connsiteY1880" fmla="*/ 755193 h 965123"/>
                <a:gd name="connsiteX1881" fmla="*/ 845519 w 1476653"/>
                <a:gd name="connsiteY1881" fmla="*/ 755511 h 965123"/>
                <a:gd name="connsiteX1882" fmla="*/ 844800 w 1476653"/>
                <a:gd name="connsiteY1882" fmla="*/ 758941 h 965123"/>
                <a:gd name="connsiteX1883" fmla="*/ 841882 w 1476653"/>
                <a:gd name="connsiteY1883" fmla="*/ 762094 h 965123"/>
                <a:gd name="connsiteX1884" fmla="*/ 840637 w 1476653"/>
                <a:gd name="connsiteY1884" fmla="*/ 762799 h 965123"/>
                <a:gd name="connsiteX1885" fmla="*/ 839185 w 1476653"/>
                <a:gd name="connsiteY1885" fmla="*/ 761679 h 965123"/>
                <a:gd name="connsiteX1886" fmla="*/ 838659 w 1476653"/>
                <a:gd name="connsiteY1886" fmla="*/ 761237 h 965123"/>
                <a:gd name="connsiteX1887" fmla="*/ 837843 w 1476653"/>
                <a:gd name="connsiteY1887" fmla="*/ 759549 h 965123"/>
                <a:gd name="connsiteX1888" fmla="*/ 837345 w 1476653"/>
                <a:gd name="connsiteY1888" fmla="*/ 757489 h 965123"/>
                <a:gd name="connsiteX1889" fmla="*/ 836875 w 1476653"/>
                <a:gd name="connsiteY1889" fmla="*/ 757364 h 965123"/>
                <a:gd name="connsiteX1890" fmla="*/ 834704 w 1476653"/>
                <a:gd name="connsiteY1890" fmla="*/ 759383 h 965123"/>
                <a:gd name="connsiteX1891" fmla="*/ 834607 w 1476653"/>
                <a:gd name="connsiteY1891" fmla="*/ 760517 h 965123"/>
                <a:gd name="connsiteX1892" fmla="*/ 835146 w 1476653"/>
                <a:gd name="connsiteY1892" fmla="*/ 762329 h 965123"/>
                <a:gd name="connsiteX1893" fmla="*/ 834856 w 1476653"/>
                <a:gd name="connsiteY1893" fmla="*/ 763366 h 965123"/>
                <a:gd name="connsiteX1894" fmla="*/ 832795 w 1476653"/>
                <a:gd name="connsiteY1894" fmla="*/ 763588 h 965123"/>
                <a:gd name="connsiteX1895" fmla="*/ 830873 w 1476653"/>
                <a:gd name="connsiteY1895" fmla="*/ 763021 h 965123"/>
                <a:gd name="connsiteX1896" fmla="*/ 828245 w 1476653"/>
                <a:gd name="connsiteY1896" fmla="*/ 764169 h 965123"/>
                <a:gd name="connsiteX1897" fmla="*/ 827830 w 1476653"/>
                <a:gd name="connsiteY1897" fmla="*/ 763145 h 965123"/>
                <a:gd name="connsiteX1898" fmla="*/ 827858 w 1476653"/>
                <a:gd name="connsiteY1898" fmla="*/ 760462 h 965123"/>
                <a:gd name="connsiteX1899" fmla="*/ 827083 w 1476653"/>
                <a:gd name="connsiteY1899" fmla="*/ 760656 h 965123"/>
                <a:gd name="connsiteX1900" fmla="*/ 825479 w 1476653"/>
                <a:gd name="connsiteY1900" fmla="*/ 763671 h 965123"/>
                <a:gd name="connsiteX1901" fmla="*/ 823957 w 1476653"/>
                <a:gd name="connsiteY1901" fmla="*/ 765510 h 965123"/>
                <a:gd name="connsiteX1902" fmla="*/ 821426 w 1476653"/>
                <a:gd name="connsiteY1902" fmla="*/ 766879 h 965123"/>
                <a:gd name="connsiteX1903" fmla="*/ 820818 w 1476653"/>
                <a:gd name="connsiteY1903" fmla="*/ 767626 h 965123"/>
                <a:gd name="connsiteX1904" fmla="*/ 819144 w 1476653"/>
                <a:gd name="connsiteY1904" fmla="*/ 767488 h 965123"/>
                <a:gd name="connsiteX1905" fmla="*/ 816558 w 1476653"/>
                <a:gd name="connsiteY1905" fmla="*/ 768166 h 965123"/>
                <a:gd name="connsiteX1906" fmla="*/ 815078 w 1476653"/>
                <a:gd name="connsiteY1906" fmla="*/ 767778 h 965123"/>
                <a:gd name="connsiteX1907" fmla="*/ 806573 w 1476653"/>
                <a:gd name="connsiteY1907" fmla="*/ 762896 h 965123"/>
                <a:gd name="connsiteX1908" fmla="*/ 804650 w 1476653"/>
                <a:gd name="connsiteY1908" fmla="*/ 761306 h 965123"/>
                <a:gd name="connsiteX1909" fmla="*/ 813280 w 1476653"/>
                <a:gd name="connsiteY1909" fmla="*/ 754487 h 965123"/>
                <a:gd name="connsiteX1910" fmla="*/ 817651 w 1476653"/>
                <a:gd name="connsiteY1910" fmla="*/ 751984 h 965123"/>
                <a:gd name="connsiteX1911" fmla="*/ 819850 w 1476653"/>
                <a:gd name="connsiteY1911" fmla="*/ 752482 h 965123"/>
                <a:gd name="connsiteX1912" fmla="*/ 821938 w 1476653"/>
                <a:gd name="connsiteY1912" fmla="*/ 753810 h 965123"/>
                <a:gd name="connsiteX1913" fmla="*/ 823155 w 1476653"/>
                <a:gd name="connsiteY1913" fmla="*/ 753851 h 965123"/>
                <a:gd name="connsiteX1914" fmla="*/ 823791 w 1476653"/>
                <a:gd name="connsiteY1914" fmla="*/ 750324 h 965123"/>
                <a:gd name="connsiteX1915" fmla="*/ 822090 w 1476653"/>
                <a:gd name="connsiteY1915" fmla="*/ 747379 h 965123"/>
                <a:gd name="connsiteX1916" fmla="*/ 822325 w 1476653"/>
                <a:gd name="connsiteY1916" fmla="*/ 746272 h 965123"/>
                <a:gd name="connsiteX1917" fmla="*/ 827235 w 1476653"/>
                <a:gd name="connsiteY1917" fmla="*/ 745180 h 965123"/>
                <a:gd name="connsiteX1918" fmla="*/ 828909 w 1476653"/>
                <a:gd name="connsiteY1918" fmla="*/ 745664 h 965123"/>
                <a:gd name="connsiteX1919" fmla="*/ 830707 w 1476653"/>
                <a:gd name="connsiteY1919" fmla="*/ 746839 h 965123"/>
                <a:gd name="connsiteX1920" fmla="*/ 832311 w 1476653"/>
                <a:gd name="connsiteY1920" fmla="*/ 748623 h 965123"/>
                <a:gd name="connsiteX1921" fmla="*/ 833611 w 1476653"/>
                <a:gd name="connsiteY1921" fmla="*/ 751127 h 965123"/>
                <a:gd name="connsiteX1922" fmla="*/ 1330840 w 1476653"/>
                <a:gd name="connsiteY1922" fmla="*/ 785647 h 965123"/>
                <a:gd name="connsiteX1923" fmla="*/ 1338060 w 1476653"/>
                <a:gd name="connsiteY1923" fmla="*/ 786477 h 965123"/>
                <a:gd name="connsiteX1924" fmla="*/ 1343287 w 1476653"/>
                <a:gd name="connsiteY1924" fmla="*/ 785924 h 965123"/>
                <a:gd name="connsiteX1925" fmla="*/ 1348515 w 1476653"/>
                <a:gd name="connsiteY1925" fmla="*/ 793600 h 965123"/>
                <a:gd name="connsiteX1926" fmla="*/ 1351848 w 1476653"/>
                <a:gd name="connsiteY1926" fmla="*/ 799865 h 965123"/>
                <a:gd name="connsiteX1927" fmla="*/ 1353854 w 1476653"/>
                <a:gd name="connsiteY1927" fmla="*/ 804263 h 965123"/>
                <a:gd name="connsiteX1928" fmla="*/ 1355085 w 1476653"/>
                <a:gd name="connsiteY1928" fmla="*/ 808523 h 965123"/>
                <a:gd name="connsiteX1929" fmla="*/ 1356634 w 1476653"/>
                <a:gd name="connsiteY1929" fmla="*/ 812658 h 965123"/>
                <a:gd name="connsiteX1930" fmla="*/ 1356578 w 1476653"/>
                <a:gd name="connsiteY1930" fmla="*/ 813253 h 965123"/>
                <a:gd name="connsiteX1931" fmla="*/ 1353619 w 1476653"/>
                <a:gd name="connsiteY1931" fmla="*/ 810597 h 965123"/>
                <a:gd name="connsiteX1932" fmla="*/ 1351295 w 1476653"/>
                <a:gd name="connsiteY1932" fmla="*/ 804996 h 965123"/>
                <a:gd name="connsiteX1933" fmla="*/ 1350133 w 1476653"/>
                <a:gd name="connsiteY1933" fmla="*/ 802838 h 965123"/>
                <a:gd name="connsiteX1934" fmla="*/ 1349068 w 1476653"/>
                <a:gd name="connsiteY1934" fmla="*/ 801856 h 965123"/>
                <a:gd name="connsiteX1935" fmla="*/ 1347907 w 1476653"/>
                <a:gd name="connsiteY1935" fmla="*/ 799809 h 965123"/>
                <a:gd name="connsiteX1936" fmla="*/ 1345556 w 1476653"/>
                <a:gd name="connsiteY1936" fmla="*/ 794443 h 965123"/>
                <a:gd name="connsiteX1937" fmla="*/ 1345376 w 1476653"/>
                <a:gd name="connsiteY1937" fmla="*/ 792908 h 965123"/>
                <a:gd name="connsiteX1938" fmla="*/ 1344394 w 1476653"/>
                <a:gd name="connsiteY1938" fmla="*/ 791539 h 965123"/>
                <a:gd name="connsiteX1939" fmla="*/ 1343287 w 1476653"/>
                <a:gd name="connsiteY1939" fmla="*/ 791000 h 965123"/>
                <a:gd name="connsiteX1940" fmla="*/ 1342098 w 1476653"/>
                <a:gd name="connsiteY1940" fmla="*/ 791304 h 965123"/>
                <a:gd name="connsiteX1941" fmla="*/ 1341725 w 1476653"/>
                <a:gd name="connsiteY1941" fmla="*/ 791885 h 965123"/>
                <a:gd name="connsiteX1942" fmla="*/ 1342098 w 1476653"/>
                <a:gd name="connsiteY1942" fmla="*/ 795633 h 965123"/>
                <a:gd name="connsiteX1943" fmla="*/ 1343287 w 1476653"/>
                <a:gd name="connsiteY1943" fmla="*/ 799809 h 965123"/>
                <a:gd name="connsiteX1944" fmla="*/ 1349013 w 1476653"/>
                <a:gd name="connsiteY1944" fmla="*/ 808702 h 965123"/>
                <a:gd name="connsiteX1945" fmla="*/ 1352761 w 1476653"/>
                <a:gd name="connsiteY1945" fmla="*/ 813709 h 965123"/>
                <a:gd name="connsiteX1946" fmla="*/ 1353549 w 1476653"/>
                <a:gd name="connsiteY1946" fmla="*/ 815382 h 965123"/>
                <a:gd name="connsiteX1947" fmla="*/ 1354296 w 1476653"/>
                <a:gd name="connsiteY1947" fmla="*/ 820099 h 965123"/>
                <a:gd name="connsiteX1948" fmla="*/ 1352899 w 1476653"/>
                <a:gd name="connsiteY1948" fmla="*/ 822353 h 965123"/>
                <a:gd name="connsiteX1949" fmla="*/ 1355002 w 1476653"/>
                <a:gd name="connsiteY1949" fmla="*/ 826613 h 965123"/>
                <a:gd name="connsiteX1950" fmla="*/ 1355002 w 1476653"/>
                <a:gd name="connsiteY1950" fmla="*/ 827484 h 965123"/>
                <a:gd name="connsiteX1951" fmla="*/ 1354656 w 1476653"/>
                <a:gd name="connsiteY1951" fmla="*/ 828328 h 965123"/>
                <a:gd name="connsiteX1952" fmla="*/ 1349746 w 1476653"/>
                <a:gd name="connsiteY1952" fmla="*/ 830596 h 965123"/>
                <a:gd name="connsiteX1953" fmla="*/ 1345583 w 1476653"/>
                <a:gd name="connsiteY1953" fmla="*/ 838922 h 965123"/>
                <a:gd name="connsiteX1954" fmla="*/ 1340798 w 1476653"/>
                <a:gd name="connsiteY1954" fmla="*/ 843956 h 965123"/>
                <a:gd name="connsiteX1955" fmla="*/ 1338516 w 1476653"/>
                <a:gd name="connsiteY1955" fmla="*/ 844827 h 965123"/>
                <a:gd name="connsiteX1956" fmla="*/ 1337340 w 1476653"/>
                <a:gd name="connsiteY1956" fmla="*/ 844080 h 965123"/>
                <a:gd name="connsiteX1957" fmla="*/ 1336206 w 1476653"/>
                <a:gd name="connsiteY1957" fmla="*/ 842296 h 965123"/>
                <a:gd name="connsiteX1958" fmla="*/ 1335446 w 1476653"/>
                <a:gd name="connsiteY1958" fmla="*/ 839876 h 965123"/>
                <a:gd name="connsiteX1959" fmla="*/ 1335100 w 1476653"/>
                <a:gd name="connsiteY1959" fmla="*/ 836847 h 965123"/>
                <a:gd name="connsiteX1960" fmla="*/ 1336289 w 1476653"/>
                <a:gd name="connsiteY1960" fmla="*/ 834842 h 965123"/>
                <a:gd name="connsiteX1961" fmla="*/ 1338267 w 1476653"/>
                <a:gd name="connsiteY1961" fmla="*/ 824759 h 965123"/>
                <a:gd name="connsiteX1962" fmla="*/ 1338156 w 1476653"/>
                <a:gd name="connsiteY1962" fmla="*/ 821509 h 965123"/>
                <a:gd name="connsiteX1963" fmla="*/ 1334865 w 1476653"/>
                <a:gd name="connsiteY1963" fmla="*/ 817097 h 965123"/>
                <a:gd name="connsiteX1964" fmla="*/ 1332845 w 1476653"/>
                <a:gd name="connsiteY1964" fmla="*/ 813474 h 965123"/>
                <a:gd name="connsiteX1965" fmla="*/ 1331587 w 1476653"/>
                <a:gd name="connsiteY1965" fmla="*/ 808315 h 965123"/>
                <a:gd name="connsiteX1966" fmla="*/ 1329250 w 1476653"/>
                <a:gd name="connsiteY1966" fmla="*/ 794637 h 965123"/>
                <a:gd name="connsiteX1967" fmla="*/ 1328254 w 1476653"/>
                <a:gd name="connsiteY1967" fmla="*/ 790280 h 965123"/>
                <a:gd name="connsiteX1968" fmla="*/ 1326968 w 1476653"/>
                <a:gd name="connsiteY1968" fmla="*/ 786643 h 965123"/>
                <a:gd name="connsiteX1969" fmla="*/ 1325460 w 1476653"/>
                <a:gd name="connsiteY1969" fmla="*/ 783752 h 965123"/>
                <a:gd name="connsiteX1970" fmla="*/ 1324243 w 1476653"/>
                <a:gd name="connsiteY1970" fmla="*/ 780571 h 965123"/>
                <a:gd name="connsiteX1971" fmla="*/ 1323358 w 1476653"/>
                <a:gd name="connsiteY1971" fmla="*/ 777086 h 965123"/>
                <a:gd name="connsiteX1972" fmla="*/ 1323579 w 1476653"/>
                <a:gd name="connsiteY1972" fmla="*/ 775689 h 965123"/>
                <a:gd name="connsiteX1973" fmla="*/ 1326110 w 1476653"/>
                <a:gd name="connsiteY1973" fmla="*/ 777432 h 965123"/>
                <a:gd name="connsiteX1974" fmla="*/ 1329277 w 1476653"/>
                <a:gd name="connsiteY1974" fmla="*/ 782369 h 965123"/>
                <a:gd name="connsiteX1975" fmla="*/ 1330840 w 1476653"/>
                <a:gd name="connsiteY1975" fmla="*/ 785647 h 965123"/>
                <a:gd name="connsiteX1976" fmla="*/ 1341019 w 1476653"/>
                <a:gd name="connsiteY1976" fmla="*/ 781498 h 965123"/>
                <a:gd name="connsiteX1977" fmla="*/ 1340881 w 1476653"/>
                <a:gd name="connsiteY1977" fmla="*/ 782867 h 965123"/>
                <a:gd name="connsiteX1978" fmla="*/ 1337036 w 1476653"/>
                <a:gd name="connsiteY1978" fmla="*/ 782936 h 965123"/>
                <a:gd name="connsiteX1979" fmla="*/ 1333067 w 1476653"/>
                <a:gd name="connsiteY1979" fmla="*/ 781180 h 965123"/>
                <a:gd name="connsiteX1980" fmla="*/ 1331034 w 1476653"/>
                <a:gd name="connsiteY1980" fmla="*/ 778732 h 965123"/>
                <a:gd name="connsiteX1981" fmla="*/ 1331366 w 1476653"/>
                <a:gd name="connsiteY1981" fmla="*/ 777570 h 965123"/>
                <a:gd name="connsiteX1982" fmla="*/ 1334920 w 1476653"/>
                <a:gd name="connsiteY1982" fmla="*/ 776312 h 965123"/>
                <a:gd name="connsiteX1983" fmla="*/ 1338433 w 1476653"/>
                <a:gd name="connsiteY1983" fmla="*/ 778552 h 965123"/>
                <a:gd name="connsiteX1984" fmla="*/ 1341019 w 1476653"/>
                <a:gd name="connsiteY1984" fmla="*/ 781498 h 965123"/>
                <a:gd name="connsiteX1985" fmla="*/ 1301105 w 1476653"/>
                <a:gd name="connsiteY1985" fmla="*/ 782494 h 965123"/>
                <a:gd name="connsiteX1986" fmla="*/ 1305337 w 1476653"/>
                <a:gd name="connsiteY1986" fmla="*/ 787542 h 965123"/>
                <a:gd name="connsiteX1987" fmla="*/ 1305406 w 1476653"/>
                <a:gd name="connsiteY1987" fmla="*/ 788759 h 965123"/>
                <a:gd name="connsiteX1988" fmla="*/ 1304728 w 1476653"/>
                <a:gd name="connsiteY1988" fmla="*/ 792355 h 965123"/>
                <a:gd name="connsiteX1989" fmla="*/ 1302571 w 1476653"/>
                <a:gd name="connsiteY1989" fmla="*/ 793447 h 965123"/>
                <a:gd name="connsiteX1990" fmla="*/ 1303249 w 1476653"/>
                <a:gd name="connsiteY1990" fmla="*/ 794831 h 965123"/>
                <a:gd name="connsiteX1991" fmla="*/ 1304908 w 1476653"/>
                <a:gd name="connsiteY1991" fmla="*/ 795826 h 965123"/>
                <a:gd name="connsiteX1992" fmla="*/ 1306056 w 1476653"/>
                <a:gd name="connsiteY1992" fmla="*/ 794914 h 965123"/>
                <a:gd name="connsiteX1993" fmla="*/ 1310094 w 1476653"/>
                <a:gd name="connsiteY1993" fmla="*/ 789713 h 965123"/>
                <a:gd name="connsiteX1994" fmla="*/ 1311381 w 1476653"/>
                <a:gd name="connsiteY1994" fmla="*/ 788607 h 965123"/>
                <a:gd name="connsiteX1995" fmla="*/ 1312169 w 1476653"/>
                <a:gd name="connsiteY1995" fmla="*/ 788469 h 965123"/>
                <a:gd name="connsiteX1996" fmla="*/ 1317438 w 1476653"/>
                <a:gd name="connsiteY1996" fmla="*/ 789755 h 965123"/>
                <a:gd name="connsiteX1997" fmla="*/ 1322099 w 1476653"/>
                <a:gd name="connsiteY1997" fmla="*/ 791926 h 965123"/>
                <a:gd name="connsiteX1998" fmla="*/ 1323510 w 1476653"/>
                <a:gd name="connsiteY1998" fmla="*/ 793766 h 965123"/>
                <a:gd name="connsiteX1999" fmla="*/ 1324437 w 1476653"/>
                <a:gd name="connsiteY1999" fmla="*/ 797057 h 965123"/>
                <a:gd name="connsiteX2000" fmla="*/ 1323551 w 1476653"/>
                <a:gd name="connsiteY2000" fmla="*/ 804318 h 965123"/>
                <a:gd name="connsiteX2001" fmla="*/ 1319859 w 1476653"/>
                <a:gd name="connsiteY2001" fmla="*/ 805743 h 965123"/>
                <a:gd name="connsiteX2002" fmla="*/ 1318075 w 1476653"/>
                <a:gd name="connsiteY2002" fmla="*/ 805715 h 965123"/>
                <a:gd name="connsiteX2003" fmla="*/ 1316152 w 1476653"/>
                <a:gd name="connsiteY2003" fmla="*/ 804747 h 965123"/>
                <a:gd name="connsiteX2004" fmla="*/ 1313206 w 1476653"/>
                <a:gd name="connsiteY2004" fmla="*/ 807375 h 965123"/>
                <a:gd name="connsiteX2005" fmla="*/ 1315793 w 1476653"/>
                <a:gd name="connsiteY2005" fmla="*/ 809200 h 965123"/>
                <a:gd name="connsiteX2006" fmla="*/ 1323510 w 1476653"/>
                <a:gd name="connsiteY2006" fmla="*/ 809297 h 965123"/>
                <a:gd name="connsiteX2007" fmla="*/ 1326055 w 1476653"/>
                <a:gd name="connsiteY2007" fmla="*/ 813239 h 965123"/>
                <a:gd name="connsiteX2008" fmla="*/ 1326885 w 1476653"/>
                <a:gd name="connsiteY2008" fmla="*/ 816337 h 965123"/>
                <a:gd name="connsiteX2009" fmla="*/ 1325488 w 1476653"/>
                <a:gd name="connsiteY2009" fmla="*/ 822145 h 965123"/>
                <a:gd name="connsiteX2010" fmla="*/ 1321034 w 1476653"/>
                <a:gd name="connsiteY2010" fmla="*/ 820749 h 965123"/>
                <a:gd name="connsiteX2011" fmla="*/ 1317023 w 1476653"/>
                <a:gd name="connsiteY2011" fmla="*/ 817581 h 965123"/>
                <a:gd name="connsiteX2012" fmla="*/ 1308919 w 1476653"/>
                <a:gd name="connsiteY2012" fmla="*/ 813211 h 965123"/>
                <a:gd name="connsiteX2013" fmla="*/ 1307024 w 1476653"/>
                <a:gd name="connsiteY2013" fmla="*/ 813073 h 965123"/>
                <a:gd name="connsiteX2014" fmla="*/ 1305793 w 1476653"/>
                <a:gd name="connsiteY2014" fmla="*/ 813944 h 965123"/>
                <a:gd name="connsiteX2015" fmla="*/ 1305530 w 1476653"/>
                <a:gd name="connsiteY2015" fmla="*/ 816821 h 965123"/>
                <a:gd name="connsiteX2016" fmla="*/ 1305835 w 1476653"/>
                <a:gd name="connsiteY2016" fmla="*/ 823017 h 965123"/>
                <a:gd name="connsiteX2017" fmla="*/ 1303843 w 1476653"/>
                <a:gd name="connsiteY2017" fmla="*/ 826281 h 965123"/>
                <a:gd name="connsiteX2018" fmla="*/ 1297523 w 1476653"/>
                <a:gd name="connsiteY2018" fmla="*/ 825105 h 965123"/>
                <a:gd name="connsiteX2019" fmla="*/ 1294895 w 1476653"/>
                <a:gd name="connsiteY2019" fmla="*/ 820513 h 965123"/>
                <a:gd name="connsiteX2020" fmla="*/ 1292364 w 1476653"/>
                <a:gd name="connsiteY2020" fmla="*/ 813156 h 965123"/>
                <a:gd name="connsiteX2021" fmla="*/ 1283513 w 1476653"/>
                <a:gd name="connsiteY2021" fmla="*/ 804664 h 965123"/>
                <a:gd name="connsiteX2022" fmla="*/ 1281134 w 1476653"/>
                <a:gd name="connsiteY2022" fmla="*/ 802963 h 965123"/>
                <a:gd name="connsiteX2023" fmla="*/ 1277897 w 1476653"/>
                <a:gd name="connsiteY2023" fmla="*/ 797776 h 965123"/>
                <a:gd name="connsiteX2024" fmla="*/ 1279004 w 1476653"/>
                <a:gd name="connsiteY2024" fmla="*/ 793530 h 965123"/>
                <a:gd name="connsiteX2025" fmla="*/ 1279294 w 1476653"/>
                <a:gd name="connsiteY2025" fmla="*/ 791110 h 965123"/>
                <a:gd name="connsiteX2026" fmla="*/ 1280885 w 1476653"/>
                <a:gd name="connsiteY2026" fmla="*/ 790446 h 965123"/>
                <a:gd name="connsiteX2027" fmla="*/ 1283236 w 1476653"/>
                <a:gd name="connsiteY2027" fmla="*/ 788524 h 965123"/>
                <a:gd name="connsiteX2028" fmla="*/ 1284439 w 1476653"/>
                <a:gd name="connsiteY2028" fmla="*/ 784416 h 965123"/>
                <a:gd name="connsiteX2029" fmla="*/ 1286666 w 1476653"/>
                <a:gd name="connsiteY2029" fmla="*/ 787625 h 965123"/>
                <a:gd name="connsiteX2030" fmla="*/ 1289681 w 1476653"/>
                <a:gd name="connsiteY2030" fmla="*/ 790681 h 965123"/>
                <a:gd name="connsiteX2031" fmla="*/ 1289598 w 1476653"/>
                <a:gd name="connsiteY2031" fmla="*/ 787722 h 965123"/>
                <a:gd name="connsiteX2032" fmla="*/ 1290884 w 1476653"/>
                <a:gd name="connsiteY2032" fmla="*/ 785315 h 965123"/>
                <a:gd name="connsiteX2033" fmla="*/ 1293678 w 1476653"/>
                <a:gd name="connsiteY2033" fmla="*/ 785315 h 965123"/>
                <a:gd name="connsiteX2034" fmla="*/ 1295006 w 1476653"/>
                <a:gd name="connsiteY2034" fmla="*/ 784776 h 965123"/>
                <a:gd name="connsiteX2035" fmla="*/ 1296790 w 1476653"/>
                <a:gd name="connsiteY2035" fmla="*/ 782508 h 965123"/>
                <a:gd name="connsiteX2036" fmla="*/ 1299418 w 1476653"/>
                <a:gd name="connsiteY2036" fmla="*/ 781249 h 965123"/>
                <a:gd name="connsiteX2037" fmla="*/ 1301105 w 1476653"/>
                <a:gd name="connsiteY2037" fmla="*/ 782494 h 965123"/>
                <a:gd name="connsiteX2038" fmla="*/ 815991 w 1476653"/>
                <a:gd name="connsiteY2038" fmla="*/ 777404 h 965123"/>
                <a:gd name="connsiteX2039" fmla="*/ 815742 w 1476653"/>
                <a:gd name="connsiteY2039" fmla="*/ 780336 h 965123"/>
                <a:gd name="connsiteX2040" fmla="*/ 816959 w 1476653"/>
                <a:gd name="connsiteY2040" fmla="*/ 780157 h 965123"/>
                <a:gd name="connsiteX2041" fmla="*/ 821703 w 1476653"/>
                <a:gd name="connsiteY2041" fmla="*/ 777833 h 965123"/>
                <a:gd name="connsiteX2042" fmla="*/ 824096 w 1476653"/>
                <a:gd name="connsiteY2042" fmla="*/ 777307 h 965123"/>
                <a:gd name="connsiteX2043" fmla="*/ 827055 w 1476653"/>
                <a:gd name="connsiteY2043" fmla="*/ 777598 h 965123"/>
                <a:gd name="connsiteX2044" fmla="*/ 829185 w 1476653"/>
                <a:gd name="connsiteY2044" fmla="*/ 779299 h 965123"/>
                <a:gd name="connsiteX2045" fmla="*/ 829503 w 1476653"/>
                <a:gd name="connsiteY2045" fmla="*/ 780405 h 965123"/>
                <a:gd name="connsiteX2046" fmla="*/ 829102 w 1476653"/>
                <a:gd name="connsiteY2046" fmla="*/ 781609 h 965123"/>
                <a:gd name="connsiteX2047" fmla="*/ 826862 w 1476653"/>
                <a:gd name="connsiteY2047" fmla="*/ 783863 h 965123"/>
                <a:gd name="connsiteX2048" fmla="*/ 826696 w 1476653"/>
                <a:gd name="connsiteY2048" fmla="*/ 785481 h 965123"/>
                <a:gd name="connsiteX2049" fmla="*/ 828245 w 1476653"/>
                <a:gd name="connsiteY2049" fmla="*/ 788800 h 965123"/>
                <a:gd name="connsiteX2050" fmla="*/ 832933 w 1476653"/>
                <a:gd name="connsiteY2050" fmla="*/ 791124 h 965123"/>
                <a:gd name="connsiteX2051" fmla="*/ 833404 w 1476653"/>
                <a:gd name="connsiteY2051" fmla="*/ 792120 h 965123"/>
                <a:gd name="connsiteX2052" fmla="*/ 833224 w 1476653"/>
                <a:gd name="connsiteY2052" fmla="*/ 793171 h 965123"/>
                <a:gd name="connsiteX2053" fmla="*/ 829088 w 1476653"/>
                <a:gd name="connsiteY2053" fmla="*/ 797680 h 965123"/>
                <a:gd name="connsiteX2054" fmla="*/ 827664 w 1476653"/>
                <a:gd name="connsiteY2054" fmla="*/ 798662 h 965123"/>
                <a:gd name="connsiteX2055" fmla="*/ 826751 w 1476653"/>
                <a:gd name="connsiteY2055" fmla="*/ 798800 h 965123"/>
                <a:gd name="connsiteX2056" fmla="*/ 820693 w 1476653"/>
                <a:gd name="connsiteY2056" fmla="*/ 796988 h 965123"/>
                <a:gd name="connsiteX2057" fmla="*/ 815286 w 1476653"/>
                <a:gd name="connsiteY2057" fmla="*/ 794499 h 965123"/>
                <a:gd name="connsiteX2058" fmla="*/ 813087 w 1476653"/>
                <a:gd name="connsiteY2058" fmla="*/ 793862 h 965123"/>
                <a:gd name="connsiteX2059" fmla="*/ 812202 w 1476653"/>
                <a:gd name="connsiteY2059" fmla="*/ 794250 h 965123"/>
                <a:gd name="connsiteX2060" fmla="*/ 810348 w 1476653"/>
                <a:gd name="connsiteY2060" fmla="*/ 795536 h 965123"/>
                <a:gd name="connsiteX2061" fmla="*/ 811413 w 1476653"/>
                <a:gd name="connsiteY2061" fmla="*/ 796172 h 965123"/>
                <a:gd name="connsiteX2062" fmla="*/ 816309 w 1476653"/>
                <a:gd name="connsiteY2062" fmla="*/ 797306 h 965123"/>
                <a:gd name="connsiteX2063" fmla="*/ 817734 w 1476653"/>
                <a:gd name="connsiteY2063" fmla="*/ 799809 h 965123"/>
                <a:gd name="connsiteX2064" fmla="*/ 818273 w 1476653"/>
                <a:gd name="connsiteY2064" fmla="*/ 801552 h 965123"/>
                <a:gd name="connsiteX2065" fmla="*/ 818384 w 1476653"/>
                <a:gd name="connsiteY2065" fmla="*/ 803392 h 965123"/>
                <a:gd name="connsiteX2066" fmla="*/ 817277 w 1476653"/>
                <a:gd name="connsiteY2066" fmla="*/ 804000 h 965123"/>
                <a:gd name="connsiteX2067" fmla="*/ 815092 w 1476653"/>
                <a:gd name="connsiteY2067" fmla="*/ 804235 h 965123"/>
                <a:gd name="connsiteX2068" fmla="*/ 812506 w 1476653"/>
                <a:gd name="connsiteY2068" fmla="*/ 803834 h 965123"/>
                <a:gd name="connsiteX2069" fmla="*/ 809021 w 1476653"/>
                <a:gd name="connsiteY2069" fmla="*/ 805383 h 965123"/>
                <a:gd name="connsiteX2070" fmla="*/ 806932 w 1476653"/>
                <a:gd name="connsiteY2070" fmla="*/ 807458 h 965123"/>
                <a:gd name="connsiteX2071" fmla="*/ 800501 w 1476653"/>
                <a:gd name="connsiteY2071" fmla="*/ 807070 h 965123"/>
                <a:gd name="connsiteX2072" fmla="*/ 795204 w 1476653"/>
                <a:gd name="connsiteY2072" fmla="*/ 809422 h 965123"/>
                <a:gd name="connsiteX2073" fmla="*/ 793240 w 1476653"/>
                <a:gd name="connsiteY2073" fmla="*/ 810666 h 965123"/>
                <a:gd name="connsiteX2074" fmla="*/ 792355 w 1476653"/>
                <a:gd name="connsiteY2074" fmla="*/ 812395 h 965123"/>
                <a:gd name="connsiteX2075" fmla="*/ 790336 w 1476653"/>
                <a:gd name="connsiteY2075" fmla="*/ 813432 h 965123"/>
                <a:gd name="connsiteX2076" fmla="*/ 786007 w 1476653"/>
                <a:gd name="connsiteY2076" fmla="*/ 814110 h 965123"/>
                <a:gd name="connsiteX2077" fmla="*/ 788289 w 1476653"/>
                <a:gd name="connsiteY2077" fmla="*/ 815701 h 965123"/>
                <a:gd name="connsiteX2078" fmla="*/ 788510 w 1476653"/>
                <a:gd name="connsiteY2078" fmla="*/ 816765 h 965123"/>
                <a:gd name="connsiteX2079" fmla="*/ 788317 w 1476653"/>
                <a:gd name="connsiteY2079" fmla="*/ 818148 h 965123"/>
                <a:gd name="connsiteX2080" fmla="*/ 787791 w 1476653"/>
                <a:gd name="connsiteY2080" fmla="*/ 819296 h 965123"/>
                <a:gd name="connsiteX2081" fmla="*/ 783656 w 1476653"/>
                <a:gd name="connsiteY2081" fmla="*/ 824137 h 965123"/>
                <a:gd name="connsiteX2082" fmla="*/ 776754 w 1476653"/>
                <a:gd name="connsiteY2082" fmla="*/ 827498 h 965123"/>
                <a:gd name="connsiteX2083" fmla="*/ 775233 w 1476653"/>
                <a:gd name="connsiteY2083" fmla="*/ 827055 h 965123"/>
                <a:gd name="connsiteX2084" fmla="*/ 774666 w 1476653"/>
                <a:gd name="connsiteY2084" fmla="*/ 826405 h 965123"/>
                <a:gd name="connsiteX2085" fmla="*/ 774251 w 1476653"/>
                <a:gd name="connsiteY2085" fmla="*/ 825492 h 965123"/>
                <a:gd name="connsiteX2086" fmla="*/ 774348 w 1476653"/>
                <a:gd name="connsiteY2086" fmla="*/ 824621 h 965123"/>
                <a:gd name="connsiteX2087" fmla="*/ 783753 w 1476653"/>
                <a:gd name="connsiteY2087" fmla="*/ 817125 h 965123"/>
                <a:gd name="connsiteX2088" fmla="*/ 783476 w 1476653"/>
                <a:gd name="connsiteY2088" fmla="*/ 816641 h 965123"/>
                <a:gd name="connsiteX2089" fmla="*/ 781388 w 1476653"/>
                <a:gd name="connsiteY2089" fmla="*/ 815991 h 965123"/>
                <a:gd name="connsiteX2090" fmla="*/ 778345 w 1476653"/>
                <a:gd name="connsiteY2090" fmla="*/ 813004 h 965123"/>
                <a:gd name="connsiteX2091" fmla="*/ 775689 w 1476653"/>
                <a:gd name="connsiteY2091" fmla="*/ 814165 h 965123"/>
                <a:gd name="connsiteX2092" fmla="*/ 775164 w 1476653"/>
                <a:gd name="connsiteY2092" fmla="*/ 814027 h 965123"/>
                <a:gd name="connsiteX2093" fmla="*/ 776132 w 1476653"/>
                <a:gd name="connsiteY2093" fmla="*/ 812063 h 965123"/>
                <a:gd name="connsiteX2094" fmla="*/ 778137 w 1476653"/>
                <a:gd name="connsiteY2094" fmla="*/ 809864 h 965123"/>
                <a:gd name="connsiteX2095" fmla="*/ 777999 w 1476653"/>
                <a:gd name="connsiteY2095" fmla="*/ 809103 h 965123"/>
                <a:gd name="connsiteX2096" fmla="*/ 777252 w 1476653"/>
                <a:gd name="connsiteY2096" fmla="*/ 808357 h 965123"/>
                <a:gd name="connsiteX2097" fmla="*/ 775316 w 1476653"/>
                <a:gd name="connsiteY2097" fmla="*/ 807651 h 965123"/>
                <a:gd name="connsiteX2098" fmla="*/ 772232 w 1476653"/>
                <a:gd name="connsiteY2098" fmla="*/ 807001 h 965123"/>
                <a:gd name="connsiteX2099" fmla="*/ 769853 w 1476653"/>
                <a:gd name="connsiteY2099" fmla="*/ 807209 h 965123"/>
                <a:gd name="connsiteX2100" fmla="*/ 768138 w 1476653"/>
                <a:gd name="connsiteY2100" fmla="*/ 808246 h 965123"/>
                <a:gd name="connsiteX2101" fmla="*/ 767917 w 1476653"/>
                <a:gd name="connsiteY2101" fmla="*/ 808799 h 965123"/>
                <a:gd name="connsiteX2102" fmla="*/ 771125 w 1476653"/>
                <a:gd name="connsiteY2102" fmla="*/ 809186 h 965123"/>
                <a:gd name="connsiteX2103" fmla="*/ 771886 w 1476653"/>
                <a:gd name="connsiteY2103" fmla="*/ 810002 h 965123"/>
                <a:gd name="connsiteX2104" fmla="*/ 772522 w 1476653"/>
                <a:gd name="connsiteY2104" fmla="*/ 811385 h 965123"/>
                <a:gd name="connsiteX2105" fmla="*/ 772799 w 1476653"/>
                <a:gd name="connsiteY2105" fmla="*/ 812879 h 965123"/>
                <a:gd name="connsiteX2106" fmla="*/ 772744 w 1476653"/>
                <a:gd name="connsiteY2106" fmla="*/ 814525 h 965123"/>
                <a:gd name="connsiteX2107" fmla="*/ 771706 w 1476653"/>
                <a:gd name="connsiteY2107" fmla="*/ 816572 h 965123"/>
                <a:gd name="connsiteX2108" fmla="*/ 769742 w 1476653"/>
                <a:gd name="connsiteY2108" fmla="*/ 819020 h 965123"/>
                <a:gd name="connsiteX2109" fmla="*/ 767613 w 1476653"/>
                <a:gd name="connsiteY2109" fmla="*/ 818176 h 965123"/>
                <a:gd name="connsiteX2110" fmla="*/ 764086 w 1476653"/>
                <a:gd name="connsiteY2110" fmla="*/ 811385 h 965123"/>
                <a:gd name="connsiteX2111" fmla="*/ 763602 w 1476653"/>
                <a:gd name="connsiteY2111" fmla="*/ 802216 h 965123"/>
                <a:gd name="connsiteX2112" fmla="*/ 760905 w 1476653"/>
                <a:gd name="connsiteY2112" fmla="*/ 794789 h 965123"/>
                <a:gd name="connsiteX2113" fmla="*/ 761015 w 1476653"/>
                <a:gd name="connsiteY2113" fmla="*/ 793143 h 965123"/>
                <a:gd name="connsiteX2114" fmla="*/ 762827 w 1476653"/>
                <a:gd name="connsiteY2114" fmla="*/ 789174 h 965123"/>
                <a:gd name="connsiteX2115" fmla="*/ 767737 w 1476653"/>
                <a:gd name="connsiteY2115" fmla="*/ 783918 h 965123"/>
                <a:gd name="connsiteX2116" fmla="*/ 772163 w 1476653"/>
                <a:gd name="connsiteY2116" fmla="*/ 782992 h 965123"/>
                <a:gd name="connsiteX2117" fmla="*/ 775537 w 1476653"/>
                <a:gd name="connsiteY2117" fmla="*/ 780986 h 965123"/>
                <a:gd name="connsiteX2118" fmla="*/ 778525 w 1476653"/>
                <a:gd name="connsiteY2118" fmla="*/ 780696 h 965123"/>
                <a:gd name="connsiteX2119" fmla="*/ 780295 w 1476653"/>
                <a:gd name="connsiteY2119" fmla="*/ 781069 h 965123"/>
                <a:gd name="connsiteX2120" fmla="*/ 782549 w 1476653"/>
                <a:gd name="connsiteY2120" fmla="*/ 782535 h 965123"/>
                <a:gd name="connsiteX2121" fmla="*/ 783158 w 1476653"/>
                <a:gd name="connsiteY2121" fmla="*/ 784997 h 965123"/>
                <a:gd name="connsiteX2122" fmla="*/ 782397 w 1476653"/>
                <a:gd name="connsiteY2122" fmla="*/ 785965 h 965123"/>
                <a:gd name="connsiteX2123" fmla="*/ 782549 w 1476653"/>
                <a:gd name="connsiteY2123" fmla="*/ 786560 h 965123"/>
                <a:gd name="connsiteX2124" fmla="*/ 784029 w 1476653"/>
                <a:gd name="connsiteY2124" fmla="*/ 788178 h 965123"/>
                <a:gd name="connsiteX2125" fmla="*/ 785094 w 1476653"/>
                <a:gd name="connsiteY2125" fmla="*/ 793282 h 965123"/>
                <a:gd name="connsiteX2126" fmla="*/ 786546 w 1476653"/>
                <a:gd name="connsiteY2126" fmla="*/ 797846 h 965123"/>
                <a:gd name="connsiteX2127" fmla="*/ 787722 w 1476653"/>
                <a:gd name="connsiteY2127" fmla="*/ 799823 h 965123"/>
                <a:gd name="connsiteX2128" fmla="*/ 789437 w 1476653"/>
                <a:gd name="connsiteY2128" fmla="*/ 801179 h 965123"/>
                <a:gd name="connsiteX2129" fmla="*/ 787998 w 1476653"/>
                <a:gd name="connsiteY2129" fmla="*/ 797624 h 965123"/>
                <a:gd name="connsiteX2130" fmla="*/ 787528 w 1476653"/>
                <a:gd name="connsiteY2130" fmla="*/ 793420 h 965123"/>
                <a:gd name="connsiteX2131" fmla="*/ 788234 w 1476653"/>
                <a:gd name="connsiteY2131" fmla="*/ 785343 h 965123"/>
                <a:gd name="connsiteX2132" fmla="*/ 787998 w 1476653"/>
                <a:gd name="connsiteY2132" fmla="*/ 783158 h 965123"/>
                <a:gd name="connsiteX2133" fmla="*/ 789188 w 1476653"/>
                <a:gd name="connsiteY2133" fmla="*/ 782770 h 965123"/>
                <a:gd name="connsiteX2134" fmla="*/ 792203 w 1476653"/>
                <a:gd name="connsiteY2134" fmla="*/ 783586 h 965123"/>
                <a:gd name="connsiteX2135" fmla="*/ 792327 w 1476653"/>
                <a:gd name="connsiteY2135" fmla="*/ 782369 h 965123"/>
                <a:gd name="connsiteX2136" fmla="*/ 789520 w 1476653"/>
                <a:gd name="connsiteY2136" fmla="*/ 779147 h 965123"/>
                <a:gd name="connsiteX2137" fmla="*/ 787888 w 1476653"/>
                <a:gd name="connsiteY2137" fmla="*/ 776574 h 965123"/>
                <a:gd name="connsiteX2138" fmla="*/ 787418 w 1476653"/>
                <a:gd name="connsiteY2138" fmla="*/ 774707 h 965123"/>
                <a:gd name="connsiteX2139" fmla="*/ 787708 w 1476653"/>
                <a:gd name="connsiteY2139" fmla="*/ 773172 h 965123"/>
                <a:gd name="connsiteX2140" fmla="*/ 789838 w 1476653"/>
                <a:gd name="connsiteY2140" fmla="*/ 771208 h 965123"/>
                <a:gd name="connsiteX2141" fmla="*/ 790917 w 1476653"/>
                <a:gd name="connsiteY2141" fmla="*/ 770738 h 965123"/>
                <a:gd name="connsiteX2142" fmla="*/ 791995 w 1476653"/>
                <a:gd name="connsiteY2142" fmla="*/ 770627 h 965123"/>
                <a:gd name="connsiteX2143" fmla="*/ 793987 w 1476653"/>
                <a:gd name="connsiteY2143" fmla="*/ 771471 h 965123"/>
                <a:gd name="connsiteX2144" fmla="*/ 794817 w 1476653"/>
                <a:gd name="connsiteY2144" fmla="*/ 772329 h 965123"/>
                <a:gd name="connsiteX2145" fmla="*/ 796629 w 1476653"/>
                <a:gd name="connsiteY2145" fmla="*/ 777819 h 965123"/>
                <a:gd name="connsiteX2146" fmla="*/ 797624 w 1476653"/>
                <a:gd name="connsiteY2146" fmla="*/ 779603 h 965123"/>
                <a:gd name="connsiteX2147" fmla="*/ 798662 w 1476653"/>
                <a:gd name="connsiteY2147" fmla="*/ 779783 h 965123"/>
                <a:gd name="connsiteX2148" fmla="*/ 799754 w 1476653"/>
                <a:gd name="connsiteY2148" fmla="*/ 779105 h 965123"/>
                <a:gd name="connsiteX2149" fmla="*/ 800888 w 1476653"/>
                <a:gd name="connsiteY2149" fmla="*/ 777556 h 965123"/>
                <a:gd name="connsiteX2150" fmla="*/ 801953 w 1476653"/>
                <a:gd name="connsiteY2150" fmla="*/ 776671 h 965123"/>
                <a:gd name="connsiteX2151" fmla="*/ 802935 w 1476653"/>
                <a:gd name="connsiteY2151" fmla="*/ 776491 h 965123"/>
                <a:gd name="connsiteX2152" fmla="*/ 805757 w 1476653"/>
                <a:gd name="connsiteY2152" fmla="*/ 777695 h 965123"/>
                <a:gd name="connsiteX2153" fmla="*/ 806780 w 1476653"/>
                <a:gd name="connsiteY2153" fmla="*/ 777584 h 965123"/>
                <a:gd name="connsiteX2154" fmla="*/ 807458 w 1476653"/>
                <a:gd name="connsiteY2154" fmla="*/ 776367 h 965123"/>
                <a:gd name="connsiteX2155" fmla="*/ 807762 w 1476653"/>
                <a:gd name="connsiteY2155" fmla="*/ 774099 h 965123"/>
                <a:gd name="connsiteX2156" fmla="*/ 808620 w 1476653"/>
                <a:gd name="connsiteY2156" fmla="*/ 773393 h 965123"/>
                <a:gd name="connsiteX2157" fmla="*/ 809048 w 1476653"/>
                <a:gd name="connsiteY2157" fmla="*/ 771761 h 965123"/>
                <a:gd name="connsiteX2158" fmla="*/ 807845 w 1476653"/>
                <a:gd name="connsiteY2158" fmla="*/ 769023 h 965123"/>
                <a:gd name="connsiteX2159" fmla="*/ 809809 w 1476653"/>
                <a:gd name="connsiteY2159" fmla="*/ 768553 h 965123"/>
                <a:gd name="connsiteX2160" fmla="*/ 815590 w 1476653"/>
                <a:gd name="connsiteY2160" fmla="*/ 771374 h 965123"/>
                <a:gd name="connsiteX2161" fmla="*/ 817858 w 1476653"/>
                <a:gd name="connsiteY2161" fmla="*/ 773822 h 965123"/>
                <a:gd name="connsiteX2162" fmla="*/ 815991 w 1476653"/>
                <a:gd name="connsiteY2162" fmla="*/ 777404 h 965123"/>
                <a:gd name="connsiteX2163" fmla="*/ 806573 w 1476653"/>
                <a:gd name="connsiteY2163" fmla="*/ 774541 h 965123"/>
                <a:gd name="connsiteX2164" fmla="*/ 805577 w 1476653"/>
                <a:gd name="connsiteY2164" fmla="*/ 775897 h 965123"/>
                <a:gd name="connsiteX2165" fmla="*/ 804913 w 1476653"/>
                <a:gd name="connsiteY2165" fmla="*/ 775399 h 965123"/>
                <a:gd name="connsiteX2166" fmla="*/ 803627 w 1476653"/>
                <a:gd name="connsiteY2166" fmla="*/ 773435 h 965123"/>
                <a:gd name="connsiteX2167" fmla="*/ 800805 w 1476653"/>
                <a:gd name="connsiteY2167" fmla="*/ 770461 h 965123"/>
                <a:gd name="connsiteX2168" fmla="*/ 799644 w 1476653"/>
                <a:gd name="connsiteY2168" fmla="*/ 768498 h 965123"/>
                <a:gd name="connsiteX2169" fmla="*/ 799671 w 1476653"/>
                <a:gd name="connsiteY2169" fmla="*/ 767737 h 965123"/>
                <a:gd name="connsiteX2170" fmla="*/ 800888 w 1476653"/>
                <a:gd name="connsiteY2170" fmla="*/ 767087 h 965123"/>
                <a:gd name="connsiteX2171" fmla="*/ 804332 w 1476653"/>
                <a:gd name="connsiteY2171" fmla="*/ 769687 h 965123"/>
                <a:gd name="connsiteX2172" fmla="*/ 805660 w 1476653"/>
                <a:gd name="connsiteY2172" fmla="*/ 771775 h 965123"/>
                <a:gd name="connsiteX2173" fmla="*/ 806573 w 1476653"/>
                <a:gd name="connsiteY2173" fmla="*/ 774541 h 965123"/>
                <a:gd name="connsiteX2174" fmla="*/ 1324699 w 1476653"/>
                <a:gd name="connsiteY2174" fmla="*/ 829047 h 965123"/>
                <a:gd name="connsiteX2175" fmla="*/ 1327396 w 1476653"/>
                <a:gd name="connsiteY2175" fmla="*/ 834759 h 965123"/>
                <a:gd name="connsiteX2176" fmla="*/ 1329388 w 1476653"/>
                <a:gd name="connsiteY2176" fmla="*/ 839143 h 965123"/>
                <a:gd name="connsiteX2177" fmla="*/ 1331241 w 1476653"/>
                <a:gd name="connsiteY2177" fmla="*/ 844468 h 965123"/>
                <a:gd name="connsiteX2178" fmla="*/ 1334450 w 1476653"/>
                <a:gd name="connsiteY2178" fmla="*/ 855546 h 965123"/>
                <a:gd name="connsiteX2179" fmla="*/ 1335902 w 1476653"/>
                <a:gd name="connsiteY2179" fmla="*/ 859695 h 965123"/>
                <a:gd name="connsiteX2180" fmla="*/ 1336386 w 1476653"/>
                <a:gd name="connsiteY2180" fmla="*/ 862005 h 965123"/>
                <a:gd name="connsiteX2181" fmla="*/ 1336995 w 1476653"/>
                <a:gd name="connsiteY2181" fmla="*/ 868062 h 965123"/>
                <a:gd name="connsiteX2182" fmla="*/ 1336677 w 1476653"/>
                <a:gd name="connsiteY2182" fmla="*/ 869376 h 965123"/>
                <a:gd name="connsiteX2183" fmla="*/ 1335930 w 1476653"/>
                <a:gd name="connsiteY2183" fmla="*/ 870621 h 965123"/>
                <a:gd name="connsiteX2184" fmla="*/ 1335860 w 1476653"/>
                <a:gd name="connsiteY2184" fmla="*/ 872364 h 965123"/>
                <a:gd name="connsiteX2185" fmla="*/ 1336801 w 1476653"/>
                <a:gd name="connsiteY2185" fmla="*/ 876955 h 965123"/>
                <a:gd name="connsiteX2186" fmla="*/ 1337188 w 1476653"/>
                <a:gd name="connsiteY2186" fmla="*/ 883953 h 965123"/>
                <a:gd name="connsiteX2187" fmla="*/ 1336690 w 1476653"/>
                <a:gd name="connsiteY2187" fmla="*/ 887937 h 965123"/>
                <a:gd name="connsiteX2188" fmla="*/ 1335916 w 1476653"/>
                <a:gd name="connsiteY2188" fmla="*/ 888573 h 965123"/>
                <a:gd name="connsiteX2189" fmla="*/ 1333855 w 1476653"/>
                <a:gd name="connsiteY2189" fmla="*/ 887356 h 965123"/>
                <a:gd name="connsiteX2190" fmla="*/ 1332112 w 1476653"/>
                <a:gd name="connsiteY2190" fmla="*/ 885323 h 965123"/>
                <a:gd name="connsiteX2191" fmla="*/ 1330785 w 1476653"/>
                <a:gd name="connsiteY2191" fmla="*/ 883137 h 965123"/>
                <a:gd name="connsiteX2192" fmla="*/ 1327493 w 1476653"/>
                <a:gd name="connsiteY2192" fmla="*/ 876250 h 965123"/>
                <a:gd name="connsiteX2193" fmla="*/ 1326470 w 1476653"/>
                <a:gd name="connsiteY2193" fmla="*/ 873027 h 965123"/>
                <a:gd name="connsiteX2194" fmla="*/ 1326276 w 1476653"/>
                <a:gd name="connsiteY2194" fmla="*/ 870676 h 965123"/>
                <a:gd name="connsiteX2195" fmla="*/ 1326663 w 1476653"/>
                <a:gd name="connsiteY2195" fmla="*/ 868934 h 965123"/>
                <a:gd name="connsiteX2196" fmla="*/ 1327590 w 1476653"/>
                <a:gd name="connsiteY2196" fmla="*/ 867827 h 965123"/>
                <a:gd name="connsiteX2197" fmla="*/ 1329167 w 1476653"/>
                <a:gd name="connsiteY2197" fmla="*/ 864923 h 965123"/>
                <a:gd name="connsiteX2198" fmla="*/ 1328904 w 1476653"/>
                <a:gd name="connsiteY2198" fmla="*/ 864453 h 965123"/>
                <a:gd name="connsiteX2199" fmla="*/ 1327645 w 1476653"/>
                <a:gd name="connsiteY2199" fmla="*/ 865158 h 965123"/>
                <a:gd name="connsiteX2200" fmla="*/ 1325045 w 1476653"/>
                <a:gd name="connsiteY2200" fmla="*/ 865670 h 965123"/>
                <a:gd name="connsiteX2201" fmla="*/ 1322625 w 1476653"/>
                <a:gd name="connsiteY2201" fmla="*/ 863484 h 965123"/>
                <a:gd name="connsiteX2202" fmla="*/ 1320785 w 1476653"/>
                <a:gd name="connsiteY2202" fmla="*/ 862392 h 965123"/>
                <a:gd name="connsiteX2203" fmla="*/ 1320951 w 1476653"/>
                <a:gd name="connsiteY2203" fmla="*/ 858312 h 965123"/>
                <a:gd name="connsiteX2204" fmla="*/ 1320426 w 1476653"/>
                <a:gd name="connsiteY2204" fmla="*/ 857164 h 965123"/>
                <a:gd name="connsiteX2205" fmla="*/ 1316941 w 1476653"/>
                <a:gd name="connsiteY2205" fmla="*/ 858602 h 965123"/>
                <a:gd name="connsiteX2206" fmla="*/ 1315613 w 1476653"/>
                <a:gd name="connsiteY2206" fmla="*/ 857482 h 965123"/>
                <a:gd name="connsiteX2207" fmla="*/ 1315253 w 1476653"/>
                <a:gd name="connsiteY2207" fmla="*/ 855975 h 965123"/>
                <a:gd name="connsiteX2208" fmla="*/ 1315212 w 1476653"/>
                <a:gd name="connsiteY2208" fmla="*/ 853693 h 965123"/>
                <a:gd name="connsiteX2209" fmla="*/ 1315820 w 1476653"/>
                <a:gd name="connsiteY2209" fmla="*/ 851673 h 965123"/>
                <a:gd name="connsiteX2210" fmla="*/ 1318960 w 1476653"/>
                <a:gd name="connsiteY2210" fmla="*/ 846487 h 965123"/>
                <a:gd name="connsiteX2211" fmla="*/ 1318572 w 1476653"/>
                <a:gd name="connsiteY2211" fmla="*/ 845574 h 965123"/>
                <a:gd name="connsiteX2212" fmla="*/ 1316941 w 1476653"/>
                <a:gd name="connsiteY2212" fmla="*/ 845422 h 965123"/>
                <a:gd name="connsiteX2213" fmla="*/ 1314741 w 1476653"/>
                <a:gd name="connsiteY2213" fmla="*/ 843790 h 965123"/>
                <a:gd name="connsiteX2214" fmla="*/ 1313524 w 1476653"/>
                <a:gd name="connsiteY2214" fmla="*/ 838161 h 965123"/>
                <a:gd name="connsiteX2215" fmla="*/ 1311104 w 1476653"/>
                <a:gd name="connsiteY2215" fmla="*/ 835035 h 965123"/>
                <a:gd name="connsiteX2216" fmla="*/ 1309749 w 1476653"/>
                <a:gd name="connsiteY2216" fmla="*/ 835381 h 965123"/>
                <a:gd name="connsiteX2217" fmla="*/ 1307052 w 1476653"/>
                <a:gd name="connsiteY2217" fmla="*/ 844647 h 965123"/>
                <a:gd name="connsiteX2218" fmla="*/ 1305600 w 1476653"/>
                <a:gd name="connsiteY2218" fmla="*/ 846694 h 965123"/>
                <a:gd name="connsiteX2219" fmla="*/ 1301298 w 1476653"/>
                <a:gd name="connsiteY2219" fmla="*/ 848147 h 965123"/>
                <a:gd name="connsiteX2220" fmla="*/ 1302073 w 1476653"/>
                <a:gd name="connsiteY2220" fmla="*/ 845588 h 965123"/>
                <a:gd name="connsiteX2221" fmla="*/ 1302391 w 1476653"/>
                <a:gd name="connsiteY2221" fmla="*/ 843306 h 965123"/>
                <a:gd name="connsiteX2222" fmla="*/ 1300607 w 1476653"/>
                <a:gd name="connsiteY2222" fmla="*/ 836488 h 965123"/>
                <a:gd name="connsiteX2223" fmla="*/ 1300482 w 1476653"/>
                <a:gd name="connsiteY2223" fmla="*/ 833818 h 965123"/>
                <a:gd name="connsiteX2224" fmla="*/ 1301423 w 1476653"/>
                <a:gd name="connsiteY2224" fmla="*/ 831813 h 965123"/>
                <a:gd name="connsiteX2225" fmla="*/ 1304438 w 1476653"/>
                <a:gd name="connsiteY2225" fmla="*/ 830914 h 965123"/>
                <a:gd name="connsiteX2226" fmla="*/ 1306015 w 1476653"/>
                <a:gd name="connsiteY2226" fmla="*/ 829683 h 965123"/>
                <a:gd name="connsiteX2227" fmla="*/ 1307190 w 1476653"/>
                <a:gd name="connsiteY2227" fmla="*/ 827733 h 965123"/>
                <a:gd name="connsiteX2228" fmla="*/ 1307453 w 1476653"/>
                <a:gd name="connsiteY2228" fmla="*/ 825880 h 965123"/>
                <a:gd name="connsiteX2229" fmla="*/ 1309610 w 1476653"/>
                <a:gd name="connsiteY2229" fmla="*/ 820915 h 965123"/>
                <a:gd name="connsiteX2230" fmla="*/ 1310675 w 1476653"/>
                <a:gd name="connsiteY2230" fmla="*/ 819919 h 965123"/>
                <a:gd name="connsiteX2231" fmla="*/ 1313594 w 1476653"/>
                <a:gd name="connsiteY2231" fmla="*/ 819850 h 965123"/>
                <a:gd name="connsiteX2232" fmla="*/ 1319983 w 1476653"/>
                <a:gd name="connsiteY2232" fmla="*/ 824967 h 965123"/>
                <a:gd name="connsiteX2233" fmla="*/ 1321906 w 1476653"/>
                <a:gd name="connsiteY2233" fmla="*/ 825686 h 965123"/>
                <a:gd name="connsiteX2234" fmla="*/ 1324699 w 1476653"/>
                <a:gd name="connsiteY2234" fmla="*/ 829047 h 965123"/>
                <a:gd name="connsiteX2235" fmla="*/ 329923 w 1476653"/>
                <a:gd name="connsiteY2235" fmla="*/ 690245 h 965123"/>
                <a:gd name="connsiteX2236" fmla="*/ 326300 w 1476653"/>
                <a:gd name="connsiteY2236" fmla="*/ 691615 h 965123"/>
                <a:gd name="connsiteX2237" fmla="*/ 324073 w 1476653"/>
                <a:gd name="connsiteY2237" fmla="*/ 689830 h 965123"/>
                <a:gd name="connsiteX2238" fmla="*/ 323921 w 1476653"/>
                <a:gd name="connsiteY2238" fmla="*/ 687825 h 965123"/>
                <a:gd name="connsiteX2239" fmla="*/ 324170 w 1476653"/>
                <a:gd name="connsiteY2239" fmla="*/ 687078 h 965123"/>
                <a:gd name="connsiteX2240" fmla="*/ 332164 w 1476653"/>
                <a:gd name="connsiteY2240" fmla="*/ 687756 h 965123"/>
                <a:gd name="connsiteX2241" fmla="*/ 329923 w 1476653"/>
                <a:gd name="connsiteY2241" fmla="*/ 690245 h 965123"/>
                <a:gd name="connsiteX2242" fmla="*/ 807278 w 1476653"/>
                <a:gd name="connsiteY2242" fmla="*/ 813598 h 965123"/>
                <a:gd name="connsiteX2243" fmla="*/ 803419 w 1476653"/>
                <a:gd name="connsiteY2243" fmla="*/ 814746 h 965123"/>
                <a:gd name="connsiteX2244" fmla="*/ 802755 w 1476653"/>
                <a:gd name="connsiteY2244" fmla="*/ 814553 h 965123"/>
                <a:gd name="connsiteX2245" fmla="*/ 800003 w 1476653"/>
                <a:gd name="connsiteY2245" fmla="*/ 817623 h 965123"/>
                <a:gd name="connsiteX2246" fmla="*/ 798039 w 1476653"/>
                <a:gd name="connsiteY2246" fmla="*/ 818812 h 965123"/>
                <a:gd name="connsiteX2247" fmla="*/ 796200 w 1476653"/>
                <a:gd name="connsiteY2247" fmla="*/ 815770 h 965123"/>
                <a:gd name="connsiteX2248" fmla="*/ 797431 w 1476653"/>
                <a:gd name="connsiteY2248" fmla="*/ 811676 h 965123"/>
                <a:gd name="connsiteX2249" fmla="*/ 799851 w 1476653"/>
                <a:gd name="connsiteY2249" fmla="*/ 809186 h 965123"/>
                <a:gd name="connsiteX2250" fmla="*/ 809657 w 1476653"/>
                <a:gd name="connsiteY2250" fmla="*/ 811634 h 965123"/>
                <a:gd name="connsiteX2251" fmla="*/ 810307 w 1476653"/>
                <a:gd name="connsiteY2251" fmla="*/ 812520 h 965123"/>
                <a:gd name="connsiteX2252" fmla="*/ 810238 w 1476653"/>
                <a:gd name="connsiteY2252" fmla="*/ 813197 h 965123"/>
                <a:gd name="connsiteX2253" fmla="*/ 809408 w 1476653"/>
                <a:gd name="connsiteY2253" fmla="*/ 813626 h 965123"/>
                <a:gd name="connsiteX2254" fmla="*/ 807278 w 1476653"/>
                <a:gd name="connsiteY2254" fmla="*/ 813598 h 965123"/>
                <a:gd name="connsiteX2255" fmla="*/ 1371750 w 1476653"/>
                <a:gd name="connsiteY2255" fmla="*/ 844910 h 965123"/>
                <a:gd name="connsiteX2256" fmla="*/ 1373783 w 1476653"/>
                <a:gd name="connsiteY2256" fmla="*/ 846445 h 965123"/>
                <a:gd name="connsiteX2257" fmla="*/ 1374696 w 1476653"/>
                <a:gd name="connsiteY2257" fmla="*/ 844634 h 965123"/>
                <a:gd name="connsiteX2258" fmla="*/ 1376660 w 1476653"/>
                <a:gd name="connsiteY2258" fmla="*/ 844592 h 965123"/>
                <a:gd name="connsiteX2259" fmla="*/ 1380353 w 1476653"/>
                <a:gd name="connsiteY2259" fmla="*/ 845906 h 965123"/>
                <a:gd name="connsiteX2260" fmla="*/ 1382676 w 1476653"/>
                <a:gd name="connsiteY2260" fmla="*/ 848077 h 965123"/>
                <a:gd name="connsiteX2261" fmla="*/ 1384073 w 1476653"/>
                <a:gd name="connsiteY2261" fmla="*/ 850636 h 965123"/>
                <a:gd name="connsiteX2262" fmla="*/ 1384281 w 1476653"/>
                <a:gd name="connsiteY2262" fmla="*/ 852199 h 965123"/>
                <a:gd name="connsiteX2263" fmla="*/ 1384170 w 1476653"/>
                <a:gd name="connsiteY2263" fmla="*/ 855795 h 965123"/>
                <a:gd name="connsiteX2264" fmla="*/ 1384709 w 1476653"/>
                <a:gd name="connsiteY2264" fmla="*/ 859460 h 965123"/>
                <a:gd name="connsiteX2265" fmla="*/ 1384668 w 1476653"/>
                <a:gd name="connsiteY2265" fmla="*/ 861396 h 965123"/>
                <a:gd name="connsiteX2266" fmla="*/ 1384281 w 1476653"/>
                <a:gd name="connsiteY2266" fmla="*/ 862987 h 965123"/>
                <a:gd name="connsiteX2267" fmla="*/ 1383520 w 1476653"/>
                <a:gd name="connsiteY2267" fmla="*/ 864287 h 965123"/>
                <a:gd name="connsiteX2268" fmla="*/ 1382649 w 1476653"/>
                <a:gd name="connsiteY2268" fmla="*/ 864508 h 965123"/>
                <a:gd name="connsiteX2269" fmla="*/ 1379578 w 1476653"/>
                <a:gd name="connsiteY2269" fmla="*/ 861424 h 965123"/>
                <a:gd name="connsiteX2270" fmla="*/ 1375955 w 1476653"/>
                <a:gd name="connsiteY2270" fmla="*/ 855698 h 965123"/>
                <a:gd name="connsiteX2271" fmla="*/ 1373396 w 1476653"/>
                <a:gd name="connsiteY2271" fmla="*/ 854066 h 965123"/>
                <a:gd name="connsiteX2272" fmla="*/ 1373313 w 1476653"/>
                <a:gd name="connsiteY2272" fmla="*/ 854674 h 965123"/>
                <a:gd name="connsiteX2273" fmla="*/ 1374101 w 1476653"/>
                <a:gd name="connsiteY2273" fmla="*/ 856334 h 965123"/>
                <a:gd name="connsiteX2274" fmla="*/ 1376300 w 1476653"/>
                <a:gd name="connsiteY2274" fmla="*/ 859404 h 965123"/>
                <a:gd name="connsiteX2275" fmla="*/ 1376798 w 1476653"/>
                <a:gd name="connsiteY2275" fmla="*/ 861285 h 965123"/>
                <a:gd name="connsiteX2276" fmla="*/ 1378361 w 1476653"/>
                <a:gd name="connsiteY2276" fmla="*/ 863526 h 965123"/>
                <a:gd name="connsiteX2277" fmla="*/ 1379122 w 1476653"/>
                <a:gd name="connsiteY2277" fmla="*/ 865269 h 965123"/>
                <a:gd name="connsiteX2278" fmla="*/ 1379634 w 1476653"/>
                <a:gd name="connsiteY2278" fmla="*/ 867564 h 965123"/>
                <a:gd name="connsiteX2279" fmla="*/ 1379758 w 1476653"/>
                <a:gd name="connsiteY2279" fmla="*/ 869584 h 965123"/>
                <a:gd name="connsiteX2280" fmla="*/ 1379468 w 1476653"/>
                <a:gd name="connsiteY2280" fmla="*/ 871368 h 965123"/>
                <a:gd name="connsiteX2281" fmla="*/ 1378887 w 1476653"/>
                <a:gd name="connsiteY2281" fmla="*/ 872543 h 965123"/>
                <a:gd name="connsiteX2282" fmla="*/ 1378015 w 1476653"/>
                <a:gd name="connsiteY2282" fmla="*/ 873124 h 965123"/>
                <a:gd name="connsiteX2283" fmla="*/ 1373036 w 1476653"/>
                <a:gd name="connsiteY2283" fmla="*/ 872931 h 965123"/>
                <a:gd name="connsiteX2284" fmla="*/ 1370160 w 1476653"/>
                <a:gd name="connsiteY2284" fmla="*/ 874286 h 965123"/>
                <a:gd name="connsiteX2285" fmla="*/ 1366675 w 1476653"/>
                <a:gd name="connsiteY2285" fmla="*/ 873871 h 965123"/>
                <a:gd name="connsiteX2286" fmla="*/ 1365789 w 1476653"/>
                <a:gd name="connsiteY2286" fmla="*/ 872875 h 965123"/>
                <a:gd name="connsiteX2287" fmla="*/ 1365153 w 1476653"/>
                <a:gd name="connsiteY2287" fmla="*/ 871160 h 965123"/>
                <a:gd name="connsiteX2288" fmla="*/ 1364628 w 1476653"/>
                <a:gd name="connsiteY2288" fmla="*/ 866997 h 965123"/>
                <a:gd name="connsiteX2289" fmla="*/ 1363369 w 1476653"/>
                <a:gd name="connsiteY2289" fmla="*/ 861078 h 965123"/>
                <a:gd name="connsiteX2290" fmla="*/ 1363300 w 1476653"/>
                <a:gd name="connsiteY2290" fmla="*/ 856445 h 965123"/>
                <a:gd name="connsiteX2291" fmla="*/ 1360838 w 1476653"/>
                <a:gd name="connsiteY2291" fmla="*/ 852379 h 965123"/>
                <a:gd name="connsiteX2292" fmla="*/ 1358791 w 1476653"/>
                <a:gd name="connsiteY2292" fmla="*/ 849972 h 965123"/>
                <a:gd name="connsiteX2293" fmla="*/ 1355956 w 1476653"/>
                <a:gd name="connsiteY2293" fmla="*/ 847884 h 965123"/>
                <a:gd name="connsiteX2294" fmla="*/ 1354020 w 1476653"/>
                <a:gd name="connsiteY2294" fmla="*/ 845754 h 965123"/>
                <a:gd name="connsiteX2295" fmla="*/ 1354407 w 1476653"/>
                <a:gd name="connsiteY2295" fmla="*/ 843942 h 965123"/>
                <a:gd name="connsiteX2296" fmla="*/ 1357104 w 1476653"/>
                <a:gd name="connsiteY2296" fmla="*/ 842462 h 965123"/>
                <a:gd name="connsiteX2297" fmla="*/ 1361696 w 1476653"/>
                <a:gd name="connsiteY2297" fmla="*/ 842504 h 965123"/>
                <a:gd name="connsiteX2298" fmla="*/ 1371750 w 1476653"/>
                <a:gd name="connsiteY2298" fmla="*/ 844910 h 965123"/>
                <a:gd name="connsiteX2299" fmla="*/ 1354282 w 1476653"/>
                <a:gd name="connsiteY2299" fmla="*/ 854370 h 965123"/>
                <a:gd name="connsiteX2300" fmla="*/ 1356371 w 1476653"/>
                <a:gd name="connsiteY2300" fmla="*/ 857925 h 965123"/>
                <a:gd name="connsiteX2301" fmla="*/ 1359068 w 1476653"/>
                <a:gd name="connsiteY2301" fmla="*/ 857454 h 965123"/>
                <a:gd name="connsiteX2302" fmla="*/ 1360783 w 1476653"/>
                <a:gd name="connsiteY2302" fmla="*/ 860124 h 965123"/>
                <a:gd name="connsiteX2303" fmla="*/ 1362166 w 1476653"/>
                <a:gd name="connsiteY2303" fmla="*/ 864162 h 965123"/>
                <a:gd name="connsiteX2304" fmla="*/ 1361502 w 1476653"/>
                <a:gd name="connsiteY2304" fmla="*/ 866873 h 965123"/>
                <a:gd name="connsiteX2305" fmla="*/ 1360243 w 1476653"/>
                <a:gd name="connsiteY2305" fmla="*/ 866347 h 965123"/>
                <a:gd name="connsiteX2306" fmla="*/ 1358985 w 1476653"/>
                <a:gd name="connsiteY2306" fmla="*/ 867938 h 965123"/>
                <a:gd name="connsiteX2307" fmla="*/ 1358459 w 1476653"/>
                <a:gd name="connsiteY2307" fmla="*/ 873097 h 965123"/>
                <a:gd name="connsiteX2308" fmla="*/ 1359151 w 1476653"/>
                <a:gd name="connsiteY2308" fmla="*/ 878172 h 965123"/>
                <a:gd name="connsiteX2309" fmla="*/ 1359040 w 1476653"/>
                <a:gd name="connsiteY2309" fmla="*/ 883248 h 965123"/>
                <a:gd name="connsiteX2310" fmla="*/ 1357740 w 1476653"/>
                <a:gd name="connsiteY2310" fmla="*/ 888517 h 965123"/>
                <a:gd name="connsiteX2311" fmla="*/ 1357616 w 1476653"/>
                <a:gd name="connsiteY2311" fmla="*/ 891989 h 965123"/>
                <a:gd name="connsiteX2312" fmla="*/ 1357035 w 1476653"/>
                <a:gd name="connsiteY2312" fmla="*/ 893068 h 965123"/>
                <a:gd name="connsiteX2313" fmla="*/ 1356357 w 1476653"/>
                <a:gd name="connsiteY2313" fmla="*/ 893441 h 965123"/>
                <a:gd name="connsiteX2314" fmla="*/ 1355444 w 1476653"/>
                <a:gd name="connsiteY2314" fmla="*/ 892556 h 965123"/>
                <a:gd name="connsiteX2315" fmla="*/ 1354130 w 1476653"/>
                <a:gd name="connsiteY2315" fmla="*/ 891878 h 965123"/>
                <a:gd name="connsiteX2316" fmla="*/ 1352664 w 1476653"/>
                <a:gd name="connsiteY2316" fmla="*/ 894921 h 965123"/>
                <a:gd name="connsiteX2317" fmla="*/ 1350700 w 1476653"/>
                <a:gd name="connsiteY2317" fmla="*/ 895059 h 965123"/>
                <a:gd name="connsiteX2318" fmla="*/ 1348723 w 1476653"/>
                <a:gd name="connsiteY2318" fmla="*/ 888531 h 965123"/>
                <a:gd name="connsiteX2319" fmla="*/ 1349580 w 1476653"/>
                <a:gd name="connsiteY2319" fmla="*/ 877398 h 965123"/>
                <a:gd name="connsiteX2320" fmla="*/ 1352706 w 1476653"/>
                <a:gd name="connsiteY2320" fmla="*/ 874977 h 965123"/>
                <a:gd name="connsiteX2321" fmla="*/ 1350617 w 1476653"/>
                <a:gd name="connsiteY2321" fmla="*/ 872059 h 965123"/>
                <a:gd name="connsiteX2322" fmla="*/ 1346330 w 1476653"/>
                <a:gd name="connsiteY2322" fmla="*/ 868795 h 965123"/>
                <a:gd name="connsiteX2323" fmla="*/ 1346593 w 1476653"/>
                <a:gd name="connsiteY2323" fmla="*/ 866790 h 965123"/>
                <a:gd name="connsiteX2324" fmla="*/ 1343204 w 1476653"/>
                <a:gd name="connsiteY2324" fmla="*/ 861327 h 965123"/>
                <a:gd name="connsiteX2325" fmla="*/ 1342983 w 1476653"/>
                <a:gd name="connsiteY2325" fmla="*/ 859999 h 965123"/>
                <a:gd name="connsiteX2326" fmla="*/ 1343204 w 1476653"/>
                <a:gd name="connsiteY2326" fmla="*/ 855255 h 965123"/>
                <a:gd name="connsiteX2327" fmla="*/ 1345846 w 1476653"/>
                <a:gd name="connsiteY2327" fmla="*/ 850926 h 965123"/>
                <a:gd name="connsiteX2328" fmla="*/ 1349594 w 1476653"/>
                <a:gd name="connsiteY2328" fmla="*/ 849972 h 965123"/>
                <a:gd name="connsiteX2329" fmla="*/ 1352305 w 1476653"/>
                <a:gd name="connsiteY2329" fmla="*/ 851604 h 965123"/>
                <a:gd name="connsiteX2330" fmla="*/ 1353868 w 1476653"/>
                <a:gd name="connsiteY2330" fmla="*/ 853056 h 965123"/>
                <a:gd name="connsiteX2331" fmla="*/ 1354282 w 1476653"/>
                <a:gd name="connsiteY2331" fmla="*/ 854370 h 965123"/>
                <a:gd name="connsiteX2332" fmla="*/ 1391375 w 1476653"/>
                <a:gd name="connsiteY2332" fmla="*/ 868906 h 965123"/>
                <a:gd name="connsiteX2333" fmla="*/ 1391127 w 1476653"/>
                <a:gd name="connsiteY2333" fmla="*/ 869680 h 965123"/>
                <a:gd name="connsiteX2334" fmla="*/ 1387406 w 1476653"/>
                <a:gd name="connsiteY2334" fmla="*/ 869874 h 965123"/>
                <a:gd name="connsiteX2335" fmla="*/ 1386023 w 1476653"/>
                <a:gd name="connsiteY2335" fmla="*/ 869349 h 965123"/>
                <a:gd name="connsiteX2336" fmla="*/ 1385401 w 1476653"/>
                <a:gd name="connsiteY2336" fmla="*/ 867149 h 965123"/>
                <a:gd name="connsiteX2337" fmla="*/ 1385594 w 1476653"/>
                <a:gd name="connsiteY2337" fmla="*/ 865047 h 965123"/>
                <a:gd name="connsiteX2338" fmla="*/ 1386355 w 1476653"/>
                <a:gd name="connsiteY2338" fmla="*/ 863374 h 965123"/>
                <a:gd name="connsiteX2339" fmla="*/ 1387185 w 1476653"/>
                <a:gd name="connsiteY2339" fmla="*/ 860207 h 965123"/>
                <a:gd name="connsiteX2340" fmla="*/ 1387628 w 1476653"/>
                <a:gd name="connsiteY2340" fmla="*/ 854979 h 965123"/>
                <a:gd name="connsiteX2341" fmla="*/ 1393478 w 1476653"/>
                <a:gd name="connsiteY2341" fmla="*/ 860386 h 965123"/>
                <a:gd name="connsiteX2342" fmla="*/ 1395317 w 1476653"/>
                <a:gd name="connsiteY2342" fmla="*/ 862848 h 965123"/>
                <a:gd name="connsiteX2343" fmla="*/ 1396465 w 1476653"/>
                <a:gd name="connsiteY2343" fmla="*/ 865932 h 965123"/>
                <a:gd name="connsiteX2344" fmla="*/ 1394612 w 1476653"/>
                <a:gd name="connsiteY2344" fmla="*/ 867260 h 965123"/>
                <a:gd name="connsiteX2345" fmla="*/ 1392330 w 1476653"/>
                <a:gd name="connsiteY2345" fmla="*/ 868007 h 965123"/>
                <a:gd name="connsiteX2346" fmla="*/ 1391375 w 1476653"/>
                <a:gd name="connsiteY2346" fmla="*/ 868906 h 965123"/>
                <a:gd name="connsiteX2347" fmla="*/ 331306 w 1476653"/>
                <a:gd name="connsiteY2347" fmla="*/ 721530 h 965123"/>
                <a:gd name="connsiteX2348" fmla="*/ 334570 w 1476653"/>
                <a:gd name="connsiteY2348" fmla="*/ 723784 h 965123"/>
                <a:gd name="connsiteX2349" fmla="*/ 336825 w 1476653"/>
                <a:gd name="connsiteY2349" fmla="*/ 723853 h 965123"/>
                <a:gd name="connsiteX2350" fmla="*/ 338415 w 1476653"/>
                <a:gd name="connsiteY2350" fmla="*/ 724987 h 965123"/>
                <a:gd name="connsiteX2351" fmla="*/ 338318 w 1476653"/>
                <a:gd name="connsiteY2351" fmla="*/ 726287 h 965123"/>
                <a:gd name="connsiteX2352" fmla="*/ 334321 w 1476653"/>
                <a:gd name="connsiteY2352" fmla="*/ 727767 h 965123"/>
                <a:gd name="connsiteX2353" fmla="*/ 333118 w 1476653"/>
                <a:gd name="connsiteY2353" fmla="*/ 727159 h 965123"/>
                <a:gd name="connsiteX2354" fmla="*/ 330532 w 1476653"/>
                <a:gd name="connsiteY2354" fmla="*/ 722788 h 965123"/>
                <a:gd name="connsiteX2355" fmla="*/ 331306 w 1476653"/>
                <a:gd name="connsiteY2355" fmla="*/ 721530 h 965123"/>
                <a:gd name="connsiteX2356" fmla="*/ 767792 w 1476653"/>
                <a:gd name="connsiteY2356" fmla="*/ 839931 h 965123"/>
                <a:gd name="connsiteX2357" fmla="*/ 766354 w 1476653"/>
                <a:gd name="connsiteY2357" fmla="*/ 839821 h 965123"/>
                <a:gd name="connsiteX2358" fmla="*/ 764432 w 1476653"/>
                <a:gd name="connsiteY2358" fmla="*/ 838078 h 965123"/>
                <a:gd name="connsiteX2359" fmla="*/ 765012 w 1476653"/>
                <a:gd name="connsiteY2359" fmla="*/ 836488 h 965123"/>
                <a:gd name="connsiteX2360" fmla="*/ 768387 w 1476653"/>
                <a:gd name="connsiteY2360" fmla="*/ 834994 h 965123"/>
                <a:gd name="connsiteX2361" fmla="*/ 771361 w 1476653"/>
                <a:gd name="connsiteY2361" fmla="*/ 835824 h 965123"/>
                <a:gd name="connsiteX2362" fmla="*/ 771402 w 1476653"/>
                <a:gd name="connsiteY2362" fmla="*/ 836958 h 965123"/>
                <a:gd name="connsiteX2363" fmla="*/ 771056 w 1476653"/>
                <a:gd name="connsiteY2363" fmla="*/ 838147 h 965123"/>
                <a:gd name="connsiteX2364" fmla="*/ 770711 w 1476653"/>
                <a:gd name="connsiteY2364" fmla="*/ 838839 h 965123"/>
                <a:gd name="connsiteX2365" fmla="*/ 769604 w 1476653"/>
                <a:gd name="connsiteY2365" fmla="*/ 839447 h 965123"/>
                <a:gd name="connsiteX2366" fmla="*/ 767792 w 1476653"/>
                <a:gd name="connsiteY2366" fmla="*/ 839931 h 965123"/>
                <a:gd name="connsiteX2367" fmla="*/ 753464 w 1476653"/>
                <a:gd name="connsiteY2367" fmla="*/ 841743 h 965123"/>
                <a:gd name="connsiteX2368" fmla="*/ 751293 w 1476653"/>
                <a:gd name="connsiteY2368" fmla="*/ 842628 h 965123"/>
                <a:gd name="connsiteX2369" fmla="*/ 750726 w 1476653"/>
                <a:gd name="connsiteY2369" fmla="*/ 842103 h 965123"/>
                <a:gd name="connsiteX2370" fmla="*/ 750795 w 1476653"/>
                <a:gd name="connsiteY2370" fmla="*/ 841065 h 965123"/>
                <a:gd name="connsiteX2371" fmla="*/ 751569 w 1476653"/>
                <a:gd name="connsiteY2371" fmla="*/ 839544 h 965123"/>
                <a:gd name="connsiteX2372" fmla="*/ 752731 w 1476653"/>
                <a:gd name="connsiteY2372" fmla="*/ 838092 h 965123"/>
                <a:gd name="connsiteX2373" fmla="*/ 756285 w 1476653"/>
                <a:gd name="connsiteY2373" fmla="*/ 835533 h 965123"/>
                <a:gd name="connsiteX2374" fmla="*/ 759702 w 1476653"/>
                <a:gd name="connsiteY2374" fmla="*/ 834012 h 965123"/>
                <a:gd name="connsiteX2375" fmla="*/ 761223 w 1476653"/>
                <a:gd name="connsiteY2375" fmla="*/ 834399 h 965123"/>
                <a:gd name="connsiteX2376" fmla="*/ 761527 w 1476653"/>
                <a:gd name="connsiteY2376" fmla="*/ 835782 h 965123"/>
                <a:gd name="connsiteX2377" fmla="*/ 759176 w 1476653"/>
                <a:gd name="connsiteY2377" fmla="*/ 838147 h 965123"/>
                <a:gd name="connsiteX2378" fmla="*/ 753464 w 1476653"/>
                <a:gd name="connsiteY2378" fmla="*/ 841743 h 965123"/>
                <a:gd name="connsiteX2379" fmla="*/ 1411526 w 1476653"/>
                <a:gd name="connsiteY2379" fmla="*/ 889375 h 965123"/>
                <a:gd name="connsiteX2380" fmla="*/ 1411596 w 1476653"/>
                <a:gd name="connsiteY2380" fmla="*/ 898129 h 965123"/>
                <a:gd name="connsiteX2381" fmla="*/ 1410392 w 1476653"/>
                <a:gd name="connsiteY2381" fmla="*/ 897742 h 965123"/>
                <a:gd name="connsiteX2382" fmla="*/ 1409300 w 1476653"/>
                <a:gd name="connsiteY2382" fmla="*/ 897811 h 965123"/>
                <a:gd name="connsiteX2383" fmla="*/ 1407142 w 1476653"/>
                <a:gd name="connsiteY2383" fmla="*/ 899236 h 965123"/>
                <a:gd name="connsiteX2384" fmla="*/ 1404722 w 1476653"/>
                <a:gd name="connsiteY2384" fmla="*/ 898890 h 965123"/>
                <a:gd name="connsiteX2385" fmla="*/ 1403532 w 1476653"/>
                <a:gd name="connsiteY2385" fmla="*/ 898019 h 965123"/>
                <a:gd name="connsiteX2386" fmla="*/ 1403035 w 1476653"/>
                <a:gd name="connsiteY2386" fmla="*/ 896926 h 965123"/>
                <a:gd name="connsiteX2387" fmla="*/ 1403297 w 1476653"/>
                <a:gd name="connsiteY2387" fmla="*/ 894285 h 965123"/>
                <a:gd name="connsiteX2388" fmla="*/ 1401873 w 1476653"/>
                <a:gd name="connsiteY2388" fmla="*/ 892929 h 965123"/>
                <a:gd name="connsiteX2389" fmla="*/ 1397406 w 1476653"/>
                <a:gd name="connsiteY2389" fmla="*/ 892708 h 965123"/>
                <a:gd name="connsiteX2390" fmla="*/ 1395691 w 1476653"/>
                <a:gd name="connsiteY2390" fmla="*/ 892224 h 965123"/>
                <a:gd name="connsiteX2391" fmla="*/ 1394584 w 1476653"/>
                <a:gd name="connsiteY2391" fmla="*/ 889555 h 965123"/>
                <a:gd name="connsiteX2392" fmla="*/ 1394128 w 1476653"/>
                <a:gd name="connsiteY2392" fmla="*/ 886014 h 965123"/>
                <a:gd name="connsiteX2393" fmla="*/ 1394736 w 1476653"/>
                <a:gd name="connsiteY2393" fmla="*/ 884617 h 965123"/>
                <a:gd name="connsiteX2394" fmla="*/ 1396894 w 1476653"/>
                <a:gd name="connsiteY2394" fmla="*/ 883511 h 965123"/>
                <a:gd name="connsiteX2395" fmla="*/ 1398318 w 1476653"/>
                <a:gd name="connsiteY2395" fmla="*/ 879044 h 965123"/>
                <a:gd name="connsiteX2396" fmla="*/ 1399245 w 1476653"/>
                <a:gd name="connsiteY2396" fmla="*/ 878394 h 965123"/>
                <a:gd name="connsiteX2397" fmla="*/ 1402274 w 1476653"/>
                <a:gd name="connsiteY2397" fmla="*/ 869514 h 965123"/>
                <a:gd name="connsiteX2398" fmla="*/ 1404155 w 1476653"/>
                <a:gd name="connsiteY2398" fmla="*/ 869957 h 965123"/>
                <a:gd name="connsiteX2399" fmla="*/ 1407765 w 1476653"/>
                <a:gd name="connsiteY2399" fmla="*/ 874936 h 965123"/>
                <a:gd name="connsiteX2400" fmla="*/ 1412398 w 1476653"/>
                <a:gd name="connsiteY2400" fmla="*/ 882169 h 965123"/>
                <a:gd name="connsiteX2401" fmla="*/ 1411526 w 1476653"/>
                <a:gd name="connsiteY2401" fmla="*/ 889375 h 965123"/>
                <a:gd name="connsiteX2402" fmla="*/ 1391445 w 1476653"/>
                <a:gd name="connsiteY2402" fmla="*/ 883594 h 965123"/>
                <a:gd name="connsiteX2403" fmla="*/ 1389965 w 1476653"/>
                <a:gd name="connsiteY2403" fmla="*/ 883884 h 965123"/>
                <a:gd name="connsiteX2404" fmla="*/ 1388139 w 1476653"/>
                <a:gd name="connsiteY2404" fmla="*/ 883193 h 965123"/>
                <a:gd name="connsiteX2405" fmla="*/ 1383672 w 1476653"/>
                <a:gd name="connsiteY2405" fmla="*/ 879210 h 965123"/>
                <a:gd name="connsiteX2406" fmla="*/ 1383478 w 1476653"/>
                <a:gd name="connsiteY2406" fmla="*/ 877965 h 965123"/>
                <a:gd name="connsiteX2407" fmla="*/ 1383990 w 1476653"/>
                <a:gd name="connsiteY2407" fmla="*/ 876513 h 965123"/>
                <a:gd name="connsiteX2408" fmla="*/ 1386189 w 1476653"/>
                <a:gd name="connsiteY2408" fmla="*/ 873747 h 965123"/>
                <a:gd name="connsiteX2409" fmla="*/ 1387116 w 1476653"/>
                <a:gd name="connsiteY2409" fmla="*/ 873027 h 965123"/>
                <a:gd name="connsiteX2410" fmla="*/ 1392828 w 1476653"/>
                <a:gd name="connsiteY2410" fmla="*/ 872917 h 965123"/>
                <a:gd name="connsiteX2411" fmla="*/ 1394722 w 1476653"/>
                <a:gd name="connsiteY2411" fmla="*/ 873484 h 965123"/>
                <a:gd name="connsiteX2412" fmla="*/ 1395220 w 1476653"/>
                <a:gd name="connsiteY2412" fmla="*/ 874659 h 965123"/>
                <a:gd name="connsiteX2413" fmla="*/ 1395220 w 1476653"/>
                <a:gd name="connsiteY2413" fmla="*/ 875904 h 965123"/>
                <a:gd name="connsiteX2414" fmla="*/ 1394722 w 1476653"/>
                <a:gd name="connsiteY2414" fmla="*/ 877232 h 965123"/>
                <a:gd name="connsiteX2415" fmla="*/ 1394681 w 1476653"/>
                <a:gd name="connsiteY2415" fmla="*/ 878546 h 965123"/>
                <a:gd name="connsiteX2416" fmla="*/ 1395096 w 1476653"/>
                <a:gd name="connsiteY2416" fmla="*/ 879901 h 965123"/>
                <a:gd name="connsiteX2417" fmla="*/ 1394529 w 1476653"/>
                <a:gd name="connsiteY2417" fmla="*/ 881326 h 965123"/>
                <a:gd name="connsiteX2418" fmla="*/ 1391445 w 1476653"/>
                <a:gd name="connsiteY2418" fmla="*/ 883594 h 965123"/>
                <a:gd name="connsiteX2419" fmla="*/ 1368182 w 1476653"/>
                <a:gd name="connsiteY2419" fmla="*/ 880274 h 965123"/>
                <a:gd name="connsiteX2420" fmla="*/ 1373783 w 1476653"/>
                <a:gd name="connsiteY2420" fmla="*/ 881063 h 965123"/>
                <a:gd name="connsiteX2421" fmla="*/ 1378859 w 1476653"/>
                <a:gd name="connsiteY2421" fmla="*/ 880634 h 965123"/>
                <a:gd name="connsiteX2422" fmla="*/ 1380740 w 1476653"/>
                <a:gd name="connsiteY2422" fmla="*/ 882695 h 965123"/>
                <a:gd name="connsiteX2423" fmla="*/ 1382068 w 1476653"/>
                <a:gd name="connsiteY2423" fmla="*/ 884880 h 965123"/>
                <a:gd name="connsiteX2424" fmla="*/ 1382870 w 1476653"/>
                <a:gd name="connsiteY2424" fmla="*/ 886982 h 965123"/>
                <a:gd name="connsiteX2425" fmla="*/ 1383202 w 1476653"/>
                <a:gd name="connsiteY2425" fmla="*/ 888988 h 965123"/>
                <a:gd name="connsiteX2426" fmla="*/ 1383160 w 1476653"/>
                <a:gd name="connsiteY2426" fmla="*/ 890426 h 965123"/>
                <a:gd name="connsiteX2427" fmla="*/ 1382635 w 1476653"/>
                <a:gd name="connsiteY2427" fmla="*/ 891975 h 965123"/>
                <a:gd name="connsiteX2428" fmla="*/ 1382815 w 1476653"/>
                <a:gd name="connsiteY2428" fmla="*/ 892459 h 965123"/>
                <a:gd name="connsiteX2429" fmla="*/ 1393132 w 1476653"/>
                <a:gd name="connsiteY2429" fmla="*/ 896774 h 965123"/>
                <a:gd name="connsiteX2430" fmla="*/ 1398194 w 1476653"/>
                <a:gd name="connsiteY2430" fmla="*/ 901670 h 965123"/>
                <a:gd name="connsiteX2431" fmla="*/ 1400282 w 1476653"/>
                <a:gd name="connsiteY2431" fmla="*/ 904312 h 965123"/>
                <a:gd name="connsiteX2432" fmla="*/ 1401541 w 1476653"/>
                <a:gd name="connsiteY2432" fmla="*/ 906552 h 965123"/>
                <a:gd name="connsiteX2433" fmla="*/ 1403975 w 1476653"/>
                <a:gd name="connsiteY2433" fmla="*/ 912195 h 965123"/>
                <a:gd name="connsiteX2434" fmla="*/ 1408650 w 1476653"/>
                <a:gd name="connsiteY2434" fmla="*/ 918654 h 965123"/>
                <a:gd name="connsiteX2435" fmla="*/ 1411001 w 1476653"/>
                <a:gd name="connsiteY2435" fmla="*/ 920521 h 965123"/>
                <a:gd name="connsiteX2436" fmla="*/ 1412384 w 1476653"/>
                <a:gd name="connsiteY2436" fmla="*/ 922443 h 965123"/>
                <a:gd name="connsiteX2437" fmla="*/ 1411678 w 1476653"/>
                <a:gd name="connsiteY2437" fmla="*/ 922595 h 965123"/>
                <a:gd name="connsiteX2438" fmla="*/ 1408608 w 1476653"/>
                <a:gd name="connsiteY2438" fmla="*/ 921337 h 965123"/>
                <a:gd name="connsiteX2439" fmla="*/ 1401900 w 1476653"/>
                <a:gd name="connsiteY2439" fmla="*/ 917298 h 965123"/>
                <a:gd name="connsiteX2440" fmla="*/ 1401403 w 1476653"/>
                <a:gd name="connsiteY2440" fmla="*/ 917506 h 965123"/>
                <a:gd name="connsiteX2441" fmla="*/ 1401029 w 1476653"/>
                <a:gd name="connsiteY2441" fmla="*/ 920009 h 965123"/>
                <a:gd name="connsiteX2442" fmla="*/ 1400199 w 1476653"/>
                <a:gd name="connsiteY2442" fmla="*/ 922222 h 965123"/>
                <a:gd name="connsiteX2443" fmla="*/ 1398844 w 1476653"/>
                <a:gd name="connsiteY2443" fmla="*/ 923840 h 965123"/>
                <a:gd name="connsiteX2444" fmla="*/ 1400047 w 1476653"/>
                <a:gd name="connsiteY2444" fmla="*/ 924172 h 965123"/>
                <a:gd name="connsiteX2445" fmla="*/ 1405137 w 1476653"/>
                <a:gd name="connsiteY2445" fmla="*/ 922844 h 965123"/>
                <a:gd name="connsiteX2446" fmla="*/ 1409784 w 1476653"/>
                <a:gd name="connsiteY2446" fmla="*/ 926924 h 965123"/>
                <a:gd name="connsiteX2447" fmla="*/ 1411526 w 1476653"/>
                <a:gd name="connsiteY2447" fmla="*/ 927602 h 965123"/>
                <a:gd name="connsiteX2448" fmla="*/ 1413407 w 1476653"/>
                <a:gd name="connsiteY2448" fmla="*/ 930645 h 965123"/>
                <a:gd name="connsiteX2449" fmla="*/ 1413559 w 1476653"/>
                <a:gd name="connsiteY2449" fmla="*/ 931834 h 965123"/>
                <a:gd name="connsiteX2450" fmla="*/ 1412785 w 1476653"/>
                <a:gd name="connsiteY2450" fmla="*/ 934254 h 965123"/>
                <a:gd name="connsiteX2451" fmla="*/ 1412149 w 1476653"/>
                <a:gd name="connsiteY2451" fmla="*/ 935250 h 965123"/>
                <a:gd name="connsiteX2452" fmla="*/ 1412439 w 1476653"/>
                <a:gd name="connsiteY2452" fmla="*/ 935886 h 965123"/>
                <a:gd name="connsiteX2453" fmla="*/ 1413670 w 1476653"/>
                <a:gd name="connsiteY2453" fmla="*/ 936135 h 965123"/>
                <a:gd name="connsiteX2454" fmla="*/ 1418414 w 1476653"/>
                <a:gd name="connsiteY2454" fmla="*/ 935112 h 965123"/>
                <a:gd name="connsiteX2455" fmla="*/ 1419354 w 1476653"/>
                <a:gd name="connsiteY2455" fmla="*/ 936177 h 965123"/>
                <a:gd name="connsiteX2456" fmla="*/ 1419354 w 1476653"/>
                <a:gd name="connsiteY2456" fmla="*/ 945346 h 965123"/>
                <a:gd name="connsiteX2457" fmla="*/ 1420309 w 1476653"/>
                <a:gd name="connsiteY2457" fmla="*/ 948652 h 965123"/>
                <a:gd name="connsiteX2458" fmla="*/ 1420419 w 1476653"/>
                <a:gd name="connsiteY2458" fmla="*/ 950173 h 965123"/>
                <a:gd name="connsiteX2459" fmla="*/ 1420032 w 1476653"/>
                <a:gd name="connsiteY2459" fmla="*/ 952220 h 965123"/>
                <a:gd name="connsiteX2460" fmla="*/ 1420156 w 1476653"/>
                <a:gd name="connsiteY2460" fmla="*/ 953935 h 965123"/>
                <a:gd name="connsiteX2461" fmla="*/ 1420724 w 1476653"/>
                <a:gd name="connsiteY2461" fmla="*/ 955650 h 965123"/>
                <a:gd name="connsiteX2462" fmla="*/ 1420903 w 1476653"/>
                <a:gd name="connsiteY2462" fmla="*/ 957185 h 965123"/>
                <a:gd name="connsiteX2463" fmla="*/ 1420004 w 1476653"/>
                <a:gd name="connsiteY2463" fmla="*/ 961362 h 965123"/>
                <a:gd name="connsiteX2464" fmla="*/ 1418773 w 1476653"/>
                <a:gd name="connsiteY2464" fmla="*/ 962136 h 965123"/>
                <a:gd name="connsiteX2465" fmla="*/ 1416671 w 1476653"/>
                <a:gd name="connsiteY2465" fmla="*/ 962330 h 965123"/>
                <a:gd name="connsiteX2466" fmla="*/ 1414942 w 1476653"/>
                <a:gd name="connsiteY2466" fmla="*/ 961307 h 965123"/>
                <a:gd name="connsiteX2467" fmla="*/ 1412328 w 1476653"/>
                <a:gd name="connsiteY2467" fmla="*/ 957973 h 965123"/>
                <a:gd name="connsiteX2468" fmla="*/ 1409701 w 1476653"/>
                <a:gd name="connsiteY2468" fmla="*/ 952649 h 965123"/>
                <a:gd name="connsiteX2469" fmla="*/ 1408774 w 1476653"/>
                <a:gd name="connsiteY2469" fmla="*/ 951957 h 965123"/>
                <a:gd name="connsiteX2470" fmla="*/ 1405731 w 1476653"/>
                <a:gd name="connsiteY2470" fmla="*/ 951349 h 965123"/>
                <a:gd name="connsiteX2471" fmla="*/ 1405178 w 1476653"/>
                <a:gd name="connsiteY2471" fmla="*/ 950754 h 965123"/>
                <a:gd name="connsiteX2472" fmla="*/ 1403283 w 1476653"/>
                <a:gd name="connsiteY2472" fmla="*/ 950782 h 965123"/>
                <a:gd name="connsiteX2473" fmla="*/ 1401790 w 1476653"/>
                <a:gd name="connsiteY2473" fmla="*/ 948652 h 965123"/>
                <a:gd name="connsiteX2474" fmla="*/ 1401721 w 1476653"/>
                <a:gd name="connsiteY2474" fmla="*/ 945692 h 965123"/>
                <a:gd name="connsiteX2475" fmla="*/ 1400365 w 1476653"/>
                <a:gd name="connsiteY2475" fmla="*/ 942774 h 965123"/>
                <a:gd name="connsiteX2476" fmla="*/ 1400407 w 1476653"/>
                <a:gd name="connsiteY2476" fmla="*/ 941432 h 965123"/>
                <a:gd name="connsiteX2477" fmla="*/ 1399093 w 1476653"/>
                <a:gd name="connsiteY2477" fmla="*/ 940976 h 965123"/>
                <a:gd name="connsiteX2478" fmla="*/ 1398069 w 1476653"/>
                <a:gd name="connsiteY2478" fmla="*/ 941889 h 965123"/>
                <a:gd name="connsiteX2479" fmla="*/ 1398844 w 1476653"/>
                <a:gd name="connsiteY2479" fmla="*/ 944807 h 965123"/>
                <a:gd name="connsiteX2480" fmla="*/ 1398401 w 1476653"/>
                <a:gd name="connsiteY2480" fmla="*/ 947144 h 965123"/>
                <a:gd name="connsiteX2481" fmla="*/ 1395967 w 1476653"/>
                <a:gd name="connsiteY2481" fmla="*/ 946370 h 965123"/>
                <a:gd name="connsiteX2482" fmla="*/ 1391555 w 1476653"/>
                <a:gd name="connsiteY2482" fmla="*/ 939302 h 965123"/>
                <a:gd name="connsiteX2483" fmla="*/ 1386756 w 1476653"/>
                <a:gd name="connsiteY2483" fmla="*/ 933756 h 965123"/>
                <a:gd name="connsiteX2484" fmla="*/ 1384944 w 1476653"/>
                <a:gd name="connsiteY2484" fmla="*/ 932456 h 965123"/>
                <a:gd name="connsiteX2485" fmla="*/ 1385290 w 1476653"/>
                <a:gd name="connsiteY2485" fmla="*/ 930714 h 965123"/>
                <a:gd name="connsiteX2486" fmla="*/ 1387392 w 1476653"/>
                <a:gd name="connsiteY2486" fmla="*/ 929649 h 965123"/>
                <a:gd name="connsiteX2487" fmla="*/ 1389163 w 1476653"/>
                <a:gd name="connsiteY2487" fmla="*/ 929621 h 965123"/>
                <a:gd name="connsiteX2488" fmla="*/ 1389453 w 1476653"/>
                <a:gd name="connsiteY2488" fmla="*/ 928598 h 965123"/>
                <a:gd name="connsiteX2489" fmla="*/ 1385401 w 1476653"/>
                <a:gd name="connsiteY2489" fmla="*/ 923135 h 965123"/>
                <a:gd name="connsiteX2490" fmla="*/ 1385401 w 1476653"/>
                <a:gd name="connsiteY2490" fmla="*/ 921517 h 965123"/>
                <a:gd name="connsiteX2491" fmla="*/ 1386535 w 1476653"/>
                <a:gd name="connsiteY2491" fmla="*/ 918557 h 965123"/>
                <a:gd name="connsiteX2492" fmla="*/ 1384792 w 1476653"/>
                <a:gd name="connsiteY2492" fmla="*/ 917464 h 965123"/>
                <a:gd name="connsiteX2493" fmla="*/ 1380284 w 1476653"/>
                <a:gd name="connsiteY2493" fmla="*/ 918668 h 965123"/>
                <a:gd name="connsiteX2494" fmla="*/ 1378638 w 1476653"/>
                <a:gd name="connsiteY2494" fmla="*/ 918170 h 965123"/>
                <a:gd name="connsiteX2495" fmla="*/ 1377186 w 1476653"/>
                <a:gd name="connsiteY2495" fmla="*/ 915971 h 965123"/>
                <a:gd name="connsiteX2496" fmla="*/ 1376314 w 1476653"/>
                <a:gd name="connsiteY2496" fmla="*/ 914007 h 965123"/>
                <a:gd name="connsiteX2497" fmla="*/ 1372317 w 1476653"/>
                <a:gd name="connsiteY2497" fmla="*/ 913896 h 965123"/>
                <a:gd name="connsiteX2498" fmla="*/ 1370837 w 1476653"/>
                <a:gd name="connsiteY2498" fmla="*/ 914256 h 965123"/>
                <a:gd name="connsiteX2499" fmla="*/ 1368058 w 1476653"/>
                <a:gd name="connsiteY2499" fmla="*/ 911407 h 965123"/>
                <a:gd name="connsiteX2500" fmla="*/ 1366785 w 1476653"/>
                <a:gd name="connsiteY2500" fmla="*/ 909567 h 965123"/>
                <a:gd name="connsiteX2501" fmla="*/ 1367172 w 1476653"/>
                <a:gd name="connsiteY2501" fmla="*/ 908571 h 965123"/>
                <a:gd name="connsiteX2502" fmla="*/ 1369427 w 1476653"/>
                <a:gd name="connsiteY2502" fmla="*/ 906732 h 965123"/>
                <a:gd name="connsiteX2503" fmla="*/ 1370837 w 1476653"/>
                <a:gd name="connsiteY2503" fmla="*/ 906856 h 965123"/>
                <a:gd name="connsiteX2504" fmla="*/ 1373604 w 1476653"/>
                <a:gd name="connsiteY2504" fmla="*/ 908544 h 965123"/>
                <a:gd name="connsiteX2505" fmla="*/ 1374627 w 1476653"/>
                <a:gd name="connsiteY2505" fmla="*/ 908392 h 965123"/>
                <a:gd name="connsiteX2506" fmla="*/ 1377116 w 1476653"/>
                <a:gd name="connsiteY2506" fmla="*/ 905791 h 965123"/>
                <a:gd name="connsiteX2507" fmla="*/ 1377379 w 1476653"/>
                <a:gd name="connsiteY2507" fmla="*/ 903592 h 965123"/>
                <a:gd name="connsiteX2508" fmla="*/ 1379219 w 1476653"/>
                <a:gd name="connsiteY2508" fmla="*/ 901642 h 965123"/>
                <a:gd name="connsiteX2509" fmla="*/ 1378804 w 1476653"/>
                <a:gd name="connsiteY2509" fmla="*/ 899775 h 965123"/>
                <a:gd name="connsiteX2510" fmla="*/ 1377490 w 1476653"/>
                <a:gd name="connsiteY2510" fmla="*/ 896608 h 965123"/>
                <a:gd name="connsiteX2511" fmla="*/ 1375028 w 1476653"/>
                <a:gd name="connsiteY2511" fmla="*/ 895861 h 965123"/>
                <a:gd name="connsiteX2512" fmla="*/ 1370229 w 1476653"/>
                <a:gd name="connsiteY2512" fmla="*/ 898088 h 965123"/>
                <a:gd name="connsiteX2513" fmla="*/ 1366135 w 1476653"/>
                <a:gd name="connsiteY2513" fmla="*/ 901310 h 965123"/>
                <a:gd name="connsiteX2514" fmla="*/ 1364365 w 1476653"/>
                <a:gd name="connsiteY2514" fmla="*/ 900259 h 965123"/>
                <a:gd name="connsiteX2515" fmla="*/ 1363867 w 1476653"/>
                <a:gd name="connsiteY2515" fmla="*/ 898448 h 965123"/>
                <a:gd name="connsiteX2516" fmla="*/ 1368168 w 1476653"/>
                <a:gd name="connsiteY2516" fmla="*/ 893206 h 965123"/>
                <a:gd name="connsiteX2517" fmla="*/ 1370021 w 1476653"/>
                <a:gd name="connsiteY2517" fmla="*/ 890384 h 965123"/>
                <a:gd name="connsiteX2518" fmla="*/ 1369524 w 1476653"/>
                <a:gd name="connsiteY2518" fmla="*/ 888780 h 965123"/>
                <a:gd name="connsiteX2519" fmla="*/ 1367933 w 1476653"/>
                <a:gd name="connsiteY2519" fmla="*/ 886775 h 965123"/>
                <a:gd name="connsiteX2520" fmla="*/ 1367463 w 1476653"/>
                <a:gd name="connsiteY2520" fmla="*/ 881547 h 965123"/>
                <a:gd name="connsiteX2521" fmla="*/ 1368182 w 1476653"/>
                <a:gd name="connsiteY2521" fmla="*/ 880274 h 965123"/>
                <a:gd name="connsiteX2522" fmla="*/ 1447693 w 1476653"/>
                <a:gd name="connsiteY2522" fmla="*/ 919027 h 965123"/>
                <a:gd name="connsiteX2523" fmla="*/ 1447153 w 1476653"/>
                <a:gd name="connsiteY2523" fmla="*/ 924850 h 965123"/>
                <a:gd name="connsiteX2524" fmla="*/ 1445646 w 1476653"/>
                <a:gd name="connsiteY2524" fmla="*/ 930880 h 965123"/>
                <a:gd name="connsiteX2525" fmla="*/ 1442797 w 1476653"/>
                <a:gd name="connsiteY2525" fmla="*/ 934310 h 965123"/>
                <a:gd name="connsiteX2526" fmla="*/ 1440515 w 1476653"/>
                <a:gd name="connsiteY2526" fmla="*/ 933826 h 965123"/>
                <a:gd name="connsiteX2527" fmla="*/ 1438675 w 1476653"/>
                <a:gd name="connsiteY2527" fmla="*/ 931433 h 965123"/>
                <a:gd name="connsiteX2528" fmla="*/ 1437168 w 1476653"/>
                <a:gd name="connsiteY2528" fmla="*/ 931723 h 965123"/>
                <a:gd name="connsiteX2529" fmla="*/ 1435550 w 1476653"/>
                <a:gd name="connsiteY2529" fmla="*/ 931336 h 965123"/>
                <a:gd name="connsiteX2530" fmla="*/ 1434485 w 1476653"/>
                <a:gd name="connsiteY2530" fmla="*/ 929317 h 965123"/>
                <a:gd name="connsiteX2531" fmla="*/ 1435079 w 1476653"/>
                <a:gd name="connsiteY2531" fmla="*/ 926495 h 965123"/>
                <a:gd name="connsiteX2532" fmla="*/ 1434167 w 1476653"/>
                <a:gd name="connsiteY2532" fmla="*/ 924449 h 965123"/>
                <a:gd name="connsiteX2533" fmla="*/ 1433530 w 1476653"/>
                <a:gd name="connsiteY2533" fmla="*/ 926371 h 965123"/>
                <a:gd name="connsiteX2534" fmla="*/ 1432244 w 1476653"/>
                <a:gd name="connsiteY2534" fmla="*/ 928183 h 965123"/>
                <a:gd name="connsiteX2535" fmla="*/ 1428870 w 1476653"/>
                <a:gd name="connsiteY2535" fmla="*/ 930686 h 965123"/>
                <a:gd name="connsiteX2536" fmla="*/ 1426767 w 1476653"/>
                <a:gd name="connsiteY2536" fmla="*/ 935070 h 965123"/>
                <a:gd name="connsiteX2537" fmla="*/ 1425855 w 1476653"/>
                <a:gd name="connsiteY2537" fmla="*/ 937919 h 965123"/>
                <a:gd name="connsiteX2538" fmla="*/ 1424195 w 1476653"/>
                <a:gd name="connsiteY2538" fmla="*/ 935043 h 965123"/>
                <a:gd name="connsiteX2539" fmla="*/ 1422701 w 1476653"/>
                <a:gd name="connsiteY2539" fmla="*/ 928031 h 965123"/>
                <a:gd name="connsiteX2540" fmla="*/ 1422356 w 1476653"/>
                <a:gd name="connsiteY2540" fmla="*/ 925043 h 965123"/>
                <a:gd name="connsiteX2541" fmla="*/ 1424555 w 1476653"/>
                <a:gd name="connsiteY2541" fmla="*/ 920313 h 965123"/>
                <a:gd name="connsiteX2542" fmla="*/ 1427500 w 1476653"/>
                <a:gd name="connsiteY2542" fmla="*/ 915735 h 965123"/>
                <a:gd name="connsiteX2543" fmla="*/ 1427113 w 1476653"/>
                <a:gd name="connsiteY2543" fmla="*/ 902776 h 965123"/>
                <a:gd name="connsiteX2544" fmla="*/ 1437043 w 1476653"/>
                <a:gd name="connsiteY2544" fmla="*/ 895433 h 965123"/>
                <a:gd name="connsiteX2545" fmla="*/ 1438025 w 1476653"/>
                <a:gd name="connsiteY2545" fmla="*/ 895681 h 965123"/>
                <a:gd name="connsiteX2546" fmla="*/ 1441856 w 1476653"/>
                <a:gd name="connsiteY2546" fmla="*/ 900204 h 965123"/>
                <a:gd name="connsiteX2547" fmla="*/ 1446102 w 1476653"/>
                <a:gd name="connsiteY2547" fmla="*/ 906621 h 965123"/>
                <a:gd name="connsiteX2548" fmla="*/ 1447319 w 1476653"/>
                <a:gd name="connsiteY2548" fmla="*/ 909595 h 965123"/>
                <a:gd name="connsiteX2549" fmla="*/ 1447803 w 1476653"/>
                <a:gd name="connsiteY2549" fmla="*/ 914892 h 965123"/>
                <a:gd name="connsiteX2550" fmla="*/ 1447693 w 1476653"/>
                <a:gd name="connsiteY2550" fmla="*/ 919027 h 965123"/>
                <a:gd name="connsiteX2551" fmla="*/ 722249 w 1476653"/>
                <a:gd name="connsiteY2551" fmla="*/ 869044 h 965123"/>
                <a:gd name="connsiteX2552" fmla="*/ 720824 w 1476653"/>
                <a:gd name="connsiteY2552" fmla="*/ 870469 h 965123"/>
                <a:gd name="connsiteX2553" fmla="*/ 718681 w 1476653"/>
                <a:gd name="connsiteY2553" fmla="*/ 869929 h 965123"/>
                <a:gd name="connsiteX2554" fmla="*/ 717533 w 1476653"/>
                <a:gd name="connsiteY2554" fmla="*/ 869183 h 965123"/>
                <a:gd name="connsiteX2555" fmla="*/ 717394 w 1476653"/>
                <a:gd name="connsiteY2555" fmla="*/ 867703 h 965123"/>
                <a:gd name="connsiteX2556" fmla="*/ 721585 w 1476653"/>
                <a:gd name="connsiteY2556" fmla="*/ 863982 h 965123"/>
                <a:gd name="connsiteX2557" fmla="*/ 722470 w 1476653"/>
                <a:gd name="connsiteY2557" fmla="*/ 863581 h 965123"/>
                <a:gd name="connsiteX2558" fmla="*/ 723037 w 1476653"/>
                <a:gd name="connsiteY2558" fmla="*/ 863872 h 965123"/>
                <a:gd name="connsiteX2559" fmla="*/ 722968 w 1476653"/>
                <a:gd name="connsiteY2559" fmla="*/ 865683 h 965123"/>
                <a:gd name="connsiteX2560" fmla="*/ 722249 w 1476653"/>
                <a:gd name="connsiteY2560" fmla="*/ 869044 h 965123"/>
                <a:gd name="connsiteX2561" fmla="*/ 1378486 w 1476653"/>
                <a:gd name="connsiteY2561" fmla="*/ 921517 h 965123"/>
                <a:gd name="connsiteX2562" fmla="*/ 1379232 w 1476653"/>
                <a:gd name="connsiteY2562" fmla="*/ 922941 h 965123"/>
                <a:gd name="connsiteX2563" fmla="*/ 1379343 w 1476653"/>
                <a:gd name="connsiteY2563" fmla="*/ 923868 h 965123"/>
                <a:gd name="connsiteX2564" fmla="*/ 1375249 w 1476653"/>
                <a:gd name="connsiteY2564" fmla="*/ 927602 h 965123"/>
                <a:gd name="connsiteX2565" fmla="*/ 1375222 w 1476653"/>
                <a:gd name="connsiteY2565" fmla="*/ 928321 h 965123"/>
                <a:gd name="connsiteX2566" fmla="*/ 1374337 w 1476653"/>
                <a:gd name="connsiteY2566" fmla="*/ 930506 h 965123"/>
                <a:gd name="connsiteX2567" fmla="*/ 1373479 w 1476653"/>
                <a:gd name="connsiteY2567" fmla="*/ 931378 h 965123"/>
                <a:gd name="connsiteX2568" fmla="*/ 1372027 w 1476653"/>
                <a:gd name="connsiteY2568" fmla="*/ 933784 h 965123"/>
                <a:gd name="connsiteX2569" fmla="*/ 1369095 w 1476653"/>
                <a:gd name="connsiteY2569" fmla="*/ 936481 h 965123"/>
                <a:gd name="connsiteX2570" fmla="*/ 1369095 w 1476653"/>
                <a:gd name="connsiteY2570" fmla="*/ 928902 h 965123"/>
                <a:gd name="connsiteX2571" fmla="*/ 1365789 w 1476653"/>
                <a:gd name="connsiteY2571" fmla="*/ 924711 h 965123"/>
                <a:gd name="connsiteX2572" fmla="*/ 1368708 w 1476653"/>
                <a:gd name="connsiteY2572" fmla="*/ 922319 h 965123"/>
                <a:gd name="connsiteX2573" fmla="*/ 1370727 w 1476653"/>
                <a:gd name="connsiteY2573" fmla="*/ 922830 h 965123"/>
                <a:gd name="connsiteX2574" fmla="*/ 1374060 w 1476653"/>
                <a:gd name="connsiteY2574" fmla="*/ 922858 h 965123"/>
                <a:gd name="connsiteX2575" fmla="*/ 1377199 w 1476653"/>
                <a:gd name="connsiteY2575" fmla="*/ 920728 h 965123"/>
                <a:gd name="connsiteX2576" fmla="*/ 1378486 w 1476653"/>
                <a:gd name="connsiteY2576" fmla="*/ 921517 h 965123"/>
                <a:gd name="connsiteX2577" fmla="*/ 568027 w 1476653"/>
                <a:gd name="connsiteY2577" fmla="*/ 863540 h 965123"/>
                <a:gd name="connsiteX2578" fmla="*/ 568455 w 1476653"/>
                <a:gd name="connsiteY2578" fmla="*/ 863678 h 965123"/>
                <a:gd name="connsiteX2579" fmla="*/ 569437 w 1476653"/>
                <a:gd name="connsiteY2579" fmla="*/ 863498 h 965123"/>
                <a:gd name="connsiteX2580" fmla="*/ 572010 w 1476653"/>
                <a:gd name="connsiteY2580" fmla="*/ 861078 h 965123"/>
                <a:gd name="connsiteX2581" fmla="*/ 572646 w 1476653"/>
                <a:gd name="connsiteY2581" fmla="*/ 861078 h 965123"/>
                <a:gd name="connsiteX2582" fmla="*/ 572452 w 1476653"/>
                <a:gd name="connsiteY2582" fmla="*/ 861949 h 965123"/>
                <a:gd name="connsiteX2583" fmla="*/ 570876 w 1476653"/>
                <a:gd name="connsiteY2583" fmla="*/ 864577 h 965123"/>
                <a:gd name="connsiteX2584" fmla="*/ 571484 w 1476653"/>
                <a:gd name="connsiteY2584" fmla="*/ 868754 h 965123"/>
                <a:gd name="connsiteX2585" fmla="*/ 572452 w 1476653"/>
                <a:gd name="connsiteY2585" fmla="*/ 870911 h 965123"/>
                <a:gd name="connsiteX2586" fmla="*/ 572162 w 1476653"/>
                <a:gd name="connsiteY2586" fmla="*/ 871506 h 965123"/>
                <a:gd name="connsiteX2587" fmla="*/ 568317 w 1476653"/>
                <a:gd name="connsiteY2587" fmla="*/ 871990 h 965123"/>
                <a:gd name="connsiteX2588" fmla="*/ 565828 w 1476653"/>
                <a:gd name="connsiteY2588" fmla="*/ 870372 h 965123"/>
                <a:gd name="connsiteX2589" fmla="*/ 564334 w 1476653"/>
                <a:gd name="connsiteY2589" fmla="*/ 870372 h 965123"/>
                <a:gd name="connsiteX2590" fmla="*/ 562757 w 1476653"/>
                <a:gd name="connsiteY2590" fmla="*/ 871368 h 965123"/>
                <a:gd name="connsiteX2591" fmla="*/ 562204 w 1476653"/>
                <a:gd name="connsiteY2591" fmla="*/ 869694 h 965123"/>
                <a:gd name="connsiteX2592" fmla="*/ 563324 w 1476653"/>
                <a:gd name="connsiteY2592" fmla="*/ 862558 h 965123"/>
                <a:gd name="connsiteX2593" fmla="*/ 563808 w 1476653"/>
                <a:gd name="connsiteY2593" fmla="*/ 861382 h 965123"/>
                <a:gd name="connsiteX2594" fmla="*/ 565869 w 1476653"/>
                <a:gd name="connsiteY2594" fmla="*/ 859321 h 965123"/>
                <a:gd name="connsiteX2595" fmla="*/ 568027 w 1476653"/>
                <a:gd name="connsiteY2595" fmla="*/ 858685 h 965123"/>
                <a:gd name="connsiteX2596" fmla="*/ 568787 w 1476653"/>
                <a:gd name="connsiteY2596" fmla="*/ 859211 h 965123"/>
                <a:gd name="connsiteX2597" fmla="*/ 569244 w 1476653"/>
                <a:gd name="connsiteY2597" fmla="*/ 860345 h 965123"/>
                <a:gd name="connsiteX2598" fmla="*/ 569161 w 1476653"/>
                <a:gd name="connsiteY2598" fmla="*/ 861424 h 965123"/>
                <a:gd name="connsiteX2599" fmla="*/ 568027 w 1476653"/>
                <a:gd name="connsiteY2599" fmla="*/ 863540 h 965123"/>
                <a:gd name="connsiteX2600" fmla="*/ 578635 w 1476653"/>
                <a:gd name="connsiteY2600" fmla="*/ 864812 h 965123"/>
                <a:gd name="connsiteX2601" fmla="*/ 577265 w 1476653"/>
                <a:gd name="connsiteY2601" fmla="*/ 868712 h 965123"/>
                <a:gd name="connsiteX2602" fmla="*/ 573905 w 1476653"/>
                <a:gd name="connsiteY2602" fmla="*/ 865199 h 965123"/>
                <a:gd name="connsiteX2603" fmla="*/ 573158 w 1476653"/>
                <a:gd name="connsiteY2603" fmla="*/ 863678 h 965123"/>
                <a:gd name="connsiteX2604" fmla="*/ 574071 w 1476653"/>
                <a:gd name="connsiteY2604" fmla="*/ 862890 h 965123"/>
                <a:gd name="connsiteX2605" fmla="*/ 577902 w 1476653"/>
                <a:gd name="connsiteY2605" fmla="*/ 863581 h 965123"/>
                <a:gd name="connsiteX2606" fmla="*/ 578635 w 1476653"/>
                <a:gd name="connsiteY2606" fmla="*/ 864812 h 965123"/>
                <a:gd name="connsiteX2607" fmla="*/ 1393976 w 1476653"/>
                <a:gd name="connsiteY2607" fmla="*/ 954543 h 965123"/>
                <a:gd name="connsiteX2608" fmla="*/ 1394750 w 1476653"/>
                <a:gd name="connsiteY2608" fmla="*/ 955194 h 965123"/>
                <a:gd name="connsiteX2609" fmla="*/ 1395483 w 1476653"/>
                <a:gd name="connsiteY2609" fmla="*/ 954654 h 965123"/>
                <a:gd name="connsiteX2610" fmla="*/ 1396576 w 1476653"/>
                <a:gd name="connsiteY2610" fmla="*/ 952704 h 965123"/>
                <a:gd name="connsiteX2611" fmla="*/ 1398747 w 1476653"/>
                <a:gd name="connsiteY2611" fmla="*/ 952898 h 965123"/>
                <a:gd name="connsiteX2612" fmla="*/ 1400338 w 1476653"/>
                <a:gd name="connsiteY2612" fmla="*/ 953396 h 965123"/>
                <a:gd name="connsiteX2613" fmla="*/ 1401333 w 1476653"/>
                <a:gd name="connsiteY2613" fmla="*/ 954115 h 965123"/>
                <a:gd name="connsiteX2614" fmla="*/ 1401029 w 1476653"/>
                <a:gd name="connsiteY2614" fmla="*/ 956839 h 965123"/>
                <a:gd name="connsiteX2615" fmla="*/ 1400946 w 1476653"/>
                <a:gd name="connsiteY2615" fmla="*/ 961265 h 965123"/>
                <a:gd name="connsiteX2616" fmla="*/ 1400172 w 1476653"/>
                <a:gd name="connsiteY2616" fmla="*/ 962883 h 965123"/>
                <a:gd name="connsiteX2617" fmla="*/ 1399452 w 1476653"/>
                <a:gd name="connsiteY2617" fmla="*/ 965124 h 965123"/>
                <a:gd name="connsiteX2618" fmla="*/ 1396285 w 1476653"/>
                <a:gd name="connsiteY2618" fmla="*/ 964059 h 965123"/>
                <a:gd name="connsiteX2619" fmla="*/ 1393616 w 1476653"/>
                <a:gd name="connsiteY2619" fmla="*/ 961431 h 965123"/>
                <a:gd name="connsiteX2620" fmla="*/ 1389702 w 1476653"/>
                <a:gd name="connsiteY2620" fmla="*/ 956881 h 965123"/>
                <a:gd name="connsiteX2621" fmla="*/ 1387475 w 1476653"/>
                <a:gd name="connsiteY2621" fmla="*/ 953548 h 965123"/>
                <a:gd name="connsiteX2622" fmla="*/ 1387213 w 1476653"/>
                <a:gd name="connsiteY2622" fmla="*/ 952096 h 965123"/>
                <a:gd name="connsiteX2623" fmla="*/ 1385857 w 1476653"/>
                <a:gd name="connsiteY2623" fmla="*/ 951113 h 965123"/>
                <a:gd name="connsiteX2624" fmla="*/ 1383022 w 1476653"/>
                <a:gd name="connsiteY2624" fmla="*/ 945263 h 965123"/>
                <a:gd name="connsiteX2625" fmla="*/ 1381307 w 1476653"/>
                <a:gd name="connsiteY2625" fmla="*/ 940658 h 965123"/>
                <a:gd name="connsiteX2626" fmla="*/ 1379080 w 1476653"/>
                <a:gd name="connsiteY2626" fmla="*/ 940257 h 965123"/>
                <a:gd name="connsiteX2627" fmla="*/ 1376176 w 1476653"/>
                <a:gd name="connsiteY2627" fmla="*/ 939123 h 965123"/>
                <a:gd name="connsiteX2628" fmla="*/ 1374959 w 1476653"/>
                <a:gd name="connsiteY2628" fmla="*/ 936606 h 965123"/>
                <a:gd name="connsiteX2629" fmla="*/ 1375567 w 1476653"/>
                <a:gd name="connsiteY2629" fmla="*/ 934296 h 965123"/>
                <a:gd name="connsiteX2630" fmla="*/ 1379426 w 1476653"/>
                <a:gd name="connsiteY2630" fmla="*/ 932885 h 965123"/>
                <a:gd name="connsiteX2631" fmla="*/ 1385760 w 1476653"/>
                <a:gd name="connsiteY2631" fmla="*/ 938376 h 965123"/>
                <a:gd name="connsiteX2632" fmla="*/ 1386825 w 1476653"/>
                <a:gd name="connsiteY2632" fmla="*/ 940782 h 965123"/>
                <a:gd name="connsiteX2633" fmla="*/ 1389163 w 1476653"/>
                <a:gd name="connsiteY2633" fmla="*/ 943562 h 965123"/>
                <a:gd name="connsiteX2634" fmla="*/ 1389826 w 1476653"/>
                <a:gd name="connsiteY2634" fmla="*/ 947573 h 965123"/>
                <a:gd name="connsiteX2635" fmla="*/ 1391057 w 1476653"/>
                <a:gd name="connsiteY2635" fmla="*/ 949080 h 965123"/>
                <a:gd name="connsiteX2636" fmla="*/ 1393976 w 1476653"/>
                <a:gd name="connsiteY2636" fmla="*/ 954543 h 965123"/>
                <a:gd name="connsiteX2637" fmla="*/ 589436 w 1476653"/>
                <a:gd name="connsiteY2637" fmla="*/ 878559 h 965123"/>
                <a:gd name="connsiteX2638" fmla="*/ 587417 w 1476653"/>
                <a:gd name="connsiteY2638" fmla="*/ 879293 h 965123"/>
                <a:gd name="connsiteX2639" fmla="*/ 586532 w 1476653"/>
                <a:gd name="connsiteY2639" fmla="*/ 880565 h 965123"/>
                <a:gd name="connsiteX2640" fmla="*/ 585038 w 1476653"/>
                <a:gd name="connsiteY2640" fmla="*/ 880855 h 965123"/>
                <a:gd name="connsiteX2641" fmla="*/ 583613 w 1476653"/>
                <a:gd name="connsiteY2641" fmla="*/ 881741 h 965123"/>
                <a:gd name="connsiteX2642" fmla="*/ 578538 w 1476653"/>
                <a:gd name="connsiteY2642" fmla="*/ 886069 h 965123"/>
                <a:gd name="connsiteX2643" fmla="*/ 576615 w 1476653"/>
                <a:gd name="connsiteY2643" fmla="*/ 886623 h 965123"/>
                <a:gd name="connsiteX2644" fmla="*/ 579534 w 1476653"/>
                <a:gd name="connsiteY2644" fmla="*/ 882612 h 965123"/>
                <a:gd name="connsiteX2645" fmla="*/ 580170 w 1476653"/>
                <a:gd name="connsiteY2645" fmla="*/ 881256 h 965123"/>
                <a:gd name="connsiteX2646" fmla="*/ 580405 w 1476653"/>
                <a:gd name="connsiteY2646" fmla="*/ 880330 h 965123"/>
                <a:gd name="connsiteX2647" fmla="*/ 580640 w 1476653"/>
                <a:gd name="connsiteY2647" fmla="*/ 876817 h 965123"/>
                <a:gd name="connsiteX2648" fmla="*/ 581705 w 1476653"/>
                <a:gd name="connsiteY2648" fmla="*/ 877246 h 965123"/>
                <a:gd name="connsiteX2649" fmla="*/ 582797 w 1476653"/>
                <a:gd name="connsiteY2649" fmla="*/ 876734 h 965123"/>
                <a:gd name="connsiteX2650" fmla="*/ 585356 w 1476653"/>
                <a:gd name="connsiteY2650" fmla="*/ 874175 h 965123"/>
                <a:gd name="connsiteX2651" fmla="*/ 587099 w 1476653"/>
                <a:gd name="connsiteY2651" fmla="*/ 874272 h 965123"/>
                <a:gd name="connsiteX2652" fmla="*/ 589699 w 1476653"/>
                <a:gd name="connsiteY2652" fmla="*/ 871146 h 965123"/>
                <a:gd name="connsiteX2653" fmla="*/ 590736 w 1476653"/>
                <a:gd name="connsiteY2653" fmla="*/ 871077 h 965123"/>
                <a:gd name="connsiteX2654" fmla="*/ 591082 w 1476653"/>
                <a:gd name="connsiteY2654" fmla="*/ 871672 h 965123"/>
                <a:gd name="connsiteX2655" fmla="*/ 589796 w 1476653"/>
                <a:gd name="connsiteY2655" fmla="*/ 873650 h 965123"/>
                <a:gd name="connsiteX2656" fmla="*/ 591027 w 1476653"/>
                <a:gd name="connsiteY2656" fmla="*/ 876015 h 965123"/>
                <a:gd name="connsiteX2657" fmla="*/ 590155 w 1476653"/>
                <a:gd name="connsiteY2657" fmla="*/ 877826 h 965123"/>
                <a:gd name="connsiteX2658" fmla="*/ 589436 w 1476653"/>
                <a:gd name="connsiteY2658" fmla="*/ 878559 h 965123"/>
                <a:gd name="connsiteX2659" fmla="*/ 1438827 w 1476653"/>
                <a:gd name="connsiteY2659" fmla="*/ 941322 h 965123"/>
                <a:gd name="connsiteX2660" fmla="*/ 1442492 w 1476653"/>
                <a:gd name="connsiteY2660" fmla="*/ 947836 h 965123"/>
                <a:gd name="connsiteX2661" fmla="*/ 1442838 w 1476653"/>
                <a:gd name="connsiteY2661" fmla="*/ 950215 h 965123"/>
                <a:gd name="connsiteX2662" fmla="*/ 1440003 w 1476653"/>
                <a:gd name="connsiteY2662" fmla="*/ 951321 h 965123"/>
                <a:gd name="connsiteX2663" fmla="*/ 1437707 w 1476653"/>
                <a:gd name="connsiteY2663" fmla="*/ 951169 h 965123"/>
                <a:gd name="connsiteX2664" fmla="*/ 1436449 w 1476653"/>
                <a:gd name="connsiteY2664" fmla="*/ 950477 h 965123"/>
                <a:gd name="connsiteX2665" fmla="*/ 1436061 w 1476653"/>
                <a:gd name="connsiteY2665" fmla="*/ 949426 h 965123"/>
                <a:gd name="connsiteX2666" fmla="*/ 1436518 w 1476653"/>
                <a:gd name="connsiteY2666" fmla="*/ 945927 h 965123"/>
                <a:gd name="connsiteX2667" fmla="*/ 1434775 w 1476653"/>
                <a:gd name="connsiteY2667" fmla="*/ 944005 h 965123"/>
                <a:gd name="connsiteX2668" fmla="*/ 1432963 w 1476653"/>
                <a:gd name="connsiteY2668" fmla="*/ 943479 h 965123"/>
                <a:gd name="connsiteX2669" fmla="*/ 1431511 w 1476653"/>
                <a:gd name="connsiteY2669" fmla="*/ 944807 h 965123"/>
                <a:gd name="connsiteX2670" fmla="*/ 1431165 w 1476653"/>
                <a:gd name="connsiteY2670" fmla="*/ 941418 h 965123"/>
                <a:gd name="connsiteX2671" fmla="*/ 1432134 w 1476653"/>
                <a:gd name="connsiteY2671" fmla="*/ 938888 h 965123"/>
                <a:gd name="connsiteX2672" fmla="*/ 1431207 w 1476653"/>
                <a:gd name="connsiteY2672" fmla="*/ 935637 h 965123"/>
                <a:gd name="connsiteX2673" fmla="*/ 1430986 w 1476653"/>
                <a:gd name="connsiteY2673" fmla="*/ 933134 h 965123"/>
                <a:gd name="connsiteX2674" fmla="*/ 1431290 w 1476653"/>
                <a:gd name="connsiteY2674" fmla="*/ 932332 h 965123"/>
                <a:gd name="connsiteX2675" fmla="*/ 1432853 w 1476653"/>
                <a:gd name="connsiteY2675" fmla="*/ 932235 h 965123"/>
                <a:gd name="connsiteX2676" fmla="*/ 1436310 w 1476653"/>
                <a:gd name="connsiteY2676" fmla="*/ 934545 h 965123"/>
                <a:gd name="connsiteX2677" fmla="*/ 1438827 w 1476653"/>
                <a:gd name="connsiteY2677" fmla="*/ 941322 h 965123"/>
                <a:gd name="connsiteX2678" fmla="*/ 600113 w 1476653"/>
                <a:gd name="connsiteY2678" fmla="*/ 879818 h 965123"/>
                <a:gd name="connsiteX2679" fmla="*/ 599062 w 1476653"/>
                <a:gd name="connsiteY2679" fmla="*/ 883829 h 965123"/>
                <a:gd name="connsiteX2680" fmla="*/ 598495 w 1476653"/>
                <a:gd name="connsiteY2680" fmla="*/ 884354 h 965123"/>
                <a:gd name="connsiteX2681" fmla="*/ 597956 w 1476653"/>
                <a:gd name="connsiteY2681" fmla="*/ 883096 h 965123"/>
                <a:gd name="connsiteX2682" fmla="*/ 596047 w 1476653"/>
                <a:gd name="connsiteY2682" fmla="*/ 883912 h 965123"/>
                <a:gd name="connsiteX2683" fmla="*/ 595328 w 1476653"/>
                <a:gd name="connsiteY2683" fmla="*/ 882819 h 965123"/>
                <a:gd name="connsiteX2684" fmla="*/ 596047 w 1476653"/>
                <a:gd name="connsiteY2684" fmla="*/ 881492 h 965123"/>
                <a:gd name="connsiteX2685" fmla="*/ 596185 w 1476653"/>
                <a:gd name="connsiteY2685" fmla="*/ 880344 h 965123"/>
                <a:gd name="connsiteX2686" fmla="*/ 597444 w 1476653"/>
                <a:gd name="connsiteY2686" fmla="*/ 880537 h 965123"/>
                <a:gd name="connsiteX2687" fmla="*/ 598177 w 1476653"/>
                <a:gd name="connsiteY2687" fmla="*/ 878559 h 965123"/>
                <a:gd name="connsiteX2688" fmla="*/ 598177 w 1476653"/>
                <a:gd name="connsiteY2688" fmla="*/ 877674 h 965123"/>
                <a:gd name="connsiteX2689" fmla="*/ 599200 w 1476653"/>
                <a:gd name="connsiteY2689" fmla="*/ 876015 h 965123"/>
                <a:gd name="connsiteX2690" fmla="*/ 600168 w 1476653"/>
                <a:gd name="connsiteY2690" fmla="*/ 875807 h 965123"/>
                <a:gd name="connsiteX2691" fmla="*/ 600113 w 1476653"/>
                <a:gd name="connsiteY2691" fmla="*/ 879818 h 965123"/>
                <a:gd name="connsiteX2692" fmla="*/ 602547 w 1476653"/>
                <a:gd name="connsiteY2692" fmla="*/ 889997 h 965123"/>
                <a:gd name="connsiteX2693" fmla="*/ 601551 w 1476653"/>
                <a:gd name="connsiteY2693" fmla="*/ 890025 h 965123"/>
                <a:gd name="connsiteX2694" fmla="*/ 600888 w 1476653"/>
                <a:gd name="connsiteY2694" fmla="*/ 889264 h 965123"/>
                <a:gd name="connsiteX2695" fmla="*/ 600445 w 1476653"/>
                <a:gd name="connsiteY2695" fmla="*/ 886139 h 965123"/>
                <a:gd name="connsiteX2696" fmla="*/ 600639 w 1476653"/>
                <a:gd name="connsiteY2696" fmla="*/ 884880 h 965123"/>
                <a:gd name="connsiteX2697" fmla="*/ 602520 w 1476653"/>
                <a:gd name="connsiteY2697" fmla="*/ 886277 h 965123"/>
                <a:gd name="connsiteX2698" fmla="*/ 602838 w 1476653"/>
                <a:gd name="connsiteY2698" fmla="*/ 888559 h 965123"/>
                <a:gd name="connsiteX2699" fmla="*/ 602547 w 1476653"/>
                <a:gd name="connsiteY2699" fmla="*/ 889997 h 965123"/>
                <a:gd name="connsiteX2700" fmla="*/ 482721 w 1476653"/>
                <a:gd name="connsiteY2700" fmla="*/ 859584 h 965123"/>
                <a:gd name="connsiteX2701" fmla="*/ 483260 w 1476653"/>
                <a:gd name="connsiteY2701" fmla="*/ 868685 h 965123"/>
                <a:gd name="connsiteX2702" fmla="*/ 484049 w 1476653"/>
                <a:gd name="connsiteY2702" fmla="*/ 870649 h 965123"/>
                <a:gd name="connsiteX2703" fmla="*/ 485598 w 1476653"/>
                <a:gd name="connsiteY2703" fmla="*/ 872045 h 965123"/>
                <a:gd name="connsiteX2704" fmla="*/ 487921 w 1476653"/>
                <a:gd name="connsiteY2704" fmla="*/ 873636 h 965123"/>
                <a:gd name="connsiteX2705" fmla="*/ 489083 w 1476653"/>
                <a:gd name="connsiteY2705" fmla="*/ 875268 h 965123"/>
                <a:gd name="connsiteX2706" fmla="*/ 489913 w 1476653"/>
                <a:gd name="connsiteY2706" fmla="*/ 877495 h 965123"/>
                <a:gd name="connsiteX2707" fmla="*/ 489830 w 1476653"/>
                <a:gd name="connsiteY2707" fmla="*/ 878394 h 965123"/>
                <a:gd name="connsiteX2708" fmla="*/ 482721 w 1476653"/>
                <a:gd name="connsiteY2708" fmla="*/ 872875 h 965123"/>
                <a:gd name="connsiteX2709" fmla="*/ 476359 w 1476653"/>
                <a:gd name="connsiteY2709" fmla="*/ 876402 h 965123"/>
                <a:gd name="connsiteX2710" fmla="*/ 474658 w 1476653"/>
                <a:gd name="connsiteY2710" fmla="*/ 876623 h 965123"/>
                <a:gd name="connsiteX2711" fmla="*/ 460302 w 1476653"/>
                <a:gd name="connsiteY2711" fmla="*/ 872875 h 965123"/>
                <a:gd name="connsiteX2712" fmla="*/ 457204 w 1476653"/>
                <a:gd name="connsiteY2712" fmla="*/ 873000 h 965123"/>
                <a:gd name="connsiteX2713" fmla="*/ 454894 w 1476653"/>
                <a:gd name="connsiteY2713" fmla="*/ 874065 h 965123"/>
                <a:gd name="connsiteX2714" fmla="*/ 450372 w 1476653"/>
                <a:gd name="connsiteY2714" fmla="*/ 877578 h 965123"/>
                <a:gd name="connsiteX2715" fmla="*/ 448256 w 1476653"/>
                <a:gd name="connsiteY2715" fmla="*/ 878822 h 965123"/>
                <a:gd name="connsiteX2716" fmla="*/ 446181 w 1476653"/>
                <a:gd name="connsiteY2716" fmla="*/ 879362 h 965123"/>
                <a:gd name="connsiteX2717" fmla="*/ 442129 w 1476653"/>
                <a:gd name="connsiteY2717" fmla="*/ 879431 h 965123"/>
                <a:gd name="connsiteX2718" fmla="*/ 437745 w 1476653"/>
                <a:gd name="connsiteY2718" fmla="*/ 877979 h 965123"/>
                <a:gd name="connsiteX2719" fmla="*/ 435573 w 1476653"/>
                <a:gd name="connsiteY2719" fmla="*/ 876734 h 965123"/>
                <a:gd name="connsiteX2720" fmla="*/ 434937 w 1476653"/>
                <a:gd name="connsiteY2720" fmla="*/ 874244 h 965123"/>
                <a:gd name="connsiteX2721" fmla="*/ 435048 w 1476653"/>
                <a:gd name="connsiteY2721" fmla="*/ 869763 h 965123"/>
                <a:gd name="connsiteX2722" fmla="*/ 435380 w 1476653"/>
                <a:gd name="connsiteY2722" fmla="*/ 868588 h 965123"/>
                <a:gd name="connsiteX2723" fmla="*/ 436417 w 1476653"/>
                <a:gd name="connsiteY2723" fmla="*/ 866748 h 965123"/>
                <a:gd name="connsiteX2724" fmla="*/ 441188 w 1476653"/>
                <a:gd name="connsiteY2724" fmla="*/ 865144 h 965123"/>
                <a:gd name="connsiteX2725" fmla="*/ 442931 w 1476653"/>
                <a:gd name="connsiteY2725" fmla="*/ 864065 h 965123"/>
                <a:gd name="connsiteX2726" fmla="*/ 450731 w 1476653"/>
                <a:gd name="connsiteY2726" fmla="*/ 856085 h 965123"/>
                <a:gd name="connsiteX2727" fmla="*/ 452585 w 1476653"/>
                <a:gd name="connsiteY2727" fmla="*/ 855200 h 965123"/>
                <a:gd name="connsiteX2728" fmla="*/ 454258 w 1476653"/>
                <a:gd name="connsiteY2728" fmla="*/ 855338 h 965123"/>
                <a:gd name="connsiteX2729" fmla="*/ 458421 w 1476653"/>
                <a:gd name="connsiteY2729" fmla="*/ 857247 h 965123"/>
                <a:gd name="connsiteX2730" fmla="*/ 462944 w 1476653"/>
                <a:gd name="connsiteY2730" fmla="*/ 855532 h 965123"/>
                <a:gd name="connsiteX2731" fmla="*/ 472141 w 1476653"/>
                <a:gd name="connsiteY2731" fmla="*/ 853540 h 965123"/>
                <a:gd name="connsiteX2732" fmla="*/ 474022 w 1476653"/>
                <a:gd name="connsiteY2732" fmla="*/ 853540 h 965123"/>
                <a:gd name="connsiteX2733" fmla="*/ 479830 w 1476653"/>
                <a:gd name="connsiteY2733" fmla="*/ 855020 h 965123"/>
                <a:gd name="connsiteX2734" fmla="*/ 481213 w 1476653"/>
                <a:gd name="connsiteY2734" fmla="*/ 856127 h 965123"/>
                <a:gd name="connsiteX2735" fmla="*/ 482099 w 1476653"/>
                <a:gd name="connsiteY2735" fmla="*/ 857648 h 965123"/>
                <a:gd name="connsiteX2736" fmla="*/ 482721 w 1476653"/>
                <a:gd name="connsiteY2736" fmla="*/ 859584 h 965123"/>
                <a:gd name="connsiteX2737" fmla="*/ 515139 w 1476653"/>
                <a:gd name="connsiteY2737" fmla="*/ 875489 h 965123"/>
                <a:gd name="connsiteX2738" fmla="*/ 514393 w 1476653"/>
                <a:gd name="connsiteY2738" fmla="*/ 875572 h 965123"/>
                <a:gd name="connsiteX2739" fmla="*/ 512802 w 1476653"/>
                <a:gd name="connsiteY2739" fmla="*/ 873498 h 965123"/>
                <a:gd name="connsiteX2740" fmla="*/ 512387 w 1476653"/>
                <a:gd name="connsiteY2740" fmla="*/ 872142 h 965123"/>
                <a:gd name="connsiteX2741" fmla="*/ 512304 w 1476653"/>
                <a:gd name="connsiteY2741" fmla="*/ 870234 h 965123"/>
                <a:gd name="connsiteX2742" fmla="*/ 517076 w 1476653"/>
                <a:gd name="connsiteY2742" fmla="*/ 868698 h 965123"/>
                <a:gd name="connsiteX2743" fmla="*/ 517919 w 1476653"/>
                <a:gd name="connsiteY2743" fmla="*/ 868892 h 965123"/>
                <a:gd name="connsiteX2744" fmla="*/ 518306 w 1476653"/>
                <a:gd name="connsiteY2744" fmla="*/ 870524 h 965123"/>
                <a:gd name="connsiteX2745" fmla="*/ 518127 w 1476653"/>
                <a:gd name="connsiteY2745" fmla="*/ 871686 h 965123"/>
                <a:gd name="connsiteX2746" fmla="*/ 516121 w 1476653"/>
                <a:gd name="connsiteY2746" fmla="*/ 874673 h 965123"/>
                <a:gd name="connsiteX2747" fmla="*/ 515139 w 1476653"/>
                <a:gd name="connsiteY2747" fmla="*/ 875489 h 965123"/>
                <a:gd name="connsiteX2748" fmla="*/ 501779 w 1476653"/>
                <a:gd name="connsiteY2748" fmla="*/ 895986 h 965123"/>
                <a:gd name="connsiteX2749" fmla="*/ 498930 w 1476653"/>
                <a:gd name="connsiteY2749" fmla="*/ 896401 h 965123"/>
                <a:gd name="connsiteX2750" fmla="*/ 496551 w 1476653"/>
                <a:gd name="connsiteY2750" fmla="*/ 894547 h 965123"/>
                <a:gd name="connsiteX2751" fmla="*/ 494823 w 1476653"/>
                <a:gd name="connsiteY2751" fmla="*/ 891823 h 965123"/>
                <a:gd name="connsiteX2752" fmla="*/ 495237 w 1476653"/>
                <a:gd name="connsiteY2752" fmla="*/ 889223 h 965123"/>
                <a:gd name="connsiteX2753" fmla="*/ 499926 w 1476653"/>
                <a:gd name="connsiteY2753" fmla="*/ 892210 h 965123"/>
                <a:gd name="connsiteX2754" fmla="*/ 500825 w 1476653"/>
                <a:gd name="connsiteY2754" fmla="*/ 893275 h 965123"/>
                <a:gd name="connsiteX2755" fmla="*/ 501779 w 1476653"/>
                <a:gd name="connsiteY2755" fmla="*/ 895986 h 965123"/>
                <a:gd name="connsiteX2756" fmla="*/ 409890 w 1476653"/>
                <a:gd name="connsiteY2756" fmla="*/ 884493 h 965123"/>
                <a:gd name="connsiteX2757" fmla="*/ 408493 w 1476653"/>
                <a:gd name="connsiteY2757" fmla="*/ 884493 h 965123"/>
                <a:gd name="connsiteX2758" fmla="*/ 408369 w 1476653"/>
                <a:gd name="connsiteY2758" fmla="*/ 883912 h 965123"/>
                <a:gd name="connsiteX2759" fmla="*/ 408867 w 1476653"/>
                <a:gd name="connsiteY2759" fmla="*/ 881671 h 965123"/>
                <a:gd name="connsiteX2760" fmla="*/ 408936 w 1476653"/>
                <a:gd name="connsiteY2760" fmla="*/ 877909 h 965123"/>
                <a:gd name="connsiteX2761" fmla="*/ 411177 w 1476653"/>
                <a:gd name="connsiteY2761" fmla="*/ 877204 h 965123"/>
                <a:gd name="connsiteX2762" fmla="*/ 412421 w 1476653"/>
                <a:gd name="connsiteY2762" fmla="*/ 877232 h 965123"/>
                <a:gd name="connsiteX2763" fmla="*/ 412726 w 1476653"/>
                <a:gd name="connsiteY2763" fmla="*/ 877909 h 965123"/>
                <a:gd name="connsiteX2764" fmla="*/ 413306 w 1476653"/>
                <a:gd name="connsiteY2764" fmla="*/ 880883 h 965123"/>
                <a:gd name="connsiteX2765" fmla="*/ 414441 w 1476653"/>
                <a:gd name="connsiteY2765" fmla="*/ 881989 h 965123"/>
                <a:gd name="connsiteX2766" fmla="*/ 415257 w 1476653"/>
                <a:gd name="connsiteY2766" fmla="*/ 882861 h 965123"/>
                <a:gd name="connsiteX2767" fmla="*/ 413265 w 1476653"/>
                <a:gd name="connsiteY2767" fmla="*/ 883137 h 965123"/>
                <a:gd name="connsiteX2768" fmla="*/ 409890 w 1476653"/>
                <a:gd name="connsiteY2768" fmla="*/ 884493 h 965123"/>
                <a:gd name="connsiteX2769" fmla="*/ 400721 w 1476653"/>
                <a:gd name="connsiteY2769" fmla="*/ 885336 h 965123"/>
                <a:gd name="connsiteX2770" fmla="*/ 399338 w 1476653"/>
                <a:gd name="connsiteY2770" fmla="*/ 885876 h 965123"/>
                <a:gd name="connsiteX2771" fmla="*/ 398383 w 1476653"/>
                <a:gd name="connsiteY2771" fmla="*/ 885779 h 965123"/>
                <a:gd name="connsiteX2772" fmla="*/ 397830 w 1476653"/>
                <a:gd name="connsiteY2772" fmla="*/ 885087 h 965123"/>
                <a:gd name="connsiteX2773" fmla="*/ 394649 w 1476653"/>
                <a:gd name="connsiteY2773" fmla="*/ 884769 h 965123"/>
                <a:gd name="connsiteX2774" fmla="*/ 394138 w 1476653"/>
                <a:gd name="connsiteY2774" fmla="*/ 884244 h 965123"/>
                <a:gd name="connsiteX2775" fmla="*/ 393667 w 1476653"/>
                <a:gd name="connsiteY2775" fmla="*/ 880855 h 965123"/>
                <a:gd name="connsiteX2776" fmla="*/ 394055 w 1476653"/>
                <a:gd name="connsiteY2776" fmla="*/ 879306 h 965123"/>
                <a:gd name="connsiteX2777" fmla="*/ 394940 w 1476653"/>
                <a:gd name="connsiteY2777" fmla="*/ 878269 h 965123"/>
                <a:gd name="connsiteX2778" fmla="*/ 396655 w 1476653"/>
                <a:gd name="connsiteY2778" fmla="*/ 877591 h 965123"/>
                <a:gd name="connsiteX2779" fmla="*/ 399144 w 1476653"/>
                <a:gd name="connsiteY2779" fmla="*/ 877287 h 965123"/>
                <a:gd name="connsiteX2780" fmla="*/ 401233 w 1476653"/>
                <a:gd name="connsiteY2780" fmla="*/ 878131 h 965123"/>
                <a:gd name="connsiteX2781" fmla="*/ 404151 w 1476653"/>
                <a:gd name="connsiteY2781" fmla="*/ 882003 h 965123"/>
                <a:gd name="connsiteX2782" fmla="*/ 405423 w 1476653"/>
                <a:gd name="connsiteY2782" fmla="*/ 884133 h 965123"/>
                <a:gd name="connsiteX2783" fmla="*/ 405465 w 1476653"/>
                <a:gd name="connsiteY2783" fmla="*/ 885240 h 965123"/>
                <a:gd name="connsiteX2784" fmla="*/ 403860 w 1476653"/>
                <a:gd name="connsiteY2784" fmla="*/ 885765 h 965123"/>
                <a:gd name="connsiteX2785" fmla="*/ 400721 w 1476653"/>
                <a:gd name="connsiteY2785" fmla="*/ 885336 h 965123"/>
                <a:gd name="connsiteX2786" fmla="*/ 375494 w 1476653"/>
                <a:gd name="connsiteY2786" fmla="*/ 886816 h 965123"/>
                <a:gd name="connsiteX2787" fmla="*/ 376020 w 1476653"/>
                <a:gd name="connsiteY2787" fmla="*/ 889555 h 965123"/>
                <a:gd name="connsiteX2788" fmla="*/ 378703 w 1476653"/>
                <a:gd name="connsiteY2788" fmla="*/ 888725 h 965123"/>
                <a:gd name="connsiteX2789" fmla="*/ 380930 w 1476653"/>
                <a:gd name="connsiteY2789" fmla="*/ 887162 h 965123"/>
                <a:gd name="connsiteX2790" fmla="*/ 382990 w 1476653"/>
                <a:gd name="connsiteY2790" fmla="*/ 884935 h 965123"/>
                <a:gd name="connsiteX2791" fmla="*/ 384138 w 1476653"/>
                <a:gd name="connsiteY2791" fmla="*/ 884147 h 965123"/>
                <a:gd name="connsiteX2792" fmla="*/ 384761 w 1476653"/>
                <a:gd name="connsiteY2792" fmla="*/ 885876 h 965123"/>
                <a:gd name="connsiteX2793" fmla="*/ 387250 w 1476653"/>
                <a:gd name="connsiteY2793" fmla="*/ 888725 h 965123"/>
                <a:gd name="connsiteX2794" fmla="*/ 383765 w 1476653"/>
                <a:gd name="connsiteY2794" fmla="*/ 890869 h 965123"/>
                <a:gd name="connsiteX2795" fmla="*/ 377430 w 1476653"/>
                <a:gd name="connsiteY2795" fmla="*/ 893704 h 965123"/>
                <a:gd name="connsiteX2796" fmla="*/ 374830 w 1476653"/>
                <a:gd name="connsiteY2796" fmla="*/ 896110 h 965123"/>
                <a:gd name="connsiteX2797" fmla="*/ 374332 w 1476653"/>
                <a:gd name="connsiteY2797" fmla="*/ 897369 h 965123"/>
                <a:gd name="connsiteX2798" fmla="*/ 379450 w 1476653"/>
                <a:gd name="connsiteY2798" fmla="*/ 897908 h 965123"/>
                <a:gd name="connsiteX2799" fmla="*/ 380764 w 1476653"/>
                <a:gd name="connsiteY2799" fmla="*/ 898475 h 965123"/>
                <a:gd name="connsiteX2800" fmla="*/ 381344 w 1476653"/>
                <a:gd name="connsiteY2800" fmla="*/ 899761 h 965123"/>
                <a:gd name="connsiteX2801" fmla="*/ 379643 w 1476653"/>
                <a:gd name="connsiteY2801" fmla="*/ 900536 h 965123"/>
                <a:gd name="connsiteX2802" fmla="*/ 376697 w 1476653"/>
                <a:gd name="connsiteY2802" fmla="*/ 900785 h 965123"/>
                <a:gd name="connsiteX2803" fmla="*/ 373752 w 1476653"/>
                <a:gd name="connsiteY2803" fmla="*/ 902196 h 965123"/>
                <a:gd name="connsiteX2804" fmla="*/ 367307 w 1476653"/>
                <a:gd name="connsiteY2804" fmla="*/ 904146 h 965123"/>
                <a:gd name="connsiteX2805" fmla="*/ 364361 w 1476653"/>
                <a:gd name="connsiteY2805" fmla="*/ 906524 h 965123"/>
                <a:gd name="connsiteX2806" fmla="*/ 361636 w 1476653"/>
                <a:gd name="connsiteY2806" fmla="*/ 906912 h 965123"/>
                <a:gd name="connsiteX2807" fmla="*/ 358331 w 1476653"/>
                <a:gd name="connsiteY2807" fmla="*/ 906165 h 965123"/>
                <a:gd name="connsiteX2808" fmla="*/ 352038 w 1476653"/>
                <a:gd name="connsiteY2808" fmla="*/ 906303 h 965123"/>
                <a:gd name="connsiteX2809" fmla="*/ 347986 w 1476653"/>
                <a:gd name="connsiteY2809" fmla="*/ 907064 h 965123"/>
                <a:gd name="connsiteX2810" fmla="*/ 346810 w 1476653"/>
                <a:gd name="connsiteY2810" fmla="*/ 907783 h 965123"/>
                <a:gd name="connsiteX2811" fmla="*/ 345565 w 1476653"/>
                <a:gd name="connsiteY2811" fmla="*/ 907894 h 965123"/>
                <a:gd name="connsiteX2812" fmla="*/ 344307 w 1476653"/>
                <a:gd name="connsiteY2812" fmla="*/ 907423 h 965123"/>
                <a:gd name="connsiteX2813" fmla="*/ 342633 w 1476653"/>
                <a:gd name="connsiteY2813" fmla="*/ 907783 h 965123"/>
                <a:gd name="connsiteX2814" fmla="*/ 340614 w 1476653"/>
                <a:gd name="connsiteY2814" fmla="*/ 908945 h 965123"/>
                <a:gd name="connsiteX2815" fmla="*/ 339107 w 1476653"/>
                <a:gd name="connsiteY2815" fmla="*/ 909291 h 965123"/>
                <a:gd name="connsiteX2816" fmla="*/ 337004 w 1476653"/>
                <a:gd name="connsiteY2816" fmla="*/ 908806 h 965123"/>
                <a:gd name="connsiteX2817" fmla="*/ 335746 w 1476653"/>
                <a:gd name="connsiteY2817" fmla="*/ 909111 h 965123"/>
                <a:gd name="connsiteX2818" fmla="*/ 334543 w 1476653"/>
                <a:gd name="connsiteY2818" fmla="*/ 908696 h 965123"/>
                <a:gd name="connsiteX2819" fmla="*/ 331915 w 1476653"/>
                <a:gd name="connsiteY2819" fmla="*/ 905639 h 965123"/>
                <a:gd name="connsiteX2820" fmla="*/ 331445 w 1476653"/>
                <a:gd name="connsiteY2820" fmla="*/ 904201 h 965123"/>
                <a:gd name="connsiteX2821" fmla="*/ 335110 w 1476653"/>
                <a:gd name="connsiteY2821" fmla="*/ 902832 h 965123"/>
                <a:gd name="connsiteX2822" fmla="*/ 337461 w 1476653"/>
                <a:gd name="connsiteY2822" fmla="*/ 902693 h 965123"/>
                <a:gd name="connsiteX2823" fmla="*/ 340752 w 1476653"/>
                <a:gd name="connsiteY2823" fmla="*/ 903385 h 965123"/>
                <a:gd name="connsiteX2824" fmla="*/ 344583 w 1476653"/>
                <a:gd name="connsiteY2824" fmla="*/ 902237 h 965123"/>
                <a:gd name="connsiteX2825" fmla="*/ 351941 w 1476653"/>
                <a:gd name="connsiteY2825" fmla="*/ 901463 h 965123"/>
                <a:gd name="connsiteX2826" fmla="*/ 354431 w 1476653"/>
                <a:gd name="connsiteY2826" fmla="*/ 900536 h 965123"/>
                <a:gd name="connsiteX2827" fmla="*/ 357459 w 1476653"/>
                <a:gd name="connsiteY2827" fmla="*/ 895543 h 965123"/>
                <a:gd name="connsiteX2828" fmla="*/ 359244 w 1476653"/>
                <a:gd name="connsiteY2828" fmla="*/ 895059 h 965123"/>
                <a:gd name="connsiteX2829" fmla="*/ 360682 w 1476653"/>
                <a:gd name="connsiteY2829" fmla="*/ 893151 h 965123"/>
                <a:gd name="connsiteX2830" fmla="*/ 364250 w 1476653"/>
                <a:gd name="connsiteY2830" fmla="*/ 894312 h 965123"/>
                <a:gd name="connsiteX2831" fmla="*/ 365121 w 1476653"/>
                <a:gd name="connsiteY2831" fmla="*/ 897272 h 965123"/>
                <a:gd name="connsiteX2832" fmla="*/ 365606 w 1476653"/>
                <a:gd name="connsiteY2832" fmla="*/ 897770 h 965123"/>
                <a:gd name="connsiteX2833" fmla="*/ 365951 w 1476653"/>
                <a:gd name="connsiteY2833" fmla="*/ 897632 h 965123"/>
                <a:gd name="connsiteX2834" fmla="*/ 366740 w 1476653"/>
                <a:gd name="connsiteY2834" fmla="*/ 895737 h 965123"/>
                <a:gd name="connsiteX2835" fmla="*/ 369022 w 1476653"/>
                <a:gd name="connsiteY2835" fmla="*/ 894948 h 965123"/>
                <a:gd name="connsiteX2836" fmla="*/ 368275 w 1476653"/>
                <a:gd name="connsiteY2836" fmla="*/ 893621 h 965123"/>
                <a:gd name="connsiteX2837" fmla="*/ 365357 w 1476653"/>
                <a:gd name="connsiteY2837" fmla="*/ 891325 h 965123"/>
                <a:gd name="connsiteX2838" fmla="*/ 363116 w 1476653"/>
                <a:gd name="connsiteY2838" fmla="*/ 889970 h 965123"/>
                <a:gd name="connsiteX2839" fmla="*/ 361512 w 1476653"/>
                <a:gd name="connsiteY2839" fmla="*/ 889541 h 965123"/>
                <a:gd name="connsiteX2840" fmla="*/ 360447 w 1476653"/>
                <a:gd name="connsiteY2840" fmla="*/ 888434 h 965123"/>
                <a:gd name="connsiteX2841" fmla="*/ 359907 w 1476653"/>
                <a:gd name="connsiteY2841" fmla="*/ 886623 h 965123"/>
                <a:gd name="connsiteX2842" fmla="*/ 359907 w 1476653"/>
                <a:gd name="connsiteY2842" fmla="*/ 885018 h 965123"/>
                <a:gd name="connsiteX2843" fmla="*/ 360447 w 1476653"/>
                <a:gd name="connsiteY2843" fmla="*/ 883608 h 965123"/>
                <a:gd name="connsiteX2844" fmla="*/ 361747 w 1476653"/>
                <a:gd name="connsiteY2844" fmla="*/ 882211 h 965123"/>
                <a:gd name="connsiteX2845" fmla="*/ 363849 w 1476653"/>
                <a:gd name="connsiteY2845" fmla="*/ 880883 h 965123"/>
                <a:gd name="connsiteX2846" fmla="*/ 365896 w 1476653"/>
                <a:gd name="connsiteY2846" fmla="*/ 880427 h 965123"/>
                <a:gd name="connsiteX2847" fmla="*/ 369934 w 1476653"/>
                <a:gd name="connsiteY2847" fmla="*/ 880883 h 965123"/>
                <a:gd name="connsiteX2848" fmla="*/ 373655 w 1476653"/>
                <a:gd name="connsiteY2848" fmla="*/ 880745 h 965123"/>
                <a:gd name="connsiteX2849" fmla="*/ 375508 w 1476653"/>
                <a:gd name="connsiteY2849" fmla="*/ 881090 h 965123"/>
                <a:gd name="connsiteX2850" fmla="*/ 376670 w 1476653"/>
                <a:gd name="connsiteY2850" fmla="*/ 882003 h 965123"/>
                <a:gd name="connsiteX2851" fmla="*/ 375494 w 1476653"/>
                <a:gd name="connsiteY2851" fmla="*/ 886816 h 965123"/>
                <a:gd name="connsiteX2852" fmla="*/ 384650 w 1476653"/>
                <a:gd name="connsiteY2852" fmla="*/ 899305 h 965123"/>
                <a:gd name="connsiteX2853" fmla="*/ 384194 w 1476653"/>
                <a:gd name="connsiteY2853" fmla="*/ 899305 h 965123"/>
                <a:gd name="connsiteX2854" fmla="*/ 383820 w 1476653"/>
                <a:gd name="connsiteY2854" fmla="*/ 897839 h 965123"/>
                <a:gd name="connsiteX2855" fmla="*/ 384138 w 1476653"/>
                <a:gd name="connsiteY2855" fmla="*/ 896705 h 965123"/>
                <a:gd name="connsiteX2856" fmla="*/ 384871 w 1476653"/>
                <a:gd name="connsiteY2856" fmla="*/ 896013 h 965123"/>
                <a:gd name="connsiteX2857" fmla="*/ 386821 w 1476653"/>
                <a:gd name="connsiteY2857" fmla="*/ 894547 h 965123"/>
                <a:gd name="connsiteX2858" fmla="*/ 387997 w 1476653"/>
                <a:gd name="connsiteY2858" fmla="*/ 894160 h 965123"/>
                <a:gd name="connsiteX2859" fmla="*/ 389297 w 1476653"/>
                <a:gd name="connsiteY2859" fmla="*/ 894188 h 965123"/>
                <a:gd name="connsiteX2860" fmla="*/ 389477 w 1476653"/>
                <a:gd name="connsiteY2860" fmla="*/ 894796 h 965123"/>
                <a:gd name="connsiteX2861" fmla="*/ 387734 w 1476653"/>
                <a:gd name="connsiteY2861" fmla="*/ 896719 h 965123"/>
                <a:gd name="connsiteX2862" fmla="*/ 385950 w 1476653"/>
                <a:gd name="connsiteY2862" fmla="*/ 897811 h 965123"/>
                <a:gd name="connsiteX2863" fmla="*/ 384650 w 1476653"/>
                <a:gd name="connsiteY2863" fmla="*/ 899305 h 965123"/>
                <a:gd name="connsiteX2864" fmla="*/ 327102 w 1476653"/>
                <a:gd name="connsiteY2864" fmla="*/ 901601 h 965123"/>
                <a:gd name="connsiteX2865" fmla="*/ 316342 w 1476653"/>
                <a:gd name="connsiteY2865" fmla="*/ 903869 h 965123"/>
                <a:gd name="connsiteX2866" fmla="*/ 312151 w 1476653"/>
                <a:gd name="connsiteY2866" fmla="*/ 906760 h 965123"/>
                <a:gd name="connsiteX2867" fmla="*/ 308652 w 1476653"/>
                <a:gd name="connsiteY2867" fmla="*/ 909705 h 965123"/>
                <a:gd name="connsiteX2868" fmla="*/ 306204 w 1476653"/>
                <a:gd name="connsiteY2868" fmla="*/ 911130 h 965123"/>
                <a:gd name="connsiteX2869" fmla="*/ 304807 w 1476653"/>
                <a:gd name="connsiteY2869" fmla="*/ 911075 h 965123"/>
                <a:gd name="connsiteX2870" fmla="*/ 303037 w 1476653"/>
                <a:gd name="connsiteY2870" fmla="*/ 911545 h 965123"/>
                <a:gd name="connsiteX2871" fmla="*/ 299206 w 1476653"/>
                <a:gd name="connsiteY2871" fmla="*/ 913122 h 965123"/>
                <a:gd name="connsiteX2872" fmla="*/ 297837 w 1476653"/>
                <a:gd name="connsiteY2872" fmla="*/ 913011 h 965123"/>
                <a:gd name="connsiteX2873" fmla="*/ 286178 w 1476653"/>
                <a:gd name="connsiteY2873" fmla="*/ 915735 h 965123"/>
                <a:gd name="connsiteX2874" fmla="*/ 285459 w 1476653"/>
                <a:gd name="connsiteY2874" fmla="*/ 915597 h 965123"/>
                <a:gd name="connsiteX2875" fmla="*/ 286468 w 1476653"/>
                <a:gd name="connsiteY2875" fmla="*/ 914173 h 965123"/>
                <a:gd name="connsiteX2876" fmla="*/ 290161 w 1476653"/>
                <a:gd name="connsiteY2876" fmla="*/ 912956 h 965123"/>
                <a:gd name="connsiteX2877" fmla="*/ 292747 w 1476653"/>
                <a:gd name="connsiteY2877" fmla="*/ 911573 h 965123"/>
                <a:gd name="connsiteX2878" fmla="*/ 296066 w 1476653"/>
                <a:gd name="connsiteY2878" fmla="*/ 908945 h 965123"/>
                <a:gd name="connsiteX2879" fmla="*/ 297657 w 1476653"/>
                <a:gd name="connsiteY2879" fmla="*/ 908129 h 965123"/>
                <a:gd name="connsiteX2880" fmla="*/ 298625 w 1476653"/>
                <a:gd name="connsiteY2880" fmla="*/ 906552 h 965123"/>
                <a:gd name="connsiteX2881" fmla="*/ 299925 w 1476653"/>
                <a:gd name="connsiteY2881" fmla="*/ 903233 h 965123"/>
                <a:gd name="connsiteX2882" fmla="*/ 300893 w 1476653"/>
                <a:gd name="connsiteY2882" fmla="*/ 902126 h 965123"/>
                <a:gd name="connsiteX2883" fmla="*/ 303811 w 1476653"/>
                <a:gd name="connsiteY2883" fmla="*/ 900232 h 965123"/>
                <a:gd name="connsiteX2884" fmla="*/ 305748 w 1476653"/>
                <a:gd name="connsiteY2884" fmla="*/ 899360 h 965123"/>
                <a:gd name="connsiteX2885" fmla="*/ 307891 w 1476653"/>
                <a:gd name="connsiteY2885" fmla="*/ 899540 h 965123"/>
                <a:gd name="connsiteX2886" fmla="*/ 311722 w 1476653"/>
                <a:gd name="connsiteY2886" fmla="*/ 901310 h 965123"/>
                <a:gd name="connsiteX2887" fmla="*/ 313852 w 1476653"/>
                <a:gd name="connsiteY2887" fmla="*/ 900550 h 965123"/>
                <a:gd name="connsiteX2888" fmla="*/ 314696 w 1476653"/>
                <a:gd name="connsiteY2888" fmla="*/ 899748 h 965123"/>
                <a:gd name="connsiteX2889" fmla="*/ 313963 w 1476653"/>
                <a:gd name="connsiteY2889" fmla="*/ 898489 h 965123"/>
                <a:gd name="connsiteX2890" fmla="*/ 314253 w 1476653"/>
                <a:gd name="connsiteY2890" fmla="*/ 896871 h 965123"/>
                <a:gd name="connsiteX2891" fmla="*/ 315415 w 1476653"/>
                <a:gd name="connsiteY2891" fmla="*/ 894229 h 965123"/>
                <a:gd name="connsiteX2892" fmla="*/ 317393 w 1476653"/>
                <a:gd name="connsiteY2892" fmla="*/ 892210 h 965123"/>
                <a:gd name="connsiteX2893" fmla="*/ 320131 w 1476653"/>
                <a:gd name="connsiteY2893" fmla="*/ 890785 h 965123"/>
                <a:gd name="connsiteX2894" fmla="*/ 323437 w 1476653"/>
                <a:gd name="connsiteY2894" fmla="*/ 890066 h 965123"/>
                <a:gd name="connsiteX2895" fmla="*/ 327351 w 1476653"/>
                <a:gd name="connsiteY2895" fmla="*/ 890066 h 965123"/>
                <a:gd name="connsiteX2896" fmla="*/ 329937 w 1476653"/>
                <a:gd name="connsiteY2896" fmla="*/ 890869 h 965123"/>
                <a:gd name="connsiteX2897" fmla="*/ 333740 w 1476653"/>
                <a:gd name="connsiteY2897" fmla="*/ 894838 h 965123"/>
                <a:gd name="connsiteX2898" fmla="*/ 334058 w 1476653"/>
                <a:gd name="connsiteY2898" fmla="*/ 896207 h 965123"/>
                <a:gd name="connsiteX2899" fmla="*/ 332081 w 1476653"/>
                <a:gd name="connsiteY2899" fmla="*/ 898295 h 965123"/>
                <a:gd name="connsiteX2900" fmla="*/ 330670 w 1476653"/>
                <a:gd name="connsiteY2900" fmla="*/ 900384 h 965123"/>
                <a:gd name="connsiteX2901" fmla="*/ 327102 w 1476653"/>
                <a:gd name="connsiteY2901" fmla="*/ 901601 h 965123"/>
                <a:gd name="connsiteX2902" fmla="*/ 267936 w 1476653"/>
                <a:gd name="connsiteY2902" fmla="*/ 908751 h 965123"/>
                <a:gd name="connsiteX2903" fmla="*/ 266774 w 1476653"/>
                <a:gd name="connsiteY2903" fmla="*/ 910563 h 965123"/>
                <a:gd name="connsiteX2904" fmla="*/ 266082 w 1476653"/>
                <a:gd name="connsiteY2904" fmla="*/ 911130 h 965123"/>
                <a:gd name="connsiteX2905" fmla="*/ 261878 w 1476653"/>
                <a:gd name="connsiteY2905" fmla="*/ 908516 h 965123"/>
                <a:gd name="connsiteX2906" fmla="*/ 258711 w 1476653"/>
                <a:gd name="connsiteY2906" fmla="*/ 907797 h 965123"/>
                <a:gd name="connsiteX2907" fmla="*/ 258780 w 1476653"/>
                <a:gd name="connsiteY2907" fmla="*/ 906511 h 965123"/>
                <a:gd name="connsiteX2908" fmla="*/ 259430 w 1476653"/>
                <a:gd name="connsiteY2908" fmla="*/ 905598 h 965123"/>
                <a:gd name="connsiteX2909" fmla="*/ 264768 w 1476653"/>
                <a:gd name="connsiteY2909" fmla="*/ 905708 h 965123"/>
                <a:gd name="connsiteX2910" fmla="*/ 266705 w 1476653"/>
                <a:gd name="connsiteY2910" fmla="*/ 906386 h 965123"/>
                <a:gd name="connsiteX2911" fmla="*/ 267700 w 1476653"/>
                <a:gd name="connsiteY2911" fmla="*/ 907659 h 965123"/>
                <a:gd name="connsiteX2912" fmla="*/ 267936 w 1476653"/>
                <a:gd name="connsiteY2912" fmla="*/ 908751 h 965123"/>
                <a:gd name="connsiteX2913" fmla="*/ 232599 w 1476653"/>
                <a:gd name="connsiteY2913" fmla="*/ 910757 h 965123"/>
                <a:gd name="connsiteX2914" fmla="*/ 230151 w 1476653"/>
                <a:gd name="connsiteY2914" fmla="*/ 911614 h 965123"/>
                <a:gd name="connsiteX2915" fmla="*/ 229791 w 1476653"/>
                <a:gd name="connsiteY2915" fmla="*/ 910812 h 965123"/>
                <a:gd name="connsiteX2916" fmla="*/ 230151 w 1476653"/>
                <a:gd name="connsiteY2916" fmla="*/ 908793 h 965123"/>
                <a:gd name="connsiteX2917" fmla="*/ 231741 w 1476653"/>
                <a:gd name="connsiteY2917" fmla="*/ 907672 h 965123"/>
                <a:gd name="connsiteX2918" fmla="*/ 236126 w 1476653"/>
                <a:gd name="connsiteY2918" fmla="*/ 905639 h 965123"/>
                <a:gd name="connsiteX2919" fmla="*/ 238076 w 1476653"/>
                <a:gd name="connsiteY2919" fmla="*/ 907009 h 965123"/>
                <a:gd name="connsiteX2920" fmla="*/ 238449 w 1476653"/>
                <a:gd name="connsiteY2920" fmla="*/ 908129 h 965123"/>
                <a:gd name="connsiteX2921" fmla="*/ 237951 w 1476653"/>
                <a:gd name="connsiteY2921" fmla="*/ 909332 h 965123"/>
                <a:gd name="connsiteX2922" fmla="*/ 236568 w 1476653"/>
                <a:gd name="connsiteY2922" fmla="*/ 910660 h 965123"/>
                <a:gd name="connsiteX2923" fmla="*/ 235241 w 1476653"/>
                <a:gd name="connsiteY2923" fmla="*/ 911088 h 965123"/>
                <a:gd name="connsiteX2924" fmla="*/ 233982 w 1476653"/>
                <a:gd name="connsiteY2924" fmla="*/ 910618 h 965123"/>
                <a:gd name="connsiteX2925" fmla="*/ 232599 w 1476653"/>
                <a:gd name="connsiteY2925" fmla="*/ 910757 h 965123"/>
                <a:gd name="connsiteX2926" fmla="*/ 106300 w 1476653"/>
                <a:gd name="connsiteY2926" fmla="*/ 892072 h 965123"/>
                <a:gd name="connsiteX2927" fmla="*/ 89787 w 1476653"/>
                <a:gd name="connsiteY2927" fmla="*/ 887494 h 965123"/>
                <a:gd name="connsiteX2928" fmla="*/ 87975 w 1476653"/>
                <a:gd name="connsiteY2928" fmla="*/ 885143 h 965123"/>
                <a:gd name="connsiteX2929" fmla="*/ 90672 w 1476653"/>
                <a:gd name="connsiteY2929" fmla="*/ 885405 h 965123"/>
                <a:gd name="connsiteX2930" fmla="*/ 93645 w 1476653"/>
                <a:gd name="connsiteY2930" fmla="*/ 886152 h 965123"/>
                <a:gd name="connsiteX2931" fmla="*/ 100478 w 1476653"/>
                <a:gd name="connsiteY2931" fmla="*/ 886374 h 965123"/>
                <a:gd name="connsiteX2932" fmla="*/ 108541 w 1476653"/>
                <a:gd name="connsiteY2932" fmla="*/ 887439 h 965123"/>
                <a:gd name="connsiteX2933" fmla="*/ 115165 w 1476653"/>
                <a:gd name="connsiteY2933" fmla="*/ 887439 h 965123"/>
                <a:gd name="connsiteX2934" fmla="*/ 120711 w 1476653"/>
                <a:gd name="connsiteY2934" fmla="*/ 887909 h 965123"/>
                <a:gd name="connsiteX2935" fmla="*/ 123132 w 1476653"/>
                <a:gd name="connsiteY2935" fmla="*/ 885917 h 965123"/>
                <a:gd name="connsiteX2936" fmla="*/ 119314 w 1476653"/>
                <a:gd name="connsiteY2936" fmla="*/ 882888 h 965123"/>
                <a:gd name="connsiteX2937" fmla="*/ 118886 w 1476653"/>
                <a:gd name="connsiteY2937" fmla="*/ 881533 h 965123"/>
                <a:gd name="connsiteX2938" fmla="*/ 121403 w 1476653"/>
                <a:gd name="connsiteY2938" fmla="*/ 881173 h 965123"/>
                <a:gd name="connsiteX2939" fmla="*/ 123823 w 1476653"/>
                <a:gd name="connsiteY2939" fmla="*/ 880136 h 965123"/>
                <a:gd name="connsiteX2940" fmla="*/ 128664 w 1476653"/>
                <a:gd name="connsiteY2940" fmla="*/ 879763 h 965123"/>
                <a:gd name="connsiteX2941" fmla="*/ 131250 w 1476653"/>
                <a:gd name="connsiteY2941" fmla="*/ 883732 h 965123"/>
                <a:gd name="connsiteX2942" fmla="*/ 131375 w 1476653"/>
                <a:gd name="connsiteY2942" fmla="*/ 885751 h 965123"/>
                <a:gd name="connsiteX2943" fmla="*/ 130240 w 1476653"/>
                <a:gd name="connsiteY2943" fmla="*/ 887646 h 965123"/>
                <a:gd name="connsiteX2944" fmla="*/ 128664 w 1476653"/>
                <a:gd name="connsiteY2944" fmla="*/ 889444 h 965123"/>
                <a:gd name="connsiteX2945" fmla="*/ 125040 w 1476653"/>
                <a:gd name="connsiteY2945" fmla="*/ 889236 h 965123"/>
                <a:gd name="connsiteX2946" fmla="*/ 124127 w 1476653"/>
                <a:gd name="connsiteY2946" fmla="*/ 890122 h 965123"/>
                <a:gd name="connsiteX2947" fmla="*/ 124584 w 1476653"/>
                <a:gd name="connsiteY2947" fmla="*/ 893911 h 965123"/>
                <a:gd name="connsiteX2948" fmla="*/ 116950 w 1476653"/>
                <a:gd name="connsiteY2948" fmla="*/ 893994 h 965123"/>
                <a:gd name="connsiteX2949" fmla="*/ 106300 w 1476653"/>
                <a:gd name="connsiteY2949" fmla="*/ 892072 h 965123"/>
                <a:gd name="connsiteX2950" fmla="*/ 175908 w 1476653"/>
                <a:gd name="connsiteY2950" fmla="*/ 906607 h 965123"/>
                <a:gd name="connsiteX2951" fmla="*/ 173460 w 1476653"/>
                <a:gd name="connsiteY2951" fmla="*/ 906483 h 965123"/>
                <a:gd name="connsiteX2952" fmla="*/ 171372 w 1476653"/>
                <a:gd name="connsiteY2952" fmla="*/ 904837 h 965123"/>
                <a:gd name="connsiteX2953" fmla="*/ 173460 w 1476653"/>
                <a:gd name="connsiteY2953" fmla="*/ 902749 h 965123"/>
                <a:gd name="connsiteX2954" fmla="*/ 175134 w 1476653"/>
                <a:gd name="connsiteY2954" fmla="*/ 901836 h 965123"/>
                <a:gd name="connsiteX2955" fmla="*/ 177914 w 1476653"/>
                <a:gd name="connsiteY2955" fmla="*/ 901006 h 965123"/>
                <a:gd name="connsiteX2956" fmla="*/ 180182 w 1476653"/>
                <a:gd name="connsiteY2956" fmla="*/ 902707 h 965123"/>
                <a:gd name="connsiteX2957" fmla="*/ 181427 w 1476653"/>
                <a:gd name="connsiteY2957" fmla="*/ 905584 h 965123"/>
                <a:gd name="connsiteX2958" fmla="*/ 175908 w 1476653"/>
                <a:gd name="connsiteY2958" fmla="*/ 906607 h 965123"/>
                <a:gd name="connsiteX2959" fmla="*/ 141291 w 1476653"/>
                <a:gd name="connsiteY2959" fmla="*/ 900605 h 965123"/>
                <a:gd name="connsiteX2960" fmla="*/ 146298 w 1476653"/>
                <a:gd name="connsiteY2960" fmla="*/ 904837 h 965123"/>
                <a:gd name="connsiteX2961" fmla="*/ 153586 w 1476653"/>
                <a:gd name="connsiteY2961" fmla="*/ 907437 h 965123"/>
                <a:gd name="connsiteX2962" fmla="*/ 156048 w 1476653"/>
                <a:gd name="connsiteY2962" fmla="*/ 908917 h 965123"/>
                <a:gd name="connsiteX2963" fmla="*/ 155868 w 1476653"/>
                <a:gd name="connsiteY2963" fmla="*/ 909498 h 965123"/>
                <a:gd name="connsiteX2964" fmla="*/ 150958 w 1476653"/>
                <a:gd name="connsiteY2964" fmla="*/ 908502 h 965123"/>
                <a:gd name="connsiteX2965" fmla="*/ 149492 w 1476653"/>
                <a:gd name="connsiteY2965" fmla="*/ 907603 h 965123"/>
                <a:gd name="connsiteX2966" fmla="*/ 145053 w 1476653"/>
                <a:gd name="connsiteY2966" fmla="*/ 907133 h 965123"/>
                <a:gd name="connsiteX2967" fmla="*/ 142259 w 1476653"/>
                <a:gd name="connsiteY2967" fmla="*/ 906220 h 965123"/>
                <a:gd name="connsiteX2968" fmla="*/ 136423 w 1476653"/>
                <a:gd name="connsiteY2968" fmla="*/ 902749 h 965123"/>
                <a:gd name="connsiteX2969" fmla="*/ 131333 w 1476653"/>
                <a:gd name="connsiteY2969" fmla="*/ 901504 h 965123"/>
                <a:gd name="connsiteX2970" fmla="*/ 130171 w 1476653"/>
                <a:gd name="connsiteY2970" fmla="*/ 900716 h 965123"/>
                <a:gd name="connsiteX2971" fmla="*/ 128996 w 1476653"/>
                <a:gd name="connsiteY2971" fmla="*/ 899222 h 965123"/>
                <a:gd name="connsiteX2972" fmla="*/ 127848 w 1476653"/>
                <a:gd name="connsiteY2972" fmla="*/ 897023 h 965123"/>
                <a:gd name="connsiteX2973" fmla="*/ 128138 w 1476653"/>
                <a:gd name="connsiteY2973" fmla="*/ 896013 h 965123"/>
                <a:gd name="connsiteX2974" fmla="*/ 129867 w 1476653"/>
                <a:gd name="connsiteY2974" fmla="*/ 896290 h 965123"/>
                <a:gd name="connsiteX2975" fmla="*/ 133601 w 1476653"/>
                <a:gd name="connsiteY2975" fmla="*/ 899264 h 965123"/>
                <a:gd name="connsiteX2976" fmla="*/ 134320 w 1476653"/>
                <a:gd name="connsiteY2976" fmla="*/ 898766 h 965123"/>
                <a:gd name="connsiteX2977" fmla="*/ 138400 w 1476653"/>
                <a:gd name="connsiteY2977" fmla="*/ 898973 h 965123"/>
                <a:gd name="connsiteX2978" fmla="*/ 141291 w 1476653"/>
                <a:gd name="connsiteY2978" fmla="*/ 900605 h 965123"/>
                <a:gd name="connsiteX2979" fmla="*/ 66372 w 1476653"/>
                <a:gd name="connsiteY2979" fmla="*/ 877080 h 965123"/>
                <a:gd name="connsiteX2980" fmla="*/ 65099 w 1476653"/>
                <a:gd name="connsiteY2980" fmla="*/ 878186 h 965123"/>
                <a:gd name="connsiteX2981" fmla="*/ 62887 w 1476653"/>
                <a:gd name="connsiteY2981" fmla="*/ 875489 h 965123"/>
                <a:gd name="connsiteX2982" fmla="*/ 62389 w 1476653"/>
                <a:gd name="connsiteY2982" fmla="*/ 873857 h 965123"/>
                <a:gd name="connsiteX2983" fmla="*/ 62721 w 1476653"/>
                <a:gd name="connsiteY2983" fmla="*/ 872529 h 965123"/>
                <a:gd name="connsiteX2984" fmla="*/ 64422 w 1476653"/>
                <a:gd name="connsiteY2984" fmla="*/ 870884 h 965123"/>
                <a:gd name="connsiteX2985" fmla="*/ 66704 w 1476653"/>
                <a:gd name="connsiteY2985" fmla="*/ 871824 h 965123"/>
                <a:gd name="connsiteX2986" fmla="*/ 67686 w 1476653"/>
                <a:gd name="connsiteY2986" fmla="*/ 873249 h 965123"/>
                <a:gd name="connsiteX2987" fmla="*/ 68294 w 1476653"/>
                <a:gd name="connsiteY2987" fmla="*/ 875337 h 965123"/>
                <a:gd name="connsiteX2988" fmla="*/ 68267 w 1476653"/>
                <a:gd name="connsiteY2988" fmla="*/ 876485 h 965123"/>
                <a:gd name="connsiteX2989" fmla="*/ 66372 w 1476653"/>
                <a:gd name="connsiteY2989" fmla="*/ 877080 h 965123"/>
                <a:gd name="connsiteX2990" fmla="*/ 46913 w 1476653"/>
                <a:gd name="connsiteY2990" fmla="*/ 876250 h 965123"/>
                <a:gd name="connsiteX2991" fmla="*/ 46387 w 1476653"/>
                <a:gd name="connsiteY2991" fmla="*/ 877909 h 965123"/>
                <a:gd name="connsiteX2992" fmla="*/ 49831 w 1476653"/>
                <a:gd name="connsiteY2992" fmla="*/ 879154 h 965123"/>
                <a:gd name="connsiteX2993" fmla="*/ 50536 w 1476653"/>
                <a:gd name="connsiteY2993" fmla="*/ 880440 h 965123"/>
                <a:gd name="connsiteX2994" fmla="*/ 49181 w 1476653"/>
                <a:gd name="connsiteY2994" fmla="*/ 883538 h 965123"/>
                <a:gd name="connsiteX2995" fmla="*/ 48351 w 1476653"/>
                <a:gd name="connsiteY2995" fmla="*/ 884202 h 965123"/>
                <a:gd name="connsiteX2996" fmla="*/ 47770 w 1476653"/>
                <a:gd name="connsiteY2996" fmla="*/ 884202 h 965123"/>
                <a:gd name="connsiteX2997" fmla="*/ 46857 w 1476653"/>
                <a:gd name="connsiteY2997" fmla="*/ 882999 h 965123"/>
                <a:gd name="connsiteX2998" fmla="*/ 44797 w 1476653"/>
                <a:gd name="connsiteY2998" fmla="*/ 883995 h 965123"/>
                <a:gd name="connsiteX2999" fmla="*/ 36872 w 1476653"/>
                <a:gd name="connsiteY2999" fmla="*/ 885129 h 965123"/>
                <a:gd name="connsiteX3000" fmla="*/ 35876 w 1476653"/>
                <a:gd name="connsiteY3000" fmla="*/ 882128 h 965123"/>
                <a:gd name="connsiteX3001" fmla="*/ 30717 w 1476653"/>
                <a:gd name="connsiteY3001" fmla="*/ 883898 h 965123"/>
                <a:gd name="connsiteX3002" fmla="*/ 37148 w 1476653"/>
                <a:gd name="connsiteY3002" fmla="*/ 876236 h 965123"/>
                <a:gd name="connsiteX3003" fmla="*/ 40661 w 1476653"/>
                <a:gd name="connsiteY3003" fmla="*/ 876208 h 965123"/>
                <a:gd name="connsiteX3004" fmla="*/ 42196 w 1476653"/>
                <a:gd name="connsiteY3004" fmla="*/ 875655 h 965123"/>
                <a:gd name="connsiteX3005" fmla="*/ 43068 w 1476653"/>
                <a:gd name="connsiteY3005" fmla="*/ 872958 h 965123"/>
                <a:gd name="connsiteX3006" fmla="*/ 46304 w 1476653"/>
                <a:gd name="connsiteY3006" fmla="*/ 869266 h 965123"/>
                <a:gd name="connsiteX3007" fmla="*/ 49181 w 1476653"/>
                <a:gd name="connsiteY3007" fmla="*/ 870759 h 965123"/>
                <a:gd name="connsiteX3008" fmla="*/ 49775 w 1476653"/>
                <a:gd name="connsiteY3008" fmla="*/ 873138 h 965123"/>
                <a:gd name="connsiteX3009" fmla="*/ 49208 w 1476653"/>
                <a:gd name="connsiteY3009" fmla="*/ 874272 h 965123"/>
                <a:gd name="connsiteX3010" fmla="*/ 46913 w 1476653"/>
                <a:gd name="connsiteY3010" fmla="*/ 876250 h 965123"/>
                <a:gd name="connsiteX3011" fmla="*/ 27619 w 1476653"/>
                <a:gd name="connsiteY3011" fmla="*/ 876208 h 965123"/>
                <a:gd name="connsiteX3012" fmla="*/ 26513 w 1476653"/>
                <a:gd name="connsiteY3012" fmla="*/ 876457 h 965123"/>
                <a:gd name="connsiteX3013" fmla="*/ 24756 w 1476653"/>
                <a:gd name="connsiteY3013" fmla="*/ 876236 h 965123"/>
                <a:gd name="connsiteX3014" fmla="*/ 20566 w 1476653"/>
                <a:gd name="connsiteY3014" fmla="*/ 873705 h 965123"/>
                <a:gd name="connsiteX3015" fmla="*/ 17786 w 1476653"/>
                <a:gd name="connsiteY3015" fmla="*/ 872682 h 965123"/>
                <a:gd name="connsiteX3016" fmla="*/ 14633 w 1476653"/>
                <a:gd name="connsiteY3016" fmla="*/ 871658 h 965123"/>
                <a:gd name="connsiteX3017" fmla="*/ 12005 w 1476653"/>
                <a:gd name="connsiteY3017" fmla="*/ 871478 h 965123"/>
                <a:gd name="connsiteX3018" fmla="*/ 12074 w 1476653"/>
                <a:gd name="connsiteY3018" fmla="*/ 870109 h 965123"/>
                <a:gd name="connsiteX3019" fmla="*/ 12572 w 1476653"/>
                <a:gd name="connsiteY3019" fmla="*/ 869238 h 965123"/>
                <a:gd name="connsiteX3020" fmla="*/ 23415 w 1476653"/>
                <a:gd name="connsiteY3020" fmla="*/ 871008 h 965123"/>
                <a:gd name="connsiteX3021" fmla="*/ 26250 w 1476653"/>
                <a:gd name="connsiteY3021" fmla="*/ 870662 h 965123"/>
                <a:gd name="connsiteX3022" fmla="*/ 28394 w 1476653"/>
                <a:gd name="connsiteY3022" fmla="*/ 869556 h 965123"/>
                <a:gd name="connsiteX3023" fmla="*/ 31091 w 1476653"/>
                <a:gd name="connsiteY3023" fmla="*/ 866928 h 965123"/>
                <a:gd name="connsiteX3024" fmla="*/ 32543 w 1476653"/>
                <a:gd name="connsiteY3024" fmla="*/ 866444 h 965123"/>
                <a:gd name="connsiteX3025" fmla="*/ 33151 w 1476653"/>
                <a:gd name="connsiteY3025" fmla="*/ 866762 h 965123"/>
                <a:gd name="connsiteX3026" fmla="*/ 33967 w 1476653"/>
                <a:gd name="connsiteY3026" fmla="*/ 868629 h 965123"/>
                <a:gd name="connsiteX3027" fmla="*/ 32764 w 1476653"/>
                <a:gd name="connsiteY3027" fmla="*/ 870095 h 965123"/>
                <a:gd name="connsiteX3028" fmla="*/ 30925 w 1476653"/>
                <a:gd name="connsiteY3028" fmla="*/ 870980 h 965123"/>
                <a:gd name="connsiteX3029" fmla="*/ 29929 w 1476653"/>
                <a:gd name="connsiteY3029" fmla="*/ 872142 h 965123"/>
                <a:gd name="connsiteX3030" fmla="*/ 27619 w 1476653"/>
                <a:gd name="connsiteY3030" fmla="*/ 876208 h 965123"/>
                <a:gd name="connsiteX3031" fmla="*/ 4910 w 1476653"/>
                <a:gd name="connsiteY3031" fmla="*/ 869791 h 965123"/>
                <a:gd name="connsiteX3032" fmla="*/ 3554 w 1476653"/>
                <a:gd name="connsiteY3032" fmla="*/ 871091 h 965123"/>
                <a:gd name="connsiteX3033" fmla="*/ 2877 w 1476653"/>
                <a:gd name="connsiteY3033" fmla="*/ 870732 h 965123"/>
                <a:gd name="connsiteX3034" fmla="*/ 180 w 1476653"/>
                <a:gd name="connsiteY3034" fmla="*/ 866403 h 965123"/>
                <a:gd name="connsiteX3035" fmla="*/ 0 w 1476653"/>
                <a:gd name="connsiteY3035" fmla="*/ 865269 h 965123"/>
                <a:gd name="connsiteX3036" fmla="*/ 2849 w 1476653"/>
                <a:gd name="connsiteY3036" fmla="*/ 865089 h 965123"/>
                <a:gd name="connsiteX3037" fmla="*/ 3955 w 1476653"/>
                <a:gd name="connsiteY3037" fmla="*/ 864439 h 965123"/>
                <a:gd name="connsiteX3038" fmla="*/ 4232 w 1476653"/>
                <a:gd name="connsiteY3038" fmla="*/ 863083 h 965123"/>
                <a:gd name="connsiteX3039" fmla="*/ 3319 w 1476653"/>
                <a:gd name="connsiteY3039" fmla="*/ 860580 h 965123"/>
                <a:gd name="connsiteX3040" fmla="*/ 1189 w 1476653"/>
                <a:gd name="connsiteY3040" fmla="*/ 856970 h 965123"/>
                <a:gd name="connsiteX3041" fmla="*/ 719 w 1476653"/>
                <a:gd name="connsiteY3041" fmla="*/ 854840 h 965123"/>
                <a:gd name="connsiteX3042" fmla="*/ 1922 w 1476653"/>
                <a:gd name="connsiteY3042" fmla="*/ 854190 h 965123"/>
                <a:gd name="connsiteX3043" fmla="*/ 3707 w 1476653"/>
                <a:gd name="connsiteY3043" fmla="*/ 854273 h 965123"/>
                <a:gd name="connsiteX3044" fmla="*/ 8464 w 1476653"/>
                <a:gd name="connsiteY3044" fmla="*/ 856293 h 965123"/>
                <a:gd name="connsiteX3045" fmla="*/ 9778 w 1476653"/>
                <a:gd name="connsiteY3045" fmla="*/ 860151 h 965123"/>
                <a:gd name="connsiteX3046" fmla="*/ 11272 w 1476653"/>
                <a:gd name="connsiteY3046" fmla="*/ 861963 h 965123"/>
                <a:gd name="connsiteX3047" fmla="*/ 15504 w 1476653"/>
                <a:gd name="connsiteY3047" fmla="*/ 864632 h 965123"/>
                <a:gd name="connsiteX3048" fmla="*/ 12655 w 1476653"/>
                <a:gd name="connsiteY3048" fmla="*/ 864743 h 965123"/>
                <a:gd name="connsiteX3049" fmla="*/ 10843 w 1476653"/>
                <a:gd name="connsiteY3049" fmla="*/ 865269 h 965123"/>
                <a:gd name="connsiteX3050" fmla="*/ 7247 w 1476653"/>
                <a:gd name="connsiteY3050" fmla="*/ 868837 h 965123"/>
                <a:gd name="connsiteX3051" fmla="*/ 4910 w 1476653"/>
                <a:gd name="connsiteY3051" fmla="*/ 869791 h 965123"/>
                <a:gd name="connsiteX3052" fmla="*/ 62873 w 1476653"/>
                <a:gd name="connsiteY3052" fmla="*/ 886208 h 965123"/>
                <a:gd name="connsiteX3053" fmla="*/ 59968 w 1476653"/>
                <a:gd name="connsiteY3053" fmla="*/ 886180 h 965123"/>
                <a:gd name="connsiteX3054" fmla="*/ 57631 w 1476653"/>
                <a:gd name="connsiteY3054" fmla="*/ 882695 h 965123"/>
                <a:gd name="connsiteX3055" fmla="*/ 58973 w 1476653"/>
                <a:gd name="connsiteY3055" fmla="*/ 880385 h 965123"/>
                <a:gd name="connsiteX3056" fmla="*/ 61656 w 1476653"/>
                <a:gd name="connsiteY3056" fmla="*/ 883939 h 965123"/>
                <a:gd name="connsiteX3057" fmla="*/ 62873 w 1476653"/>
                <a:gd name="connsiteY3057" fmla="*/ 886208 h 965123"/>
                <a:gd name="connsiteX3058" fmla="*/ 54312 w 1476653"/>
                <a:gd name="connsiteY3058" fmla="*/ 883704 h 965123"/>
                <a:gd name="connsiteX3059" fmla="*/ 51283 w 1476653"/>
                <a:gd name="connsiteY3059" fmla="*/ 885668 h 965123"/>
                <a:gd name="connsiteX3060" fmla="*/ 50467 w 1476653"/>
                <a:gd name="connsiteY3060" fmla="*/ 883787 h 965123"/>
                <a:gd name="connsiteX3061" fmla="*/ 51615 w 1476653"/>
                <a:gd name="connsiteY3061" fmla="*/ 879790 h 965123"/>
                <a:gd name="connsiteX3062" fmla="*/ 53067 w 1476653"/>
                <a:gd name="connsiteY3062" fmla="*/ 879251 h 965123"/>
                <a:gd name="connsiteX3063" fmla="*/ 54741 w 1476653"/>
                <a:gd name="connsiteY3063" fmla="*/ 883234 h 965123"/>
                <a:gd name="connsiteX3064" fmla="*/ 54312 w 1476653"/>
                <a:gd name="connsiteY3064" fmla="*/ 883704 h 96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</a:cxnLst>
              <a:rect l="l" t="t" r="r" b="b"/>
              <a:pathLst>
                <a:path w="1476653" h="965123">
                  <a:moveTo>
                    <a:pt x="1165636" y="140060"/>
                  </a:moveTo>
                  <a:lnTo>
                    <a:pt x="1165291" y="157708"/>
                  </a:lnTo>
                  <a:lnTo>
                    <a:pt x="1164945" y="175272"/>
                  </a:lnTo>
                  <a:lnTo>
                    <a:pt x="1164599" y="192740"/>
                  </a:lnTo>
                  <a:lnTo>
                    <a:pt x="1164253" y="210180"/>
                  </a:lnTo>
                  <a:lnTo>
                    <a:pt x="1163894" y="227509"/>
                  </a:lnTo>
                  <a:lnTo>
                    <a:pt x="1163548" y="244797"/>
                  </a:lnTo>
                  <a:lnTo>
                    <a:pt x="1163202" y="262002"/>
                  </a:lnTo>
                  <a:lnTo>
                    <a:pt x="1162843" y="279110"/>
                  </a:lnTo>
                  <a:lnTo>
                    <a:pt x="1162497" y="296177"/>
                  </a:lnTo>
                  <a:lnTo>
                    <a:pt x="1162137" y="313175"/>
                  </a:lnTo>
                  <a:lnTo>
                    <a:pt x="1161792" y="330144"/>
                  </a:lnTo>
                  <a:lnTo>
                    <a:pt x="1161473" y="347031"/>
                  </a:lnTo>
                  <a:lnTo>
                    <a:pt x="1161128" y="363849"/>
                  </a:lnTo>
                  <a:lnTo>
                    <a:pt x="1160810" y="380570"/>
                  </a:lnTo>
                  <a:lnTo>
                    <a:pt x="1160491" y="397291"/>
                  </a:lnTo>
                  <a:lnTo>
                    <a:pt x="1160187" y="413901"/>
                  </a:lnTo>
                  <a:lnTo>
                    <a:pt x="1159869" y="430470"/>
                  </a:lnTo>
                  <a:lnTo>
                    <a:pt x="1159551" y="446997"/>
                  </a:lnTo>
                  <a:lnTo>
                    <a:pt x="1159233" y="463483"/>
                  </a:lnTo>
                  <a:lnTo>
                    <a:pt x="1158929" y="479913"/>
                  </a:lnTo>
                  <a:lnTo>
                    <a:pt x="1158611" y="496316"/>
                  </a:lnTo>
                  <a:lnTo>
                    <a:pt x="1158306" y="512622"/>
                  </a:lnTo>
                  <a:lnTo>
                    <a:pt x="1157988" y="528928"/>
                  </a:lnTo>
                  <a:lnTo>
                    <a:pt x="1157670" y="545137"/>
                  </a:lnTo>
                  <a:lnTo>
                    <a:pt x="1157352" y="561291"/>
                  </a:lnTo>
                  <a:lnTo>
                    <a:pt x="1157048" y="577445"/>
                  </a:lnTo>
                  <a:lnTo>
                    <a:pt x="1156730" y="593530"/>
                  </a:lnTo>
                  <a:lnTo>
                    <a:pt x="1156412" y="609573"/>
                  </a:lnTo>
                  <a:lnTo>
                    <a:pt x="1156107" y="625561"/>
                  </a:lnTo>
                  <a:lnTo>
                    <a:pt x="1155775" y="641493"/>
                  </a:lnTo>
                  <a:lnTo>
                    <a:pt x="1155471" y="657440"/>
                  </a:lnTo>
                  <a:lnTo>
                    <a:pt x="1155153" y="673317"/>
                  </a:lnTo>
                  <a:lnTo>
                    <a:pt x="1161570" y="675654"/>
                  </a:lnTo>
                  <a:lnTo>
                    <a:pt x="1167918" y="677964"/>
                  </a:lnTo>
                  <a:lnTo>
                    <a:pt x="1169952" y="673607"/>
                  </a:lnTo>
                  <a:lnTo>
                    <a:pt x="1176797" y="677065"/>
                  </a:lnTo>
                  <a:lnTo>
                    <a:pt x="1182814" y="680080"/>
                  </a:lnTo>
                  <a:lnTo>
                    <a:pt x="1186686" y="676304"/>
                  </a:lnTo>
                  <a:lnTo>
                    <a:pt x="1190891" y="672252"/>
                  </a:lnTo>
                  <a:lnTo>
                    <a:pt x="1196492" y="671989"/>
                  </a:lnTo>
                  <a:lnTo>
                    <a:pt x="1202785" y="671685"/>
                  </a:lnTo>
                  <a:lnTo>
                    <a:pt x="1206989" y="671464"/>
                  </a:lnTo>
                  <a:lnTo>
                    <a:pt x="1206989" y="674977"/>
                  </a:lnTo>
                  <a:lnTo>
                    <a:pt x="1205233" y="680730"/>
                  </a:lnTo>
                  <a:lnTo>
                    <a:pt x="1203919" y="685585"/>
                  </a:lnTo>
                  <a:lnTo>
                    <a:pt x="1207404" y="690024"/>
                  </a:lnTo>
                  <a:lnTo>
                    <a:pt x="1207750" y="690480"/>
                  </a:lnTo>
                  <a:lnTo>
                    <a:pt x="1212507" y="693039"/>
                  </a:lnTo>
                  <a:lnTo>
                    <a:pt x="1216947" y="695432"/>
                  </a:lnTo>
                  <a:lnTo>
                    <a:pt x="1218980" y="702070"/>
                  </a:lnTo>
                  <a:lnTo>
                    <a:pt x="1223876" y="707146"/>
                  </a:lnTo>
                  <a:lnTo>
                    <a:pt x="1227610" y="711005"/>
                  </a:lnTo>
                  <a:lnTo>
                    <a:pt x="1231220" y="714725"/>
                  </a:lnTo>
                  <a:lnTo>
                    <a:pt x="1236351" y="719981"/>
                  </a:lnTo>
                  <a:lnTo>
                    <a:pt x="1240002" y="723673"/>
                  </a:lnTo>
                  <a:lnTo>
                    <a:pt x="1244857" y="728583"/>
                  </a:lnTo>
                  <a:lnTo>
                    <a:pt x="1247775" y="731501"/>
                  </a:lnTo>
                  <a:lnTo>
                    <a:pt x="1249227" y="737227"/>
                  </a:lnTo>
                  <a:lnTo>
                    <a:pt x="1251011" y="744073"/>
                  </a:lnTo>
                  <a:lnTo>
                    <a:pt x="1250043" y="748167"/>
                  </a:lnTo>
                  <a:lnTo>
                    <a:pt x="1252353" y="748762"/>
                  </a:lnTo>
                  <a:lnTo>
                    <a:pt x="1256723" y="744115"/>
                  </a:lnTo>
                  <a:lnTo>
                    <a:pt x="1260858" y="741183"/>
                  </a:lnTo>
                  <a:lnTo>
                    <a:pt x="1265934" y="737573"/>
                  </a:lnTo>
                  <a:lnTo>
                    <a:pt x="1269336" y="735111"/>
                  </a:lnTo>
                  <a:lnTo>
                    <a:pt x="1275823" y="734834"/>
                  </a:lnTo>
                  <a:lnTo>
                    <a:pt x="1278700" y="727836"/>
                  </a:lnTo>
                  <a:lnTo>
                    <a:pt x="1278409" y="718224"/>
                  </a:lnTo>
                  <a:lnTo>
                    <a:pt x="1281659" y="718293"/>
                  </a:lnTo>
                  <a:lnTo>
                    <a:pt x="1283568" y="716952"/>
                  </a:lnTo>
                  <a:lnTo>
                    <a:pt x="1284315" y="714089"/>
                  </a:lnTo>
                  <a:lnTo>
                    <a:pt x="1282143" y="710286"/>
                  </a:lnTo>
                  <a:lnTo>
                    <a:pt x="1288215" y="708266"/>
                  </a:lnTo>
                  <a:lnTo>
                    <a:pt x="1292613" y="706814"/>
                  </a:lnTo>
                  <a:lnTo>
                    <a:pt x="1298795" y="703025"/>
                  </a:lnTo>
                  <a:lnTo>
                    <a:pt x="1304853" y="699277"/>
                  </a:lnTo>
                  <a:lnTo>
                    <a:pt x="1307909" y="701877"/>
                  </a:lnTo>
                  <a:lnTo>
                    <a:pt x="1310938" y="704380"/>
                  </a:lnTo>
                  <a:lnTo>
                    <a:pt x="1316954" y="710396"/>
                  </a:lnTo>
                  <a:lnTo>
                    <a:pt x="1317411" y="711876"/>
                  </a:lnTo>
                  <a:lnTo>
                    <a:pt x="1317148" y="714822"/>
                  </a:lnTo>
                  <a:lnTo>
                    <a:pt x="1316733" y="717782"/>
                  </a:lnTo>
                  <a:lnTo>
                    <a:pt x="1320592" y="725859"/>
                  </a:lnTo>
                  <a:lnTo>
                    <a:pt x="1321657" y="726730"/>
                  </a:lnTo>
                  <a:lnTo>
                    <a:pt x="1324630" y="727726"/>
                  </a:lnTo>
                  <a:lnTo>
                    <a:pt x="1328212" y="730284"/>
                  </a:lnTo>
                  <a:lnTo>
                    <a:pt x="1329830" y="732566"/>
                  </a:lnTo>
                  <a:lnTo>
                    <a:pt x="1335031" y="736079"/>
                  </a:lnTo>
                  <a:lnTo>
                    <a:pt x="1335943" y="737601"/>
                  </a:lnTo>
                  <a:lnTo>
                    <a:pt x="1336552" y="740076"/>
                  </a:lnTo>
                  <a:lnTo>
                    <a:pt x="1337479" y="742220"/>
                  </a:lnTo>
                  <a:lnTo>
                    <a:pt x="1338502" y="743714"/>
                  </a:lnTo>
                  <a:lnTo>
                    <a:pt x="1339525" y="745885"/>
                  </a:lnTo>
                  <a:lnTo>
                    <a:pt x="1341835" y="748374"/>
                  </a:lnTo>
                  <a:lnTo>
                    <a:pt x="1346150" y="751030"/>
                  </a:lnTo>
                  <a:lnTo>
                    <a:pt x="1349124" y="752883"/>
                  </a:lnTo>
                  <a:lnTo>
                    <a:pt x="1353328" y="755483"/>
                  </a:lnTo>
                  <a:lnTo>
                    <a:pt x="1357782" y="761001"/>
                  </a:lnTo>
                  <a:lnTo>
                    <a:pt x="1361640" y="765787"/>
                  </a:lnTo>
                  <a:lnTo>
                    <a:pt x="1365997" y="770475"/>
                  </a:lnTo>
                  <a:lnTo>
                    <a:pt x="1365651" y="774472"/>
                  </a:lnTo>
                  <a:lnTo>
                    <a:pt x="1370174" y="780295"/>
                  </a:lnTo>
                  <a:lnTo>
                    <a:pt x="1375042" y="787722"/>
                  </a:lnTo>
                  <a:lnTo>
                    <a:pt x="1378845" y="794346"/>
                  </a:lnTo>
                  <a:lnTo>
                    <a:pt x="1381501" y="797998"/>
                  </a:lnTo>
                  <a:lnTo>
                    <a:pt x="1384778" y="803336"/>
                  </a:lnTo>
                  <a:lnTo>
                    <a:pt x="1388775" y="809850"/>
                  </a:lnTo>
                  <a:lnTo>
                    <a:pt x="1393367" y="817250"/>
                  </a:lnTo>
                  <a:lnTo>
                    <a:pt x="1396825" y="821938"/>
                  </a:lnTo>
                  <a:lnTo>
                    <a:pt x="1401361" y="828549"/>
                  </a:lnTo>
                  <a:lnTo>
                    <a:pt x="1403684" y="832491"/>
                  </a:lnTo>
                  <a:lnTo>
                    <a:pt x="1402551" y="835395"/>
                  </a:lnTo>
                  <a:lnTo>
                    <a:pt x="1401126" y="839005"/>
                  </a:lnTo>
                  <a:lnTo>
                    <a:pt x="1406451" y="840249"/>
                  </a:lnTo>
                  <a:lnTo>
                    <a:pt x="1410143" y="841107"/>
                  </a:lnTo>
                  <a:lnTo>
                    <a:pt x="1409535" y="845049"/>
                  </a:lnTo>
                  <a:lnTo>
                    <a:pt x="1408746" y="850249"/>
                  </a:lnTo>
                  <a:lnTo>
                    <a:pt x="1413020" y="851908"/>
                  </a:lnTo>
                  <a:lnTo>
                    <a:pt x="1415911" y="853056"/>
                  </a:lnTo>
                  <a:lnTo>
                    <a:pt x="1415565" y="855767"/>
                  </a:lnTo>
                  <a:lnTo>
                    <a:pt x="1417349" y="858671"/>
                  </a:lnTo>
                  <a:lnTo>
                    <a:pt x="1418027" y="863637"/>
                  </a:lnTo>
                  <a:lnTo>
                    <a:pt x="1422992" y="862890"/>
                  </a:lnTo>
                  <a:lnTo>
                    <a:pt x="1425191" y="862572"/>
                  </a:lnTo>
                  <a:lnTo>
                    <a:pt x="1428372" y="864522"/>
                  </a:lnTo>
                  <a:lnTo>
                    <a:pt x="1432562" y="867094"/>
                  </a:lnTo>
                  <a:lnTo>
                    <a:pt x="1436767" y="869473"/>
                  </a:lnTo>
                  <a:lnTo>
                    <a:pt x="1440363" y="871506"/>
                  </a:lnTo>
                  <a:lnTo>
                    <a:pt x="1444954" y="872446"/>
                  </a:lnTo>
                  <a:lnTo>
                    <a:pt x="1450625" y="873926"/>
                  </a:lnTo>
                  <a:lnTo>
                    <a:pt x="1453737" y="877744"/>
                  </a:lnTo>
                  <a:lnTo>
                    <a:pt x="1458923" y="878988"/>
                  </a:lnTo>
                  <a:lnTo>
                    <a:pt x="1461343" y="884465"/>
                  </a:lnTo>
                  <a:lnTo>
                    <a:pt x="1467360" y="885931"/>
                  </a:lnTo>
                  <a:lnTo>
                    <a:pt x="1470623" y="884258"/>
                  </a:lnTo>
                  <a:lnTo>
                    <a:pt x="1472076" y="886415"/>
                  </a:lnTo>
                  <a:lnTo>
                    <a:pt x="1473320" y="888988"/>
                  </a:lnTo>
                  <a:lnTo>
                    <a:pt x="1473929" y="892265"/>
                  </a:lnTo>
                  <a:lnTo>
                    <a:pt x="1473929" y="895557"/>
                  </a:lnTo>
                  <a:lnTo>
                    <a:pt x="1472740" y="898420"/>
                  </a:lnTo>
                  <a:lnTo>
                    <a:pt x="1471924" y="901490"/>
                  </a:lnTo>
                  <a:lnTo>
                    <a:pt x="1471509" y="904713"/>
                  </a:lnTo>
                  <a:lnTo>
                    <a:pt x="1471564" y="908115"/>
                  </a:lnTo>
                  <a:lnTo>
                    <a:pt x="1472117" y="911725"/>
                  </a:lnTo>
                  <a:lnTo>
                    <a:pt x="1472988" y="914809"/>
                  </a:lnTo>
                  <a:lnTo>
                    <a:pt x="1475381" y="920465"/>
                  </a:lnTo>
                  <a:lnTo>
                    <a:pt x="1476335" y="923978"/>
                  </a:lnTo>
                  <a:lnTo>
                    <a:pt x="1476653" y="926371"/>
                  </a:lnTo>
                  <a:lnTo>
                    <a:pt x="1473431" y="935153"/>
                  </a:lnTo>
                  <a:lnTo>
                    <a:pt x="1472463" y="939275"/>
                  </a:lnTo>
                  <a:lnTo>
                    <a:pt x="1472781" y="941045"/>
                  </a:lnTo>
                  <a:lnTo>
                    <a:pt x="1470236" y="945485"/>
                  </a:lnTo>
                  <a:lnTo>
                    <a:pt x="1465354" y="951819"/>
                  </a:lnTo>
                  <a:lnTo>
                    <a:pt x="1463224" y="955401"/>
                  </a:lnTo>
                  <a:lnTo>
                    <a:pt x="1461924" y="954405"/>
                  </a:lnTo>
                  <a:lnTo>
                    <a:pt x="1454802" y="954198"/>
                  </a:lnTo>
                  <a:lnTo>
                    <a:pt x="1451579" y="947020"/>
                  </a:lnTo>
                  <a:lnTo>
                    <a:pt x="1449698" y="941363"/>
                  </a:lnTo>
                  <a:lnTo>
                    <a:pt x="1447209" y="936522"/>
                  </a:lnTo>
                  <a:lnTo>
                    <a:pt x="1447167" y="935388"/>
                  </a:lnTo>
                  <a:lnTo>
                    <a:pt x="1448689" y="931875"/>
                  </a:lnTo>
                  <a:lnTo>
                    <a:pt x="1455355" y="928473"/>
                  </a:lnTo>
                  <a:lnTo>
                    <a:pt x="1455327" y="927353"/>
                  </a:lnTo>
                  <a:lnTo>
                    <a:pt x="1452658" y="926869"/>
                  </a:lnTo>
                  <a:lnTo>
                    <a:pt x="1451911" y="925735"/>
                  </a:lnTo>
                  <a:lnTo>
                    <a:pt x="1450708" y="920341"/>
                  </a:lnTo>
                  <a:lnTo>
                    <a:pt x="1450459" y="915542"/>
                  </a:lnTo>
                  <a:lnTo>
                    <a:pt x="1449989" y="912375"/>
                  </a:lnTo>
                  <a:lnTo>
                    <a:pt x="1448260" y="906013"/>
                  </a:lnTo>
                  <a:lnTo>
                    <a:pt x="1446158" y="902223"/>
                  </a:lnTo>
                  <a:lnTo>
                    <a:pt x="1441027" y="894866"/>
                  </a:lnTo>
                  <a:lnTo>
                    <a:pt x="1440515" y="892929"/>
                  </a:lnTo>
                  <a:lnTo>
                    <a:pt x="1442257" y="890315"/>
                  </a:lnTo>
                  <a:lnTo>
                    <a:pt x="1443239" y="887937"/>
                  </a:lnTo>
                  <a:lnTo>
                    <a:pt x="1436117" y="892542"/>
                  </a:lnTo>
                  <a:lnTo>
                    <a:pt x="1426283" y="897590"/>
                  </a:lnTo>
                  <a:lnTo>
                    <a:pt x="1422107" y="900868"/>
                  </a:lnTo>
                  <a:lnTo>
                    <a:pt x="1421291" y="902099"/>
                  </a:lnTo>
                  <a:lnTo>
                    <a:pt x="1421042" y="903094"/>
                  </a:lnTo>
                  <a:lnTo>
                    <a:pt x="1422051" y="905764"/>
                  </a:lnTo>
                  <a:lnTo>
                    <a:pt x="1422037" y="906649"/>
                  </a:lnTo>
                  <a:lnTo>
                    <a:pt x="1421277" y="908350"/>
                  </a:lnTo>
                  <a:lnTo>
                    <a:pt x="1420599" y="913052"/>
                  </a:lnTo>
                  <a:lnTo>
                    <a:pt x="1418746" y="918087"/>
                  </a:lnTo>
                  <a:lnTo>
                    <a:pt x="1417695" y="919193"/>
                  </a:lnTo>
                  <a:lnTo>
                    <a:pt x="1413518" y="917713"/>
                  </a:lnTo>
                  <a:lnTo>
                    <a:pt x="1412328" y="916220"/>
                  </a:lnTo>
                  <a:lnTo>
                    <a:pt x="1409839" y="910024"/>
                  </a:lnTo>
                  <a:lnTo>
                    <a:pt x="1410185" y="908281"/>
                  </a:lnTo>
                  <a:lnTo>
                    <a:pt x="1411526" y="906773"/>
                  </a:lnTo>
                  <a:lnTo>
                    <a:pt x="1413269" y="903537"/>
                  </a:lnTo>
                  <a:lnTo>
                    <a:pt x="1415399" y="898586"/>
                  </a:lnTo>
                  <a:lnTo>
                    <a:pt x="1419147" y="886166"/>
                  </a:lnTo>
                  <a:lnTo>
                    <a:pt x="1422259" y="885862"/>
                  </a:lnTo>
                  <a:lnTo>
                    <a:pt x="1427528" y="883013"/>
                  </a:lnTo>
                  <a:lnTo>
                    <a:pt x="1418856" y="882515"/>
                  </a:lnTo>
                  <a:lnTo>
                    <a:pt x="1417515" y="881976"/>
                  </a:lnTo>
                  <a:lnTo>
                    <a:pt x="1416256" y="880427"/>
                  </a:lnTo>
                  <a:lnTo>
                    <a:pt x="1414998" y="877826"/>
                  </a:lnTo>
                  <a:lnTo>
                    <a:pt x="1413048" y="875033"/>
                  </a:lnTo>
                  <a:lnTo>
                    <a:pt x="1409701" y="874244"/>
                  </a:lnTo>
                  <a:lnTo>
                    <a:pt x="1408207" y="873262"/>
                  </a:lnTo>
                  <a:lnTo>
                    <a:pt x="1405801" y="869791"/>
                  </a:lnTo>
                  <a:lnTo>
                    <a:pt x="1404238" y="868311"/>
                  </a:lnTo>
                  <a:lnTo>
                    <a:pt x="1403311" y="866361"/>
                  </a:lnTo>
                  <a:lnTo>
                    <a:pt x="1403007" y="863982"/>
                  </a:lnTo>
                  <a:lnTo>
                    <a:pt x="1402288" y="862834"/>
                  </a:lnTo>
                  <a:lnTo>
                    <a:pt x="1400019" y="862585"/>
                  </a:lnTo>
                  <a:lnTo>
                    <a:pt x="1398733" y="861825"/>
                  </a:lnTo>
                  <a:lnTo>
                    <a:pt x="1397945" y="855712"/>
                  </a:lnTo>
                  <a:lnTo>
                    <a:pt x="1393422" y="854495"/>
                  </a:lnTo>
                  <a:lnTo>
                    <a:pt x="1391500" y="853236"/>
                  </a:lnTo>
                  <a:lnTo>
                    <a:pt x="1388333" y="849613"/>
                  </a:lnTo>
                  <a:lnTo>
                    <a:pt x="1387420" y="847787"/>
                  </a:lnTo>
                  <a:lnTo>
                    <a:pt x="1387074" y="846252"/>
                  </a:lnTo>
                  <a:lnTo>
                    <a:pt x="1387462" y="841951"/>
                  </a:lnTo>
                  <a:lnTo>
                    <a:pt x="1387102" y="841162"/>
                  </a:lnTo>
                  <a:lnTo>
                    <a:pt x="1384585" y="841771"/>
                  </a:lnTo>
                  <a:lnTo>
                    <a:pt x="1368265" y="836239"/>
                  </a:lnTo>
                  <a:lnTo>
                    <a:pt x="1368542" y="827456"/>
                  </a:lnTo>
                  <a:lnTo>
                    <a:pt x="1364918" y="816129"/>
                  </a:lnTo>
                  <a:lnTo>
                    <a:pt x="1361516" y="811648"/>
                  </a:lnTo>
                  <a:lnTo>
                    <a:pt x="1362000" y="809795"/>
                  </a:lnTo>
                  <a:lnTo>
                    <a:pt x="1362608" y="808799"/>
                  </a:lnTo>
                  <a:lnTo>
                    <a:pt x="1363991" y="808689"/>
                  </a:lnTo>
                  <a:lnTo>
                    <a:pt x="1370270" y="811717"/>
                  </a:lnTo>
                  <a:lnTo>
                    <a:pt x="1376190" y="815382"/>
                  </a:lnTo>
                  <a:lnTo>
                    <a:pt x="1376909" y="814746"/>
                  </a:lnTo>
                  <a:lnTo>
                    <a:pt x="1367283" y="806821"/>
                  </a:lnTo>
                  <a:lnTo>
                    <a:pt x="1364849" y="804401"/>
                  </a:lnTo>
                  <a:lnTo>
                    <a:pt x="1364102" y="801372"/>
                  </a:lnTo>
                  <a:lnTo>
                    <a:pt x="1363964" y="799740"/>
                  </a:lnTo>
                  <a:lnTo>
                    <a:pt x="1364641" y="798814"/>
                  </a:lnTo>
                  <a:lnTo>
                    <a:pt x="1373175" y="799035"/>
                  </a:lnTo>
                  <a:lnTo>
                    <a:pt x="1373617" y="798357"/>
                  </a:lnTo>
                  <a:lnTo>
                    <a:pt x="1364877" y="796407"/>
                  </a:lnTo>
                  <a:lnTo>
                    <a:pt x="1363148" y="796504"/>
                  </a:lnTo>
                  <a:lnTo>
                    <a:pt x="1361474" y="800197"/>
                  </a:lnTo>
                  <a:lnTo>
                    <a:pt x="1360603" y="801082"/>
                  </a:lnTo>
                  <a:lnTo>
                    <a:pt x="1358764" y="801027"/>
                  </a:lnTo>
                  <a:lnTo>
                    <a:pt x="1358113" y="800515"/>
                  </a:lnTo>
                  <a:lnTo>
                    <a:pt x="1355665" y="796297"/>
                  </a:lnTo>
                  <a:lnTo>
                    <a:pt x="1353425" y="793378"/>
                  </a:lnTo>
                  <a:lnTo>
                    <a:pt x="1349331" y="789395"/>
                  </a:lnTo>
                  <a:lnTo>
                    <a:pt x="1348446" y="786449"/>
                  </a:lnTo>
                  <a:lnTo>
                    <a:pt x="1348031" y="782037"/>
                  </a:lnTo>
                  <a:lnTo>
                    <a:pt x="1348308" y="777847"/>
                  </a:lnTo>
                  <a:lnTo>
                    <a:pt x="1350922" y="768138"/>
                  </a:lnTo>
                  <a:lnTo>
                    <a:pt x="1352084" y="766409"/>
                  </a:lnTo>
                  <a:lnTo>
                    <a:pt x="1352374" y="765330"/>
                  </a:lnTo>
                  <a:lnTo>
                    <a:pt x="1351406" y="765538"/>
                  </a:lnTo>
                  <a:lnTo>
                    <a:pt x="1350562" y="766520"/>
                  </a:lnTo>
                  <a:lnTo>
                    <a:pt x="1348225" y="771084"/>
                  </a:lnTo>
                  <a:lnTo>
                    <a:pt x="1345943" y="778483"/>
                  </a:lnTo>
                  <a:lnTo>
                    <a:pt x="1343882" y="781083"/>
                  </a:lnTo>
                  <a:lnTo>
                    <a:pt x="1342499" y="780544"/>
                  </a:lnTo>
                  <a:lnTo>
                    <a:pt x="1340245" y="777695"/>
                  </a:lnTo>
                  <a:lnTo>
                    <a:pt x="1335750" y="774334"/>
                  </a:lnTo>
                  <a:lnTo>
                    <a:pt x="1330688" y="773656"/>
                  </a:lnTo>
                  <a:lnTo>
                    <a:pt x="1327369" y="770074"/>
                  </a:lnTo>
                  <a:lnTo>
                    <a:pt x="1322210" y="760020"/>
                  </a:lnTo>
                  <a:lnTo>
                    <a:pt x="1321352" y="754888"/>
                  </a:lnTo>
                  <a:lnTo>
                    <a:pt x="1320716" y="753671"/>
                  </a:lnTo>
                  <a:lnTo>
                    <a:pt x="1318102" y="752095"/>
                  </a:lnTo>
                  <a:lnTo>
                    <a:pt x="1316484" y="749674"/>
                  </a:lnTo>
                  <a:lnTo>
                    <a:pt x="1313552" y="737255"/>
                  </a:lnTo>
                  <a:lnTo>
                    <a:pt x="1310081" y="728652"/>
                  </a:lnTo>
                  <a:lnTo>
                    <a:pt x="1309140" y="724061"/>
                  </a:lnTo>
                  <a:lnTo>
                    <a:pt x="1309196" y="719469"/>
                  </a:lnTo>
                  <a:lnTo>
                    <a:pt x="1308781" y="718985"/>
                  </a:lnTo>
                  <a:lnTo>
                    <a:pt x="1307854" y="722595"/>
                  </a:lnTo>
                  <a:lnTo>
                    <a:pt x="1307660" y="724503"/>
                  </a:lnTo>
                  <a:lnTo>
                    <a:pt x="1305683" y="725098"/>
                  </a:lnTo>
                  <a:lnTo>
                    <a:pt x="1307688" y="728666"/>
                  </a:lnTo>
                  <a:lnTo>
                    <a:pt x="1308214" y="730450"/>
                  </a:lnTo>
                  <a:lnTo>
                    <a:pt x="1307287" y="730326"/>
                  </a:lnTo>
                  <a:lnTo>
                    <a:pt x="1305406" y="730879"/>
                  </a:lnTo>
                  <a:lnTo>
                    <a:pt x="1308850" y="736909"/>
                  </a:lnTo>
                  <a:lnTo>
                    <a:pt x="1310689" y="746410"/>
                  </a:lnTo>
                  <a:lnTo>
                    <a:pt x="1313151" y="753367"/>
                  </a:lnTo>
                  <a:lnTo>
                    <a:pt x="1314797" y="759024"/>
                  </a:lnTo>
                  <a:lnTo>
                    <a:pt x="1315613" y="763325"/>
                  </a:lnTo>
                  <a:lnTo>
                    <a:pt x="1316705" y="767460"/>
                  </a:lnTo>
                  <a:lnTo>
                    <a:pt x="1319637" y="776478"/>
                  </a:lnTo>
                  <a:lnTo>
                    <a:pt x="1320052" y="778289"/>
                  </a:lnTo>
                  <a:lnTo>
                    <a:pt x="1319803" y="779769"/>
                  </a:lnTo>
                  <a:lnTo>
                    <a:pt x="1319043" y="781581"/>
                  </a:lnTo>
                  <a:lnTo>
                    <a:pt x="1317618" y="782342"/>
                  </a:lnTo>
                  <a:lnTo>
                    <a:pt x="1313040" y="781346"/>
                  </a:lnTo>
                  <a:lnTo>
                    <a:pt x="1311229" y="779147"/>
                  </a:lnTo>
                  <a:lnTo>
                    <a:pt x="1308629" y="775108"/>
                  </a:lnTo>
                  <a:lnTo>
                    <a:pt x="1305143" y="773324"/>
                  </a:lnTo>
                  <a:lnTo>
                    <a:pt x="1296734" y="774611"/>
                  </a:lnTo>
                  <a:lnTo>
                    <a:pt x="1296043" y="774320"/>
                  </a:lnTo>
                  <a:lnTo>
                    <a:pt x="1295974" y="770918"/>
                  </a:lnTo>
                  <a:lnTo>
                    <a:pt x="1296734" y="764832"/>
                  </a:lnTo>
                  <a:lnTo>
                    <a:pt x="1295877" y="762412"/>
                  </a:lnTo>
                  <a:lnTo>
                    <a:pt x="1291216" y="753685"/>
                  </a:lnTo>
                  <a:lnTo>
                    <a:pt x="1291216" y="751943"/>
                  </a:lnTo>
                  <a:lnTo>
                    <a:pt x="1297080" y="747628"/>
                  </a:lnTo>
                  <a:lnTo>
                    <a:pt x="1294134" y="747420"/>
                  </a:lnTo>
                  <a:lnTo>
                    <a:pt x="1291811" y="749080"/>
                  </a:lnTo>
                  <a:lnTo>
                    <a:pt x="1290870" y="748098"/>
                  </a:lnTo>
                  <a:lnTo>
                    <a:pt x="1289266" y="742413"/>
                  </a:lnTo>
                  <a:lnTo>
                    <a:pt x="1288270" y="740311"/>
                  </a:lnTo>
                  <a:lnTo>
                    <a:pt x="1287814" y="739896"/>
                  </a:lnTo>
                  <a:lnTo>
                    <a:pt x="1287745" y="745345"/>
                  </a:lnTo>
                  <a:lnTo>
                    <a:pt x="1288851" y="748139"/>
                  </a:lnTo>
                  <a:lnTo>
                    <a:pt x="1289072" y="749771"/>
                  </a:lnTo>
                  <a:lnTo>
                    <a:pt x="1288989" y="752081"/>
                  </a:lnTo>
                  <a:lnTo>
                    <a:pt x="1288422" y="753754"/>
                  </a:lnTo>
                  <a:lnTo>
                    <a:pt x="1287357" y="754778"/>
                  </a:lnTo>
                  <a:lnTo>
                    <a:pt x="1286251" y="755068"/>
                  </a:lnTo>
                  <a:lnTo>
                    <a:pt x="1284204" y="753948"/>
                  </a:lnTo>
                  <a:lnTo>
                    <a:pt x="1281894" y="751860"/>
                  </a:lnTo>
                  <a:lnTo>
                    <a:pt x="1279889" y="750905"/>
                  </a:lnTo>
                  <a:lnTo>
                    <a:pt x="1279128" y="750034"/>
                  </a:lnTo>
                  <a:lnTo>
                    <a:pt x="1278146" y="747655"/>
                  </a:lnTo>
                  <a:lnTo>
                    <a:pt x="1276584" y="745885"/>
                  </a:lnTo>
                  <a:lnTo>
                    <a:pt x="1269198" y="743797"/>
                  </a:lnTo>
                  <a:lnTo>
                    <a:pt x="1264759" y="741196"/>
                  </a:lnTo>
                  <a:lnTo>
                    <a:pt x="1264399" y="741929"/>
                  </a:lnTo>
                  <a:lnTo>
                    <a:pt x="1265824" y="744806"/>
                  </a:lnTo>
                  <a:lnTo>
                    <a:pt x="1266017" y="746493"/>
                  </a:lnTo>
                  <a:lnTo>
                    <a:pt x="1264925" y="747047"/>
                  </a:lnTo>
                  <a:lnTo>
                    <a:pt x="1263002" y="749840"/>
                  </a:lnTo>
                  <a:lnTo>
                    <a:pt x="1263569" y="750200"/>
                  </a:lnTo>
                  <a:lnTo>
                    <a:pt x="1265616" y="749246"/>
                  </a:lnTo>
                  <a:lnTo>
                    <a:pt x="1267967" y="749273"/>
                  </a:lnTo>
                  <a:lnTo>
                    <a:pt x="1271895" y="750822"/>
                  </a:lnTo>
                  <a:lnTo>
                    <a:pt x="1275436" y="752911"/>
                  </a:lnTo>
                  <a:lnTo>
                    <a:pt x="1276750" y="754114"/>
                  </a:lnTo>
                  <a:lnTo>
                    <a:pt x="1277317" y="755926"/>
                  </a:lnTo>
                  <a:lnTo>
                    <a:pt x="1277773" y="756562"/>
                  </a:lnTo>
                  <a:lnTo>
                    <a:pt x="1281300" y="758581"/>
                  </a:lnTo>
                  <a:lnTo>
                    <a:pt x="1281507" y="759688"/>
                  </a:lnTo>
                  <a:lnTo>
                    <a:pt x="1279391" y="763048"/>
                  </a:lnTo>
                  <a:lnTo>
                    <a:pt x="1283941" y="762564"/>
                  </a:lnTo>
                  <a:lnTo>
                    <a:pt x="1286638" y="763657"/>
                  </a:lnTo>
                  <a:lnTo>
                    <a:pt x="1290206" y="768650"/>
                  </a:lnTo>
                  <a:lnTo>
                    <a:pt x="1291437" y="771457"/>
                  </a:lnTo>
                  <a:lnTo>
                    <a:pt x="1291728" y="775136"/>
                  </a:lnTo>
                  <a:lnTo>
                    <a:pt x="1291050" y="776243"/>
                  </a:lnTo>
                  <a:lnTo>
                    <a:pt x="1289722" y="777017"/>
                  </a:lnTo>
                  <a:lnTo>
                    <a:pt x="1280415" y="778511"/>
                  </a:lnTo>
                  <a:lnTo>
                    <a:pt x="1277192" y="783019"/>
                  </a:lnTo>
                  <a:lnTo>
                    <a:pt x="1276473" y="783102"/>
                  </a:lnTo>
                  <a:lnTo>
                    <a:pt x="1273873" y="781954"/>
                  </a:lnTo>
                  <a:lnTo>
                    <a:pt x="1269115" y="778552"/>
                  </a:lnTo>
                  <a:lnTo>
                    <a:pt x="1263196" y="775344"/>
                  </a:lnTo>
                  <a:lnTo>
                    <a:pt x="1249766" y="765690"/>
                  </a:lnTo>
                  <a:lnTo>
                    <a:pt x="1249421" y="765220"/>
                  </a:lnTo>
                  <a:lnTo>
                    <a:pt x="1249158" y="763297"/>
                  </a:lnTo>
                  <a:lnTo>
                    <a:pt x="1248231" y="762357"/>
                  </a:lnTo>
                  <a:lnTo>
                    <a:pt x="1246420" y="761527"/>
                  </a:lnTo>
                  <a:lnTo>
                    <a:pt x="1243889" y="759038"/>
                  </a:lnTo>
                  <a:lnTo>
                    <a:pt x="1240666" y="754875"/>
                  </a:lnTo>
                  <a:lnTo>
                    <a:pt x="1238675" y="751611"/>
                  </a:lnTo>
                  <a:lnTo>
                    <a:pt x="1237886" y="749259"/>
                  </a:lnTo>
                  <a:lnTo>
                    <a:pt x="1235978" y="746563"/>
                  </a:lnTo>
                  <a:lnTo>
                    <a:pt x="1230017" y="740975"/>
                  </a:lnTo>
                  <a:lnTo>
                    <a:pt x="1226891" y="738859"/>
                  </a:lnTo>
                  <a:lnTo>
                    <a:pt x="1224153" y="737656"/>
                  </a:lnTo>
                  <a:lnTo>
                    <a:pt x="1221760" y="737393"/>
                  </a:lnTo>
                  <a:lnTo>
                    <a:pt x="1221124" y="736646"/>
                  </a:lnTo>
                  <a:lnTo>
                    <a:pt x="1222216" y="735401"/>
                  </a:lnTo>
                  <a:lnTo>
                    <a:pt x="1222382" y="734641"/>
                  </a:lnTo>
                  <a:lnTo>
                    <a:pt x="1217154" y="733507"/>
                  </a:lnTo>
                  <a:lnTo>
                    <a:pt x="1212176" y="730907"/>
                  </a:lnTo>
                  <a:lnTo>
                    <a:pt x="1199604" y="723411"/>
                  </a:lnTo>
                  <a:lnTo>
                    <a:pt x="1193117" y="718736"/>
                  </a:lnTo>
                  <a:lnTo>
                    <a:pt x="1189466" y="716426"/>
                  </a:lnTo>
                  <a:lnTo>
                    <a:pt x="1187862" y="715140"/>
                  </a:lnTo>
                  <a:lnTo>
                    <a:pt x="1187143" y="714103"/>
                  </a:lnTo>
                  <a:lnTo>
                    <a:pt x="1188069" y="713038"/>
                  </a:lnTo>
                  <a:lnTo>
                    <a:pt x="1190600" y="711945"/>
                  </a:lnTo>
                  <a:lnTo>
                    <a:pt x="1192288" y="710687"/>
                  </a:lnTo>
                  <a:lnTo>
                    <a:pt x="1194984" y="705970"/>
                  </a:lnTo>
                  <a:lnTo>
                    <a:pt x="1195220" y="704449"/>
                  </a:lnTo>
                  <a:lnTo>
                    <a:pt x="1193795" y="700992"/>
                  </a:lnTo>
                  <a:lnTo>
                    <a:pt x="1193145" y="697866"/>
                  </a:lnTo>
                  <a:lnTo>
                    <a:pt x="1193187" y="696123"/>
                  </a:lnTo>
                  <a:lnTo>
                    <a:pt x="1193491" y="694422"/>
                  </a:lnTo>
                  <a:lnTo>
                    <a:pt x="1193906" y="693288"/>
                  </a:lnTo>
                  <a:lnTo>
                    <a:pt x="1195067" y="692182"/>
                  </a:lnTo>
                  <a:lnTo>
                    <a:pt x="1195842" y="691642"/>
                  </a:lnTo>
                  <a:lnTo>
                    <a:pt x="1196838" y="692029"/>
                  </a:lnTo>
                  <a:lnTo>
                    <a:pt x="1199963" y="696372"/>
                  </a:lnTo>
                  <a:lnTo>
                    <a:pt x="1200392" y="697921"/>
                  </a:lnTo>
                  <a:lnTo>
                    <a:pt x="1200240" y="703827"/>
                  </a:lnTo>
                  <a:lnTo>
                    <a:pt x="1201125" y="710728"/>
                  </a:lnTo>
                  <a:lnTo>
                    <a:pt x="1201416" y="710230"/>
                  </a:lnTo>
                  <a:lnTo>
                    <a:pt x="1201706" y="707962"/>
                  </a:lnTo>
                  <a:lnTo>
                    <a:pt x="1201872" y="703578"/>
                  </a:lnTo>
                  <a:lnTo>
                    <a:pt x="1202232" y="701489"/>
                  </a:lnTo>
                  <a:lnTo>
                    <a:pt x="1202909" y="699470"/>
                  </a:lnTo>
                  <a:lnTo>
                    <a:pt x="1204043" y="698405"/>
                  </a:lnTo>
                  <a:lnTo>
                    <a:pt x="1207598" y="699041"/>
                  </a:lnTo>
                  <a:lnTo>
                    <a:pt x="1209230" y="698696"/>
                  </a:lnTo>
                  <a:lnTo>
                    <a:pt x="1202301" y="695556"/>
                  </a:lnTo>
                  <a:lnTo>
                    <a:pt x="1197972" y="689706"/>
                  </a:lnTo>
                  <a:lnTo>
                    <a:pt x="1197183" y="689097"/>
                  </a:lnTo>
                  <a:lnTo>
                    <a:pt x="1194805" y="688807"/>
                  </a:lnTo>
                  <a:lnTo>
                    <a:pt x="1192260" y="691158"/>
                  </a:lnTo>
                  <a:lnTo>
                    <a:pt x="1185718" y="698848"/>
                  </a:lnTo>
                  <a:lnTo>
                    <a:pt x="1183920" y="700189"/>
                  </a:lnTo>
                  <a:lnTo>
                    <a:pt x="1175705" y="704394"/>
                  </a:lnTo>
                  <a:lnTo>
                    <a:pt x="1170159" y="705196"/>
                  </a:lnTo>
                  <a:lnTo>
                    <a:pt x="1163949" y="704394"/>
                  </a:lnTo>
                  <a:lnTo>
                    <a:pt x="1158638" y="702914"/>
                  </a:lnTo>
                  <a:lnTo>
                    <a:pt x="1145499" y="695874"/>
                  </a:lnTo>
                  <a:lnTo>
                    <a:pt x="1143480" y="694229"/>
                  </a:lnTo>
                  <a:lnTo>
                    <a:pt x="1146675" y="690162"/>
                  </a:lnTo>
                  <a:lnTo>
                    <a:pt x="1146799" y="688821"/>
                  </a:lnTo>
                  <a:lnTo>
                    <a:pt x="1145859" y="684520"/>
                  </a:lnTo>
                  <a:lnTo>
                    <a:pt x="1145002" y="683261"/>
                  </a:lnTo>
                  <a:lnTo>
                    <a:pt x="1143757" y="682556"/>
                  </a:lnTo>
                  <a:lnTo>
                    <a:pt x="1143397" y="683040"/>
                  </a:lnTo>
                  <a:lnTo>
                    <a:pt x="1143370" y="684312"/>
                  </a:lnTo>
                  <a:lnTo>
                    <a:pt x="1143660" y="686663"/>
                  </a:lnTo>
                  <a:lnTo>
                    <a:pt x="1142623" y="687853"/>
                  </a:lnTo>
                  <a:lnTo>
                    <a:pt x="1140355" y="689139"/>
                  </a:lnTo>
                  <a:lnTo>
                    <a:pt x="1136510" y="690398"/>
                  </a:lnTo>
                  <a:lnTo>
                    <a:pt x="1124865" y="686608"/>
                  </a:lnTo>
                  <a:lnTo>
                    <a:pt x="1112929" y="683330"/>
                  </a:lnTo>
                  <a:lnTo>
                    <a:pt x="1102224" y="682348"/>
                  </a:lnTo>
                  <a:lnTo>
                    <a:pt x="1086969" y="683939"/>
                  </a:lnTo>
                  <a:lnTo>
                    <a:pt x="1078754" y="685820"/>
                  </a:lnTo>
                  <a:lnTo>
                    <a:pt x="1074038" y="685778"/>
                  </a:lnTo>
                  <a:lnTo>
                    <a:pt x="1069515" y="685142"/>
                  </a:lnTo>
                  <a:lnTo>
                    <a:pt x="1069225" y="683538"/>
                  </a:lnTo>
                  <a:lnTo>
                    <a:pt x="1071369" y="682722"/>
                  </a:lnTo>
                  <a:lnTo>
                    <a:pt x="1071286" y="681546"/>
                  </a:lnTo>
                  <a:lnTo>
                    <a:pt x="1068879" y="677812"/>
                  </a:lnTo>
                  <a:lnTo>
                    <a:pt x="1065034" y="675392"/>
                  </a:lnTo>
                  <a:lnTo>
                    <a:pt x="1059779" y="674327"/>
                  </a:lnTo>
                  <a:lnTo>
                    <a:pt x="1056792" y="673082"/>
                  </a:lnTo>
                  <a:lnTo>
                    <a:pt x="1056114" y="671685"/>
                  </a:lnTo>
                  <a:lnTo>
                    <a:pt x="1054302" y="670288"/>
                  </a:lnTo>
                  <a:lnTo>
                    <a:pt x="1051370" y="668905"/>
                  </a:lnTo>
                  <a:lnTo>
                    <a:pt x="1050194" y="666665"/>
                  </a:lnTo>
                  <a:lnTo>
                    <a:pt x="1051660" y="660026"/>
                  </a:lnTo>
                  <a:lnTo>
                    <a:pt x="1052933" y="656043"/>
                  </a:lnTo>
                  <a:lnTo>
                    <a:pt x="1054108" y="653346"/>
                  </a:lnTo>
                  <a:lnTo>
                    <a:pt x="1056944" y="648906"/>
                  </a:lnTo>
                  <a:lnTo>
                    <a:pt x="1056045" y="649197"/>
                  </a:lnTo>
                  <a:lnTo>
                    <a:pt x="1052144" y="652336"/>
                  </a:lnTo>
                  <a:lnTo>
                    <a:pt x="1048687" y="655600"/>
                  </a:lnTo>
                  <a:lnTo>
                    <a:pt x="1045381" y="659943"/>
                  </a:lnTo>
                  <a:lnTo>
                    <a:pt x="1043459" y="661893"/>
                  </a:lnTo>
                  <a:lnTo>
                    <a:pt x="1041039" y="663622"/>
                  </a:lnTo>
                  <a:lnTo>
                    <a:pt x="1037484" y="662917"/>
                  </a:lnTo>
                  <a:lnTo>
                    <a:pt x="1032824" y="659749"/>
                  </a:lnTo>
                  <a:lnTo>
                    <a:pt x="1028771" y="658007"/>
                  </a:lnTo>
                  <a:lnTo>
                    <a:pt x="1025314" y="657661"/>
                  </a:lnTo>
                  <a:lnTo>
                    <a:pt x="1023972" y="657053"/>
                  </a:lnTo>
                  <a:lnTo>
                    <a:pt x="1026544" y="654701"/>
                  </a:lnTo>
                  <a:lnTo>
                    <a:pt x="1028024" y="652779"/>
                  </a:lnTo>
                  <a:lnTo>
                    <a:pt x="1030113" y="649667"/>
                  </a:lnTo>
                  <a:lnTo>
                    <a:pt x="1030638" y="648090"/>
                  </a:lnTo>
                  <a:lnTo>
                    <a:pt x="1018066" y="646624"/>
                  </a:lnTo>
                  <a:lnTo>
                    <a:pt x="1017762" y="644909"/>
                  </a:lnTo>
                  <a:lnTo>
                    <a:pt x="1017818" y="643609"/>
                  </a:lnTo>
                  <a:lnTo>
                    <a:pt x="1017513" y="642544"/>
                  </a:lnTo>
                  <a:lnTo>
                    <a:pt x="1015743" y="641646"/>
                  </a:lnTo>
                  <a:lnTo>
                    <a:pt x="1013143" y="642019"/>
                  </a:lnTo>
                  <a:lnTo>
                    <a:pt x="1008828" y="643734"/>
                  </a:lnTo>
                  <a:lnTo>
                    <a:pt x="1007168" y="642047"/>
                  </a:lnTo>
                  <a:lnTo>
                    <a:pt x="1007887" y="641244"/>
                  </a:lnTo>
                  <a:lnTo>
                    <a:pt x="1009312" y="640691"/>
                  </a:lnTo>
                  <a:lnTo>
                    <a:pt x="1012299" y="637994"/>
                  </a:lnTo>
                  <a:lnTo>
                    <a:pt x="1008703" y="636196"/>
                  </a:lnTo>
                  <a:lnTo>
                    <a:pt x="1006961" y="634302"/>
                  </a:lnTo>
                  <a:lnTo>
                    <a:pt x="1006145" y="632822"/>
                  </a:lnTo>
                  <a:lnTo>
                    <a:pt x="1006643" y="627622"/>
                  </a:lnTo>
                  <a:lnTo>
                    <a:pt x="1007887" y="624413"/>
                  </a:lnTo>
                  <a:lnTo>
                    <a:pt x="1016421" y="621827"/>
                  </a:lnTo>
                  <a:lnTo>
                    <a:pt x="1013876" y="620374"/>
                  </a:lnTo>
                  <a:lnTo>
                    <a:pt x="1008620" y="620374"/>
                  </a:lnTo>
                  <a:lnTo>
                    <a:pt x="1004872" y="622822"/>
                  </a:lnTo>
                  <a:lnTo>
                    <a:pt x="1000364" y="626432"/>
                  </a:lnTo>
                  <a:lnTo>
                    <a:pt x="997445" y="627663"/>
                  </a:lnTo>
                  <a:lnTo>
                    <a:pt x="996090" y="626543"/>
                  </a:lnTo>
                  <a:lnTo>
                    <a:pt x="994251" y="626045"/>
                  </a:lnTo>
                  <a:lnTo>
                    <a:pt x="991872" y="626155"/>
                  </a:lnTo>
                  <a:lnTo>
                    <a:pt x="990198" y="627013"/>
                  </a:lnTo>
                  <a:lnTo>
                    <a:pt x="989244" y="628645"/>
                  </a:lnTo>
                  <a:lnTo>
                    <a:pt x="988221" y="629724"/>
                  </a:lnTo>
                  <a:lnTo>
                    <a:pt x="987100" y="630194"/>
                  </a:lnTo>
                  <a:lnTo>
                    <a:pt x="986367" y="629945"/>
                  </a:lnTo>
                  <a:lnTo>
                    <a:pt x="985413" y="628092"/>
                  </a:lnTo>
                  <a:lnTo>
                    <a:pt x="983117" y="626778"/>
                  </a:lnTo>
                  <a:lnTo>
                    <a:pt x="982094" y="625326"/>
                  </a:lnTo>
                  <a:lnTo>
                    <a:pt x="981347" y="626114"/>
                  </a:lnTo>
                  <a:lnTo>
                    <a:pt x="980323" y="628562"/>
                  </a:lnTo>
                  <a:lnTo>
                    <a:pt x="979355" y="629793"/>
                  </a:lnTo>
                  <a:lnTo>
                    <a:pt x="975220" y="630692"/>
                  </a:lnTo>
                  <a:lnTo>
                    <a:pt x="973035" y="630249"/>
                  </a:lnTo>
                  <a:lnTo>
                    <a:pt x="970739" y="626819"/>
                  </a:lnTo>
                  <a:lnTo>
                    <a:pt x="970449" y="625699"/>
                  </a:lnTo>
                  <a:lnTo>
                    <a:pt x="971610" y="623044"/>
                  </a:lnTo>
                  <a:lnTo>
                    <a:pt x="978443" y="612726"/>
                  </a:lnTo>
                  <a:lnTo>
                    <a:pt x="977862" y="612726"/>
                  </a:lnTo>
                  <a:lnTo>
                    <a:pt x="975842" y="614248"/>
                  </a:lnTo>
                  <a:lnTo>
                    <a:pt x="971693" y="618231"/>
                  </a:lnTo>
                  <a:lnTo>
                    <a:pt x="969923" y="619365"/>
                  </a:lnTo>
                  <a:lnTo>
                    <a:pt x="967032" y="619254"/>
                  </a:lnTo>
                  <a:lnTo>
                    <a:pt x="965746" y="618646"/>
                  </a:lnTo>
                  <a:lnTo>
                    <a:pt x="964114" y="618839"/>
                  </a:lnTo>
                  <a:lnTo>
                    <a:pt x="962095" y="619780"/>
                  </a:lnTo>
                  <a:lnTo>
                    <a:pt x="960740" y="620941"/>
                  </a:lnTo>
                  <a:lnTo>
                    <a:pt x="960007" y="622242"/>
                  </a:lnTo>
                  <a:lnTo>
                    <a:pt x="960366" y="622518"/>
                  </a:lnTo>
                  <a:lnTo>
                    <a:pt x="963395" y="621260"/>
                  </a:lnTo>
                  <a:lnTo>
                    <a:pt x="965069" y="620997"/>
                  </a:lnTo>
                  <a:lnTo>
                    <a:pt x="965456" y="621813"/>
                  </a:lnTo>
                  <a:lnTo>
                    <a:pt x="962717" y="626515"/>
                  </a:lnTo>
                  <a:lnTo>
                    <a:pt x="960906" y="631051"/>
                  </a:lnTo>
                  <a:lnTo>
                    <a:pt x="959481" y="632089"/>
                  </a:lnTo>
                  <a:lnTo>
                    <a:pt x="957448" y="631688"/>
                  </a:lnTo>
                  <a:lnTo>
                    <a:pt x="955166" y="631937"/>
                  </a:lnTo>
                  <a:lnTo>
                    <a:pt x="954972" y="633250"/>
                  </a:lnTo>
                  <a:lnTo>
                    <a:pt x="958803" y="637413"/>
                  </a:lnTo>
                  <a:lnTo>
                    <a:pt x="960256" y="638077"/>
                  </a:lnTo>
                  <a:lnTo>
                    <a:pt x="962067" y="639612"/>
                  </a:lnTo>
                  <a:lnTo>
                    <a:pt x="962261" y="640968"/>
                  </a:lnTo>
                  <a:lnTo>
                    <a:pt x="961155" y="644481"/>
                  </a:lnTo>
                  <a:lnTo>
                    <a:pt x="960435" y="645822"/>
                  </a:lnTo>
                  <a:lnTo>
                    <a:pt x="959481" y="646472"/>
                  </a:lnTo>
                  <a:lnTo>
                    <a:pt x="956037" y="646016"/>
                  </a:lnTo>
                  <a:lnTo>
                    <a:pt x="954889" y="646279"/>
                  </a:lnTo>
                  <a:lnTo>
                    <a:pt x="952317" y="648270"/>
                  </a:lnTo>
                  <a:lnTo>
                    <a:pt x="950975" y="649999"/>
                  </a:lnTo>
                  <a:lnTo>
                    <a:pt x="951363" y="650220"/>
                  </a:lnTo>
                  <a:lnTo>
                    <a:pt x="953534" y="648893"/>
                  </a:lnTo>
                  <a:lnTo>
                    <a:pt x="956508" y="648381"/>
                  </a:lnTo>
                  <a:lnTo>
                    <a:pt x="960339" y="648658"/>
                  </a:lnTo>
                  <a:lnTo>
                    <a:pt x="963271" y="648132"/>
                  </a:lnTo>
                  <a:lnTo>
                    <a:pt x="965290" y="646790"/>
                  </a:lnTo>
                  <a:lnTo>
                    <a:pt x="967088" y="647385"/>
                  </a:lnTo>
                  <a:lnTo>
                    <a:pt x="968637" y="649944"/>
                  </a:lnTo>
                  <a:lnTo>
                    <a:pt x="968955" y="652074"/>
                  </a:lnTo>
                  <a:lnTo>
                    <a:pt x="968056" y="653775"/>
                  </a:lnTo>
                  <a:lnTo>
                    <a:pt x="966479" y="654909"/>
                  </a:lnTo>
                  <a:lnTo>
                    <a:pt x="964156" y="655448"/>
                  </a:lnTo>
                  <a:lnTo>
                    <a:pt x="962648" y="656444"/>
                  </a:lnTo>
                  <a:lnTo>
                    <a:pt x="961888" y="657896"/>
                  </a:lnTo>
                  <a:lnTo>
                    <a:pt x="961320" y="660123"/>
                  </a:lnTo>
                  <a:lnTo>
                    <a:pt x="960933" y="663124"/>
                  </a:lnTo>
                  <a:lnTo>
                    <a:pt x="960961" y="668559"/>
                  </a:lnTo>
                  <a:lnTo>
                    <a:pt x="960477" y="669251"/>
                  </a:lnTo>
                  <a:lnTo>
                    <a:pt x="959578" y="669555"/>
                  </a:lnTo>
                  <a:lnTo>
                    <a:pt x="958347" y="669514"/>
                  </a:lnTo>
                  <a:lnTo>
                    <a:pt x="957102" y="670648"/>
                  </a:lnTo>
                  <a:lnTo>
                    <a:pt x="953769" y="677549"/>
                  </a:lnTo>
                  <a:lnTo>
                    <a:pt x="952773" y="678227"/>
                  </a:lnTo>
                  <a:lnTo>
                    <a:pt x="951736" y="677342"/>
                  </a:lnTo>
                  <a:lnTo>
                    <a:pt x="950754" y="677300"/>
                  </a:lnTo>
                  <a:lnTo>
                    <a:pt x="949786" y="678171"/>
                  </a:lnTo>
                  <a:lnTo>
                    <a:pt x="947836" y="678697"/>
                  </a:lnTo>
                  <a:lnTo>
                    <a:pt x="944876" y="678877"/>
                  </a:lnTo>
                  <a:lnTo>
                    <a:pt x="942414" y="678407"/>
                  </a:lnTo>
                  <a:lnTo>
                    <a:pt x="938224" y="676387"/>
                  </a:lnTo>
                  <a:lnTo>
                    <a:pt x="936564" y="675115"/>
                  </a:lnTo>
                  <a:lnTo>
                    <a:pt x="935389" y="673151"/>
                  </a:lnTo>
                  <a:lnTo>
                    <a:pt x="931253" y="674603"/>
                  </a:lnTo>
                  <a:lnTo>
                    <a:pt x="930341" y="673690"/>
                  </a:lnTo>
                  <a:lnTo>
                    <a:pt x="928446" y="668449"/>
                  </a:lnTo>
                  <a:lnTo>
                    <a:pt x="927893" y="668725"/>
                  </a:lnTo>
                  <a:lnTo>
                    <a:pt x="926828" y="674022"/>
                  </a:lnTo>
                  <a:lnTo>
                    <a:pt x="925859" y="675793"/>
                  </a:lnTo>
                  <a:lnTo>
                    <a:pt x="923024" y="679375"/>
                  </a:lnTo>
                  <a:lnTo>
                    <a:pt x="920922" y="685889"/>
                  </a:lnTo>
                  <a:lnTo>
                    <a:pt x="920507" y="686041"/>
                  </a:lnTo>
                  <a:lnTo>
                    <a:pt x="920148" y="685045"/>
                  </a:lnTo>
                  <a:lnTo>
                    <a:pt x="919373" y="678946"/>
                  </a:lnTo>
                  <a:lnTo>
                    <a:pt x="918723" y="677549"/>
                  </a:lnTo>
                  <a:lnTo>
                    <a:pt x="916123" y="680716"/>
                  </a:lnTo>
                  <a:lnTo>
                    <a:pt x="915736" y="681906"/>
                  </a:lnTo>
                  <a:lnTo>
                    <a:pt x="915805" y="686401"/>
                  </a:lnTo>
                  <a:lnTo>
                    <a:pt x="915210" y="686995"/>
                  </a:lnTo>
                  <a:lnTo>
                    <a:pt x="911047" y="684077"/>
                  </a:lnTo>
                  <a:lnTo>
                    <a:pt x="909982" y="683828"/>
                  </a:lnTo>
                  <a:lnTo>
                    <a:pt x="909678" y="684188"/>
                  </a:lnTo>
                  <a:lnTo>
                    <a:pt x="910771" y="687797"/>
                  </a:lnTo>
                  <a:lnTo>
                    <a:pt x="910452" y="689001"/>
                  </a:lnTo>
                  <a:lnTo>
                    <a:pt x="903371" y="694879"/>
                  </a:lnTo>
                  <a:lnTo>
                    <a:pt x="901795" y="694339"/>
                  </a:lnTo>
                  <a:lnTo>
                    <a:pt x="900840" y="693551"/>
                  </a:lnTo>
                  <a:lnTo>
                    <a:pt x="899692" y="693523"/>
                  </a:lnTo>
                  <a:lnTo>
                    <a:pt x="895391" y="695473"/>
                  </a:lnTo>
                  <a:lnTo>
                    <a:pt x="894299" y="695224"/>
                  </a:lnTo>
                  <a:lnTo>
                    <a:pt x="892971" y="693606"/>
                  </a:lnTo>
                  <a:lnTo>
                    <a:pt x="892252" y="693551"/>
                  </a:lnTo>
                  <a:lnTo>
                    <a:pt x="891698" y="695017"/>
                  </a:lnTo>
                  <a:lnTo>
                    <a:pt x="891284" y="697963"/>
                  </a:lnTo>
                  <a:lnTo>
                    <a:pt x="889416" y="700590"/>
                  </a:lnTo>
                  <a:lnTo>
                    <a:pt x="884050" y="704532"/>
                  </a:lnTo>
                  <a:lnTo>
                    <a:pt x="882529" y="706455"/>
                  </a:lnTo>
                  <a:lnTo>
                    <a:pt x="881174" y="709179"/>
                  </a:lnTo>
                  <a:lnTo>
                    <a:pt x="880427" y="709373"/>
                  </a:lnTo>
                  <a:lnTo>
                    <a:pt x="877840" y="707160"/>
                  </a:lnTo>
                  <a:lnTo>
                    <a:pt x="874756" y="705528"/>
                  </a:lnTo>
                  <a:lnTo>
                    <a:pt x="874231" y="706067"/>
                  </a:lnTo>
                  <a:lnTo>
                    <a:pt x="874978" y="707962"/>
                  </a:lnTo>
                  <a:lnTo>
                    <a:pt x="874618" y="708986"/>
                  </a:lnTo>
                  <a:lnTo>
                    <a:pt x="873180" y="709193"/>
                  </a:lnTo>
                  <a:lnTo>
                    <a:pt x="871396" y="708806"/>
                  </a:lnTo>
                  <a:lnTo>
                    <a:pt x="869335" y="707824"/>
                  </a:lnTo>
                  <a:lnTo>
                    <a:pt x="866209" y="708197"/>
                  </a:lnTo>
                  <a:lnTo>
                    <a:pt x="862005" y="709967"/>
                  </a:lnTo>
                  <a:lnTo>
                    <a:pt x="858782" y="709456"/>
                  </a:lnTo>
                  <a:lnTo>
                    <a:pt x="854799" y="705016"/>
                  </a:lnTo>
                  <a:lnTo>
                    <a:pt x="853596" y="704560"/>
                  </a:lnTo>
                  <a:lnTo>
                    <a:pt x="853319" y="703426"/>
                  </a:lnTo>
                  <a:lnTo>
                    <a:pt x="854647" y="700452"/>
                  </a:lnTo>
                  <a:lnTo>
                    <a:pt x="856251" y="698336"/>
                  </a:lnTo>
                  <a:lnTo>
                    <a:pt x="857344" y="697437"/>
                  </a:lnTo>
                  <a:lnTo>
                    <a:pt x="862046" y="695045"/>
                  </a:lnTo>
                  <a:lnTo>
                    <a:pt x="867080" y="694616"/>
                  </a:lnTo>
                  <a:lnTo>
                    <a:pt x="870386" y="693233"/>
                  </a:lnTo>
                  <a:lnTo>
                    <a:pt x="874618" y="690038"/>
                  </a:lnTo>
                  <a:lnTo>
                    <a:pt x="876969" y="687493"/>
                  </a:lnTo>
                  <a:lnTo>
                    <a:pt x="881824" y="680827"/>
                  </a:lnTo>
                  <a:lnTo>
                    <a:pt x="881589" y="680232"/>
                  </a:lnTo>
                  <a:lnTo>
                    <a:pt x="880773" y="679720"/>
                  </a:lnTo>
                  <a:lnTo>
                    <a:pt x="871354" y="685363"/>
                  </a:lnTo>
                  <a:lnTo>
                    <a:pt x="869985" y="685834"/>
                  </a:lnTo>
                  <a:lnTo>
                    <a:pt x="868311" y="685543"/>
                  </a:lnTo>
                  <a:lnTo>
                    <a:pt x="861894" y="681989"/>
                  </a:lnTo>
                  <a:lnTo>
                    <a:pt x="860594" y="680661"/>
                  </a:lnTo>
                  <a:lnTo>
                    <a:pt x="860082" y="677245"/>
                  </a:lnTo>
                  <a:lnTo>
                    <a:pt x="862987" y="670081"/>
                  </a:lnTo>
                  <a:lnTo>
                    <a:pt x="864798" y="666651"/>
                  </a:lnTo>
                  <a:lnTo>
                    <a:pt x="868851" y="661534"/>
                  </a:lnTo>
                  <a:lnTo>
                    <a:pt x="873954" y="656167"/>
                  </a:lnTo>
                  <a:lnTo>
                    <a:pt x="875960" y="652516"/>
                  </a:lnTo>
                  <a:lnTo>
                    <a:pt x="879597" y="642461"/>
                  </a:lnTo>
                  <a:lnTo>
                    <a:pt x="880095" y="637745"/>
                  </a:lnTo>
                  <a:lnTo>
                    <a:pt x="879874" y="631881"/>
                  </a:lnTo>
                  <a:lnTo>
                    <a:pt x="880288" y="628451"/>
                  </a:lnTo>
                  <a:lnTo>
                    <a:pt x="881367" y="627525"/>
                  </a:lnTo>
                  <a:lnTo>
                    <a:pt x="891768" y="623486"/>
                  </a:lnTo>
                  <a:lnTo>
                    <a:pt x="896899" y="620098"/>
                  </a:lnTo>
                  <a:lnTo>
                    <a:pt x="906525" y="615340"/>
                  </a:lnTo>
                  <a:lnTo>
                    <a:pt x="908945" y="615700"/>
                  </a:lnTo>
                  <a:lnTo>
                    <a:pt x="910452" y="617926"/>
                  </a:lnTo>
                  <a:lnTo>
                    <a:pt x="912347" y="619821"/>
                  </a:lnTo>
                  <a:lnTo>
                    <a:pt x="914560" y="621315"/>
                  </a:lnTo>
                  <a:lnTo>
                    <a:pt x="917617" y="621564"/>
                  </a:lnTo>
                  <a:lnTo>
                    <a:pt x="921517" y="620540"/>
                  </a:lnTo>
                  <a:lnTo>
                    <a:pt x="927353" y="621785"/>
                  </a:lnTo>
                  <a:lnTo>
                    <a:pt x="939068" y="627041"/>
                  </a:lnTo>
                  <a:lnTo>
                    <a:pt x="941626" y="627552"/>
                  </a:lnTo>
                  <a:lnTo>
                    <a:pt x="941751" y="627041"/>
                  </a:lnTo>
                  <a:lnTo>
                    <a:pt x="940202" y="624136"/>
                  </a:lnTo>
                  <a:lnTo>
                    <a:pt x="932028" y="621605"/>
                  </a:lnTo>
                  <a:lnTo>
                    <a:pt x="928681" y="619614"/>
                  </a:lnTo>
                  <a:lnTo>
                    <a:pt x="919622" y="611495"/>
                  </a:lnTo>
                  <a:lnTo>
                    <a:pt x="917700" y="608549"/>
                  </a:lnTo>
                  <a:lnTo>
                    <a:pt x="918778" y="607402"/>
                  </a:lnTo>
                  <a:lnTo>
                    <a:pt x="921295" y="606655"/>
                  </a:lnTo>
                  <a:lnTo>
                    <a:pt x="922250" y="605783"/>
                  </a:lnTo>
                  <a:lnTo>
                    <a:pt x="922803" y="604082"/>
                  </a:lnTo>
                  <a:lnTo>
                    <a:pt x="924476" y="601883"/>
                  </a:lnTo>
                  <a:lnTo>
                    <a:pt x="927256" y="599117"/>
                  </a:lnTo>
                  <a:lnTo>
                    <a:pt x="931267" y="596586"/>
                  </a:lnTo>
                  <a:lnTo>
                    <a:pt x="938736" y="592976"/>
                  </a:lnTo>
                  <a:lnTo>
                    <a:pt x="936039" y="592479"/>
                  </a:lnTo>
                  <a:lnTo>
                    <a:pt x="930963" y="592755"/>
                  </a:lnTo>
                  <a:lnTo>
                    <a:pt x="929027" y="593336"/>
                  </a:lnTo>
                  <a:lnTo>
                    <a:pt x="925348" y="596074"/>
                  </a:lnTo>
                  <a:lnTo>
                    <a:pt x="923771" y="598108"/>
                  </a:lnTo>
                  <a:lnTo>
                    <a:pt x="921378" y="602146"/>
                  </a:lnTo>
                  <a:lnTo>
                    <a:pt x="920507" y="602865"/>
                  </a:lnTo>
                  <a:lnTo>
                    <a:pt x="916953" y="603086"/>
                  </a:lnTo>
                  <a:lnTo>
                    <a:pt x="907382" y="602326"/>
                  </a:lnTo>
                  <a:lnTo>
                    <a:pt x="906082" y="599947"/>
                  </a:lnTo>
                  <a:lnTo>
                    <a:pt x="905211" y="599491"/>
                  </a:lnTo>
                  <a:lnTo>
                    <a:pt x="904008" y="599629"/>
                  </a:lnTo>
                  <a:lnTo>
                    <a:pt x="894575" y="604110"/>
                  </a:lnTo>
                  <a:lnTo>
                    <a:pt x="891104" y="606572"/>
                  </a:lnTo>
                  <a:lnTo>
                    <a:pt x="888421" y="609518"/>
                  </a:lnTo>
                  <a:lnTo>
                    <a:pt x="884673" y="611454"/>
                  </a:lnTo>
                  <a:lnTo>
                    <a:pt x="879791" y="612325"/>
                  </a:lnTo>
                  <a:lnTo>
                    <a:pt x="876029" y="613708"/>
                  </a:lnTo>
                  <a:lnTo>
                    <a:pt x="871824" y="616903"/>
                  </a:lnTo>
                  <a:lnTo>
                    <a:pt x="870206" y="619558"/>
                  </a:lnTo>
                  <a:lnTo>
                    <a:pt x="869985" y="620914"/>
                  </a:lnTo>
                  <a:lnTo>
                    <a:pt x="870289" y="625243"/>
                  </a:lnTo>
                  <a:lnTo>
                    <a:pt x="869266" y="625920"/>
                  </a:lnTo>
                  <a:lnTo>
                    <a:pt x="867067" y="625962"/>
                  </a:lnTo>
                  <a:lnTo>
                    <a:pt x="863236" y="628272"/>
                  </a:lnTo>
                  <a:lnTo>
                    <a:pt x="854771" y="635519"/>
                  </a:lnTo>
                  <a:lnTo>
                    <a:pt x="853388" y="638395"/>
                  </a:lnTo>
                  <a:lnTo>
                    <a:pt x="853264" y="639419"/>
                  </a:lnTo>
                  <a:lnTo>
                    <a:pt x="854135" y="641964"/>
                  </a:lnTo>
                  <a:lnTo>
                    <a:pt x="853070" y="643347"/>
                  </a:lnTo>
                  <a:lnTo>
                    <a:pt x="850650" y="645435"/>
                  </a:lnTo>
                  <a:lnTo>
                    <a:pt x="845491" y="648561"/>
                  </a:lnTo>
                  <a:lnTo>
                    <a:pt x="842269" y="649556"/>
                  </a:lnTo>
                  <a:lnTo>
                    <a:pt x="840305" y="649349"/>
                  </a:lnTo>
                  <a:lnTo>
                    <a:pt x="838493" y="648519"/>
                  </a:lnTo>
                  <a:lnTo>
                    <a:pt x="835506" y="645559"/>
                  </a:lnTo>
                  <a:lnTo>
                    <a:pt x="832850" y="644992"/>
                  </a:lnTo>
                  <a:lnTo>
                    <a:pt x="832643" y="645324"/>
                  </a:lnTo>
                  <a:lnTo>
                    <a:pt x="835893" y="648519"/>
                  </a:lnTo>
                  <a:lnTo>
                    <a:pt x="839116" y="652475"/>
                  </a:lnTo>
                  <a:lnTo>
                    <a:pt x="841038" y="655642"/>
                  </a:lnTo>
                  <a:lnTo>
                    <a:pt x="841633" y="657979"/>
                  </a:lnTo>
                  <a:lnTo>
                    <a:pt x="841356" y="660289"/>
                  </a:lnTo>
                  <a:lnTo>
                    <a:pt x="840153" y="662529"/>
                  </a:lnTo>
                  <a:lnTo>
                    <a:pt x="836875" y="666236"/>
                  </a:lnTo>
                  <a:lnTo>
                    <a:pt x="834081" y="667052"/>
                  </a:lnTo>
                  <a:lnTo>
                    <a:pt x="827180" y="667259"/>
                  </a:lnTo>
                  <a:lnTo>
                    <a:pt x="824856" y="667909"/>
                  </a:lnTo>
                  <a:lnTo>
                    <a:pt x="824082" y="668559"/>
                  </a:lnTo>
                  <a:lnTo>
                    <a:pt x="828411" y="670980"/>
                  </a:lnTo>
                  <a:lnTo>
                    <a:pt x="828701" y="671934"/>
                  </a:lnTo>
                  <a:lnTo>
                    <a:pt x="827526" y="675226"/>
                  </a:lnTo>
                  <a:lnTo>
                    <a:pt x="826143" y="676138"/>
                  </a:lnTo>
                  <a:lnTo>
                    <a:pt x="821966" y="677604"/>
                  </a:lnTo>
                  <a:lnTo>
                    <a:pt x="818411" y="677632"/>
                  </a:lnTo>
                  <a:lnTo>
                    <a:pt x="817955" y="677176"/>
                  </a:lnTo>
                  <a:lnTo>
                    <a:pt x="819034" y="674589"/>
                  </a:lnTo>
                  <a:lnTo>
                    <a:pt x="818965" y="673898"/>
                  </a:lnTo>
                  <a:lnTo>
                    <a:pt x="817734" y="673165"/>
                  </a:lnTo>
                  <a:lnTo>
                    <a:pt x="815728" y="673898"/>
                  </a:lnTo>
                  <a:lnTo>
                    <a:pt x="810528" y="677093"/>
                  </a:lnTo>
                  <a:lnTo>
                    <a:pt x="809920" y="677660"/>
                  </a:lnTo>
                  <a:lnTo>
                    <a:pt x="811399" y="678974"/>
                  </a:lnTo>
                  <a:lnTo>
                    <a:pt x="810915" y="679803"/>
                  </a:lnTo>
                  <a:lnTo>
                    <a:pt x="807942" y="682210"/>
                  </a:lnTo>
                  <a:lnTo>
                    <a:pt x="806614" y="683939"/>
                  </a:lnTo>
                  <a:lnTo>
                    <a:pt x="804595" y="685598"/>
                  </a:lnTo>
                  <a:lnTo>
                    <a:pt x="796228" y="690245"/>
                  </a:lnTo>
                  <a:lnTo>
                    <a:pt x="796532" y="691781"/>
                  </a:lnTo>
                  <a:lnTo>
                    <a:pt x="793766" y="696580"/>
                  </a:lnTo>
                  <a:lnTo>
                    <a:pt x="791954" y="700881"/>
                  </a:lnTo>
                  <a:lnTo>
                    <a:pt x="792950" y="702969"/>
                  </a:lnTo>
                  <a:lnTo>
                    <a:pt x="798841" y="706206"/>
                  </a:lnTo>
                  <a:lnTo>
                    <a:pt x="801801" y="707243"/>
                  </a:lnTo>
                  <a:lnTo>
                    <a:pt x="805134" y="709373"/>
                  </a:lnTo>
                  <a:lnTo>
                    <a:pt x="810998" y="714601"/>
                  </a:lnTo>
                  <a:lnTo>
                    <a:pt x="812755" y="717657"/>
                  </a:lnTo>
                  <a:lnTo>
                    <a:pt x="812879" y="719013"/>
                  </a:lnTo>
                  <a:lnTo>
                    <a:pt x="812464" y="720354"/>
                  </a:lnTo>
                  <a:lnTo>
                    <a:pt x="811399" y="722138"/>
                  </a:lnTo>
                  <a:lnTo>
                    <a:pt x="808786" y="725361"/>
                  </a:lnTo>
                  <a:lnTo>
                    <a:pt x="802977" y="729883"/>
                  </a:lnTo>
                  <a:lnTo>
                    <a:pt x="800487" y="731017"/>
                  </a:lnTo>
                  <a:lnTo>
                    <a:pt x="796891" y="731653"/>
                  </a:lnTo>
                  <a:lnTo>
                    <a:pt x="795647" y="732345"/>
                  </a:lnTo>
                  <a:lnTo>
                    <a:pt x="790474" y="736632"/>
                  </a:lnTo>
                  <a:lnTo>
                    <a:pt x="788828" y="739163"/>
                  </a:lnTo>
                  <a:lnTo>
                    <a:pt x="788607" y="741556"/>
                  </a:lnTo>
                  <a:lnTo>
                    <a:pt x="787501" y="743077"/>
                  </a:lnTo>
                  <a:lnTo>
                    <a:pt x="781346" y="745387"/>
                  </a:lnTo>
                  <a:lnTo>
                    <a:pt x="781443" y="745996"/>
                  </a:lnTo>
                  <a:lnTo>
                    <a:pt x="783421" y="746604"/>
                  </a:lnTo>
                  <a:lnTo>
                    <a:pt x="782190" y="749329"/>
                  </a:lnTo>
                  <a:lnTo>
                    <a:pt x="781194" y="753256"/>
                  </a:lnTo>
                  <a:lnTo>
                    <a:pt x="780101" y="753741"/>
                  </a:lnTo>
                  <a:lnTo>
                    <a:pt x="776588" y="753132"/>
                  </a:lnTo>
                  <a:lnTo>
                    <a:pt x="771817" y="753907"/>
                  </a:lnTo>
                  <a:lnTo>
                    <a:pt x="771416" y="754294"/>
                  </a:lnTo>
                  <a:lnTo>
                    <a:pt x="770863" y="757157"/>
                  </a:lnTo>
                  <a:lnTo>
                    <a:pt x="758733" y="757184"/>
                  </a:lnTo>
                  <a:lnTo>
                    <a:pt x="755207" y="762122"/>
                  </a:lnTo>
                  <a:lnTo>
                    <a:pt x="753575" y="763546"/>
                  </a:lnTo>
                  <a:lnTo>
                    <a:pt x="748278" y="766658"/>
                  </a:lnTo>
                  <a:lnTo>
                    <a:pt x="745124" y="767709"/>
                  </a:lnTo>
                  <a:lnTo>
                    <a:pt x="741736" y="768069"/>
                  </a:lnTo>
                  <a:lnTo>
                    <a:pt x="739800" y="769078"/>
                  </a:lnTo>
                  <a:lnTo>
                    <a:pt x="739343" y="770752"/>
                  </a:lnTo>
                  <a:lnTo>
                    <a:pt x="738182" y="772066"/>
                  </a:lnTo>
                  <a:lnTo>
                    <a:pt x="734904" y="774002"/>
                  </a:lnTo>
                  <a:lnTo>
                    <a:pt x="732995" y="776810"/>
                  </a:lnTo>
                  <a:lnTo>
                    <a:pt x="731889" y="777086"/>
                  </a:lnTo>
                  <a:lnTo>
                    <a:pt x="726509" y="776837"/>
                  </a:lnTo>
                  <a:lnTo>
                    <a:pt x="725305" y="777598"/>
                  </a:lnTo>
                  <a:lnTo>
                    <a:pt x="724005" y="781609"/>
                  </a:lnTo>
                  <a:lnTo>
                    <a:pt x="723023" y="781526"/>
                  </a:lnTo>
                  <a:lnTo>
                    <a:pt x="721364" y="780212"/>
                  </a:lnTo>
                  <a:lnTo>
                    <a:pt x="718778" y="780502"/>
                  </a:lnTo>
                  <a:lnTo>
                    <a:pt x="712457" y="784140"/>
                  </a:lnTo>
                  <a:lnTo>
                    <a:pt x="710950" y="785578"/>
                  </a:lnTo>
                  <a:lnTo>
                    <a:pt x="710908" y="786491"/>
                  </a:lnTo>
                  <a:lnTo>
                    <a:pt x="711586" y="787556"/>
                  </a:lnTo>
                  <a:lnTo>
                    <a:pt x="712346" y="790585"/>
                  </a:lnTo>
                  <a:lnTo>
                    <a:pt x="711918" y="792424"/>
                  </a:lnTo>
                  <a:lnTo>
                    <a:pt x="708806" y="797209"/>
                  </a:lnTo>
                  <a:lnTo>
                    <a:pt x="707921" y="797846"/>
                  </a:lnTo>
                  <a:lnTo>
                    <a:pt x="705113" y="798634"/>
                  </a:lnTo>
                  <a:lnTo>
                    <a:pt x="703523" y="801289"/>
                  </a:lnTo>
                  <a:lnTo>
                    <a:pt x="701213" y="800501"/>
                  </a:lnTo>
                  <a:lnTo>
                    <a:pt x="699194" y="800695"/>
                  </a:lnTo>
                  <a:lnTo>
                    <a:pt x="697562" y="802354"/>
                  </a:lnTo>
                  <a:lnTo>
                    <a:pt x="695985" y="803212"/>
                  </a:lnTo>
                  <a:lnTo>
                    <a:pt x="694464" y="803212"/>
                  </a:lnTo>
                  <a:lnTo>
                    <a:pt x="692334" y="804346"/>
                  </a:lnTo>
                  <a:lnTo>
                    <a:pt x="689568" y="806669"/>
                  </a:lnTo>
                  <a:lnTo>
                    <a:pt x="687147" y="808025"/>
                  </a:lnTo>
                  <a:lnTo>
                    <a:pt x="685128" y="808370"/>
                  </a:lnTo>
                  <a:lnTo>
                    <a:pt x="683247" y="808177"/>
                  </a:lnTo>
                  <a:lnTo>
                    <a:pt x="681546" y="807430"/>
                  </a:lnTo>
                  <a:lnTo>
                    <a:pt x="679859" y="807430"/>
                  </a:lnTo>
                  <a:lnTo>
                    <a:pt x="678241" y="808149"/>
                  </a:lnTo>
                  <a:lnTo>
                    <a:pt x="676526" y="809477"/>
                  </a:lnTo>
                  <a:lnTo>
                    <a:pt x="674507" y="813737"/>
                  </a:lnTo>
                  <a:lnTo>
                    <a:pt x="672709" y="815438"/>
                  </a:lnTo>
                  <a:lnTo>
                    <a:pt x="671727" y="815618"/>
                  </a:lnTo>
                  <a:lnTo>
                    <a:pt x="669956" y="814940"/>
                  </a:lnTo>
                  <a:lnTo>
                    <a:pt x="667398" y="813419"/>
                  </a:lnTo>
                  <a:lnTo>
                    <a:pt x="664521" y="813170"/>
                  </a:lnTo>
                  <a:lnTo>
                    <a:pt x="659431" y="814940"/>
                  </a:lnTo>
                  <a:lnTo>
                    <a:pt x="657551" y="816710"/>
                  </a:lnTo>
                  <a:lnTo>
                    <a:pt x="660317" y="817789"/>
                  </a:lnTo>
                  <a:lnTo>
                    <a:pt x="661589" y="818674"/>
                  </a:lnTo>
                  <a:lnTo>
                    <a:pt x="661465" y="819255"/>
                  </a:lnTo>
                  <a:lnTo>
                    <a:pt x="659846" y="819490"/>
                  </a:lnTo>
                  <a:lnTo>
                    <a:pt x="657329" y="818937"/>
                  </a:lnTo>
                  <a:lnTo>
                    <a:pt x="655711" y="819075"/>
                  </a:lnTo>
                  <a:lnTo>
                    <a:pt x="653609" y="819850"/>
                  </a:lnTo>
                  <a:lnTo>
                    <a:pt x="648644" y="820140"/>
                  </a:lnTo>
                  <a:lnTo>
                    <a:pt x="646680" y="820679"/>
                  </a:lnTo>
                  <a:lnTo>
                    <a:pt x="642061" y="825078"/>
                  </a:lnTo>
                  <a:lnTo>
                    <a:pt x="641383" y="826142"/>
                  </a:lnTo>
                  <a:lnTo>
                    <a:pt x="641784" y="826502"/>
                  </a:lnTo>
                  <a:lnTo>
                    <a:pt x="643886" y="826391"/>
                  </a:lnTo>
                  <a:lnTo>
                    <a:pt x="646016" y="827747"/>
                  </a:lnTo>
                  <a:lnTo>
                    <a:pt x="646957" y="829102"/>
                  </a:lnTo>
                  <a:lnTo>
                    <a:pt x="647454" y="830623"/>
                  </a:lnTo>
                  <a:lnTo>
                    <a:pt x="647634" y="833376"/>
                  </a:lnTo>
                  <a:lnTo>
                    <a:pt x="647994" y="833818"/>
                  </a:lnTo>
                  <a:lnTo>
                    <a:pt x="642572" y="837248"/>
                  </a:lnTo>
                  <a:lnTo>
                    <a:pt x="640913" y="838783"/>
                  </a:lnTo>
                  <a:lnTo>
                    <a:pt x="639958" y="839295"/>
                  </a:lnTo>
                  <a:lnTo>
                    <a:pt x="639543" y="838645"/>
                  </a:lnTo>
                  <a:lnTo>
                    <a:pt x="640028" y="833680"/>
                  </a:lnTo>
                  <a:lnTo>
                    <a:pt x="639848" y="832795"/>
                  </a:lnTo>
                  <a:lnTo>
                    <a:pt x="638824" y="832463"/>
                  </a:lnTo>
                  <a:lnTo>
                    <a:pt x="637469" y="833804"/>
                  </a:lnTo>
                  <a:lnTo>
                    <a:pt x="633984" y="839060"/>
                  </a:lnTo>
                  <a:lnTo>
                    <a:pt x="630886" y="841411"/>
                  </a:lnTo>
                  <a:lnTo>
                    <a:pt x="610804" y="844703"/>
                  </a:lnTo>
                  <a:lnTo>
                    <a:pt x="607706" y="845768"/>
                  </a:lnTo>
                  <a:lnTo>
                    <a:pt x="606461" y="848810"/>
                  </a:lnTo>
                  <a:lnTo>
                    <a:pt x="605078" y="851369"/>
                  </a:lnTo>
                  <a:lnTo>
                    <a:pt x="603363" y="853250"/>
                  </a:lnTo>
                  <a:lnTo>
                    <a:pt x="601621" y="854273"/>
                  </a:lnTo>
                  <a:lnTo>
                    <a:pt x="601551" y="853250"/>
                  </a:lnTo>
                  <a:lnTo>
                    <a:pt x="603432" y="845616"/>
                  </a:lnTo>
                  <a:lnTo>
                    <a:pt x="603405" y="844011"/>
                  </a:lnTo>
                  <a:lnTo>
                    <a:pt x="601773" y="842573"/>
                  </a:lnTo>
                  <a:lnTo>
                    <a:pt x="600915" y="842531"/>
                  </a:lnTo>
                  <a:lnTo>
                    <a:pt x="599684" y="842711"/>
                  </a:lnTo>
                  <a:lnTo>
                    <a:pt x="597471" y="843970"/>
                  </a:lnTo>
                  <a:lnTo>
                    <a:pt x="596241" y="844108"/>
                  </a:lnTo>
                  <a:lnTo>
                    <a:pt x="594858" y="843652"/>
                  </a:lnTo>
                  <a:lnTo>
                    <a:pt x="592091" y="844717"/>
                  </a:lnTo>
                  <a:lnTo>
                    <a:pt x="585162" y="848589"/>
                  </a:lnTo>
                  <a:lnTo>
                    <a:pt x="581110" y="849004"/>
                  </a:lnTo>
                  <a:lnTo>
                    <a:pt x="579852" y="849875"/>
                  </a:lnTo>
                  <a:lnTo>
                    <a:pt x="577570" y="852379"/>
                  </a:lnTo>
                  <a:lnTo>
                    <a:pt x="576256" y="853153"/>
                  </a:lnTo>
                  <a:lnTo>
                    <a:pt x="574665" y="852863"/>
                  </a:lnTo>
                  <a:lnTo>
                    <a:pt x="572798" y="851494"/>
                  </a:lnTo>
                  <a:lnTo>
                    <a:pt x="570973" y="851729"/>
                  </a:lnTo>
                  <a:lnTo>
                    <a:pt x="569175" y="853499"/>
                  </a:lnTo>
                  <a:lnTo>
                    <a:pt x="567695" y="853997"/>
                  </a:lnTo>
                  <a:lnTo>
                    <a:pt x="564431" y="851590"/>
                  </a:lnTo>
                  <a:lnTo>
                    <a:pt x="562591" y="852240"/>
                  </a:lnTo>
                  <a:lnTo>
                    <a:pt x="559853" y="854426"/>
                  </a:lnTo>
                  <a:lnTo>
                    <a:pt x="557253" y="855670"/>
                  </a:lnTo>
                  <a:lnTo>
                    <a:pt x="554763" y="855961"/>
                  </a:lnTo>
                  <a:lnTo>
                    <a:pt x="548664" y="855380"/>
                  </a:lnTo>
                  <a:lnTo>
                    <a:pt x="546424" y="854218"/>
                  </a:lnTo>
                  <a:lnTo>
                    <a:pt x="546147" y="853347"/>
                  </a:lnTo>
                  <a:lnTo>
                    <a:pt x="547074" y="849958"/>
                  </a:lnTo>
                  <a:lnTo>
                    <a:pt x="548650" y="847732"/>
                  </a:lnTo>
                  <a:lnTo>
                    <a:pt x="549812" y="846819"/>
                  </a:lnTo>
                  <a:lnTo>
                    <a:pt x="551250" y="846058"/>
                  </a:lnTo>
                  <a:lnTo>
                    <a:pt x="552993" y="846376"/>
                  </a:lnTo>
                  <a:lnTo>
                    <a:pt x="556022" y="847925"/>
                  </a:lnTo>
                  <a:lnTo>
                    <a:pt x="555856" y="846999"/>
                  </a:lnTo>
                  <a:lnTo>
                    <a:pt x="554943" y="845726"/>
                  </a:lnTo>
                  <a:lnTo>
                    <a:pt x="552426" y="843306"/>
                  </a:lnTo>
                  <a:lnTo>
                    <a:pt x="549729" y="841715"/>
                  </a:lnTo>
                  <a:lnTo>
                    <a:pt x="547917" y="841854"/>
                  </a:lnTo>
                  <a:lnTo>
                    <a:pt x="545234" y="842559"/>
                  </a:lnTo>
                  <a:lnTo>
                    <a:pt x="543256" y="843666"/>
                  </a:lnTo>
                  <a:lnTo>
                    <a:pt x="541970" y="845159"/>
                  </a:lnTo>
                  <a:lnTo>
                    <a:pt x="539508" y="850456"/>
                  </a:lnTo>
                  <a:lnTo>
                    <a:pt x="538513" y="851812"/>
                  </a:lnTo>
                  <a:lnTo>
                    <a:pt x="529136" y="859819"/>
                  </a:lnTo>
                  <a:lnTo>
                    <a:pt x="525650" y="862129"/>
                  </a:lnTo>
                  <a:lnTo>
                    <a:pt x="523023" y="861202"/>
                  </a:lnTo>
                  <a:lnTo>
                    <a:pt x="521252" y="862295"/>
                  </a:lnTo>
                  <a:lnTo>
                    <a:pt x="518791" y="864273"/>
                  </a:lnTo>
                  <a:lnTo>
                    <a:pt x="516785" y="864992"/>
                  </a:lnTo>
                  <a:lnTo>
                    <a:pt x="515278" y="864480"/>
                  </a:lnTo>
                  <a:lnTo>
                    <a:pt x="514171" y="863692"/>
                  </a:lnTo>
                  <a:lnTo>
                    <a:pt x="513535" y="862668"/>
                  </a:lnTo>
                  <a:lnTo>
                    <a:pt x="513881" y="861949"/>
                  </a:lnTo>
                  <a:lnTo>
                    <a:pt x="515236" y="861534"/>
                  </a:lnTo>
                  <a:lnTo>
                    <a:pt x="515347" y="859487"/>
                  </a:lnTo>
                  <a:lnTo>
                    <a:pt x="514199" y="855767"/>
                  </a:lnTo>
                  <a:lnTo>
                    <a:pt x="513314" y="853679"/>
                  </a:lnTo>
                  <a:lnTo>
                    <a:pt x="510810" y="852794"/>
                  </a:lnTo>
                  <a:lnTo>
                    <a:pt x="510008" y="854163"/>
                  </a:lnTo>
                  <a:lnTo>
                    <a:pt x="508916" y="861783"/>
                  </a:lnTo>
                  <a:lnTo>
                    <a:pt x="508335" y="863429"/>
                  </a:lnTo>
                  <a:lnTo>
                    <a:pt x="506177" y="865103"/>
                  </a:lnTo>
                  <a:lnTo>
                    <a:pt x="501337" y="866333"/>
                  </a:lnTo>
                  <a:lnTo>
                    <a:pt x="500092" y="865780"/>
                  </a:lnTo>
                  <a:lnTo>
                    <a:pt x="497519" y="860124"/>
                  </a:lnTo>
                  <a:lnTo>
                    <a:pt x="494186" y="858243"/>
                  </a:lnTo>
                  <a:lnTo>
                    <a:pt x="493536" y="859695"/>
                  </a:lnTo>
                  <a:lnTo>
                    <a:pt x="493509" y="863000"/>
                  </a:lnTo>
                  <a:lnTo>
                    <a:pt x="491835" y="865614"/>
                  </a:lnTo>
                  <a:lnTo>
                    <a:pt x="488502" y="867606"/>
                  </a:lnTo>
                  <a:lnTo>
                    <a:pt x="486165" y="868380"/>
                  </a:lnTo>
                  <a:lnTo>
                    <a:pt x="484796" y="867910"/>
                  </a:lnTo>
                  <a:lnTo>
                    <a:pt x="485224" y="866029"/>
                  </a:lnTo>
                  <a:lnTo>
                    <a:pt x="487437" y="862682"/>
                  </a:lnTo>
                  <a:lnTo>
                    <a:pt x="488557" y="859695"/>
                  </a:lnTo>
                  <a:lnTo>
                    <a:pt x="488627" y="857095"/>
                  </a:lnTo>
                  <a:lnTo>
                    <a:pt x="489207" y="855242"/>
                  </a:lnTo>
                  <a:lnTo>
                    <a:pt x="490272" y="854149"/>
                  </a:lnTo>
                  <a:lnTo>
                    <a:pt x="495998" y="851798"/>
                  </a:lnTo>
                  <a:lnTo>
                    <a:pt x="498114" y="851798"/>
                  </a:lnTo>
                  <a:lnTo>
                    <a:pt x="498930" y="852960"/>
                  </a:lnTo>
                  <a:lnTo>
                    <a:pt x="500230" y="853471"/>
                  </a:lnTo>
                  <a:lnTo>
                    <a:pt x="501987" y="853278"/>
                  </a:lnTo>
                  <a:lnTo>
                    <a:pt x="503328" y="852406"/>
                  </a:lnTo>
                  <a:lnTo>
                    <a:pt x="504200" y="850760"/>
                  </a:lnTo>
                  <a:lnTo>
                    <a:pt x="506841" y="849087"/>
                  </a:lnTo>
                  <a:lnTo>
                    <a:pt x="511211" y="847344"/>
                  </a:lnTo>
                  <a:lnTo>
                    <a:pt x="516702" y="843458"/>
                  </a:lnTo>
                  <a:lnTo>
                    <a:pt x="523355" y="837345"/>
                  </a:lnTo>
                  <a:lnTo>
                    <a:pt x="530491" y="832449"/>
                  </a:lnTo>
                  <a:lnTo>
                    <a:pt x="538181" y="828729"/>
                  </a:lnTo>
                  <a:lnTo>
                    <a:pt x="546119" y="826239"/>
                  </a:lnTo>
                  <a:lnTo>
                    <a:pt x="561319" y="823847"/>
                  </a:lnTo>
                  <a:lnTo>
                    <a:pt x="562287" y="824455"/>
                  </a:lnTo>
                  <a:lnTo>
                    <a:pt x="560531" y="826032"/>
                  </a:lnTo>
                  <a:lnTo>
                    <a:pt x="561098" y="827429"/>
                  </a:lnTo>
                  <a:lnTo>
                    <a:pt x="562425" y="827913"/>
                  </a:lnTo>
                  <a:lnTo>
                    <a:pt x="567709" y="828231"/>
                  </a:lnTo>
                  <a:lnTo>
                    <a:pt x="570032" y="827484"/>
                  </a:lnTo>
                  <a:lnTo>
                    <a:pt x="570350" y="828798"/>
                  </a:lnTo>
                  <a:lnTo>
                    <a:pt x="569285" y="830112"/>
                  </a:lnTo>
                  <a:lnTo>
                    <a:pt x="565869" y="830900"/>
                  </a:lnTo>
                  <a:lnTo>
                    <a:pt x="565717" y="832117"/>
                  </a:lnTo>
                  <a:lnTo>
                    <a:pt x="568704" y="839088"/>
                  </a:lnTo>
                  <a:lnTo>
                    <a:pt x="569880" y="840332"/>
                  </a:lnTo>
                  <a:lnTo>
                    <a:pt x="571069" y="840512"/>
                  </a:lnTo>
                  <a:lnTo>
                    <a:pt x="571733" y="839876"/>
                  </a:lnTo>
                  <a:lnTo>
                    <a:pt x="572369" y="835547"/>
                  </a:lnTo>
                  <a:lnTo>
                    <a:pt x="574084" y="835091"/>
                  </a:lnTo>
                  <a:lnTo>
                    <a:pt x="577210" y="835602"/>
                  </a:lnTo>
                  <a:lnTo>
                    <a:pt x="579063" y="836640"/>
                  </a:lnTo>
                  <a:lnTo>
                    <a:pt x="579672" y="838147"/>
                  </a:lnTo>
                  <a:lnTo>
                    <a:pt x="581165" y="839669"/>
                  </a:lnTo>
                  <a:lnTo>
                    <a:pt x="583530" y="841107"/>
                  </a:lnTo>
                  <a:lnTo>
                    <a:pt x="585218" y="841218"/>
                  </a:lnTo>
                  <a:lnTo>
                    <a:pt x="586172" y="839973"/>
                  </a:lnTo>
                  <a:lnTo>
                    <a:pt x="585467" y="838050"/>
                  </a:lnTo>
                  <a:lnTo>
                    <a:pt x="581401" y="833237"/>
                  </a:lnTo>
                  <a:lnTo>
                    <a:pt x="580391" y="831384"/>
                  </a:lnTo>
                  <a:lnTo>
                    <a:pt x="580585" y="829199"/>
                  </a:lnTo>
                  <a:lnTo>
                    <a:pt x="581954" y="826668"/>
                  </a:lnTo>
                  <a:lnTo>
                    <a:pt x="584443" y="823017"/>
                  </a:lnTo>
                  <a:lnTo>
                    <a:pt x="588094" y="818273"/>
                  </a:lnTo>
                  <a:lnTo>
                    <a:pt x="591123" y="815078"/>
                  </a:lnTo>
                  <a:lnTo>
                    <a:pt x="596462" y="811883"/>
                  </a:lnTo>
                  <a:lnTo>
                    <a:pt x="599892" y="810487"/>
                  </a:lnTo>
                  <a:lnTo>
                    <a:pt x="608799" y="805784"/>
                  </a:lnTo>
                  <a:lnTo>
                    <a:pt x="624551" y="802479"/>
                  </a:lnTo>
                  <a:lnTo>
                    <a:pt x="628977" y="799063"/>
                  </a:lnTo>
                  <a:lnTo>
                    <a:pt x="634786" y="795481"/>
                  </a:lnTo>
                  <a:lnTo>
                    <a:pt x="637109" y="794803"/>
                  </a:lnTo>
                  <a:lnTo>
                    <a:pt x="636694" y="796587"/>
                  </a:lnTo>
                  <a:lnTo>
                    <a:pt x="636985" y="798330"/>
                  </a:lnTo>
                  <a:lnTo>
                    <a:pt x="639958" y="800100"/>
                  </a:lnTo>
                  <a:lnTo>
                    <a:pt x="641950" y="800930"/>
                  </a:lnTo>
                  <a:lnTo>
                    <a:pt x="642973" y="800819"/>
                  </a:lnTo>
                  <a:lnTo>
                    <a:pt x="643623" y="799173"/>
                  </a:lnTo>
                  <a:lnTo>
                    <a:pt x="643886" y="795992"/>
                  </a:lnTo>
                  <a:lnTo>
                    <a:pt x="644398" y="793033"/>
                  </a:lnTo>
                  <a:lnTo>
                    <a:pt x="645242" y="790349"/>
                  </a:lnTo>
                  <a:lnTo>
                    <a:pt x="646140" y="788289"/>
                  </a:lnTo>
                  <a:lnTo>
                    <a:pt x="649100" y="784886"/>
                  </a:lnTo>
                  <a:lnTo>
                    <a:pt x="653194" y="781138"/>
                  </a:lnTo>
                  <a:lnTo>
                    <a:pt x="658602" y="776934"/>
                  </a:lnTo>
                  <a:lnTo>
                    <a:pt x="661796" y="775191"/>
                  </a:lnTo>
                  <a:lnTo>
                    <a:pt x="664604" y="774528"/>
                  </a:lnTo>
                  <a:lnTo>
                    <a:pt x="667550" y="772813"/>
                  </a:lnTo>
                  <a:lnTo>
                    <a:pt x="672875" y="768415"/>
                  </a:lnTo>
                  <a:lnTo>
                    <a:pt x="674410" y="767806"/>
                  </a:lnTo>
                  <a:lnTo>
                    <a:pt x="677674" y="767391"/>
                  </a:lnTo>
                  <a:lnTo>
                    <a:pt x="678697" y="768069"/>
                  </a:lnTo>
                  <a:lnTo>
                    <a:pt x="679084" y="769507"/>
                  </a:lnTo>
                  <a:lnTo>
                    <a:pt x="679734" y="770517"/>
                  </a:lnTo>
                  <a:lnTo>
                    <a:pt x="682666" y="771900"/>
                  </a:lnTo>
                  <a:lnTo>
                    <a:pt x="684990" y="771153"/>
                  </a:lnTo>
                  <a:lnTo>
                    <a:pt x="684769" y="770461"/>
                  </a:lnTo>
                  <a:lnTo>
                    <a:pt x="683178" y="769728"/>
                  </a:lnTo>
                  <a:lnTo>
                    <a:pt x="682252" y="768719"/>
                  </a:lnTo>
                  <a:lnTo>
                    <a:pt x="681906" y="765358"/>
                  </a:lnTo>
                  <a:lnTo>
                    <a:pt x="680260" y="763007"/>
                  </a:lnTo>
                  <a:lnTo>
                    <a:pt x="680260" y="760780"/>
                  </a:lnTo>
                  <a:lnTo>
                    <a:pt x="681325" y="757502"/>
                  </a:lnTo>
                  <a:lnTo>
                    <a:pt x="684713" y="749965"/>
                  </a:lnTo>
                  <a:lnTo>
                    <a:pt x="686677" y="741888"/>
                  </a:lnTo>
                  <a:lnTo>
                    <a:pt x="689167" y="737559"/>
                  </a:lnTo>
                  <a:lnTo>
                    <a:pt x="692624" y="736522"/>
                  </a:lnTo>
                  <a:lnTo>
                    <a:pt x="699733" y="736785"/>
                  </a:lnTo>
                  <a:lnTo>
                    <a:pt x="696137" y="733853"/>
                  </a:lnTo>
                  <a:lnTo>
                    <a:pt x="694644" y="733562"/>
                  </a:lnTo>
                  <a:lnTo>
                    <a:pt x="692223" y="732013"/>
                  </a:lnTo>
                  <a:lnTo>
                    <a:pt x="692279" y="726730"/>
                  </a:lnTo>
                  <a:lnTo>
                    <a:pt x="693053" y="723037"/>
                  </a:lnTo>
                  <a:lnTo>
                    <a:pt x="695653" y="719123"/>
                  </a:lnTo>
                  <a:lnTo>
                    <a:pt x="703454" y="713190"/>
                  </a:lnTo>
                  <a:lnTo>
                    <a:pt x="711434" y="709553"/>
                  </a:lnTo>
                  <a:lnTo>
                    <a:pt x="710576" y="708944"/>
                  </a:lnTo>
                  <a:lnTo>
                    <a:pt x="709995" y="707298"/>
                  </a:lnTo>
                  <a:lnTo>
                    <a:pt x="715195" y="697852"/>
                  </a:lnTo>
                  <a:lnTo>
                    <a:pt x="720078" y="689471"/>
                  </a:lnTo>
                  <a:lnTo>
                    <a:pt x="714379" y="696289"/>
                  </a:lnTo>
                  <a:lnTo>
                    <a:pt x="708322" y="701185"/>
                  </a:lnTo>
                  <a:lnTo>
                    <a:pt x="692693" y="705072"/>
                  </a:lnTo>
                  <a:lnTo>
                    <a:pt x="681781" y="708737"/>
                  </a:lnTo>
                  <a:lnTo>
                    <a:pt x="676885" y="709124"/>
                  </a:lnTo>
                  <a:lnTo>
                    <a:pt x="674147" y="707035"/>
                  </a:lnTo>
                  <a:lnTo>
                    <a:pt x="672944" y="701102"/>
                  </a:lnTo>
                  <a:lnTo>
                    <a:pt x="672017" y="698862"/>
                  </a:lnTo>
                  <a:lnTo>
                    <a:pt x="671049" y="694948"/>
                  </a:lnTo>
                  <a:lnTo>
                    <a:pt x="672792" y="690522"/>
                  </a:lnTo>
                  <a:lnTo>
                    <a:pt x="674866" y="687604"/>
                  </a:lnTo>
                  <a:lnTo>
                    <a:pt x="677992" y="687701"/>
                  </a:lnTo>
                  <a:lnTo>
                    <a:pt x="681062" y="689969"/>
                  </a:lnTo>
                  <a:lnTo>
                    <a:pt x="683967" y="690743"/>
                  </a:lnTo>
                  <a:lnTo>
                    <a:pt x="680827" y="686788"/>
                  </a:lnTo>
                  <a:lnTo>
                    <a:pt x="675959" y="682874"/>
                  </a:lnTo>
                  <a:lnTo>
                    <a:pt x="673207" y="683220"/>
                  </a:lnTo>
                  <a:lnTo>
                    <a:pt x="670316" y="687272"/>
                  </a:lnTo>
                  <a:lnTo>
                    <a:pt x="667135" y="689803"/>
                  </a:lnTo>
                  <a:lnTo>
                    <a:pt x="665130" y="688226"/>
                  </a:lnTo>
                  <a:lnTo>
                    <a:pt x="664078" y="686719"/>
                  </a:lnTo>
                  <a:lnTo>
                    <a:pt x="664175" y="690660"/>
                  </a:lnTo>
                  <a:lnTo>
                    <a:pt x="661229" y="695999"/>
                  </a:lnTo>
                  <a:lnTo>
                    <a:pt x="659736" y="699788"/>
                  </a:lnTo>
                  <a:lnTo>
                    <a:pt x="659888" y="710700"/>
                  </a:lnTo>
                  <a:lnTo>
                    <a:pt x="658532" y="714753"/>
                  </a:lnTo>
                  <a:lnTo>
                    <a:pt x="653650" y="715679"/>
                  </a:lnTo>
                  <a:lnTo>
                    <a:pt x="650815" y="711489"/>
                  </a:lnTo>
                  <a:lnTo>
                    <a:pt x="646265" y="696635"/>
                  </a:lnTo>
                  <a:lnTo>
                    <a:pt x="644481" y="692320"/>
                  </a:lnTo>
                  <a:lnTo>
                    <a:pt x="640055" y="684810"/>
                  </a:lnTo>
                  <a:lnTo>
                    <a:pt x="637911" y="685239"/>
                  </a:lnTo>
                  <a:lnTo>
                    <a:pt x="634744" y="687728"/>
                  </a:lnTo>
                  <a:lnTo>
                    <a:pt x="632158" y="688019"/>
                  </a:lnTo>
                  <a:lnTo>
                    <a:pt x="626916" y="682044"/>
                  </a:lnTo>
                  <a:lnTo>
                    <a:pt x="624828" y="677923"/>
                  </a:lnTo>
                  <a:lnTo>
                    <a:pt x="623058" y="673110"/>
                  </a:lnTo>
                  <a:lnTo>
                    <a:pt x="618272" y="674396"/>
                  </a:lnTo>
                  <a:lnTo>
                    <a:pt x="613943" y="676249"/>
                  </a:lnTo>
                  <a:lnTo>
                    <a:pt x="608577" y="679554"/>
                  </a:lnTo>
                  <a:lnTo>
                    <a:pt x="605687" y="678822"/>
                  </a:lnTo>
                  <a:lnTo>
                    <a:pt x="596904" y="680592"/>
                  </a:lnTo>
                  <a:lnTo>
                    <a:pt x="596075" y="680454"/>
                  </a:lnTo>
                  <a:lnTo>
                    <a:pt x="594470" y="682182"/>
                  </a:lnTo>
                  <a:lnTo>
                    <a:pt x="593156" y="682832"/>
                  </a:lnTo>
                  <a:lnTo>
                    <a:pt x="591289" y="686456"/>
                  </a:lnTo>
                  <a:lnTo>
                    <a:pt x="579893" y="686746"/>
                  </a:lnTo>
                  <a:lnTo>
                    <a:pt x="569811" y="682390"/>
                  </a:lnTo>
                  <a:lnTo>
                    <a:pt x="574043" y="681214"/>
                  </a:lnTo>
                  <a:lnTo>
                    <a:pt x="578579" y="680619"/>
                  </a:lnTo>
                  <a:lnTo>
                    <a:pt x="583185" y="677521"/>
                  </a:lnTo>
                  <a:lnTo>
                    <a:pt x="583033" y="671768"/>
                  </a:lnTo>
                  <a:lnTo>
                    <a:pt x="583461" y="668933"/>
                  </a:lnTo>
                  <a:lnTo>
                    <a:pt x="584388" y="665503"/>
                  </a:lnTo>
                  <a:lnTo>
                    <a:pt x="589450" y="661644"/>
                  </a:lnTo>
                  <a:lnTo>
                    <a:pt x="585439" y="660648"/>
                  </a:lnTo>
                  <a:lnTo>
                    <a:pt x="582410" y="661700"/>
                  </a:lnTo>
                  <a:lnTo>
                    <a:pt x="580930" y="657440"/>
                  </a:lnTo>
                  <a:lnTo>
                    <a:pt x="581636" y="649971"/>
                  </a:lnTo>
                  <a:lnTo>
                    <a:pt x="585481" y="646403"/>
                  </a:lnTo>
                  <a:lnTo>
                    <a:pt x="587569" y="643457"/>
                  </a:lnTo>
                  <a:lnTo>
                    <a:pt x="589809" y="639225"/>
                  </a:lnTo>
                  <a:lnTo>
                    <a:pt x="590861" y="635380"/>
                  </a:lnTo>
                  <a:lnTo>
                    <a:pt x="590446" y="628272"/>
                  </a:lnTo>
                  <a:lnTo>
                    <a:pt x="587956" y="612823"/>
                  </a:lnTo>
                  <a:lnTo>
                    <a:pt x="587929" y="601676"/>
                  </a:lnTo>
                  <a:lnTo>
                    <a:pt x="584678" y="594940"/>
                  </a:lnTo>
                  <a:lnTo>
                    <a:pt x="590515" y="586753"/>
                  </a:lnTo>
                  <a:lnTo>
                    <a:pt x="596531" y="579478"/>
                  </a:lnTo>
                  <a:lnTo>
                    <a:pt x="602464" y="577030"/>
                  </a:lnTo>
                  <a:lnTo>
                    <a:pt x="602215" y="576366"/>
                  </a:lnTo>
                  <a:lnTo>
                    <a:pt x="599491" y="575689"/>
                  </a:lnTo>
                  <a:lnTo>
                    <a:pt x="597554" y="575744"/>
                  </a:lnTo>
                  <a:lnTo>
                    <a:pt x="595259" y="578026"/>
                  </a:lnTo>
                  <a:lnTo>
                    <a:pt x="593046" y="579630"/>
                  </a:lnTo>
                  <a:lnTo>
                    <a:pt x="585010" y="588814"/>
                  </a:lnTo>
                  <a:lnTo>
                    <a:pt x="580253" y="593046"/>
                  </a:lnTo>
                  <a:lnTo>
                    <a:pt x="577653" y="593931"/>
                  </a:lnTo>
                  <a:lnTo>
                    <a:pt x="580723" y="596835"/>
                  </a:lnTo>
                  <a:lnTo>
                    <a:pt x="580820" y="598661"/>
                  </a:lnTo>
                  <a:lnTo>
                    <a:pt x="580529" y="602644"/>
                  </a:lnTo>
                  <a:lnTo>
                    <a:pt x="578386" y="607014"/>
                  </a:lnTo>
                  <a:lnTo>
                    <a:pt x="576781" y="609338"/>
                  </a:lnTo>
                  <a:lnTo>
                    <a:pt x="572591" y="608010"/>
                  </a:lnTo>
                  <a:lnTo>
                    <a:pt x="567764" y="610707"/>
                  </a:lnTo>
                  <a:lnTo>
                    <a:pt x="557723" y="612339"/>
                  </a:lnTo>
                  <a:lnTo>
                    <a:pt x="544985" y="611316"/>
                  </a:lnTo>
                  <a:lnTo>
                    <a:pt x="539121" y="609393"/>
                  </a:lnTo>
                  <a:lnTo>
                    <a:pt x="534239" y="602948"/>
                  </a:lnTo>
                  <a:lnTo>
                    <a:pt x="535069" y="600265"/>
                  </a:lnTo>
                  <a:lnTo>
                    <a:pt x="535982" y="597983"/>
                  </a:lnTo>
                  <a:lnTo>
                    <a:pt x="529426" y="587375"/>
                  </a:lnTo>
                  <a:lnTo>
                    <a:pt x="526785" y="577888"/>
                  </a:lnTo>
                  <a:lnTo>
                    <a:pt x="523272" y="576684"/>
                  </a:lnTo>
                  <a:lnTo>
                    <a:pt x="520754" y="573628"/>
                  </a:lnTo>
                  <a:lnTo>
                    <a:pt x="518099" y="569230"/>
                  </a:lnTo>
                  <a:lnTo>
                    <a:pt x="519205" y="566616"/>
                  </a:lnTo>
                  <a:lnTo>
                    <a:pt x="520340" y="564887"/>
                  </a:lnTo>
                  <a:lnTo>
                    <a:pt x="518500" y="562895"/>
                  </a:lnTo>
                  <a:lnTo>
                    <a:pt x="515582" y="562176"/>
                  </a:lnTo>
                  <a:lnTo>
                    <a:pt x="512525" y="560254"/>
                  </a:lnTo>
                  <a:lnTo>
                    <a:pt x="524254" y="552454"/>
                  </a:lnTo>
                  <a:lnTo>
                    <a:pt x="529274" y="546313"/>
                  </a:lnTo>
                  <a:lnTo>
                    <a:pt x="531943" y="546050"/>
                  </a:lnTo>
                  <a:lnTo>
                    <a:pt x="534751" y="548042"/>
                  </a:lnTo>
                  <a:lnTo>
                    <a:pt x="538305" y="552052"/>
                  </a:lnTo>
                  <a:lnTo>
                    <a:pt x="541624" y="554293"/>
                  </a:lnTo>
                  <a:lnTo>
                    <a:pt x="542579" y="555953"/>
                  </a:lnTo>
                  <a:lnTo>
                    <a:pt x="543256" y="558802"/>
                  </a:lnTo>
                  <a:lnTo>
                    <a:pt x="540656" y="562494"/>
                  </a:lnTo>
                  <a:lnTo>
                    <a:pt x="538526" y="565012"/>
                  </a:lnTo>
                  <a:lnTo>
                    <a:pt x="540380" y="564693"/>
                  </a:lnTo>
                  <a:lnTo>
                    <a:pt x="546216" y="561526"/>
                  </a:lnTo>
                  <a:lnTo>
                    <a:pt x="550697" y="558567"/>
                  </a:lnTo>
                  <a:lnTo>
                    <a:pt x="552219" y="559438"/>
                  </a:lnTo>
                  <a:lnTo>
                    <a:pt x="553090" y="560420"/>
                  </a:lnTo>
                  <a:lnTo>
                    <a:pt x="553864" y="564970"/>
                  </a:lnTo>
                  <a:lnTo>
                    <a:pt x="555068" y="569741"/>
                  </a:lnTo>
                  <a:lnTo>
                    <a:pt x="561319" y="567252"/>
                  </a:lnTo>
                  <a:lnTo>
                    <a:pt x="565454" y="563131"/>
                  </a:lnTo>
                  <a:lnTo>
                    <a:pt x="563712" y="560351"/>
                  </a:lnTo>
                  <a:lnTo>
                    <a:pt x="561222" y="558290"/>
                  </a:lnTo>
                  <a:lnTo>
                    <a:pt x="554431" y="554597"/>
                  </a:lnTo>
                  <a:lnTo>
                    <a:pt x="556575" y="553712"/>
                  </a:lnTo>
                  <a:lnTo>
                    <a:pt x="561208" y="555178"/>
                  </a:lnTo>
                  <a:lnTo>
                    <a:pt x="563352" y="554307"/>
                  </a:lnTo>
                  <a:lnTo>
                    <a:pt x="561983" y="551914"/>
                  </a:lnTo>
                  <a:lnTo>
                    <a:pt x="560143" y="549604"/>
                  </a:lnTo>
                  <a:lnTo>
                    <a:pt x="552315" y="553366"/>
                  </a:lnTo>
                  <a:lnTo>
                    <a:pt x="540947" y="549840"/>
                  </a:lnTo>
                  <a:lnTo>
                    <a:pt x="533907" y="544349"/>
                  </a:lnTo>
                  <a:lnTo>
                    <a:pt x="525803" y="542606"/>
                  </a:lnTo>
                  <a:lnTo>
                    <a:pt x="524738" y="541611"/>
                  </a:lnTo>
                  <a:lnTo>
                    <a:pt x="523714" y="539453"/>
                  </a:lnTo>
                  <a:lnTo>
                    <a:pt x="529357" y="536673"/>
                  </a:lnTo>
                  <a:lnTo>
                    <a:pt x="533160" y="535332"/>
                  </a:lnTo>
                  <a:lnTo>
                    <a:pt x="533686" y="534045"/>
                  </a:lnTo>
                  <a:lnTo>
                    <a:pt x="531902" y="533326"/>
                  </a:lnTo>
                  <a:lnTo>
                    <a:pt x="528140" y="533409"/>
                  </a:lnTo>
                  <a:lnTo>
                    <a:pt x="527158" y="531058"/>
                  </a:lnTo>
                  <a:lnTo>
                    <a:pt x="528361" y="527863"/>
                  </a:lnTo>
                  <a:lnTo>
                    <a:pt x="527725" y="528001"/>
                  </a:lnTo>
                  <a:lnTo>
                    <a:pt x="525844" y="529398"/>
                  </a:lnTo>
                  <a:lnTo>
                    <a:pt x="524171" y="527960"/>
                  </a:lnTo>
                  <a:lnTo>
                    <a:pt x="522954" y="525982"/>
                  </a:lnTo>
                  <a:lnTo>
                    <a:pt x="524281" y="524668"/>
                  </a:lnTo>
                  <a:lnTo>
                    <a:pt x="526632" y="523009"/>
                  </a:lnTo>
                  <a:lnTo>
                    <a:pt x="525941" y="522456"/>
                  </a:lnTo>
                  <a:lnTo>
                    <a:pt x="524323" y="522456"/>
                  </a:lnTo>
                  <a:lnTo>
                    <a:pt x="521999" y="524848"/>
                  </a:lnTo>
                  <a:lnTo>
                    <a:pt x="521653" y="527241"/>
                  </a:lnTo>
                  <a:lnTo>
                    <a:pt x="520658" y="530491"/>
                  </a:lnTo>
                  <a:lnTo>
                    <a:pt x="517961" y="530366"/>
                  </a:lnTo>
                  <a:lnTo>
                    <a:pt x="515914" y="529329"/>
                  </a:lnTo>
                  <a:lnTo>
                    <a:pt x="515347" y="525554"/>
                  </a:lnTo>
                  <a:lnTo>
                    <a:pt x="515831" y="518030"/>
                  </a:lnTo>
                  <a:lnTo>
                    <a:pt x="512083" y="514835"/>
                  </a:lnTo>
                  <a:lnTo>
                    <a:pt x="512083" y="510893"/>
                  </a:lnTo>
                  <a:lnTo>
                    <a:pt x="516190" y="507145"/>
                  </a:lnTo>
                  <a:lnTo>
                    <a:pt x="515706" y="504407"/>
                  </a:lnTo>
                  <a:lnTo>
                    <a:pt x="513037" y="502775"/>
                  </a:lnTo>
                  <a:lnTo>
                    <a:pt x="509026" y="504089"/>
                  </a:lnTo>
                  <a:lnTo>
                    <a:pt x="508155" y="501558"/>
                  </a:lnTo>
                  <a:lnTo>
                    <a:pt x="508598" y="499207"/>
                  </a:lnTo>
                  <a:lnTo>
                    <a:pt x="509469" y="495957"/>
                  </a:lnTo>
                  <a:lnTo>
                    <a:pt x="510506" y="495874"/>
                  </a:lnTo>
                  <a:lnTo>
                    <a:pt x="511073" y="496745"/>
                  </a:lnTo>
                  <a:lnTo>
                    <a:pt x="518251" y="496966"/>
                  </a:lnTo>
                  <a:lnTo>
                    <a:pt x="519150" y="496302"/>
                  </a:lnTo>
                  <a:lnTo>
                    <a:pt x="514683" y="491973"/>
                  </a:lnTo>
                  <a:lnTo>
                    <a:pt x="514074" y="488626"/>
                  </a:lnTo>
                  <a:lnTo>
                    <a:pt x="516757" y="487672"/>
                  </a:lnTo>
                  <a:lnTo>
                    <a:pt x="520699" y="488737"/>
                  </a:lnTo>
                  <a:lnTo>
                    <a:pt x="526702" y="488668"/>
                  </a:lnTo>
                  <a:lnTo>
                    <a:pt x="525318" y="484906"/>
                  </a:lnTo>
                  <a:lnTo>
                    <a:pt x="525346" y="483080"/>
                  </a:lnTo>
                  <a:lnTo>
                    <a:pt x="525706" y="480176"/>
                  </a:lnTo>
                  <a:lnTo>
                    <a:pt x="528015" y="475778"/>
                  </a:lnTo>
                  <a:lnTo>
                    <a:pt x="537641" y="466913"/>
                  </a:lnTo>
                  <a:lnTo>
                    <a:pt x="546548" y="459763"/>
                  </a:lnTo>
                  <a:lnTo>
                    <a:pt x="549107" y="458241"/>
                  </a:lnTo>
                  <a:lnTo>
                    <a:pt x="552274" y="457951"/>
                  </a:lnTo>
                  <a:lnTo>
                    <a:pt x="554667" y="459583"/>
                  </a:lnTo>
                  <a:lnTo>
                    <a:pt x="556866" y="462307"/>
                  </a:lnTo>
                  <a:lnTo>
                    <a:pt x="557640" y="461630"/>
                  </a:lnTo>
                  <a:lnTo>
                    <a:pt x="556921" y="460578"/>
                  </a:lnTo>
                  <a:lnTo>
                    <a:pt x="556824" y="456526"/>
                  </a:lnTo>
                  <a:lnTo>
                    <a:pt x="561098" y="456180"/>
                  </a:lnTo>
                  <a:lnTo>
                    <a:pt x="564541" y="452654"/>
                  </a:lnTo>
                  <a:lnTo>
                    <a:pt x="565025" y="451478"/>
                  </a:lnTo>
                  <a:lnTo>
                    <a:pt x="562080" y="452502"/>
                  </a:lnTo>
                  <a:lnTo>
                    <a:pt x="558691" y="454631"/>
                  </a:lnTo>
                  <a:lnTo>
                    <a:pt x="558885" y="451589"/>
                  </a:lnTo>
                  <a:lnTo>
                    <a:pt x="560130" y="444798"/>
                  </a:lnTo>
                  <a:lnTo>
                    <a:pt x="563048" y="438851"/>
                  </a:lnTo>
                  <a:lnTo>
                    <a:pt x="564707" y="436292"/>
                  </a:lnTo>
                  <a:lnTo>
                    <a:pt x="567598" y="434218"/>
                  </a:lnTo>
                  <a:lnTo>
                    <a:pt x="573960" y="434909"/>
                  </a:lnTo>
                  <a:lnTo>
                    <a:pt x="574873" y="435781"/>
                  </a:lnTo>
                  <a:lnTo>
                    <a:pt x="575440" y="434550"/>
                  </a:lnTo>
                  <a:lnTo>
                    <a:pt x="572923" y="429585"/>
                  </a:lnTo>
                  <a:lnTo>
                    <a:pt x="575301" y="426915"/>
                  </a:lnTo>
                  <a:lnTo>
                    <a:pt x="577086" y="425671"/>
                  </a:lnTo>
                  <a:lnTo>
                    <a:pt x="585093" y="425256"/>
                  </a:lnTo>
                  <a:lnTo>
                    <a:pt x="588841" y="427137"/>
                  </a:lnTo>
                  <a:lnTo>
                    <a:pt x="593046" y="431452"/>
                  </a:lnTo>
                  <a:lnTo>
                    <a:pt x="594968" y="435891"/>
                  </a:lnTo>
                  <a:lnTo>
                    <a:pt x="594042" y="437634"/>
                  </a:lnTo>
                  <a:lnTo>
                    <a:pt x="593004" y="438519"/>
                  </a:lnTo>
                  <a:lnTo>
                    <a:pt x="591165" y="439307"/>
                  </a:lnTo>
                  <a:lnTo>
                    <a:pt x="590335" y="440096"/>
                  </a:lnTo>
                  <a:lnTo>
                    <a:pt x="590432" y="440912"/>
                  </a:lnTo>
                  <a:lnTo>
                    <a:pt x="593184" y="439349"/>
                  </a:lnTo>
                  <a:lnTo>
                    <a:pt x="597471" y="437675"/>
                  </a:lnTo>
                  <a:lnTo>
                    <a:pt x="599117" y="439349"/>
                  </a:lnTo>
                  <a:lnTo>
                    <a:pt x="600113" y="441880"/>
                  </a:lnTo>
                  <a:lnTo>
                    <a:pt x="601870" y="442309"/>
                  </a:lnTo>
                  <a:lnTo>
                    <a:pt x="607830" y="442018"/>
                  </a:lnTo>
                  <a:lnTo>
                    <a:pt x="611136" y="440898"/>
                  </a:lnTo>
                  <a:lnTo>
                    <a:pt x="615880" y="436887"/>
                  </a:lnTo>
                  <a:lnTo>
                    <a:pt x="621232" y="434882"/>
                  </a:lnTo>
                  <a:lnTo>
                    <a:pt x="630222" y="426473"/>
                  </a:lnTo>
                  <a:lnTo>
                    <a:pt x="633168" y="422794"/>
                  </a:lnTo>
                  <a:lnTo>
                    <a:pt x="635519" y="422711"/>
                  </a:lnTo>
                  <a:lnTo>
                    <a:pt x="637372" y="423596"/>
                  </a:lnTo>
                  <a:lnTo>
                    <a:pt x="637870" y="427372"/>
                  </a:lnTo>
                  <a:lnTo>
                    <a:pt x="639613" y="428866"/>
                  </a:lnTo>
                  <a:lnTo>
                    <a:pt x="651175" y="430912"/>
                  </a:lnTo>
                  <a:lnTo>
                    <a:pt x="657343" y="430802"/>
                  </a:lnTo>
                  <a:lnTo>
                    <a:pt x="662184" y="428492"/>
                  </a:lnTo>
                  <a:lnTo>
                    <a:pt x="667730" y="423942"/>
                  </a:lnTo>
                  <a:lnTo>
                    <a:pt x="671063" y="420775"/>
                  </a:lnTo>
                  <a:lnTo>
                    <a:pt x="673414" y="416142"/>
                  </a:lnTo>
                  <a:lnTo>
                    <a:pt x="673442" y="409475"/>
                  </a:lnTo>
                  <a:lnTo>
                    <a:pt x="673165" y="403846"/>
                  </a:lnTo>
                  <a:lnTo>
                    <a:pt x="674133" y="391302"/>
                  </a:lnTo>
                  <a:lnTo>
                    <a:pt x="670579" y="381981"/>
                  </a:lnTo>
                  <a:lnTo>
                    <a:pt x="667246" y="378647"/>
                  </a:lnTo>
                  <a:lnTo>
                    <a:pt x="664673" y="378357"/>
                  </a:lnTo>
                  <a:lnTo>
                    <a:pt x="667730" y="373752"/>
                  </a:lnTo>
                  <a:lnTo>
                    <a:pt x="672861" y="375591"/>
                  </a:lnTo>
                  <a:lnTo>
                    <a:pt x="676512" y="375453"/>
                  </a:lnTo>
                  <a:lnTo>
                    <a:pt x="679900" y="373682"/>
                  </a:lnTo>
                  <a:lnTo>
                    <a:pt x="681242" y="372050"/>
                  </a:lnTo>
                  <a:lnTo>
                    <a:pt x="683524" y="368565"/>
                  </a:lnTo>
                  <a:lnTo>
                    <a:pt x="684050" y="364402"/>
                  </a:lnTo>
                  <a:lnTo>
                    <a:pt x="683842" y="362010"/>
                  </a:lnTo>
                  <a:lnTo>
                    <a:pt x="682514" y="359133"/>
                  </a:lnTo>
                  <a:lnTo>
                    <a:pt x="681118" y="355025"/>
                  </a:lnTo>
                  <a:lnTo>
                    <a:pt x="679831" y="353449"/>
                  </a:lnTo>
                  <a:lnTo>
                    <a:pt x="678490" y="353200"/>
                  </a:lnTo>
                  <a:lnTo>
                    <a:pt x="670164" y="358676"/>
                  </a:lnTo>
                  <a:lnTo>
                    <a:pt x="666181" y="357819"/>
                  </a:lnTo>
                  <a:lnTo>
                    <a:pt x="663581" y="355772"/>
                  </a:lnTo>
                  <a:lnTo>
                    <a:pt x="659985" y="359161"/>
                  </a:lnTo>
                  <a:lnTo>
                    <a:pt x="651949" y="360875"/>
                  </a:lnTo>
                  <a:lnTo>
                    <a:pt x="647233" y="363476"/>
                  </a:lnTo>
                  <a:lnTo>
                    <a:pt x="637801" y="370488"/>
                  </a:lnTo>
                  <a:lnTo>
                    <a:pt x="634966" y="374000"/>
                  </a:lnTo>
                  <a:lnTo>
                    <a:pt x="632642" y="373572"/>
                  </a:lnTo>
                  <a:lnTo>
                    <a:pt x="633057" y="365356"/>
                  </a:lnTo>
                  <a:lnTo>
                    <a:pt x="627387" y="355869"/>
                  </a:lnTo>
                  <a:lnTo>
                    <a:pt x="624399" y="357764"/>
                  </a:lnTo>
                  <a:lnTo>
                    <a:pt x="625022" y="360419"/>
                  </a:lnTo>
                  <a:lnTo>
                    <a:pt x="626322" y="362549"/>
                  </a:lnTo>
                  <a:lnTo>
                    <a:pt x="628991" y="364029"/>
                  </a:lnTo>
                  <a:lnTo>
                    <a:pt x="627124" y="365951"/>
                  </a:lnTo>
                  <a:lnTo>
                    <a:pt x="625381" y="368676"/>
                  </a:lnTo>
                  <a:lnTo>
                    <a:pt x="623251" y="365094"/>
                  </a:lnTo>
                  <a:lnTo>
                    <a:pt x="619213" y="359617"/>
                  </a:lnTo>
                  <a:lnTo>
                    <a:pt x="614441" y="356063"/>
                  </a:lnTo>
                  <a:lnTo>
                    <a:pt x="600542" y="352439"/>
                  </a:lnTo>
                  <a:lnTo>
                    <a:pt x="590266" y="353988"/>
                  </a:lnTo>
                  <a:lnTo>
                    <a:pt x="589699" y="352895"/>
                  </a:lnTo>
                  <a:lnTo>
                    <a:pt x="588924" y="352287"/>
                  </a:lnTo>
                  <a:lnTo>
                    <a:pt x="587099" y="352854"/>
                  </a:lnTo>
                  <a:lnTo>
                    <a:pt x="585965" y="354334"/>
                  </a:lnTo>
                  <a:lnTo>
                    <a:pt x="584637" y="355122"/>
                  </a:lnTo>
                  <a:lnTo>
                    <a:pt x="582687" y="354942"/>
                  </a:lnTo>
                  <a:lnTo>
                    <a:pt x="579132" y="353241"/>
                  </a:lnTo>
                  <a:lnTo>
                    <a:pt x="572687" y="348511"/>
                  </a:lnTo>
                  <a:lnTo>
                    <a:pt x="557585" y="339840"/>
                  </a:lnTo>
                  <a:lnTo>
                    <a:pt x="554058" y="336202"/>
                  </a:lnTo>
                  <a:lnTo>
                    <a:pt x="552136" y="329564"/>
                  </a:lnTo>
                  <a:lnTo>
                    <a:pt x="553394" y="325829"/>
                  </a:lnTo>
                  <a:lnTo>
                    <a:pt x="555469" y="324709"/>
                  </a:lnTo>
                  <a:lnTo>
                    <a:pt x="557004" y="319274"/>
                  </a:lnTo>
                  <a:lnTo>
                    <a:pt x="554348" y="316867"/>
                  </a:lnTo>
                  <a:lnTo>
                    <a:pt x="550504" y="307145"/>
                  </a:lnTo>
                  <a:lnTo>
                    <a:pt x="549217" y="303120"/>
                  </a:lnTo>
                  <a:lnTo>
                    <a:pt x="549826" y="302885"/>
                  </a:lnTo>
                  <a:lnTo>
                    <a:pt x="550697" y="304143"/>
                  </a:lnTo>
                  <a:lnTo>
                    <a:pt x="552633" y="305499"/>
                  </a:lnTo>
                  <a:lnTo>
                    <a:pt x="558249" y="306052"/>
                  </a:lnTo>
                  <a:lnTo>
                    <a:pt x="561637" y="301585"/>
                  </a:lnTo>
                  <a:lnTo>
                    <a:pt x="566007" y="301377"/>
                  </a:lnTo>
                  <a:lnTo>
                    <a:pt x="569410" y="303189"/>
                  </a:lnTo>
                  <a:lnTo>
                    <a:pt x="569022" y="301557"/>
                  </a:lnTo>
                  <a:lnTo>
                    <a:pt x="568414" y="300188"/>
                  </a:lnTo>
                  <a:lnTo>
                    <a:pt x="559825" y="294711"/>
                  </a:lnTo>
                  <a:lnTo>
                    <a:pt x="558290" y="295112"/>
                  </a:lnTo>
                  <a:lnTo>
                    <a:pt x="542980" y="285223"/>
                  </a:lnTo>
                  <a:lnTo>
                    <a:pt x="532372" y="273025"/>
                  </a:lnTo>
                  <a:lnTo>
                    <a:pt x="531805" y="271144"/>
                  </a:lnTo>
                  <a:lnTo>
                    <a:pt x="531750" y="267368"/>
                  </a:lnTo>
                  <a:lnTo>
                    <a:pt x="534626" y="264616"/>
                  </a:lnTo>
                  <a:lnTo>
                    <a:pt x="536922" y="263607"/>
                  </a:lnTo>
                  <a:lnTo>
                    <a:pt x="536397" y="265501"/>
                  </a:lnTo>
                  <a:lnTo>
                    <a:pt x="536092" y="267382"/>
                  </a:lnTo>
                  <a:lnTo>
                    <a:pt x="544971" y="265612"/>
                  </a:lnTo>
                  <a:lnTo>
                    <a:pt x="550670" y="261352"/>
                  </a:lnTo>
                  <a:lnTo>
                    <a:pt x="558373" y="262721"/>
                  </a:lnTo>
                  <a:lnTo>
                    <a:pt x="560586" y="261739"/>
                  </a:lnTo>
                  <a:lnTo>
                    <a:pt x="563808" y="259513"/>
                  </a:lnTo>
                  <a:lnTo>
                    <a:pt x="568691" y="255447"/>
                  </a:lnTo>
                  <a:lnTo>
                    <a:pt x="574154" y="254188"/>
                  </a:lnTo>
                  <a:lnTo>
                    <a:pt x="578081" y="252777"/>
                  </a:lnTo>
                  <a:lnTo>
                    <a:pt x="582631" y="252639"/>
                  </a:lnTo>
                  <a:lnTo>
                    <a:pt x="585384" y="256083"/>
                  </a:lnTo>
                  <a:lnTo>
                    <a:pt x="586380" y="256719"/>
                  </a:lnTo>
                  <a:lnTo>
                    <a:pt x="592603" y="259153"/>
                  </a:lnTo>
                  <a:lnTo>
                    <a:pt x="595023" y="258738"/>
                  </a:lnTo>
                  <a:lnTo>
                    <a:pt x="596158" y="258268"/>
                  </a:lnTo>
                  <a:lnTo>
                    <a:pt x="597181" y="257231"/>
                  </a:lnTo>
                  <a:lnTo>
                    <a:pt x="592244" y="251035"/>
                  </a:lnTo>
                  <a:lnTo>
                    <a:pt x="593613" y="248850"/>
                  </a:lnTo>
                  <a:lnTo>
                    <a:pt x="594927" y="247397"/>
                  </a:lnTo>
                  <a:lnTo>
                    <a:pt x="603709" y="244562"/>
                  </a:lnTo>
                  <a:lnTo>
                    <a:pt x="609781" y="244562"/>
                  </a:lnTo>
                  <a:lnTo>
                    <a:pt x="612726" y="245558"/>
                  </a:lnTo>
                  <a:lnTo>
                    <a:pt x="623293" y="241561"/>
                  </a:lnTo>
                  <a:lnTo>
                    <a:pt x="628548" y="241063"/>
                  </a:lnTo>
                  <a:lnTo>
                    <a:pt x="637842" y="242349"/>
                  </a:lnTo>
                  <a:lnTo>
                    <a:pt x="645255" y="244092"/>
                  </a:lnTo>
                  <a:lnTo>
                    <a:pt x="646625" y="246969"/>
                  </a:lnTo>
                  <a:lnTo>
                    <a:pt x="642821" y="245378"/>
                  </a:lnTo>
                  <a:lnTo>
                    <a:pt x="640968" y="245309"/>
                  </a:lnTo>
                  <a:lnTo>
                    <a:pt x="642005" y="246429"/>
                  </a:lnTo>
                  <a:lnTo>
                    <a:pt x="642918" y="248531"/>
                  </a:lnTo>
                  <a:lnTo>
                    <a:pt x="641922" y="250551"/>
                  </a:lnTo>
                  <a:lnTo>
                    <a:pt x="637718" y="256235"/>
                  </a:lnTo>
                  <a:lnTo>
                    <a:pt x="636528" y="261394"/>
                  </a:lnTo>
                  <a:lnTo>
                    <a:pt x="634454" y="262597"/>
                  </a:lnTo>
                  <a:lnTo>
                    <a:pt x="632269" y="264506"/>
                  </a:lnTo>
                  <a:lnTo>
                    <a:pt x="637842" y="273924"/>
                  </a:lnTo>
                  <a:lnTo>
                    <a:pt x="649529" y="277617"/>
                  </a:lnTo>
                  <a:lnTo>
                    <a:pt x="656306" y="278004"/>
                  </a:lnTo>
                  <a:lnTo>
                    <a:pt x="659445" y="281185"/>
                  </a:lnTo>
                  <a:lnTo>
                    <a:pt x="662377" y="282499"/>
                  </a:lnTo>
                  <a:lnTo>
                    <a:pt x="671104" y="283578"/>
                  </a:lnTo>
                  <a:lnTo>
                    <a:pt x="677065" y="286772"/>
                  </a:lnTo>
                  <a:lnTo>
                    <a:pt x="679859" y="286842"/>
                  </a:lnTo>
                  <a:lnTo>
                    <a:pt x="688503" y="277312"/>
                  </a:lnTo>
                  <a:lnTo>
                    <a:pt x="691227" y="276151"/>
                  </a:lnTo>
                  <a:lnTo>
                    <a:pt x="693261" y="278682"/>
                  </a:lnTo>
                  <a:lnTo>
                    <a:pt x="696137" y="281060"/>
                  </a:lnTo>
                  <a:lnTo>
                    <a:pt x="698475" y="280452"/>
                  </a:lnTo>
                  <a:lnTo>
                    <a:pt x="699457" y="283716"/>
                  </a:lnTo>
                  <a:lnTo>
                    <a:pt x="700148" y="277617"/>
                  </a:lnTo>
                  <a:lnTo>
                    <a:pt x="699539" y="275086"/>
                  </a:lnTo>
                  <a:lnTo>
                    <a:pt x="691006" y="268613"/>
                  </a:lnTo>
                  <a:lnTo>
                    <a:pt x="684105" y="269056"/>
                  </a:lnTo>
                  <a:lnTo>
                    <a:pt x="682680" y="266234"/>
                  </a:lnTo>
                  <a:lnTo>
                    <a:pt x="684506" y="261850"/>
                  </a:lnTo>
                  <a:lnTo>
                    <a:pt x="680633" y="248877"/>
                  </a:lnTo>
                  <a:lnTo>
                    <a:pt x="678393" y="245862"/>
                  </a:lnTo>
                  <a:lnTo>
                    <a:pt x="675101" y="244894"/>
                  </a:lnTo>
                  <a:lnTo>
                    <a:pt x="674410" y="240579"/>
                  </a:lnTo>
                  <a:lnTo>
                    <a:pt x="674341" y="235144"/>
                  </a:lnTo>
                  <a:lnTo>
                    <a:pt x="677715" y="233830"/>
                  </a:lnTo>
                  <a:lnTo>
                    <a:pt x="680523" y="233581"/>
                  </a:lnTo>
                  <a:lnTo>
                    <a:pt x="682487" y="235821"/>
                  </a:lnTo>
                  <a:lnTo>
                    <a:pt x="683482" y="243110"/>
                  </a:lnTo>
                  <a:lnTo>
                    <a:pt x="685751" y="244742"/>
                  </a:lnTo>
                  <a:lnTo>
                    <a:pt x="683330" y="251104"/>
                  </a:lnTo>
                  <a:lnTo>
                    <a:pt x="684935" y="257950"/>
                  </a:lnTo>
                  <a:lnTo>
                    <a:pt x="690647" y="265377"/>
                  </a:lnTo>
                  <a:lnTo>
                    <a:pt x="696898" y="264741"/>
                  </a:lnTo>
                  <a:lnTo>
                    <a:pt x="700909" y="265806"/>
                  </a:lnTo>
                  <a:lnTo>
                    <a:pt x="703039" y="267590"/>
                  </a:lnTo>
                  <a:lnTo>
                    <a:pt x="707741" y="274090"/>
                  </a:lnTo>
                  <a:lnTo>
                    <a:pt x="710618" y="275459"/>
                  </a:lnTo>
                  <a:lnTo>
                    <a:pt x="720700" y="275058"/>
                  </a:lnTo>
                  <a:lnTo>
                    <a:pt x="721959" y="270135"/>
                  </a:lnTo>
                  <a:lnTo>
                    <a:pt x="722055" y="266317"/>
                  </a:lnTo>
                  <a:lnTo>
                    <a:pt x="720382" y="263551"/>
                  </a:lnTo>
                  <a:lnTo>
                    <a:pt x="713937" y="262459"/>
                  </a:lnTo>
                  <a:lnTo>
                    <a:pt x="709926" y="257563"/>
                  </a:lnTo>
                  <a:lnTo>
                    <a:pt x="705473" y="257563"/>
                  </a:lnTo>
                  <a:lnTo>
                    <a:pt x="696303" y="261325"/>
                  </a:lnTo>
                  <a:lnTo>
                    <a:pt x="692970" y="258130"/>
                  </a:lnTo>
                  <a:lnTo>
                    <a:pt x="691297" y="254451"/>
                  </a:lnTo>
                  <a:lnTo>
                    <a:pt x="688157" y="250371"/>
                  </a:lnTo>
                  <a:lnTo>
                    <a:pt x="689167" y="244396"/>
                  </a:lnTo>
                  <a:lnTo>
                    <a:pt x="694132" y="238518"/>
                  </a:lnTo>
                  <a:lnTo>
                    <a:pt x="697368" y="235918"/>
                  </a:lnTo>
                  <a:lnTo>
                    <a:pt x="695805" y="233055"/>
                  </a:lnTo>
                  <a:lnTo>
                    <a:pt x="690799" y="230026"/>
                  </a:lnTo>
                  <a:lnTo>
                    <a:pt x="680965" y="229280"/>
                  </a:lnTo>
                  <a:lnTo>
                    <a:pt x="681090" y="226887"/>
                  </a:lnTo>
                  <a:lnTo>
                    <a:pt x="681781" y="224439"/>
                  </a:lnTo>
                  <a:lnTo>
                    <a:pt x="676678" y="228229"/>
                  </a:lnTo>
                  <a:lnTo>
                    <a:pt x="673027" y="226168"/>
                  </a:lnTo>
                  <a:lnTo>
                    <a:pt x="667578" y="225283"/>
                  </a:lnTo>
                  <a:lnTo>
                    <a:pt x="657094" y="217897"/>
                  </a:lnTo>
                  <a:lnTo>
                    <a:pt x="654397" y="211535"/>
                  </a:lnTo>
                  <a:lnTo>
                    <a:pt x="653858" y="206819"/>
                  </a:lnTo>
                  <a:lnTo>
                    <a:pt x="654010" y="194303"/>
                  </a:lnTo>
                  <a:lnTo>
                    <a:pt x="652115" y="185908"/>
                  </a:lnTo>
                  <a:lnTo>
                    <a:pt x="632352" y="153296"/>
                  </a:lnTo>
                  <a:lnTo>
                    <a:pt x="622090" y="143407"/>
                  </a:lnTo>
                  <a:lnTo>
                    <a:pt x="618369" y="134694"/>
                  </a:lnTo>
                  <a:lnTo>
                    <a:pt x="615285" y="131900"/>
                  </a:lnTo>
                  <a:lnTo>
                    <a:pt x="612049" y="130116"/>
                  </a:lnTo>
                  <a:lnTo>
                    <a:pt x="608315" y="126492"/>
                  </a:lnTo>
                  <a:lnTo>
                    <a:pt x="612159" y="124667"/>
                  </a:lnTo>
                  <a:lnTo>
                    <a:pt x="614497" y="124376"/>
                  </a:lnTo>
                  <a:lnTo>
                    <a:pt x="611482" y="126589"/>
                  </a:lnTo>
                  <a:lnTo>
                    <a:pt x="612865" y="127820"/>
                  </a:lnTo>
                  <a:lnTo>
                    <a:pt x="615963" y="126963"/>
                  </a:lnTo>
                  <a:lnTo>
                    <a:pt x="617954" y="125400"/>
                  </a:lnTo>
                  <a:lnTo>
                    <a:pt x="622574" y="117627"/>
                  </a:lnTo>
                  <a:lnTo>
                    <a:pt x="628590" y="105484"/>
                  </a:lnTo>
                  <a:lnTo>
                    <a:pt x="629572" y="100270"/>
                  </a:lnTo>
                  <a:lnTo>
                    <a:pt x="643706" y="105678"/>
                  </a:lnTo>
                  <a:lnTo>
                    <a:pt x="653609" y="107669"/>
                  </a:lnTo>
                  <a:lnTo>
                    <a:pt x="657122" y="107462"/>
                  </a:lnTo>
                  <a:lnTo>
                    <a:pt x="669846" y="108983"/>
                  </a:lnTo>
                  <a:lnTo>
                    <a:pt x="673414" y="108430"/>
                  </a:lnTo>
                  <a:lnTo>
                    <a:pt x="680481" y="105761"/>
                  </a:lnTo>
                  <a:lnTo>
                    <a:pt x="689485" y="99910"/>
                  </a:lnTo>
                  <a:lnTo>
                    <a:pt x="698115" y="91363"/>
                  </a:lnTo>
                  <a:lnTo>
                    <a:pt x="699775" y="88860"/>
                  </a:lnTo>
                  <a:lnTo>
                    <a:pt x="699968" y="89690"/>
                  </a:lnTo>
                  <a:lnTo>
                    <a:pt x="700604" y="89399"/>
                  </a:lnTo>
                  <a:lnTo>
                    <a:pt x="702278" y="85693"/>
                  </a:lnTo>
                  <a:lnTo>
                    <a:pt x="705487" y="76758"/>
                  </a:lnTo>
                  <a:lnTo>
                    <a:pt x="710701" y="68917"/>
                  </a:lnTo>
                  <a:lnTo>
                    <a:pt x="728085" y="52389"/>
                  </a:lnTo>
                  <a:lnTo>
                    <a:pt x="735720" y="46000"/>
                  </a:lnTo>
                  <a:lnTo>
                    <a:pt x="738486" y="42888"/>
                  </a:lnTo>
                  <a:lnTo>
                    <a:pt x="741086" y="40772"/>
                  </a:lnTo>
                  <a:lnTo>
                    <a:pt x="741819" y="43607"/>
                  </a:lnTo>
                  <a:lnTo>
                    <a:pt x="742289" y="44478"/>
                  </a:lnTo>
                  <a:lnTo>
                    <a:pt x="742358" y="45765"/>
                  </a:lnTo>
                  <a:lnTo>
                    <a:pt x="741072" y="46055"/>
                  </a:lnTo>
                  <a:lnTo>
                    <a:pt x="738541" y="48116"/>
                  </a:lnTo>
                  <a:lnTo>
                    <a:pt x="735471" y="49139"/>
                  </a:lnTo>
                  <a:lnTo>
                    <a:pt x="734613" y="49845"/>
                  </a:lnTo>
                  <a:lnTo>
                    <a:pt x="736218" y="50066"/>
                  </a:lnTo>
                  <a:lnTo>
                    <a:pt x="741293" y="49388"/>
                  </a:lnTo>
                  <a:lnTo>
                    <a:pt x="744461" y="47812"/>
                  </a:lnTo>
                  <a:lnTo>
                    <a:pt x="758360" y="46843"/>
                  </a:lnTo>
                  <a:lnTo>
                    <a:pt x="767004" y="41643"/>
                  </a:lnTo>
                  <a:lnTo>
                    <a:pt x="767640" y="40191"/>
                  </a:lnTo>
                  <a:lnTo>
                    <a:pt x="780032" y="33995"/>
                  </a:lnTo>
                  <a:lnTo>
                    <a:pt x="781401" y="34687"/>
                  </a:lnTo>
                  <a:lnTo>
                    <a:pt x="782771" y="36111"/>
                  </a:lnTo>
                  <a:lnTo>
                    <a:pt x="778566" y="41159"/>
                  </a:lnTo>
                  <a:lnTo>
                    <a:pt x="780226" y="43109"/>
                  </a:lnTo>
                  <a:lnTo>
                    <a:pt x="776865" y="49513"/>
                  </a:lnTo>
                  <a:lnTo>
                    <a:pt x="780599" y="50508"/>
                  </a:lnTo>
                  <a:lnTo>
                    <a:pt x="780710" y="53842"/>
                  </a:lnTo>
                  <a:lnTo>
                    <a:pt x="781512" y="51172"/>
                  </a:lnTo>
                  <a:lnTo>
                    <a:pt x="782370" y="47286"/>
                  </a:lnTo>
                  <a:lnTo>
                    <a:pt x="783545" y="43566"/>
                  </a:lnTo>
                  <a:lnTo>
                    <a:pt x="784707" y="41076"/>
                  </a:lnTo>
                  <a:lnTo>
                    <a:pt x="787058" y="42846"/>
                  </a:lnTo>
                  <a:lnTo>
                    <a:pt x="793627" y="41353"/>
                  </a:lnTo>
                  <a:lnTo>
                    <a:pt x="786532" y="39375"/>
                  </a:lnTo>
                  <a:lnTo>
                    <a:pt x="783683" y="32183"/>
                  </a:lnTo>
                  <a:lnTo>
                    <a:pt x="781305" y="31589"/>
                  </a:lnTo>
                  <a:lnTo>
                    <a:pt x="791359" y="24341"/>
                  </a:lnTo>
                  <a:lnTo>
                    <a:pt x="799851" y="20469"/>
                  </a:lnTo>
                  <a:lnTo>
                    <a:pt x="801455" y="20939"/>
                  </a:lnTo>
                  <a:lnTo>
                    <a:pt x="802009" y="22156"/>
                  </a:lnTo>
                  <a:lnTo>
                    <a:pt x="801815" y="23844"/>
                  </a:lnTo>
                  <a:lnTo>
                    <a:pt x="799989" y="24604"/>
                  </a:lnTo>
                  <a:lnTo>
                    <a:pt x="797998" y="26195"/>
                  </a:lnTo>
                  <a:lnTo>
                    <a:pt x="798302" y="28062"/>
                  </a:lnTo>
                  <a:lnTo>
                    <a:pt x="799298" y="28587"/>
                  </a:lnTo>
                  <a:lnTo>
                    <a:pt x="803087" y="27923"/>
                  </a:lnTo>
                  <a:lnTo>
                    <a:pt x="805051" y="26513"/>
                  </a:lnTo>
                  <a:lnTo>
                    <a:pt x="812437" y="28283"/>
                  </a:lnTo>
                  <a:lnTo>
                    <a:pt x="814912" y="27509"/>
                  </a:lnTo>
                  <a:lnTo>
                    <a:pt x="815728" y="26374"/>
                  </a:lnTo>
                  <a:lnTo>
                    <a:pt x="825396" y="28145"/>
                  </a:lnTo>
                  <a:lnTo>
                    <a:pt x="827360" y="27592"/>
                  </a:lnTo>
                  <a:lnTo>
                    <a:pt x="834399" y="23940"/>
                  </a:lnTo>
                  <a:lnTo>
                    <a:pt x="841149" y="19100"/>
                  </a:lnTo>
                  <a:lnTo>
                    <a:pt x="844343" y="16375"/>
                  </a:lnTo>
                  <a:lnTo>
                    <a:pt x="850346" y="8907"/>
                  </a:lnTo>
                  <a:lnTo>
                    <a:pt x="855159" y="4218"/>
                  </a:lnTo>
                  <a:lnTo>
                    <a:pt x="862323" y="0"/>
                  </a:lnTo>
                  <a:lnTo>
                    <a:pt x="863692" y="940"/>
                  </a:lnTo>
                  <a:lnTo>
                    <a:pt x="861493" y="1660"/>
                  </a:lnTo>
                  <a:lnTo>
                    <a:pt x="859681" y="3679"/>
                  </a:lnTo>
                  <a:lnTo>
                    <a:pt x="860981" y="7095"/>
                  </a:lnTo>
                  <a:lnTo>
                    <a:pt x="872751" y="15850"/>
                  </a:lnTo>
                  <a:lnTo>
                    <a:pt x="875946" y="16790"/>
                  </a:lnTo>
                  <a:lnTo>
                    <a:pt x="876540" y="20815"/>
                  </a:lnTo>
                  <a:lnTo>
                    <a:pt x="874825" y="24231"/>
                  </a:lnTo>
                  <a:lnTo>
                    <a:pt x="870732" y="27647"/>
                  </a:lnTo>
                  <a:lnTo>
                    <a:pt x="863153" y="30482"/>
                  </a:lnTo>
                  <a:lnTo>
                    <a:pt x="864951" y="32460"/>
                  </a:lnTo>
                  <a:lnTo>
                    <a:pt x="865614" y="36346"/>
                  </a:lnTo>
                  <a:lnTo>
                    <a:pt x="867537" y="37176"/>
                  </a:lnTo>
                  <a:lnTo>
                    <a:pt x="871064" y="36388"/>
                  </a:lnTo>
                  <a:lnTo>
                    <a:pt x="874037" y="34617"/>
                  </a:lnTo>
                  <a:lnTo>
                    <a:pt x="880662" y="28214"/>
                  </a:lnTo>
                  <a:lnTo>
                    <a:pt x="883055" y="24411"/>
                  </a:lnTo>
                  <a:lnTo>
                    <a:pt x="884465" y="23595"/>
                  </a:lnTo>
                  <a:lnTo>
                    <a:pt x="888711" y="25365"/>
                  </a:lnTo>
                  <a:lnTo>
                    <a:pt x="890841" y="27923"/>
                  </a:lnTo>
                  <a:lnTo>
                    <a:pt x="893040" y="32156"/>
                  </a:lnTo>
                  <a:lnTo>
                    <a:pt x="891367" y="35586"/>
                  </a:lnTo>
                  <a:lnTo>
                    <a:pt x="889845" y="37425"/>
                  </a:lnTo>
                  <a:lnTo>
                    <a:pt x="893095" y="40883"/>
                  </a:lnTo>
                  <a:lnTo>
                    <a:pt x="897092" y="42169"/>
                  </a:lnTo>
                  <a:lnTo>
                    <a:pt x="900647" y="45073"/>
                  </a:lnTo>
                  <a:lnTo>
                    <a:pt x="906953" y="41339"/>
                  </a:lnTo>
                  <a:lnTo>
                    <a:pt x="911421" y="41048"/>
                  </a:lnTo>
                  <a:lnTo>
                    <a:pt x="915459" y="41892"/>
                  </a:lnTo>
                  <a:lnTo>
                    <a:pt x="921171" y="40177"/>
                  </a:lnTo>
                  <a:lnTo>
                    <a:pt x="929580" y="45018"/>
                  </a:lnTo>
                  <a:lnTo>
                    <a:pt x="931986" y="44465"/>
                  </a:lnTo>
                  <a:lnTo>
                    <a:pt x="935499" y="45585"/>
                  </a:lnTo>
                  <a:lnTo>
                    <a:pt x="939026" y="48213"/>
                  </a:lnTo>
                  <a:lnTo>
                    <a:pt x="940049" y="50633"/>
                  </a:lnTo>
                  <a:lnTo>
                    <a:pt x="935264" y="54713"/>
                  </a:lnTo>
                  <a:lnTo>
                    <a:pt x="933867" y="59484"/>
                  </a:lnTo>
                  <a:lnTo>
                    <a:pt x="934987" y="61683"/>
                  </a:lnTo>
                  <a:lnTo>
                    <a:pt x="937546" y="62444"/>
                  </a:lnTo>
                  <a:lnTo>
                    <a:pt x="937477" y="65335"/>
                  </a:lnTo>
                  <a:lnTo>
                    <a:pt x="938998" y="66247"/>
                  </a:lnTo>
                  <a:lnTo>
                    <a:pt x="947227" y="67202"/>
                  </a:lnTo>
                  <a:lnTo>
                    <a:pt x="946384" y="68460"/>
                  </a:lnTo>
                  <a:lnTo>
                    <a:pt x="945761" y="70009"/>
                  </a:lnTo>
                  <a:lnTo>
                    <a:pt x="942691" y="73232"/>
                  </a:lnTo>
                  <a:lnTo>
                    <a:pt x="957047" y="77284"/>
                  </a:lnTo>
                  <a:lnTo>
                    <a:pt x="959287" y="75555"/>
                  </a:lnTo>
                  <a:lnTo>
                    <a:pt x="962427" y="75154"/>
                  </a:lnTo>
                  <a:lnTo>
                    <a:pt x="969232" y="73232"/>
                  </a:lnTo>
                  <a:lnTo>
                    <a:pt x="971472" y="74712"/>
                  </a:lnTo>
                  <a:lnTo>
                    <a:pt x="973975" y="77879"/>
                  </a:lnTo>
                  <a:lnTo>
                    <a:pt x="976548" y="78792"/>
                  </a:lnTo>
                  <a:lnTo>
                    <a:pt x="979079" y="78501"/>
                  </a:lnTo>
                  <a:lnTo>
                    <a:pt x="985289" y="75168"/>
                  </a:lnTo>
                  <a:lnTo>
                    <a:pt x="991927" y="75735"/>
                  </a:lnTo>
                  <a:lnTo>
                    <a:pt x="994486" y="77367"/>
                  </a:lnTo>
                  <a:lnTo>
                    <a:pt x="997445" y="77104"/>
                  </a:lnTo>
                  <a:lnTo>
                    <a:pt x="1005619" y="82650"/>
                  </a:lnTo>
                  <a:lnTo>
                    <a:pt x="1008759" y="83535"/>
                  </a:lnTo>
                  <a:lnTo>
                    <a:pt x="1012424" y="89966"/>
                  </a:lnTo>
                  <a:lnTo>
                    <a:pt x="1014623" y="90368"/>
                  </a:lnTo>
                  <a:lnTo>
                    <a:pt x="1017403" y="88086"/>
                  </a:lnTo>
                  <a:lnTo>
                    <a:pt x="1019560" y="88376"/>
                  </a:lnTo>
                  <a:lnTo>
                    <a:pt x="1021455" y="91004"/>
                  </a:lnTo>
                  <a:lnTo>
                    <a:pt x="1024857" y="92096"/>
                  </a:lnTo>
                  <a:lnTo>
                    <a:pt x="1026102" y="96066"/>
                  </a:lnTo>
                  <a:lnTo>
                    <a:pt x="1027734" y="97642"/>
                  </a:lnTo>
                  <a:lnTo>
                    <a:pt x="1040707" y="101695"/>
                  </a:lnTo>
                  <a:lnTo>
                    <a:pt x="1047387" y="100948"/>
                  </a:lnTo>
                  <a:lnTo>
                    <a:pt x="1056902" y="102040"/>
                  </a:lnTo>
                  <a:lnTo>
                    <a:pt x="1061383" y="104212"/>
                  </a:lnTo>
                  <a:lnTo>
                    <a:pt x="1066265" y="104350"/>
                  </a:lnTo>
                  <a:lnTo>
                    <a:pt x="1073734" y="111556"/>
                  </a:lnTo>
                  <a:lnTo>
                    <a:pt x="1077897" y="112883"/>
                  </a:lnTo>
                  <a:lnTo>
                    <a:pt x="1078616" y="114474"/>
                  </a:lnTo>
                  <a:lnTo>
                    <a:pt x="1090510" y="116853"/>
                  </a:lnTo>
                  <a:lnTo>
                    <a:pt x="1094908" y="113672"/>
                  </a:lnTo>
                  <a:lnTo>
                    <a:pt x="1102293" y="113160"/>
                  </a:lnTo>
                  <a:lnTo>
                    <a:pt x="1109056" y="110601"/>
                  </a:lnTo>
                  <a:lnTo>
                    <a:pt x="1112777" y="110823"/>
                  </a:lnTo>
                  <a:lnTo>
                    <a:pt x="1117092" y="111749"/>
                  </a:lnTo>
                  <a:lnTo>
                    <a:pt x="1118765" y="111459"/>
                  </a:lnTo>
                  <a:lnTo>
                    <a:pt x="1120010" y="110256"/>
                  </a:lnTo>
                  <a:lnTo>
                    <a:pt x="1130383" y="115719"/>
                  </a:lnTo>
                  <a:lnTo>
                    <a:pt x="1136122" y="121693"/>
                  </a:lnTo>
                  <a:lnTo>
                    <a:pt x="1138570" y="126022"/>
                  </a:lnTo>
                  <a:lnTo>
                    <a:pt x="1150907" y="132439"/>
                  </a:lnTo>
                  <a:lnTo>
                    <a:pt x="1154462" y="135925"/>
                  </a:lnTo>
                  <a:lnTo>
                    <a:pt x="1156854" y="139700"/>
                  </a:lnTo>
                  <a:lnTo>
                    <a:pt x="1158306" y="140115"/>
                  </a:lnTo>
                  <a:lnTo>
                    <a:pt x="1159371" y="139050"/>
                  </a:lnTo>
                  <a:lnTo>
                    <a:pt x="1163755" y="139479"/>
                  </a:lnTo>
                  <a:lnTo>
                    <a:pt x="1165636" y="140060"/>
                  </a:lnTo>
                  <a:close/>
                  <a:moveTo>
                    <a:pt x="586048" y="250316"/>
                  </a:moveTo>
                  <a:lnTo>
                    <a:pt x="585079" y="250371"/>
                  </a:lnTo>
                  <a:lnTo>
                    <a:pt x="585411" y="249541"/>
                  </a:lnTo>
                  <a:lnTo>
                    <a:pt x="588634" y="248103"/>
                  </a:lnTo>
                  <a:lnTo>
                    <a:pt x="594138" y="246734"/>
                  </a:lnTo>
                  <a:lnTo>
                    <a:pt x="593779" y="247314"/>
                  </a:lnTo>
                  <a:lnTo>
                    <a:pt x="590612" y="248711"/>
                  </a:lnTo>
                  <a:lnTo>
                    <a:pt x="586048" y="250316"/>
                  </a:lnTo>
                  <a:close/>
                  <a:moveTo>
                    <a:pt x="416792" y="348345"/>
                  </a:moveTo>
                  <a:lnTo>
                    <a:pt x="416695" y="349770"/>
                  </a:lnTo>
                  <a:lnTo>
                    <a:pt x="419212" y="350489"/>
                  </a:lnTo>
                  <a:lnTo>
                    <a:pt x="422462" y="352287"/>
                  </a:lnTo>
                  <a:lnTo>
                    <a:pt x="425809" y="354915"/>
                  </a:lnTo>
                  <a:lnTo>
                    <a:pt x="429709" y="355827"/>
                  </a:lnTo>
                  <a:lnTo>
                    <a:pt x="435864" y="353587"/>
                  </a:lnTo>
                  <a:lnTo>
                    <a:pt x="439045" y="353587"/>
                  </a:lnTo>
                  <a:lnTo>
                    <a:pt x="442101" y="354043"/>
                  </a:lnTo>
                  <a:lnTo>
                    <a:pt x="444840" y="356118"/>
                  </a:lnTo>
                  <a:lnTo>
                    <a:pt x="447108" y="359285"/>
                  </a:lnTo>
                  <a:lnTo>
                    <a:pt x="447827" y="360903"/>
                  </a:lnTo>
                  <a:lnTo>
                    <a:pt x="448007" y="363393"/>
                  </a:lnTo>
                  <a:lnTo>
                    <a:pt x="447689" y="366255"/>
                  </a:lnTo>
                  <a:lnTo>
                    <a:pt x="447951" y="368455"/>
                  </a:lnTo>
                  <a:lnTo>
                    <a:pt x="452792" y="372756"/>
                  </a:lnTo>
                  <a:lnTo>
                    <a:pt x="456098" y="374955"/>
                  </a:lnTo>
                  <a:lnTo>
                    <a:pt x="456512" y="376518"/>
                  </a:lnTo>
                  <a:lnTo>
                    <a:pt x="456706" y="378537"/>
                  </a:lnTo>
                  <a:lnTo>
                    <a:pt x="459251" y="380916"/>
                  </a:lnTo>
                  <a:lnTo>
                    <a:pt x="462570" y="381524"/>
                  </a:lnTo>
                  <a:lnTo>
                    <a:pt x="464161" y="382589"/>
                  </a:lnTo>
                  <a:lnTo>
                    <a:pt x="469485" y="384470"/>
                  </a:lnTo>
                  <a:lnTo>
                    <a:pt x="475502" y="388661"/>
                  </a:lnTo>
                  <a:lnTo>
                    <a:pt x="472694" y="393446"/>
                  </a:lnTo>
                  <a:lnTo>
                    <a:pt x="469790" y="394967"/>
                  </a:lnTo>
                  <a:lnTo>
                    <a:pt x="463912" y="392146"/>
                  </a:lnTo>
                  <a:lnTo>
                    <a:pt x="457591" y="390791"/>
                  </a:lnTo>
                  <a:lnTo>
                    <a:pt x="454147" y="392547"/>
                  </a:lnTo>
                  <a:lnTo>
                    <a:pt x="450884" y="395147"/>
                  </a:lnTo>
                  <a:lnTo>
                    <a:pt x="449445" y="398287"/>
                  </a:lnTo>
                  <a:lnTo>
                    <a:pt x="447703" y="399352"/>
                  </a:lnTo>
                  <a:lnTo>
                    <a:pt x="446209" y="399559"/>
                  </a:lnTo>
                  <a:lnTo>
                    <a:pt x="445808" y="397429"/>
                  </a:lnTo>
                  <a:lnTo>
                    <a:pt x="446319" y="391482"/>
                  </a:lnTo>
                  <a:lnTo>
                    <a:pt x="445863" y="389643"/>
                  </a:lnTo>
                  <a:lnTo>
                    <a:pt x="445130" y="388315"/>
                  </a:lnTo>
                  <a:lnTo>
                    <a:pt x="442737" y="385549"/>
                  </a:lnTo>
                  <a:lnTo>
                    <a:pt x="440110" y="383391"/>
                  </a:lnTo>
                  <a:lnTo>
                    <a:pt x="438409" y="382631"/>
                  </a:lnTo>
                  <a:lnTo>
                    <a:pt x="437800" y="380307"/>
                  </a:lnTo>
                  <a:lnTo>
                    <a:pt x="438090" y="377306"/>
                  </a:lnTo>
                  <a:lnTo>
                    <a:pt x="437371" y="375453"/>
                  </a:lnTo>
                  <a:lnTo>
                    <a:pt x="435698" y="372617"/>
                  </a:lnTo>
                  <a:lnTo>
                    <a:pt x="433845" y="370156"/>
                  </a:lnTo>
                  <a:lnTo>
                    <a:pt x="427510" y="364015"/>
                  </a:lnTo>
                  <a:lnTo>
                    <a:pt x="425201" y="362646"/>
                  </a:lnTo>
                  <a:lnTo>
                    <a:pt x="422531" y="362093"/>
                  </a:lnTo>
                  <a:lnTo>
                    <a:pt x="419267" y="362646"/>
                  </a:lnTo>
                  <a:lnTo>
                    <a:pt x="415796" y="364015"/>
                  </a:lnTo>
                  <a:lnTo>
                    <a:pt x="412490" y="364762"/>
                  </a:lnTo>
                  <a:lnTo>
                    <a:pt x="409572" y="364112"/>
                  </a:lnTo>
                  <a:lnTo>
                    <a:pt x="407290" y="362120"/>
                  </a:lnTo>
                  <a:lnTo>
                    <a:pt x="405644" y="358925"/>
                  </a:lnTo>
                  <a:lnTo>
                    <a:pt x="405008" y="356879"/>
                  </a:lnTo>
                  <a:lnTo>
                    <a:pt x="405354" y="353891"/>
                  </a:lnTo>
                  <a:lnTo>
                    <a:pt x="406433" y="351139"/>
                  </a:lnTo>
                  <a:lnTo>
                    <a:pt x="407788" y="348608"/>
                  </a:lnTo>
                  <a:lnTo>
                    <a:pt x="411522" y="342689"/>
                  </a:lnTo>
                  <a:lnTo>
                    <a:pt x="414330" y="342301"/>
                  </a:lnTo>
                  <a:lnTo>
                    <a:pt x="416792" y="348345"/>
                  </a:lnTo>
                  <a:close/>
                  <a:moveTo>
                    <a:pt x="971472" y="633901"/>
                  </a:moveTo>
                  <a:lnTo>
                    <a:pt x="968042" y="633997"/>
                  </a:lnTo>
                  <a:lnTo>
                    <a:pt x="966590" y="633140"/>
                  </a:lnTo>
                  <a:lnTo>
                    <a:pt x="966465" y="632352"/>
                  </a:lnTo>
                  <a:lnTo>
                    <a:pt x="967378" y="629696"/>
                  </a:lnTo>
                  <a:lnTo>
                    <a:pt x="967447" y="628507"/>
                  </a:lnTo>
                  <a:lnTo>
                    <a:pt x="969190" y="628230"/>
                  </a:lnTo>
                  <a:lnTo>
                    <a:pt x="971002" y="629724"/>
                  </a:lnTo>
                  <a:lnTo>
                    <a:pt x="971431" y="631107"/>
                  </a:lnTo>
                  <a:lnTo>
                    <a:pt x="971472" y="633901"/>
                  </a:lnTo>
                  <a:close/>
                  <a:moveTo>
                    <a:pt x="323658" y="500700"/>
                  </a:moveTo>
                  <a:lnTo>
                    <a:pt x="327793" y="506108"/>
                  </a:lnTo>
                  <a:lnTo>
                    <a:pt x="331389" y="507090"/>
                  </a:lnTo>
                  <a:lnTo>
                    <a:pt x="333090" y="510935"/>
                  </a:lnTo>
                  <a:lnTo>
                    <a:pt x="333381" y="513618"/>
                  </a:lnTo>
                  <a:lnTo>
                    <a:pt x="329826" y="510437"/>
                  </a:lnTo>
                  <a:lnTo>
                    <a:pt x="323783" y="508238"/>
                  </a:lnTo>
                  <a:lnTo>
                    <a:pt x="318333" y="498322"/>
                  </a:lnTo>
                  <a:lnTo>
                    <a:pt x="316065" y="495666"/>
                  </a:lnTo>
                  <a:lnTo>
                    <a:pt x="318195" y="492098"/>
                  </a:lnTo>
                  <a:lnTo>
                    <a:pt x="322026" y="491351"/>
                  </a:lnTo>
                  <a:lnTo>
                    <a:pt x="321639" y="497104"/>
                  </a:lnTo>
                  <a:lnTo>
                    <a:pt x="323658" y="500700"/>
                  </a:lnTo>
                  <a:close/>
                  <a:moveTo>
                    <a:pt x="859833" y="646002"/>
                  </a:moveTo>
                  <a:lnTo>
                    <a:pt x="858492" y="646002"/>
                  </a:lnTo>
                  <a:lnTo>
                    <a:pt x="860580" y="643582"/>
                  </a:lnTo>
                  <a:lnTo>
                    <a:pt x="862530" y="638575"/>
                  </a:lnTo>
                  <a:lnTo>
                    <a:pt x="864010" y="639543"/>
                  </a:lnTo>
                  <a:lnTo>
                    <a:pt x="864176" y="640539"/>
                  </a:lnTo>
                  <a:lnTo>
                    <a:pt x="860788" y="645477"/>
                  </a:lnTo>
                  <a:lnTo>
                    <a:pt x="859833" y="646002"/>
                  </a:lnTo>
                  <a:close/>
                  <a:moveTo>
                    <a:pt x="976797" y="654923"/>
                  </a:moveTo>
                  <a:lnTo>
                    <a:pt x="976658" y="656347"/>
                  </a:lnTo>
                  <a:lnTo>
                    <a:pt x="975704" y="657633"/>
                  </a:lnTo>
                  <a:lnTo>
                    <a:pt x="976271" y="660233"/>
                  </a:lnTo>
                  <a:lnTo>
                    <a:pt x="974446" y="664410"/>
                  </a:lnTo>
                  <a:lnTo>
                    <a:pt x="973657" y="667093"/>
                  </a:lnTo>
                  <a:lnTo>
                    <a:pt x="972731" y="668739"/>
                  </a:lnTo>
                  <a:lnTo>
                    <a:pt x="971915" y="669334"/>
                  </a:lnTo>
                  <a:lnTo>
                    <a:pt x="971209" y="668864"/>
                  </a:lnTo>
                  <a:lnTo>
                    <a:pt x="971126" y="667923"/>
                  </a:lnTo>
                  <a:lnTo>
                    <a:pt x="971707" y="666457"/>
                  </a:lnTo>
                  <a:lnTo>
                    <a:pt x="969937" y="666360"/>
                  </a:lnTo>
                  <a:lnTo>
                    <a:pt x="969743" y="662557"/>
                  </a:lnTo>
                  <a:lnTo>
                    <a:pt x="970836" y="661464"/>
                  </a:lnTo>
                  <a:lnTo>
                    <a:pt x="971348" y="659902"/>
                  </a:lnTo>
                  <a:lnTo>
                    <a:pt x="971555" y="658837"/>
                  </a:lnTo>
                  <a:lnTo>
                    <a:pt x="973159" y="654148"/>
                  </a:lnTo>
                  <a:lnTo>
                    <a:pt x="973616" y="653858"/>
                  </a:lnTo>
                  <a:lnTo>
                    <a:pt x="973643" y="655006"/>
                  </a:lnTo>
                  <a:lnTo>
                    <a:pt x="974003" y="655365"/>
                  </a:lnTo>
                  <a:lnTo>
                    <a:pt x="974667" y="654964"/>
                  </a:lnTo>
                  <a:lnTo>
                    <a:pt x="975773" y="652917"/>
                  </a:lnTo>
                  <a:lnTo>
                    <a:pt x="976161" y="652696"/>
                  </a:lnTo>
                  <a:lnTo>
                    <a:pt x="976797" y="654923"/>
                  </a:lnTo>
                  <a:close/>
                  <a:moveTo>
                    <a:pt x="1010584" y="657910"/>
                  </a:moveTo>
                  <a:lnTo>
                    <a:pt x="1011054" y="659431"/>
                  </a:lnTo>
                  <a:lnTo>
                    <a:pt x="1016213" y="659501"/>
                  </a:lnTo>
                  <a:lnTo>
                    <a:pt x="1017652" y="659874"/>
                  </a:lnTo>
                  <a:lnTo>
                    <a:pt x="1018191" y="660621"/>
                  </a:lnTo>
                  <a:lnTo>
                    <a:pt x="1017417" y="661575"/>
                  </a:lnTo>
                  <a:lnTo>
                    <a:pt x="1015314" y="662764"/>
                  </a:lnTo>
                  <a:lnTo>
                    <a:pt x="1009298" y="664645"/>
                  </a:lnTo>
                  <a:lnTo>
                    <a:pt x="1004319" y="667301"/>
                  </a:lnTo>
                  <a:lnTo>
                    <a:pt x="1003724" y="666983"/>
                  </a:lnTo>
                  <a:lnTo>
                    <a:pt x="1003116" y="663567"/>
                  </a:lnTo>
                  <a:lnTo>
                    <a:pt x="1002369" y="662128"/>
                  </a:lnTo>
                  <a:lnTo>
                    <a:pt x="1001982" y="660220"/>
                  </a:lnTo>
                  <a:lnTo>
                    <a:pt x="1002051" y="659514"/>
                  </a:lnTo>
                  <a:lnTo>
                    <a:pt x="1003005" y="658256"/>
                  </a:lnTo>
                  <a:lnTo>
                    <a:pt x="1004886" y="656485"/>
                  </a:lnTo>
                  <a:lnTo>
                    <a:pt x="1006172" y="655863"/>
                  </a:lnTo>
                  <a:lnTo>
                    <a:pt x="1010584" y="657910"/>
                  </a:lnTo>
                  <a:close/>
                  <a:moveTo>
                    <a:pt x="1044317" y="666457"/>
                  </a:moveTo>
                  <a:lnTo>
                    <a:pt x="1043376" y="667757"/>
                  </a:lnTo>
                  <a:lnTo>
                    <a:pt x="1041053" y="667149"/>
                  </a:lnTo>
                  <a:lnTo>
                    <a:pt x="1039849" y="666236"/>
                  </a:lnTo>
                  <a:lnTo>
                    <a:pt x="1044247" y="663041"/>
                  </a:lnTo>
                  <a:lnTo>
                    <a:pt x="1044884" y="663788"/>
                  </a:lnTo>
                  <a:lnTo>
                    <a:pt x="1044317" y="666457"/>
                  </a:lnTo>
                  <a:close/>
                  <a:moveTo>
                    <a:pt x="490010" y="562481"/>
                  </a:moveTo>
                  <a:lnTo>
                    <a:pt x="491559" y="565800"/>
                  </a:lnTo>
                  <a:lnTo>
                    <a:pt x="492790" y="566312"/>
                  </a:lnTo>
                  <a:lnTo>
                    <a:pt x="496980" y="566727"/>
                  </a:lnTo>
                  <a:lnTo>
                    <a:pt x="498266" y="567708"/>
                  </a:lnTo>
                  <a:lnTo>
                    <a:pt x="499317" y="569257"/>
                  </a:lnTo>
                  <a:lnTo>
                    <a:pt x="499663" y="571208"/>
                  </a:lnTo>
                  <a:lnTo>
                    <a:pt x="498916" y="574236"/>
                  </a:lnTo>
                  <a:lnTo>
                    <a:pt x="497464" y="576698"/>
                  </a:lnTo>
                  <a:lnTo>
                    <a:pt x="496551" y="580488"/>
                  </a:lnTo>
                  <a:lnTo>
                    <a:pt x="495915" y="582051"/>
                  </a:lnTo>
                  <a:lnTo>
                    <a:pt x="497395" y="584817"/>
                  </a:lnTo>
                  <a:lnTo>
                    <a:pt x="497188" y="587915"/>
                  </a:lnTo>
                  <a:lnTo>
                    <a:pt x="496621" y="591123"/>
                  </a:lnTo>
                  <a:lnTo>
                    <a:pt x="491683" y="590764"/>
                  </a:lnTo>
                  <a:lnTo>
                    <a:pt x="487008" y="589505"/>
                  </a:lnTo>
                  <a:lnTo>
                    <a:pt x="482403" y="590404"/>
                  </a:lnTo>
                  <a:lnTo>
                    <a:pt x="481117" y="591676"/>
                  </a:lnTo>
                  <a:lnTo>
                    <a:pt x="481034" y="594180"/>
                  </a:lnTo>
                  <a:lnTo>
                    <a:pt x="479761" y="594429"/>
                  </a:lnTo>
                  <a:lnTo>
                    <a:pt x="478904" y="593599"/>
                  </a:lnTo>
                  <a:lnTo>
                    <a:pt x="477631" y="590902"/>
                  </a:lnTo>
                  <a:lnTo>
                    <a:pt x="475820" y="589242"/>
                  </a:lnTo>
                  <a:lnTo>
                    <a:pt x="468932" y="585411"/>
                  </a:lnTo>
                  <a:lnTo>
                    <a:pt x="461616" y="576352"/>
                  </a:lnTo>
                  <a:lnTo>
                    <a:pt x="458061" y="573821"/>
                  </a:lnTo>
                  <a:lnTo>
                    <a:pt x="455461" y="568013"/>
                  </a:lnTo>
                  <a:lnTo>
                    <a:pt x="453663" y="561111"/>
                  </a:lnTo>
                  <a:lnTo>
                    <a:pt x="456319" y="560945"/>
                  </a:lnTo>
                  <a:lnTo>
                    <a:pt x="458850" y="561236"/>
                  </a:lnTo>
                  <a:lnTo>
                    <a:pt x="469264" y="565468"/>
                  </a:lnTo>
                  <a:lnTo>
                    <a:pt x="471892" y="561761"/>
                  </a:lnTo>
                  <a:lnTo>
                    <a:pt x="473593" y="561167"/>
                  </a:lnTo>
                  <a:lnTo>
                    <a:pt x="477355" y="561042"/>
                  </a:lnTo>
                  <a:lnTo>
                    <a:pt x="481227" y="559742"/>
                  </a:lnTo>
                  <a:lnTo>
                    <a:pt x="482624" y="560226"/>
                  </a:lnTo>
                  <a:lnTo>
                    <a:pt x="483786" y="561554"/>
                  </a:lnTo>
                  <a:lnTo>
                    <a:pt x="487202" y="561084"/>
                  </a:lnTo>
                  <a:lnTo>
                    <a:pt x="488875" y="561264"/>
                  </a:lnTo>
                  <a:lnTo>
                    <a:pt x="490010" y="562481"/>
                  </a:lnTo>
                  <a:close/>
                  <a:moveTo>
                    <a:pt x="971472" y="689125"/>
                  </a:moveTo>
                  <a:lnTo>
                    <a:pt x="968402" y="689609"/>
                  </a:lnTo>
                  <a:lnTo>
                    <a:pt x="967835" y="687963"/>
                  </a:lnTo>
                  <a:lnTo>
                    <a:pt x="969799" y="684160"/>
                  </a:lnTo>
                  <a:lnTo>
                    <a:pt x="971237" y="682030"/>
                  </a:lnTo>
                  <a:lnTo>
                    <a:pt x="972233" y="681546"/>
                  </a:lnTo>
                  <a:lnTo>
                    <a:pt x="976064" y="677397"/>
                  </a:lnTo>
                  <a:lnTo>
                    <a:pt x="980158" y="674479"/>
                  </a:lnTo>
                  <a:lnTo>
                    <a:pt x="984071" y="670053"/>
                  </a:lnTo>
                  <a:lnTo>
                    <a:pt x="988207" y="663539"/>
                  </a:lnTo>
                  <a:lnTo>
                    <a:pt x="989078" y="661036"/>
                  </a:lnTo>
                  <a:lnTo>
                    <a:pt x="990752" y="660939"/>
                  </a:lnTo>
                  <a:lnTo>
                    <a:pt x="993269" y="662861"/>
                  </a:lnTo>
                  <a:lnTo>
                    <a:pt x="994721" y="665351"/>
                  </a:lnTo>
                  <a:lnTo>
                    <a:pt x="993808" y="667163"/>
                  </a:lnTo>
                  <a:lnTo>
                    <a:pt x="984030" y="676069"/>
                  </a:lnTo>
                  <a:lnTo>
                    <a:pt x="983159" y="677273"/>
                  </a:lnTo>
                  <a:lnTo>
                    <a:pt x="982066" y="680454"/>
                  </a:lnTo>
                  <a:lnTo>
                    <a:pt x="981222" y="681532"/>
                  </a:lnTo>
                  <a:lnTo>
                    <a:pt x="979964" y="681961"/>
                  </a:lnTo>
                  <a:lnTo>
                    <a:pt x="978968" y="683303"/>
                  </a:lnTo>
                  <a:lnTo>
                    <a:pt x="978207" y="685612"/>
                  </a:lnTo>
                  <a:lnTo>
                    <a:pt x="977018" y="686746"/>
                  </a:lnTo>
                  <a:lnTo>
                    <a:pt x="975331" y="686677"/>
                  </a:lnTo>
                  <a:lnTo>
                    <a:pt x="974141" y="687217"/>
                  </a:lnTo>
                  <a:lnTo>
                    <a:pt x="973381" y="688351"/>
                  </a:lnTo>
                  <a:lnTo>
                    <a:pt x="971472" y="689125"/>
                  </a:lnTo>
                  <a:close/>
                  <a:moveTo>
                    <a:pt x="965027" y="674797"/>
                  </a:moveTo>
                  <a:lnTo>
                    <a:pt x="963464" y="676332"/>
                  </a:lnTo>
                  <a:lnTo>
                    <a:pt x="958236" y="674797"/>
                  </a:lnTo>
                  <a:lnTo>
                    <a:pt x="959661" y="671657"/>
                  </a:lnTo>
                  <a:lnTo>
                    <a:pt x="963934" y="670039"/>
                  </a:lnTo>
                  <a:lnTo>
                    <a:pt x="968056" y="673663"/>
                  </a:lnTo>
                  <a:lnTo>
                    <a:pt x="965027" y="674797"/>
                  </a:lnTo>
                  <a:close/>
                  <a:moveTo>
                    <a:pt x="1057511" y="695446"/>
                  </a:moveTo>
                  <a:lnTo>
                    <a:pt x="1056197" y="695708"/>
                  </a:lnTo>
                  <a:lnTo>
                    <a:pt x="1058354" y="692292"/>
                  </a:lnTo>
                  <a:lnTo>
                    <a:pt x="1061203" y="688530"/>
                  </a:lnTo>
                  <a:lnTo>
                    <a:pt x="1063804" y="686221"/>
                  </a:lnTo>
                  <a:lnTo>
                    <a:pt x="1067081" y="685363"/>
                  </a:lnTo>
                  <a:lnTo>
                    <a:pt x="1066625" y="687134"/>
                  </a:lnTo>
                  <a:lnTo>
                    <a:pt x="1062227" y="690190"/>
                  </a:lnTo>
                  <a:lnTo>
                    <a:pt x="1057511" y="695446"/>
                  </a:lnTo>
                  <a:close/>
                  <a:moveTo>
                    <a:pt x="602160" y="694187"/>
                  </a:moveTo>
                  <a:lnTo>
                    <a:pt x="599947" y="694547"/>
                  </a:lnTo>
                  <a:lnTo>
                    <a:pt x="597928" y="693648"/>
                  </a:lnTo>
                  <a:lnTo>
                    <a:pt x="597527" y="688088"/>
                  </a:lnTo>
                  <a:lnTo>
                    <a:pt x="598855" y="688226"/>
                  </a:lnTo>
                  <a:lnTo>
                    <a:pt x="602340" y="685502"/>
                  </a:lnTo>
                  <a:lnTo>
                    <a:pt x="608882" y="684188"/>
                  </a:lnTo>
                  <a:lnTo>
                    <a:pt x="610417" y="684215"/>
                  </a:lnTo>
                  <a:lnTo>
                    <a:pt x="602160" y="694187"/>
                  </a:lnTo>
                  <a:close/>
                  <a:moveTo>
                    <a:pt x="832698" y="744253"/>
                  </a:moveTo>
                  <a:lnTo>
                    <a:pt x="831841" y="744460"/>
                  </a:lnTo>
                  <a:lnTo>
                    <a:pt x="830070" y="742538"/>
                  </a:lnTo>
                  <a:lnTo>
                    <a:pt x="828992" y="740616"/>
                  </a:lnTo>
                  <a:lnTo>
                    <a:pt x="830070" y="739454"/>
                  </a:lnTo>
                  <a:lnTo>
                    <a:pt x="834399" y="737282"/>
                  </a:lnTo>
                  <a:lnTo>
                    <a:pt x="836280" y="737504"/>
                  </a:lnTo>
                  <a:lnTo>
                    <a:pt x="836999" y="738057"/>
                  </a:lnTo>
                  <a:lnTo>
                    <a:pt x="837179" y="738942"/>
                  </a:lnTo>
                  <a:lnTo>
                    <a:pt x="836875" y="740187"/>
                  </a:lnTo>
                  <a:lnTo>
                    <a:pt x="835810" y="741639"/>
                  </a:lnTo>
                  <a:lnTo>
                    <a:pt x="832698" y="744253"/>
                  </a:lnTo>
                  <a:close/>
                  <a:moveTo>
                    <a:pt x="833611" y="751127"/>
                  </a:moveTo>
                  <a:lnTo>
                    <a:pt x="834565" y="751694"/>
                  </a:lnTo>
                  <a:lnTo>
                    <a:pt x="836059" y="748720"/>
                  </a:lnTo>
                  <a:lnTo>
                    <a:pt x="836806" y="748720"/>
                  </a:lnTo>
                  <a:lnTo>
                    <a:pt x="839738" y="751832"/>
                  </a:lnTo>
                  <a:lnTo>
                    <a:pt x="841826" y="751542"/>
                  </a:lnTo>
                  <a:lnTo>
                    <a:pt x="842642" y="754999"/>
                  </a:lnTo>
                  <a:lnTo>
                    <a:pt x="843776" y="755456"/>
                  </a:lnTo>
                  <a:lnTo>
                    <a:pt x="844924" y="755193"/>
                  </a:lnTo>
                  <a:lnTo>
                    <a:pt x="845519" y="755511"/>
                  </a:lnTo>
                  <a:lnTo>
                    <a:pt x="844800" y="758941"/>
                  </a:lnTo>
                  <a:lnTo>
                    <a:pt x="841882" y="762094"/>
                  </a:lnTo>
                  <a:lnTo>
                    <a:pt x="840637" y="762799"/>
                  </a:lnTo>
                  <a:lnTo>
                    <a:pt x="839185" y="761679"/>
                  </a:lnTo>
                  <a:lnTo>
                    <a:pt x="838659" y="761237"/>
                  </a:lnTo>
                  <a:lnTo>
                    <a:pt x="837843" y="759549"/>
                  </a:lnTo>
                  <a:lnTo>
                    <a:pt x="837345" y="757489"/>
                  </a:lnTo>
                  <a:lnTo>
                    <a:pt x="836875" y="757364"/>
                  </a:lnTo>
                  <a:lnTo>
                    <a:pt x="834704" y="759383"/>
                  </a:lnTo>
                  <a:lnTo>
                    <a:pt x="834607" y="760517"/>
                  </a:lnTo>
                  <a:lnTo>
                    <a:pt x="835146" y="762329"/>
                  </a:lnTo>
                  <a:lnTo>
                    <a:pt x="834856" y="763366"/>
                  </a:lnTo>
                  <a:lnTo>
                    <a:pt x="832795" y="763588"/>
                  </a:lnTo>
                  <a:lnTo>
                    <a:pt x="830873" y="763021"/>
                  </a:lnTo>
                  <a:lnTo>
                    <a:pt x="828245" y="764169"/>
                  </a:lnTo>
                  <a:lnTo>
                    <a:pt x="827830" y="763145"/>
                  </a:lnTo>
                  <a:lnTo>
                    <a:pt x="827858" y="760462"/>
                  </a:lnTo>
                  <a:lnTo>
                    <a:pt x="827083" y="760656"/>
                  </a:lnTo>
                  <a:lnTo>
                    <a:pt x="825479" y="763671"/>
                  </a:lnTo>
                  <a:lnTo>
                    <a:pt x="823957" y="765510"/>
                  </a:lnTo>
                  <a:lnTo>
                    <a:pt x="821426" y="766879"/>
                  </a:lnTo>
                  <a:lnTo>
                    <a:pt x="820818" y="767626"/>
                  </a:lnTo>
                  <a:lnTo>
                    <a:pt x="819144" y="767488"/>
                  </a:lnTo>
                  <a:lnTo>
                    <a:pt x="816558" y="768166"/>
                  </a:lnTo>
                  <a:lnTo>
                    <a:pt x="815078" y="767778"/>
                  </a:lnTo>
                  <a:lnTo>
                    <a:pt x="806573" y="762896"/>
                  </a:lnTo>
                  <a:lnTo>
                    <a:pt x="804650" y="761306"/>
                  </a:lnTo>
                  <a:lnTo>
                    <a:pt x="813280" y="754487"/>
                  </a:lnTo>
                  <a:lnTo>
                    <a:pt x="817651" y="751984"/>
                  </a:lnTo>
                  <a:lnTo>
                    <a:pt x="819850" y="752482"/>
                  </a:lnTo>
                  <a:lnTo>
                    <a:pt x="821938" y="753810"/>
                  </a:lnTo>
                  <a:lnTo>
                    <a:pt x="823155" y="753851"/>
                  </a:lnTo>
                  <a:lnTo>
                    <a:pt x="823791" y="750324"/>
                  </a:lnTo>
                  <a:lnTo>
                    <a:pt x="822090" y="747379"/>
                  </a:lnTo>
                  <a:lnTo>
                    <a:pt x="822325" y="746272"/>
                  </a:lnTo>
                  <a:lnTo>
                    <a:pt x="827235" y="745180"/>
                  </a:lnTo>
                  <a:lnTo>
                    <a:pt x="828909" y="745664"/>
                  </a:lnTo>
                  <a:lnTo>
                    <a:pt x="830707" y="746839"/>
                  </a:lnTo>
                  <a:lnTo>
                    <a:pt x="832311" y="748623"/>
                  </a:lnTo>
                  <a:lnTo>
                    <a:pt x="833611" y="751127"/>
                  </a:lnTo>
                  <a:close/>
                  <a:moveTo>
                    <a:pt x="1330840" y="785647"/>
                  </a:moveTo>
                  <a:lnTo>
                    <a:pt x="1338060" y="786477"/>
                  </a:lnTo>
                  <a:lnTo>
                    <a:pt x="1343287" y="785924"/>
                  </a:lnTo>
                  <a:lnTo>
                    <a:pt x="1348515" y="793600"/>
                  </a:lnTo>
                  <a:lnTo>
                    <a:pt x="1351848" y="799865"/>
                  </a:lnTo>
                  <a:lnTo>
                    <a:pt x="1353854" y="804263"/>
                  </a:lnTo>
                  <a:lnTo>
                    <a:pt x="1355085" y="808523"/>
                  </a:lnTo>
                  <a:lnTo>
                    <a:pt x="1356634" y="812658"/>
                  </a:lnTo>
                  <a:lnTo>
                    <a:pt x="1356578" y="813253"/>
                  </a:lnTo>
                  <a:lnTo>
                    <a:pt x="1353619" y="810597"/>
                  </a:lnTo>
                  <a:lnTo>
                    <a:pt x="1351295" y="804996"/>
                  </a:lnTo>
                  <a:lnTo>
                    <a:pt x="1350133" y="802838"/>
                  </a:lnTo>
                  <a:lnTo>
                    <a:pt x="1349068" y="801856"/>
                  </a:lnTo>
                  <a:lnTo>
                    <a:pt x="1347907" y="799809"/>
                  </a:lnTo>
                  <a:lnTo>
                    <a:pt x="1345556" y="794443"/>
                  </a:lnTo>
                  <a:lnTo>
                    <a:pt x="1345376" y="792908"/>
                  </a:lnTo>
                  <a:lnTo>
                    <a:pt x="1344394" y="791539"/>
                  </a:lnTo>
                  <a:lnTo>
                    <a:pt x="1343287" y="791000"/>
                  </a:lnTo>
                  <a:lnTo>
                    <a:pt x="1342098" y="791304"/>
                  </a:lnTo>
                  <a:lnTo>
                    <a:pt x="1341725" y="791885"/>
                  </a:lnTo>
                  <a:lnTo>
                    <a:pt x="1342098" y="795633"/>
                  </a:lnTo>
                  <a:lnTo>
                    <a:pt x="1343287" y="799809"/>
                  </a:lnTo>
                  <a:lnTo>
                    <a:pt x="1349013" y="808702"/>
                  </a:lnTo>
                  <a:lnTo>
                    <a:pt x="1352761" y="813709"/>
                  </a:lnTo>
                  <a:lnTo>
                    <a:pt x="1353549" y="815382"/>
                  </a:lnTo>
                  <a:lnTo>
                    <a:pt x="1354296" y="820099"/>
                  </a:lnTo>
                  <a:lnTo>
                    <a:pt x="1352899" y="822353"/>
                  </a:lnTo>
                  <a:lnTo>
                    <a:pt x="1355002" y="826613"/>
                  </a:lnTo>
                  <a:lnTo>
                    <a:pt x="1355002" y="827484"/>
                  </a:lnTo>
                  <a:lnTo>
                    <a:pt x="1354656" y="828328"/>
                  </a:lnTo>
                  <a:lnTo>
                    <a:pt x="1349746" y="830596"/>
                  </a:lnTo>
                  <a:lnTo>
                    <a:pt x="1345583" y="838922"/>
                  </a:lnTo>
                  <a:lnTo>
                    <a:pt x="1340798" y="843956"/>
                  </a:lnTo>
                  <a:lnTo>
                    <a:pt x="1338516" y="844827"/>
                  </a:lnTo>
                  <a:lnTo>
                    <a:pt x="1337340" y="844080"/>
                  </a:lnTo>
                  <a:lnTo>
                    <a:pt x="1336206" y="842296"/>
                  </a:lnTo>
                  <a:lnTo>
                    <a:pt x="1335446" y="839876"/>
                  </a:lnTo>
                  <a:lnTo>
                    <a:pt x="1335100" y="836847"/>
                  </a:lnTo>
                  <a:lnTo>
                    <a:pt x="1336289" y="834842"/>
                  </a:lnTo>
                  <a:lnTo>
                    <a:pt x="1338267" y="824759"/>
                  </a:lnTo>
                  <a:lnTo>
                    <a:pt x="1338156" y="821509"/>
                  </a:lnTo>
                  <a:lnTo>
                    <a:pt x="1334865" y="817097"/>
                  </a:lnTo>
                  <a:lnTo>
                    <a:pt x="1332845" y="813474"/>
                  </a:lnTo>
                  <a:lnTo>
                    <a:pt x="1331587" y="808315"/>
                  </a:lnTo>
                  <a:lnTo>
                    <a:pt x="1329250" y="794637"/>
                  </a:lnTo>
                  <a:lnTo>
                    <a:pt x="1328254" y="790280"/>
                  </a:lnTo>
                  <a:lnTo>
                    <a:pt x="1326968" y="786643"/>
                  </a:lnTo>
                  <a:lnTo>
                    <a:pt x="1325460" y="783752"/>
                  </a:lnTo>
                  <a:lnTo>
                    <a:pt x="1324243" y="780571"/>
                  </a:lnTo>
                  <a:lnTo>
                    <a:pt x="1323358" y="777086"/>
                  </a:lnTo>
                  <a:lnTo>
                    <a:pt x="1323579" y="775689"/>
                  </a:lnTo>
                  <a:lnTo>
                    <a:pt x="1326110" y="777432"/>
                  </a:lnTo>
                  <a:lnTo>
                    <a:pt x="1329277" y="782369"/>
                  </a:lnTo>
                  <a:lnTo>
                    <a:pt x="1330840" y="785647"/>
                  </a:lnTo>
                  <a:close/>
                  <a:moveTo>
                    <a:pt x="1341019" y="781498"/>
                  </a:moveTo>
                  <a:lnTo>
                    <a:pt x="1340881" y="782867"/>
                  </a:lnTo>
                  <a:lnTo>
                    <a:pt x="1337036" y="782936"/>
                  </a:lnTo>
                  <a:lnTo>
                    <a:pt x="1333067" y="781180"/>
                  </a:lnTo>
                  <a:lnTo>
                    <a:pt x="1331034" y="778732"/>
                  </a:lnTo>
                  <a:lnTo>
                    <a:pt x="1331366" y="777570"/>
                  </a:lnTo>
                  <a:lnTo>
                    <a:pt x="1334920" y="776312"/>
                  </a:lnTo>
                  <a:lnTo>
                    <a:pt x="1338433" y="778552"/>
                  </a:lnTo>
                  <a:lnTo>
                    <a:pt x="1341019" y="781498"/>
                  </a:lnTo>
                  <a:close/>
                  <a:moveTo>
                    <a:pt x="1301105" y="782494"/>
                  </a:moveTo>
                  <a:lnTo>
                    <a:pt x="1305337" y="787542"/>
                  </a:lnTo>
                  <a:lnTo>
                    <a:pt x="1305406" y="788759"/>
                  </a:lnTo>
                  <a:lnTo>
                    <a:pt x="1304728" y="792355"/>
                  </a:lnTo>
                  <a:lnTo>
                    <a:pt x="1302571" y="793447"/>
                  </a:lnTo>
                  <a:lnTo>
                    <a:pt x="1303249" y="794831"/>
                  </a:lnTo>
                  <a:lnTo>
                    <a:pt x="1304908" y="795826"/>
                  </a:lnTo>
                  <a:lnTo>
                    <a:pt x="1306056" y="794914"/>
                  </a:lnTo>
                  <a:lnTo>
                    <a:pt x="1310094" y="789713"/>
                  </a:lnTo>
                  <a:lnTo>
                    <a:pt x="1311381" y="788607"/>
                  </a:lnTo>
                  <a:lnTo>
                    <a:pt x="1312169" y="788469"/>
                  </a:lnTo>
                  <a:lnTo>
                    <a:pt x="1317438" y="789755"/>
                  </a:lnTo>
                  <a:lnTo>
                    <a:pt x="1322099" y="791926"/>
                  </a:lnTo>
                  <a:lnTo>
                    <a:pt x="1323510" y="793766"/>
                  </a:lnTo>
                  <a:lnTo>
                    <a:pt x="1324437" y="797057"/>
                  </a:lnTo>
                  <a:lnTo>
                    <a:pt x="1323551" y="804318"/>
                  </a:lnTo>
                  <a:lnTo>
                    <a:pt x="1319859" y="805743"/>
                  </a:lnTo>
                  <a:lnTo>
                    <a:pt x="1318075" y="805715"/>
                  </a:lnTo>
                  <a:lnTo>
                    <a:pt x="1316152" y="804747"/>
                  </a:lnTo>
                  <a:lnTo>
                    <a:pt x="1313206" y="807375"/>
                  </a:lnTo>
                  <a:lnTo>
                    <a:pt x="1315793" y="809200"/>
                  </a:lnTo>
                  <a:lnTo>
                    <a:pt x="1323510" y="809297"/>
                  </a:lnTo>
                  <a:lnTo>
                    <a:pt x="1326055" y="813239"/>
                  </a:lnTo>
                  <a:lnTo>
                    <a:pt x="1326885" y="816337"/>
                  </a:lnTo>
                  <a:lnTo>
                    <a:pt x="1325488" y="822145"/>
                  </a:lnTo>
                  <a:lnTo>
                    <a:pt x="1321034" y="820749"/>
                  </a:lnTo>
                  <a:lnTo>
                    <a:pt x="1317023" y="817581"/>
                  </a:lnTo>
                  <a:lnTo>
                    <a:pt x="1308919" y="813211"/>
                  </a:lnTo>
                  <a:lnTo>
                    <a:pt x="1307024" y="813073"/>
                  </a:lnTo>
                  <a:lnTo>
                    <a:pt x="1305793" y="813944"/>
                  </a:lnTo>
                  <a:lnTo>
                    <a:pt x="1305530" y="816821"/>
                  </a:lnTo>
                  <a:lnTo>
                    <a:pt x="1305835" y="823017"/>
                  </a:lnTo>
                  <a:lnTo>
                    <a:pt x="1303843" y="826281"/>
                  </a:lnTo>
                  <a:lnTo>
                    <a:pt x="1297523" y="825105"/>
                  </a:lnTo>
                  <a:lnTo>
                    <a:pt x="1294895" y="820513"/>
                  </a:lnTo>
                  <a:lnTo>
                    <a:pt x="1292364" y="813156"/>
                  </a:lnTo>
                  <a:lnTo>
                    <a:pt x="1283513" y="804664"/>
                  </a:lnTo>
                  <a:lnTo>
                    <a:pt x="1281134" y="802963"/>
                  </a:lnTo>
                  <a:lnTo>
                    <a:pt x="1277897" y="797776"/>
                  </a:lnTo>
                  <a:lnTo>
                    <a:pt x="1279004" y="793530"/>
                  </a:lnTo>
                  <a:lnTo>
                    <a:pt x="1279294" y="791110"/>
                  </a:lnTo>
                  <a:lnTo>
                    <a:pt x="1280885" y="790446"/>
                  </a:lnTo>
                  <a:lnTo>
                    <a:pt x="1283236" y="788524"/>
                  </a:lnTo>
                  <a:lnTo>
                    <a:pt x="1284439" y="784416"/>
                  </a:lnTo>
                  <a:lnTo>
                    <a:pt x="1286666" y="787625"/>
                  </a:lnTo>
                  <a:lnTo>
                    <a:pt x="1289681" y="790681"/>
                  </a:lnTo>
                  <a:lnTo>
                    <a:pt x="1289598" y="787722"/>
                  </a:lnTo>
                  <a:lnTo>
                    <a:pt x="1290884" y="785315"/>
                  </a:lnTo>
                  <a:lnTo>
                    <a:pt x="1293678" y="785315"/>
                  </a:lnTo>
                  <a:lnTo>
                    <a:pt x="1295006" y="784776"/>
                  </a:lnTo>
                  <a:lnTo>
                    <a:pt x="1296790" y="782508"/>
                  </a:lnTo>
                  <a:lnTo>
                    <a:pt x="1299418" y="781249"/>
                  </a:lnTo>
                  <a:lnTo>
                    <a:pt x="1301105" y="782494"/>
                  </a:lnTo>
                  <a:close/>
                  <a:moveTo>
                    <a:pt x="815991" y="777404"/>
                  </a:moveTo>
                  <a:lnTo>
                    <a:pt x="815742" y="780336"/>
                  </a:lnTo>
                  <a:lnTo>
                    <a:pt x="816959" y="780157"/>
                  </a:lnTo>
                  <a:lnTo>
                    <a:pt x="821703" y="777833"/>
                  </a:lnTo>
                  <a:lnTo>
                    <a:pt x="824096" y="777307"/>
                  </a:lnTo>
                  <a:lnTo>
                    <a:pt x="827055" y="777598"/>
                  </a:lnTo>
                  <a:lnTo>
                    <a:pt x="829185" y="779299"/>
                  </a:lnTo>
                  <a:lnTo>
                    <a:pt x="829503" y="780405"/>
                  </a:lnTo>
                  <a:lnTo>
                    <a:pt x="829102" y="781609"/>
                  </a:lnTo>
                  <a:lnTo>
                    <a:pt x="826862" y="783863"/>
                  </a:lnTo>
                  <a:lnTo>
                    <a:pt x="826696" y="785481"/>
                  </a:lnTo>
                  <a:lnTo>
                    <a:pt x="828245" y="788800"/>
                  </a:lnTo>
                  <a:lnTo>
                    <a:pt x="832933" y="791124"/>
                  </a:lnTo>
                  <a:lnTo>
                    <a:pt x="833404" y="792120"/>
                  </a:lnTo>
                  <a:lnTo>
                    <a:pt x="833224" y="793171"/>
                  </a:lnTo>
                  <a:lnTo>
                    <a:pt x="829088" y="797680"/>
                  </a:lnTo>
                  <a:lnTo>
                    <a:pt x="827664" y="798662"/>
                  </a:lnTo>
                  <a:lnTo>
                    <a:pt x="826751" y="798800"/>
                  </a:lnTo>
                  <a:lnTo>
                    <a:pt x="820693" y="796988"/>
                  </a:lnTo>
                  <a:lnTo>
                    <a:pt x="815286" y="794499"/>
                  </a:lnTo>
                  <a:lnTo>
                    <a:pt x="813087" y="793862"/>
                  </a:lnTo>
                  <a:lnTo>
                    <a:pt x="812202" y="794250"/>
                  </a:lnTo>
                  <a:lnTo>
                    <a:pt x="810348" y="795536"/>
                  </a:lnTo>
                  <a:lnTo>
                    <a:pt x="811413" y="796172"/>
                  </a:lnTo>
                  <a:lnTo>
                    <a:pt x="816309" y="797306"/>
                  </a:lnTo>
                  <a:lnTo>
                    <a:pt x="817734" y="799809"/>
                  </a:lnTo>
                  <a:lnTo>
                    <a:pt x="818273" y="801552"/>
                  </a:lnTo>
                  <a:lnTo>
                    <a:pt x="818384" y="803392"/>
                  </a:lnTo>
                  <a:lnTo>
                    <a:pt x="817277" y="804000"/>
                  </a:lnTo>
                  <a:lnTo>
                    <a:pt x="815092" y="804235"/>
                  </a:lnTo>
                  <a:lnTo>
                    <a:pt x="812506" y="803834"/>
                  </a:lnTo>
                  <a:lnTo>
                    <a:pt x="809021" y="805383"/>
                  </a:lnTo>
                  <a:lnTo>
                    <a:pt x="806932" y="807458"/>
                  </a:lnTo>
                  <a:lnTo>
                    <a:pt x="800501" y="807070"/>
                  </a:lnTo>
                  <a:lnTo>
                    <a:pt x="795204" y="809422"/>
                  </a:lnTo>
                  <a:lnTo>
                    <a:pt x="793240" y="810666"/>
                  </a:lnTo>
                  <a:lnTo>
                    <a:pt x="792355" y="812395"/>
                  </a:lnTo>
                  <a:lnTo>
                    <a:pt x="790336" y="813432"/>
                  </a:lnTo>
                  <a:lnTo>
                    <a:pt x="786007" y="814110"/>
                  </a:lnTo>
                  <a:lnTo>
                    <a:pt x="788289" y="815701"/>
                  </a:lnTo>
                  <a:lnTo>
                    <a:pt x="788510" y="816765"/>
                  </a:lnTo>
                  <a:lnTo>
                    <a:pt x="788317" y="818148"/>
                  </a:lnTo>
                  <a:lnTo>
                    <a:pt x="787791" y="819296"/>
                  </a:lnTo>
                  <a:lnTo>
                    <a:pt x="783656" y="824137"/>
                  </a:lnTo>
                  <a:lnTo>
                    <a:pt x="776754" y="827498"/>
                  </a:lnTo>
                  <a:lnTo>
                    <a:pt x="775233" y="827055"/>
                  </a:lnTo>
                  <a:lnTo>
                    <a:pt x="774666" y="826405"/>
                  </a:lnTo>
                  <a:lnTo>
                    <a:pt x="774251" y="825492"/>
                  </a:lnTo>
                  <a:lnTo>
                    <a:pt x="774348" y="824621"/>
                  </a:lnTo>
                  <a:lnTo>
                    <a:pt x="783753" y="817125"/>
                  </a:lnTo>
                  <a:lnTo>
                    <a:pt x="783476" y="816641"/>
                  </a:lnTo>
                  <a:lnTo>
                    <a:pt x="781388" y="815991"/>
                  </a:lnTo>
                  <a:lnTo>
                    <a:pt x="778345" y="813004"/>
                  </a:lnTo>
                  <a:lnTo>
                    <a:pt x="775689" y="814165"/>
                  </a:lnTo>
                  <a:lnTo>
                    <a:pt x="775164" y="814027"/>
                  </a:lnTo>
                  <a:lnTo>
                    <a:pt x="776132" y="812063"/>
                  </a:lnTo>
                  <a:lnTo>
                    <a:pt x="778137" y="809864"/>
                  </a:lnTo>
                  <a:lnTo>
                    <a:pt x="777999" y="809103"/>
                  </a:lnTo>
                  <a:lnTo>
                    <a:pt x="777252" y="808357"/>
                  </a:lnTo>
                  <a:lnTo>
                    <a:pt x="775316" y="807651"/>
                  </a:lnTo>
                  <a:lnTo>
                    <a:pt x="772232" y="807001"/>
                  </a:lnTo>
                  <a:lnTo>
                    <a:pt x="769853" y="807209"/>
                  </a:lnTo>
                  <a:lnTo>
                    <a:pt x="768138" y="808246"/>
                  </a:lnTo>
                  <a:lnTo>
                    <a:pt x="767917" y="808799"/>
                  </a:lnTo>
                  <a:lnTo>
                    <a:pt x="771125" y="809186"/>
                  </a:lnTo>
                  <a:lnTo>
                    <a:pt x="771886" y="810002"/>
                  </a:lnTo>
                  <a:lnTo>
                    <a:pt x="772522" y="811385"/>
                  </a:lnTo>
                  <a:lnTo>
                    <a:pt x="772799" y="812879"/>
                  </a:lnTo>
                  <a:lnTo>
                    <a:pt x="772744" y="814525"/>
                  </a:lnTo>
                  <a:lnTo>
                    <a:pt x="771706" y="816572"/>
                  </a:lnTo>
                  <a:lnTo>
                    <a:pt x="769742" y="819020"/>
                  </a:lnTo>
                  <a:lnTo>
                    <a:pt x="767613" y="818176"/>
                  </a:lnTo>
                  <a:lnTo>
                    <a:pt x="764086" y="811385"/>
                  </a:lnTo>
                  <a:lnTo>
                    <a:pt x="763602" y="802216"/>
                  </a:lnTo>
                  <a:lnTo>
                    <a:pt x="760905" y="794789"/>
                  </a:lnTo>
                  <a:lnTo>
                    <a:pt x="761015" y="793143"/>
                  </a:lnTo>
                  <a:lnTo>
                    <a:pt x="762827" y="789174"/>
                  </a:lnTo>
                  <a:lnTo>
                    <a:pt x="767737" y="783918"/>
                  </a:lnTo>
                  <a:lnTo>
                    <a:pt x="772163" y="782992"/>
                  </a:lnTo>
                  <a:lnTo>
                    <a:pt x="775537" y="780986"/>
                  </a:lnTo>
                  <a:lnTo>
                    <a:pt x="778525" y="780696"/>
                  </a:lnTo>
                  <a:lnTo>
                    <a:pt x="780295" y="781069"/>
                  </a:lnTo>
                  <a:lnTo>
                    <a:pt x="782549" y="782535"/>
                  </a:lnTo>
                  <a:lnTo>
                    <a:pt x="783158" y="784997"/>
                  </a:lnTo>
                  <a:lnTo>
                    <a:pt x="782397" y="785965"/>
                  </a:lnTo>
                  <a:lnTo>
                    <a:pt x="782549" y="786560"/>
                  </a:lnTo>
                  <a:lnTo>
                    <a:pt x="784029" y="788178"/>
                  </a:lnTo>
                  <a:lnTo>
                    <a:pt x="785094" y="793282"/>
                  </a:lnTo>
                  <a:lnTo>
                    <a:pt x="786546" y="797846"/>
                  </a:lnTo>
                  <a:lnTo>
                    <a:pt x="787722" y="799823"/>
                  </a:lnTo>
                  <a:lnTo>
                    <a:pt x="789437" y="801179"/>
                  </a:lnTo>
                  <a:lnTo>
                    <a:pt x="787998" y="797624"/>
                  </a:lnTo>
                  <a:lnTo>
                    <a:pt x="787528" y="793420"/>
                  </a:lnTo>
                  <a:lnTo>
                    <a:pt x="788234" y="785343"/>
                  </a:lnTo>
                  <a:lnTo>
                    <a:pt x="787998" y="783158"/>
                  </a:lnTo>
                  <a:lnTo>
                    <a:pt x="789188" y="782770"/>
                  </a:lnTo>
                  <a:lnTo>
                    <a:pt x="792203" y="783586"/>
                  </a:lnTo>
                  <a:lnTo>
                    <a:pt x="792327" y="782369"/>
                  </a:lnTo>
                  <a:lnTo>
                    <a:pt x="789520" y="779147"/>
                  </a:lnTo>
                  <a:lnTo>
                    <a:pt x="787888" y="776574"/>
                  </a:lnTo>
                  <a:lnTo>
                    <a:pt x="787418" y="774707"/>
                  </a:lnTo>
                  <a:lnTo>
                    <a:pt x="787708" y="773172"/>
                  </a:lnTo>
                  <a:lnTo>
                    <a:pt x="789838" y="771208"/>
                  </a:lnTo>
                  <a:lnTo>
                    <a:pt x="790917" y="770738"/>
                  </a:lnTo>
                  <a:lnTo>
                    <a:pt x="791995" y="770627"/>
                  </a:lnTo>
                  <a:lnTo>
                    <a:pt x="793987" y="771471"/>
                  </a:lnTo>
                  <a:lnTo>
                    <a:pt x="794817" y="772329"/>
                  </a:lnTo>
                  <a:lnTo>
                    <a:pt x="796629" y="777819"/>
                  </a:lnTo>
                  <a:lnTo>
                    <a:pt x="797624" y="779603"/>
                  </a:lnTo>
                  <a:lnTo>
                    <a:pt x="798662" y="779783"/>
                  </a:lnTo>
                  <a:lnTo>
                    <a:pt x="799754" y="779105"/>
                  </a:lnTo>
                  <a:lnTo>
                    <a:pt x="800888" y="777556"/>
                  </a:lnTo>
                  <a:lnTo>
                    <a:pt x="801953" y="776671"/>
                  </a:lnTo>
                  <a:lnTo>
                    <a:pt x="802935" y="776491"/>
                  </a:lnTo>
                  <a:lnTo>
                    <a:pt x="805757" y="777695"/>
                  </a:lnTo>
                  <a:lnTo>
                    <a:pt x="806780" y="777584"/>
                  </a:lnTo>
                  <a:lnTo>
                    <a:pt x="807458" y="776367"/>
                  </a:lnTo>
                  <a:lnTo>
                    <a:pt x="807762" y="774099"/>
                  </a:lnTo>
                  <a:lnTo>
                    <a:pt x="808620" y="773393"/>
                  </a:lnTo>
                  <a:lnTo>
                    <a:pt x="809048" y="771761"/>
                  </a:lnTo>
                  <a:lnTo>
                    <a:pt x="807845" y="769023"/>
                  </a:lnTo>
                  <a:lnTo>
                    <a:pt x="809809" y="768553"/>
                  </a:lnTo>
                  <a:lnTo>
                    <a:pt x="815590" y="771374"/>
                  </a:lnTo>
                  <a:lnTo>
                    <a:pt x="817858" y="773822"/>
                  </a:lnTo>
                  <a:lnTo>
                    <a:pt x="815991" y="777404"/>
                  </a:lnTo>
                  <a:close/>
                  <a:moveTo>
                    <a:pt x="806573" y="774541"/>
                  </a:moveTo>
                  <a:lnTo>
                    <a:pt x="805577" y="775897"/>
                  </a:lnTo>
                  <a:lnTo>
                    <a:pt x="804913" y="775399"/>
                  </a:lnTo>
                  <a:lnTo>
                    <a:pt x="803627" y="773435"/>
                  </a:lnTo>
                  <a:lnTo>
                    <a:pt x="800805" y="770461"/>
                  </a:lnTo>
                  <a:lnTo>
                    <a:pt x="799644" y="768498"/>
                  </a:lnTo>
                  <a:lnTo>
                    <a:pt x="799671" y="767737"/>
                  </a:lnTo>
                  <a:lnTo>
                    <a:pt x="800888" y="767087"/>
                  </a:lnTo>
                  <a:lnTo>
                    <a:pt x="804332" y="769687"/>
                  </a:lnTo>
                  <a:lnTo>
                    <a:pt x="805660" y="771775"/>
                  </a:lnTo>
                  <a:lnTo>
                    <a:pt x="806573" y="774541"/>
                  </a:lnTo>
                  <a:close/>
                  <a:moveTo>
                    <a:pt x="1324699" y="829047"/>
                  </a:moveTo>
                  <a:lnTo>
                    <a:pt x="1327396" y="834759"/>
                  </a:lnTo>
                  <a:lnTo>
                    <a:pt x="1329388" y="839143"/>
                  </a:lnTo>
                  <a:lnTo>
                    <a:pt x="1331241" y="844468"/>
                  </a:lnTo>
                  <a:lnTo>
                    <a:pt x="1334450" y="855546"/>
                  </a:lnTo>
                  <a:lnTo>
                    <a:pt x="1335902" y="859695"/>
                  </a:lnTo>
                  <a:lnTo>
                    <a:pt x="1336386" y="862005"/>
                  </a:lnTo>
                  <a:lnTo>
                    <a:pt x="1336995" y="868062"/>
                  </a:lnTo>
                  <a:lnTo>
                    <a:pt x="1336677" y="869376"/>
                  </a:lnTo>
                  <a:lnTo>
                    <a:pt x="1335930" y="870621"/>
                  </a:lnTo>
                  <a:lnTo>
                    <a:pt x="1335860" y="872364"/>
                  </a:lnTo>
                  <a:lnTo>
                    <a:pt x="1336801" y="876955"/>
                  </a:lnTo>
                  <a:lnTo>
                    <a:pt x="1337188" y="883953"/>
                  </a:lnTo>
                  <a:lnTo>
                    <a:pt x="1336690" y="887937"/>
                  </a:lnTo>
                  <a:lnTo>
                    <a:pt x="1335916" y="888573"/>
                  </a:lnTo>
                  <a:lnTo>
                    <a:pt x="1333855" y="887356"/>
                  </a:lnTo>
                  <a:lnTo>
                    <a:pt x="1332112" y="885323"/>
                  </a:lnTo>
                  <a:lnTo>
                    <a:pt x="1330785" y="883137"/>
                  </a:lnTo>
                  <a:lnTo>
                    <a:pt x="1327493" y="876250"/>
                  </a:lnTo>
                  <a:lnTo>
                    <a:pt x="1326470" y="873027"/>
                  </a:lnTo>
                  <a:lnTo>
                    <a:pt x="1326276" y="870676"/>
                  </a:lnTo>
                  <a:lnTo>
                    <a:pt x="1326663" y="868934"/>
                  </a:lnTo>
                  <a:lnTo>
                    <a:pt x="1327590" y="867827"/>
                  </a:lnTo>
                  <a:lnTo>
                    <a:pt x="1329167" y="864923"/>
                  </a:lnTo>
                  <a:lnTo>
                    <a:pt x="1328904" y="864453"/>
                  </a:lnTo>
                  <a:lnTo>
                    <a:pt x="1327645" y="865158"/>
                  </a:lnTo>
                  <a:lnTo>
                    <a:pt x="1325045" y="865670"/>
                  </a:lnTo>
                  <a:lnTo>
                    <a:pt x="1322625" y="863484"/>
                  </a:lnTo>
                  <a:lnTo>
                    <a:pt x="1320785" y="862392"/>
                  </a:lnTo>
                  <a:lnTo>
                    <a:pt x="1320951" y="858312"/>
                  </a:lnTo>
                  <a:lnTo>
                    <a:pt x="1320426" y="857164"/>
                  </a:lnTo>
                  <a:lnTo>
                    <a:pt x="1316941" y="858602"/>
                  </a:lnTo>
                  <a:lnTo>
                    <a:pt x="1315613" y="857482"/>
                  </a:lnTo>
                  <a:lnTo>
                    <a:pt x="1315253" y="855975"/>
                  </a:lnTo>
                  <a:lnTo>
                    <a:pt x="1315212" y="853693"/>
                  </a:lnTo>
                  <a:lnTo>
                    <a:pt x="1315820" y="851673"/>
                  </a:lnTo>
                  <a:lnTo>
                    <a:pt x="1318960" y="846487"/>
                  </a:lnTo>
                  <a:lnTo>
                    <a:pt x="1318572" y="845574"/>
                  </a:lnTo>
                  <a:lnTo>
                    <a:pt x="1316941" y="845422"/>
                  </a:lnTo>
                  <a:lnTo>
                    <a:pt x="1314741" y="843790"/>
                  </a:lnTo>
                  <a:lnTo>
                    <a:pt x="1313524" y="838161"/>
                  </a:lnTo>
                  <a:lnTo>
                    <a:pt x="1311104" y="835035"/>
                  </a:lnTo>
                  <a:lnTo>
                    <a:pt x="1309749" y="835381"/>
                  </a:lnTo>
                  <a:lnTo>
                    <a:pt x="1307052" y="844647"/>
                  </a:lnTo>
                  <a:lnTo>
                    <a:pt x="1305600" y="846694"/>
                  </a:lnTo>
                  <a:lnTo>
                    <a:pt x="1301298" y="848147"/>
                  </a:lnTo>
                  <a:lnTo>
                    <a:pt x="1302073" y="845588"/>
                  </a:lnTo>
                  <a:lnTo>
                    <a:pt x="1302391" y="843306"/>
                  </a:lnTo>
                  <a:lnTo>
                    <a:pt x="1300607" y="836488"/>
                  </a:lnTo>
                  <a:lnTo>
                    <a:pt x="1300482" y="833818"/>
                  </a:lnTo>
                  <a:lnTo>
                    <a:pt x="1301423" y="831813"/>
                  </a:lnTo>
                  <a:lnTo>
                    <a:pt x="1304438" y="830914"/>
                  </a:lnTo>
                  <a:lnTo>
                    <a:pt x="1306015" y="829683"/>
                  </a:lnTo>
                  <a:lnTo>
                    <a:pt x="1307190" y="827733"/>
                  </a:lnTo>
                  <a:lnTo>
                    <a:pt x="1307453" y="825880"/>
                  </a:lnTo>
                  <a:lnTo>
                    <a:pt x="1309610" y="820915"/>
                  </a:lnTo>
                  <a:lnTo>
                    <a:pt x="1310675" y="819919"/>
                  </a:lnTo>
                  <a:lnTo>
                    <a:pt x="1313594" y="819850"/>
                  </a:lnTo>
                  <a:lnTo>
                    <a:pt x="1319983" y="824967"/>
                  </a:lnTo>
                  <a:lnTo>
                    <a:pt x="1321906" y="825686"/>
                  </a:lnTo>
                  <a:lnTo>
                    <a:pt x="1324699" y="829047"/>
                  </a:lnTo>
                  <a:close/>
                  <a:moveTo>
                    <a:pt x="329923" y="690245"/>
                  </a:moveTo>
                  <a:lnTo>
                    <a:pt x="326300" y="691615"/>
                  </a:lnTo>
                  <a:lnTo>
                    <a:pt x="324073" y="689830"/>
                  </a:lnTo>
                  <a:lnTo>
                    <a:pt x="323921" y="687825"/>
                  </a:lnTo>
                  <a:lnTo>
                    <a:pt x="324170" y="687078"/>
                  </a:lnTo>
                  <a:lnTo>
                    <a:pt x="332164" y="687756"/>
                  </a:lnTo>
                  <a:lnTo>
                    <a:pt x="329923" y="690245"/>
                  </a:lnTo>
                  <a:close/>
                  <a:moveTo>
                    <a:pt x="807278" y="813598"/>
                  </a:moveTo>
                  <a:lnTo>
                    <a:pt x="803419" y="814746"/>
                  </a:lnTo>
                  <a:lnTo>
                    <a:pt x="802755" y="814553"/>
                  </a:lnTo>
                  <a:lnTo>
                    <a:pt x="800003" y="817623"/>
                  </a:lnTo>
                  <a:lnTo>
                    <a:pt x="798039" y="818812"/>
                  </a:lnTo>
                  <a:lnTo>
                    <a:pt x="796200" y="815770"/>
                  </a:lnTo>
                  <a:lnTo>
                    <a:pt x="797431" y="811676"/>
                  </a:lnTo>
                  <a:lnTo>
                    <a:pt x="799851" y="809186"/>
                  </a:lnTo>
                  <a:lnTo>
                    <a:pt x="809657" y="811634"/>
                  </a:lnTo>
                  <a:lnTo>
                    <a:pt x="810307" y="812520"/>
                  </a:lnTo>
                  <a:lnTo>
                    <a:pt x="810238" y="813197"/>
                  </a:lnTo>
                  <a:lnTo>
                    <a:pt x="809408" y="813626"/>
                  </a:lnTo>
                  <a:lnTo>
                    <a:pt x="807278" y="813598"/>
                  </a:lnTo>
                  <a:close/>
                  <a:moveTo>
                    <a:pt x="1371750" y="844910"/>
                  </a:moveTo>
                  <a:lnTo>
                    <a:pt x="1373783" y="846445"/>
                  </a:lnTo>
                  <a:lnTo>
                    <a:pt x="1374696" y="844634"/>
                  </a:lnTo>
                  <a:lnTo>
                    <a:pt x="1376660" y="844592"/>
                  </a:lnTo>
                  <a:lnTo>
                    <a:pt x="1380353" y="845906"/>
                  </a:lnTo>
                  <a:lnTo>
                    <a:pt x="1382676" y="848077"/>
                  </a:lnTo>
                  <a:lnTo>
                    <a:pt x="1384073" y="850636"/>
                  </a:lnTo>
                  <a:lnTo>
                    <a:pt x="1384281" y="852199"/>
                  </a:lnTo>
                  <a:lnTo>
                    <a:pt x="1384170" y="855795"/>
                  </a:lnTo>
                  <a:lnTo>
                    <a:pt x="1384709" y="859460"/>
                  </a:lnTo>
                  <a:lnTo>
                    <a:pt x="1384668" y="861396"/>
                  </a:lnTo>
                  <a:lnTo>
                    <a:pt x="1384281" y="862987"/>
                  </a:lnTo>
                  <a:lnTo>
                    <a:pt x="1383520" y="864287"/>
                  </a:lnTo>
                  <a:lnTo>
                    <a:pt x="1382649" y="864508"/>
                  </a:lnTo>
                  <a:lnTo>
                    <a:pt x="1379578" y="861424"/>
                  </a:lnTo>
                  <a:lnTo>
                    <a:pt x="1375955" y="855698"/>
                  </a:lnTo>
                  <a:lnTo>
                    <a:pt x="1373396" y="854066"/>
                  </a:lnTo>
                  <a:lnTo>
                    <a:pt x="1373313" y="854674"/>
                  </a:lnTo>
                  <a:lnTo>
                    <a:pt x="1374101" y="856334"/>
                  </a:lnTo>
                  <a:lnTo>
                    <a:pt x="1376300" y="859404"/>
                  </a:lnTo>
                  <a:lnTo>
                    <a:pt x="1376798" y="861285"/>
                  </a:lnTo>
                  <a:lnTo>
                    <a:pt x="1378361" y="863526"/>
                  </a:lnTo>
                  <a:lnTo>
                    <a:pt x="1379122" y="865269"/>
                  </a:lnTo>
                  <a:lnTo>
                    <a:pt x="1379634" y="867564"/>
                  </a:lnTo>
                  <a:lnTo>
                    <a:pt x="1379758" y="869584"/>
                  </a:lnTo>
                  <a:lnTo>
                    <a:pt x="1379468" y="871368"/>
                  </a:lnTo>
                  <a:lnTo>
                    <a:pt x="1378887" y="872543"/>
                  </a:lnTo>
                  <a:lnTo>
                    <a:pt x="1378015" y="873124"/>
                  </a:lnTo>
                  <a:lnTo>
                    <a:pt x="1373036" y="872931"/>
                  </a:lnTo>
                  <a:lnTo>
                    <a:pt x="1370160" y="874286"/>
                  </a:lnTo>
                  <a:lnTo>
                    <a:pt x="1366675" y="873871"/>
                  </a:lnTo>
                  <a:lnTo>
                    <a:pt x="1365789" y="872875"/>
                  </a:lnTo>
                  <a:lnTo>
                    <a:pt x="1365153" y="871160"/>
                  </a:lnTo>
                  <a:lnTo>
                    <a:pt x="1364628" y="866997"/>
                  </a:lnTo>
                  <a:lnTo>
                    <a:pt x="1363369" y="861078"/>
                  </a:lnTo>
                  <a:lnTo>
                    <a:pt x="1363300" y="856445"/>
                  </a:lnTo>
                  <a:lnTo>
                    <a:pt x="1360838" y="852379"/>
                  </a:lnTo>
                  <a:lnTo>
                    <a:pt x="1358791" y="849972"/>
                  </a:lnTo>
                  <a:lnTo>
                    <a:pt x="1355956" y="847884"/>
                  </a:lnTo>
                  <a:lnTo>
                    <a:pt x="1354020" y="845754"/>
                  </a:lnTo>
                  <a:lnTo>
                    <a:pt x="1354407" y="843942"/>
                  </a:lnTo>
                  <a:lnTo>
                    <a:pt x="1357104" y="842462"/>
                  </a:lnTo>
                  <a:lnTo>
                    <a:pt x="1361696" y="842504"/>
                  </a:lnTo>
                  <a:lnTo>
                    <a:pt x="1371750" y="844910"/>
                  </a:lnTo>
                  <a:close/>
                  <a:moveTo>
                    <a:pt x="1354282" y="854370"/>
                  </a:moveTo>
                  <a:lnTo>
                    <a:pt x="1356371" y="857925"/>
                  </a:lnTo>
                  <a:lnTo>
                    <a:pt x="1359068" y="857454"/>
                  </a:lnTo>
                  <a:lnTo>
                    <a:pt x="1360783" y="860124"/>
                  </a:lnTo>
                  <a:lnTo>
                    <a:pt x="1362166" y="864162"/>
                  </a:lnTo>
                  <a:lnTo>
                    <a:pt x="1361502" y="866873"/>
                  </a:lnTo>
                  <a:lnTo>
                    <a:pt x="1360243" y="866347"/>
                  </a:lnTo>
                  <a:lnTo>
                    <a:pt x="1358985" y="867938"/>
                  </a:lnTo>
                  <a:lnTo>
                    <a:pt x="1358459" y="873097"/>
                  </a:lnTo>
                  <a:lnTo>
                    <a:pt x="1359151" y="878172"/>
                  </a:lnTo>
                  <a:lnTo>
                    <a:pt x="1359040" y="883248"/>
                  </a:lnTo>
                  <a:lnTo>
                    <a:pt x="1357740" y="888517"/>
                  </a:lnTo>
                  <a:lnTo>
                    <a:pt x="1357616" y="891989"/>
                  </a:lnTo>
                  <a:lnTo>
                    <a:pt x="1357035" y="893068"/>
                  </a:lnTo>
                  <a:lnTo>
                    <a:pt x="1356357" y="893441"/>
                  </a:lnTo>
                  <a:lnTo>
                    <a:pt x="1355444" y="892556"/>
                  </a:lnTo>
                  <a:lnTo>
                    <a:pt x="1354130" y="891878"/>
                  </a:lnTo>
                  <a:lnTo>
                    <a:pt x="1352664" y="894921"/>
                  </a:lnTo>
                  <a:lnTo>
                    <a:pt x="1350700" y="895059"/>
                  </a:lnTo>
                  <a:lnTo>
                    <a:pt x="1348723" y="888531"/>
                  </a:lnTo>
                  <a:lnTo>
                    <a:pt x="1349580" y="877398"/>
                  </a:lnTo>
                  <a:lnTo>
                    <a:pt x="1352706" y="874977"/>
                  </a:lnTo>
                  <a:lnTo>
                    <a:pt x="1350617" y="872059"/>
                  </a:lnTo>
                  <a:lnTo>
                    <a:pt x="1346330" y="868795"/>
                  </a:lnTo>
                  <a:lnTo>
                    <a:pt x="1346593" y="866790"/>
                  </a:lnTo>
                  <a:lnTo>
                    <a:pt x="1343204" y="861327"/>
                  </a:lnTo>
                  <a:lnTo>
                    <a:pt x="1342983" y="859999"/>
                  </a:lnTo>
                  <a:lnTo>
                    <a:pt x="1343204" y="855255"/>
                  </a:lnTo>
                  <a:lnTo>
                    <a:pt x="1345846" y="850926"/>
                  </a:lnTo>
                  <a:lnTo>
                    <a:pt x="1349594" y="849972"/>
                  </a:lnTo>
                  <a:lnTo>
                    <a:pt x="1352305" y="851604"/>
                  </a:lnTo>
                  <a:lnTo>
                    <a:pt x="1353868" y="853056"/>
                  </a:lnTo>
                  <a:lnTo>
                    <a:pt x="1354282" y="854370"/>
                  </a:lnTo>
                  <a:close/>
                  <a:moveTo>
                    <a:pt x="1391375" y="868906"/>
                  </a:moveTo>
                  <a:lnTo>
                    <a:pt x="1391127" y="869680"/>
                  </a:lnTo>
                  <a:lnTo>
                    <a:pt x="1387406" y="869874"/>
                  </a:lnTo>
                  <a:lnTo>
                    <a:pt x="1386023" y="869349"/>
                  </a:lnTo>
                  <a:lnTo>
                    <a:pt x="1385401" y="867149"/>
                  </a:lnTo>
                  <a:lnTo>
                    <a:pt x="1385594" y="865047"/>
                  </a:lnTo>
                  <a:lnTo>
                    <a:pt x="1386355" y="863374"/>
                  </a:lnTo>
                  <a:lnTo>
                    <a:pt x="1387185" y="860207"/>
                  </a:lnTo>
                  <a:lnTo>
                    <a:pt x="1387628" y="854979"/>
                  </a:lnTo>
                  <a:lnTo>
                    <a:pt x="1393478" y="860386"/>
                  </a:lnTo>
                  <a:lnTo>
                    <a:pt x="1395317" y="862848"/>
                  </a:lnTo>
                  <a:lnTo>
                    <a:pt x="1396465" y="865932"/>
                  </a:lnTo>
                  <a:lnTo>
                    <a:pt x="1394612" y="867260"/>
                  </a:lnTo>
                  <a:lnTo>
                    <a:pt x="1392330" y="868007"/>
                  </a:lnTo>
                  <a:lnTo>
                    <a:pt x="1391375" y="868906"/>
                  </a:lnTo>
                  <a:close/>
                  <a:moveTo>
                    <a:pt x="331306" y="721530"/>
                  </a:moveTo>
                  <a:lnTo>
                    <a:pt x="334570" y="723784"/>
                  </a:lnTo>
                  <a:lnTo>
                    <a:pt x="336825" y="723853"/>
                  </a:lnTo>
                  <a:lnTo>
                    <a:pt x="338415" y="724987"/>
                  </a:lnTo>
                  <a:lnTo>
                    <a:pt x="338318" y="726287"/>
                  </a:lnTo>
                  <a:lnTo>
                    <a:pt x="334321" y="727767"/>
                  </a:lnTo>
                  <a:lnTo>
                    <a:pt x="333118" y="727159"/>
                  </a:lnTo>
                  <a:lnTo>
                    <a:pt x="330532" y="722788"/>
                  </a:lnTo>
                  <a:lnTo>
                    <a:pt x="331306" y="721530"/>
                  </a:lnTo>
                  <a:close/>
                  <a:moveTo>
                    <a:pt x="767792" y="839931"/>
                  </a:moveTo>
                  <a:lnTo>
                    <a:pt x="766354" y="839821"/>
                  </a:lnTo>
                  <a:lnTo>
                    <a:pt x="764432" y="838078"/>
                  </a:lnTo>
                  <a:lnTo>
                    <a:pt x="765012" y="836488"/>
                  </a:lnTo>
                  <a:lnTo>
                    <a:pt x="768387" y="834994"/>
                  </a:lnTo>
                  <a:lnTo>
                    <a:pt x="771361" y="835824"/>
                  </a:lnTo>
                  <a:lnTo>
                    <a:pt x="771402" y="836958"/>
                  </a:lnTo>
                  <a:lnTo>
                    <a:pt x="771056" y="838147"/>
                  </a:lnTo>
                  <a:lnTo>
                    <a:pt x="770711" y="838839"/>
                  </a:lnTo>
                  <a:lnTo>
                    <a:pt x="769604" y="839447"/>
                  </a:lnTo>
                  <a:lnTo>
                    <a:pt x="767792" y="839931"/>
                  </a:lnTo>
                  <a:close/>
                  <a:moveTo>
                    <a:pt x="753464" y="841743"/>
                  </a:moveTo>
                  <a:lnTo>
                    <a:pt x="751293" y="842628"/>
                  </a:lnTo>
                  <a:lnTo>
                    <a:pt x="750726" y="842103"/>
                  </a:lnTo>
                  <a:lnTo>
                    <a:pt x="750795" y="841065"/>
                  </a:lnTo>
                  <a:lnTo>
                    <a:pt x="751569" y="839544"/>
                  </a:lnTo>
                  <a:lnTo>
                    <a:pt x="752731" y="838092"/>
                  </a:lnTo>
                  <a:lnTo>
                    <a:pt x="756285" y="835533"/>
                  </a:lnTo>
                  <a:lnTo>
                    <a:pt x="759702" y="834012"/>
                  </a:lnTo>
                  <a:lnTo>
                    <a:pt x="761223" y="834399"/>
                  </a:lnTo>
                  <a:lnTo>
                    <a:pt x="761527" y="835782"/>
                  </a:lnTo>
                  <a:lnTo>
                    <a:pt x="759176" y="838147"/>
                  </a:lnTo>
                  <a:lnTo>
                    <a:pt x="753464" y="841743"/>
                  </a:lnTo>
                  <a:close/>
                  <a:moveTo>
                    <a:pt x="1411526" y="889375"/>
                  </a:moveTo>
                  <a:lnTo>
                    <a:pt x="1411596" y="898129"/>
                  </a:lnTo>
                  <a:lnTo>
                    <a:pt x="1410392" y="897742"/>
                  </a:lnTo>
                  <a:lnTo>
                    <a:pt x="1409300" y="897811"/>
                  </a:lnTo>
                  <a:lnTo>
                    <a:pt x="1407142" y="899236"/>
                  </a:lnTo>
                  <a:lnTo>
                    <a:pt x="1404722" y="898890"/>
                  </a:lnTo>
                  <a:lnTo>
                    <a:pt x="1403532" y="898019"/>
                  </a:lnTo>
                  <a:lnTo>
                    <a:pt x="1403035" y="896926"/>
                  </a:lnTo>
                  <a:lnTo>
                    <a:pt x="1403297" y="894285"/>
                  </a:lnTo>
                  <a:lnTo>
                    <a:pt x="1401873" y="892929"/>
                  </a:lnTo>
                  <a:lnTo>
                    <a:pt x="1397406" y="892708"/>
                  </a:lnTo>
                  <a:lnTo>
                    <a:pt x="1395691" y="892224"/>
                  </a:lnTo>
                  <a:lnTo>
                    <a:pt x="1394584" y="889555"/>
                  </a:lnTo>
                  <a:lnTo>
                    <a:pt x="1394128" y="886014"/>
                  </a:lnTo>
                  <a:lnTo>
                    <a:pt x="1394736" y="884617"/>
                  </a:lnTo>
                  <a:lnTo>
                    <a:pt x="1396894" y="883511"/>
                  </a:lnTo>
                  <a:lnTo>
                    <a:pt x="1398318" y="879044"/>
                  </a:lnTo>
                  <a:lnTo>
                    <a:pt x="1399245" y="878394"/>
                  </a:lnTo>
                  <a:lnTo>
                    <a:pt x="1402274" y="869514"/>
                  </a:lnTo>
                  <a:lnTo>
                    <a:pt x="1404155" y="869957"/>
                  </a:lnTo>
                  <a:lnTo>
                    <a:pt x="1407765" y="874936"/>
                  </a:lnTo>
                  <a:lnTo>
                    <a:pt x="1412398" y="882169"/>
                  </a:lnTo>
                  <a:lnTo>
                    <a:pt x="1411526" y="889375"/>
                  </a:lnTo>
                  <a:close/>
                  <a:moveTo>
                    <a:pt x="1391445" y="883594"/>
                  </a:moveTo>
                  <a:lnTo>
                    <a:pt x="1389965" y="883884"/>
                  </a:lnTo>
                  <a:lnTo>
                    <a:pt x="1388139" y="883193"/>
                  </a:lnTo>
                  <a:lnTo>
                    <a:pt x="1383672" y="879210"/>
                  </a:lnTo>
                  <a:lnTo>
                    <a:pt x="1383478" y="877965"/>
                  </a:lnTo>
                  <a:lnTo>
                    <a:pt x="1383990" y="876513"/>
                  </a:lnTo>
                  <a:lnTo>
                    <a:pt x="1386189" y="873747"/>
                  </a:lnTo>
                  <a:lnTo>
                    <a:pt x="1387116" y="873027"/>
                  </a:lnTo>
                  <a:lnTo>
                    <a:pt x="1392828" y="872917"/>
                  </a:lnTo>
                  <a:lnTo>
                    <a:pt x="1394722" y="873484"/>
                  </a:lnTo>
                  <a:lnTo>
                    <a:pt x="1395220" y="874659"/>
                  </a:lnTo>
                  <a:lnTo>
                    <a:pt x="1395220" y="875904"/>
                  </a:lnTo>
                  <a:lnTo>
                    <a:pt x="1394722" y="877232"/>
                  </a:lnTo>
                  <a:lnTo>
                    <a:pt x="1394681" y="878546"/>
                  </a:lnTo>
                  <a:lnTo>
                    <a:pt x="1395096" y="879901"/>
                  </a:lnTo>
                  <a:lnTo>
                    <a:pt x="1394529" y="881326"/>
                  </a:lnTo>
                  <a:lnTo>
                    <a:pt x="1391445" y="883594"/>
                  </a:lnTo>
                  <a:close/>
                  <a:moveTo>
                    <a:pt x="1368182" y="880274"/>
                  </a:moveTo>
                  <a:lnTo>
                    <a:pt x="1373783" y="881063"/>
                  </a:lnTo>
                  <a:lnTo>
                    <a:pt x="1378859" y="880634"/>
                  </a:lnTo>
                  <a:lnTo>
                    <a:pt x="1380740" y="882695"/>
                  </a:lnTo>
                  <a:lnTo>
                    <a:pt x="1382068" y="884880"/>
                  </a:lnTo>
                  <a:lnTo>
                    <a:pt x="1382870" y="886982"/>
                  </a:lnTo>
                  <a:lnTo>
                    <a:pt x="1383202" y="888988"/>
                  </a:lnTo>
                  <a:lnTo>
                    <a:pt x="1383160" y="890426"/>
                  </a:lnTo>
                  <a:lnTo>
                    <a:pt x="1382635" y="891975"/>
                  </a:lnTo>
                  <a:lnTo>
                    <a:pt x="1382815" y="892459"/>
                  </a:lnTo>
                  <a:lnTo>
                    <a:pt x="1393132" y="896774"/>
                  </a:lnTo>
                  <a:lnTo>
                    <a:pt x="1398194" y="901670"/>
                  </a:lnTo>
                  <a:lnTo>
                    <a:pt x="1400282" y="904312"/>
                  </a:lnTo>
                  <a:lnTo>
                    <a:pt x="1401541" y="906552"/>
                  </a:lnTo>
                  <a:lnTo>
                    <a:pt x="1403975" y="912195"/>
                  </a:lnTo>
                  <a:lnTo>
                    <a:pt x="1408650" y="918654"/>
                  </a:lnTo>
                  <a:lnTo>
                    <a:pt x="1411001" y="920521"/>
                  </a:lnTo>
                  <a:lnTo>
                    <a:pt x="1412384" y="922443"/>
                  </a:lnTo>
                  <a:lnTo>
                    <a:pt x="1411678" y="922595"/>
                  </a:lnTo>
                  <a:lnTo>
                    <a:pt x="1408608" y="921337"/>
                  </a:lnTo>
                  <a:lnTo>
                    <a:pt x="1401900" y="917298"/>
                  </a:lnTo>
                  <a:lnTo>
                    <a:pt x="1401403" y="917506"/>
                  </a:lnTo>
                  <a:lnTo>
                    <a:pt x="1401029" y="920009"/>
                  </a:lnTo>
                  <a:lnTo>
                    <a:pt x="1400199" y="922222"/>
                  </a:lnTo>
                  <a:lnTo>
                    <a:pt x="1398844" y="923840"/>
                  </a:lnTo>
                  <a:lnTo>
                    <a:pt x="1400047" y="924172"/>
                  </a:lnTo>
                  <a:lnTo>
                    <a:pt x="1405137" y="922844"/>
                  </a:lnTo>
                  <a:lnTo>
                    <a:pt x="1409784" y="926924"/>
                  </a:lnTo>
                  <a:lnTo>
                    <a:pt x="1411526" y="927602"/>
                  </a:lnTo>
                  <a:lnTo>
                    <a:pt x="1413407" y="930645"/>
                  </a:lnTo>
                  <a:lnTo>
                    <a:pt x="1413559" y="931834"/>
                  </a:lnTo>
                  <a:lnTo>
                    <a:pt x="1412785" y="934254"/>
                  </a:lnTo>
                  <a:lnTo>
                    <a:pt x="1412149" y="935250"/>
                  </a:lnTo>
                  <a:lnTo>
                    <a:pt x="1412439" y="935886"/>
                  </a:lnTo>
                  <a:lnTo>
                    <a:pt x="1413670" y="936135"/>
                  </a:lnTo>
                  <a:lnTo>
                    <a:pt x="1418414" y="935112"/>
                  </a:lnTo>
                  <a:lnTo>
                    <a:pt x="1419354" y="936177"/>
                  </a:lnTo>
                  <a:lnTo>
                    <a:pt x="1419354" y="945346"/>
                  </a:lnTo>
                  <a:lnTo>
                    <a:pt x="1420309" y="948652"/>
                  </a:lnTo>
                  <a:lnTo>
                    <a:pt x="1420419" y="950173"/>
                  </a:lnTo>
                  <a:lnTo>
                    <a:pt x="1420032" y="952220"/>
                  </a:lnTo>
                  <a:lnTo>
                    <a:pt x="1420156" y="953935"/>
                  </a:lnTo>
                  <a:lnTo>
                    <a:pt x="1420724" y="955650"/>
                  </a:lnTo>
                  <a:lnTo>
                    <a:pt x="1420903" y="957185"/>
                  </a:lnTo>
                  <a:lnTo>
                    <a:pt x="1420004" y="961362"/>
                  </a:lnTo>
                  <a:lnTo>
                    <a:pt x="1418773" y="962136"/>
                  </a:lnTo>
                  <a:lnTo>
                    <a:pt x="1416671" y="962330"/>
                  </a:lnTo>
                  <a:lnTo>
                    <a:pt x="1414942" y="961307"/>
                  </a:lnTo>
                  <a:lnTo>
                    <a:pt x="1412328" y="957973"/>
                  </a:lnTo>
                  <a:lnTo>
                    <a:pt x="1409701" y="952649"/>
                  </a:lnTo>
                  <a:lnTo>
                    <a:pt x="1408774" y="951957"/>
                  </a:lnTo>
                  <a:lnTo>
                    <a:pt x="1405731" y="951349"/>
                  </a:lnTo>
                  <a:lnTo>
                    <a:pt x="1405178" y="950754"/>
                  </a:lnTo>
                  <a:lnTo>
                    <a:pt x="1403283" y="950782"/>
                  </a:lnTo>
                  <a:lnTo>
                    <a:pt x="1401790" y="948652"/>
                  </a:lnTo>
                  <a:lnTo>
                    <a:pt x="1401721" y="945692"/>
                  </a:lnTo>
                  <a:lnTo>
                    <a:pt x="1400365" y="942774"/>
                  </a:lnTo>
                  <a:lnTo>
                    <a:pt x="1400407" y="941432"/>
                  </a:lnTo>
                  <a:lnTo>
                    <a:pt x="1399093" y="940976"/>
                  </a:lnTo>
                  <a:lnTo>
                    <a:pt x="1398069" y="941889"/>
                  </a:lnTo>
                  <a:lnTo>
                    <a:pt x="1398844" y="944807"/>
                  </a:lnTo>
                  <a:lnTo>
                    <a:pt x="1398401" y="947144"/>
                  </a:lnTo>
                  <a:lnTo>
                    <a:pt x="1395967" y="946370"/>
                  </a:lnTo>
                  <a:lnTo>
                    <a:pt x="1391555" y="939302"/>
                  </a:lnTo>
                  <a:lnTo>
                    <a:pt x="1386756" y="933756"/>
                  </a:lnTo>
                  <a:lnTo>
                    <a:pt x="1384944" y="932456"/>
                  </a:lnTo>
                  <a:lnTo>
                    <a:pt x="1385290" y="930714"/>
                  </a:lnTo>
                  <a:lnTo>
                    <a:pt x="1387392" y="929649"/>
                  </a:lnTo>
                  <a:lnTo>
                    <a:pt x="1389163" y="929621"/>
                  </a:lnTo>
                  <a:lnTo>
                    <a:pt x="1389453" y="928598"/>
                  </a:lnTo>
                  <a:lnTo>
                    <a:pt x="1385401" y="923135"/>
                  </a:lnTo>
                  <a:lnTo>
                    <a:pt x="1385401" y="921517"/>
                  </a:lnTo>
                  <a:lnTo>
                    <a:pt x="1386535" y="918557"/>
                  </a:lnTo>
                  <a:lnTo>
                    <a:pt x="1384792" y="917464"/>
                  </a:lnTo>
                  <a:lnTo>
                    <a:pt x="1380284" y="918668"/>
                  </a:lnTo>
                  <a:lnTo>
                    <a:pt x="1378638" y="918170"/>
                  </a:lnTo>
                  <a:lnTo>
                    <a:pt x="1377186" y="915971"/>
                  </a:lnTo>
                  <a:lnTo>
                    <a:pt x="1376314" y="914007"/>
                  </a:lnTo>
                  <a:lnTo>
                    <a:pt x="1372317" y="913896"/>
                  </a:lnTo>
                  <a:lnTo>
                    <a:pt x="1370837" y="914256"/>
                  </a:lnTo>
                  <a:lnTo>
                    <a:pt x="1368058" y="911407"/>
                  </a:lnTo>
                  <a:lnTo>
                    <a:pt x="1366785" y="909567"/>
                  </a:lnTo>
                  <a:lnTo>
                    <a:pt x="1367172" y="908571"/>
                  </a:lnTo>
                  <a:lnTo>
                    <a:pt x="1369427" y="906732"/>
                  </a:lnTo>
                  <a:lnTo>
                    <a:pt x="1370837" y="906856"/>
                  </a:lnTo>
                  <a:lnTo>
                    <a:pt x="1373604" y="908544"/>
                  </a:lnTo>
                  <a:lnTo>
                    <a:pt x="1374627" y="908392"/>
                  </a:lnTo>
                  <a:lnTo>
                    <a:pt x="1377116" y="905791"/>
                  </a:lnTo>
                  <a:lnTo>
                    <a:pt x="1377379" y="903592"/>
                  </a:lnTo>
                  <a:lnTo>
                    <a:pt x="1379219" y="901642"/>
                  </a:lnTo>
                  <a:lnTo>
                    <a:pt x="1378804" y="899775"/>
                  </a:lnTo>
                  <a:lnTo>
                    <a:pt x="1377490" y="896608"/>
                  </a:lnTo>
                  <a:lnTo>
                    <a:pt x="1375028" y="895861"/>
                  </a:lnTo>
                  <a:lnTo>
                    <a:pt x="1370229" y="898088"/>
                  </a:lnTo>
                  <a:lnTo>
                    <a:pt x="1366135" y="901310"/>
                  </a:lnTo>
                  <a:lnTo>
                    <a:pt x="1364365" y="900259"/>
                  </a:lnTo>
                  <a:lnTo>
                    <a:pt x="1363867" y="898448"/>
                  </a:lnTo>
                  <a:lnTo>
                    <a:pt x="1368168" y="893206"/>
                  </a:lnTo>
                  <a:lnTo>
                    <a:pt x="1370021" y="890384"/>
                  </a:lnTo>
                  <a:lnTo>
                    <a:pt x="1369524" y="888780"/>
                  </a:lnTo>
                  <a:lnTo>
                    <a:pt x="1367933" y="886775"/>
                  </a:lnTo>
                  <a:lnTo>
                    <a:pt x="1367463" y="881547"/>
                  </a:lnTo>
                  <a:lnTo>
                    <a:pt x="1368182" y="880274"/>
                  </a:lnTo>
                  <a:close/>
                  <a:moveTo>
                    <a:pt x="1447693" y="919027"/>
                  </a:moveTo>
                  <a:lnTo>
                    <a:pt x="1447153" y="924850"/>
                  </a:lnTo>
                  <a:lnTo>
                    <a:pt x="1445646" y="930880"/>
                  </a:lnTo>
                  <a:lnTo>
                    <a:pt x="1442797" y="934310"/>
                  </a:lnTo>
                  <a:lnTo>
                    <a:pt x="1440515" y="933826"/>
                  </a:lnTo>
                  <a:lnTo>
                    <a:pt x="1438675" y="931433"/>
                  </a:lnTo>
                  <a:lnTo>
                    <a:pt x="1437168" y="931723"/>
                  </a:lnTo>
                  <a:lnTo>
                    <a:pt x="1435550" y="931336"/>
                  </a:lnTo>
                  <a:lnTo>
                    <a:pt x="1434485" y="929317"/>
                  </a:lnTo>
                  <a:lnTo>
                    <a:pt x="1435079" y="926495"/>
                  </a:lnTo>
                  <a:lnTo>
                    <a:pt x="1434167" y="924449"/>
                  </a:lnTo>
                  <a:lnTo>
                    <a:pt x="1433530" y="926371"/>
                  </a:lnTo>
                  <a:lnTo>
                    <a:pt x="1432244" y="928183"/>
                  </a:lnTo>
                  <a:lnTo>
                    <a:pt x="1428870" y="930686"/>
                  </a:lnTo>
                  <a:lnTo>
                    <a:pt x="1426767" y="935070"/>
                  </a:lnTo>
                  <a:lnTo>
                    <a:pt x="1425855" y="937919"/>
                  </a:lnTo>
                  <a:lnTo>
                    <a:pt x="1424195" y="935043"/>
                  </a:lnTo>
                  <a:lnTo>
                    <a:pt x="1422701" y="928031"/>
                  </a:lnTo>
                  <a:lnTo>
                    <a:pt x="1422356" y="925043"/>
                  </a:lnTo>
                  <a:lnTo>
                    <a:pt x="1424555" y="920313"/>
                  </a:lnTo>
                  <a:lnTo>
                    <a:pt x="1427500" y="915735"/>
                  </a:lnTo>
                  <a:lnTo>
                    <a:pt x="1427113" y="902776"/>
                  </a:lnTo>
                  <a:lnTo>
                    <a:pt x="1437043" y="895433"/>
                  </a:lnTo>
                  <a:lnTo>
                    <a:pt x="1438025" y="895681"/>
                  </a:lnTo>
                  <a:lnTo>
                    <a:pt x="1441856" y="900204"/>
                  </a:lnTo>
                  <a:lnTo>
                    <a:pt x="1446102" y="906621"/>
                  </a:lnTo>
                  <a:lnTo>
                    <a:pt x="1447319" y="909595"/>
                  </a:lnTo>
                  <a:lnTo>
                    <a:pt x="1447803" y="914892"/>
                  </a:lnTo>
                  <a:lnTo>
                    <a:pt x="1447693" y="919027"/>
                  </a:lnTo>
                  <a:close/>
                  <a:moveTo>
                    <a:pt x="722249" y="869044"/>
                  </a:moveTo>
                  <a:lnTo>
                    <a:pt x="720824" y="870469"/>
                  </a:lnTo>
                  <a:lnTo>
                    <a:pt x="718681" y="869929"/>
                  </a:lnTo>
                  <a:lnTo>
                    <a:pt x="717533" y="869183"/>
                  </a:lnTo>
                  <a:lnTo>
                    <a:pt x="717394" y="867703"/>
                  </a:lnTo>
                  <a:lnTo>
                    <a:pt x="721585" y="863982"/>
                  </a:lnTo>
                  <a:lnTo>
                    <a:pt x="722470" y="863581"/>
                  </a:lnTo>
                  <a:lnTo>
                    <a:pt x="723037" y="863872"/>
                  </a:lnTo>
                  <a:lnTo>
                    <a:pt x="722968" y="865683"/>
                  </a:lnTo>
                  <a:lnTo>
                    <a:pt x="722249" y="869044"/>
                  </a:lnTo>
                  <a:close/>
                  <a:moveTo>
                    <a:pt x="1378486" y="921517"/>
                  </a:moveTo>
                  <a:lnTo>
                    <a:pt x="1379232" y="922941"/>
                  </a:lnTo>
                  <a:lnTo>
                    <a:pt x="1379343" y="923868"/>
                  </a:lnTo>
                  <a:lnTo>
                    <a:pt x="1375249" y="927602"/>
                  </a:lnTo>
                  <a:lnTo>
                    <a:pt x="1375222" y="928321"/>
                  </a:lnTo>
                  <a:lnTo>
                    <a:pt x="1374337" y="930506"/>
                  </a:lnTo>
                  <a:lnTo>
                    <a:pt x="1373479" y="931378"/>
                  </a:lnTo>
                  <a:lnTo>
                    <a:pt x="1372027" y="933784"/>
                  </a:lnTo>
                  <a:lnTo>
                    <a:pt x="1369095" y="936481"/>
                  </a:lnTo>
                  <a:lnTo>
                    <a:pt x="1369095" y="928902"/>
                  </a:lnTo>
                  <a:lnTo>
                    <a:pt x="1365789" y="924711"/>
                  </a:lnTo>
                  <a:lnTo>
                    <a:pt x="1368708" y="922319"/>
                  </a:lnTo>
                  <a:lnTo>
                    <a:pt x="1370727" y="922830"/>
                  </a:lnTo>
                  <a:lnTo>
                    <a:pt x="1374060" y="922858"/>
                  </a:lnTo>
                  <a:lnTo>
                    <a:pt x="1377199" y="920728"/>
                  </a:lnTo>
                  <a:lnTo>
                    <a:pt x="1378486" y="921517"/>
                  </a:lnTo>
                  <a:close/>
                  <a:moveTo>
                    <a:pt x="568027" y="863540"/>
                  </a:moveTo>
                  <a:lnTo>
                    <a:pt x="568455" y="863678"/>
                  </a:lnTo>
                  <a:lnTo>
                    <a:pt x="569437" y="863498"/>
                  </a:lnTo>
                  <a:lnTo>
                    <a:pt x="572010" y="861078"/>
                  </a:lnTo>
                  <a:lnTo>
                    <a:pt x="572646" y="861078"/>
                  </a:lnTo>
                  <a:lnTo>
                    <a:pt x="572452" y="861949"/>
                  </a:lnTo>
                  <a:lnTo>
                    <a:pt x="570876" y="864577"/>
                  </a:lnTo>
                  <a:lnTo>
                    <a:pt x="571484" y="868754"/>
                  </a:lnTo>
                  <a:lnTo>
                    <a:pt x="572452" y="870911"/>
                  </a:lnTo>
                  <a:lnTo>
                    <a:pt x="572162" y="871506"/>
                  </a:lnTo>
                  <a:lnTo>
                    <a:pt x="568317" y="871990"/>
                  </a:lnTo>
                  <a:lnTo>
                    <a:pt x="565828" y="870372"/>
                  </a:lnTo>
                  <a:lnTo>
                    <a:pt x="564334" y="870372"/>
                  </a:lnTo>
                  <a:lnTo>
                    <a:pt x="562757" y="871368"/>
                  </a:lnTo>
                  <a:lnTo>
                    <a:pt x="562204" y="869694"/>
                  </a:lnTo>
                  <a:lnTo>
                    <a:pt x="563324" y="862558"/>
                  </a:lnTo>
                  <a:lnTo>
                    <a:pt x="563808" y="861382"/>
                  </a:lnTo>
                  <a:lnTo>
                    <a:pt x="565869" y="859321"/>
                  </a:lnTo>
                  <a:lnTo>
                    <a:pt x="568027" y="858685"/>
                  </a:lnTo>
                  <a:lnTo>
                    <a:pt x="568787" y="859211"/>
                  </a:lnTo>
                  <a:lnTo>
                    <a:pt x="569244" y="860345"/>
                  </a:lnTo>
                  <a:lnTo>
                    <a:pt x="569161" y="861424"/>
                  </a:lnTo>
                  <a:lnTo>
                    <a:pt x="568027" y="863540"/>
                  </a:lnTo>
                  <a:close/>
                  <a:moveTo>
                    <a:pt x="578635" y="864812"/>
                  </a:moveTo>
                  <a:lnTo>
                    <a:pt x="577265" y="868712"/>
                  </a:lnTo>
                  <a:lnTo>
                    <a:pt x="573905" y="865199"/>
                  </a:lnTo>
                  <a:lnTo>
                    <a:pt x="573158" y="863678"/>
                  </a:lnTo>
                  <a:lnTo>
                    <a:pt x="574071" y="862890"/>
                  </a:lnTo>
                  <a:lnTo>
                    <a:pt x="577902" y="863581"/>
                  </a:lnTo>
                  <a:lnTo>
                    <a:pt x="578635" y="864812"/>
                  </a:lnTo>
                  <a:close/>
                  <a:moveTo>
                    <a:pt x="1393976" y="954543"/>
                  </a:moveTo>
                  <a:lnTo>
                    <a:pt x="1394750" y="955194"/>
                  </a:lnTo>
                  <a:lnTo>
                    <a:pt x="1395483" y="954654"/>
                  </a:lnTo>
                  <a:lnTo>
                    <a:pt x="1396576" y="952704"/>
                  </a:lnTo>
                  <a:lnTo>
                    <a:pt x="1398747" y="952898"/>
                  </a:lnTo>
                  <a:lnTo>
                    <a:pt x="1400338" y="953396"/>
                  </a:lnTo>
                  <a:lnTo>
                    <a:pt x="1401333" y="954115"/>
                  </a:lnTo>
                  <a:lnTo>
                    <a:pt x="1401029" y="956839"/>
                  </a:lnTo>
                  <a:lnTo>
                    <a:pt x="1400946" y="961265"/>
                  </a:lnTo>
                  <a:lnTo>
                    <a:pt x="1400172" y="962883"/>
                  </a:lnTo>
                  <a:lnTo>
                    <a:pt x="1399452" y="965124"/>
                  </a:lnTo>
                  <a:lnTo>
                    <a:pt x="1396285" y="964059"/>
                  </a:lnTo>
                  <a:lnTo>
                    <a:pt x="1393616" y="961431"/>
                  </a:lnTo>
                  <a:lnTo>
                    <a:pt x="1389702" y="956881"/>
                  </a:lnTo>
                  <a:lnTo>
                    <a:pt x="1387475" y="953548"/>
                  </a:lnTo>
                  <a:lnTo>
                    <a:pt x="1387213" y="952096"/>
                  </a:lnTo>
                  <a:lnTo>
                    <a:pt x="1385857" y="951113"/>
                  </a:lnTo>
                  <a:lnTo>
                    <a:pt x="1383022" y="945263"/>
                  </a:lnTo>
                  <a:lnTo>
                    <a:pt x="1381307" y="940658"/>
                  </a:lnTo>
                  <a:lnTo>
                    <a:pt x="1379080" y="940257"/>
                  </a:lnTo>
                  <a:lnTo>
                    <a:pt x="1376176" y="939123"/>
                  </a:lnTo>
                  <a:lnTo>
                    <a:pt x="1374959" y="936606"/>
                  </a:lnTo>
                  <a:lnTo>
                    <a:pt x="1375567" y="934296"/>
                  </a:lnTo>
                  <a:lnTo>
                    <a:pt x="1379426" y="932885"/>
                  </a:lnTo>
                  <a:lnTo>
                    <a:pt x="1385760" y="938376"/>
                  </a:lnTo>
                  <a:lnTo>
                    <a:pt x="1386825" y="940782"/>
                  </a:lnTo>
                  <a:lnTo>
                    <a:pt x="1389163" y="943562"/>
                  </a:lnTo>
                  <a:lnTo>
                    <a:pt x="1389826" y="947573"/>
                  </a:lnTo>
                  <a:lnTo>
                    <a:pt x="1391057" y="949080"/>
                  </a:lnTo>
                  <a:lnTo>
                    <a:pt x="1393976" y="954543"/>
                  </a:lnTo>
                  <a:close/>
                  <a:moveTo>
                    <a:pt x="589436" y="878559"/>
                  </a:moveTo>
                  <a:lnTo>
                    <a:pt x="587417" y="879293"/>
                  </a:lnTo>
                  <a:lnTo>
                    <a:pt x="586532" y="880565"/>
                  </a:lnTo>
                  <a:lnTo>
                    <a:pt x="585038" y="880855"/>
                  </a:lnTo>
                  <a:lnTo>
                    <a:pt x="583613" y="881741"/>
                  </a:lnTo>
                  <a:lnTo>
                    <a:pt x="578538" y="886069"/>
                  </a:lnTo>
                  <a:lnTo>
                    <a:pt x="576615" y="886623"/>
                  </a:lnTo>
                  <a:lnTo>
                    <a:pt x="579534" y="882612"/>
                  </a:lnTo>
                  <a:lnTo>
                    <a:pt x="580170" y="881256"/>
                  </a:lnTo>
                  <a:lnTo>
                    <a:pt x="580405" y="880330"/>
                  </a:lnTo>
                  <a:lnTo>
                    <a:pt x="580640" y="876817"/>
                  </a:lnTo>
                  <a:lnTo>
                    <a:pt x="581705" y="877246"/>
                  </a:lnTo>
                  <a:lnTo>
                    <a:pt x="582797" y="876734"/>
                  </a:lnTo>
                  <a:lnTo>
                    <a:pt x="585356" y="874175"/>
                  </a:lnTo>
                  <a:lnTo>
                    <a:pt x="587099" y="874272"/>
                  </a:lnTo>
                  <a:lnTo>
                    <a:pt x="589699" y="871146"/>
                  </a:lnTo>
                  <a:lnTo>
                    <a:pt x="590736" y="871077"/>
                  </a:lnTo>
                  <a:lnTo>
                    <a:pt x="591082" y="871672"/>
                  </a:lnTo>
                  <a:lnTo>
                    <a:pt x="589796" y="873650"/>
                  </a:lnTo>
                  <a:lnTo>
                    <a:pt x="591027" y="876015"/>
                  </a:lnTo>
                  <a:lnTo>
                    <a:pt x="590155" y="877826"/>
                  </a:lnTo>
                  <a:lnTo>
                    <a:pt x="589436" y="878559"/>
                  </a:lnTo>
                  <a:close/>
                  <a:moveTo>
                    <a:pt x="1438827" y="941322"/>
                  </a:moveTo>
                  <a:lnTo>
                    <a:pt x="1442492" y="947836"/>
                  </a:lnTo>
                  <a:lnTo>
                    <a:pt x="1442838" y="950215"/>
                  </a:lnTo>
                  <a:lnTo>
                    <a:pt x="1440003" y="951321"/>
                  </a:lnTo>
                  <a:lnTo>
                    <a:pt x="1437707" y="951169"/>
                  </a:lnTo>
                  <a:lnTo>
                    <a:pt x="1436449" y="950477"/>
                  </a:lnTo>
                  <a:lnTo>
                    <a:pt x="1436061" y="949426"/>
                  </a:lnTo>
                  <a:lnTo>
                    <a:pt x="1436518" y="945927"/>
                  </a:lnTo>
                  <a:lnTo>
                    <a:pt x="1434775" y="944005"/>
                  </a:lnTo>
                  <a:lnTo>
                    <a:pt x="1432963" y="943479"/>
                  </a:lnTo>
                  <a:lnTo>
                    <a:pt x="1431511" y="944807"/>
                  </a:lnTo>
                  <a:lnTo>
                    <a:pt x="1431165" y="941418"/>
                  </a:lnTo>
                  <a:lnTo>
                    <a:pt x="1432134" y="938888"/>
                  </a:lnTo>
                  <a:lnTo>
                    <a:pt x="1431207" y="935637"/>
                  </a:lnTo>
                  <a:lnTo>
                    <a:pt x="1430986" y="933134"/>
                  </a:lnTo>
                  <a:lnTo>
                    <a:pt x="1431290" y="932332"/>
                  </a:lnTo>
                  <a:lnTo>
                    <a:pt x="1432853" y="932235"/>
                  </a:lnTo>
                  <a:lnTo>
                    <a:pt x="1436310" y="934545"/>
                  </a:lnTo>
                  <a:lnTo>
                    <a:pt x="1438827" y="941322"/>
                  </a:lnTo>
                  <a:close/>
                  <a:moveTo>
                    <a:pt x="600113" y="879818"/>
                  </a:moveTo>
                  <a:lnTo>
                    <a:pt x="599062" y="883829"/>
                  </a:lnTo>
                  <a:lnTo>
                    <a:pt x="598495" y="884354"/>
                  </a:lnTo>
                  <a:lnTo>
                    <a:pt x="597956" y="883096"/>
                  </a:lnTo>
                  <a:lnTo>
                    <a:pt x="596047" y="883912"/>
                  </a:lnTo>
                  <a:lnTo>
                    <a:pt x="595328" y="882819"/>
                  </a:lnTo>
                  <a:lnTo>
                    <a:pt x="596047" y="881492"/>
                  </a:lnTo>
                  <a:lnTo>
                    <a:pt x="596185" y="880344"/>
                  </a:lnTo>
                  <a:lnTo>
                    <a:pt x="597444" y="880537"/>
                  </a:lnTo>
                  <a:lnTo>
                    <a:pt x="598177" y="878559"/>
                  </a:lnTo>
                  <a:lnTo>
                    <a:pt x="598177" y="877674"/>
                  </a:lnTo>
                  <a:lnTo>
                    <a:pt x="599200" y="876015"/>
                  </a:lnTo>
                  <a:lnTo>
                    <a:pt x="600168" y="875807"/>
                  </a:lnTo>
                  <a:lnTo>
                    <a:pt x="600113" y="879818"/>
                  </a:lnTo>
                  <a:close/>
                  <a:moveTo>
                    <a:pt x="602547" y="889997"/>
                  </a:moveTo>
                  <a:lnTo>
                    <a:pt x="601551" y="890025"/>
                  </a:lnTo>
                  <a:lnTo>
                    <a:pt x="600888" y="889264"/>
                  </a:lnTo>
                  <a:lnTo>
                    <a:pt x="600445" y="886139"/>
                  </a:lnTo>
                  <a:lnTo>
                    <a:pt x="600639" y="884880"/>
                  </a:lnTo>
                  <a:lnTo>
                    <a:pt x="602520" y="886277"/>
                  </a:lnTo>
                  <a:lnTo>
                    <a:pt x="602838" y="888559"/>
                  </a:lnTo>
                  <a:lnTo>
                    <a:pt x="602547" y="889997"/>
                  </a:lnTo>
                  <a:close/>
                  <a:moveTo>
                    <a:pt x="482721" y="859584"/>
                  </a:moveTo>
                  <a:lnTo>
                    <a:pt x="483260" y="868685"/>
                  </a:lnTo>
                  <a:lnTo>
                    <a:pt x="484049" y="870649"/>
                  </a:lnTo>
                  <a:lnTo>
                    <a:pt x="485598" y="872045"/>
                  </a:lnTo>
                  <a:lnTo>
                    <a:pt x="487921" y="873636"/>
                  </a:lnTo>
                  <a:lnTo>
                    <a:pt x="489083" y="875268"/>
                  </a:lnTo>
                  <a:lnTo>
                    <a:pt x="489913" y="877495"/>
                  </a:lnTo>
                  <a:lnTo>
                    <a:pt x="489830" y="878394"/>
                  </a:lnTo>
                  <a:lnTo>
                    <a:pt x="482721" y="872875"/>
                  </a:lnTo>
                  <a:lnTo>
                    <a:pt x="476359" y="876402"/>
                  </a:lnTo>
                  <a:lnTo>
                    <a:pt x="474658" y="876623"/>
                  </a:lnTo>
                  <a:lnTo>
                    <a:pt x="460302" y="872875"/>
                  </a:lnTo>
                  <a:lnTo>
                    <a:pt x="457204" y="873000"/>
                  </a:lnTo>
                  <a:lnTo>
                    <a:pt x="454894" y="874065"/>
                  </a:lnTo>
                  <a:lnTo>
                    <a:pt x="450372" y="877578"/>
                  </a:lnTo>
                  <a:lnTo>
                    <a:pt x="448256" y="878822"/>
                  </a:lnTo>
                  <a:lnTo>
                    <a:pt x="446181" y="879362"/>
                  </a:lnTo>
                  <a:lnTo>
                    <a:pt x="442129" y="879431"/>
                  </a:lnTo>
                  <a:lnTo>
                    <a:pt x="437745" y="877979"/>
                  </a:lnTo>
                  <a:lnTo>
                    <a:pt x="435573" y="876734"/>
                  </a:lnTo>
                  <a:lnTo>
                    <a:pt x="434937" y="874244"/>
                  </a:lnTo>
                  <a:lnTo>
                    <a:pt x="435048" y="869763"/>
                  </a:lnTo>
                  <a:lnTo>
                    <a:pt x="435380" y="868588"/>
                  </a:lnTo>
                  <a:lnTo>
                    <a:pt x="436417" y="866748"/>
                  </a:lnTo>
                  <a:lnTo>
                    <a:pt x="441188" y="865144"/>
                  </a:lnTo>
                  <a:lnTo>
                    <a:pt x="442931" y="864065"/>
                  </a:lnTo>
                  <a:lnTo>
                    <a:pt x="450731" y="856085"/>
                  </a:lnTo>
                  <a:lnTo>
                    <a:pt x="452585" y="855200"/>
                  </a:lnTo>
                  <a:lnTo>
                    <a:pt x="454258" y="855338"/>
                  </a:lnTo>
                  <a:lnTo>
                    <a:pt x="458421" y="857247"/>
                  </a:lnTo>
                  <a:lnTo>
                    <a:pt x="462944" y="855532"/>
                  </a:lnTo>
                  <a:lnTo>
                    <a:pt x="472141" y="853540"/>
                  </a:lnTo>
                  <a:lnTo>
                    <a:pt x="474022" y="853540"/>
                  </a:lnTo>
                  <a:lnTo>
                    <a:pt x="479830" y="855020"/>
                  </a:lnTo>
                  <a:lnTo>
                    <a:pt x="481213" y="856127"/>
                  </a:lnTo>
                  <a:lnTo>
                    <a:pt x="482099" y="857648"/>
                  </a:lnTo>
                  <a:lnTo>
                    <a:pt x="482721" y="859584"/>
                  </a:lnTo>
                  <a:close/>
                  <a:moveTo>
                    <a:pt x="515139" y="875489"/>
                  </a:moveTo>
                  <a:lnTo>
                    <a:pt x="514393" y="875572"/>
                  </a:lnTo>
                  <a:lnTo>
                    <a:pt x="512802" y="873498"/>
                  </a:lnTo>
                  <a:lnTo>
                    <a:pt x="512387" y="872142"/>
                  </a:lnTo>
                  <a:lnTo>
                    <a:pt x="512304" y="870234"/>
                  </a:lnTo>
                  <a:lnTo>
                    <a:pt x="517076" y="868698"/>
                  </a:lnTo>
                  <a:lnTo>
                    <a:pt x="517919" y="868892"/>
                  </a:lnTo>
                  <a:lnTo>
                    <a:pt x="518306" y="870524"/>
                  </a:lnTo>
                  <a:lnTo>
                    <a:pt x="518127" y="871686"/>
                  </a:lnTo>
                  <a:lnTo>
                    <a:pt x="516121" y="874673"/>
                  </a:lnTo>
                  <a:lnTo>
                    <a:pt x="515139" y="875489"/>
                  </a:lnTo>
                  <a:close/>
                  <a:moveTo>
                    <a:pt x="501779" y="895986"/>
                  </a:moveTo>
                  <a:lnTo>
                    <a:pt x="498930" y="896401"/>
                  </a:lnTo>
                  <a:lnTo>
                    <a:pt x="496551" y="894547"/>
                  </a:lnTo>
                  <a:lnTo>
                    <a:pt x="494823" y="891823"/>
                  </a:lnTo>
                  <a:lnTo>
                    <a:pt x="495237" y="889223"/>
                  </a:lnTo>
                  <a:lnTo>
                    <a:pt x="499926" y="892210"/>
                  </a:lnTo>
                  <a:lnTo>
                    <a:pt x="500825" y="893275"/>
                  </a:lnTo>
                  <a:lnTo>
                    <a:pt x="501779" y="895986"/>
                  </a:lnTo>
                  <a:close/>
                  <a:moveTo>
                    <a:pt x="409890" y="884493"/>
                  </a:moveTo>
                  <a:lnTo>
                    <a:pt x="408493" y="884493"/>
                  </a:lnTo>
                  <a:lnTo>
                    <a:pt x="408369" y="883912"/>
                  </a:lnTo>
                  <a:lnTo>
                    <a:pt x="408867" y="881671"/>
                  </a:lnTo>
                  <a:lnTo>
                    <a:pt x="408936" y="877909"/>
                  </a:lnTo>
                  <a:lnTo>
                    <a:pt x="411177" y="877204"/>
                  </a:lnTo>
                  <a:lnTo>
                    <a:pt x="412421" y="877232"/>
                  </a:lnTo>
                  <a:lnTo>
                    <a:pt x="412726" y="877909"/>
                  </a:lnTo>
                  <a:lnTo>
                    <a:pt x="413306" y="880883"/>
                  </a:lnTo>
                  <a:lnTo>
                    <a:pt x="414441" y="881989"/>
                  </a:lnTo>
                  <a:lnTo>
                    <a:pt x="415257" y="882861"/>
                  </a:lnTo>
                  <a:lnTo>
                    <a:pt x="413265" y="883137"/>
                  </a:lnTo>
                  <a:lnTo>
                    <a:pt x="409890" y="884493"/>
                  </a:lnTo>
                  <a:close/>
                  <a:moveTo>
                    <a:pt x="400721" y="885336"/>
                  </a:moveTo>
                  <a:lnTo>
                    <a:pt x="399338" y="885876"/>
                  </a:lnTo>
                  <a:lnTo>
                    <a:pt x="398383" y="885779"/>
                  </a:lnTo>
                  <a:lnTo>
                    <a:pt x="397830" y="885087"/>
                  </a:lnTo>
                  <a:lnTo>
                    <a:pt x="394649" y="884769"/>
                  </a:lnTo>
                  <a:lnTo>
                    <a:pt x="394138" y="884244"/>
                  </a:lnTo>
                  <a:lnTo>
                    <a:pt x="393667" y="880855"/>
                  </a:lnTo>
                  <a:lnTo>
                    <a:pt x="394055" y="879306"/>
                  </a:lnTo>
                  <a:lnTo>
                    <a:pt x="394940" y="878269"/>
                  </a:lnTo>
                  <a:lnTo>
                    <a:pt x="396655" y="877591"/>
                  </a:lnTo>
                  <a:lnTo>
                    <a:pt x="399144" y="877287"/>
                  </a:lnTo>
                  <a:lnTo>
                    <a:pt x="401233" y="878131"/>
                  </a:lnTo>
                  <a:lnTo>
                    <a:pt x="404151" y="882003"/>
                  </a:lnTo>
                  <a:lnTo>
                    <a:pt x="405423" y="884133"/>
                  </a:lnTo>
                  <a:lnTo>
                    <a:pt x="405465" y="885240"/>
                  </a:lnTo>
                  <a:lnTo>
                    <a:pt x="403860" y="885765"/>
                  </a:lnTo>
                  <a:lnTo>
                    <a:pt x="400721" y="885336"/>
                  </a:lnTo>
                  <a:close/>
                  <a:moveTo>
                    <a:pt x="375494" y="886816"/>
                  </a:moveTo>
                  <a:lnTo>
                    <a:pt x="376020" y="889555"/>
                  </a:lnTo>
                  <a:lnTo>
                    <a:pt x="378703" y="888725"/>
                  </a:lnTo>
                  <a:lnTo>
                    <a:pt x="380930" y="887162"/>
                  </a:lnTo>
                  <a:lnTo>
                    <a:pt x="382990" y="884935"/>
                  </a:lnTo>
                  <a:lnTo>
                    <a:pt x="384138" y="884147"/>
                  </a:lnTo>
                  <a:lnTo>
                    <a:pt x="384761" y="885876"/>
                  </a:lnTo>
                  <a:lnTo>
                    <a:pt x="387250" y="888725"/>
                  </a:lnTo>
                  <a:lnTo>
                    <a:pt x="383765" y="890869"/>
                  </a:lnTo>
                  <a:lnTo>
                    <a:pt x="377430" y="893704"/>
                  </a:lnTo>
                  <a:lnTo>
                    <a:pt x="374830" y="896110"/>
                  </a:lnTo>
                  <a:lnTo>
                    <a:pt x="374332" y="897369"/>
                  </a:lnTo>
                  <a:lnTo>
                    <a:pt x="379450" y="897908"/>
                  </a:lnTo>
                  <a:lnTo>
                    <a:pt x="380764" y="898475"/>
                  </a:lnTo>
                  <a:lnTo>
                    <a:pt x="381344" y="899761"/>
                  </a:lnTo>
                  <a:lnTo>
                    <a:pt x="379643" y="900536"/>
                  </a:lnTo>
                  <a:lnTo>
                    <a:pt x="376697" y="900785"/>
                  </a:lnTo>
                  <a:lnTo>
                    <a:pt x="373752" y="902196"/>
                  </a:lnTo>
                  <a:lnTo>
                    <a:pt x="367307" y="904146"/>
                  </a:lnTo>
                  <a:lnTo>
                    <a:pt x="364361" y="906524"/>
                  </a:lnTo>
                  <a:lnTo>
                    <a:pt x="361636" y="906912"/>
                  </a:lnTo>
                  <a:lnTo>
                    <a:pt x="358331" y="906165"/>
                  </a:lnTo>
                  <a:lnTo>
                    <a:pt x="352038" y="906303"/>
                  </a:lnTo>
                  <a:lnTo>
                    <a:pt x="347986" y="907064"/>
                  </a:lnTo>
                  <a:lnTo>
                    <a:pt x="346810" y="907783"/>
                  </a:lnTo>
                  <a:lnTo>
                    <a:pt x="345565" y="907894"/>
                  </a:lnTo>
                  <a:lnTo>
                    <a:pt x="344307" y="907423"/>
                  </a:lnTo>
                  <a:lnTo>
                    <a:pt x="342633" y="907783"/>
                  </a:lnTo>
                  <a:lnTo>
                    <a:pt x="340614" y="908945"/>
                  </a:lnTo>
                  <a:lnTo>
                    <a:pt x="339107" y="909291"/>
                  </a:lnTo>
                  <a:lnTo>
                    <a:pt x="337004" y="908806"/>
                  </a:lnTo>
                  <a:lnTo>
                    <a:pt x="335746" y="909111"/>
                  </a:lnTo>
                  <a:lnTo>
                    <a:pt x="334543" y="908696"/>
                  </a:lnTo>
                  <a:lnTo>
                    <a:pt x="331915" y="905639"/>
                  </a:lnTo>
                  <a:lnTo>
                    <a:pt x="331445" y="904201"/>
                  </a:lnTo>
                  <a:lnTo>
                    <a:pt x="335110" y="902832"/>
                  </a:lnTo>
                  <a:lnTo>
                    <a:pt x="337461" y="902693"/>
                  </a:lnTo>
                  <a:lnTo>
                    <a:pt x="340752" y="903385"/>
                  </a:lnTo>
                  <a:lnTo>
                    <a:pt x="344583" y="902237"/>
                  </a:lnTo>
                  <a:lnTo>
                    <a:pt x="351941" y="901463"/>
                  </a:lnTo>
                  <a:lnTo>
                    <a:pt x="354431" y="900536"/>
                  </a:lnTo>
                  <a:lnTo>
                    <a:pt x="357459" y="895543"/>
                  </a:lnTo>
                  <a:lnTo>
                    <a:pt x="359244" y="895059"/>
                  </a:lnTo>
                  <a:lnTo>
                    <a:pt x="360682" y="893151"/>
                  </a:lnTo>
                  <a:lnTo>
                    <a:pt x="364250" y="894312"/>
                  </a:lnTo>
                  <a:lnTo>
                    <a:pt x="365121" y="897272"/>
                  </a:lnTo>
                  <a:lnTo>
                    <a:pt x="365606" y="897770"/>
                  </a:lnTo>
                  <a:lnTo>
                    <a:pt x="365951" y="897632"/>
                  </a:lnTo>
                  <a:lnTo>
                    <a:pt x="366740" y="895737"/>
                  </a:lnTo>
                  <a:lnTo>
                    <a:pt x="369022" y="894948"/>
                  </a:lnTo>
                  <a:lnTo>
                    <a:pt x="368275" y="893621"/>
                  </a:lnTo>
                  <a:lnTo>
                    <a:pt x="365357" y="891325"/>
                  </a:lnTo>
                  <a:lnTo>
                    <a:pt x="363116" y="889970"/>
                  </a:lnTo>
                  <a:lnTo>
                    <a:pt x="361512" y="889541"/>
                  </a:lnTo>
                  <a:lnTo>
                    <a:pt x="360447" y="888434"/>
                  </a:lnTo>
                  <a:lnTo>
                    <a:pt x="359907" y="886623"/>
                  </a:lnTo>
                  <a:lnTo>
                    <a:pt x="359907" y="885018"/>
                  </a:lnTo>
                  <a:lnTo>
                    <a:pt x="360447" y="883608"/>
                  </a:lnTo>
                  <a:lnTo>
                    <a:pt x="361747" y="882211"/>
                  </a:lnTo>
                  <a:lnTo>
                    <a:pt x="363849" y="880883"/>
                  </a:lnTo>
                  <a:lnTo>
                    <a:pt x="365896" y="880427"/>
                  </a:lnTo>
                  <a:lnTo>
                    <a:pt x="369934" y="880883"/>
                  </a:lnTo>
                  <a:lnTo>
                    <a:pt x="373655" y="880745"/>
                  </a:lnTo>
                  <a:lnTo>
                    <a:pt x="375508" y="881090"/>
                  </a:lnTo>
                  <a:lnTo>
                    <a:pt x="376670" y="882003"/>
                  </a:lnTo>
                  <a:lnTo>
                    <a:pt x="375494" y="886816"/>
                  </a:lnTo>
                  <a:close/>
                  <a:moveTo>
                    <a:pt x="384650" y="899305"/>
                  </a:moveTo>
                  <a:lnTo>
                    <a:pt x="384194" y="899305"/>
                  </a:lnTo>
                  <a:lnTo>
                    <a:pt x="383820" y="897839"/>
                  </a:lnTo>
                  <a:lnTo>
                    <a:pt x="384138" y="896705"/>
                  </a:lnTo>
                  <a:lnTo>
                    <a:pt x="384871" y="896013"/>
                  </a:lnTo>
                  <a:lnTo>
                    <a:pt x="386821" y="894547"/>
                  </a:lnTo>
                  <a:lnTo>
                    <a:pt x="387997" y="894160"/>
                  </a:lnTo>
                  <a:lnTo>
                    <a:pt x="389297" y="894188"/>
                  </a:lnTo>
                  <a:lnTo>
                    <a:pt x="389477" y="894796"/>
                  </a:lnTo>
                  <a:lnTo>
                    <a:pt x="387734" y="896719"/>
                  </a:lnTo>
                  <a:lnTo>
                    <a:pt x="385950" y="897811"/>
                  </a:lnTo>
                  <a:lnTo>
                    <a:pt x="384650" y="899305"/>
                  </a:lnTo>
                  <a:close/>
                  <a:moveTo>
                    <a:pt x="327102" y="901601"/>
                  </a:moveTo>
                  <a:lnTo>
                    <a:pt x="316342" y="903869"/>
                  </a:lnTo>
                  <a:lnTo>
                    <a:pt x="312151" y="906760"/>
                  </a:lnTo>
                  <a:lnTo>
                    <a:pt x="308652" y="909705"/>
                  </a:lnTo>
                  <a:lnTo>
                    <a:pt x="306204" y="911130"/>
                  </a:lnTo>
                  <a:lnTo>
                    <a:pt x="304807" y="911075"/>
                  </a:lnTo>
                  <a:lnTo>
                    <a:pt x="303037" y="911545"/>
                  </a:lnTo>
                  <a:lnTo>
                    <a:pt x="299206" y="913122"/>
                  </a:lnTo>
                  <a:lnTo>
                    <a:pt x="297837" y="913011"/>
                  </a:lnTo>
                  <a:lnTo>
                    <a:pt x="286178" y="915735"/>
                  </a:lnTo>
                  <a:lnTo>
                    <a:pt x="285459" y="915597"/>
                  </a:lnTo>
                  <a:lnTo>
                    <a:pt x="286468" y="914173"/>
                  </a:lnTo>
                  <a:lnTo>
                    <a:pt x="290161" y="912956"/>
                  </a:lnTo>
                  <a:lnTo>
                    <a:pt x="292747" y="911573"/>
                  </a:lnTo>
                  <a:lnTo>
                    <a:pt x="296066" y="908945"/>
                  </a:lnTo>
                  <a:lnTo>
                    <a:pt x="297657" y="908129"/>
                  </a:lnTo>
                  <a:lnTo>
                    <a:pt x="298625" y="906552"/>
                  </a:lnTo>
                  <a:lnTo>
                    <a:pt x="299925" y="903233"/>
                  </a:lnTo>
                  <a:lnTo>
                    <a:pt x="300893" y="902126"/>
                  </a:lnTo>
                  <a:lnTo>
                    <a:pt x="303811" y="900232"/>
                  </a:lnTo>
                  <a:lnTo>
                    <a:pt x="305748" y="899360"/>
                  </a:lnTo>
                  <a:lnTo>
                    <a:pt x="307891" y="899540"/>
                  </a:lnTo>
                  <a:lnTo>
                    <a:pt x="311722" y="901310"/>
                  </a:lnTo>
                  <a:lnTo>
                    <a:pt x="313852" y="900550"/>
                  </a:lnTo>
                  <a:lnTo>
                    <a:pt x="314696" y="899748"/>
                  </a:lnTo>
                  <a:lnTo>
                    <a:pt x="313963" y="898489"/>
                  </a:lnTo>
                  <a:lnTo>
                    <a:pt x="314253" y="896871"/>
                  </a:lnTo>
                  <a:lnTo>
                    <a:pt x="315415" y="894229"/>
                  </a:lnTo>
                  <a:lnTo>
                    <a:pt x="317393" y="892210"/>
                  </a:lnTo>
                  <a:lnTo>
                    <a:pt x="320131" y="890785"/>
                  </a:lnTo>
                  <a:lnTo>
                    <a:pt x="323437" y="890066"/>
                  </a:lnTo>
                  <a:lnTo>
                    <a:pt x="327351" y="890066"/>
                  </a:lnTo>
                  <a:lnTo>
                    <a:pt x="329937" y="890869"/>
                  </a:lnTo>
                  <a:lnTo>
                    <a:pt x="333740" y="894838"/>
                  </a:lnTo>
                  <a:lnTo>
                    <a:pt x="334058" y="896207"/>
                  </a:lnTo>
                  <a:lnTo>
                    <a:pt x="332081" y="898295"/>
                  </a:lnTo>
                  <a:lnTo>
                    <a:pt x="330670" y="900384"/>
                  </a:lnTo>
                  <a:lnTo>
                    <a:pt x="327102" y="901601"/>
                  </a:lnTo>
                  <a:close/>
                  <a:moveTo>
                    <a:pt x="267936" y="908751"/>
                  </a:moveTo>
                  <a:lnTo>
                    <a:pt x="266774" y="910563"/>
                  </a:lnTo>
                  <a:lnTo>
                    <a:pt x="266082" y="911130"/>
                  </a:lnTo>
                  <a:lnTo>
                    <a:pt x="261878" y="908516"/>
                  </a:lnTo>
                  <a:lnTo>
                    <a:pt x="258711" y="907797"/>
                  </a:lnTo>
                  <a:lnTo>
                    <a:pt x="258780" y="906511"/>
                  </a:lnTo>
                  <a:lnTo>
                    <a:pt x="259430" y="905598"/>
                  </a:lnTo>
                  <a:lnTo>
                    <a:pt x="264768" y="905708"/>
                  </a:lnTo>
                  <a:lnTo>
                    <a:pt x="266705" y="906386"/>
                  </a:lnTo>
                  <a:lnTo>
                    <a:pt x="267700" y="907659"/>
                  </a:lnTo>
                  <a:lnTo>
                    <a:pt x="267936" y="908751"/>
                  </a:lnTo>
                  <a:close/>
                  <a:moveTo>
                    <a:pt x="232599" y="910757"/>
                  </a:moveTo>
                  <a:lnTo>
                    <a:pt x="230151" y="911614"/>
                  </a:lnTo>
                  <a:lnTo>
                    <a:pt x="229791" y="910812"/>
                  </a:lnTo>
                  <a:lnTo>
                    <a:pt x="230151" y="908793"/>
                  </a:lnTo>
                  <a:lnTo>
                    <a:pt x="231741" y="907672"/>
                  </a:lnTo>
                  <a:lnTo>
                    <a:pt x="236126" y="905639"/>
                  </a:lnTo>
                  <a:lnTo>
                    <a:pt x="238076" y="907009"/>
                  </a:lnTo>
                  <a:lnTo>
                    <a:pt x="238449" y="908129"/>
                  </a:lnTo>
                  <a:lnTo>
                    <a:pt x="237951" y="909332"/>
                  </a:lnTo>
                  <a:lnTo>
                    <a:pt x="236568" y="910660"/>
                  </a:lnTo>
                  <a:lnTo>
                    <a:pt x="235241" y="911088"/>
                  </a:lnTo>
                  <a:lnTo>
                    <a:pt x="233982" y="910618"/>
                  </a:lnTo>
                  <a:lnTo>
                    <a:pt x="232599" y="910757"/>
                  </a:lnTo>
                  <a:close/>
                  <a:moveTo>
                    <a:pt x="106300" y="892072"/>
                  </a:moveTo>
                  <a:lnTo>
                    <a:pt x="89787" y="887494"/>
                  </a:lnTo>
                  <a:lnTo>
                    <a:pt x="87975" y="885143"/>
                  </a:lnTo>
                  <a:lnTo>
                    <a:pt x="90672" y="885405"/>
                  </a:lnTo>
                  <a:lnTo>
                    <a:pt x="93645" y="886152"/>
                  </a:lnTo>
                  <a:lnTo>
                    <a:pt x="100478" y="886374"/>
                  </a:lnTo>
                  <a:lnTo>
                    <a:pt x="108541" y="887439"/>
                  </a:lnTo>
                  <a:lnTo>
                    <a:pt x="115165" y="887439"/>
                  </a:lnTo>
                  <a:lnTo>
                    <a:pt x="120711" y="887909"/>
                  </a:lnTo>
                  <a:lnTo>
                    <a:pt x="123132" y="885917"/>
                  </a:lnTo>
                  <a:lnTo>
                    <a:pt x="119314" y="882888"/>
                  </a:lnTo>
                  <a:lnTo>
                    <a:pt x="118886" y="881533"/>
                  </a:lnTo>
                  <a:lnTo>
                    <a:pt x="121403" y="881173"/>
                  </a:lnTo>
                  <a:lnTo>
                    <a:pt x="123823" y="880136"/>
                  </a:lnTo>
                  <a:lnTo>
                    <a:pt x="128664" y="879763"/>
                  </a:lnTo>
                  <a:lnTo>
                    <a:pt x="131250" y="883732"/>
                  </a:lnTo>
                  <a:lnTo>
                    <a:pt x="131375" y="885751"/>
                  </a:lnTo>
                  <a:lnTo>
                    <a:pt x="130240" y="887646"/>
                  </a:lnTo>
                  <a:lnTo>
                    <a:pt x="128664" y="889444"/>
                  </a:lnTo>
                  <a:lnTo>
                    <a:pt x="125040" y="889236"/>
                  </a:lnTo>
                  <a:lnTo>
                    <a:pt x="124127" y="890122"/>
                  </a:lnTo>
                  <a:lnTo>
                    <a:pt x="124584" y="893911"/>
                  </a:lnTo>
                  <a:lnTo>
                    <a:pt x="116950" y="893994"/>
                  </a:lnTo>
                  <a:lnTo>
                    <a:pt x="106300" y="892072"/>
                  </a:lnTo>
                  <a:close/>
                  <a:moveTo>
                    <a:pt x="175908" y="906607"/>
                  </a:moveTo>
                  <a:lnTo>
                    <a:pt x="173460" y="906483"/>
                  </a:lnTo>
                  <a:lnTo>
                    <a:pt x="171372" y="904837"/>
                  </a:lnTo>
                  <a:lnTo>
                    <a:pt x="173460" y="902749"/>
                  </a:lnTo>
                  <a:lnTo>
                    <a:pt x="175134" y="901836"/>
                  </a:lnTo>
                  <a:lnTo>
                    <a:pt x="177914" y="901006"/>
                  </a:lnTo>
                  <a:lnTo>
                    <a:pt x="180182" y="902707"/>
                  </a:lnTo>
                  <a:lnTo>
                    <a:pt x="181427" y="905584"/>
                  </a:lnTo>
                  <a:lnTo>
                    <a:pt x="175908" y="906607"/>
                  </a:lnTo>
                  <a:close/>
                  <a:moveTo>
                    <a:pt x="141291" y="900605"/>
                  </a:moveTo>
                  <a:lnTo>
                    <a:pt x="146298" y="904837"/>
                  </a:lnTo>
                  <a:lnTo>
                    <a:pt x="153586" y="907437"/>
                  </a:lnTo>
                  <a:lnTo>
                    <a:pt x="156048" y="908917"/>
                  </a:lnTo>
                  <a:lnTo>
                    <a:pt x="155868" y="909498"/>
                  </a:lnTo>
                  <a:lnTo>
                    <a:pt x="150958" y="908502"/>
                  </a:lnTo>
                  <a:lnTo>
                    <a:pt x="149492" y="907603"/>
                  </a:lnTo>
                  <a:lnTo>
                    <a:pt x="145053" y="907133"/>
                  </a:lnTo>
                  <a:lnTo>
                    <a:pt x="142259" y="906220"/>
                  </a:lnTo>
                  <a:lnTo>
                    <a:pt x="136423" y="902749"/>
                  </a:lnTo>
                  <a:lnTo>
                    <a:pt x="131333" y="901504"/>
                  </a:lnTo>
                  <a:lnTo>
                    <a:pt x="130171" y="900716"/>
                  </a:lnTo>
                  <a:lnTo>
                    <a:pt x="128996" y="899222"/>
                  </a:lnTo>
                  <a:lnTo>
                    <a:pt x="127848" y="897023"/>
                  </a:lnTo>
                  <a:lnTo>
                    <a:pt x="128138" y="896013"/>
                  </a:lnTo>
                  <a:lnTo>
                    <a:pt x="129867" y="896290"/>
                  </a:lnTo>
                  <a:lnTo>
                    <a:pt x="133601" y="899264"/>
                  </a:lnTo>
                  <a:lnTo>
                    <a:pt x="134320" y="898766"/>
                  </a:lnTo>
                  <a:lnTo>
                    <a:pt x="138400" y="898973"/>
                  </a:lnTo>
                  <a:lnTo>
                    <a:pt x="141291" y="900605"/>
                  </a:lnTo>
                  <a:close/>
                  <a:moveTo>
                    <a:pt x="66372" y="877080"/>
                  </a:moveTo>
                  <a:lnTo>
                    <a:pt x="65099" y="878186"/>
                  </a:lnTo>
                  <a:lnTo>
                    <a:pt x="62887" y="875489"/>
                  </a:lnTo>
                  <a:lnTo>
                    <a:pt x="62389" y="873857"/>
                  </a:lnTo>
                  <a:lnTo>
                    <a:pt x="62721" y="872529"/>
                  </a:lnTo>
                  <a:lnTo>
                    <a:pt x="64422" y="870884"/>
                  </a:lnTo>
                  <a:lnTo>
                    <a:pt x="66704" y="871824"/>
                  </a:lnTo>
                  <a:lnTo>
                    <a:pt x="67686" y="873249"/>
                  </a:lnTo>
                  <a:lnTo>
                    <a:pt x="68294" y="875337"/>
                  </a:lnTo>
                  <a:lnTo>
                    <a:pt x="68267" y="876485"/>
                  </a:lnTo>
                  <a:lnTo>
                    <a:pt x="66372" y="877080"/>
                  </a:lnTo>
                  <a:close/>
                  <a:moveTo>
                    <a:pt x="46913" y="876250"/>
                  </a:moveTo>
                  <a:lnTo>
                    <a:pt x="46387" y="877909"/>
                  </a:lnTo>
                  <a:lnTo>
                    <a:pt x="49831" y="879154"/>
                  </a:lnTo>
                  <a:lnTo>
                    <a:pt x="50536" y="880440"/>
                  </a:lnTo>
                  <a:lnTo>
                    <a:pt x="49181" y="883538"/>
                  </a:lnTo>
                  <a:lnTo>
                    <a:pt x="48351" y="884202"/>
                  </a:lnTo>
                  <a:lnTo>
                    <a:pt x="47770" y="884202"/>
                  </a:lnTo>
                  <a:lnTo>
                    <a:pt x="46857" y="882999"/>
                  </a:lnTo>
                  <a:lnTo>
                    <a:pt x="44797" y="883995"/>
                  </a:lnTo>
                  <a:lnTo>
                    <a:pt x="36872" y="885129"/>
                  </a:lnTo>
                  <a:lnTo>
                    <a:pt x="35876" y="882128"/>
                  </a:lnTo>
                  <a:lnTo>
                    <a:pt x="30717" y="883898"/>
                  </a:lnTo>
                  <a:lnTo>
                    <a:pt x="37148" y="876236"/>
                  </a:lnTo>
                  <a:lnTo>
                    <a:pt x="40661" y="876208"/>
                  </a:lnTo>
                  <a:lnTo>
                    <a:pt x="42196" y="875655"/>
                  </a:lnTo>
                  <a:lnTo>
                    <a:pt x="43068" y="872958"/>
                  </a:lnTo>
                  <a:lnTo>
                    <a:pt x="46304" y="869266"/>
                  </a:lnTo>
                  <a:lnTo>
                    <a:pt x="49181" y="870759"/>
                  </a:lnTo>
                  <a:lnTo>
                    <a:pt x="49775" y="873138"/>
                  </a:lnTo>
                  <a:lnTo>
                    <a:pt x="49208" y="874272"/>
                  </a:lnTo>
                  <a:lnTo>
                    <a:pt x="46913" y="876250"/>
                  </a:lnTo>
                  <a:close/>
                  <a:moveTo>
                    <a:pt x="27619" y="876208"/>
                  </a:moveTo>
                  <a:lnTo>
                    <a:pt x="26513" y="876457"/>
                  </a:lnTo>
                  <a:lnTo>
                    <a:pt x="24756" y="876236"/>
                  </a:lnTo>
                  <a:lnTo>
                    <a:pt x="20566" y="873705"/>
                  </a:lnTo>
                  <a:lnTo>
                    <a:pt x="17786" y="872682"/>
                  </a:lnTo>
                  <a:lnTo>
                    <a:pt x="14633" y="871658"/>
                  </a:lnTo>
                  <a:lnTo>
                    <a:pt x="12005" y="871478"/>
                  </a:lnTo>
                  <a:lnTo>
                    <a:pt x="12074" y="870109"/>
                  </a:lnTo>
                  <a:lnTo>
                    <a:pt x="12572" y="869238"/>
                  </a:lnTo>
                  <a:lnTo>
                    <a:pt x="23415" y="871008"/>
                  </a:lnTo>
                  <a:lnTo>
                    <a:pt x="26250" y="870662"/>
                  </a:lnTo>
                  <a:lnTo>
                    <a:pt x="28394" y="869556"/>
                  </a:lnTo>
                  <a:lnTo>
                    <a:pt x="31091" y="866928"/>
                  </a:lnTo>
                  <a:lnTo>
                    <a:pt x="32543" y="866444"/>
                  </a:lnTo>
                  <a:lnTo>
                    <a:pt x="33151" y="866762"/>
                  </a:lnTo>
                  <a:lnTo>
                    <a:pt x="33967" y="868629"/>
                  </a:lnTo>
                  <a:lnTo>
                    <a:pt x="32764" y="870095"/>
                  </a:lnTo>
                  <a:lnTo>
                    <a:pt x="30925" y="870980"/>
                  </a:lnTo>
                  <a:lnTo>
                    <a:pt x="29929" y="872142"/>
                  </a:lnTo>
                  <a:lnTo>
                    <a:pt x="27619" y="876208"/>
                  </a:lnTo>
                  <a:close/>
                  <a:moveTo>
                    <a:pt x="4910" y="869791"/>
                  </a:moveTo>
                  <a:lnTo>
                    <a:pt x="3554" y="871091"/>
                  </a:lnTo>
                  <a:lnTo>
                    <a:pt x="2877" y="870732"/>
                  </a:lnTo>
                  <a:lnTo>
                    <a:pt x="180" y="866403"/>
                  </a:lnTo>
                  <a:lnTo>
                    <a:pt x="0" y="865269"/>
                  </a:lnTo>
                  <a:lnTo>
                    <a:pt x="2849" y="865089"/>
                  </a:lnTo>
                  <a:lnTo>
                    <a:pt x="3955" y="864439"/>
                  </a:lnTo>
                  <a:lnTo>
                    <a:pt x="4232" y="863083"/>
                  </a:lnTo>
                  <a:lnTo>
                    <a:pt x="3319" y="860580"/>
                  </a:lnTo>
                  <a:lnTo>
                    <a:pt x="1189" y="856970"/>
                  </a:lnTo>
                  <a:lnTo>
                    <a:pt x="719" y="854840"/>
                  </a:lnTo>
                  <a:lnTo>
                    <a:pt x="1922" y="854190"/>
                  </a:lnTo>
                  <a:lnTo>
                    <a:pt x="3707" y="854273"/>
                  </a:lnTo>
                  <a:lnTo>
                    <a:pt x="8464" y="856293"/>
                  </a:lnTo>
                  <a:lnTo>
                    <a:pt x="9778" y="860151"/>
                  </a:lnTo>
                  <a:lnTo>
                    <a:pt x="11272" y="861963"/>
                  </a:lnTo>
                  <a:lnTo>
                    <a:pt x="15504" y="864632"/>
                  </a:lnTo>
                  <a:lnTo>
                    <a:pt x="12655" y="864743"/>
                  </a:lnTo>
                  <a:lnTo>
                    <a:pt x="10843" y="865269"/>
                  </a:lnTo>
                  <a:lnTo>
                    <a:pt x="7247" y="868837"/>
                  </a:lnTo>
                  <a:lnTo>
                    <a:pt x="4910" y="869791"/>
                  </a:lnTo>
                  <a:close/>
                  <a:moveTo>
                    <a:pt x="62873" y="886208"/>
                  </a:moveTo>
                  <a:lnTo>
                    <a:pt x="59968" y="886180"/>
                  </a:lnTo>
                  <a:lnTo>
                    <a:pt x="57631" y="882695"/>
                  </a:lnTo>
                  <a:lnTo>
                    <a:pt x="58973" y="880385"/>
                  </a:lnTo>
                  <a:lnTo>
                    <a:pt x="61656" y="883939"/>
                  </a:lnTo>
                  <a:lnTo>
                    <a:pt x="62873" y="886208"/>
                  </a:lnTo>
                  <a:close/>
                  <a:moveTo>
                    <a:pt x="54312" y="883704"/>
                  </a:moveTo>
                  <a:lnTo>
                    <a:pt x="51283" y="885668"/>
                  </a:lnTo>
                  <a:lnTo>
                    <a:pt x="50467" y="883787"/>
                  </a:lnTo>
                  <a:lnTo>
                    <a:pt x="51615" y="879790"/>
                  </a:lnTo>
                  <a:lnTo>
                    <a:pt x="53067" y="879251"/>
                  </a:lnTo>
                  <a:lnTo>
                    <a:pt x="54741" y="883234"/>
                  </a:lnTo>
                  <a:lnTo>
                    <a:pt x="54312" y="883704"/>
                  </a:lnTo>
                  <a:close/>
                </a:path>
              </a:pathLst>
            </a:custGeom>
            <a:solidFill>
              <a:schemeClr val="bg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649224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</a:t>
              </a:r>
            </a:p>
          </p:txBody>
        </p:sp>
        <p:sp>
          <p:nvSpPr>
            <p:cNvPr id="33" name="Freeform: Shape 401">
              <a:extLst>
                <a:ext uri="{FF2B5EF4-FFF2-40B4-BE49-F238E27FC236}">
                  <a16:creationId xmlns:a16="http://schemas.microsoft.com/office/drawing/2014/main" id="{0578CB15-8608-BC7A-30E1-7DEC3DFDBCE1}"/>
                </a:ext>
              </a:extLst>
            </p:cNvPr>
            <p:cNvSpPr/>
            <p:nvPr/>
          </p:nvSpPr>
          <p:spPr>
            <a:xfrm>
              <a:off x="3626388" y="3900099"/>
              <a:ext cx="850861" cy="977292"/>
            </a:xfrm>
            <a:custGeom>
              <a:avLst/>
              <a:gdLst>
                <a:gd name="connsiteX0" fmla="*/ 1009505 w 1009505"/>
                <a:gd name="connsiteY0" fmla="*/ 125759 h 1159509"/>
                <a:gd name="connsiteX1" fmla="*/ 1000184 w 1009505"/>
                <a:gd name="connsiteY1" fmla="*/ 190181 h 1159509"/>
                <a:gd name="connsiteX2" fmla="*/ 990834 w 1009505"/>
                <a:gd name="connsiteY2" fmla="*/ 254603 h 1159509"/>
                <a:gd name="connsiteX3" fmla="*/ 981513 w 1009505"/>
                <a:gd name="connsiteY3" fmla="*/ 319025 h 1159509"/>
                <a:gd name="connsiteX4" fmla="*/ 972163 w 1009505"/>
                <a:gd name="connsiteY4" fmla="*/ 383530 h 1159509"/>
                <a:gd name="connsiteX5" fmla="*/ 962842 w 1009505"/>
                <a:gd name="connsiteY5" fmla="*/ 448034 h 1159509"/>
                <a:gd name="connsiteX6" fmla="*/ 953506 w 1009505"/>
                <a:gd name="connsiteY6" fmla="*/ 512539 h 1159509"/>
                <a:gd name="connsiteX7" fmla="*/ 944171 w 1009505"/>
                <a:gd name="connsiteY7" fmla="*/ 577044 h 1159509"/>
                <a:gd name="connsiteX8" fmla="*/ 934821 w 1009505"/>
                <a:gd name="connsiteY8" fmla="*/ 641604 h 1159509"/>
                <a:gd name="connsiteX9" fmla="*/ 925486 w 1009505"/>
                <a:gd name="connsiteY9" fmla="*/ 706219 h 1159509"/>
                <a:gd name="connsiteX10" fmla="*/ 916067 w 1009505"/>
                <a:gd name="connsiteY10" fmla="*/ 770835 h 1159509"/>
                <a:gd name="connsiteX11" fmla="*/ 906746 w 1009505"/>
                <a:gd name="connsiteY11" fmla="*/ 835506 h 1159509"/>
                <a:gd name="connsiteX12" fmla="*/ 897410 w 1009505"/>
                <a:gd name="connsiteY12" fmla="*/ 900231 h 1159509"/>
                <a:gd name="connsiteX13" fmla="*/ 887978 w 1009505"/>
                <a:gd name="connsiteY13" fmla="*/ 964902 h 1159509"/>
                <a:gd name="connsiteX14" fmla="*/ 878643 w 1009505"/>
                <a:gd name="connsiteY14" fmla="*/ 1029684 h 1159509"/>
                <a:gd name="connsiteX15" fmla="*/ 869238 w 1009505"/>
                <a:gd name="connsiteY15" fmla="*/ 1094520 h 1159509"/>
                <a:gd name="connsiteX16" fmla="*/ 859806 w 1009505"/>
                <a:gd name="connsiteY16" fmla="*/ 1159509 h 1159509"/>
                <a:gd name="connsiteX17" fmla="*/ 824109 w 1009505"/>
                <a:gd name="connsiteY17" fmla="*/ 1154378 h 1159509"/>
                <a:gd name="connsiteX18" fmla="*/ 768608 w 1009505"/>
                <a:gd name="connsiteY18" fmla="*/ 1146302 h 1159509"/>
                <a:gd name="connsiteX19" fmla="*/ 713093 w 1009505"/>
                <a:gd name="connsiteY19" fmla="*/ 1137879 h 1159509"/>
                <a:gd name="connsiteX20" fmla="*/ 657703 w 1009505"/>
                <a:gd name="connsiteY20" fmla="*/ 1129290 h 1159509"/>
                <a:gd name="connsiteX21" fmla="*/ 602271 w 1009505"/>
                <a:gd name="connsiteY21" fmla="*/ 1120535 h 1159509"/>
                <a:gd name="connsiteX22" fmla="*/ 546839 w 1009505"/>
                <a:gd name="connsiteY22" fmla="*/ 1111546 h 1159509"/>
                <a:gd name="connsiteX23" fmla="*/ 477300 w 1009505"/>
                <a:gd name="connsiteY23" fmla="*/ 1071894 h 1159509"/>
                <a:gd name="connsiteX24" fmla="*/ 408092 w 1009505"/>
                <a:gd name="connsiteY24" fmla="*/ 1031993 h 1159509"/>
                <a:gd name="connsiteX25" fmla="*/ 339120 w 1009505"/>
                <a:gd name="connsiteY25" fmla="*/ 991775 h 1159509"/>
                <a:gd name="connsiteX26" fmla="*/ 270660 w 1009505"/>
                <a:gd name="connsiteY26" fmla="*/ 951224 h 1159509"/>
                <a:gd name="connsiteX27" fmla="*/ 202421 w 1009505"/>
                <a:gd name="connsiteY27" fmla="*/ 910355 h 1159509"/>
                <a:gd name="connsiteX28" fmla="*/ 134625 w 1009505"/>
                <a:gd name="connsiteY28" fmla="*/ 869113 h 1159509"/>
                <a:gd name="connsiteX29" fmla="*/ 67146 w 1009505"/>
                <a:gd name="connsiteY29" fmla="*/ 827677 h 1159509"/>
                <a:gd name="connsiteX30" fmla="*/ 0 w 1009505"/>
                <a:gd name="connsiteY30" fmla="*/ 785813 h 1159509"/>
                <a:gd name="connsiteX31" fmla="*/ 9501 w 1009505"/>
                <a:gd name="connsiteY31" fmla="*/ 777141 h 1159509"/>
                <a:gd name="connsiteX32" fmla="*/ 24853 w 1009505"/>
                <a:gd name="connsiteY32" fmla="*/ 752025 h 1159509"/>
                <a:gd name="connsiteX33" fmla="*/ 25766 w 1009505"/>
                <a:gd name="connsiteY33" fmla="*/ 750463 h 1159509"/>
                <a:gd name="connsiteX34" fmla="*/ 25766 w 1009505"/>
                <a:gd name="connsiteY34" fmla="*/ 750463 h 1159509"/>
                <a:gd name="connsiteX35" fmla="*/ 47327 w 1009505"/>
                <a:gd name="connsiteY35" fmla="*/ 753035 h 1159509"/>
                <a:gd name="connsiteX36" fmla="*/ 58807 w 1009505"/>
                <a:gd name="connsiteY36" fmla="*/ 748250 h 1159509"/>
                <a:gd name="connsiteX37" fmla="*/ 67312 w 1009505"/>
                <a:gd name="connsiteY37" fmla="*/ 736992 h 1159509"/>
                <a:gd name="connsiteX38" fmla="*/ 71185 w 1009505"/>
                <a:gd name="connsiteY38" fmla="*/ 724544 h 1159509"/>
                <a:gd name="connsiteX39" fmla="*/ 70535 w 1009505"/>
                <a:gd name="connsiteY39" fmla="*/ 710991 h 1159509"/>
                <a:gd name="connsiteX40" fmla="*/ 63412 w 1009505"/>
                <a:gd name="connsiteY40" fmla="*/ 699484 h 1159509"/>
                <a:gd name="connsiteX41" fmla="*/ 49955 w 1009505"/>
                <a:gd name="connsiteY41" fmla="*/ 690107 h 1159509"/>
                <a:gd name="connsiteX42" fmla="*/ 45073 w 1009505"/>
                <a:gd name="connsiteY42" fmla="*/ 670689 h 1159509"/>
                <a:gd name="connsiteX43" fmla="*/ 48876 w 1009505"/>
                <a:gd name="connsiteY43" fmla="*/ 641134 h 1159509"/>
                <a:gd name="connsiteX44" fmla="*/ 54823 w 1009505"/>
                <a:gd name="connsiteY44" fmla="*/ 626003 h 1159509"/>
                <a:gd name="connsiteX45" fmla="*/ 62914 w 1009505"/>
                <a:gd name="connsiteY45" fmla="*/ 625243 h 1159509"/>
                <a:gd name="connsiteX46" fmla="*/ 71766 w 1009505"/>
                <a:gd name="connsiteY46" fmla="*/ 619711 h 1159509"/>
                <a:gd name="connsiteX47" fmla="*/ 81267 w 1009505"/>
                <a:gd name="connsiteY47" fmla="*/ 609338 h 1159509"/>
                <a:gd name="connsiteX48" fmla="*/ 89095 w 1009505"/>
                <a:gd name="connsiteY48" fmla="*/ 597457 h 1159509"/>
                <a:gd name="connsiteX49" fmla="*/ 95374 w 1009505"/>
                <a:gd name="connsiteY49" fmla="*/ 583973 h 1159509"/>
                <a:gd name="connsiteX50" fmla="*/ 99758 w 1009505"/>
                <a:gd name="connsiteY50" fmla="*/ 566311 h 1159509"/>
                <a:gd name="connsiteX51" fmla="*/ 102054 w 1009505"/>
                <a:gd name="connsiteY51" fmla="*/ 544432 h 1159509"/>
                <a:gd name="connsiteX52" fmla="*/ 121154 w 1009505"/>
                <a:gd name="connsiteY52" fmla="*/ 520630 h 1159509"/>
                <a:gd name="connsiteX53" fmla="*/ 137833 w 1009505"/>
                <a:gd name="connsiteY53" fmla="*/ 506993 h 1159509"/>
                <a:gd name="connsiteX54" fmla="*/ 166822 w 1009505"/>
                <a:gd name="connsiteY54" fmla="*/ 491946 h 1159509"/>
                <a:gd name="connsiteX55" fmla="*/ 173682 w 1009505"/>
                <a:gd name="connsiteY55" fmla="*/ 487077 h 1159509"/>
                <a:gd name="connsiteX56" fmla="*/ 174746 w 1009505"/>
                <a:gd name="connsiteY56" fmla="*/ 482209 h 1159509"/>
                <a:gd name="connsiteX57" fmla="*/ 174913 w 1009505"/>
                <a:gd name="connsiteY57" fmla="*/ 481614 h 1159509"/>
                <a:gd name="connsiteX58" fmla="*/ 171192 w 1009505"/>
                <a:gd name="connsiteY58" fmla="*/ 473703 h 1159509"/>
                <a:gd name="connsiteX59" fmla="*/ 151788 w 1009505"/>
                <a:gd name="connsiteY59" fmla="*/ 455198 h 1159509"/>
                <a:gd name="connsiteX60" fmla="*/ 144430 w 1009505"/>
                <a:gd name="connsiteY60" fmla="*/ 443235 h 1159509"/>
                <a:gd name="connsiteX61" fmla="*/ 145426 w 1009505"/>
                <a:gd name="connsiteY61" fmla="*/ 433803 h 1159509"/>
                <a:gd name="connsiteX62" fmla="*/ 145177 w 1009505"/>
                <a:gd name="connsiteY62" fmla="*/ 433554 h 1159509"/>
                <a:gd name="connsiteX63" fmla="*/ 144112 w 1009505"/>
                <a:gd name="connsiteY63" fmla="*/ 424149 h 1159509"/>
                <a:gd name="connsiteX64" fmla="*/ 128000 w 1009505"/>
                <a:gd name="connsiteY64" fmla="*/ 382368 h 1159509"/>
                <a:gd name="connsiteX65" fmla="*/ 124279 w 1009505"/>
                <a:gd name="connsiteY65" fmla="*/ 360377 h 1159509"/>
                <a:gd name="connsiteX66" fmla="*/ 127502 w 1009505"/>
                <a:gd name="connsiteY66" fmla="*/ 345330 h 1159509"/>
                <a:gd name="connsiteX67" fmla="*/ 127751 w 1009505"/>
                <a:gd name="connsiteY67" fmla="*/ 344196 h 1159509"/>
                <a:gd name="connsiteX68" fmla="*/ 143836 w 1009505"/>
                <a:gd name="connsiteY68" fmla="*/ 280825 h 1159509"/>
                <a:gd name="connsiteX69" fmla="*/ 139963 w 1009505"/>
                <a:gd name="connsiteY69" fmla="*/ 256899 h 1159509"/>
                <a:gd name="connsiteX70" fmla="*/ 140641 w 1009505"/>
                <a:gd name="connsiteY70" fmla="*/ 243981 h 1159509"/>
                <a:gd name="connsiteX71" fmla="*/ 146325 w 1009505"/>
                <a:gd name="connsiteY71" fmla="*/ 229210 h 1159509"/>
                <a:gd name="connsiteX72" fmla="*/ 147570 w 1009505"/>
                <a:gd name="connsiteY72" fmla="*/ 219488 h 1159509"/>
                <a:gd name="connsiteX73" fmla="*/ 145343 w 1009505"/>
                <a:gd name="connsiteY73" fmla="*/ 210387 h 1159509"/>
                <a:gd name="connsiteX74" fmla="*/ 147487 w 1009505"/>
                <a:gd name="connsiteY74" fmla="*/ 195119 h 1159509"/>
                <a:gd name="connsiteX75" fmla="*/ 150875 w 1009505"/>
                <a:gd name="connsiteY75" fmla="*/ 176351 h 1159509"/>
                <a:gd name="connsiteX76" fmla="*/ 146754 w 1009505"/>
                <a:gd name="connsiteY76" fmla="*/ 162977 h 1159509"/>
                <a:gd name="connsiteX77" fmla="*/ 146574 w 1009505"/>
                <a:gd name="connsiteY77" fmla="*/ 157389 h 1159509"/>
                <a:gd name="connsiteX78" fmla="*/ 153005 w 1009505"/>
                <a:gd name="connsiteY78" fmla="*/ 145316 h 1159509"/>
                <a:gd name="connsiteX79" fmla="*/ 161193 w 1009505"/>
                <a:gd name="connsiteY79" fmla="*/ 140129 h 1159509"/>
                <a:gd name="connsiteX80" fmla="*/ 173267 w 1009505"/>
                <a:gd name="connsiteY80" fmla="*/ 137778 h 1159509"/>
                <a:gd name="connsiteX81" fmla="*/ 186392 w 1009505"/>
                <a:gd name="connsiteY81" fmla="*/ 138857 h 1159509"/>
                <a:gd name="connsiteX82" fmla="*/ 200582 w 1009505"/>
                <a:gd name="connsiteY82" fmla="*/ 143227 h 1159509"/>
                <a:gd name="connsiteX83" fmla="*/ 210263 w 1009505"/>
                <a:gd name="connsiteY83" fmla="*/ 151221 h 1159509"/>
                <a:gd name="connsiteX84" fmla="*/ 215532 w 1009505"/>
                <a:gd name="connsiteY84" fmla="*/ 162811 h 1159509"/>
                <a:gd name="connsiteX85" fmla="*/ 221631 w 1009505"/>
                <a:gd name="connsiteY85" fmla="*/ 169436 h 1159509"/>
                <a:gd name="connsiteX86" fmla="*/ 228740 w 1009505"/>
                <a:gd name="connsiteY86" fmla="*/ 171164 h 1159509"/>
                <a:gd name="connsiteX87" fmla="*/ 239818 w 1009505"/>
                <a:gd name="connsiteY87" fmla="*/ 164706 h 1159509"/>
                <a:gd name="connsiteX88" fmla="*/ 251795 w 1009505"/>
                <a:gd name="connsiteY88" fmla="*/ 148718 h 1159509"/>
                <a:gd name="connsiteX89" fmla="*/ 254769 w 1009505"/>
                <a:gd name="connsiteY89" fmla="*/ 148040 h 1159509"/>
                <a:gd name="connsiteX90" fmla="*/ 270619 w 1009505"/>
                <a:gd name="connsiteY90" fmla="*/ 70562 h 1159509"/>
                <a:gd name="connsiteX91" fmla="*/ 284905 w 1009505"/>
                <a:gd name="connsiteY91" fmla="*/ 0 h 1159509"/>
                <a:gd name="connsiteX92" fmla="*/ 330006 w 1009505"/>
                <a:gd name="connsiteY92" fmla="*/ 9073 h 1159509"/>
                <a:gd name="connsiteX93" fmla="*/ 375093 w 1009505"/>
                <a:gd name="connsiteY93" fmla="*/ 17938 h 1159509"/>
                <a:gd name="connsiteX94" fmla="*/ 420194 w 1009505"/>
                <a:gd name="connsiteY94" fmla="*/ 26582 h 1159509"/>
                <a:gd name="connsiteX95" fmla="*/ 465378 w 1009505"/>
                <a:gd name="connsiteY95" fmla="*/ 35198 h 1159509"/>
                <a:gd name="connsiteX96" fmla="*/ 510575 w 1009505"/>
                <a:gd name="connsiteY96" fmla="*/ 43648 h 1159509"/>
                <a:gd name="connsiteX97" fmla="*/ 555828 w 1009505"/>
                <a:gd name="connsiteY97" fmla="*/ 51891 h 1159509"/>
                <a:gd name="connsiteX98" fmla="*/ 601012 w 1009505"/>
                <a:gd name="connsiteY98" fmla="*/ 59968 h 1159509"/>
                <a:gd name="connsiteX99" fmla="*/ 646265 w 1009505"/>
                <a:gd name="connsiteY99" fmla="*/ 67907 h 1159509"/>
                <a:gd name="connsiteX100" fmla="*/ 691601 w 1009505"/>
                <a:gd name="connsiteY100" fmla="*/ 75666 h 1159509"/>
                <a:gd name="connsiteX101" fmla="*/ 736937 w 1009505"/>
                <a:gd name="connsiteY101" fmla="*/ 83259 h 1159509"/>
                <a:gd name="connsiteX102" fmla="*/ 782273 w 1009505"/>
                <a:gd name="connsiteY102" fmla="*/ 90796 h 1159509"/>
                <a:gd name="connsiteX103" fmla="*/ 827622 w 1009505"/>
                <a:gd name="connsiteY103" fmla="*/ 98057 h 1159509"/>
                <a:gd name="connsiteX104" fmla="*/ 873041 w 1009505"/>
                <a:gd name="connsiteY104" fmla="*/ 105221 h 1159509"/>
                <a:gd name="connsiteX105" fmla="*/ 918474 w 1009505"/>
                <a:gd name="connsiteY105" fmla="*/ 112275 h 1159509"/>
                <a:gd name="connsiteX106" fmla="*/ 963907 w 1009505"/>
                <a:gd name="connsiteY106" fmla="*/ 119135 h 1159509"/>
                <a:gd name="connsiteX107" fmla="*/ 1009505 w 1009505"/>
                <a:gd name="connsiteY107" fmla="*/ 125759 h 11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09505" h="1159509">
                  <a:moveTo>
                    <a:pt x="1009505" y="125759"/>
                  </a:moveTo>
                  <a:lnTo>
                    <a:pt x="1000184" y="190181"/>
                  </a:lnTo>
                  <a:lnTo>
                    <a:pt x="990834" y="254603"/>
                  </a:lnTo>
                  <a:lnTo>
                    <a:pt x="981513" y="319025"/>
                  </a:lnTo>
                  <a:lnTo>
                    <a:pt x="972163" y="383530"/>
                  </a:lnTo>
                  <a:lnTo>
                    <a:pt x="962842" y="448034"/>
                  </a:lnTo>
                  <a:lnTo>
                    <a:pt x="953506" y="512539"/>
                  </a:lnTo>
                  <a:lnTo>
                    <a:pt x="944171" y="577044"/>
                  </a:lnTo>
                  <a:lnTo>
                    <a:pt x="934821" y="641604"/>
                  </a:lnTo>
                  <a:lnTo>
                    <a:pt x="925486" y="706219"/>
                  </a:lnTo>
                  <a:lnTo>
                    <a:pt x="916067" y="770835"/>
                  </a:lnTo>
                  <a:lnTo>
                    <a:pt x="906746" y="835506"/>
                  </a:lnTo>
                  <a:lnTo>
                    <a:pt x="897410" y="900231"/>
                  </a:lnTo>
                  <a:lnTo>
                    <a:pt x="887978" y="964902"/>
                  </a:lnTo>
                  <a:lnTo>
                    <a:pt x="878643" y="1029684"/>
                  </a:lnTo>
                  <a:lnTo>
                    <a:pt x="869238" y="1094520"/>
                  </a:lnTo>
                  <a:lnTo>
                    <a:pt x="859806" y="1159509"/>
                  </a:lnTo>
                  <a:lnTo>
                    <a:pt x="824109" y="1154378"/>
                  </a:lnTo>
                  <a:lnTo>
                    <a:pt x="768608" y="1146302"/>
                  </a:lnTo>
                  <a:lnTo>
                    <a:pt x="713093" y="1137879"/>
                  </a:lnTo>
                  <a:lnTo>
                    <a:pt x="657703" y="1129290"/>
                  </a:lnTo>
                  <a:lnTo>
                    <a:pt x="602271" y="1120535"/>
                  </a:lnTo>
                  <a:lnTo>
                    <a:pt x="546839" y="1111546"/>
                  </a:lnTo>
                  <a:lnTo>
                    <a:pt x="477300" y="1071894"/>
                  </a:lnTo>
                  <a:lnTo>
                    <a:pt x="408092" y="1031993"/>
                  </a:lnTo>
                  <a:lnTo>
                    <a:pt x="339120" y="991775"/>
                  </a:lnTo>
                  <a:lnTo>
                    <a:pt x="270660" y="951224"/>
                  </a:lnTo>
                  <a:lnTo>
                    <a:pt x="202421" y="910355"/>
                  </a:lnTo>
                  <a:lnTo>
                    <a:pt x="134625" y="869113"/>
                  </a:lnTo>
                  <a:lnTo>
                    <a:pt x="67146" y="827677"/>
                  </a:lnTo>
                  <a:lnTo>
                    <a:pt x="0" y="785813"/>
                  </a:lnTo>
                  <a:lnTo>
                    <a:pt x="9501" y="777141"/>
                  </a:lnTo>
                  <a:lnTo>
                    <a:pt x="24853" y="752025"/>
                  </a:lnTo>
                  <a:lnTo>
                    <a:pt x="25766" y="750463"/>
                  </a:lnTo>
                  <a:lnTo>
                    <a:pt x="25766" y="750463"/>
                  </a:lnTo>
                  <a:lnTo>
                    <a:pt x="47327" y="753035"/>
                  </a:lnTo>
                  <a:lnTo>
                    <a:pt x="58807" y="748250"/>
                  </a:lnTo>
                  <a:lnTo>
                    <a:pt x="67312" y="736992"/>
                  </a:lnTo>
                  <a:lnTo>
                    <a:pt x="71185" y="724544"/>
                  </a:lnTo>
                  <a:lnTo>
                    <a:pt x="70535" y="710991"/>
                  </a:lnTo>
                  <a:lnTo>
                    <a:pt x="63412" y="699484"/>
                  </a:lnTo>
                  <a:lnTo>
                    <a:pt x="49955" y="690107"/>
                  </a:lnTo>
                  <a:lnTo>
                    <a:pt x="45073" y="670689"/>
                  </a:lnTo>
                  <a:lnTo>
                    <a:pt x="48876" y="641134"/>
                  </a:lnTo>
                  <a:lnTo>
                    <a:pt x="54823" y="626003"/>
                  </a:lnTo>
                  <a:lnTo>
                    <a:pt x="62914" y="625243"/>
                  </a:lnTo>
                  <a:lnTo>
                    <a:pt x="71766" y="619711"/>
                  </a:lnTo>
                  <a:lnTo>
                    <a:pt x="81267" y="609338"/>
                  </a:lnTo>
                  <a:lnTo>
                    <a:pt x="89095" y="597457"/>
                  </a:lnTo>
                  <a:lnTo>
                    <a:pt x="95374" y="583973"/>
                  </a:lnTo>
                  <a:lnTo>
                    <a:pt x="99758" y="566311"/>
                  </a:lnTo>
                  <a:lnTo>
                    <a:pt x="102054" y="544432"/>
                  </a:lnTo>
                  <a:lnTo>
                    <a:pt x="121154" y="520630"/>
                  </a:lnTo>
                  <a:lnTo>
                    <a:pt x="137833" y="506993"/>
                  </a:lnTo>
                  <a:lnTo>
                    <a:pt x="166822" y="491946"/>
                  </a:lnTo>
                  <a:lnTo>
                    <a:pt x="173682" y="487077"/>
                  </a:lnTo>
                  <a:lnTo>
                    <a:pt x="174746" y="482209"/>
                  </a:lnTo>
                  <a:lnTo>
                    <a:pt x="174913" y="481614"/>
                  </a:lnTo>
                  <a:lnTo>
                    <a:pt x="171192" y="473703"/>
                  </a:lnTo>
                  <a:lnTo>
                    <a:pt x="151788" y="455198"/>
                  </a:lnTo>
                  <a:lnTo>
                    <a:pt x="144430" y="443235"/>
                  </a:lnTo>
                  <a:lnTo>
                    <a:pt x="145426" y="433803"/>
                  </a:lnTo>
                  <a:lnTo>
                    <a:pt x="145177" y="433554"/>
                  </a:lnTo>
                  <a:lnTo>
                    <a:pt x="144112" y="424149"/>
                  </a:lnTo>
                  <a:lnTo>
                    <a:pt x="128000" y="382368"/>
                  </a:lnTo>
                  <a:lnTo>
                    <a:pt x="124279" y="360377"/>
                  </a:lnTo>
                  <a:lnTo>
                    <a:pt x="127502" y="345330"/>
                  </a:lnTo>
                  <a:lnTo>
                    <a:pt x="127751" y="344196"/>
                  </a:lnTo>
                  <a:lnTo>
                    <a:pt x="143836" y="280825"/>
                  </a:lnTo>
                  <a:lnTo>
                    <a:pt x="139963" y="256899"/>
                  </a:lnTo>
                  <a:lnTo>
                    <a:pt x="140641" y="243981"/>
                  </a:lnTo>
                  <a:lnTo>
                    <a:pt x="146325" y="229210"/>
                  </a:lnTo>
                  <a:lnTo>
                    <a:pt x="147570" y="219488"/>
                  </a:lnTo>
                  <a:lnTo>
                    <a:pt x="145343" y="210387"/>
                  </a:lnTo>
                  <a:lnTo>
                    <a:pt x="147487" y="195119"/>
                  </a:lnTo>
                  <a:lnTo>
                    <a:pt x="150875" y="176351"/>
                  </a:lnTo>
                  <a:lnTo>
                    <a:pt x="146754" y="162977"/>
                  </a:lnTo>
                  <a:lnTo>
                    <a:pt x="146574" y="157389"/>
                  </a:lnTo>
                  <a:lnTo>
                    <a:pt x="153005" y="145316"/>
                  </a:lnTo>
                  <a:lnTo>
                    <a:pt x="161193" y="140129"/>
                  </a:lnTo>
                  <a:lnTo>
                    <a:pt x="173267" y="137778"/>
                  </a:lnTo>
                  <a:lnTo>
                    <a:pt x="186392" y="138857"/>
                  </a:lnTo>
                  <a:lnTo>
                    <a:pt x="200582" y="143227"/>
                  </a:lnTo>
                  <a:lnTo>
                    <a:pt x="210263" y="151221"/>
                  </a:lnTo>
                  <a:lnTo>
                    <a:pt x="215532" y="162811"/>
                  </a:lnTo>
                  <a:lnTo>
                    <a:pt x="221631" y="169436"/>
                  </a:lnTo>
                  <a:lnTo>
                    <a:pt x="228740" y="171164"/>
                  </a:lnTo>
                  <a:lnTo>
                    <a:pt x="239818" y="164706"/>
                  </a:lnTo>
                  <a:lnTo>
                    <a:pt x="251795" y="148718"/>
                  </a:lnTo>
                  <a:lnTo>
                    <a:pt x="254769" y="148040"/>
                  </a:lnTo>
                  <a:lnTo>
                    <a:pt x="270619" y="70562"/>
                  </a:lnTo>
                  <a:lnTo>
                    <a:pt x="284905" y="0"/>
                  </a:lnTo>
                  <a:lnTo>
                    <a:pt x="330006" y="9073"/>
                  </a:lnTo>
                  <a:lnTo>
                    <a:pt x="375093" y="17938"/>
                  </a:lnTo>
                  <a:lnTo>
                    <a:pt x="420194" y="26582"/>
                  </a:lnTo>
                  <a:lnTo>
                    <a:pt x="465378" y="35198"/>
                  </a:lnTo>
                  <a:lnTo>
                    <a:pt x="510575" y="43648"/>
                  </a:lnTo>
                  <a:lnTo>
                    <a:pt x="555828" y="51891"/>
                  </a:lnTo>
                  <a:lnTo>
                    <a:pt x="601012" y="59968"/>
                  </a:lnTo>
                  <a:lnTo>
                    <a:pt x="646265" y="67907"/>
                  </a:lnTo>
                  <a:lnTo>
                    <a:pt x="691601" y="75666"/>
                  </a:lnTo>
                  <a:lnTo>
                    <a:pt x="736937" y="83259"/>
                  </a:lnTo>
                  <a:lnTo>
                    <a:pt x="782273" y="90796"/>
                  </a:lnTo>
                  <a:lnTo>
                    <a:pt x="827622" y="98057"/>
                  </a:lnTo>
                  <a:lnTo>
                    <a:pt x="873041" y="105221"/>
                  </a:lnTo>
                  <a:lnTo>
                    <a:pt x="918474" y="112275"/>
                  </a:lnTo>
                  <a:lnTo>
                    <a:pt x="963907" y="119135"/>
                  </a:lnTo>
                  <a:lnTo>
                    <a:pt x="1009505" y="125759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285750" marR="0" lvl="0" indent="0" algn="l" defTabSz="914400" rtl="0" eaLnBrk="1" fontAlgn="auto" latinLnBrk="0" hangingPunct="1">
                <a:lnSpc>
                  <a:spcPct val="3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AZ</a:t>
              </a:r>
            </a:p>
          </p:txBody>
        </p:sp>
        <p:sp>
          <p:nvSpPr>
            <p:cNvPr id="34" name="Freeform: Shape 403">
              <a:extLst>
                <a:ext uri="{FF2B5EF4-FFF2-40B4-BE49-F238E27FC236}">
                  <a16:creationId xmlns:a16="http://schemas.microsoft.com/office/drawing/2014/main" id="{43A3CD1B-1549-8C5F-FDB3-B9D8BA1B355E}"/>
                </a:ext>
              </a:extLst>
            </p:cNvPr>
            <p:cNvSpPr/>
            <p:nvPr/>
          </p:nvSpPr>
          <p:spPr>
            <a:xfrm>
              <a:off x="8355293" y="3573170"/>
              <a:ext cx="24362" cy="30564"/>
            </a:xfrm>
            <a:custGeom>
              <a:avLst/>
              <a:gdLst>
                <a:gd name="connsiteX0" fmla="*/ 14978 w 28904"/>
                <a:gd name="connsiteY0" fmla="*/ 21741 h 36263"/>
                <a:gd name="connsiteX1" fmla="*/ 10732 w 28904"/>
                <a:gd name="connsiteY1" fmla="*/ 17689 h 36263"/>
                <a:gd name="connsiteX2" fmla="*/ 3139 w 28904"/>
                <a:gd name="connsiteY2" fmla="*/ 15449 h 36263"/>
                <a:gd name="connsiteX3" fmla="*/ 0 w 28904"/>
                <a:gd name="connsiteY3" fmla="*/ 14702 h 36263"/>
                <a:gd name="connsiteX4" fmla="*/ 8672 w 28904"/>
                <a:gd name="connsiteY4" fmla="*/ 0 h 36263"/>
                <a:gd name="connsiteX5" fmla="*/ 18436 w 28904"/>
                <a:gd name="connsiteY5" fmla="*/ 9087 h 36263"/>
                <a:gd name="connsiteX6" fmla="*/ 28905 w 28904"/>
                <a:gd name="connsiteY6" fmla="*/ 18920 h 36263"/>
                <a:gd name="connsiteX7" fmla="*/ 19583 w 28904"/>
                <a:gd name="connsiteY7" fmla="*/ 36263 h 36263"/>
                <a:gd name="connsiteX8" fmla="*/ 14978 w 28904"/>
                <a:gd name="connsiteY8" fmla="*/ 21741 h 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04" h="36263">
                  <a:moveTo>
                    <a:pt x="14978" y="21741"/>
                  </a:moveTo>
                  <a:lnTo>
                    <a:pt x="10732" y="17689"/>
                  </a:lnTo>
                  <a:lnTo>
                    <a:pt x="3139" y="15449"/>
                  </a:lnTo>
                  <a:lnTo>
                    <a:pt x="0" y="14702"/>
                  </a:lnTo>
                  <a:lnTo>
                    <a:pt x="8672" y="0"/>
                  </a:lnTo>
                  <a:lnTo>
                    <a:pt x="18436" y="9087"/>
                  </a:lnTo>
                  <a:lnTo>
                    <a:pt x="28905" y="18920"/>
                  </a:lnTo>
                  <a:lnTo>
                    <a:pt x="19583" y="36263"/>
                  </a:lnTo>
                  <a:lnTo>
                    <a:pt x="14978" y="21741"/>
                  </a:lnTo>
                  <a:close/>
                </a:path>
              </a:pathLst>
            </a:custGeom>
            <a:solidFill>
              <a:schemeClr val="tx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406">
              <a:extLst>
                <a:ext uri="{FF2B5EF4-FFF2-40B4-BE49-F238E27FC236}">
                  <a16:creationId xmlns:a16="http://schemas.microsoft.com/office/drawing/2014/main" id="{3F76F2C8-AFB8-6A07-3B5E-A582BE03E903}"/>
                </a:ext>
              </a:extLst>
            </p:cNvPr>
            <p:cNvSpPr/>
            <p:nvPr/>
          </p:nvSpPr>
          <p:spPr>
            <a:xfrm>
              <a:off x="3996704" y="2029294"/>
              <a:ext cx="1263096" cy="814141"/>
            </a:xfrm>
            <a:custGeom>
              <a:avLst/>
              <a:gdLst>
                <a:gd name="connsiteX0" fmla="*/ 1451441 w 1498602"/>
                <a:gd name="connsiteY0" fmla="*/ 792313 h 965939"/>
                <a:gd name="connsiteX1" fmla="*/ 1447887 w 1498602"/>
                <a:gd name="connsiteY1" fmla="*/ 835174 h 965939"/>
                <a:gd name="connsiteX2" fmla="*/ 1444221 w 1498602"/>
                <a:gd name="connsiteY2" fmla="*/ 877965 h 965939"/>
                <a:gd name="connsiteX3" fmla="*/ 1440681 w 1498602"/>
                <a:gd name="connsiteY3" fmla="*/ 920825 h 965939"/>
                <a:gd name="connsiteX4" fmla="*/ 1437126 w 1498602"/>
                <a:gd name="connsiteY4" fmla="*/ 963630 h 965939"/>
                <a:gd name="connsiteX5" fmla="*/ 1437044 w 1498602"/>
                <a:gd name="connsiteY5" fmla="*/ 964211 h 965939"/>
                <a:gd name="connsiteX6" fmla="*/ 1436960 w 1498602"/>
                <a:gd name="connsiteY6" fmla="*/ 964778 h 965939"/>
                <a:gd name="connsiteX7" fmla="*/ 1436864 w 1498602"/>
                <a:gd name="connsiteY7" fmla="*/ 965345 h 965939"/>
                <a:gd name="connsiteX8" fmla="*/ 1436781 w 1498602"/>
                <a:gd name="connsiteY8" fmla="*/ 965940 h 965939"/>
                <a:gd name="connsiteX9" fmla="*/ 1435799 w 1498602"/>
                <a:gd name="connsiteY9" fmla="*/ 965857 h 965939"/>
                <a:gd name="connsiteX10" fmla="*/ 1434734 w 1498602"/>
                <a:gd name="connsiteY10" fmla="*/ 965691 h 965939"/>
                <a:gd name="connsiteX11" fmla="*/ 1433752 w 1498602"/>
                <a:gd name="connsiteY11" fmla="*/ 965608 h 965939"/>
                <a:gd name="connsiteX12" fmla="*/ 1432659 w 1498602"/>
                <a:gd name="connsiteY12" fmla="*/ 965497 h 965939"/>
                <a:gd name="connsiteX13" fmla="*/ 1404099 w 1498602"/>
                <a:gd name="connsiteY13" fmla="*/ 962952 h 965939"/>
                <a:gd name="connsiteX14" fmla="*/ 1375429 w 1498602"/>
                <a:gd name="connsiteY14" fmla="*/ 960325 h 965939"/>
                <a:gd name="connsiteX15" fmla="*/ 1346869 w 1498602"/>
                <a:gd name="connsiteY15" fmla="*/ 957586 h 965939"/>
                <a:gd name="connsiteX16" fmla="*/ 1318310 w 1498602"/>
                <a:gd name="connsiteY16" fmla="*/ 954792 h 965939"/>
                <a:gd name="connsiteX17" fmla="*/ 1289722 w 1498602"/>
                <a:gd name="connsiteY17" fmla="*/ 951985 h 965939"/>
                <a:gd name="connsiteX18" fmla="*/ 1261149 w 1498602"/>
                <a:gd name="connsiteY18" fmla="*/ 949080 h 965939"/>
                <a:gd name="connsiteX19" fmla="*/ 1232589 w 1498602"/>
                <a:gd name="connsiteY19" fmla="*/ 946024 h 965939"/>
                <a:gd name="connsiteX20" fmla="*/ 1204002 w 1498602"/>
                <a:gd name="connsiteY20" fmla="*/ 943050 h 965939"/>
                <a:gd name="connsiteX21" fmla="*/ 1175442 w 1498602"/>
                <a:gd name="connsiteY21" fmla="*/ 939897 h 965939"/>
                <a:gd name="connsiteX22" fmla="*/ 1146938 w 1498602"/>
                <a:gd name="connsiteY22" fmla="*/ 936675 h 965939"/>
                <a:gd name="connsiteX23" fmla="*/ 1118364 w 1498602"/>
                <a:gd name="connsiteY23" fmla="*/ 933480 h 965939"/>
                <a:gd name="connsiteX24" fmla="*/ 1089805 w 1498602"/>
                <a:gd name="connsiteY24" fmla="*/ 930091 h 965939"/>
                <a:gd name="connsiteX25" fmla="*/ 1061300 w 1498602"/>
                <a:gd name="connsiteY25" fmla="*/ 926717 h 965939"/>
                <a:gd name="connsiteX26" fmla="*/ 1032810 w 1498602"/>
                <a:gd name="connsiteY26" fmla="*/ 923245 h 965939"/>
                <a:gd name="connsiteX27" fmla="*/ 1004222 w 1498602"/>
                <a:gd name="connsiteY27" fmla="*/ 919691 h 965939"/>
                <a:gd name="connsiteX28" fmla="*/ 975732 w 1498602"/>
                <a:gd name="connsiteY28" fmla="*/ 916137 h 965939"/>
                <a:gd name="connsiteX29" fmla="*/ 947213 w 1498602"/>
                <a:gd name="connsiteY29" fmla="*/ 912389 h 965939"/>
                <a:gd name="connsiteX30" fmla="*/ 918806 w 1498602"/>
                <a:gd name="connsiteY30" fmla="*/ 908696 h 965939"/>
                <a:gd name="connsiteX31" fmla="*/ 890316 w 1498602"/>
                <a:gd name="connsiteY31" fmla="*/ 904879 h 965939"/>
                <a:gd name="connsiteX32" fmla="*/ 861797 w 1498602"/>
                <a:gd name="connsiteY32" fmla="*/ 901020 h 965939"/>
                <a:gd name="connsiteX33" fmla="*/ 833390 w 1498602"/>
                <a:gd name="connsiteY33" fmla="*/ 897051 h 965939"/>
                <a:gd name="connsiteX34" fmla="*/ 804885 w 1498602"/>
                <a:gd name="connsiteY34" fmla="*/ 892998 h 965939"/>
                <a:gd name="connsiteX35" fmla="*/ 776464 w 1498602"/>
                <a:gd name="connsiteY35" fmla="*/ 888946 h 965939"/>
                <a:gd name="connsiteX36" fmla="*/ 748057 w 1498602"/>
                <a:gd name="connsiteY36" fmla="*/ 884811 h 965939"/>
                <a:gd name="connsiteX37" fmla="*/ 719635 w 1498602"/>
                <a:gd name="connsiteY37" fmla="*/ 880510 h 965939"/>
                <a:gd name="connsiteX38" fmla="*/ 691214 w 1498602"/>
                <a:gd name="connsiteY38" fmla="*/ 876222 h 965939"/>
                <a:gd name="connsiteX39" fmla="*/ 662806 w 1498602"/>
                <a:gd name="connsiteY39" fmla="*/ 871921 h 965939"/>
                <a:gd name="connsiteX40" fmla="*/ 634371 w 1498602"/>
                <a:gd name="connsiteY40" fmla="*/ 867454 h 965939"/>
                <a:gd name="connsiteX41" fmla="*/ 606060 w 1498602"/>
                <a:gd name="connsiteY41" fmla="*/ 863000 h 965939"/>
                <a:gd name="connsiteX42" fmla="*/ 577653 w 1498602"/>
                <a:gd name="connsiteY42" fmla="*/ 858381 h 965939"/>
                <a:gd name="connsiteX43" fmla="*/ 549300 w 1498602"/>
                <a:gd name="connsiteY43" fmla="*/ 853748 h 965939"/>
                <a:gd name="connsiteX44" fmla="*/ 520976 w 1498602"/>
                <a:gd name="connsiteY44" fmla="*/ 849046 h 965939"/>
                <a:gd name="connsiteX45" fmla="*/ 517186 w 1498602"/>
                <a:gd name="connsiteY45" fmla="*/ 871921 h 965939"/>
                <a:gd name="connsiteX46" fmla="*/ 513300 w 1498602"/>
                <a:gd name="connsiteY46" fmla="*/ 894796 h 965939"/>
                <a:gd name="connsiteX47" fmla="*/ 509427 w 1498602"/>
                <a:gd name="connsiteY47" fmla="*/ 917672 h 965939"/>
                <a:gd name="connsiteX48" fmla="*/ 505638 w 1498602"/>
                <a:gd name="connsiteY48" fmla="*/ 940533 h 965939"/>
                <a:gd name="connsiteX49" fmla="*/ 497852 w 1498602"/>
                <a:gd name="connsiteY49" fmla="*/ 934240 h 965939"/>
                <a:gd name="connsiteX50" fmla="*/ 493066 w 1498602"/>
                <a:gd name="connsiteY50" fmla="*/ 927740 h 965939"/>
                <a:gd name="connsiteX51" fmla="*/ 489415 w 1498602"/>
                <a:gd name="connsiteY51" fmla="*/ 920618 h 965939"/>
                <a:gd name="connsiteX52" fmla="*/ 483565 w 1498602"/>
                <a:gd name="connsiteY52" fmla="*/ 901463 h 965939"/>
                <a:gd name="connsiteX53" fmla="*/ 479678 w 1498602"/>
                <a:gd name="connsiteY53" fmla="*/ 894105 h 965939"/>
                <a:gd name="connsiteX54" fmla="*/ 475958 w 1498602"/>
                <a:gd name="connsiteY54" fmla="*/ 889485 h 965939"/>
                <a:gd name="connsiteX55" fmla="*/ 471505 w 1498602"/>
                <a:gd name="connsiteY55" fmla="*/ 888420 h 965939"/>
                <a:gd name="connsiteX56" fmla="*/ 465447 w 1498602"/>
                <a:gd name="connsiteY56" fmla="*/ 889734 h 965939"/>
                <a:gd name="connsiteX57" fmla="*/ 460593 w 1498602"/>
                <a:gd name="connsiteY57" fmla="*/ 893123 h 965939"/>
                <a:gd name="connsiteX58" fmla="*/ 457882 w 1498602"/>
                <a:gd name="connsiteY58" fmla="*/ 900149 h 965939"/>
                <a:gd name="connsiteX59" fmla="*/ 452253 w 1498602"/>
                <a:gd name="connsiteY59" fmla="*/ 908004 h 965939"/>
                <a:gd name="connsiteX60" fmla="*/ 451340 w 1498602"/>
                <a:gd name="connsiteY60" fmla="*/ 915238 h 965939"/>
                <a:gd name="connsiteX61" fmla="*/ 452599 w 1498602"/>
                <a:gd name="connsiteY61" fmla="*/ 919221 h 965939"/>
                <a:gd name="connsiteX62" fmla="*/ 451603 w 1498602"/>
                <a:gd name="connsiteY62" fmla="*/ 921032 h 965939"/>
                <a:gd name="connsiteX63" fmla="*/ 448629 w 1498602"/>
                <a:gd name="connsiteY63" fmla="*/ 922194 h 965939"/>
                <a:gd name="connsiteX64" fmla="*/ 428409 w 1498602"/>
                <a:gd name="connsiteY64" fmla="*/ 915901 h 965939"/>
                <a:gd name="connsiteX65" fmla="*/ 409808 w 1498602"/>
                <a:gd name="connsiteY65" fmla="*/ 916413 h 965939"/>
                <a:gd name="connsiteX66" fmla="*/ 397996 w 1498602"/>
                <a:gd name="connsiteY66" fmla="*/ 911462 h 965939"/>
                <a:gd name="connsiteX67" fmla="*/ 374070 w 1498602"/>
                <a:gd name="connsiteY67" fmla="*/ 908668 h 965939"/>
                <a:gd name="connsiteX68" fmla="*/ 354071 w 1498602"/>
                <a:gd name="connsiteY68" fmla="*/ 902624 h 965939"/>
                <a:gd name="connsiteX69" fmla="*/ 346893 w 1498602"/>
                <a:gd name="connsiteY69" fmla="*/ 902528 h 965939"/>
                <a:gd name="connsiteX70" fmla="*/ 341693 w 1498602"/>
                <a:gd name="connsiteY70" fmla="*/ 905501 h 965939"/>
                <a:gd name="connsiteX71" fmla="*/ 334252 w 1498602"/>
                <a:gd name="connsiteY71" fmla="*/ 914187 h 965939"/>
                <a:gd name="connsiteX72" fmla="*/ 332427 w 1498602"/>
                <a:gd name="connsiteY72" fmla="*/ 915666 h 965939"/>
                <a:gd name="connsiteX73" fmla="*/ 330048 w 1498602"/>
                <a:gd name="connsiteY73" fmla="*/ 915583 h 965939"/>
                <a:gd name="connsiteX74" fmla="*/ 297823 w 1498602"/>
                <a:gd name="connsiteY74" fmla="*/ 904173 h 965939"/>
                <a:gd name="connsiteX75" fmla="*/ 289068 w 1498602"/>
                <a:gd name="connsiteY75" fmla="*/ 902444 h 965939"/>
                <a:gd name="connsiteX76" fmla="*/ 278640 w 1498602"/>
                <a:gd name="connsiteY76" fmla="*/ 906995 h 965939"/>
                <a:gd name="connsiteX77" fmla="*/ 274768 w 1498602"/>
                <a:gd name="connsiteY77" fmla="*/ 910950 h 965939"/>
                <a:gd name="connsiteX78" fmla="*/ 273039 w 1498602"/>
                <a:gd name="connsiteY78" fmla="*/ 916731 h 965939"/>
                <a:gd name="connsiteX79" fmla="*/ 270633 w 1498602"/>
                <a:gd name="connsiteY79" fmla="*/ 917976 h 965939"/>
                <a:gd name="connsiteX80" fmla="*/ 267742 w 1498602"/>
                <a:gd name="connsiteY80" fmla="*/ 917146 h 965939"/>
                <a:gd name="connsiteX81" fmla="*/ 261145 w 1498602"/>
                <a:gd name="connsiteY81" fmla="*/ 911946 h 965939"/>
                <a:gd name="connsiteX82" fmla="*/ 254617 w 1498602"/>
                <a:gd name="connsiteY82" fmla="*/ 904104 h 965939"/>
                <a:gd name="connsiteX83" fmla="*/ 251630 w 1498602"/>
                <a:gd name="connsiteY83" fmla="*/ 898724 h 965939"/>
                <a:gd name="connsiteX84" fmla="*/ 252805 w 1498602"/>
                <a:gd name="connsiteY84" fmla="*/ 887895 h 965939"/>
                <a:gd name="connsiteX85" fmla="*/ 248822 w 1498602"/>
                <a:gd name="connsiteY85" fmla="*/ 874687 h 965939"/>
                <a:gd name="connsiteX86" fmla="*/ 249804 w 1498602"/>
                <a:gd name="connsiteY86" fmla="*/ 863609 h 965939"/>
                <a:gd name="connsiteX87" fmla="*/ 247591 w 1498602"/>
                <a:gd name="connsiteY87" fmla="*/ 853789 h 965939"/>
                <a:gd name="connsiteX88" fmla="*/ 243207 w 1498602"/>
                <a:gd name="connsiteY88" fmla="*/ 843458 h 965939"/>
                <a:gd name="connsiteX89" fmla="*/ 238325 w 1498602"/>
                <a:gd name="connsiteY89" fmla="*/ 836363 h 965939"/>
                <a:gd name="connsiteX90" fmla="*/ 232627 w 1498602"/>
                <a:gd name="connsiteY90" fmla="*/ 833154 h 965939"/>
                <a:gd name="connsiteX91" fmla="*/ 221244 w 1498602"/>
                <a:gd name="connsiteY91" fmla="*/ 832325 h 965939"/>
                <a:gd name="connsiteX92" fmla="*/ 219101 w 1498602"/>
                <a:gd name="connsiteY92" fmla="*/ 830900 h 965939"/>
                <a:gd name="connsiteX93" fmla="*/ 209350 w 1498602"/>
                <a:gd name="connsiteY93" fmla="*/ 816544 h 965939"/>
                <a:gd name="connsiteX94" fmla="*/ 206709 w 1498602"/>
                <a:gd name="connsiteY94" fmla="*/ 810500 h 965939"/>
                <a:gd name="connsiteX95" fmla="*/ 206557 w 1498602"/>
                <a:gd name="connsiteY95" fmla="*/ 805466 h 965939"/>
                <a:gd name="connsiteX96" fmla="*/ 212835 w 1498602"/>
                <a:gd name="connsiteY96" fmla="*/ 794651 h 965939"/>
                <a:gd name="connsiteX97" fmla="*/ 212905 w 1498602"/>
                <a:gd name="connsiteY97" fmla="*/ 788026 h 965939"/>
                <a:gd name="connsiteX98" fmla="*/ 211356 w 1498602"/>
                <a:gd name="connsiteY98" fmla="*/ 779534 h 965939"/>
                <a:gd name="connsiteX99" fmla="*/ 208437 w 1498602"/>
                <a:gd name="connsiteY99" fmla="*/ 772107 h 965939"/>
                <a:gd name="connsiteX100" fmla="*/ 202684 w 1498602"/>
                <a:gd name="connsiteY100" fmla="*/ 765095 h 965939"/>
                <a:gd name="connsiteX101" fmla="*/ 198798 w 1498602"/>
                <a:gd name="connsiteY101" fmla="*/ 751458 h 965939"/>
                <a:gd name="connsiteX102" fmla="*/ 190624 w 1498602"/>
                <a:gd name="connsiteY102" fmla="*/ 731819 h 965939"/>
                <a:gd name="connsiteX103" fmla="*/ 190112 w 1498602"/>
                <a:gd name="connsiteY103" fmla="*/ 717685 h 965939"/>
                <a:gd name="connsiteX104" fmla="*/ 187982 w 1498602"/>
                <a:gd name="connsiteY104" fmla="*/ 705625 h 965939"/>
                <a:gd name="connsiteX105" fmla="*/ 188895 w 1498602"/>
                <a:gd name="connsiteY105" fmla="*/ 694229 h 965939"/>
                <a:gd name="connsiteX106" fmla="*/ 185991 w 1498602"/>
                <a:gd name="connsiteY106" fmla="*/ 686539 h 965939"/>
                <a:gd name="connsiteX107" fmla="*/ 188038 w 1498602"/>
                <a:gd name="connsiteY107" fmla="*/ 677978 h 965939"/>
                <a:gd name="connsiteX108" fmla="*/ 187789 w 1498602"/>
                <a:gd name="connsiteY108" fmla="*/ 675392 h 965939"/>
                <a:gd name="connsiteX109" fmla="*/ 186737 w 1498602"/>
                <a:gd name="connsiteY109" fmla="*/ 674078 h 965939"/>
                <a:gd name="connsiteX110" fmla="*/ 180030 w 1498602"/>
                <a:gd name="connsiteY110" fmla="*/ 667702 h 965939"/>
                <a:gd name="connsiteX111" fmla="*/ 172838 w 1498602"/>
                <a:gd name="connsiteY111" fmla="*/ 657219 h 965939"/>
                <a:gd name="connsiteX112" fmla="*/ 168800 w 1498602"/>
                <a:gd name="connsiteY112" fmla="*/ 654425 h 965939"/>
                <a:gd name="connsiteX113" fmla="*/ 166988 w 1498602"/>
                <a:gd name="connsiteY113" fmla="*/ 653927 h 965939"/>
                <a:gd name="connsiteX114" fmla="*/ 165411 w 1498602"/>
                <a:gd name="connsiteY114" fmla="*/ 655918 h 965939"/>
                <a:gd name="connsiteX115" fmla="*/ 163945 w 1498602"/>
                <a:gd name="connsiteY115" fmla="*/ 659791 h 965939"/>
                <a:gd name="connsiteX116" fmla="*/ 146989 w 1498602"/>
                <a:gd name="connsiteY116" fmla="*/ 671353 h 965939"/>
                <a:gd name="connsiteX117" fmla="*/ 133684 w 1498602"/>
                <a:gd name="connsiteY117" fmla="*/ 675654 h 965939"/>
                <a:gd name="connsiteX118" fmla="*/ 126493 w 1498602"/>
                <a:gd name="connsiteY118" fmla="*/ 681117 h 965939"/>
                <a:gd name="connsiteX119" fmla="*/ 120545 w 1498602"/>
                <a:gd name="connsiteY119" fmla="*/ 683344 h 965939"/>
                <a:gd name="connsiteX120" fmla="*/ 117738 w 1498602"/>
                <a:gd name="connsiteY120" fmla="*/ 683081 h 965939"/>
                <a:gd name="connsiteX121" fmla="*/ 114211 w 1498602"/>
                <a:gd name="connsiteY121" fmla="*/ 680205 h 965939"/>
                <a:gd name="connsiteX122" fmla="*/ 103686 w 1498602"/>
                <a:gd name="connsiteY122" fmla="*/ 667813 h 965939"/>
                <a:gd name="connsiteX123" fmla="*/ 94365 w 1498602"/>
                <a:gd name="connsiteY123" fmla="*/ 661271 h 965939"/>
                <a:gd name="connsiteX124" fmla="*/ 93701 w 1498602"/>
                <a:gd name="connsiteY124" fmla="*/ 658961 h 965939"/>
                <a:gd name="connsiteX125" fmla="*/ 96010 w 1498602"/>
                <a:gd name="connsiteY125" fmla="*/ 650774 h 965939"/>
                <a:gd name="connsiteX126" fmla="*/ 102690 w 1498602"/>
                <a:gd name="connsiteY126" fmla="*/ 642199 h 965939"/>
                <a:gd name="connsiteX127" fmla="*/ 101459 w 1498602"/>
                <a:gd name="connsiteY127" fmla="*/ 623763 h 965939"/>
                <a:gd name="connsiteX128" fmla="*/ 104087 w 1498602"/>
                <a:gd name="connsiteY128" fmla="*/ 618079 h 965939"/>
                <a:gd name="connsiteX129" fmla="*/ 108803 w 1498602"/>
                <a:gd name="connsiteY129" fmla="*/ 614524 h 965939"/>
                <a:gd name="connsiteX130" fmla="*/ 121195 w 1498602"/>
                <a:gd name="connsiteY130" fmla="*/ 610389 h 965939"/>
                <a:gd name="connsiteX131" fmla="*/ 122938 w 1498602"/>
                <a:gd name="connsiteY131" fmla="*/ 607567 h 965939"/>
                <a:gd name="connsiteX132" fmla="*/ 123851 w 1498602"/>
                <a:gd name="connsiteY132" fmla="*/ 590570 h 965939"/>
                <a:gd name="connsiteX133" fmla="*/ 118969 w 1498602"/>
                <a:gd name="connsiteY133" fmla="*/ 583046 h 965939"/>
                <a:gd name="connsiteX134" fmla="*/ 117973 w 1498602"/>
                <a:gd name="connsiteY134" fmla="*/ 579243 h 965939"/>
                <a:gd name="connsiteX135" fmla="*/ 122592 w 1498602"/>
                <a:gd name="connsiteY135" fmla="*/ 566118 h 965939"/>
                <a:gd name="connsiteX136" fmla="*/ 121680 w 1498602"/>
                <a:gd name="connsiteY136" fmla="*/ 556796 h 965939"/>
                <a:gd name="connsiteX137" fmla="*/ 128138 w 1498602"/>
                <a:gd name="connsiteY137" fmla="*/ 550337 h 965939"/>
                <a:gd name="connsiteX138" fmla="*/ 131112 w 1498602"/>
                <a:gd name="connsiteY138" fmla="*/ 537461 h 965939"/>
                <a:gd name="connsiteX139" fmla="*/ 137723 w 1498602"/>
                <a:gd name="connsiteY139" fmla="*/ 525056 h 965939"/>
                <a:gd name="connsiteX140" fmla="*/ 145910 w 1498602"/>
                <a:gd name="connsiteY140" fmla="*/ 505984 h 965939"/>
                <a:gd name="connsiteX141" fmla="*/ 146809 w 1498602"/>
                <a:gd name="connsiteY141" fmla="*/ 497298 h 965939"/>
                <a:gd name="connsiteX142" fmla="*/ 153904 w 1498602"/>
                <a:gd name="connsiteY142" fmla="*/ 489138 h 965939"/>
                <a:gd name="connsiteX143" fmla="*/ 157459 w 1498602"/>
                <a:gd name="connsiteY143" fmla="*/ 480287 h 965939"/>
                <a:gd name="connsiteX144" fmla="*/ 159035 w 1498602"/>
                <a:gd name="connsiteY144" fmla="*/ 473773 h 965939"/>
                <a:gd name="connsiteX145" fmla="*/ 159035 w 1498602"/>
                <a:gd name="connsiteY145" fmla="*/ 469624 h 965939"/>
                <a:gd name="connsiteX146" fmla="*/ 157555 w 1498602"/>
                <a:gd name="connsiteY146" fmla="*/ 467715 h 965939"/>
                <a:gd name="connsiteX147" fmla="*/ 153835 w 1498602"/>
                <a:gd name="connsiteY147" fmla="*/ 466968 h 965939"/>
                <a:gd name="connsiteX148" fmla="*/ 135814 w 1498602"/>
                <a:gd name="connsiteY148" fmla="*/ 467051 h 965939"/>
                <a:gd name="connsiteX149" fmla="*/ 130448 w 1498602"/>
                <a:gd name="connsiteY149" fmla="*/ 465405 h 965939"/>
                <a:gd name="connsiteX150" fmla="*/ 126008 w 1498602"/>
                <a:gd name="connsiteY150" fmla="*/ 462598 h 965939"/>
                <a:gd name="connsiteX151" fmla="*/ 123754 w 1498602"/>
                <a:gd name="connsiteY151" fmla="*/ 458877 h 965939"/>
                <a:gd name="connsiteX152" fmla="*/ 124515 w 1498602"/>
                <a:gd name="connsiteY152" fmla="*/ 451271 h 965939"/>
                <a:gd name="connsiteX153" fmla="*/ 121693 w 1498602"/>
                <a:gd name="connsiteY153" fmla="*/ 445586 h 965939"/>
                <a:gd name="connsiteX154" fmla="*/ 119813 w 1498602"/>
                <a:gd name="connsiteY154" fmla="*/ 444328 h 965939"/>
                <a:gd name="connsiteX155" fmla="*/ 111376 w 1498602"/>
                <a:gd name="connsiteY155" fmla="*/ 445655 h 965939"/>
                <a:gd name="connsiteX156" fmla="*/ 109827 w 1498602"/>
                <a:gd name="connsiteY156" fmla="*/ 445171 h 965939"/>
                <a:gd name="connsiteX157" fmla="*/ 109163 w 1498602"/>
                <a:gd name="connsiteY157" fmla="*/ 443609 h 965939"/>
                <a:gd name="connsiteX158" fmla="*/ 107337 w 1498602"/>
                <a:gd name="connsiteY158" fmla="*/ 436666 h 965939"/>
                <a:gd name="connsiteX159" fmla="*/ 97352 w 1498602"/>
                <a:gd name="connsiteY159" fmla="*/ 421632 h 965939"/>
                <a:gd name="connsiteX160" fmla="*/ 94282 w 1498602"/>
                <a:gd name="connsiteY160" fmla="*/ 406198 h 965939"/>
                <a:gd name="connsiteX161" fmla="*/ 84697 w 1498602"/>
                <a:gd name="connsiteY161" fmla="*/ 391247 h 965939"/>
                <a:gd name="connsiteX162" fmla="*/ 76772 w 1498602"/>
                <a:gd name="connsiteY162" fmla="*/ 371843 h 965939"/>
                <a:gd name="connsiteX163" fmla="*/ 60259 w 1498602"/>
                <a:gd name="connsiteY163" fmla="*/ 340379 h 965939"/>
                <a:gd name="connsiteX164" fmla="*/ 56138 w 1498602"/>
                <a:gd name="connsiteY164" fmla="*/ 333865 h 965939"/>
                <a:gd name="connsiteX165" fmla="*/ 41270 w 1498602"/>
                <a:gd name="connsiteY165" fmla="*/ 320961 h 965939"/>
                <a:gd name="connsiteX166" fmla="*/ 30856 w 1498602"/>
                <a:gd name="connsiteY166" fmla="*/ 304766 h 965939"/>
                <a:gd name="connsiteX167" fmla="*/ 19542 w 1498602"/>
                <a:gd name="connsiteY167" fmla="*/ 292291 h 965939"/>
                <a:gd name="connsiteX168" fmla="*/ 18560 w 1498602"/>
                <a:gd name="connsiteY168" fmla="*/ 290313 h 965939"/>
                <a:gd name="connsiteX169" fmla="*/ 18643 w 1498602"/>
                <a:gd name="connsiteY169" fmla="*/ 289345 h 965939"/>
                <a:gd name="connsiteX170" fmla="*/ 19639 w 1498602"/>
                <a:gd name="connsiteY170" fmla="*/ 288667 h 965939"/>
                <a:gd name="connsiteX171" fmla="*/ 23996 w 1498602"/>
                <a:gd name="connsiteY171" fmla="*/ 287008 h 965939"/>
                <a:gd name="connsiteX172" fmla="*/ 26001 w 1498602"/>
                <a:gd name="connsiteY172" fmla="*/ 282236 h 965939"/>
                <a:gd name="connsiteX173" fmla="*/ 23111 w 1498602"/>
                <a:gd name="connsiteY173" fmla="*/ 271158 h 965939"/>
                <a:gd name="connsiteX174" fmla="*/ 27730 w 1498602"/>
                <a:gd name="connsiteY174" fmla="*/ 261905 h 965939"/>
                <a:gd name="connsiteX175" fmla="*/ 27398 w 1498602"/>
                <a:gd name="connsiteY175" fmla="*/ 247522 h 965939"/>
                <a:gd name="connsiteX176" fmla="*/ 26499 w 1498602"/>
                <a:gd name="connsiteY176" fmla="*/ 242654 h 965939"/>
                <a:gd name="connsiteX177" fmla="*/ 19805 w 1498602"/>
                <a:gd name="connsiteY177" fmla="*/ 227869 h 965939"/>
                <a:gd name="connsiteX178" fmla="*/ 16265 w 1498602"/>
                <a:gd name="connsiteY178" fmla="*/ 214398 h 965939"/>
                <a:gd name="connsiteX179" fmla="*/ 9073 w 1498602"/>
                <a:gd name="connsiteY179" fmla="*/ 201038 h 965939"/>
                <a:gd name="connsiteX180" fmla="*/ 0 w 1498602"/>
                <a:gd name="connsiteY180" fmla="*/ 179878 h 965939"/>
                <a:gd name="connsiteX181" fmla="*/ 10069 w 1498602"/>
                <a:gd name="connsiteY181" fmla="*/ 134957 h 965939"/>
                <a:gd name="connsiteX182" fmla="*/ 20220 w 1498602"/>
                <a:gd name="connsiteY182" fmla="*/ 89925 h 965939"/>
                <a:gd name="connsiteX183" fmla="*/ 30302 w 1498602"/>
                <a:gd name="connsiteY183" fmla="*/ 44921 h 965939"/>
                <a:gd name="connsiteX184" fmla="*/ 40385 w 1498602"/>
                <a:gd name="connsiteY184" fmla="*/ 0 h 965939"/>
                <a:gd name="connsiteX185" fmla="*/ 62513 w 1498602"/>
                <a:gd name="connsiteY185" fmla="*/ 4937 h 965939"/>
                <a:gd name="connsiteX186" fmla="*/ 113727 w 1498602"/>
                <a:gd name="connsiteY186" fmla="*/ 16181 h 965939"/>
                <a:gd name="connsiteX187" fmla="*/ 164927 w 1498602"/>
                <a:gd name="connsiteY187" fmla="*/ 27149 h 965939"/>
                <a:gd name="connsiteX188" fmla="*/ 216210 w 1498602"/>
                <a:gd name="connsiteY188" fmla="*/ 37978 h 965939"/>
                <a:gd name="connsiteX189" fmla="*/ 267604 w 1498602"/>
                <a:gd name="connsiteY189" fmla="*/ 48475 h 965939"/>
                <a:gd name="connsiteX190" fmla="*/ 279166 w 1498602"/>
                <a:gd name="connsiteY190" fmla="*/ 50882 h 965939"/>
                <a:gd name="connsiteX191" fmla="*/ 318970 w 1498602"/>
                <a:gd name="connsiteY191" fmla="*/ 58793 h 965939"/>
                <a:gd name="connsiteX192" fmla="*/ 370432 w 1498602"/>
                <a:gd name="connsiteY192" fmla="*/ 68806 h 965939"/>
                <a:gd name="connsiteX193" fmla="*/ 421895 w 1498602"/>
                <a:gd name="connsiteY193" fmla="*/ 78626 h 965939"/>
                <a:gd name="connsiteX194" fmla="*/ 473441 w 1498602"/>
                <a:gd name="connsiteY194" fmla="*/ 88196 h 965939"/>
                <a:gd name="connsiteX195" fmla="*/ 524987 w 1498602"/>
                <a:gd name="connsiteY195" fmla="*/ 97449 h 965939"/>
                <a:gd name="connsiteX196" fmla="*/ 576602 w 1498602"/>
                <a:gd name="connsiteY196" fmla="*/ 106549 h 965939"/>
                <a:gd name="connsiteX197" fmla="*/ 628299 w 1498602"/>
                <a:gd name="connsiteY197" fmla="*/ 115373 h 965939"/>
                <a:gd name="connsiteX198" fmla="*/ 679997 w 1498602"/>
                <a:gd name="connsiteY198" fmla="*/ 123975 h 965939"/>
                <a:gd name="connsiteX199" fmla="*/ 731681 w 1498602"/>
                <a:gd name="connsiteY199" fmla="*/ 132315 h 965939"/>
                <a:gd name="connsiteX200" fmla="*/ 770766 w 1498602"/>
                <a:gd name="connsiteY200" fmla="*/ 138525 h 965939"/>
                <a:gd name="connsiteX201" fmla="*/ 783476 w 1498602"/>
                <a:gd name="connsiteY201" fmla="*/ 140406 h 965939"/>
                <a:gd name="connsiteX202" fmla="*/ 835257 w 1498602"/>
                <a:gd name="connsiteY202" fmla="*/ 148317 h 965939"/>
                <a:gd name="connsiteX203" fmla="*/ 887134 w 1498602"/>
                <a:gd name="connsiteY203" fmla="*/ 155937 h 965939"/>
                <a:gd name="connsiteX204" fmla="*/ 939081 w 1498602"/>
                <a:gd name="connsiteY204" fmla="*/ 163281 h 965939"/>
                <a:gd name="connsiteX205" fmla="*/ 990973 w 1498602"/>
                <a:gd name="connsiteY205" fmla="*/ 170376 h 965939"/>
                <a:gd name="connsiteX206" fmla="*/ 1042920 w 1498602"/>
                <a:gd name="connsiteY206" fmla="*/ 177319 h 965939"/>
                <a:gd name="connsiteX207" fmla="*/ 1094949 w 1498602"/>
                <a:gd name="connsiteY207" fmla="*/ 183944 h 965939"/>
                <a:gd name="connsiteX208" fmla="*/ 1146993 w 1498602"/>
                <a:gd name="connsiteY208" fmla="*/ 190389 h 965939"/>
                <a:gd name="connsiteX209" fmla="*/ 1199023 w 1498602"/>
                <a:gd name="connsiteY209" fmla="*/ 196488 h 965939"/>
                <a:gd name="connsiteX210" fmla="*/ 1251053 w 1498602"/>
                <a:gd name="connsiteY210" fmla="*/ 202449 h 965939"/>
                <a:gd name="connsiteX211" fmla="*/ 1303179 w 1498602"/>
                <a:gd name="connsiteY211" fmla="*/ 208050 h 965939"/>
                <a:gd name="connsiteX212" fmla="*/ 1355306 w 1498602"/>
                <a:gd name="connsiteY212" fmla="*/ 213513 h 965939"/>
                <a:gd name="connsiteX213" fmla="*/ 1407502 w 1498602"/>
                <a:gd name="connsiteY213" fmla="*/ 218727 h 965939"/>
                <a:gd name="connsiteX214" fmla="*/ 1459615 w 1498602"/>
                <a:gd name="connsiteY214" fmla="*/ 223595 h 965939"/>
                <a:gd name="connsiteX215" fmla="*/ 1498602 w 1498602"/>
                <a:gd name="connsiteY215" fmla="*/ 227164 h 965939"/>
                <a:gd name="connsiteX216" fmla="*/ 1495712 w 1498602"/>
                <a:gd name="connsiteY216" fmla="*/ 262514 h 965939"/>
                <a:gd name="connsiteX217" fmla="*/ 1492725 w 1498602"/>
                <a:gd name="connsiteY217" fmla="*/ 297933 h 965939"/>
                <a:gd name="connsiteX218" fmla="*/ 1489765 w 1498602"/>
                <a:gd name="connsiteY218" fmla="*/ 333381 h 965939"/>
                <a:gd name="connsiteX219" fmla="*/ 1486805 w 1498602"/>
                <a:gd name="connsiteY219" fmla="*/ 368828 h 965939"/>
                <a:gd name="connsiteX220" fmla="*/ 1483804 w 1498602"/>
                <a:gd name="connsiteY220" fmla="*/ 404261 h 965939"/>
                <a:gd name="connsiteX221" fmla="*/ 1480844 w 1498602"/>
                <a:gd name="connsiteY221" fmla="*/ 439612 h 965939"/>
                <a:gd name="connsiteX222" fmla="*/ 1477940 w 1498602"/>
                <a:gd name="connsiteY222" fmla="*/ 474990 h 965939"/>
                <a:gd name="connsiteX223" fmla="*/ 1474966 w 1498602"/>
                <a:gd name="connsiteY223" fmla="*/ 510326 h 965939"/>
                <a:gd name="connsiteX224" fmla="*/ 1471979 w 1498602"/>
                <a:gd name="connsiteY224" fmla="*/ 545594 h 965939"/>
                <a:gd name="connsiteX225" fmla="*/ 1469019 w 1498602"/>
                <a:gd name="connsiteY225" fmla="*/ 580861 h 965939"/>
                <a:gd name="connsiteX226" fmla="*/ 1466143 w 1498602"/>
                <a:gd name="connsiteY226" fmla="*/ 616129 h 965939"/>
                <a:gd name="connsiteX227" fmla="*/ 1463141 w 1498602"/>
                <a:gd name="connsiteY227" fmla="*/ 651410 h 965939"/>
                <a:gd name="connsiteX228" fmla="*/ 1460251 w 1498602"/>
                <a:gd name="connsiteY228" fmla="*/ 686677 h 965939"/>
                <a:gd name="connsiteX229" fmla="*/ 1457277 w 1498602"/>
                <a:gd name="connsiteY229" fmla="*/ 721875 h 965939"/>
                <a:gd name="connsiteX230" fmla="*/ 1454387 w 1498602"/>
                <a:gd name="connsiteY230" fmla="*/ 757129 h 965939"/>
                <a:gd name="connsiteX231" fmla="*/ 1451441 w 1498602"/>
                <a:gd name="connsiteY231" fmla="*/ 792313 h 96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498602" h="965939">
                  <a:moveTo>
                    <a:pt x="1451441" y="792313"/>
                  </a:moveTo>
                  <a:lnTo>
                    <a:pt x="1447887" y="835174"/>
                  </a:lnTo>
                  <a:lnTo>
                    <a:pt x="1444221" y="877965"/>
                  </a:lnTo>
                  <a:lnTo>
                    <a:pt x="1440681" y="920825"/>
                  </a:lnTo>
                  <a:lnTo>
                    <a:pt x="1437126" y="963630"/>
                  </a:lnTo>
                  <a:lnTo>
                    <a:pt x="1437044" y="964211"/>
                  </a:lnTo>
                  <a:lnTo>
                    <a:pt x="1436960" y="964778"/>
                  </a:lnTo>
                  <a:lnTo>
                    <a:pt x="1436864" y="965345"/>
                  </a:lnTo>
                  <a:lnTo>
                    <a:pt x="1436781" y="965940"/>
                  </a:lnTo>
                  <a:lnTo>
                    <a:pt x="1435799" y="965857"/>
                  </a:lnTo>
                  <a:lnTo>
                    <a:pt x="1434734" y="965691"/>
                  </a:lnTo>
                  <a:lnTo>
                    <a:pt x="1433752" y="965608"/>
                  </a:lnTo>
                  <a:lnTo>
                    <a:pt x="1432659" y="965497"/>
                  </a:lnTo>
                  <a:lnTo>
                    <a:pt x="1404099" y="962952"/>
                  </a:lnTo>
                  <a:lnTo>
                    <a:pt x="1375429" y="960325"/>
                  </a:lnTo>
                  <a:lnTo>
                    <a:pt x="1346869" y="957586"/>
                  </a:lnTo>
                  <a:lnTo>
                    <a:pt x="1318310" y="954792"/>
                  </a:lnTo>
                  <a:lnTo>
                    <a:pt x="1289722" y="951985"/>
                  </a:lnTo>
                  <a:lnTo>
                    <a:pt x="1261149" y="949080"/>
                  </a:lnTo>
                  <a:lnTo>
                    <a:pt x="1232589" y="946024"/>
                  </a:lnTo>
                  <a:lnTo>
                    <a:pt x="1204002" y="943050"/>
                  </a:lnTo>
                  <a:lnTo>
                    <a:pt x="1175442" y="939897"/>
                  </a:lnTo>
                  <a:lnTo>
                    <a:pt x="1146938" y="936675"/>
                  </a:lnTo>
                  <a:lnTo>
                    <a:pt x="1118364" y="933480"/>
                  </a:lnTo>
                  <a:lnTo>
                    <a:pt x="1089805" y="930091"/>
                  </a:lnTo>
                  <a:lnTo>
                    <a:pt x="1061300" y="926717"/>
                  </a:lnTo>
                  <a:lnTo>
                    <a:pt x="1032810" y="923245"/>
                  </a:lnTo>
                  <a:lnTo>
                    <a:pt x="1004222" y="919691"/>
                  </a:lnTo>
                  <a:lnTo>
                    <a:pt x="975732" y="916137"/>
                  </a:lnTo>
                  <a:lnTo>
                    <a:pt x="947213" y="912389"/>
                  </a:lnTo>
                  <a:lnTo>
                    <a:pt x="918806" y="908696"/>
                  </a:lnTo>
                  <a:lnTo>
                    <a:pt x="890316" y="904879"/>
                  </a:lnTo>
                  <a:lnTo>
                    <a:pt x="861797" y="901020"/>
                  </a:lnTo>
                  <a:lnTo>
                    <a:pt x="833390" y="897051"/>
                  </a:lnTo>
                  <a:lnTo>
                    <a:pt x="804885" y="892998"/>
                  </a:lnTo>
                  <a:lnTo>
                    <a:pt x="776464" y="888946"/>
                  </a:lnTo>
                  <a:lnTo>
                    <a:pt x="748057" y="884811"/>
                  </a:lnTo>
                  <a:lnTo>
                    <a:pt x="719635" y="880510"/>
                  </a:lnTo>
                  <a:lnTo>
                    <a:pt x="691214" y="876222"/>
                  </a:lnTo>
                  <a:lnTo>
                    <a:pt x="662806" y="871921"/>
                  </a:lnTo>
                  <a:lnTo>
                    <a:pt x="634371" y="867454"/>
                  </a:lnTo>
                  <a:lnTo>
                    <a:pt x="606060" y="863000"/>
                  </a:lnTo>
                  <a:lnTo>
                    <a:pt x="577653" y="858381"/>
                  </a:lnTo>
                  <a:lnTo>
                    <a:pt x="549300" y="853748"/>
                  </a:lnTo>
                  <a:lnTo>
                    <a:pt x="520976" y="849046"/>
                  </a:lnTo>
                  <a:lnTo>
                    <a:pt x="517186" y="871921"/>
                  </a:lnTo>
                  <a:lnTo>
                    <a:pt x="513300" y="894796"/>
                  </a:lnTo>
                  <a:lnTo>
                    <a:pt x="509427" y="917672"/>
                  </a:lnTo>
                  <a:lnTo>
                    <a:pt x="505638" y="940533"/>
                  </a:lnTo>
                  <a:lnTo>
                    <a:pt x="497852" y="934240"/>
                  </a:lnTo>
                  <a:lnTo>
                    <a:pt x="493066" y="927740"/>
                  </a:lnTo>
                  <a:lnTo>
                    <a:pt x="489415" y="920618"/>
                  </a:lnTo>
                  <a:lnTo>
                    <a:pt x="483565" y="901463"/>
                  </a:lnTo>
                  <a:lnTo>
                    <a:pt x="479678" y="894105"/>
                  </a:lnTo>
                  <a:lnTo>
                    <a:pt x="475958" y="889485"/>
                  </a:lnTo>
                  <a:lnTo>
                    <a:pt x="471505" y="888420"/>
                  </a:lnTo>
                  <a:lnTo>
                    <a:pt x="465447" y="889734"/>
                  </a:lnTo>
                  <a:lnTo>
                    <a:pt x="460593" y="893123"/>
                  </a:lnTo>
                  <a:lnTo>
                    <a:pt x="457882" y="900149"/>
                  </a:lnTo>
                  <a:lnTo>
                    <a:pt x="452253" y="908004"/>
                  </a:lnTo>
                  <a:lnTo>
                    <a:pt x="451340" y="915238"/>
                  </a:lnTo>
                  <a:lnTo>
                    <a:pt x="452599" y="919221"/>
                  </a:lnTo>
                  <a:lnTo>
                    <a:pt x="451603" y="921032"/>
                  </a:lnTo>
                  <a:lnTo>
                    <a:pt x="448629" y="922194"/>
                  </a:lnTo>
                  <a:lnTo>
                    <a:pt x="428409" y="915901"/>
                  </a:lnTo>
                  <a:lnTo>
                    <a:pt x="409808" y="916413"/>
                  </a:lnTo>
                  <a:lnTo>
                    <a:pt x="397996" y="911462"/>
                  </a:lnTo>
                  <a:lnTo>
                    <a:pt x="374070" y="908668"/>
                  </a:lnTo>
                  <a:lnTo>
                    <a:pt x="354071" y="902624"/>
                  </a:lnTo>
                  <a:lnTo>
                    <a:pt x="346893" y="902528"/>
                  </a:lnTo>
                  <a:lnTo>
                    <a:pt x="341693" y="905501"/>
                  </a:lnTo>
                  <a:lnTo>
                    <a:pt x="334252" y="914187"/>
                  </a:lnTo>
                  <a:lnTo>
                    <a:pt x="332427" y="915666"/>
                  </a:lnTo>
                  <a:lnTo>
                    <a:pt x="330048" y="915583"/>
                  </a:lnTo>
                  <a:lnTo>
                    <a:pt x="297823" y="904173"/>
                  </a:lnTo>
                  <a:lnTo>
                    <a:pt x="289068" y="902444"/>
                  </a:lnTo>
                  <a:lnTo>
                    <a:pt x="278640" y="906995"/>
                  </a:lnTo>
                  <a:lnTo>
                    <a:pt x="274768" y="910950"/>
                  </a:lnTo>
                  <a:lnTo>
                    <a:pt x="273039" y="916731"/>
                  </a:lnTo>
                  <a:lnTo>
                    <a:pt x="270633" y="917976"/>
                  </a:lnTo>
                  <a:lnTo>
                    <a:pt x="267742" y="917146"/>
                  </a:lnTo>
                  <a:lnTo>
                    <a:pt x="261145" y="911946"/>
                  </a:lnTo>
                  <a:lnTo>
                    <a:pt x="254617" y="904104"/>
                  </a:lnTo>
                  <a:lnTo>
                    <a:pt x="251630" y="898724"/>
                  </a:lnTo>
                  <a:lnTo>
                    <a:pt x="252805" y="887895"/>
                  </a:lnTo>
                  <a:lnTo>
                    <a:pt x="248822" y="874687"/>
                  </a:lnTo>
                  <a:lnTo>
                    <a:pt x="249804" y="863609"/>
                  </a:lnTo>
                  <a:lnTo>
                    <a:pt x="247591" y="853789"/>
                  </a:lnTo>
                  <a:lnTo>
                    <a:pt x="243207" y="843458"/>
                  </a:lnTo>
                  <a:lnTo>
                    <a:pt x="238325" y="836363"/>
                  </a:lnTo>
                  <a:lnTo>
                    <a:pt x="232627" y="833154"/>
                  </a:lnTo>
                  <a:lnTo>
                    <a:pt x="221244" y="832325"/>
                  </a:lnTo>
                  <a:lnTo>
                    <a:pt x="219101" y="830900"/>
                  </a:lnTo>
                  <a:lnTo>
                    <a:pt x="209350" y="816544"/>
                  </a:lnTo>
                  <a:lnTo>
                    <a:pt x="206709" y="810500"/>
                  </a:lnTo>
                  <a:lnTo>
                    <a:pt x="206557" y="805466"/>
                  </a:lnTo>
                  <a:lnTo>
                    <a:pt x="212835" y="794651"/>
                  </a:lnTo>
                  <a:lnTo>
                    <a:pt x="212905" y="788026"/>
                  </a:lnTo>
                  <a:lnTo>
                    <a:pt x="211356" y="779534"/>
                  </a:lnTo>
                  <a:lnTo>
                    <a:pt x="208437" y="772107"/>
                  </a:lnTo>
                  <a:lnTo>
                    <a:pt x="202684" y="765095"/>
                  </a:lnTo>
                  <a:lnTo>
                    <a:pt x="198798" y="751458"/>
                  </a:lnTo>
                  <a:lnTo>
                    <a:pt x="190624" y="731819"/>
                  </a:lnTo>
                  <a:lnTo>
                    <a:pt x="190112" y="717685"/>
                  </a:lnTo>
                  <a:lnTo>
                    <a:pt x="187982" y="705625"/>
                  </a:lnTo>
                  <a:lnTo>
                    <a:pt x="188895" y="694229"/>
                  </a:lnTo>
                  <a:lnTo>
                    <a:pt x="185991" y="686539"/>
                  </a:lnTo>
                  <a:lnTo>
                    <a:pt x="188038" y="677978"/>
                  </a:lnTo>
                  <a:lnTo>
                    <a:pt x="187789" y="675392"/>
                  </a:lnTo>
                  <a:lnTo>
                    <a:pt x="186737" y="674078"/>
                  </a:lnTo>
                  <a:lnTo>
                    <a:pt x="180030" y="667702"/>
                  </a:lnTo>
                  <a:lnTo>
                    <a:pt x="172838" y="657219"/>
                  </a:lnTo>
                  <a:lnTo>
                    <a:pt x="168800" y="654425"/>
                  </a:lnTo>
                  <a:lnTo>
                    <a:pt x="166988" y="653927"/>
                  </a:lnTo>
                  <a:lnTo>
                    <a:pt x="165411" y="655918"/>
                  </a:lnTo>
                  <a:lnTo>
                    <a:pt x="163945" y="659791"/>
                  </a:lnTo>
                  <a:lnTo>
                    <a:pt x="146989" y="671353"/>
                  </a:lnTo>
                  <a:lnTo>
                    <a:pt x="133684" y="675654"/>
                  </a:lnTo>
                  <a:lnTo>
                    <a:pt x="126493" y="681117"/>
                  </a:lnTo>
                  <a:lnTo>
                    <a:pt x="120545" y="683344"/>
                  </a:lnTo>
                  <a:lnTo>
                    <a:pt x="117738" y="683081"/>
                  </a:lnTo>
                  <a:lnTo>
                    <a:pt x="114211" y="680205"/>
                  </a:lnTo>
                  <a:lnTo>
                    <a:pt x="103686" y="667813"/>
                  </a:lnTo>
                  <a:lnTo>
                    <a:pt x="94365" y="661271"/>
                  </a:lnTo>
                  <a:lnTo>
                    <a:pt x="93701" y="658961"/>
                  </a:lnTo>
                  <a:lnTo>
                    <a:pt x="96010" y="650774"/>
                  </a:lnTo>
                  <a:lnTo>
                    <a:pt x="102690" y="642199"/>
                  </a:lnTo>
                  <a:lnTo>
                    <a:pt x="101459" y="623763"/>
                  </a:lnTo>
                  <a:lnTo>
                    <a:pt x="104087" y="618079"/>
                  </a:lnTo>
                  <a:lnTo>
                    <a:pt x="108803" y="614524"/>
                  </a:lnTo>
                  <a:lnTo>
                    <a:pt x="121195" y="610389"/>
                  </a:lnTo>
                  <a:lnTo>
                    <a:pt x="122938" y="607567"/>
                  </a:lnTo>
                  <a:lnTo>
                    <a:pt x="123851" y="590570"/>
                  </a:lnTo>
                  <a:lnTo>
                    <a:pt x="118969" y="583046"/>
                  </a:lnTo>
                  <a:lnTo>
                    <a:pt x="117973" y="579243"/>
                  </a:lnTo>
                  <a:lnTo>
                    <a:pt x="122592" y="566118"/>
                  </a:lnTo>
                  <a:lnTo>
                    <a:pt x="121680" y="556796"/>
                  </a:lnTo>
                  <a:lnTo>
                    <a:pt x="128138" y="550337"/>
                  </a:lnTo>
                  <a:lnTo>
                    <a:pt x="131112" y="537461"/>
                  </a:lnTo>
                  <a:lnTo>
                    <a:pt x="137723" y="525056"/>
                  </a:lnTo>
                  <a:lnTo>
                    <a:pt x="145910" y="505984"/>
                  </a:lnTo>
                  <a:lnTo>
                    <a:pt x="146809" y="497298"/>
                  </a:lnTo>
                  <a:lnTo>
                    <a:pt x="153904" y="489138"/>
                  </a:lnTo>
                  <a:lnTo>
                    <a:pt x="157459" y="480287"/>
                  </a:lnTo>
                  <a:lnTo>
                    <a:pt x="159035" y="473773"/>
                  </a:lnTo>
                  <a:lnTo>
                    <a:pt x="159035" y="469624"/>
                  </a:lnTo>
                  <a:lnTo>
                    <a:pt x="157555" y="467715"/>
                  </a:lnTo>
                  <a:lnTo>
                    <a:pt x="153835" y="466968"/>
                  </a:lnTo>
                  <a:lnTo>
                    <a:pt x="135814" y="467051"/>
                  </a:lnTo>
                  <a:lnTo>
                    <a:pt x="130448" y="465405"/>
                  </a:lnTo>
                  <a:lnTo>
                    <a:pt x="126008" y="462598"/>
                  </a:lnTo>
                  <a:lnTo>
                    <a:pt x="123754" y="458877"/>
                  </a:lnTo>
                  <a:lnTo>
                    <a:pt x="124515" y="451271"/>
                  </a:lnTo>
                  <a:lnTo>
                    <a:pt x="121693" y="445586"/>
                  </a:lnTo>
                  <a:lnTo>
                    <a:pt x="119813" y="444328"/>
                  </a:lnTo>
                  <a:lnTo>
                    <a:pt x="111376" y="445655"/>
                  </a:lnTo>
                  <a:lnTo>
                    <a:pt x="109827" y="445171"/>
                  </a:lnTo>
                  <a:lnTo>
                    <a:pt x="109163" y="443609"/>
                  </a:lnTo>
                  <a:lnTo>
                    <a:pt x="107337" y="436666"/>
                  </a:lnTo>
                  <a:lnTo>
                    <a:pt x="97352" y="421632"/>
                  </a:lnTo>
                  <a:lnTo>
                    <a:pt x="94282" y="406198"/>
                  </a:lnTo>
                  <a:lnTo>
                    <a:pt x="84697" y="391247"/>
                  </a:lnTo>
                  <a:lnTo>
                    <a:pt x="76772" y="371843"/>
                  </a:lnTo>
                  <a:lnTo>
                    <a:pt x="60259" y="340379"/>
                  </a:lnTo>
                  <a:lnTo>
                    <a:pt x="56138" y="333865"/>
                  </a:lnTo>
                  <a:lnTo>
                    <a:pt x="41270" y="320961"/>
                  </a:lnTo>
                  <a:lnTo>
                    <a:pt x="30856" y="304766"/>
                  </a:lnTo>
                  <a:lnTo>
                    <a:pt x="19542" y="292291"/>
                  </a:lnTo>
                  <a:lnTo>
                    <a:pt x="18560" y="290313"/>
                  </a:lnTo>
                  <a:lnTo>
                    <a:pt x="18643" y="289345"/>
                  </a:lnTo>
                  <a:lnTo>
                    <a:pt x="19639" y="288667"/>
                  </a:lnTo>
                  <a:lnTo>
                    <a:pt x="23996" y="287008"/>
                  </a:lnTo>
                  <a:lnTo>
                    <a:pt x="26001" y="282236"/>
                  </a:lnTo>
                  <a:lnTo>
                    <a:pt x="23111" y="271158"/>
                  </a:lnTo>
                  <a:lnTo>
                    <a:pt x="27730" y="261905"/>
                  </a:lnTo>
                  <a:lnTo>
                    <a:pt x="27398" y="247522"/>
                  </a:lnTo>
                  <a:lnTo>
                    <a:pt x="26499" y="242654"/>
                  </a:lnTo>
                  <a:lnTo>
                    <a:pt x="19805" y="227869"/>
                  </a:lnTo>
                  <a:lnTo>
                    <a:pt x="16265" y="214398"/>
                  </a:lnTo>
                  <a:lnTo>
                    <a:pt x="9073" y="201038"/>
                  </a:lnTo>
                  <a:lnTo>
                    <a:pt x="0" y="179878"/>
                  </a:lnTo>
                  <a:lnTo>
                    <a:pt x="10069" y="134957"/>
                  </a:lnTo>
                  <a:lnTo>
                    <a:pt x="20220" y="89925"/>
                  </a:lnTo>
                  <a:lnTo>
                    <a:pt x="30302" y="44921"/>
                  </a:lnTo>
                  <a:lnTo>
                    <a:pt x="40385" y="0"/>
                  </a:lnTo>
                  <a:lnTo>
                    <a:pt x="62513" y="4937"/>
                  </a:lnTo>
                  <a:lnTo>
                    <a:pt x="113727" y="16181"/>
                  </a:lnTo>
                  <a:lnTo>
                    <a:pt x="164927" y="27149"/>
                  </a:lnTo>
                  <a:lnTo>
                    <a:pt x="216210" y="37978"/>
                  </a:lnTo>
                  <a:lnTo>
                    <a:pt x="267604" y="48475"/>
                  </a:lnTo>
                  <a:lnTo>
                    <a:pt x="279166" y="50882"/>
                  </a:lnTo>
                  <a:lnTo>
                    <a:pt x="318970" y="58793"/>
                  </a:lnTo>
                  <a:lnTo>
                    <a:pt x="370432" y="68806"/>
                  </a:lnTo>
                  <a:lnTo>
                    <a:pt x="421895" y="78626"/>
                  </a:lnTo>
                  <a:lnTo>
                    <a:pt x="473441" y="88196"/>
                  </a:lnTo>
                  <a:lnTo>
                    <a:pt x="524987" y="97449"/>
                  </a:lnTo>
                  <a:lnTo>
                    <a:pt x="576602" y="106549"/>
                  </a:lnTo>
                  <a:lnTo>
                    <a:pt x="628299" y="115373"/>
                  </a:lnTo>
                  <a:lnTo>
                    <a:pt x="679997" y="123975"/>
                  </a:lnTo>
                  <a:lnTo>
                    <a:pt x="731681" y="132315"/>
                  </a:lnTo>
                  <a:lnTo>
                    <a:pt x="770766" y="138525"/>
                  </a:lnTo>
                  <a:lnTo>
                    <a:pt x="783476" y="140406"/>
                  </a:lnTo>
                  <a:lnTo>
                    <a:pt x="835257" y="148317"/>
                  </a:lnTo>
                  <a:lnTo>
                    <a:pt x="887134" y="155937"/>
                  </a:lnTo>
                  <a:lnTo>
                    <a:pt x="939081" y="163281"/>
                  </a:lnTo>
                  <a:lnTo>
                    <a:pt x="990973" y="170376"/>
                  </a:lnTo>
                  <a:lnTo>
                    <a:pt x="1042920" y="177319"/>
                  </a:lnTo>
                  <a:lnTo>
                    <a:pt x="1094949" y="183944"/>
                  </a:lnTo>
                  <a:lnTo>
                    <a:pt x="1146993" y="190389"/>
                  </a:lnTo>
                  <a:lnTo>
                    <a:pt x="1199023" y="196488"/>
                  </a:lnTo>
                  <a:lnTo>
                    <a:pt x="1251053" y="202449"/>
                  </a:lnTo>
                  <a:lnTo>
                    <a:pt x="1303179" y="208050"/>
                  </a:lnTo>
                  <a:lnTo>
                    <a:pt x="1355306" y="213513"/>
                  </a:lnTo>
                  <a:lnTo>
                    <a:pt x="1407502" y="218727"/>
                  </a:lnTo>
                  <a:lnTo>
                    <a:pt x="1459615" y="223595"/>
                  </a:lnTo>
                  <a:lnTo>
                    <a:pt x="1498602" y="227164"/>
                  </a:lnTo>
                  <a:lnTo>
                    <a:pt x="1495712" y="262514"/>
                  </a:lnTo>
                  <a:lnTo>
                    <a:pt x="1492725" y="297933"/>
                  </a:lnTo>
                  <a:lnTo>
                    <a:pt x="1489765" y="333381"/>
                  </a:lnTo>
                  <a:lnTo>
                    <a:pt x="1486805" y="368828"/>
                  </a:lnTo>
                  <a:lnTo>
                    <a:pt x="1483804" y="404261"/>
                  </a:lnTo>
                  <a:lnTo>
                    <a:pt x="1480844" y="439612"/>
                  </a:lnTo>
                  <a:lnTo>
                    <a:pt x="1477940" y="474990"/>
                  </a:lnTo>
                  <a:lnTo>
                    <a:pt x="1474966" y="510326"/>
                  </a:lnTo>
                  <a:lnTo>
                    <a:pt x="1471979" y="545594"/>
                  </a:lnTo>
                  <a:lnTo>
                    <a:pt x="1469019" y="580861"/>
                  </a:lnTo>
                  <a:lnTo>
                    <a:pt x="1466143" y="616129"/>
                  </a:lnTo>
                  <a:lnTo>
                    <a:pt x="1463141" y="651410"/>
                  </a:lnTo>
                  <a:lnTo>
                    <a:pt x="1460251" y="686677"/>
                  </a:lnTo>
                  <a:lnTo>
                    <a:pt x="1457277" y="721875"/>
                  </a:lnTo>
                  <a:lnTo>
                    <a:pt x="1454387" y="757129"/>
                  </a:lnTo>
                  <a:lnTo>
                    <a:pt x="1451441" y="792313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57150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MT</a:t>
              </a:r>
            </a:p>
          </p:txBody>
        </p:sp>
        <p:sp>
          <p:nvSpPr>
            <p:cNvPr id="37" name="Freeform: Shape 410">
              <a:extLst>
                <a:ext uri="{FF2B5EF4-FFF2-40B4-BE49-F238E27FC236}">
                  <a16:creationId xmlns:a16="http://schemas.microsoft.com/office/drawing/2014/main" id="{264D2BB6-CFF4-BF94-CD56-934693D8911E}"/>
                </a:ext>
              </a:extLst>
            </p:cNvPr>
            <p:cNvSpPr/>
            <p:nvPr/>
          </p:nvSpPr>
          <p:spPr>
            <a:xfrm>
              <a:off x="7713662" y="3402944"/>
              <a:ext cx="557678" cy="546033"/>
            </a:xfrm>
            <a:custGeom>
              <a:avLst/>
              <a:gdLst>
                <a:gd name="connsiteX0" fmla="*/ 404234 w 661658"/>
                <a:gd name="connsiteY0" fmla="*/ 141263 h 647841"/>
                <a:gd name="connsiteX1" fmla="*/ 408120 w 661658"/>
                <a:gd name="connsiteY1" fmla="*/ 164484 h 647841"/>
                <a:gd name="connsiteX2" fmla="*/ 411993 w 661658"/>
                <a:gd name="connsiteY2" fmla="*/ 187609 h 647841"/>
                <a:gd name="connsiteX3" fmla="*/ 415879 w 661658"/>
                <a:gd name="connsiteY3" fmla="*/ 210830 h 647841"/>
                <a:gd name="connsiteX4" fmla="*/ 419738 w 661658"/>
                <a:gd name="connsiteY4" fmla="*/ 234037 h 647841"/>
                <a:gd name="connsiteX5" fmla="*/ 435200 w 661658"/>
                <a:gd name="connsiteY5" fmla="*/ 217275 h 647841"/>
                <a:gd name="connsiteX6" fmla="*/ 443609 w 661658"/>
                <a:gd name="connsiteY6" fmla="*/ 210747 h 647841"/>
                <a:gd name="connsiteX7" fmla="*/ 468655 w 661658"/>
                <a:gd name="connsiteY7" fmla="*/ 175383 h 647841"/>
                <a:gd name="connsiteX8" fmla="*/ 472611 w 661658"/>
                <a:gd name="connsiteY8" fmla="*/ 174498 h 647841"/>
                <a:gd name="connsiteX9" fmla="*/ 483938 w 661658"/>
                <a:gd name="connsiteY9" fmla="*/ 176710 h 647841"/>
                <a:gd name="connsiteX10" fmla="*/ 501779 w 661658"/>
                <a:gd name="connsiteY10" fmla="*/ 151525 h 647841"/>
                <a:gd name="connsiteX11" fmla="*/ 502914 w 661658"/>
                <a:gd name="connsiteY11" fmla="*/ 143352 h 647841"/>
                <a:gd name="connsiteX12" fmla="*/ 504947 w 661658"/>
                <a:gd name="connsiteY12" fmla="*/ 140364 h 647841"/>
                <a:gd name="connsiteX13" fmla="*/ 507795 w 661658"/>
                <a:gd name="connsiteY13" fmla="*/ 140115 h 647841"/>
                <a:gd name="connsiteX14" fmla="*/ 509843 w 661658"/>
                <a:gd name="connsiteY14" fmla="*/ 141858 h 647841"/>
                <a:gd name="connsiteX15" fmla="*/ 509663 w 661658"/>
                <a:gd name="connsiteY15" fmla="*/ 146380 h 647841"/>
                <a:gd name="connsiteX16" fmla="*/ 511723 w 661658"/>
                <a:gd name="connsiteY16" fmla="*/ 148137 h 647841"/>
                <a:gd name="connsiteX17" fmla="*/ 521654 w 661658"/>
                <a:gd name="connsiteY17" fmla="*/ 151512 h 647841"/>
                <a:gd name="connsiteX18" fmla="*/ 534778 w 661658"/>
                <a:gd name="connsiteY18" fmla="*/ 151830 h 647841"/>
                <a:gd name="connsiteX19" fmla="*/ 536522 w 661658"/>
                <a:gd name="connsiteY19" fmla="*/ 151760 h 647841"/>
                <a:gd name="connsiteX20" fmla="*/ 547572 w 661658"/>
                <a:gd name="connsiteY20" fmla="*/ 149534 h 647841"/>
                <a:gd name="connsiteX21" fmla="*/ 551707 w 661658"/>
                <a:gd name="connsiteY21" fmla="*/ 144486 h 647841"/>
                <a:gd name="connsiteX22" fmla="*/ 552634 w 661658"/>
                <a:gd name="connsiteY22" fmla="*/ 135828 h 647841"/>
                <a:gd name="connsiteX23" fmla="*/ 556658 w 661658"/>
                <a:gd name="connsiteY23" fmla="*/ 130102 h 647841"/>
                <a:gd name="connsiteX24" fmla="*/ 567556 w 661658"/>
                <a:gd name="connsiteY24" fmla="*/ 125815 h 647841"/>
                <a:gd name="connsiteX25" fmla="*/ 585979 w 661658"/>
                <a:gd name="connsiteY25" fmla="*/ 113423 h 647841"/>
                <a:gd name="connsiteX26" fmla="*/ 597859 w 661658"/>
                <a:gd name="connsiteY26" fmla="*/ 112510 h 647841"/>
                <a:gd name="connsiteX27" fmla="*/ 609339 w 661658"/>
                <a:gd name="connsiteY27" fmla="*/ 118955 h 647841"/>
                <a:gd name="connsiteX28" fmla="*/ 620084 w 661658"/>
                <a:gd name="connsiteY28" fmla="*/ 121029 h 647841"/>
                <a:gd name="connsiteX29" fmla="*/ 630167 w 661658"/>
                <a:gd name="connsiteY29" fmla="*/ 118637 h 647841"/>
                <a:gd name="connsiteX30" fmla="*/ 634468 w 661658"/>
                <a:gd name="connsiteY30" fmla="*/ 119854 h 647841"/>
                <a:gd name="connsiteX31" fmla="*/ 632988 w 661658"/>
                <a:gd name="connsiteY31" fmla="*/ 124667 h 647841"/>
                <a:gd name="connsiteX32" fmla="*/ 636640 w 661658"/>
                <a:gd name="connsiteY32" fmla="*/ 129023 h 647841"/>
                <a:gd name="connsiteX33" fmla="*/ 645463 w 661658"/>
                <a:gd name="connsiteY33" fmla="*/ 133090 h 647841"/>
                <a:gd name="connsiteX34" fmla="*/ 649101 w 661658"/>
                <a:gd name="connsiteY34" fmla="*/ 137709 h 647841"/>
                <a:gd name="connsiteX35" fmla="*/ 647537 w 661658"/>
                <a:gd name="connsiteY35" fmla="*/ 143075 h 647841"/>
                <a:gd name="connsiteX36" fmla="*/ 649101 w 661658"/>
                <a:gd name="connsiteY36" fmla="*/ 146463 h 647841"/>
                <a:gd name="connsiteX37" fmla="*/ 653623 w 661658"/>
                <a:gd name="connsiteY37" fmla="*/ 147874 h 647841"/>
                <a:gd name="connsiteX38" fmla="*/ 657108 w 661658"/>
                <a:gd name="connsiteY38" fmla="*/ 152673 h 647841"/>
                <a:gd name="connsiteX39" fmla="*/ 659680 w 661658"/>
                <a:gd name="connsiteY39" fmla="*/ 160681 h 647841"/>
                <a:gd name="connsiteX40" fmla="*/ 661658 w 661658"/>
                <a:gd name="connsiteY40" fmla="*/ 161760 h 647841"/>
                <a:gd name="connsiteX41" fmla="*/ 656956 w 661658"/>
                <a:gd name="connsiteY41" fmla="*/ 185188 h 647841"/>
                <a:gd name="connsiteX42" fmla="*/ 653761 w 661658"/>
                <a:gd name="connsiteY42" fmla="*/ 201066 h 647841"/>
                <a:gd name="connsiteX43" fmla="*/ 635395 w 661658"/>
                <a:gd name="connsiteY43" fmla="*/ 191481 h 647841"/>
                <a:gd name="connsiteX44" fmla="*/ 607747 w 661658"/>
                <a:gd name="connsiteY44" fmla="*/ 176932 h 647841"/>
                <a:gd name="connsiteX45" fmla="*/ 595674 w 661658"/>
                <a:gd name="connsiteY45" fmla="*/ 170570 h 647841"/>
                <a:gd name="connsiteX46" fmla="*/ 574693 w 661658"/>
                <a:gd name="connsiteY46" fmla="*/ 159422 h 647841"/>
                <a:gd name="connsiteX47" fmla="*/ 572135 w 661658"/>
                <a:gd name="connsiteY47" fmla="*/ 167596 h 647841"/>
                <a:gd name="connsiteX48" fmla="*/ 572701 w 661658"/>
                <a:gd name="connsiteY48" fmla="*/ 181565 h 647841"/>
                <a:gd name="connsiteX49" fmla="*/ 569991 w 661658"/>
                <a:gd name="connsiteY49" fmla="*/ 195755 h 647841"/>
                <a:gd name="connsiteX50" fmla="*/ 569147 w 661658"/>
                <a:gd name="connsiteY50" fmla="*/ 215007 h 647841"/>
                <a:gd name="connsiteX51" fmla="*/ 554293 w 661658"/>
                <a:gd name="connsiteY51" fmla="*/ 248144 h 647841"/>
                <a:gd name="connsiteX52" fmla="*/ 541320 w 661658"/>
                <a:gd name="connsiteY52" fmla="*/ 265086 h 647841"/>
                <a:gd name="connsiteX53" fmla="*/ 536424 w 661658"/>
                <a:gd name="connsiteY53" fmla="*/ 265681 h 647841"/>
                <a:gd name="connsiteX54" fmla="*/ 532801 w 661658"/>
                <a:gd name="connsiteY54" fmla="*/ 269318 h 647841"/>
                <a:gd name="connsiteX55" fmla="*/ 527587 w 661658"/>
                <a:gd name="connsiteY55" fmla="*/ 279290 h 647841"/>
                <a:gd name="connsiteX56" fmla="*/ 520160 w 661658"/>
                <a:gd name="connsiteY56" fmla="*/ 288557 h 647841"/>
                <a:gd name="connsiteX57" fmla="*/ 502650 w 661658"/>
                <a:gd name="connsiteY57" fmla="*/ 291516 h 647841"/>
                <a:gd name="connsiteX58" fmla="*/ 496787 w 661658"/>
                <a:gd name="connsiteY58" fmla="*/ 298293 h 647841"/>
                <a:gd name="connsiteX59" fmla="*/ 493800 w 661658"/>
                <a:gd name="connsiteY59" fmla="*/ 307795 h 647841"/>
                <a:gd name="connsiteX60" fmla="*/ 491822 w 661658"/>
                <a:gd name="connsiteY60" fmla="*/ 321016 h 647841"/>
                <a:gd name="connsiteX61" fmla="*/ 486898 w 661658"/>
                <a:gd name="connsiteY61" fmla="*/ 332178 h 647841"/>
                <a:gd name="connsiteX62" fmla="*/ 482832 w 661658"/>
                <a:gd name="connsiteY62" fmla="*/ 350184 h 647841"/>
                <a:gd name="connsiteX63" fmla="*/ 479181 w 661658"/>
                <a:gd name="connsiteY63" fmla="*/ 360087 h 647841"/>
                <a:gd name="connsiteX64" fmla="*/ 471007 w 661658"/>
                <a:gd name="connsiteY64" fmla="*/ 366546 h 647841"/>
                <a:gd name="connsiteX65" fmla="*/ 457855 w 661658"/>
                <a:gd name="connsiteY65" fmla="*/ 368164 h 647841"/>
                <a:gd name="connsiteX66" fmla="*/ 441174 w 661658"/>
                <a:gd name="connsiteY66" fmla="*/ 364402 h 647841"/>
                <a:gd name="connsiteX67" fmla="*/ 436956 w 661658"/>
                <a:gd name="connsiteY67" fmla="*/ 357266 h 647841"/>
                <a:gd name="connsiteX68" fmla="*/ 431770 w 661658"/>
                <a:gd name="connsiteY68" fmla="*/ 353407 h 647841"/>
                <a:gd name="connsiteX69" fmla="*/ 425173 w 661658"/>
                <a:gd name="connsiteY69" fmla="*/ 351250 h 647841"/>
                <a:gd name="connsiteX70" fmla="*/ 419364 w 661658"/>
                <a:gd name="connsiteY70" fmla="*/ 353255 h 647841"/>
                <a:gd name="connsiteX71" fmla="*/ 416156 w 661658"/>
                <a:gd name="connsiteY71" fmla="*/ 359036 h 647841"/>
                <a:gd name="connsiteX72" fmla="*/ 414192 w 661658"/>
                <a:gd name="connsiteY72" fmla="*/ 385549 h 647841"/>
                <a:gd name="connsiteX73" fmla="*/ 406654 w 661658"/>
                <a:gd name="connsiteY73" fmla="*/ 399587 h 647841"/>
                <a:gd name="connsiteX74" fmla="*/ 404746 w 661658"/>
                <a:gd name="connsiteY74" fmla="*/ 412781 h 647841"/>
                <a:gd name="connsiteX75" fmla="*/ 394663 w 661658"/>
                <a:gd name="connsiteY75" fmla="*/ 430705 h 647841"/>
                <a:gd name="connsiteX76" fmla="*/ 389186 w 661658"/>
                <a:gd name="connsiteY76" fmla="*/ 456844 h 647841"/>
                <a:gd name="connsiteX77" fmla="*/ 365356 w 661658"/>
                <a:gd name="connsiteY77" fmla="*/ 502429 h 647841"/>
                <a:gd name="connsiteX78" fmla="*/ 359299 w 661658"/>
                <a:gd name="connsiteY78" fmla="*/ 517131 h 647841"/>
                <a:gd name="connsiteX79" fmla="*/ 356021 w 661658"/>
                <a:gd name="connsiteY79" fmla="*/ 531459 h 647841"/>
                <a:gd name="connsiteX80" fmla="*/ 361290 w 661658"/>
                <a:gd name="connsiteY80" fmla="*/ 536424 h 647841"/>
                <a:gd name="connsiteX81" fmla="*/ 363504 w 661658"/>
                <a:gd name="connsiteY81" fmla="*/ 540642 h 647841"/>
                <a:gd name="connsiteX82" fmla="*/ 358566 w 661658"/>
                <a:gd name="connsiteY82" fmla="*/ 551721 h 647841"/>
                <a:gd name="connsiteX83" fmla="*/ 356920 w 661658"/>
                <a:gd name="connsiteY83" fmla="*/ 562467 h 647841"/>
                <a:gd name="connsiteX84" fmla="*/ 350033 w 661658"/>
                <a:gd name="connsiteY84" fmla="*/ 570544 h 647841"/>
                <a:gd name="connsiteX85" fmla="*/ 337903 w 661658"/>
                <a:gd name="connsiteY85" fmla="*/ 580100 h 647841"/>
                <a:gd name="connsiteX86" fmla="*/ 333035 w 661658"/>
                <a:gd name="connsiteY86" fmla="*/ 575191 h 647841"/>
                <a:gd name="connsiteX87" fmla="*/ 330574 w 661658"/>
                <a:gd name="connsiteY87" fmla="*/ 574596 h 647841"/>
                <a:gd name="connsiteX88" fmla="*/ 302041 w 661658"/>
                <a:gd name="connsiteY88" fmla="*/ 592202 h 647841"/>
                <a:gd name="connsiteX89" fmla="*/ 294794 w 661658"/>
                <a:gd name="connsiteY89" fmla="*/ 593253 h 647841"/>
                <a:gd name="connsiteX90" fmla="*/ 286704 w 661658"/>
                <a:gd name="connsiteY90" fmla="*/ 590611 h 647841"/>
                <a:gd name="connsiteX91" fmla="*/ 283550 w 661658"/>
                <a:gd name="connsiteY91" fmla="*/ 591455 h 647841"/>
                <a:gd name="connsiteX92" fmla="*/ 280964 w 661658"/>
                <a:gd name="connsiteY92" fmla="*/ 593156 h 647841"/>
                <a:gd name="connsiteX93" fmla="*/ 280093 w 661658"/>
                <a:gd name="connsiteY93" fmla="*/ 596157 h 647841"/>
                <a:gd name="connsiteX94" fmla="*/ 281739 w 661658"/>
                <a:gd name="connsiteY94" fmla="*/ 606821 h 647841"/>
                <a:gd name="connsiteX95" fmla="*/ 276469 w 661658"/>
                <a:gd name="connsiteY95" fmla="*/ 613169 h 647841"/>
                <a:gd name="connsiteX96" fmla="*/ 272652 w 661658"/>
                <a:gd name="connsiteY96" fmla="*/ 615575 h 647841"/>
                <a:gd name="connsiteX97" fmla="*/ 256470 w 661658"/>
                <a:gd name="connsiteY97" fmla="*/ 619793 h 647841"/>
                <a:gd name="connsiteX98" fmla="*/ 239957 w 661658"/>
                <a:gd name="connsiteY98" fmla="*/ 628189 h 647841"/>
                <a:gd name="connsiteX99" fmla="*/ 232820 w 661658"/>
                <a:gd name="connsiteY99" fmla="*/ 629323 h 647841"/>
                <a:gd name="connsiteX100" fmla="*/ 212932 w 661658"/>
                <a:gd name="connsiteY100" fmla="*/ 619517 h 647841"/>
                <a:gd name="connsiteX101" fmla="*/ 204427 w 661658"/>
                <a:gd name="connsiteY101" fmla="*/ 630429 h 647841"/>
                <a:gd name="connsiteX102" fmla="*/ 195589 w 661658"/>
                <a:gd name="connsiteY102" fmla="*/ 636528 h 647841"/>
                <a:gd name="connsiteX103" fmla="*/ 185438 w 661658"/>
                <a:gd name="connsiteY103" fmla="*/ 646956 h 647841"/>
                <a:gd name="connsiteX104" fmla="*/ 181939 w 661658"/>
                <a:gd name="connsiteY104" fmla="*/ 647841 h 647841"/>
                <a:gd name="connsiteX105" fmla="*/ 171220 w 661658"/>
                <a:gd name="connsiteY105" fmla="*/ 647026 h 647841"/>
                <a:gd name="connsiteX106" fmla="*/ 156518 w 661658"/>
                <a:gd name="connsiteY106" fmla="*/ 640249 h 647841"/>
                <a:gd name="connsiteX107" fmla="*/ 144569 w 661658"/>
                <a:gd name="connsiteY107" fmla="*/ 636929 h 647841"/>
                <a:gd name="connsiteX108" fmla="*/ 136949 w 661658"/>
                <a:gd name="connsiteY108" fmla="*/ 632421 h 647841"/>
                <a:gd name="connsiteX109" fmla="*/ 130420 w 661658"/>
                <a:gd name="connsiteY109" fmla="*/ 626045 h 647841"/>
                <a:gd name="connsiteX110" fmla="*/ 124819 w 661658"/>
                <a:gd name="connsiteY110" fmla="*/ 615105 h 647841"/>
                <a:gd name="connsiteX111" fmla="*/ 119024 w 661658"/>
                <a:gd name="connsiteY111" fmla="*/ 608508 h 647841"/>
                <a:gd name="connsiteX112" fmla="*/ 120103 w 661658"/>
                <a:gd name="connsiteY112" fmla="*/ 601911 h 647841"/>
                <a:gd name="connsiteX113" fmla="*/ 118043 w 661658"/>
                <a:gd name="connsiteY113" fmla="*/ 596296 h 647841"/>
                <a:gd name="connsiteX114" fmla="*/ 97228 w 661658"/>
                <a:gd name="connsiteY114" fmla="*/ 593751 h 647841"/>
                <a:gd name="connsiteX115" fmla="*/ 68474 w 661658"/>
                <a:gd name="connsiteY115" fmla="*/ 576546 h 647841"/>
                <a:gd name="connsiteX116" fmla="*/ 48241 w 661658"/>
                <a:gd name="connsiteY116" fmla="*/ 553339 h 647841"/>
                <a:gd name="connsiteX117" fmla="*/ 41229 w 661658"/>
                <a:gd name="connsiteY117" fmla="*/ 542178 h 647841"/>
                <a:gd name="connsiteX118" fmla="*/ 34023 w 661658"/>
                <a:gd name="connsiteY118" fmla="*/ 535069 h 647841"/>
                <a:gd name="connsiteX119" fmla="*/ 31312 w 661658"/>
                <a:gd name="connsiteY119" fmla="*/ 527061 h 647841"/>
                <a:gd name="connsiteX120" fmla="*/ 12821 w 661658"/>
                <a:gd name="connsiteY120" fmla="*/ 508321 h 647841"/>
                <a:gd name="connsiteX121" fmla="*/ 7358 w 661658"/>
                <a:gd name="connsiteY121" fmla="*/ 499829 h 647841"/>
                <a:gd name="connsiteX122" fmla="*/ 6182 w 661658"/>
                <a:gd name="connsiteY122" fmla="*/ 494048 h 647841"/>
                <a:gd name="connsiteX123" fmla="*/ 9502 w 661658"/>
                <a:gd name="connsiteY123" fmla="*/ 482306 h 647841"/>
                <a:gd name="connsiteX124" fmla="*/ 9668 w 661658"/>
                <a:gd name="connsiteY124" fmla="*/ 476802 h 647841"/>
                <a:gd name="connsiteX125" fmla="*/ 4066 w 661658"/>
                <a:gd name="connsiteY125" fmla="*/ 450109 h 647841"/>
                <a:gd name="connsiteX126" fmla="*/ 0 w 661658"/>
                <a:gd name="connsiteY126" fmla="*/ 445572 h 647841"/>
                <a:gd name="connsiteX127" fmla="*/ 17357 w 661658"/>
                <a:gd name="connsiteY127" fmla="*/ 449113 h 647841"/>
                <a:gd name="connsiteX128" fmla="*/ 32626 w 661658"/>
                <a:gd name="connsiteY128" fmla="*/ 443332 h 647841"/>
                <a:gd name="connsiteX129" fmla="*/ 41229 w 661658"/>
                <a:gd name="connsiteY129" fmla="*/ 433499 h 647841"/>
                <a:gd name="connsiteX130" fmla="*/ 43124 w 661658"/>
                <a:gd name="connsiteY130" fmla="*/ 419793 h 647841"/>
                <a:gd name="connsiteX131" fmla="*/ 47438 w 661658"/>
                <a:gd name="connsiteY131" fmla="*/ 411356 h 647841"/>
                <a:gd name="connsiteX132" fmla="*/ 54201 w 661658"/>
                <a:gd name="connsiteY132" fmla="*/ 408175 h 647841"/>
                <a:gd name="connsiteX133" fmla="*/ 56525 w 661658"/>
                <a:gd name="connsiteY133" fmla="*/ 401869 h 647841"/>
                <a:gd name="connsiteX134" fmla="*/ 53289 w 661658"/>
                <a:gd name="connsiteY134" fmla="*/ 387997 h 647841"/>
                <a:gd name="connsiteX135" fmla="*/ 49568 w 661658"/>
                <a:gd name="connsiteY135" fmla="*/ 378661 h 647841"/>
                <a:gd name="connsiteX136" fmla="*/ 53109 w 661658"/>
                <a:gd name="connsiteY136" fmla="*/ 363891 h 647841"/>
                <a:gd name="connsiteX137" fmla="*/ 62721 w 661658"/>
                <a:gd name="connsiteY137" fmla="*/ 340531 h 647841"/>
                <a:gd name="connsiteX138" fmla="*/ 71461 w 661658"/>
                <a:gd name="connsiteY138" fmla="*/ 330200 h 647841"/>
                <a:gd name="connsiteX139" fmla="*/ 79290 w 661658"/>
                <a:gd name="connsiteY139" fmla="*/ 333007 h 647841"/>
                <a:gd name="connsiteX140" fmla="*/ 84808 w 661658"/>
                <a:gd name="connsiteY140" fmla="*/ 339037 h 647841"/>
                <a:gd name="connsiteX141" fmla="*/ 87893 w 661658"/>
                <a:gd name="connsiteY141" fmla="*/ 348304 h 647841"/>
                <a:gd name="connsiteX142" fmla="*/ 89524 w 661658"/>
                <a:gd name="connsiteY142" fmla="*/ 349272 h 647841"/>
                <a:gd name="connsiteX143" fmla="*/ 91516 w 661658"/>
                <a:gd name="connsiteY143" fmla="*/ 348774 h 647841"/>
                <a:gd name="connsiteX144" fmla="*/ 95900 w 661658"/>
                <a:gd name="connsiteY144" fmla="*/ 340697 h 647841"/>
                <a:gd name="connsiteX145" fmla="*/ 100354 w 661658"/>
                <a:gd name="connsiteY145" fmla="*/ 337046 h 647841"/>
                <a:gd name="connsiteX146" fmla="*/ 102414 w 661658"/>
                <a:gd name="connsiteY146" fmla="*/ 337475 h 647841"/>
                <a:gd name="connsiteX147" fmla="*/ 104544 w 661658"/>
                <a:gd name="connsiteY147" fmla="*/ 336977 h 647841"/>
                <a:gd name="connsiteX148" fmla="*/ 104143 w 661658"/>
                <a:gd name="connsiteY148" fmla="*/ 332260 h 647841"/>
                <a:gd name="connsiteX149" fmla="*/ 98292 w 661658"/>
                <a:gd name="connsiteY149" fmla="*/ 319869 h 647841"/>
                <a:gd name="connsiteX150" fmla="*/ 97380 w 661658"/>
                <a:gd name="connsiteY150" fmla="*/ 312276 h 647841"/>
                <a:gd name="connsiteX151" fmla="*/ 101501 w 661658"/>
                <a:gd name="connsiteY151" fmla="*/ 309205 h 647841"/>
                <a:gd name="connsiteX152" fmla="*/ 104986 w 661658"/>
                <a:gd name="connsiteY152" fmla="*/ 299787 h 647841"/>
                <a:gd name="connsiteX153" fmla="*/ 107697 w 661658"/>
                <a:gd name="connsiteY153" fmla="*/ 283937 h 647841"/>
                <a:gd name="connsiteX154" fmla="*/ 112579 w 661658"/>
                <a:gd name="connsiteY154" fmla="*/ 275266 h 647841"/>
                <a:gd name="connsiteX155" fmla="*/ 119688 w 661658"/>
                <a:gd name="connsiteY155" fmla="*/ 273800 h 647841"/>
                <a:gd name="connsiteX156" fmla="*/ 126368 w 661658"/>
                <a:gd name="connsiteY156" fmla="*/ 266345 h 647841"/>
                <a:gd name="connsiteX157" fmla="*/ 132841 w 661658"/>
                <a:gd name="connsiteY157" fmla="*/ 253137 h 647841"/>
                <a:gd name="connsiteX158" fmla="*/ 139645 w 661658"/>
                <a:gd name="connsiteY158" fmla="*/ 248518 h 647841"/>
                <a:gd name="connsiteX159" fmla="*/ 147100 w 661658"/>
                <a:gd name="connsiteY159" fmla="*/ 252473 h 647841"/>
                <a:gd name="connsiteX160" fmla="*/ 155522 w 661658"/>
                <a:gd name="connsiteY160" fmla="*/ 251491 h 647841"/>
                <a:gd name="connsiteX161" fmla="*/ 164789 w 661658"/>
                <a:gd name="connsiteY161" fmla="*/ 245530 h 647841"/>
                <a:gd name="connsiteX162" fmla="*/ 180058 w 661658"/>
                <a:gd name="connsiteY162" fmla="*/ 230179 h 647841"/>
                <a:gd name="connsiteX163" fmla="*/ 201190 w 661658"/>
                <a:gd name="connsiteY163" fmla="*/ 205146 h 647841"/>
                <a:gd name="connsiteX164" fmla="*/ 210844 w 661658"/>
                <a:gd name="connsiteY164" fmla="*/ 186240 h 647841"/>
                <a:gd name="connsiteX165" fmla="*/ 208922 w 661658"/>
                <a:gd name="connsiteY165" fmla="*/ 173267 h 647841"/>
                <a:gd name="connsiteX166" fmla="*/ 213250 w 661658"/>
                <a:gd name="connsiteY166" fmla="*/ 140226 h 647841"/>
                <a:gd name="connsiteX167" fmla="*/ 223582 w 661658"/>
                <a:gd name="connsiteY167" fmla="*/ 87048 h 647841"/>
                <a:gd name="connsiteX168" fmla="*/ 227288 w 661658"/>
                <a:gd name="connsiteY168" fmla="*/ 53178 h 647841"/>
                <a:gd name="connsiteX169" fmla="*/ 224494 w 661658"/>
                <a:gd name="connsiteY169" fmla="*/ 38462 h 647841"/>
                <a:gd name="connsiteX170" fmla="*/ 219778 w 661658"/>
                <a:gd name="connsiteY170" fmla="*/ 26928 h 647841"/>
                <a:gd name="connsiteX171" fmla="*/ 213250 w 661658"/>
                <a:gd name="connsiteY171" fmla="*/ 18477 h 647841"/>
                <a:gd name="connsiteX172" fmla="*/ 214994 w 661658"/>
                <a:gd name="connsiteY172" fmla="*/ 10663 h 647841"/>
                <a:gd name="connsiteX173" fmla="*/ 229930 w 661658"/>
                <a:gd name="connsiteY173" fmla="*/ 0 h 647841"/>
                <a:gd name="connsiteX174" fmla="*/ 233387 w 661658"/>
                <a:gd name="connsiteY174" fmla="*/ 20815 h 647841"/>
                <a:gd name="connsiteX175" fmla="*/ 237039 w 661658"/>
                <a:gd name="connsiteY175" fmla="*/ 41712 h 647841"/>
                <a:gd name="connsiteX176" fmla="*/ 240579 w 661658"/>
                <a:gd name="connsiteY176" fmla="*/ 62693 h 647841"/>
                <a:gd name="connsiteX177" fmla="*/ 244230 w 661658"/>
                <a:gd name="connsiteY177" fmla="*/ 83604 h 647841"/>
                <a:gd name="connsiteX178" fmla="*/ 247868 w 661658"/>
                <a:gd name="connsiteY178" fmla="*/ 104488 h 647841"/>
                <a:gd name="connsiteX179" fmla="*/ 251409 w 661658"/>
                <a:gd name="connsiteY179" fmla="*/ 125400 h 647841"/>
                <a:gd name="connsiteX180" fmla="*/ 255046 w 661658"/>
                <a:gd name="connsiteY180" fmla="*/ 146380 h 647841"/>
                <a:gd name="connsiteX181" fmla="*/ 258697 w 661658"/>
                <a:gd name="connsiteY181" fmla="*/ 167292 h 647841"/>
                <a:gd name="connsiteX182" fmla="*/ 276871 w 661658"/>
                <a:gd name="connsiteY182" fmla="*/ 164125 h 647841"/>
                <a:gd name="connsiteX183" fmla="*/ 295099 w 661658"/>
                <a:gd name="connsiteY183" fmla="*/ 160985 h 647841"/>
                <a:gd name="connsiteX184" fmla="*/ 313258 w 661658"/>
                <a:gd name="connsiteY184" fmla="*/ 157777 h 647841"/>
                <a:gd name="connsiteX185" fmla="*/ 331417 w 661658"/>
                <a:gd name="connsiteY185" fmla="*/ 154568 h 647841"/>
                <a:gd name="connsiteX186" fmla="*/ 349590 w 661658"/>
                <a:gd name="connsiteY186" fmla="*/ 151249 h 647841"/>
                <a:gd name="connsiteX187" fmla="*/ 367750 w 661658"/>
                <a:gd name="connsiteY187" fmla="*/ 148040 h 647841"/>
                <a:gd name="connsiteX188" fmla="*/ 385922 w 661658"/>
                <a:gd name="connsiteY188" fmla="*/ 144749 h 647841"/>
                <a:gd name="connsiteX189" fmla="*/ 404234 w 661658"/>
                <a:gd name="connsiteY189" fmla="*/ 141263 h 64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661658" h="647841">
                  <a:moveTo>
                    <a:pt x="404234" y="141263"/>
                  </a:moveTo>
                  <a:lnTo>
                    <a:pt x="408120" y="164484"/>
                  </a:lnTo>
                  <a:lnTo>
                    <a:pt x="411993" y="187609"/>
                  </a:lnTo>
                  <a:lnTo>
                    <a:pt x="415879" y="210830"/>
                  </a:lnTo>
                  <a:lnTo>
                    <a:pt x="419738" y="234037"/>
                  </a:lnTo>
                  <a:lnTo>
                    <a:pt x="435200" y="217275"/>
                  </a:lnTo>
                  <a:lnTo>
                    <a:pt x="443609" y="210747"/>
                  </a:lnTo>
                  <a:lnTo>
                    <a:pt x="468655" y="175383"/>
                  </a:lnTo>
                  <a:lnTo>
                    <a:pt x="472611" y="174498"/>
                  </a:lnTo>
                  <a:lnTo>
                    <a:pt x="483938" y="176710"/>
                  </a:lnTo>
                  <a:lnTo>
                    <a:pt x="501779" y="151525"/>
                  </a:lnTo>
                  <a:lnTo>
                    <a:pt x="502914" y="143352"/>
                  </a:lnTo>
                  <a:lnTo>
                    <a:pt x="504947" y="140364"/>
                  </a:lnTo>
                  <a:lnTo>
                    <a:pt x="507795" y="140115"/>
                  </a:lnTo>
                  <a:lnTo>
                    <a:pt x="509843" y="141858"/>
                  </a:lnTo>
                  <a:lnTo>
                    <a:pt x="509663" y="146380"/>
                  </a:lnTo>
                  <a:lnTo>
                    <a:pt x="511723" y="148137"/>
                  </a:lnTo>
                  <a:lnTo>
                    <a:pt x="521654" y="151512"/>
                  </a:lnTo>
                  <a:lnTo>
                    <a:pt x="534778" y="151830"/>
                  </a:lnTo>
                  <a:lnTo>
                    <a:pt x="536522" y="151760"/>
                  </a:lnTo>
                  <a:lnTo>
                    <a:pt x="547572" y="149534"/>
                  </a:lnTo>
                  <a:lnTo>
                    <a:pt x="551707" y="144486"/>
                  </a:lnTo>
                  <a:lnTo>
                    <a:pt x="552634" y="135828"/>
                  </a:lnTo>
                  <a:lnTo>
                    <a:pt x="556658" y="130102"/>
                  </a:lnTo>
                  <a:lnTo>
                    <a:pt x="567556" y="125815"/>
                  </a:lnTo>
                  <a:lnTo>
                    <a:pt x="585979" y="113423"/>
                  </a:lnTo>
                  <a:lnTo>
                    <a:pt x="597859" y="112510"/>
                  </a:lnTo>
                  <a:lnTo>
                    <a:pt x="609339" y="118955"/>
                  </a:lnTo>
                  <a:lnTo>
                    <a:pt x="620084" y="121029"/>
                  </a:lnTo>
                  <a:lnTo>
                    <a:pt x="630167" y="118637"/>
                  </a:lnTo>
                  <a:lnTo>
                    <a:pt x="634468" y="119854"/>
                  </a:lnTo>
                  <a:lnTo>
                    <a:pt x="632988" y="124667"/>
                  </a:lnTo>
                  <a:lnTo>
                    <a:pt x="636640" y="129023"/>
                  </a:lnTo>
                  <a:lnTo>
                    <a:pt x="645463" y="133090"/>
                  </a:lnTo>
                  <a:lnTo>
                    <a:pt x="649101" y="137709"/>
                  </a:lnTo>
                  <a:lnTo>
                    <a:pt x="647537" y="143075"/>
                  </a:lnTo>
                  <a:lnTo>
                    <a:pt x="649101" y="146463"/>
                  </a:lnTo>
                  <a:lnTo>
                    <a:pt x="653623" y="147874"/>
                  </a:lnTo>
                  <a:lnTo>
                    <a:pt x="657108" y="152673"/>
                  </a:lnTo>
                  <a:lnTo>
                    <a:pt x="659680" y="160681"/>
                  </a:lnTo>
                  <a:lnTo>
                    <a:pt x="661658" y="161760"/>
                  </a:lnTo>
                  <a:lnTo>
                    <a:pt x="656956" y="185188"/>
                  </a:lnTo>
                  <a:lnTo>
                    <a:pt x="653761" y="201066"/>
                  </a:lnTo>
                  <a:lnTo>
                    <a:pt x="635395" y="191481"/>
                  </a:lnTo>
                  <a:lnTo>
                    <a:pt x="607747" y="176932"/>
                  </a:lnTo>
                  <a:lnTo>
                    <a:pt x="595674" y="170570"/>
                  </a:lnTo>
                  <a:lnTo>
                    <a:pt x="574693" y="159422"/>
                  </a:lnTo>
                  <a:lnTo>
                    <a:pt x="572135" y="167596"/>
                  </a:lnTo>
                  <a:lnTo>
                    <a:pt x="572701" y="181565"/>
                  </a:lnTo>
                  <a:lnTo>
                    <a:pt x="569991" y="195755"/>
                  </a:lnTo>
                  <a:lnTo>
                    <a:pt x="569147" y="215007"/>
                  </a:lnTo>
                  <a:lnTo>
                    <a:pt x="554293" y="248144"/>
                  </a:lnTo>
                  <a:lnTo>
                    <a:pt x="541320" y="265086"/>
                  </a:lnTo>
                  <a:lnTo>
                    <a:pt x="536424" y="265681"/>
                  </a:lnTo>
                  <a:lnTo>
                    <a:pt x="532801" y="269318"/>
                  </a:lnTo>
                  <a:lnTo>
                    <a:pt x="527587" y="279290"/>
                  </a:lnTo>
                  <a:lnTo>
                    <a:pt x="520160" y="288557"/>
                  </a:lnTo>
                  <a:lnTo>
                    <a:pt x="502650" y="291516"/>
                  </a:lnTo>
                  <a:lnTo>
                    <a:pt x="496787" y="298293"/>
                  </a:lnTo>
                  <a:lnTo>
                    <a:pt x="493800" y="307795"/>
                  </a:lnTo>
                  <a:lnTo>
                    <a:pt x="491822" y="321016"/>
                  </a:lnTo>
                  <a:lnTo>
                    <a:pt x="486898" y="332178"/>
                  </a:lnTo>
                  <a:lnTo>
                    <a:pt x="482832" y="350184"/>
                  </a:lnTo>
                  <a:lnTo>
                    <a:pt x="479181" y="360087"/>
                  </a:lnTo>
                  <a:lnTo>
                    <a:pt x="471007" y="366546"/>
                  </a:lnTo>
                  <a:lnTo>
                    <a:pt x="457855" y="368164"/>
                  </a:lnTo>
                  <a:lnTo>
                    <a:pt x="441174" y="364402"/>
                  </a:lnTo>
                  <a:lnTo>
                    <a:pt x="436956" y="357266"/>
                  </a:lnTo>
                  <a:lnTo>
                    <a:pt x="431770" y="353407"/>
                  </a:lnTo>
                  <a:lnTo>
                    <a:pt x="425173" y="351250"/>
                  </a:lnTo>
                  <a:lnTo>
                    <a:pt x="419364" y="353255"/>
                  </a:lnTo>
                  <a:lnTo>
                    <a:pt x="416156" y="359036"/>
                  </a:lnTo>
                  <a:lnTo>
                    <a:pt x="414192" y="385549"/>
                  </a:lnTo>
                  <a:lnTo>
                    <a:pt x="406654" y="399587"/>
                  </a:lnTo>
                  <a:lnTo>
                    <a:pt x="404746" y="412781"/>
                  </a:lnTo>
                  <a:lnTo>
                    <a:pt x="394663" y="430705"/>
                  </a:lnTo>
                  <a:lnTo>
                    <a:pt x="389186" y="456844"/>
                  </a:lnTo>
                  <a:lnTo>
                    <a:pt x="365356" y="502429"/>
                  </a:lnTo>
                  <a:lnTo>
                    <a:pt x="359299" y="517131"/>
                  </a:lnTo>
                  <a:lnTo>
                    <a:pt x="356021" y="531459"/>
                  </a:lnTo>
                  <a:lnTo>
                    <a:pt x="361290" y="536424"/>
                  </a:lnTo>
                  <a:lnTo>
                    <a:pt x="363504" y="540642"/>
                  </a:lnTo>
                  <a:lnTo>
                    <a:pt x="358566" y="551721"/>
                  </a:lnTo>
                  <a:lnTo>
                    <a:pt x="356920" y="562467"/>
                  </a:lnTo>
                  <a:lnTo>
                    <a:pt x="350033" y="570544"/>
                  </a:lnTo>
                  <a:lnTo>
                    <a:pt x="337903" y="580100"/>
                  </a:lnTo>
                  <a:lnTo>
                    <a:pt x="333035" y="575191"/>
                  </a:lnTo>
                  <a:lnTo>
                    <a:pt x="330574" y="574596"/>
                  </a:lnTo>
                  <a:lnTo>
                    <a:pt x="302041" y="592202"/>
                  </a:lnTo>
                  <a:lnTo>
                    <a:pt x="294794" y="593253"/>
                  </a:lnTo>
                  <a:lnTo>
                    <a:pt x="286704" y="590611"/>
                  </a:lnTo>
                  <a:lnTo>
                    <a:pt x="283550" y="591455"/>
                  </a:lnTo>
                  <a:lnTo>
                    <a:pt x="280964" y="593156"/>
                  </a:lnTo>
                  <a:lnTo>
                    <a:pt x="280093" y="596157"/>
                  </a:lnTo>
                  <a:lnTo>
                    <a:pt x="281739" y="606821"/>
                  </a:lnTo>
                  <a:lnTo>
                    <a:pt x="276469" y="613169"/>
                  </a:lnTo>
                  <a:lnTo>
                    <a:pt x="272652" y="615575"/>
                  </a:lnTo>
                  <a:lnTo>
                    <a:pt x="256470" y="619793"/>
                  </a:lnTo>
                  <a:lnTo>
                    <a:pt x="239957" y="628189"/>
                  </a:lnTo>
                  <a:lnTo>
                    <a:pt x="232820" y="629323"/>
                  </a:lnTo>
                  <a:lnTo>
                    <a:pt x="212932" y="619517"/>
                  </a:lnTo>
                  <a:lnTo>
                    <a:pt x="204427" y="630429"/>
                  </a:lnTo>
                  <a:lnTo>
                    <a:pt x="195589" y="636528"/>
                  </a:lnTo>
                  <a:lnTo>
                    <a:pt x="185438" y="646956"/>
                  </a:lnTo>
                  <a:lnTo>
                    <a:pt x="181939" y="647841"/>
                  </a:lnTo>
                  <a:lnTo>
                    <a:pt x="171220" y="647026"/>
                  </a:lnTo>
                  <a:lnTo>
                    <a:pt x="156518" y="640249"/>
                  </a:lnTo>
                  <a:lnTo>
                    <a:pt x="144569" y="636929"/>
                  </a:lnTo>
                  <a:lnTo>
                    <a:pt x="136949" y="632421"/>
                  </a:lnTo>
                  <a:lnTo>
                    <a:pt x="130420" y="626045"/>
                  </a:lnTo>
                  <a:lnTo>
                    <a:pt x="124819" y="615105"/>
                  </a:lnTo>
                  <a:lnTo>
                    <a:pt x="119024" y="608508"/>
                  </a:lnTo>
                  <a:lnTo>
                    <a:pt x="120103" y="601911"/>
                  </a:lnTo>
                  <a:lnTo>
                    <a:pt x="118043" y="596296"/>
                  </a:lnTo>
                  <a:lnTo>
                    <a:pt x="97228" y="593751"/>
                  </a:lnTo>
                  <a:lnTo>
                    <a:pt x="68474" y="576546"/>
                  </a:lnTo>
                  <a:lnTo>
                    <a:pt x="48241" y="553339"/>
                  </a:lnTo>
                  <a:lnTo>
                    <a:pt x="41229" y="542178"/>
                  </a:lnTo>
                  <a:lnTo>
                    <a:pt x="34023" y="535069"/>
                  </a:lnTo>
                  <a:lnTo>
                    <a:pt x="31312" y="527061"/>
                  </a:lnTo>
                  <a:lnTo>
                    <a:pt x="12821" y="508321"/>
                  </a:lnTo>
                  <a:lnTo>
                    <a:pt x="7358" y="499829"/>
                  </a:lnTo>
                  <a:lnTo>
                    <a:pt x="6182" y="494048"/>
                  </a:lnTo>
                  <a:lnTo>
                    <a:pt x="9502" y="482306"/>
                  </a:lnTo>
                  <a:lnTo>
                    <a:pt x="9668" y="476802"/>
                  </a:lnTo>
                  <a:lnTo>
                    <a:pt x="4066" y="450109"/>
                  </a:lnTo>
                  <a:lnTo>
                    <a:pt x="0" y="445572"/>
                  </a:lnTo>
                  <a:lnTo>
                    <a:pt x="17357" y="449113"/>
                  </a:lnTo>
                  <a:lnTo>
                    <a:pt x="32626" y="443332"/>
                  </a:lnTo>
                  <a:lnTo>
                    <a:pt x="41229" y="433499"/>
                  </a:lnTo>
                  <a:lnTo>
                    <a:pt x="43124" y="419793"/>
                  </a:lnTo>
                  <a:lnTo>
                    <a:pt x="47438" y="411356"/>
                  </a:lnTo>
                  <a:lnTo>
                    <a:pt x="54201" y="408175"/>
                  </a:lnTo>
                  <a:lnTo>
                    <a:pt x="56525" y="401869"/>
                  </a:lnTo>
                  <a:lnTo>
                    <a:pt x="53289" y="387997"/>
                  </a:lnTo>
                  <a:lnTo>
                    <a:pt x="49568" y="378661"/>
                  </a:lnTo>
                  <a:lnTo>
                    <a:pt x="53109" y="363891"/>
                  </a:lnTo>
                  <a:lnTo>
                    <a:pt x="62721" y="340531"/>
                  </a:lnTo>
                  <a:lnTo>
                    <a:pt x="71461" y="330200"/>
                  </a:lnTo>
                  <a:lnTo>
                    <a:pt x="79290" y="333007"/>
                  </a:lnTo>
                  <a:lnTo>
                    <a:pt x="84808" y="339037"/>
                  </a:lnTo>
                  <a:lnTo>
                    <a:pt x="87893" y="348304"/>
                  </a:lnTo>
                  <a:lnTo>
                    <a:pt x="89524" y="349272"/>
                  </a:lnTo>
                  <a:lnTo>
                    <a:pt x="91516" y="348774"/>
                  </a:lnTo>
                  <a:lnTo>
                    <a:pt x="95900" y="340697"/>
                  </a:lnTo>
                  <a:lnTo>
                    <a:pt x="100354" y="337046"/>
                  </a:lnTo>
                  <a:lnTo>
                    <a:pt x="102414" y="337475"/>
                  </a:lnTo>
                  <a:lnTo>
                    <a:pt x="104544" y="336977"/>
                  </a:lnTo>
                  <a:lnTo>
                    <a:pt x="104143" y="332260"/>
                  </a:lnTo>
                  <a:lnTo>
                    <a:pt x="98292" y="319869"/>
                  </a:lnTo>
                  <a:lnTo>
                    <a:pt x="97380" y="312276"/>
                  </a:lnTo>
                  <a:lnTo>
                    <a:pt x="101501" y="309205"/>
                  </a:lnTo>
                  <a:lnTo>
                    <a:pt x="104986" y="299787"/>
                  </a:lnTo>
                  <a:lnTo>
                    <a:pt x="107697" y="283937"/>
                  </a:lnTo>
                  <a:lnTo>
                    <a:pt x="112579" y="275266"/>
                  </a:lnTo>
                  <a:lnTo>
                    <a:pt x="119688" y="273800"/>
                  </a:lnTo>
                  <a:lnTo>
                    <a:pt x="126368" y="266345"/>
                  </a:lnTo>
                  <a:lnTo>
                    <a:pt x="132841" y="253137"/>
                  </a:lnTo>
                  <a:lnTo>
                    <a:pt x="139645" y="248518"/>
                  </a:lnTo>
                  <a:lnTo>
                    <a:pt x="147100" y="252473"/>
                  </a:lnTo>
                  <a:lnTo>
                    <a:pt x="155522" y="251491"/>
                  </a:lnTo>
                  <a:lnTo>
                    <a:pt x="164789" y="245530"/>
                  </a:lnTo>
                  <a:lnTo>
                    <a:pt x="180058" y="230179"/>
                  </a:lnTo>
                  <a:lnTo>
                    <a:pt x="201190" y="205146"/>
                  </a:lnTo>
                  <a:lnTo>
                    <a:pt x="210844" y="186240"/>
                  </a:lnTo>
                  <a:lnTo>
                    <a:pt x="208922" y="173267"/>
                  </a:lnTo>
                  <a:lnTo>
                    <a:pt x="213250" y="140226"/>
                  </a:lnTo>
                  <a:lnTo>
                    <a:pt x="223582" y="87048"/>
                  </a:lnTo>
                  <a:lnTo>
                    <a:pt x="227288" y="53178"/>
                  </a:lnTo>
                  <a:lnTo>
                    <a:pt x="224494" y="38462"/>
                  </a:lnTo>
                  <a:lnTo>
                    <a:pt x="219778" y="26928"/>
                  </a:lnTo>
                  <a:lnTo>
                    <a:pt x="213250" y="18477"/>
                  </a:lnTo>
                  <a:lnTo>
                    <a:pt x="214994" y="10663"/>
                  </a:lnTo>
                  <a:lnTo>
                    <a:pt x="229930" y="0"/>
                  </a:lnTo>
                  <a:lnTo>
                    <a:pt x="233387" y="20815"/>
                  </a:lnTo>
                  <a:lnTo>
                    <a:pt x="237039" y="41712"/>
                  </a:lnTo>
                  <a:lnTo>
                    <a:pt x="240579" y="62693"/>
                  </a:lnTo>
                  <a:lnTo>
                    <a:pt x="244230" y="83604"/>
                  </a:lnTo>
                  <a:lnTo>
                    <a:pt x="247868" y="104488"/>
                  </a:lnTo>
                  <a:lnTo>
                    <a:pt x="251409" y="125400"/>
                  </a:lnTo>
                  <a:lnTo>
                    <a:pt x="255046" y="146380"/>
                  </a:lnTo>
                  <a:lnTo>
                    <a:pt x="258697" y="167292"/>
                  </a:lnTo>
                  <a:lnTo>
                    <a:pt x="276871" y="164125"/>
                  </a:lnTo>
                  <a:lnTo>
                    <a:pt x="295099" y="160985"/>
                  </a:lnTo>
                  <a:lnTo>
                    <a:pt x="313258" y="157777"/>
                  </a:lnTo>
                  <a:lnTo>
                    <a:pt x="331417" y="154568"/>
                  </a:lnTo>
                  <a:lnTo>
                    <a:pt x="349590" y="151249"/>
                  </a:lnTo>
                  <a:lnTo>
                    <a:pt x="367750" y="148040"/>
                  </a:lnTo>
                  <a:lnTo>
                    <a:pt x="385922" y="144749"/>
                  </a:lnTo>
                  <a:lnTo>
                    <a:pt x="404234" y="141263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WV</a:t>
              </a:r>
            </a:p>
          </p:txBody>
        </p:sp>
        <p:grpSp>
          <p:nvGrpSpPr>
            <p:cNvPr id="52" name="Graphic 36">
              <a:extLst>
                <a:ext uri="{FF2B5EF4-FFF2-40B4-BE49-F238E27FC236}">
                  <a16:creationId xmlns:a16="http://schemas.microsoft.com/office/drawing/2014/main" id="{809821F5-E183-C4EF-F008-9E380B68CEA4}"/>
                </a:ext>
              </a:extLst>
            </p:cNvPr>
            <p:cNvGrpSpPr/>
            <p:nvPr/>
          </p:nvGrpSpPr>
          <p:grpSpPr>
            <a:xfrm>
              <a:off x="3182132" y="5175111"/>
              <a:ext cx="723738" cy="520493"/>
              <a:chOff x="2622180" y="4974702"/>
              <a:chExt cx="858679" cy="617539"/>
            </a:xfrm>
            <a:solidFill>
              <a:schemeClr val="tx2"/>
            </a:solidFill>
          </p:grpSpPr>
          <p:sp>
            <p:nvSpPr>
              <p:cNvPr id="151" name="Freeform: Shape 726">
                <a:extLst>
                  <a:ext uri="{FF2B5EF4-FFF2-40B4-BE49-F238E27FC236}">
                    <a16:creationId xmlns:a16="http://schemas.microsoft.com/office/drawing/2014/main" id="{A2CB9D65-04A5-5C5A-222B-34FB6E49CD64}"/>
                  </a:ext>
                </a:extLst>
              </p:cNvPr>
              <p:cNvSpPr/>
              <p:nvPr/>
            </p:nvSpPr>
            <p:spPr>
              <a:xfrm>
                <a:off x="2622180" y="4974702"/>
                <a:ext cx="310615" cy="617539"/>
              </a:xfrm>
              <a:custGeom>
                <a:avLst/>
                <a:gdLst>
                  <a:gd name="connsiteX0" fmla="*/ 84158 w 310615"/>
                  <a:gd name="connsiteY0" fmla="*/ 60494 h 617539"/>
                  <a:gd name="connsiteX1" fmla="*/ 72194 w 310615"/>
                  <a:gd name="connsiteY1" fmla="*/ 59332 h 617539"/>
                  <a:gd name="connsiteX2" fmla="*/ 69622 w 310615"/>
                  <a:gd name="connsiteY2" fmla="*/ 53385 h 617539"/>
                  <a:gd name="connsiteX3" fmla="*/ 61946 w 310615"/>
                  <a:gd name="connsiteY3" fmla="*/ 45557 h 617539"/>
                  <a:gd name="connsiteX4" fmla="*/ 62029 w 310615"/>
                  <a:gd name="connsiteY4" fmla="*/ 38932 h 617539"/>
                  <a:gd name="connsiteX5" fmla="*/ 56234 w 310615"/>
                  <a:gd name="connsiteY5" fmla="*/ 28020 h 617539"/>
                  <a:gd name="connsiteX6" fmla="*/ 56746 w 310615"/>
                  <a:gd name="connsiteY6" fmla="*/ 20261 h 617539"/>
                  <a:gd name="connsiteX7" fmla="*/ 69788 w 310615"/>
                  <a:gd name="connsiteY7" fmla="*/ 15698 h 617539"/>
                  <a:gd name="connsiteX8" fmla="*/ 88846 w 310615"/>
                  <a:gd name="connsiteY8" fmla="*/ 18754 h 617539"/>
                  <a:gd name="connsiteX9" fmla="*/ 108112 w 310615"/>
                  <a:gd name="connsiteY9" fmla="*/ 35447 h 617539"/>
                  <a:gd name="connsiteX10" fmla="*/ 107116 w 310615"/>
                  <a:gd name="connsiteY10" fmla="*/ 44963 h 617539"/>
                  <a:gd name="connsiteX11" fmla="*/ 103742 w 310615"/>
                  <a:gd name="connsiteY11" fmla="*/ 49748 h 617539"/>
                  <a:gd name="connsiteX12" fmla="*/ 96951 w 310615"/>
                  <a:gd name="connsiteY12" fmla="*/ 52638 h 617539"/>
                  <a:gd name="connsiteX13" fmla="*/ 89856 w 310615"/>
                  <a:gd name="connsiteY13" fmla="*/ 58820 h 617539"/>
                  <a:gd name="connsiteX14" fmla="*/ 84158 w 310615"/>
                  <a:gd name="connsiteY14" fmla="*/ 60494 h 617539"/>
                  <a:gd name="connsiteX15" fmla="*/ 7607 w 310615"/>
                  <a:gd name="connsiteY15" fmla="*/ 10165 h 617539"/>
                  <a:gd name="connsiteX16" fmla="*/ 2406 w 310615"/>
                  <a:gd name="connsiteY16" fmla="*/ 12738 h 617539"/>
                  <a:gd name="connsiteX17" fmla="*/ 0 w 310615"/>
                  <a:gd name="connsiteY17" fmla="*/ 9626 h 617539"/>
                  <a:gd name="connsiteX18" fmla="*/ 2323 w 310615"/>
                  <a:gd name="connsiteY18" fmla="*/ 5325 h 617539"/>
                  <a:gd name="connsiteX19" fmla="*/ 8506 w 310615"/>
                  <a:gd name="connsiteY19" fmla="*/ 2005 h 617539"/>
                  <a:gd name="connsiteX20" fmla="*/ 17094 w 310615"/>
                  <a:gd name="connsiteY20" fmla="*/ 1895 h 617539"/>
                  <a:gd name="connsiteX21" fmla="*/ 28062 w 310615"/>
                  <a:gd name="connsiteY21" fmla="*/ 0 h 617539"/>
                  <a:gd name="connsiteX22" fmla="*/ 31713 w 310615"/>
                  <a:gd name="connsiteY22" fmla="*/ 4785 h 617539"/>
                  <a:gd name="connsiteX23" fmla="*/ 25669 w 310615"/>
                  <a:gd name="connsiteY23" fmla="*/ 7026 h 617539"/>
                  <a:gd name="connsiteX24" fmla="*/ 21465 w 310615"/>
                  <a:gd name="connsiteY24" fmla="*/ 11396 h 617539"/>
                  <a:gd name="connsiteX25" fmla="*/ 12959 w 310615"/>
                  <a:gd name="connsiteY25" fmla="*/ 8699 h 617539"/>
                  <a:gd name="connsiteX26" fmla="*/ 7607 w 310615"/>
                  <a:gd name="connsiteY26" fmla="*/ 10165 h 617539"/>
                  <a:gd name="connsiteX27" fmla="*/ 184746 w 310615"/>
                  <a:gd name="connsiteY27" fmla="*/ 217731 h 617539"/>
                  <a:gd name="connsiteX28" fmla="*/ 187318 w 310615"/>
                  <a:gd name="connsiteY28" fmla="*/ 220705 h 617539"/>
                  <a:gd name="connsiteX29" fmla="*/ 191689 w 310615"/>
                  <a:gd name="connsiteY29" fmla="*/ 223194 h 617539"/>
                  <a:gd name="connsiteX30" fmla="*/ 186986 w 310615"/>
                  <a:gd name="connsiteY30" fmla="*/ 231783 h 617539"/>
                  <a:gd name="connsiteX31" fmla="*/ 188148 w 310615"/>
                  <a:gd name="connsiteY31" fmla="*/ 239611 h 617539"/>
                  <a:gd name="connsiteX32" fmla="*/ 187816 w 310615"/>
                  <a:gd name="connsiteY32" fmla="*/ 243414 h 617539"/>
                  <a:gd name="connsiteX33" fmla="*/ 180790 w 310615"/>
                  <a:gd name="connsiteY33" fmla="*/ 242114 h 617539"/>
                  <a:gd name="connsiteX34" fmla="*/ 170376 w 310615"/>
                  <a:gd name="connsiteY34" fmla="*/ 235476 h 617539"/>
                  <a:gd name="connsiteX35" fmla="*/ 167679 w 310615"/>
                  <a:gd name="connsiteY35" fmla="*/ 229805 h 617539"/>
                  <a:gd name="connsiteX36" fmla="*/ 166836 w 310615"/>
                  <a:gd name="connsiteY36" fmla="*/ 221355 h 617539"/>
                  <a:gd name="connsiteX37" fmla="*/ 160792 w 310615"/>
                  <a:gd name="connsiteY37" fmla="*/ 218658 h 617539"/>
                  <a:gd name="connsiteX38" fmla="*/ 162935 w 310615"/>
                  <a:gd name="connsiteY38" fmla="*/ 214205 h 617539"/>
                  <a:gd name="connsiteX39" fmla="*/ 162935 w 310615"/>
                  <a:gd name="connsiteY39" fmla="*/ 212393 h 617539"/>
                  <a:gd name="connsiteX40" fmla="*/ 158717 w 310615"/>
                  <a:gd name="connsiteY40" fmla="*/ 210636 h 617539"/>
                  <a:gd name="connsiteX41" fmla="*/ 157984 w 310615"/>
                  <a:gd name="connsiteY41" fmla="*/ 218063 h 617539"/>
                  <a:gd name="connsiteX42" fmla="*/ 149050 w 310615"/>
                  <a:gd name="connsiteY42" fmla="*/ 211397 h 617539"/>
                  <a:gd name="connsiteX43" fmla="*/ 146823 w 310615"/>
                  <a:gd name="connsiteY43" fmla="*/ 208589 h 617539"/>
                  <a:gd name="connsiteX44" fmla="*/ 148884 w 310615"/>
                  <a:gd name="connsiteY44" fmla="*/ 201135 h 617539"/>
                  <a:gd name="connsiteX45" fmla="*/ 148552 w 310615"/>
                  <a:gd name="connsiteY45" fmla="*/ 183391 h 617539"/>
                  <a:gd name="connsiteX46" fmla="*/ 151940 w 310615"/>
                  <a:gd name="connsiteY46" fmla="*/ 179366 h 617539"/>
                  <a:gd name="connsiteX47" fmla="*/ 152936 w 310615"/>
                  <a:gd name="connsiteY47" fmla="*/ 171994 h 617539"/>
                  <a:gd name="connsiteX48" fmla="*/ 167195 w 310615"/>
                  <a:gd name="connsiteY48" fmla="*/ 181344 h 617539"/>
                  <a:gd name="connsiteX49" fmla="*/ 183225 w 310615"/>
                  <a:gd name="connsiteY49" fmla="*/ 180099 h 617539"/>
                  <a:gd name="connsiteX50" fmla="*/ 189033 w 310615"/>
                  <a:gd name="connsiteY50" fmla="*/ 183308 h 617539"/>
                  <a:gd name="connsiteX51" fmla="*/ 187540 w 310615"/>
                  <a:gd name="connsiteY51" fmla="*/ 205132 h 617539"/>
                  <a:gd name="connsiteX52" fmla="*/ 184151 w 310615"/>
                  <a:gd name="connsiteY52" fmla="*/ 208838 h 617539"/>
                  <a:gd name="connsiteX53" fmla="*/ 183238 w 310615"/>
                  <a:gd name="connsiteY53" fmla="*/ 214371 h 617539"/>
                  <a:gd name="connsiteX54" fmla="*/ 184746 w 310615"/>
                  <a:gd name="connsiteY54" fmla="*/ 217731 h 617539"/>
                  <a:gd name="connsiteX55" fmla="*/ 218298 w 310615"/>
                  <a:gd name="connsiteY55" fmla="*/ 282070 h 617539"/>
                  <a:gd name="connsiteX56" fmla="*/ 234978 w 310615"/>
                  <a:gd name="connsiteY56" fmla="*/ 299676 h 617539"/>
                  <a:gd name="connsiteX57" fmla="*/ 240261 w 310615"/>
                  <a:gd name="connsiteY57" fmla="*/ 302055 h 617539"/>
                  <a:gd name="connsiteX58" fmla="*/ 241658 w 310615"/>
                  <a:gd name="connsiteY58" fmla="*/ 306674 h 617539"/>
                  <a:gd name="connsiteX59" fmla="*/ 256207 w 310615"/>
                  <a:gd name="connsiteY59" fmla="*/ 320311 h 617539"/>
                  <a:gd name="connsiteX60" fmla="*/ 258282 w 310615"/>
                  <a:gd name="connsiteY60" fmla="*/ 323201 h 617539"/>
                  <a:gd name="connsiteX61" fmla="*/ 251256 w 310615"/>
                  <a:gd name="connsiteY61" fmla="*/ 325580 h 617539"/>
                  <a:gd name="connsiteX62" fmla="*/ 237716 w 310615"/>
                  <a:gd name="connsiteY62" fmla="*/ 322178 h 617539"/>
                  <a:gd name="connsiteX63" fmla="*/ 226472 w 310615"/>
                  <a:gd name="connsiteY63" fmla="*/ 306910 h 617539"/>
                  <a:gd name="connsiteX64" fmla="*/ 203583 w 310615"/>
                  <a:gd name="connsiteY64" fmla="*/ 286440 h 617539"/>
                  <a:gd name="connsiteX65" fmla="*/ 207552 w 310615"/>
                  <a:gd name="connsiteY65" fmla="*/ 283494 h 617539"/>
                  <a:gd name="connsiteX66" fmla="*/ 211936 w 310615"/>
                  <a:gd name="connsiteY66" fmla="*/ 282623 h 617539"/>
                  <a:gd name="connsiteX67" fmla="*/ 215975 w 310615"/>
                  <a:gd name="connsiteY67" fmla="*/ 278253 h 617539"/>
                  <a:gd name="connsiteX68" fmla="*/ 218298 w 310615"/>
                  <a:gd name="connsiteY68" fmla="*/ 282070 h 617539"/>
                  <a:gd name="connsiteX69" fmla="*/ 261836 w 310615"/>
                  <a:gd name="connsiteY69" fmla="*/ 360308 h 617539"/>
                  <a:gd name="connsiteX70" fmla="*/ 262818 w 310615"/>
                  <a:gd name="connsiteY70" fmla="*/ 363849 h 617539"/>
                  <a:gd name="connsiteX71" fmla="*/ 274367 w 310615"/>
                  <a:gd name="connsiteY71" fmla="*/ 368787 h 617539"/>
                  <a:gd name="connsiteX72" fmla="*/ 281973 w 310615"/>
                  <a:gd name="connsiteY72" fmla="*/ 373240 h 617539"/>
                  <a:gd name="connsiteX73" fmla="*/ 288667 w 310615"/>
                  <a:gd name="connsiteY73" fmla="*/ 388605 h 617539"/>
                  <a:gd name="connsiteX74" fmla="*/ 289317 w 310615"/>
                  <a:gd name="connsiteY74" fmla="*/ 396032 h 617539"/>
                  <a:gd name="connsiteX75" fmla="*/ 293370 w 310615"/>
                  <a:gd name="connsiteY75" fmla="*/ 406626 h 617539"/>
                  <a:gd name="connsiteX76" fmla="*/ 293370 w 310615"/>
                  <a:gd name="connsiteY76" fmla="*/ 411979 h 617539"/>
                  <a:gd name="connsiteX77" fmla="*/ 288086 w 310615"/>
                  <a:gd name="connsiteY77" fmla="*/ 414385 h 617539"/>
                  <a:gd name="connsiteX78" fmla="*/ 274463 w 310615"/>
                  <a:gd name="connsiteY78" fmla="*/ 414551 h 617539"/>
                  <a:gd name="connsiteX79" fmla="*/ 261753 w 310615"/>
                  <a:gd name="connsiteY79" fmla="*/ 407124 h 617539"/>
                  <a:gd name="connsiteX80" fmla="*/ 252750 w 310615"/>
                  <a:gd name="connsiteY80" fmla="*/ 404662 h 617539"/>
                  <a:gd name="connsiteX81" fmla="*/ 244327 w 310615"/>
                  <a:gd name="connsiteY81" fmla="*/ 397042 h 617539"/>
                  <a:gd name="connsiteX82" fmla="*/ 242598 w 310615"/>
                  <a:gd name="connsiteY82" fmla="*/ 393722 h 617539"/>
                  <a:gd name="connsiteX83" fmla="*/ 248283 w 310615"/>
                  <a:gd name="connsiteY83" fmla="*/ 384594 h 617539"/>
                  <a:gd name="connsiteX84" fmla="*/ 252584 w 310615"/>
                  <a:gd name="connsiteY84" fmla="*/ 373336 h 617539"/>
                  <a:gd name="connsiteX85" fmla="*/ 246070 w 310615"/>
                  <a:gd name="connsiteY85" fmla="*/ 369907 h 617539"/>
                  <a:gd name="connsiteX86" fmla="*/ 242004 w 310615"/>
                  <a:gd name="connsiteY86" fmla="*/ 361774 h 617539"/>
                  <a:gd name="connsiteX87" fmla="*/ 241340 w 310615"/>
                  <a:gd name="connsiteY87" fmla="*/ 348995 h 617539"/>
                  <a:gd name="connsiteX88" fmla="*/ 244244 w 310615"/>
                  <a:gd name="connsiteY88" fmla="*/ 343892 h 617539"/>
                  <a:gd name="connsiteX89" fmla="*/ 253566 w 310615"/>
                  <a:gd name="connsiteY89" fmla="*/ 339563 h 617539"/>
                  <a:gd name="connsiteX90" fmla="*/ 260675 w 310615"/>
                  <a:gd name="connsiteY90" fmla="*/ 343698 h 617539"/>
                  <a:gd name="connsiteX91" fmla="*/ 262320 w 310615"/>
                  <a:gd name="connsiteY91" fmla="*/ 351374 h 617539"/>
                  <a:gd name="connsiteX92" fmla="*/ 261836 w 310615"/>
                  <a:gd name="connsiteY92" fmla="*/ 360308 h 617539"/>
                  <a:gd name="connsiteX93" fmla="*/ 217303 w 310615"/>
                  <a:gd name="connsiteY93" fmla="*/ 349880 h 617539"/>
                  <a:gd name="connsiteX94" fmla="*/ 209876 w 310615"/>
                  <a:gd name="connsiteY94" fmla="*/ 348401 h 617539"/>
                  <a:gd name="connsiteX95" fmla="*/ 205076 w 310615"/>
                  <a:gd name="connsiteY95" fmla="*/ 342536 h 617539"/>
                  <a:gd name="connsiteX96" fmla="*/ 208866 w 310615"/>
                  <a:gd name="connsiteY96" fmla="*/ 335027 h 617539"/>
                  <a:gd name="connsiteX97" fmla="*/ 209862 w 310615"/>
                  <a:gd name="connsiteY97" fmla="*/ 322386 h 617539"/>
                  <a:gd name="connsiteX98" fmla="*/ 220926 w 310615"/>
                  <a:gd name="connsiteY98" fmla="*/ 328416 h 617539"/>
                  <a:gd name="connsiteX99" fmla="*/ 224480 w 310615"/>
                  <a:gd name="connsiteY99" fmla="*/ 335109 h 617539"/>
                  <a:gd name="connsiteX100" fmla="*/ 225310 w 310615"/>
                  <a:gd name="connsiteY100" fmla="*/ 340005 h 617539"/>
                  <a:gd name="connsiteX101" fmla="*/ 225310 w 310615"/>
                  <a:gd name="connsiteY101" fmla="*/ 347169 h 617539"/>
                  <a:gd name="connsiteX102" fmla="*/ 217303 w 310615"/>
                  <a:gd name="connsiteY102" fmla="*/ 349880 h 617539"/>
                  <a:gd name="connsiteX103" fmla="*/ 200623 w 310615"/>
                  <a:gd name="connsiteY103" fmla="*/ 609061 h 617539"/>
                  <a:gd name="connsiteX104" fmla="*/ 192947 w 310615"/>
                  <a:gd name="connsiteY104" fmla="*/ 610541 h 617539"/>
                  <a:gd name="connsiteX105" fmla="*/ 188134 w 310615"/>
                  <a:gd name="connsiteY105" fmla="*/ 606240 h 617539"/>
                  <a:gd name="connsiteX106" fmla="*/ 177333 w 310615"/>
                  <a:gd name="connsiteY106" fmla="*/ 581954 h 617539"/>
                  <a:gd name="connsiteX107" fmla="*/ 179228 w 310615"/>
                  <a:gd name="connsiteY107" fmla="*/ 574845 h 617539"/>
                  <a:gd name="connsiteX108" fmla="*/ 199793 w 310615"/>
                  <a:gd name="connsiteY108" fmla="*/ 551043 h 617539"/>
                  <a:gd name="connsiteX109" fmla="*/ 208534 w 310615"/>
                  <a:gd name="connsiteY109" fmla="*/ 525623 h 617539"/>
                  <a:gd name="connsiteX110" fmla="*/ 212904 w 310615"/>
                  <a:gd name="connsiteY110" fmla="*/ 504393 h 617539"/>
                  <a:gd name="connsiteX111" fmla="*/ 224577 w 310615"/>
                  <a:gd name="connsiteY111" fmla="*/ 500742 h 617539"/>
                  <a:gd name="connsiteX112" fmla="*/ 236541 w 310615"/>
                  <a:gd name="connsiteY112" fmla="*/ 500341 h 617539"/>
                  <a:gd name="connsiteX113" fmla="*/ 253552 w 310615"/>
                  <a:gd name="connsiteY113" fmla="*/ 495071 h 617539"/>
                  <a:gd name="connsiteX114" fmla="*/ 258337 w 310615"/>
                  <a:gd name="connsiteY114" fmla="*/ 475239 h 617539"/>
                  <a:gd name="connsiteX115" fmla="*/ 266926 w 310615"/>
                  <a:gd name="connsiteY115" fmla="*/ 467646 h 617539"/>
                  <a:gd name="connsiteX116" fmla="*/ 271974 w 310615"/>
                  <a:gd name="connsiteY116" fmla="*/ 469098 h 617539"/>
                  <a:gd name="connsiteX117" fmla="*/ 282692 w 310615"/>
                  <a:gd name="connsiteY117" fmla="*/ 494656 h 617539"/>
                  <a:gd name="connsiteX118" fmla="*/ 308887 w 310615"/>
                  <a:gd name="connsiteY118" fmla="*/ 540656 h 617539"/>
                  <a:gd name="connsiteX119" fmla="*/ 310450 w 310615"/>
                  <a:gd name="connsiteY119" fmla="*/ 560046 h 617539"/>
                  <a:gd name="connsiteX120" fmla="*/ 302926 w 310615"/>
                  <a:gd name="connsiteY120" fmla="*/ 573821 h 617539"/>
                  <a:gd name="connsiteX121" fmla="*/ 308818 w 310615"/>
                  <a:gd name="connsiteY121" fmla="*/ 580764 h 617539"/>
                  <a:gd name="connsiteX122" fmla="*/ 305734 w 310615"/>
                  <a:gd name="connsiteY122" fmla="*/ 591842 h 617539"/>
                  <a:gd name="connsiteX123" fmla="*/ 310367 w 310615"/>
                  <a:gd name="connsiteY123" fmla="*/ 607083 h 617539"/>
                  <a:gd name="connsiteX124" fmla="*/ 310616 w 310615"/>
                  <a:gd name="connsiteY124" fmla="*/ 613888 h 617539"/>
                  <a:gd name="connsiteX125" fmla="*/ 301198 w 310615"/>
                  <a:gd name="connsiteY125" fmla="*/ 617539 h 617539"/>
                  <a:gd name="connsiteX126" fmla="*/ 272458 w 310615"/>
                  <a:gd name="connsiteY126" fmla="*/ 616460 h 617539"/>
                  <a:gd name="connsiteX127" fmla="*/ 244465 w 310615"/>
                  <a:gd name="connsiteY127" fmla="*/ 604165 h 617539"/>
                  <a:gd name="connsiteX128" fmla="*/ 212420 w 310615"/>
                  <a:gd name="connsiteY128" fmla="*/ 602837 h 617539"/>
                  <a:gd name="connsiteX129" fmla="*/ 200623 w 310615"/>
                  <a:gd name="connsiteY129" fmla="*/ 609061 h 61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310615" h="617539">
                    <a:moveTo>
                      <a:pt x="84158" y="60494"/>
                    </a:moveTo>
                    <a:lnTo>
                      <a:pt x="72194" y="59332"/>
                    </a:lnTo>
                    <a:lnTo>
                      <a:pt x="69622" y="53385"/>
                    </a:lnTo>
                    <a:lnTo>
                      <a:pt x="61946" y="45557"/>
                    </a:lnTo>
                    <a:lnTo>
                      <a:pt x="62029" y="38932"/>
                    </a:lnTo>
                    <a:lnTo>
                      <a:pt x="56234" y="28020"/>
                    </a:lnTo>
                    <a:lnTo>
                      <a:pt x="56746" y="20261"/>
                    </a:lnTo>
                    <a:lnTo>
                      <a:pt x="69788" y="15698"/>
                    </a:lnTo>
                    <a:lnTo>
                      <a:pt x="88846" y="18754"/>
                    </a:lnTo>
                    <a:lnTo>
                      <a:pt x="108112" y="35447"/>
                    </a:lnTo>
                    <a:lnTo>
                      <a:pt x="107116" y="44963"/>
                    </a:lnTo>
                    <a:lnTo>
                      <a:pt x="103742" y="49748"/>
                    </a:lnTo>
                    <a:lnTo>
                      <a:pt x="96951" y="52638"/>
                    </a:lnTo>
                    <a:lnTo>
                      <a:pt x="89856" y="58820"/>
                    </a:lnTo>
                    <a:lnTo>
                      <a:pt x="84158" y="60494"/>
                    </a:lnTo>
                    <a:close/>
                    <a:moveTo>
                      <a:pt x="7607" y="10165"/>
                    </a:moveTo>
                    <a:lnTo>
                      <a:pt x="2406" y="12738"/>
                    </a:lnTo>
                    <a:lnTo>
                      <a:pt x="0" y="9626"/>
                    </a:lnTo>
                    <a:lnTo>
                      <a:pt x="2323" y="5325"/>
                    </a:lnTo>
                    <a:lnTo>
                      <a:pt x="8506" y="2005"/>
                    </a:lnTo>
                    <a:lnTo>
                      <a:pt x="17094" y="1895"/>
                    </a:lnTo>
                    <a:lnTo>
                      <a:pt x="28062" y="0"/>
                    </a:lnTo>
                    <a:lnTo>
                      <a:pt x="31713" y="4785"/>
                    </a:lnTo>
                    <a:lnTo>
                      <a:pt x="25669" y="7026"/>
                    </a:lnTo>
                    <a:lnTo>
                      <a:pt x="21465" y="11396"/>
                    </a:lnTo>
                    <a:lnTo>
                      <a:pt x="12959" y="8699"/>
                    </a:lnTo>
                    <a:lnTo>
                      <a:pt x="7607" y="10165"/>
                    </a:lnTo>
                    <a:close/>
                    <a:moveTo>
                      <a:pt x="184746" y="217731"/>
                    </a:moveTo>
                    <a:lnTo>
                      <a:pt x="187318" y="220705"/>
                    </a:lnTo>
                    <a:lnTo>
                      <a:pt x="191689" y="223194"/>
                    </a:lnTo>
                    <a:lnTo>
                      <a:pt x="186986" y="231783"/>
                    </a:lnTo>
                    <a:lnTo>
                      <a:pt x="188148" y="239611"/>
                    </a:lnTo>
                    <a:lnTo>
                      <a:pt x="187816" y="243414"/>
                    </a:lnTo>
                    <a:lnTo>
                      <a:pt x="180790" y="242114"/>
                    </a:lnTo>
                    <a:lnTo>
                      <a:pt x="170376" y="235476"/>
                    </a:lnTo>
                    <a:lnTo>
                      <a:pt x="167679" y="229805"/>
                    </a:lnTo>
                    <a:lnTo>
                      <a:pt x="166836" y="221355"/>
                    </a:lnTo>
                    <a:lnTo>
                      <a:pt x="160792" y="218658"/>
                    </a:lnTo>
                    <a:lnTo>
                      <a:pt x="162935" y="214205"/>
                    </a:lnTo>
                    <a:lnTo>
                      <a:pt x="162935" y="212393"/>
                    </a:lnTo>
                    <a:lnTo>
                      <a:pt x="158717" y="210636"/>
                    </a:lnTo>
                    <a:lnTo>
                      <a:pt x="157984" y="218063"/>
                    </a:lnTo>
                    <a:lnTo>
                      <a:pt x="149050" y="211397"/>
                    </a:lnTo>
                    <a:lnTo>
                      <a:pt x="146823" y="208589"/>
                    </a:lnTo>
                    <a:lnTo>
                      <a:pt x="148884" y="201135"/>
                    </a:lnTo>
                    <a:lnTo>
                      <a:pt x="148552" y="183391"/>
                    </a:lnTo>
                    <a:lnTo>
                      <a:pt x="151940" y="179366"/>
                    </a:lnTo>
                    <a:lnTo>
                      <a:pt x="152936" y="171994"/>
                    </a:lnTo>
                    <a:lnTo>
                      <a:pt x="167195" y="181344"/>
                    </a:lnTo>
                    <a:lnTo>
                      <a:pt x="183225" y="180099"/>
                    </a:lnTo>
                    <a:lnTo>
                      <a:pt x="189033" y="183308"/>
                    </a:lnTo>
                    <a:lnTo>
                      <a:pt x="187540" y="205132"/>
                    </a:lnTo>
                    <a:lnTo>
                      <a:pt x="184151" y="208838"/>
                    </a:lnTo>
                    <a:lnTo>
                      <a:pt x="183238" y="214371"/>
                    </a:lnTo>
                    <a:lnTo>
                      <a:pt x="184746" y="217731"/>
                    </a:lnTo>
                    <a:close/>
                    <a:moveTo>
                      <a:pt x="218298" y="282070"/>
                    </a:moveTo>
                    <a:lnTo>
                      <a:pt x="234978" y="299676"/>
                    </a:lnTo>
                    <a:lnTo>
                      <a:pt x="240261" y="302055"/>
                    </a:lnTo>
                    <a:lnTo>
                      <a:pt x="241658" y="306674"/>
                    </a:lnTo>
                    <a:lnTo>
                      <a:pt x="256207" y="320311"/>
                    </a:lnTo>
                    <a:lnTo>
                      <a:pt x="258282" y="323201"/>
                    </a:lnTo>
                    <a:lnTo>
                      <a:pt x="251256" y="325580"/>
                    </a:lnTo>
                    <a:lnTo>
                      <a:pt x="237716" y="322178"/>
                    </a:lnTo>
                    <a:lnTo>
                      <a:pt x="226472" y="306910"/>
                    </a:lnTo>
                    <a:lnTo>
                      <a:pt x="203583" y="286440"/>
                    </a:lnTo>
                    <a:lnTo>
                      <a:pt x="207552" y="283494"/>
                    </a:lnTo>
                    <a:lnTo>
                      <a:pt x="211936" y="282623"/>
                    </a:lnTo>
                    <a:lnTo>
                      <a:pt x="215975" y="278253"/>
                    </a:lnTo>
                    <a:lnTo>
                      <a:pt x="218298" y="282070"/>
                    </a:lnTo>
                    <a:close/>
                    <a:moveTo>
                      <a:pt x="261836" y="360308"/>
                    </a:moveTo>
                    <a:lnTo>
                      <a:pt x="262818" y="363849"/>
                    </a:lnTo>
                    <a:lnTo>
                      <a:pt x="274367" y="368787"/>
                    </a:lnTo>
                    <a:lnTo>
                      <a:pt x="281973" y="373240"/>
                    </a:lnTo>
                    <a:lnTo>
                      <a:pt x="288667" y="388605"/>
                    </a:lnTo>
                    <a:lnTo>
                      <a:pt x="289317" y="396032"/>
                    </a:lnTo>
                    <a:lnTo>
                      <a:pt x="293370" y="406626"/>
                    </a:lnTo>
                    <a:lnTo>
                      <a:pt x="293370" y="411979"/>
                    </a:lnTo>
                    <a:lnTo>
                      <a:pt x="288086" y="414385"/>
                    </a:lnTo>
                    <a:lnTo>
                      <a:pt x="274463" y="414551"/>
                    </a:lnTo>
                    <a:lnTo>
                      <a:pt x="261753" y="407124"/>
                    </a:lnTo>
                    <a:lnTo>
                      <a:pt x="252750" y="404662"/>
                    </a:lnTo>
                    <a:lnTo>
                      <a:pt x="244327" y="397042"/>
                    </a:lnTo>
                    <a:lnTo>
                      <a:pt x="242598" y="393722"/>
                    </a:lnTo>
                    <a:lnTo>
                      <a:pt x="248283" y="384594"/>
                    </a:lnTo>
                    <a:lnTo>
                      <a:pt x="252584" y="373336"/>
                    </a:lnTo>
                    <a:lnTo>
                      <a:pt x="246070" y="369907"/>
                    </a:lnTo>
                    <a:lnTo>
                      <a:pt x="242004" y="361774"/>
                    </a:lnTo>
                    <a:lnTo>
                      <a:pt x="241340" y="348995"/>
                    </a:lnTo>
                    <a:lnTo>
                      <a:pt x="244244" y="343892"/>
                    </a:lnTo>
                    <a:lnTo>
                      <a:pt x="253566" y="339563"/>
                    </a:lnTo>
                    <a:lnTo>
                      <a:pt x="260675" y="343698"/>
                    </a:lnTo>
                    <a:lnTo>
                      <a:pt x="262320" y="351374"/>
                    </a:lnTo>
                    <a:lnTo>
                      <a:pt x="261836" y="360308"/>
                    </a:lnTo>
                    <a:close/>
                    <a:moveTo>
                      <a:pt x="217303" y="349880"/>
                    </a:moveTo>
                    <a:lnTo>
                      <a:pt x="209876" y="348401"/>
                    </a:lnTo>
                    <a:lnTo>
                      <a:pt x="205076" y="342536"/>
                    </a:lnTo>
                    <a:lnTo>
                      <a:pt x="208866" y="335027"/>
                    </a:lnTo>
                    <a:lnTo>
                      <a:pt x="209862" y="322386"/>
                    </a:lnTo>
                    <a:lnTo>
                      <a:pt x="220926" y="328416"/>
                    </a:lnTo>
                    <a:lnTo>
                      <a:pt x="224480" y="335109"/>
                    </a:lnTo>
                    <a:lnTo>
                      <a:pt x="225310" y="340005"/>
                    </a:lnTo>
                    <a:lnTo>
                      <a:pt x="225310" y="347169"/>
                    </a:lnTo>
                    <a:lnTo>
                      <a:pt x="217303" y="349880"/>
                    </a:lnTo>
                    <a:close/>
                    <a:moveTo>
                      <a:pt x="200623" y="609061"/>
                    </a:moveTo>
                    <a:lnTo>
                      <a:pt x="192947" y="610541"/>
                    </a:lnTo>
                    <a:lnTo>
                      <a:pt x="188134" y="606240"/>
                    </a:lnTo>
                    <a:lnTo>
                      <a:pt x="177333" y="581954"/>
                    </a:lnTo>
                    <a:lnTo>
                      <a:pt x="179228" y="574845"/>
                    </a:lnTo>
                    <a:lnTo>
                      <a:pt x="199793" y="551043"/>
                    </a:lnTo>
                    <a:lnTo>
                      <a:pt x="208534" y="525623"/>
                    </a:lnTo>
                    <a:lnTo>
                      <a:pt x="212904" y="504393"/>
                    </a:lnTo>
                    <a:lnTo>
                      <a:pt x="224577" y="500742"/>
                    </a:lnTo>
                    <a:lnTo>
                      <a:pt x="236541" y="500341"/>
                    </a:lnTo>
                    <a:lnTo>
                      <a:pt x="253552" y="495071"/>
                    </a:lnTo>
                    <a:lnTo>
                      <a:pt x="258337" y="475239"/>
                    </a:lnTo>
                    <a:lnTo>
                      <a:pt x="266926" y="467646"/>
                    </a:lnTo>
                    <a:lnTo>
                      <a:pt x="271974" y="469098"/>
                    </a:lnTo>
                    <a:lnTo>
                      <a:pt x="282692" y="494656"/>
                    </a:lnTo>
                    <a:lnTo>
                      <a:pt x="308887" y="540656"/>
                    </a:lnTo>
                    <a:lnTo>
                      <a:pt x="310450" y="560046"/>
                    </a:lnTo>
                    <a:lnTo>
                      <a:pt x="302926" y="573821"/>
                    </a:lnTo>
                    <a:lnTo>
                      <a:pt x="308818" y="580764"/>
                    </a:lnTo>
                    <a:lnTo>
                      <a:pt x="305734" y="591842"/>
                    </a:lnTo>
                    <a:lnTo>
                      <a:pt x="310367" y="607083"/>
                    </a:lnTo>
                    <a:lnTo>
                      <a:pt x="310616" y="613888"/>
                    </a:lnTo>
                    <a:lnTo>
                      <a:pt x="301198" y="617539"/>
                    </a:lnTo>
                    <a:lnTo>
                      <a:pt x="272458" y="616460"/>
                    </a:lnTo>
                    <a:lnTo>
                      <a:pt x="244465" y="604165"/>
                    </a:lnTo>
                    <a:lnTo>
                      <a:pt x="212420" y="602837"/>
                    </a:lnTo>
                    <a:lnTo>
                      <a:pt x="200623" y="609061"/>
                    </a:lnTo>
                    <a:close/>
                  </a:path>
                </a:pathLst>
              </a:custGeom>
              <a:solidFill>
                <a:schemeClr val="accent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727">
                <a:extLst>
                  <a:ext uri="{FF2B5EF4-FFF2-40B4-BE49-F238E27FC236}">
                    <a16:creationId xmlns:a16="http://schemas.microsoft.com/office/drawing/2014/main" id="{BB1002B3-2957-EFA9-5CD2-FBD4FB629786}"/>
                  </a:ext>
                </a:extLst>
              </p:cNvPr>
              <p:cNvSpPr/>
              <p:nvPr/>
            </p:nvSpPr>
            <p:spPr>
              <a:xfrm>
                <a:off x="2987226" y="5010903"/>
                <a:ext cx="493633" cy="269277"/>
              </a:xfrm>
              <a:custGeom>
                <a:avLst/>
                <a:gdLst>
                  <a:gd name="connsiteX0" fmla="*/ 493633 w 493633"/>
                  <a:gd name="connsiteY0" fmla="*/ 163572 h 269277"/>
                  <a:gd name="connsiteX1" fmla="*/ 354444 w 493633"/>
                  <a:gd name="connsiteY1" fmla="*/ 269277 h 269277"/>
                  <a:gd name="connsiteX2" fmla="*/ 139203 w 493633"/>
                  <a:gd name="connsiteY2" fmla="*/ 269277 h 269277"/>
                  <a:gd name="connsiteX3" fmla="*/ 0 w 493633"/>
                  <a:gd name="connsiteY3" fmla="*/ 163572 h 269277"/>
                  <a:gd name="connsiteX4" fmla="*/ 0 w 493633"/>
                  <a:gd name="connsiteY4" fmla="*/ 105733 h 269277"/>
                  <a:gd name="connsiteX5" fmla="*/ 139203 w 493633"/>
                  <a:gd name="connsiteY5" fmla="*/ 0 h 269277"/>
                  <a:gd name="connsiteX6" fmla="*/ 354444 w 493633"/>
                  <a:gd name="connsiteY6" fmla="*/ 0 h 269277"/>
                  <a:gd name="connsiteX7" fmla="*/ 493633 w 493633"/>
                  <a:gd name="connsiteY7" fmla="*/ 105733 h 269277"/>
                  <a:gd name="connsiteX8" fmla="*/ 493633 w 493633"/>
                  <a:gd name="connsiteY8" fmla="*/ 163572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33" h="269277">
                    <a:moveTo>
                      <a:pt x="493633" y="163572"/>
                    </a:moveTo>
                    <a:cubicBezTo>
                      <a:pt x="493633" y="221922"/>
                      <a:pt x="431327" y="269277"/>
                      <a:pt x="354444" y="269277"/>
                    </a:cubicBezTo>
                    <a:lnTo>
                      <a:pt x="139203" y="269277"/>
                    </a:lnTo>
                    <a:cubicBezTo>
                      <a:pt x="62306" y="269277"/>
                      <a:pt x="0" y="221922"/>
                      <a:pt x="0" y="163572"/>
                    </a:cubicBezTo>
                    <a:lnTo>
                      <a:pt x="0" y="105733"/>
                    </a:lnTo>
                    <a:cubicBezTo>
                      <a:pt x="0" y="47355"/>
                      <a:pt x="62320" y="0"/>
                      <a:pt x="139203" y="0"/>
                    </a:cubicBezTo>
                    <a:lnTo>
                      <a:pt x="354444" y="0"/>
                    </a:lnTo>
                    <a:cubicBezTo>
                      <a:pt x="431341" y="0"/>
                      <a:pt x="493633" y="47355"/>
                      <a:pt x="493633" y="105733"/>
                    </a:cubicBezTo>
                    <a:lnTo>
                      <a:pt x="493633" y="163572"/>
                    </a:lnTo>
                    <a:close/>
                  </a:path>
                </a:pathLst>
              </a:custGeom>
              <a:solidFill>
                <a:schemeClr val="accent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3CAED99-B652-1422-B0A5-1A325C0C0A6C}"/>
                </a:ext>
              </a:extLst>
            </p:cNvPr>
            <p:cNvGrpSpPr/>
            <p:nvPr/>
          </p:nvGrpSpPr>
          <p:grpSpPr>
            <a:xfrm>
              <a:off x="8567076" y="2519245"/>
              <a:ext cx="1009232" cy="825449"/>
              <a:chOff x="9044405" y="1823647"/>
              <a:chExt cx="1197404" cy="979355"/>
            </a:xfrm>
            <a:solidFill>
              <a:schemeClr val="tx2"/>
            </a:solidFill>
          </p:grpSpPr>
          <p:sp>
            <p:nvSpPr>
              <p:cNvPr id="148" name="Freeform: Shape 409">
                <a:extLst>
                  <a:ext uri="{FF2B5EF4-FFF2-40B4-BE49-F238E27FC236}">
                    <a16:creationId xmlns:a16="http://schemas.microsoft.com/office/drawing/2014/main" id="{35CA1B08-CC8A-455B-F61B-6FD56CBB14BE}"/>
                  </a:ext>
                </a:extLst>
              </p:cNvPr>
              <p:cNvSpPr/>
              <p:nvPr/>
            </p:nvSpPr>
            <p:spPr>
              <a:xfrm>
                <a:off x="9044405" y="1823647"/>
                <a:ext cx="246457" cy="461256"/>
              </a:xfrm>
              <a:custGeom>
                <a:avLst/>
                <a:gdLst>
                  <a:gd name="connsiteX0" fmla="*/ 219709 w 246457"/>
                  <a:gd name="connsiteY0" fmla="*/ 438298 h 461256"/>
                  <a:gd name="connsiteX1" fmla="*/ 206736 w 246457"/>
                  <a:gd name="connsiteY1" fmla="*/ 441202 h 461256"/>
                  <a:gd name="connsiteX2" fmla="*/ 193694 w 246457"/>
                  <a:gd name="connsiteY2" fmla="*/ 444079 h 461256"/>
                  <a:gd name="connsiteX3" fmla="*/ 180624 w 246457"/>
                  <a:gd name="connsiteY3" fmla="*/ 447052 h 461256"/>
                  <a:gd name="connsiteX4" fmla="*/ 167597 w 246457"/>
                  <a:gd name="connsiteY4" fmla="*/ 449874 h 461256"/>
                  <a:gd name="connsiteX5" fmla="*/ 154527 w 246457"/>
                  <a:gd name="connsiteY5" fmla="*/ 452764 h 461256"/>
                  <a:gd name="connsiteX6" fmla="*/ 141596 w 246457"/>
                  <a:gd name="connsiteY6" fmla="*/ 455655 h 461256"/>
                  <a:gd name="connsiteX7" fmla="*/ 128539 w 246457"/>
                  <a:gd name="connsiteY7" fmla="*/ 458462 h 461256"/>
                  <a:gd name="connsiteX8" fmla="*/ 115484 w 246457"/>
                  <a:gd name="connsiteY8" fmla="*/ 461256 h 461256"/>
                  <a:gd name="connsiteX9" fmla="*/ 109219 w 246457"/>
                  <a:gd name="connsiteY9" fmla="*/ 451257 h 461256"/>
                  <a:gd name="connsiteX10" fmla="*/ 108624 w 246457"/>
                  <a:gd name="connsiteY10" fmla="*/ 441603 h 461256"/>
                  <a:gd name="connsiteX11" fmla="*/ 105651 w 246457"/>
                  <a:gd name="connsiteY11" fmla="*/ 429059 h 461256"/>
                  <a:gd name="connsiteX12" fmla="*/ 101778 w 246457"/>
                  <a:gd name="connsiteY12" fmla="*/ 412546 h 461256"/>
                  <a:gd name="connsiteX13" fmla="*/ 97560 w 246457"/>
                  <a:gd name="connsiteY13" fmla="*/ 394428 h 461256"/>
                  <a:gd name="connsiteX14" fmla="*/ 91765 w 246457"/>
                  <a:gd name="connsiteY14" fmla="*/ 369824 h 461256"/>
                  <a:gd name="connsiteX15" fmla="*/ 87989 w 246457"/>
                  <a:gd name="connsiteY15" fmla="*/ 353310 h 461256"/>
                  <a:gd name="connsiteX16" fmla="*/ 84518 w 246457"/>
                  <a:gd name="connsiteY16" fmla="*/ 338539 h 461256"/>
                  <a:gd name="connsiteX17" fmla="*/ 79719 w 246457"/>
                  <a:gd name="connsiteY17" fmla="*/ 318223 h 461256"/>
                  <a:gd name="connsiteX18" fmla="*/ 69221 w 246457"/>
                  <a:gd name="connsiteY18" fmla="*/ 308887 h 461256"/>
                  <a:gd name="connsiteX19" fmla="*/ 65611 w 246457"/>
                  <a:gd name="connsiteY19" fmla="*/ 307822 h 461256"/>
                  <a:gd name="connsiteX20" fmla="*/ 63467 w 246457"/>
                  <a:gd name="connsiteY20" fmla="*/ 309551 h 461256"/>
                  <a:gd name="connsiteX21" fmla="*/ 59816 w 246457"/>
                  <a:gd name="connsiteY21" fmla="*/ 318402 h 461256"/>
                  <a:gd name="connsiteX22" fmla="*/ 58088 w 246457"/>
                  <a:gd name="connsiteY22" fmla="*/ 318803 h 461256"/>
                  <a:gd name="connsiteX23" fmla="*/ 56166 w 246457"/>
                  <a:gd name="connsiteY23" fmla="*/ 317241 h 461256"/>
                  <a:gd name="connsiteX24" fmla="*/ 54769 w 246457"/>
                  <a:gd name="connsiteY24" fmla="*/ 310298 h 461256"/>
                  <a:gd name="connsiteX25" fmla="*/ 53523 w 246457"/>
                  <a:gd name="connsiteY25" fmla="*/ 285099 h 461256"/>
                  <a:gd name="connsiteX26" fmla="*/ 51725 w 246457"/>
                  <a:gd name="connsiteY26" fmla="*/ 277603 h 461256"/>
                  <a:gd name="connsiteX27" fmla="*/ 47411 w 246457"/>
                  <a:gd name="connsiteY27" fmla="*/ 265031 h 461256"/>
                  <a:gd name="connsiteX28" fmla="*/ 34617 w 246457"/>
                  <a:gd name="connsiteY28" fmla="*/ 237356 h 461256"/>
                  <a:gd name="connsiteX29" fmla="*/ 32792 w 246457"/>
                  <a:gd name="connsiteY29" fmla="*/ 230939 h 461256"/>
                  <a:gd name="connsiteX30" fmla="*/ 32391 w 246457"/>
                  <a:gd name="connsiteY30" fmla="*/ 220262 h 461256"/>
                  <a:gd name="connsiteX31" fmla="*/ 33538 w 246457"/>
                  <a:gd name="connsiteY31" fmla="*/ 209281 h 461256"/>
                  <a:gd name="connsiteX32" fmla="*/ 37245 w 246457"/>
                  <a:gd name="connsiteY32" fmla="*/ 197484 h 461256"/>
                  <a:gd name="connsiteX33" fmla="*/ 37563 w 246457"/>
                  <a:gd name="connsiteY33" fmla="*/ 192767 h 461256"/>
                  <a:gd name="connsiteX34" fmla="*/ 32529 w 246457"/>
                  <a:gd name="connsiteY34" fmla="*/ 175189 h 461256"/>
                  <a:gd name="connsiteX35" fmla="*/ 30316 w 246457"/>
                  <a:gd name="connsiteY35" fmla="*/ 158316 h 461256"/>
                  <a:gd name="connsiteX36" fmla="*/ 16029 w 246457"/>
                  <a:gd name="connsiteY36" fmla="*/ 135703 h 461256"/>
                  <a:gd name="connsiteX37" fmla="*/ 10899 w 246457"/>
                  <a:gd name="connsiteY37" fmla="*/ 103078 h 461256"/>
                  <a:gd name="connsiteX38" fmla="*/ 4855 w 246457"/>
                  <a:gd name="connsiteY38" fmla="*/ 88376 h 461256"/>
                  <a:gd name="connsiteX39" fmla="*/ 3969 w 246457"/>
                  <a:gd name="connsiteY39" fmla="*/ 73674 h 461256"/>
                  <a:gd name="connsiteX40" fmla="*/ 0 w 246457"/>
                  <a:gd name="connsiteY40" fmla="*/ 62015 h 461256"/>
                  <a:gd name="connsiteX41" fmla="*/ 21575 w 246457"/>
                  <a:gd name="connsiteY41" fmla="*/ 56428 h 461256"/>
                  <a:gd name="connsiteX42" fmla="*/ 74338 w 246457"/>
                  <a:gd name="connsiteY42" fmla="*/ 42694 h 461256"/>
                  <a:gd name="connsiteX43" fmla="*/ 127115 w 246457"/>
                  <a:gd name="connsiteY43" fmla="*/ 28656 h 461256"/>
                  <a:gd name="connsiteX44" fmla="*/ 179712 w 246457"/>
                  <a:gd name="connsiteY44" fmla="*/ 14439 h 461256"/>
                  <a:gd name="connsiteX45" fmla="*/ 232323 w 246457"/>
                  <a:gd name="connsiteY45" fmla="*/ 0 h 461256"/>
                  <a:gd name="connsiteX46" fmla="*/ 231272 w 246457"/>
                  <a:gd name="connsiteY46" fmla="*/ 4052 h 461256"/>
                  <a:gd name="connsiteX47" fmla="*/ 238103 w 246457"/>
                  <a:gd name="connsiteY47" fmla="*/ 17440 h 461256"/>
                  <a:gd name="connsiteX48" fmla="*/ 230857 w 246457"/>
                  <a:gd name="connsiteY48" fmla="*/ 45502 h 461256"/>
                  <a:gd name="connsiteX49" fmla="*/ 233263 w 246457"/>
                  <a:gd name="connsiteY49" fmla="*/ 53288 h 461256"/>
                  <a:gd name="connsiteX50" fmla="*/ 245475 w 246457"/>
                  <a:gd name="connsiteY50" fmla="*/ 72941 h 461256"/>
                  <a:gd name="connsiteX51" fmla="*/ 246457 w 246457"/>
                  <a:gd name="connsiteY51" fmla="*/ 78155 h 461256"/>
                  <a:gd name="connsiteX52" fmla="*/ 245157 w 246457"/>
                  <a:gd name="connsiteY52" fmla="*/ 81198 h 461256"/>
                  <a:gd name="connsiteX53" fmla="*/ 244908 w 246457"/>
                  <a:gd name="connsiteY53" fmla="*/ 91017 h 461256"/>
                  <a:gd name="connsiteX54" fmla="*/ 242834 w 246457"/>
                  <a:gd name="connsiteY54" fmla="*/ 97794 h 461256"/>
                  <a:gd name="connsiteX55" fmla="*/ 238629 w 246457"/>
                  <a:gd name="connsiteY55" fmla="*/ 104986 h 461256"/>
                  <a:gd name="connsiteX56" fmla="*/ 224177 w 246457"/>
                  <a:gd name="connsiteY56" fmla="*/ 123491 h 461256"/>
                  <a:gd name="connsiteX57" fmla="*/ 219709 w 246457"/>
                  <a:gd name="connsiteY57" fmla="*/ 128373 h 461256"/>
                  <a:gd name="connsiteX58" fmla="*/ 203777 w 246457"/>
                  <a:gd name="connsiteY58" fmla="*/ 137543 h 461256"/>
                  <a:gd name="connsiteX59" fmla="*/ 201370 w 246457"/>
                  <a:gd name="connsiteY59" fmla="*/ 143725 h 461256"/>
                  <a:gd name="connsiteX60" fmla="*/ 206252 w 246457"/>
                  <a:gd name="connsiteY60" fmla="*/ 177596 h 461256"/>
                  <a:gd name="connsiteX61" fmla="*/ 205602 w 246457"/>
                  <a:gd name="connsiteY61" fmla="*/ 197497 h 461256"/>
                  <a:gd name="connsiteX62" fmla="*/ 206751 w 246457"/>
                  <a:gd name="connsiteY62" fmla="*/ 206335 h 461256"/>
                  <a:gd name="connsiteX63" fmla="*/ 203003 w 246457"/>
                  <a:gd name="connsiteY63" fmla="*/ 222849 h 461256"/>
                  <a:gd name="connsiteX64" fmla="*/ 201274 w 246457"/>
                  <a:gd name="connsiteY64" fmla="*/ 241105 h 461256"/>
                  <a:gd name="connsiteX65" fmla="*/ 195258 w 246457"/>
                  <a:gd name="connsiteY65" fmla="*/ 257203 h 461256"/>
                  <a:gd name="connsiteX66" fmla="*/ 194344 w 246457"/>
                  <a:gd name="connsiteY66" fmla="*/ 275127 h 461256"/>
                  <a:gd name="connsiteX67" fmla="*/ 192892 w 246457"/>
                  <a:gd name="connsiteY67" fmla="*/ 282319 h 461256"/>
                  <a:gd name="connsiteX68" fmla="*/ 192713 w 246457"/>
                  <a:gd name="connsiteY68" fmla="*/ 293286 h 461256"/>
                  <a:gd name="connsiteX69" fmla="*/ 199157 w 246457"/>
                  <a:gd name="connsiteY69" fmla="*/ 329135 h 461256"/>
                  <a:gd name="connsiteX70" fmla="*/ 200126 w 246457"/>
                  <a:gd name="connsiteY70" fmla="*/ 349382 h 461256"/>
                  <a:gd name="connsiteX71" fmla="*/ 204357 w 246457"/>
                  <a:gd name="connsiteY71" fmla="*/ 383737 h 461256"/>
                  <a:gd name="connsiteX72" fmla="*/ 203528 w 246457"/>
                  <a:gd name="connsiteY72" fmla="*/ 392837 h 461256"/>
                  <a:gd name="connsiteX73" fmla="*/ 201716 w 246457"/>
                  <a:gd name="connsiteY73" fmla="*/ 398121 h 461256"/>
                  <a:gd name="connsiteX74" fmla="*/ 201536 w 246457"/>
                  <a:gd name="connsiteY74" fmla="*/ 413389 h 461256"/>
                  <a:gd name="connsiteX75" fmla="*/ 202546 w 246457"/>
                  <a:gd name="connsiteY75" fmla="*/ 418852 h 461256"/>
                  <a:gd name="connsiteX76" fmla="*/ 205478 w 246457"/>
                  <a:gd name="connsiteY76" fmla="*/ 423140 h 461256"/>
                  <a:gd name="connsiteX77" fmla="*/ 215823 w 246457"/>
                  <a:gd name="connsiteY77" fmla="*/ 432572 h 461256"/>
                  <a:gd name="connsiteX78" fmla="*/ 219709 w 246457"/>
                  <a:gd name="connsiteY78" fmla="*/ 438298 h 46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46457" h="461256">
                    <a:moveTo>
                      <a:pt x="219709" y="438298"/>
                    </a:moveTo>
                    <a:lnTo>
                      <a:pt x="206736" y="441202"/>
                    </a:lnTo>
                    <a:lnTo>
                      <a:pt x="193694" y="444079"/>
                    </a:lnTo>
                    <a:lnTo>
                      <a:pt x="180624" y="447052"/>
                    </a:lnTo>
                    <a:lnTo>
                      <a:pt x="167597" y="449874"/>
                    </a:lnTo>
                    <a:lnTo>
                      <a:pt x="154527" y="452764"/>
                    </a:lnTo>
                    <a:lnTo>
                      <a:pt x="141596" y="455655"/>
                    </a:lnTo>
                    <a:lnTo>
                      <a:pt x="128539" y="458462"/>
                    </a:lnTo>
                    <a:lnTo>
                      <a:pt x="115484" y="461256"/>
                    </a:lnTo>
                    <a:lnTo>
                      <a:pt x="109219" y="451257"/>
                    </a:lnTo>
                    <a:lnTo>
                      <a:pt x="108624" y="441603"/>
                    </a:lnTo>
                    <a:lnTo>
                      <a:pt x="105651" y="429059"/>
                    </a:lnTo>
                    <a:lnTo>
                      <a:pt x="101778" y="412546"/>
                    </a:lnTo>
                    <a:lnTo>
                      <a:pt x="97560" y="394428"/>
                    </a:lnTo>
                    <a:lnTo>
                      <a:pt x="91765" y="369824"/>
                    </a:lnTo>
                    <a:lnTo>
                      <a:pt x="87989" y="353310"/>
                    </a:lnTo>
                    <a:lnTo>
                      <a:pt x="84518" y="338539"/>
                    </a:lnTo>
                    <a:lnTo>
                      <a:pt x="79719" y="318223"/>
                    </a:lnTo>
                    <a:lnTo>
                      <a:pt x="69221" y="308887"/>
                    </a:lnTo>
                    <a:lnTo>
                      <a:pt x="65611" y="307822"/>
                    </a:lnTo>
                    <a:lnTo>
                      <a:pt x="63467" y="309551"/>
                    </a:lnTo>
                    <a:lnTo>
                      <a:pt x="59816" y="318402"/>
                    </a:lnTo>
                    <a:lnTo>
                      <a:pt x="58088" y="318803"/>
                    </a:lnTo>
                    <a:lnTo>
                      <a:pt x="56166" y="317241"/>
                    </a:lnTo>
                    <a:lnTo>
                      <a:pt x="54769" y="310298"/>
                    </a:lnTo>
                    <a:lnTo>
                      <a:pt x="53523" y="285099"/>
                    </a:lnTo>
                    <a:lnTo>
                      <a:pt x="51725" y="277603"/>
                    </a:lnTo>
                    <a:lnTo>
                      <a:pt x="47411" y="265031"/>
                    </a:lnTo>
                    <a:lnTo>
                      <a:pt x="34617" y="237356"/>
                    </a:lnTo>
                    <a:lnTo>
                      <a:pt x="32792" y="230939"/>
                    </a:lnTo>
                    <a:lnTo>
                      <a:pt x="32391" y="220262"/>
                    </a:lnTo>
                    <a:lnTo>
                      <a:pt x="33538" y="209281"/>
                    </a:lnTo>
                    <a:lnTo>
                      <a:pt x="37245" y="197484"/>
                    </a:lnTo>
                    <a:lnTo>
                      <a:pt x="37563" y="192767"/>
                    </a:lnTo>
                    <a:lnTo>
                      <a:pt x="32529" y="175189"/>
                    </a:lnTo>
                    <a:lnTo>
                      <a:pt x="30316" y="158316"/>
                    </a:lnTo>
                    <a:lnTo>
                      <a:pt x="16029" y="135703"/>
                    </a:lnTo>
                    <a:lnTo>
                      <a:pt x="10899" y="103078"/>
                    </a:lnTo>
                    <a:lnTo>
                      <a:pt x="4855" y="88376"/>
                    </a:lnTo>
                    <a:lnTo>
                      <a:pt x="3969" y="73674"/>
                    </a:lnTo>
                    <a:lnTo>
                      <a:pt x="0" y="62015"/>
                    </a:lnTo>
                    <a:lnTo>
                      <a:pt x="21575" y="56428"/>
                    </a:lnTo>
                    <a:lnTo>
                      <a:pt x="74338" y="42694"/>
                    </a:lnTo>
                    <a:lnTo>
                      <a:pt x="127115" y="28656"/>
                    </a:lnTo>
                    <a:lnTo>
                      <a:pt x="179712" y="14439"/>
                    </a:lnTo>
                    <a:lnTo>
                      <a:pt x="232323" y="0"/>
                    </a:lnTo>
                    <a:lnTo>
                      <a:pt x="231272" y="4052"/>
                    </a:lnTo>
                    <a:lnTo>
                      <a:pt x="238103" y="17440"/>
                    </a:lnTo>
                    <a:lnTo>
                      <a:pt x="230857" y="45502"/>
                    </a:lnTo>
                    <a:lnTo>
                      <a:pt x="233263" y="53288"/>
                    </a:lnTo>
                    <a:lnTo>
                      <a:pt x="245475" y="72941"/>
                    </a:lnTo>
                    <a:lnTo>
                      <a:pt x="246457" y="78155"/>
                    </a:lnTo>
                    <a:lnTo>
                      <a:pt x="245157" y="81198"/>
                    </a:lnTo>
                    <a:lnTo>
                      <a:pt x="244908" y="91017"/>
                    </a:lnTo>
                    <a:lnTo>
                      <a:pt x="242834" y="97794"/>
                    </a:lnTo>
                    <a:lnTo>
                      <a:pt x="238629" y="104986"/>
                    </a:lnTo>
                    <a:lnTo>
                      <a:pt x="224177" y="123491"/>
                    </a:lnTo>
                    <a:lnTo>
                      <a:pt x="219709" y="128373"/>
                    </a:lnTo>
                    <a:lnTo>
                      <a:pt x="203777" y="137543"/>
                    </a:lnTo>
                    <a:lnTo>
                      <a:pt x="201370" y="143725"/>
                    </a:lnTo>
                    <a:lnTo>
                      <a:pt x="206252" y="177596"/>
                    </a:lnTo>
                    <a:lnTo>
                      <a:pt x="205602" y="197497"/>
                    </a:lnTo>
                    <a:lnTo>
                      <a:pt x="206751" y="206335"/>
                    </a:lnTo>
                    <a:lnTo>
                      <a:pt x="203003" y="222849"/>
                    </a:lnTo>
                    <a:lnTo>
                      <a:pt x="201274" y="241105"/>
                    </a:lnTo>
                    <a:lnTo>
                      <a:pt x="195258" y="257203"/>
                    </a:lnTo>
                    <a:lnTo>
                      <a:pt x="194344" y="275127"/>
                    </a:lnTo>
                    <a:lnTo>
                      <a:pt x="192892" y="282319"/>
                    </a:lnTo>
                    <a:lnTo>
                      <a:pt x="192713" y="293286"/>
                    </a:lnTo>
                    <a:lnTo>
                      <a:pt x="199157" y="329135"/>
                    </a:lnTo>
                    <a:lnTo>
                      <a:pt x="200126" y="349382"/>
                    </a:lnTo>
                    <a:lnTo>
                      <a:pt x="204357" y="383737"/>
                    </a:lnTo>
                    <a:lnTo>
                      <a:pt x="203528" y="392837"/>
                    </a:lnTo>
                    <a:lnTo>
                      <a:pt x="201716" y="398121"/>
                    </a:lnTo>
                    <a:lnTo>
                      <a:pt x="201536" y="413389"/>
                    </a:lnTo>
                    <a:lnTo>
                      <a:pt x="202546" y="418852"/>
                    </a:lnTo>
                    <a:lnTo>
                      <a:pt x="205478" y="423140"/>
                    </a:lnTo>
                    <a:lnTo>
                      <a:pt x="215823" y="432572"/>
                    </a:lnTo>
                    <a:lnTo>
                      <a:pt x="219709" y="438298"/>
                    </a:lnTo>
                    <a:close/>
                  </a:path>
                </a:pathLst>
              </a:custGeom>
              <a:solidFill>
                <a:schemeClr val="bg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425">
                <a:extLst>
                  <a:ext uri="{FF2B5EF4-FFF2-40B4-BE49-F238E27FC236}">
                    <a16:creationId xmlns:a16="http://schemas.microsoft.com/office/drawing/2014/main" id="{2E1FE08B-9D03-4E6D-3B20-546D02D90AFE}"/>
                  </a:ext>
                </a:extLst>
              </p:cNvPr>
              <p:cNvSpPr/>
              <p:nvPr/>
            </p:nvSpPr>
            <p:spPr>
              <a:xfrm>
                <a:off x="9748163" y="2533725"/>
                <a:ext cx="493646" cy="269277"/>
              </a:xfrm>
              <a:custGeom>
                <a:avLst/>
                <a:gdLst>
                  <a:gd name="connsiteX0" fmla="*/ 493647 w 493646"/>
                  <a:gd name="connsiteY0" fmla="*/ 163544 h 269277"/>
                  <a:gd name="connsiteX1" fmla="*/ 354459 w 493646"/>
                  <a:gd name="connsiteY1" fmla="*/ 269277 h 269277"/>
                  <a:gd name="connsiteX2" fmla="*/ 139216 w 493646"/>
                  <a:gd name="connsiteY2" fmla="*/ 269277 h 269277"/>
                  <a:gd name="connsiteX3" fmla="*/ 0 w 493646"/>
                  <a:gd name="connsiteY3" fmla="*/ 163544 h 269277"/>
                  <a:gd name="connsiteX4" fmla="*/ 0 w 493646"/>
                  <a:gd name="connsiteY4" fmla="*/ 105719 h 269277"/>
                  <a:gd name="connsiteX5" fmla="*/ 139216 w 493646"/>
                  <a:gd name="connsiteY5" fmla="*/ 0 h 269277"/>
                  <a:gd name="connsiteX6" fmla="*/ 354459 w 493646"/>
                  <a:gd name="connsiteY6" fmla="*/ 0 h 269277"/>
                  <a:gd name="connsiteX7" fmla="*/ 493647 w 493646"/>
                  <a:gd name="connsiteY7" fmla="*/ 105719 h 269277"/>
                  <a:gd name="connsiteX8" fmla="*/ 493647 w 493646"/>
                  <a:gd name="connsiteY8" fmla="*/ 163544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46" h="269277">
                    <a:moveTo>
                      <a:pt x="493647" y="163544"/>
                    </a:moveTo>
                    <a:cubicBezTo>
                      <a:pt x="493647" y="221936"/>
                      <a:pt x="431341" y="269277"/>
                      <a:pt x="354459" y="269277"/>
                    </a:cubicBezTo>
                    <a:lnTo>
                      <a:pt x="139216" y="269277"/>
                    </a:lnTo>
                    <a:cubicBezTo>
                      <a:pt x="62319" y="269277"/>
                      <a:pt x="0" y="221936"/>
                      <a:pt x="0" y="163544"/>
                    </a:cubicBezTo>
                    <a:lnTo>
                      <a:pt x="0" y="105719"/>
                    </a:lnTo>
                    <a:cubicBezTo>
                      <a:pt x="0" y="47327"/>
                      <a:pt x="62334" y="0"/>
                      <a:pt x="139216" y="0"/>
                    </a:cubicBezTo>
                    <a:lnTo>
                      <a:pt x="354459" y="0"/>
                    </a:lnTo>
                    <a:cubicBezTo>
                      <a:pt x="431355" y="0"/>
                      <a:pt x="493647" y="47327"/>
                      <a:pt x="493647" y="105719"/>
                    </a:cubicBezTo>
                    <a:lnTo>
                      <a:pt x="493647" y="163544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VT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6A94733-90E3-B598-7029-FCC5B7FE8637}"/>
                </a:ext>
              </a:extLst>
            </p:cNvPr>
            <p:cNvGrpSpPr/>
            <p:nvPr/>
          </p:nvGrpSpPr>
          <p:grpSpPr>
            <a:xfrm>
              <a:off x="8729539" y="2463373"/>
              <a:ext cx="1328643" cy="969587"/>
              <a:chOff x="9237159" y="1757358"/>
              <a:chExt cx="1576370" cy="1150368"/>
            </a:xfrm>
            <a:solidFill>
              <a:schemeClr val="tx2"/>
            </a:solidFill>
          </p:grpSpPr>
          <p:sp>
            <p:nvSpPr>
              <p:cNvPr id="145" name="Freeform: Shape 407">
                <a:extLst>
                  <a:ext uri="{FF2B5EF4-FFF2-40B4-BE49-F238E27FC236}">
                    <a16:creationId xmlns:a16="http://schemas.microsoft.com/office/drawing/2014/main" id="{D67E60F7-3337-37BB-01AE-F8FF746C22AF}"/>
                  </a:ext>
                </a:extLst>
              </p:cNvPr>
              <p:cNvSpPr/>
              <p:nvPr/>
            </p:nvSpPr>
            <p:spPr>
              <a:xfrm>
                <a:off x="9237159" y="1757358"/>
                <a:ext cx="237329" cy="504572"/>
              </a:xfrm>
              <a:custGeom>
                <a:avLst/>
                <a:gdLst>
                  <a:gd name="connsiteX0" fmla="*/ 236665 w 237329"/>
                  <a:gd name="connsiteY0" fmla="*/ 382036 h 504572"/>
                  <a:gd name="connsiteX1" fmla="*/ 237329 w 237329"/>
                  <a:gd name="connsiteY1" fmla="*/ 406640 h 504572"/>
                  <a:gd name="connsiteX2" fmla="*/ 236901 w 237329"/>
                  <a:gd name="connsiteY2" fmla="*/ 418935 h 504572"/>
                  <a:gd name="connsiteX3" fmla="*/ 221383 w 237329"/>
                  <a:gd name="connsiteY3" fmla="*/ 422517 h 504572"/>
                  <a:gd name="connsiteX4" fmla="*/ 215270 w 237329"/>
                  <a:gd name="connsiteY4" fmla="*/ 426058 h 504572"/>
                  <a:gd name="connsiteX5" fmla="*/ 204303 w 237329"/>
                  <a:gd name="connsiteY5" fmla="*/ 438104 h 504572"/>
                  <a:gd name="connsiteX6" fmla="*/ 196875 w 237329"/>
                  <a:gd name="connsiteY6" fmla="*/ 443401 h 504572"/>
                  <a:gd name="connsiteX7" fmla="*/ 187360 w 237329"/>
                  <a:gd name="connsiteY7" fmla="*/ 461076 h 504572"/>
                  <a:gd name="connsiteX8" fmla="*/ 177264 w 237329"/>
                  <a:gd name="connsiteY8" fmla="*/ 469084 h 504572"/>
                  <a:gd name="connsiteX9" fmla="*/ 158538 w 237329"/>
                  <a:gd name="connsiteY9" fmla="*/ 473620 h 504572"/>
                  <a:gd name="connsiteX10" fmla="*/ 139701 w 237329"/>
                  <a:gd name="connsiteY10" fmla="*/ 478171 h 504572"/>
                  <a:gd name="connsiteX11" fmla="*/ 120961 w 237329"/>
                  <a:gd name="connsiteY11" fmla="*/ 482610 h 504572"/>
                  <a:gd name="connsiteX12" fmla="*/ 102124 w 237329"/>
                  <a:gd name="connsiteY12" fmla="*/ 487077 h 504572"/>
                  <a:gd name="connsiteX13" fmla="*/ 83397 w 237329"/>
                  <a:gd name="connsiteY13" fmla="*/ 491448 h 504572"/>
                  <a:gd name="connsiteX14" fmla="*/ 64574 w 237329"/>
                  <a:gd name="connsiteY14" fmla="*/ 495901 h 504572"/>
                  <a:gd name="connsiteX15" fmla="*/ 45820 w 237329"/>
                  <a:gd name="connsiteY15" fmla="*/ 500189 h 504572"/>
                  <a:gd name="connsiteX16" fmla="*/ 26997 w 237329"/>
                  <a:gd name="connsiteY16" fmla="*/ 504573 h 504572"/>
                  <a:gd name="connsiteX17" fmla="*/ 23111 w 237329"/>
                  <a:gd name="connsiteY17" fmla="*/ 498806 h 504572"/>
                  <a:gd name="connsiteX18" fmla="*/ 12765 w 237329"/>
                  <a:gd name="connsiteY18" fmla="*/ 489373 h 504572"/>
                  <a:gd name="connsiteX19" fmla="*/ 9833 w 237329"/>
                  <a:gd name="connsiteY19" fmla="*/ 485086 h 504572"/>
                  <a:gd name="connsiteX20" fmla="*/ 8824 w 237329"/>
                  <a:gd name="connsiteY20" fmla="*/ 479623 h 504572"/>
                  <a:gd name="connsiteX21" fmla="*/ 9004 w 237329"/>
                  <a:gd name="connsiteY21" fmla="*/ 464354 h 504572"/>
                  <a:gd name="connsiteX22" fmla="*/ 10815 w 237329"/>
                  <a:gd name="connsiteY22" fmla="*/ 459071 h 504572"/>
                  <a:gd name="connsiteX23" fmla="*/ 11645 w 237329"/>
                  <a:gd name="connsiteY23" fmla="*/ 449971 h 504572"/>
                  <a:gd name="connsiteX24" fmla="*/ 7413 w 237329"/>
                  <a:gd name="connsiteY24" fmla="*/ 415616 h 504572"/>
                  <a:gd name="connsiteX25" fmla="*/ 6445 w 237329"/>
                  <a:gd name="connsiteY25" fmla="*/ 395368 h 504572"/>
                  <a:gd name="connsiteX26" fmla="*/ 0 w 237329"/>
                  <a:gd name="connsiteY26" fmla="*/ 359520 h 504572"/>
                  <a:gd name="connsiteX27" fmla="*/ 180 w 237329"/>
                  <a:gd name="connsiteY27" fmla="*/ 348553 h 504572"/>
                  <a:gd name="connsiteX28" fmla="*/ 1632 w 237329"/>
                  <a:gd name="connsiteY28" fmla="*/ 341361 h 504572"/>
                  <a:gd name="connsiteX29" fmla="*/ 2545 w 237329"/>
                  <a:gd name="connsiteY29" fmla="*/ 323437 h 504572"/>
                  <a:gd name="connsiteX30" fmla="*/ 8561 w 237329"/>
                  <a:gd name="connsiteY30" fmla="*/ 307338 h 504572"/>
                  <a:gd name="connsiteX31" fmla="*/ 10290 w 237329"/>
                  <a:gd name="connsiteY31" fmla="*/ 289082 h 504572"/>
                  <a:gd name="connsiteX32" fmla="*/ 14038 w 237329"/>
                  <a:gd name="connsiteY32" fmla="*/ 272569 h 504572"/>
                  <a:gd name="connsiteX33" fmla="*/ 12890 w 237329"/>
                  <a:gd name="connsiteY33" fmla="*/ 263731 h 504572"/>
                  <a:gd name="connsiteX34" fmla="*/ 13540 w 237329"/>
                  <a:gd name="connsiteY34" fmla="*/ 243829 h 504572"/>
                  <a:gd name="connsiteX35" fmla="*/ 8657 w 237329"/>
                  <a:gd name="connsiteY35" fmla="*/ 209959 h 504572"/>
                  <a:gd name="connsiteX36" fmla="*/ 11064 w 237329"/>
                  <a:gd name="connsiteY36" fmla="*/ 203776 h 504572"/>
                  <a:gd name="connsiteX37" fmla="*/ 26997 w 237329"/>
                  <a:gd name="connsiteY37" fmla="*/ 194607 h 504572"/>
                  <a:gd name="connsiteX38" fmla="*/ 31464 w 237329"/>
                  <a:gd name="connsiteY38" fmla="*/ 189725 h 504572"/>
                  <a:gd name="connsiteX39" fmla="*/ 45917 w 237329"/>
                  <a:gd name="connsiteY39" fmla="*/ 171220 h 504572"/>
                  <a:gd name="connsiteX40" fmla="*/ 50122 w 237329"/>
                  <a:gd name="connsiteY40" fmla="*/ 164028 h 504572"/>
                  <a:gd name="connsiteX41" fmla="*/ 52196 w 237329"/>
                  <a:gd name="connsiteY41" fmla="*/ 157251 h 504572"/>
                  <a:gd name="connsiteX42" fmla="*/ 52445 w 237329"/>
                  <a:gd name="connsiteY42" fmla="*/ 147432 h 504572"/>
                  <a:gd name="connsiteX43" fmla="*/ 53745 w 237329"/>
                  <a:gd name="connsiteY43" fmla="*/ 144389 h 504572"/>
                  <a:gd name="connsiteX44" fmla="*/ 52763 w 237329"/>
                  <a:gd name="connsiteY44" fmla="*/ 139175 h 504572"/>
                  <a:gd name="connsiteX45" fmla="*/ 40551 w 237329"/>
                  <a:gd name="connsiteY45" fmla="*/ 119522 h 504572"/>
                  <a:gd name="connsiteX46" fmla="*/ 38144 w 237329"/>
                  <a:gd name="connsiteY46" fmla="*/ 111735 h 504572"/>
                  <a:gd name="connsiteX47" fmla="*/ 45391 w 237329"/>
                  <a:gd name="connsiteY47" fmla="*/ 83674 h 504572"/>
                  <a:gd name="connsiteX48" fmla="*/ 38559 w 237329"/>
                  <a:gd name="connsiteY48" fmla="*/ 70286 h 504572"/>
                  <a:gd name="connsiteX49" fmla="*/ 39610 w 237329"/>
                  <a:gd name="connsiteY49" fmla="*/ 66233 h 504572"/>
                  <a:gd name="connsiteX50" fmla="*/ 42514 w 237329"/>
                  <a:gd name="connsiteY50" fmla="*/ 28394 h 504572"/>
                  <a:gd name="connsiteX51" fmla="*/ 49624 w 237329"/>
                  <a:gd name="connsiteY51" fmla="*/ 9252 h 504572"/>
                  <a:gd name="connsiteX52" fmla="*/ 66897 w 237329"/>
                  <a:gd name="connsiteY52" fmla="*/ 10165 h 504572"/>
                  <a:gd name="connsiteX53" fmla="*/ 75224 w 237329"/>
                  <a:gd name="connsiteY53" fmla="*/ 7358 h 504572"/>
                  <a:gd name="connsiteX54" fmla="*/ 79967 w 237329"/>
                  <a:gd name="connsiteY54" fmla="*/ 0 h 504572"/>
                  <a:gd name="connsiteX55" fmla="*/ 85803 w 237329"/>
                  <a:gd name="connsiteY55" fmla="*/ 17426 h 504572"/>
                  <a:gd name="connsiteX56" fmla="*/ 92359 w 237329"/>
                  <a:gd name="connsiteY56" fmla="*/ 36830 h 504572"/>
                  <a:gd name="connsiteX57" fmla="*/ 98887 w 237329"/>
                  <a:gd name="connsiteY57" fmla="*/ 56331 h 504572"/>
                  <a:gd name="connsiteX58" fmla="*/ 105374 w 237329"/>
                  <a:gd name="connsiteY58" fmla="*/ 75721 h 504572"/>
                  <a:gd name="connsiteX59" fmla="*/ 111929 w 237329"/>
                  <a:gd name="connsiteY59" fmla="*/ 95111 h 504572"/>
                  <a:gd name="connsiteX60" fmla="*/ 118401 w 237329"/>
                  <a:gd name="connsiteY60" fmla="*/ 114543 h 504572"/>
                  <a:gd name="connsiteX61" fmla="*/ 124930 w 237329"/>
                  <a:gd name="connsiteY61" fmla="*/ 133947 h 504572"/>
                  <a:gd name="connsiteX62" fmla="*/ 131430 w 237329"/>
                  <a:gd name="connsiteY62" fmla="*/ 153337 h 504572"/>
                  <a:gd name="connsiteX63" fmla="*/ 138055 w 237329"/>
                  <a:gd name="connsiteY63" fmla="*/ 172838 h 504572"/>
                  <a:gd name="connsiteX64" fmla="*/ 144500 w 237329"/>
                  <a:gd name="connsiteY64" fmla="*/ 192228 h 504572"/>
                  <a:gd name="connsiteX65" fmla="*/ 151096 w 237329"/>
                  <a:gd name="connsiteY65" fmla="*/ 211549 h 504572"/>
                  <a:gd name="connsiteX66" fmla="*/ 157625 w 237329"/>
                  <a:gd name="connsiteY66" fmla="*/ 230953 h 504572"/>
                  <a:gd name="connsiteX67" fmla="*/ 164153 w 237329"/>
                  <a:gd name="connsiteY67" fmla="*/ 250371 h 504572"/>
                  <a:gd name="connsiteX68" fmla="*/ 170680 w 237329"/>
                  <a:gd name="connsiteY68" fmla="*/ 269789 h 504572"/>
                  <a:gd name="connsiteX69" fmla="*/ 177223 w 237329"/>
                  <a:gd name="connsiteY69" fmla="*/ 289096 h 504572"/>
                  <a:gd name="connsiteX70" fmla="*/ 183778 w 237329"/>
                  <a:gd name="connsiteY70" fmla="*/ 308500 h 504572"/>
                  <a:gd name="connsiteX71" fmla="*/ 186807 w 237329"/>
                  <a:gd name="connsiteY71" fmla="*/ 321805 h 504572"/>
                  <a:gd name="connsiteX72" fmla="*/ 191841 w 237329"/>
                  <a:gd name="connsiteY72" fmla="*/ 333533 h 504572"/>
                  <a:gd name="connsiteX73" fmla="*/ 199544 w 237329"/>
                  <a:gd name="connsiteY73" fmla="*/ 343117 h 504572"/>
                  <a:gd name="connsiteX74" fmla="*/ 215795 w 237329"/>
                  <a:gd name="connsiteY74" fmla="*/ 355565 h 504572"/>
                  <a:gd name="connsiteX75" fmla="*/ 221673 w 237329"/>
                  <a:gd name="connsiteY75" fmla="*/ 368302 h 504572"/>
                  <a:gd name="connsiteX76" fmla="*/ 236665 w 237329"/>
                  <a:gd name="connsiteY76" fmla="*/ 382036 h 50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37329" h="504572">
                    <a:moveTo>
                      <a:pt x="236665" y="382036"/>
                    </a:moveTo>
                    <a:lnTo>
                      <a:pt x="237329" y="406640"/>
                    </a:lnTo>
                    <a:lnTo>
                      <a:pt x="236901" y="418935"/>
                    </a:lnTo>
                    <a:lnTo>
                      <a:pt x="221383" y="422517"/>
                    </a:lnTo>
                    <a:lnTo>
                      <a:pt x="215270" y="426058"/>
                    </a:lnTo>
                    <a:lnTo>
                      <a:pt x="204303" y="438104"/>
                    </a:lnTo>
                    <a:lnTo>
                      <a:pt x="196875" y="443401"/>
                    </a:lnTo>
                    <a:lnTo>
                      <a:pt x="187360" y="461076"/>
                    </a:lnTo>
                    <a:lnTo>
                      <a:pt x="177264" y="469084"/>
                    </a:lnTo>
                    <a:lnTo>
                      <a:pt x="158538" y="473620"/>
                    </a:lnTo>
                    <a:lnTo>
                      <a:pt x="139701" y="478171"/>
                    </a:lnTo>
                    <a:lnTo>
                      <a:pt x="120961" y="482610"/>
                    </a:lnTo>
                    <a:lnTo>
                      <a:pt x="102124" y="487077"/>
                    </a:lnTo>
                    <a:lnTo>
                      <a:pt x="83397" y="491448"/>
                    </a:lnTo>
                    <a:lnTo>
                      <a:pt x="64574" y="495901"/>
                    </a:lnTo>
                    <a:lnTo>
                      <a:pt x="45820" y="500189"/>
                    </a:lnTo>
                    <a:lnTo>
                      <a:pt x="26997" y="504573"/>
                    </a:lnTo>
                    <a:lnTo>
                      <a:pt x="23111" y="498806"/>
                    </a:lnTo>
                    <a:lnTo>
                      <a:pt x="12765" y="489373"/>
                    </a:lnTo>
                    <a:lnTo>
                      <a:pt x="9833" y="485086"/>
                    </a:lnTo>
                    <a:lnTo>
                      <a:pt x="8824" y="479623"/>
                    </a:lnTo>
                    <a:lnTo>
                      <a:pt x="9004" y="464354"/>
                    </a:lnTo>
                    <a:lnTo>
                      <a:pt x="10815" y="459071"/>
                    </a:lnTo>
                    <a:lnTo>
                      <a:pt x="11645" y="449971"/>
                    </a:lnTo>
                    <a:lnTo>
                      <a:pt x="7413" y="415616"/>
                    </a:lnTo>
                    <a:lnTo>
                      <a:pt x="6445" y="395368"/>
                    </a:lnTo>
                    <a:lnTo>
                      <a:pt x="0" y="359520"/>
                    </a:lnTo>
                    <a:lnTo>
                      <a:pt x="180" y="348553"/>
                    </a:lnTo>
                    <a:lnTo>
                      <a:pt x="1632" y="341361"/>
                    </a:lnTo>
                    <a:lnTo>
                      <a:pt x="2545" y="323437"/>
                    </a:lnTo>
                    <a:lnTo>
                      <a:pt x="8561" y="307338"/>
                    </a:lnTo>
                    <a:lnTo>
                      <a:pt x="10290" y="289082"/>
                    </a:lnTo>
                    <a:lnTo>
                      <a:pt x="14038" y="272569"/>
                    </a:lnTo>
                    <a:lnTo>
                      <a:pt x="12890" y="263731"/>
                    </a:lnTo>
                    <a:lnTo>
                      <a:pt x="13540" y="243829"/>
                    </a:lnTo>
                    <a:lnTo>
                      <a:pt x="8657" y="209959"/>
                    </a:lnTo>
                    <a:lnTo>
                      <a:pt x="11064" y="203776"/>
                    </a:lnTo>
                    <a:lnTo>
                      <a:pt x="26997" y="194607"/>
                    </a:lnTo>
                    <a:lnTo>
                      <a:pt x="31464" y="189725"/>
                    </a:lnTo>
                    <a:lnTo>
                      <a:pt x="45917" y="171220"/>
                    </a:lnTo>
                    <a:lnTo>
                      <a:pt x="50122" y="164028"/>
                    </a:lnTo>
                    <a:lnTo>
                      <a:pt x="52196" y="157251"/>
                    </a:lnTo>
                    <a:lnTo>
                      <a:pt x="52445" y="147432"/>
                    </a:lnTo>
                    <a:lnTo>
                      <a:pt x="53745" y="144389"/>
                    </a:lnTo>
                    <a:lnTo>
                      <a:pt x="52763" y="139175"/>
                    </a:lnTo>
                    <a:lnTo>
                      <a:pt x="40551" y="119522"/>
                    </a:lnTo>
                    <a:lnTo>
                      <a:pt x="38144" y="111735"/>
                    </a:lnTo>
                    <a:lnTo>
                      <a:pt x="45391" y="83674"/>
                    </a:lnTo>
                    <a:lnTo>
                      <a:pt x="38559" y="70286"/>
                    </a:lnTo>
                    <a:lnTo>
                      <a:pt x="39610" y="66233"/>
                    </a:lnTo>
                    <a:lnTo>
                      <a:pt x="42514" y="28394"/>
                    </a:lnTo>
                    <a:lnTo>
                      <a:pt x="49624" y="9252"/>
                    </a:lnTo>
                    <a:lnTo>
                      <a:pt x="66897" y="10165"/>
                    </a:lnTo>
                    <a:lnTo>
                      <a:pt x="75224" y="7358"/>
                    </a:lnTo>
                    <a:lnTo>
                      <a:pt x="79967" y="0"/>
                    </a:lnTo>
                    <a:lnTo>
                      <a:pt x="85803" y="17426"/>
                    </a:lnTo>
                    <a:lnTo>
                      <a:pt x="92359" y="36830"/>
                    </a:lnTo>
                    <a:lnTo>
                      <a:pt x="98887" y="56331"/>
                    </a:lnTo>
                    <a:lnTo>
                      <a:pt x="105374" y="75721"/>
                    </a:lnTo>
                    <a:lnTo>
                      <a:pt x="111929" y="95111"/>
                    </a:lnTo>
                    <a:lnTo>
                      <a:pt x="118401" y="114543"/>
                    </a:lnTo>
                    <a:lnTo>
                      <a:pt x="124930" y="133947"/>
                    </a:lnTo>
                    <a:lnTo>
                      <a:pt x="131430" y="153337"/>
                    </a:lnTo>
                    <a:lnTo>
                      <a:pt x="138055" y="172838"/>
                    </a:lnTo>
                    <a:lnTo>
                      <a:pt x="144500" y="192228"/>
                    </a:lnTo>
                    <a:lnTo>
                      <a:pt x="151096" y="211549"/>
                    </a:lnTo>
                    <a:lnTo>
                      <a:pt x="157625" y="230953"/>
                    </a:lnTo>
                    <a:lnTo>
                      <a:pt x="164153" y="250371"/>
                    </a:lnTo>
                    <a:lnTo>
                      <a:pt x="170680" y="269789"/>
                    </a:lnTo>
                    <a:lnTo>
                      <a:pt x="177223" y="289096"/>
                    </a:lnTo>
                    <a:lnTo>
                      <a:pt x="183778" y="308500"/>
                    </a:lnTo>
                    <a:lnTo>
                      <a:pt x="186807" y="321805"/>
                    </a:lnTo>
                    <a:lnTo>
                      <a:pt x="191841" y="333533"/>
                    </a:lnTo>
                    <a:lnTo>
                      <a:pt x="199544" y="343117"/>
                    </a:lnTo>
                    <a:lnTo>
                      <a:pt x="215795" y="355565"/>
                    </a:lnTo>
                    <a:lnTo>
                      <a:pt x="221673" y="368302"/>
                    </a:lnTo>
                    <a:lnTo>
                      <a:pt x="236665" y="382036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428">
                <a:extLst>
                  <a:ext uri="{FF2B5EF4-FFF2-40B4-BE49-F238E27FC236}">
                    <a16:creationId xmlns:a16="http://schemas.microsoft.com/office/drawing/2014/main" id="{C66FC8FF-E1BA-3B11-BED4-F55061FB0E6F}"/>
                  </a:ext>
                </a:extLst>
              </p:cNvPr>
              <p:cNvSpPr/>
              <p:nvPr/>
            </p:nvSpPr>
            <p:spPr>
              <a:xfrm>
                <a:off x="10319910" y="2638449"/>
                <a:ext cx="493619" cy="269277"/>
              </a:xfrm>
              <a:custGeom>
                <a:avLst/>
                <a:gdLst>
                  <a:gd name="connsiteX0" fmla="*/ 493619 w 493619"/>
                  <a:gd name="connsiteY0" fmla="*/ 163544 h 269277"/>
                  <a:gd name="connsiteX1" fmla="*/ 354444 w 493619"/>
                  <a:gd name="connsiteY1" fmla="*/ 269277 h 269277"/>
                  <a:gd name="connsiteX2" fmla="*/ 139203 w 493619"/>
                  <a:gd name="connsiteY2" fmla="*/ 269277 h 269277"/>
                  <a:gd name="connsiteX3" fmla="*/ 0 w 493619"/>
                  <a:gd name="connsiteY3" fmla="*/ 163544 h 269277"/>
                  <a:gd name="connsiteX4" fmla="*/ 0 w 493619"/>
                  <a:gd name="connsiteY4" fmla="*/ 105733 h 269277"/>
                  <a:gd name="connsiteX5" fmla="*/ 139203 w 493619"/>
                  <a:gd name="connsiteY5" fmla="*/ 0 h 269277"/>
                  <a:gd name="connsiteX6" fmla="*/ 354444 w 493619"/>
                  <a:gd name="connsiteY6" fmla="*/ 0 h 269277"/>
                  <a:gd name="connsiteX7" fmla="*/ 493619 w 493619"/>
                  <a:gd name="connsiteY7" fmla="*/ 105733 h 269277"/>
                  <a:gd name="connsiteX8" fmla="*/ 493619 w 493619"/>
                  <a:gd name="connsiteY8" fmla="*/ 163544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19" h="269277">
                    <a:moveTo>
                      <a:pt x="493619" y="163544"/>
                    </a:moveTo>
                    <a:cubicBezTo>
                      <a:pt x="493619" y="221950"/>
                      <a:pt x="431272" y="269277"/>
                      <a:pt x="354444" y="269277"/>
                    </a:cubicBezTo>
                    <a:lnTo>
                      <a:pt x="139203" y="269277"/>
                    </a:lnTo>
                    <a:cubicBezTo>
                      <a:pt x="62319" y="269277"/>
                      <a:pt x="0" y="221950"/>
                      <a:pt x="0" y="163544"/>
                    </a:cubicBezTo>
                    <a:lnTo>
                      <a:pt x="0" y="105733"/>
                    </a:lnTo>
                    <a:cubicBezTo>
                      <a:pt x="0" y="47314"/>
                      <a:pt x="62333" y="0"/>
                      <a:pt x="139203" y="0"/>
                    </a:cubicBezTo>
                    <a:lnTo>
                      <a:pt x="354444" y="0"/>
                    </a:lnTo>
                    <a:cubicBezTo>
                      <a:pt x="431285" y="0"/>
                      <a:pt x="493619" y="47314"/>
                      <a:pt x="493619" y="105733"/>
                    </a:cubicBezTo>
                    <a:lnTo>
                      <a:pt x="493619" y="163544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B843D05-4CE8-71AA-DED1-AF11AE62F72D}"/>
                </a:ext>
              </a:extLst>
            </p:cNvPr>
            <p:cNvGrpSpPr/>
            <p:nvPr/>
          </p:nvGrpSpPr>
          <p:grpSpPr>
            <a:xfrm>
              <a:off x="8518514" y="3158126"/>
              <a:ext cx="1045193" cy="479646"/>
              <a:chOff x="8986788" y="2581648"/>
              <a:chExt cx="1240070" cy="569077"/>
            </a:xfrm>
            <a:solidFill>
              <a:schemeClr val="tx2"/>
            </a:solidFill>
          </p:grpSpPr>
          <p:sp>
            <p:nvSpPr>
              <p:cNvPr id="142" name="Freeform: Shape 408">
                <a:extLst>
                  <a:ext uri="{FF2B5EF4-FFF2-40B4-BE49-F238E27FC236}">
                    <a16:creationId xmlns:a16="http://schemas.microsoft.com/office/drawing/2014/main" id="{9C199491-A5B7-8E76-1254-FA7DAEA10A28}"/>
                  </a:ext>
                </a:extLst>
              </p:cNvPr>
              <p:cNvSpPr/>
              <p:nvPr/>
            </p:nvSpPr>
            <p:spPr>
              <a:xfrm>
                <a:off x="8986788" y="2581648"/>
                <a:ext cx="194565" cy="438837"/>
              </a:xfrm>
              <a:custGeom>
                <a:avLst/>
                <a:gdLst>
                  <a:gd name="connsiteX0" fmla="*/ 164581 w 194565"/>
                  <a:gd name="connsiteY0" fmla="*/ 39085 h 438837"/>
                  <a:gd name="connsiteX1" fmla="*/ 165742 w 194565"/>
                  <a:gd name="connsiteY1" fmla="*/ 53537 h 438837"/>
                  <a:gd name="connsiteX2" fmla="*/ 159367 w 194565"/>
                  <a:gd name="connsiteY2" fmla="*/ 85015 h 438837"/>
                  <a:gd name="connsiteX3" fmla="*/ 155328 w 194565"/>
                  <a:gd name="connsiteY3" fmla="*/ 92926 h 438837"/>
                  <a:gd name="connsiteX4" fmla="*/ 150114 w 194565"/>
                  <a:gd name="connsiteY4" fmla="*/ 100367 h 438837"/>
                  <a:gd name="connsiteX5" fmla="*/ 145716 w 194565"/>
                  <a:gd name="connsiteY5" fmla="*/ 104073 h 438837"/>
                  <a:gd name="connsiteX6" fmla="*/ 142189 w 194565"/>
                  <a:gd name="connsiteY6" fmla="*/ 109702 h 438837"/>
                  <a:gd name="connsiteX7" fmla="*/ 138552 w 194565"/>
                  <a:gd name="connsiteY7" fmla="*/ 118111 h 438837"/>
                  <a:gd name="connsiteX8" fmla="*/ 136907 w 194565"/>
                  <a:gd name="connsiteY8" fmla="*/ 133560 h 438837"/>
                  <a:gd name="connsiteX9" fmla="*/ 143185 w 194565"/>
                  <a:gd name="connsiteY9" fmla="*/ 145703 h 438837"/>
                  <a:gd name="connsiteX10" fmla="*/ 170431 w 194565"/>
                  <a:gd name="connsiteY10" fmla="*/ 144057 h 438837"/>
                  <a:gd name="connsiteX11" fmla="*/ 176475 w 194565"/>
                  <a:gd name="connsiteY11" fmla="*/ 138359 h 438837"/>
                  <a:gd name="connsiteX12" fmla="*/ 182367 w 194565"/>
                  <a:gd name="connsiteY12" fmla="*/ 146712 h 438837"/>
                  <a:gd name="connsiteX13" fmla="*/ 187540 w 194565"/>
                  <a:gd name="connsiteY13" fmla="*/ 159021 h 438837"/>
                  <a:gd name="connsiteX14" fmla="*/ 189033 w 194565"/>
                  <a:gd name="connsiteY14" fmla="*/ 173377 h 438837"/>
                  <a:gd name="connsiteX15" fmla="*/ 188134 w 194565"/>
                  <a:gd name="connsiteY15" fmla="*/ 188577 h 438837"/>
                  <a:gd name="connsiteX16" fmla="*/ 189116 w 194565"/>
                  <a:gd name="connsiteY16" fmla="*/ 206916 h 438837"/>
                  <a:gd name="connsiteX17" fmla="*/ 192906 w 194565"/>
                  <a:gd name="connsiteY17" fmla="*/ 234328 h 438837"/>
                  <a:gd name="connsiteX18" fmla="*/ 194565 w 194565"/>
                  <a:gd name="connsiteY18" fmla="*/ 259444 h 438837"/>
                  <a:gd name="connsiteX19" fmla="*/ 192144 w 194565"/>
                  <a:gd name="connsiteY19" fmla="*/ 252238 h 438837"/>
                  <a:gd name="connsiteX20" fmla="*/ 187622 w 194565"/>
                  <a:gd name="connsiteY20" fmla="*/ 222337 h 438837"/>
                  <a:gd name="connsiteX21" fmla="*/ 184054 w 194565"/>
                  <a:gd name="connsiteY21" fmla="*/ 226472 h 438837"/>
                  <a:gd name="connsiteX22" fmla="*/ 182768 w 194565"/>
                  <a:gd name="connsiteY22" fmla="*/ 234010 h 438837"/>
                  <a:gd name="connsiteX23" fmla="*/ 183985 w 194565"/>
                  <a:gd name="connsiteY23" fmla="*/ 273730 h 438837"/>
                  <a:gd name="connsiteX24" fmla="*/ 177789 w 194565"/>
                  <a:gd name="connsiteY24" fmla="*/ 296523 h 438837"/>
                  <a:gd name="connsiteX25" fmla="*/ 170943 w 194565"/>
                  <a:gd name="connsiteY25" fmla="*/ 312953 h 438837"/>
                  <a:gd name="connsiteX26" fmla="*/ 159782 w 194565"/>
                  <a:gd name="connsiteY26" fmla="*/ 313216 h 438837"/>
                  <a:gd name="connsiteX27" fmla="*/ 164843 w 194565"/>
                  <a:gd name="connsiteY27" fmla="*/ 323713 h 438837"/>
                  <a:gd name="connsiteX28" fmla="*/ 163322 w 194565"/>
                  <a:gd name="connsiteY28" fmla="*/ 330144 h 438837"/>
                  <a:gd name="connsiteX29" fmla="*/ 163779 w 194565"/>
                  <a:gd name="connsiteY29" fmla="*/ 342785 h 438837"/>
                  <a:gd name="connsiteX30" fmla="*/ 159381 w 194565"/>
                  <a:gd name="connsiteY30" fmla="*/ 352287 h 438837"/>
                  <a:gd name="connsiteX31" fmla="*/ 153281 w 194565"/>
                  <a:gd name="connsiteY31" fmla="*/ 352951 h 438837"/>
                  <a:gd name="connsiteX32" fmla="*/ 146076 w 194565"/>
                  <a:gd name="connsiteY32" fmla="*/ 360461 h 438837"/>
                  <a:gd name="connsiteX33" fmla="*/ 143683 w 194565"/>
                  <a:gd name="connsiteY33" fmla="*/ 365509 h 438837"/>
                  <a:gd name="connsiteX34" fmla="*/ 145329 w 194565"/>
                  <a:gd name="connsiteY34" fmla="*/ 373599 h 438837"/>
                  <a:gd name="connsiteX35" fmla="*/ 141304 w 194565"/>
                  <a:gd name="connsiteY35" fmla="*/ 382022 h 438837"/>
                  <a:gd name="connsiteX36" fmla="*/ 129411 w 194565"/>
                  <a:gd name="connsiteY36" fmla="*/ 423721 h 438837"/>
                  <a:gd name="connsiteX37" fmla="*/ 113976 w 194565"/>
                  <a:gd name="connsiteY37" fmla="*/ 438837 h 438837"/>
                  <a:gd name="connsiteX38" fmla="*/ 109246 w 194565"/>
                  <a:gd name="connsiteY38" fmla="*/ 438256 h 438837"/>
                  <a:gd name="connsiteX39" fmla="*/ 109909 w 194565"/>
                  <a:gd name="connsiteY39" fmla="*/ 419765 h 438837"/>
                  <a:gd name="connsiteX40" fmla="*/ 109010 w 194565"/>
                  <a:gd name="connsiteY40" fmla="*/ 401440 h 438837"/>
                  <a:gd name="connsiteX41" fmla="*/ 96287 w 194565"/>
                  <a:gd name="connsiteY41" fmla="*/ 396392 h 438837"/>
                  <a:gd name="connsiteX42" fmla="*/ 84891 w 194565"/>
                  <a:gd name="connsiteY42" fmla="*/ 394829 h 438837"/>
                  <a:gd name="connsiteX43" fmla="*/ 73080 w 194565"/>
                  <a:gd name="connsiteY43" fmla="*/ 398134 h 438837"/>
                  <a:gd name="connsiteX44" fmla="*/ 56732 w 194565"/>
                  <a:gd name="connsiteY44" fmla="*/ 387568 h 438837"/>
                  <a:gd name="connsiteX45" fmla="*/ 37411 w 194565"/>
                  <a:gd name="connsiteY45" fmla="*/ 381510 h 438837"/>
                  <a:gd name="connsiteX46" fmla="*/ 7523 w 194565"/>
                  <a:gd name="connsiteY46" fmla="*/ 360046 h 438837"/>
                  <a:gd name="connsiteX47" fmla="*/ 6528 w 194565"/>
                  <a:gd name="connsiteY47" fmla="*/ 352439 h 438837"/>
                  <a:gd name="connsiteX48" fmla="*/ 3056 w 194565"/>
                  <a:gd name="connsiteY48" fmla="*/ 340047 h 438837"/>
                  <a:gd name="connsiteX49" fmla="*/ 5684 w 194565"/>
                  <a:gd name="connsiteY49" fmla="*/ 318651 h 438837"/>
                  <a:gd name="connsiteX50" fmla="*/ 9418 w 194565"/>
                  <a:gd name="connsiteY50" fmla="*/ 303217 h 438837"/>
                  <a:gd name="connsiteX51" fmla="*/ 17260 w 194565"/>
                  <a:gd name="connsiteY51" fmla="*/ 293881 h 438837"/>
                  <a:gd name="connsiteX52" fmla="*/ 43026 w 194565"/>
                  <a:gd name="connsiteY52" fmla="*/ 280258 h 438837"/>
                  <a:gd name="connsiteX53" fmla="*/ 47327 w 194565"/>
                  <a:gd name="connsiteY53" fmla="*/ 267686 h 438837"/>
                  <a:gd name="connsiteX54" fmla="*/ 49208 w 194565"/>
                  <a:gd name="connsiteY54" fmla="*/ 257549 h 438837"/>
                  <a:gd name="connsiteX55" fmla="*/ 54754 w 194565"/>
                  <a:gd name="connsiteY55" fmla="*/ 249873 h 438837"/>
                  <a:gd name="connsiteX56" fmla="*/ 67796 w 194565"/>
                  <a:gd name="connsiteY56" fmla="*/ 235088 h 438837"/>
                  <a:gd name="connsiteX57" fmla="*/ 88527 w 194565"/>
                  <a:gd name="connsiteY57" fmla="*/ 216002 h 438837"/>
                  <a:gd name="connsiteX58" fmla="*/ 44852 w 194565"/>
                  <a:gd name="connsiteY58" fmla="*/ 178910 h 438837"/>
                  <a:gd name="connsiteX59" fmla="*/ 36346 w 194565"/>
                  <a:gd name="connsiteY59" fmla="*/ 178149 h 438837"/>
                  <a:gd name="connsiteX60" fmla="*/ 22529 w 194565"/>
                  <a:gd name="connsiteY60" fmla="*/ 158261 h 438837"/>
                  <a:gd name="connsiteX61" fmla="*/ 11160 w 194565"/>
                  <a:gd name="connsiteY61" fmla="*/ 154527 h 438837"/>
                  <a:gd name="connsiteX62" fmla="*/ 7869 w 194565"/>
                  <a:gd name="connsiteY62" fmla="*/ 151733 h 438837"/>
                  <a:gd name="connsiteX63" fmla="*/ 3485 w 194565"/>
                  <a:gd name="connsiteY63" fmla="*/ 135039 h 438837"/>
                  <a:gd name="connsiteX64" fmla="*/ 2143 w 194565"/>
                  <a:gd name="connsiteY64" fmla="*/ 125206 h 438837"/>
                  <a:gd name="connsiteX65" fmla="*/ 2337 w 194565"/>
                  <a:gd name="connsiteY65" fmla="*/ 119176 h 438837"/>
                  <a:gd name="connsiteX66" fmla="*/ 9750 w 194565"/>
                  <a:gd name="connsiteY66" fmla="*/ 112399 h 438837"/>
                  <a:gd name="connsiteX67" fmla="*/ 12378 w 194565"/>
                  <a:gd name="connsiteY67" fmla="*/ 101584 h 438837"/>
                  <a:gd name="connsiteX68" fmla="*/ 11299 w 194565"/>
                  <a:gd name="connsiteY68" fmla="*/ 96563 h 438837"/>
                  <a:gd name="connsiteX69" fmla="*/ 1162 w 194565"/>
                  <a:gd name="connsiteY69" fmla="*/ 82443 h 438837"/>
                  <a:gd name="connsiteX70" fmla="*/ 0 w 194565"/>
                  <a:gd name="connsiteY70" fmla="*/ 77574 h 438837"/>
                  <a:gd name="connsiteX71" fmla="*/ 10151 w 194565"/>
                  <a:gd name="connsiteY71" fmla="*/ 65252 h 438837"/>
                  <a:gd name="connsiteX72" fmla="*/ 21866 w 194565"/>
                  <a:gd name="connsiteY72" fmla="*/ 42943 h 438837"/>
                  <a:gd name="connsiteX73" fmla="*/ 26692 w 194565"/>
                  <a:gd name="connsiteY73" fmla="*/ 20400 h 438837"/>
                  <a:gd name="connsiteX74" fmla="*/ 29168 w 194565"/>
                  <a:gd name="connsiteY74" fmla="*/ 13637 h 438837"/>
                  <a:gd name="connsiteX75" fmla="*/ 32805 w 194565"/>
                  <a:gd name="connsiteY75" fmla="*/ 8270 h 438837"/>
                  <a:gd name="connsiteX76" fmla="*/ 42072 w 194565"/>
                  <a:gd name="connsiteY76" fmla="*/ 0 h 438837"/>
                  <a:gd name="connsiteX77" fmla="*/ 57341 w 194565"/>
                  <a:gd name="connsiteY77" fmla="*/ 4951 h 438837"/>
                  <a:gd name="connsiteX78" fmla="*/ 72623 w 194565"/>
                  <a:gd name="connsiteY78" fmla="*/ 9903 h 438837"/>
                  <a:gd name="connsiteX79" fmla="*/ 87892 w 194565"/>
                  <a:gd name="connsiteY79" fmla="*/ 14840 h 438837"/>
                  <a:gd name="connsiteX80" fmla="*/ 103257 w 194565"/>
                  <a:gd name="connsiteY80" fmla="*/ 19777 h 438837"/>
                  <a:gd name="connsiteX81" fmla="*/ 118623 w 194565"/>
                  <a:gd name="connsiteY81" fmla="*/ 24673 h 438837"/>
                  <a:gd name="connsiteX82" fmla="*/ 133974 w 194565"/>
                  <a:gd name="connsiteY82" fmla="*/ 29555 h 438837"/>
                  <a:gd name="connsiteX83" fmla="*/ 149326 w 194565"/>
                  <a:gd name="connsiteY83" fmla="*/ 34438 h 438837"/>
                  <a:gd name="connsiteX84" fmla="*/ 164581 w 194565"/>
                  <a:gd name="connsiteY84" fmla="*/ 39085 h 438837"/>
                  <a:gd name="connsiteX85" fmla="*/ 191854 w 194565"/>
                  <a:gd name="connsiteY85" fmla="*/ 280424 h 438837"/>
                  <a:gd name="connsiteX86" fmla="*/ 182256 w 194565"/>
                  <a:gd name="connsiteY86" fmla="*/ 311404 h 438837"/>
                  <a:gd name="connsiteX87" fmla="*/ 180624 w 194565"/>
                  <a:gd name="connsiteY87" fmla="*/ 306273 h 438837"/>
                  <a:gd name="connsiteX88" fmla="*/ 192615 w 194565"/>
                  <a:gd name="connsiteY88" fmla="*/ 267769 h 438837"/>
                  <a:gd name="connsiteX89" fmla="*/ 191854 w 194565"/>
                  <a:gd name="connsiteY89" fmla="*/ 280424 h 43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94565" h="438837">
                    <a:moveTo>
                      <a:pt x="164581" y="39085"/>
                    </a:moveTo>
                    <a:lnTo>
                      <a:pt x="165742" y="53537"/>
                    </a:lnTo>
                    <a:lnTo>
                      <a:pt x="159367" y="85015"/>
                    </a:lnTo>
                    <a:lnTo>
                      <a:pt x="155328" y="92926"/>
                    </a:lnTo>
                    <a:lnTo>
                      <a:pt x="150114" y="100367"/>
                    </a:lnTo>
                    <a:lnTo>
                      <a:pt x="145716" y="104073"/>
                    </a:lnTo>
                    <a:lnTo>
                      <a:pt x="142189" y="109702"/>
                    </a:lnTo>
                    <a:lnTo>
                      <a:pt x="138552" y="118111"/>
                    </a:lnTo>
                    <a:lnTo>
                      <a:pt x="136907" y="133560"/>
                    </a:lnTo>
                    <a:lnTo>
                      <a:pt x="143185" y="145703"/>
                    </a:lnTo>
                    <a:lnTo>
                      <a:pt x="170431" y="144057"/>
                    </a:lnTo>
                    <a:lnTo>
                      <a:pt x="176475" y="138359"/>
                    </a:lnTo>
                    <a:lnTo>
                      <a:pt x="182367" y="146712"/>
                    </a:lnTo>
                    <a:lnTo>
                      <a:pt x="187540" y="159021"/>
                    </a:lnTo>
                    <a:lnTo>
                      <a:pt x="189033" y="173377"/>
                    </a:lnTo>
                    <a:lnTo>
                      <a:pt x="188134" y="188577"/>
                    </a:lnTo>
                    <a:lnTo>
                      <a:pt x="189116" y="206916"/>
                    </a:lnTo>
                    <a:lnTo>
                      <a:pt x="192906" y="234328"/>
                    </a:lnTo>
                    <a:lnTo>
                      <a:pt x="194565" y="259444"/>
                    </a:lnTo>
                    <a:lnTo>
                      <a:pt x="192144" y="252238"/>
                    </a:lnTo>
                    <a:lnTo>
                      <a:pt x="187622" y="222337"/>
                    </a:lnTo>
                    <a:lnTo>
                      <a:pt x="184054" y="226472"/>
                    </a:lnTo>
                    <a:lnTo>
                      <a:pt x="182768" y="234010"/>
                    </a:lnTo>
                    <a:lnTo>
                      <a:pt x="183985" y="273730"/>
                    </a:lnTo>
                    <a:lnTo>
                      <a:pt x="177789" y="296523"/>
                    </a:lnTo>
                    <a:lnTo>
                      <a:pt x="170943" y="312953"/>
                    </a:lnTo>
                    <a:lnTo>
                      <a:pt x="159782" y="313216"/>
                    </a:lnTo>
                    <a:lnTo>
                      <a:pt x="164843" y="323713"/>
                    </a:lnTo>
                    <a:lnTo>
                      <a:pt x="163322" y="330144"/>
                    </a:lnTo>
                    <a:lnTo>
                      <a:pt x="163779" y="342785"/>
                    </a:lnTo>
                    <a:lnTo>
                      <a:pt x="159381" y="352287"/>
                    </a:lnTo>
                    <a:lnTo>
                      <a:pt x="153281" y="352951"/>
                    </a:lnTo>
                    <a:lnTo>
                      <a:pt x="146076" y="360461"/>
                    </a:lnTo>
                    <a:lnTo>
                      <a:pt x="143683" y="365509"/>
                    </a:lnTo>
                    <a:lnTo>
                      <a:pt x="145329" y="373599"/>
                    </a:lnTo>
                    <a:lnTo>
                      <a:pt x="141304" y="382022"/>
                    </a:lnTo>
                    <a:lnTo>
                      <a:pt x="129411" y="423721"/>
                    </a:lnTo>
                    <a:lnTo>
                      <a:pt x="113976" y="438837"/>
                    </a:lnTo>
                    <a:lnTo>
                      <a:pt x="109246" y="438256"/>
                    </a:lnTo>
                    <a:lnTo>
                      <a:pt x="109909" y="419765"/>
                    </a:lnTo>
                    <a:lnTo>
                      <a:pt x="109010" y="401440"/>
                    </a:lnTo>
                    <a:lnTo>
                      <a:pt x="96287" y="396392"/>
                    </a:lnTo>
                    <a:lnTo>
                      <a:pt x="84891" y="394829"/>
                    </a:lnTo>
                    <a:lnTo>
                      <a:pt x="73080" y="398134"/>
                    </a:lnTo>
                    <a:lnTo>
                      <a:pt x="56732" y="387568"/>
                    </a:lnTo>
                    <a:lnTo>
                      <a:pt x="37411" y="381510"/>
                    </a:lnTo>
                    <a:lnTo>
                      <a:pt x="7523" y="360046"/>
                    </a:lnTo>
                    <a:lnTo>
                      <a:pt x="6528" y="352439"/>
                    </a:lnTo>
                    <a:lnTo>
                      <a:pt x="3056" y="340047"/>
                    </a:lnTo>
                    <a:lnTo>
                      <a:pt x="5684" y="318651"/>
                    </a:lnTo>
                    <a:lnTo>
                      <a:pt x="9418" y="303217"/>
                    </a:lnTo>
                    <a:lnTo>
                      <a:pt x="17260" y="293881"/>
                    </a:lnTo>
                    <a:lnTo>
                      <a:pt x="43026" y="280258"/>
                    </a:lnTo>
                    <a:lnTo>
                      <a:pt x="47327" y="267686"/>
                    </a:lnTo>
                    <a:lnTo>
                      <a:pt x="49208" y="257549"/>
                    </a:lnTo>
                    <a:lnTo>
                      <a:pt x="54754" y="249873"/>
                    </a:lnTo>
                    <a:lnTo>
                      <a:pt x="67796" y="235088"/>
                    </a:lnTo>
                    <a:lnTo>
                      <a:pt x="88527" y="216002"/>
                    </a:lnTo>
                    <a:lnTo>
                      <a:pt x="44852" y="178910"/>
                    </a:lnTo>
                    <a:lnTo>
                      <a:pt x="36346" y="178149"/>
                    </a:lnTo>
                    <a:lnTo>
                      <a:pt x="22529" y="158261"/>
                    </a:lnTo>
                    <a:lnTo>
                      <a:pt x="11160" y="154527"/>
                    </a:lnTo>
                    <a:lnTo>
                      <a:pt x="7869" y="151733"/>
                    </a:lnTo>
                    <a:lnTo>
                      <a:pt x="3485" y="135039"/>
                    </a:lnTo>
                    <a:lnTo>
                      <a:pt x="2143" y="125206"/>
                    </a:lnTo>
                    <a:lnTo>
                      <a:pt x="2337" y="119176"/>
                    </a:lnTo>
                    <a:lnTo>
                      <a:pt x="9750" y="112399"/>
                    </a:lnTo>
                    <a:lnTo>
                      <a:pt x="12378" y="101584"/>
                    </a:lnTo>
                    <a:lnTo>
                      <a:pt x="11299" y="96563"/>
                    </a:lnTo>
                    <a:lnTo>
                      <a:pt x="1162" y="82443"/>
                    </a:lnTo>
                    <a:lnTo>
                      <a:pt x="0" y="77574"/>
                    </a:lnTo>
                    <a:lnTo>
                      <a:pt x="10151" y="65252"/>
                    </a:lnTo>
                    <a:lnTo>
                      <a:pt x="21866" y="42943"/>
                    </a:lnTo>
                    <a:lnTo>
                      <a:pt x="26692" y="20400"/>
                    </a:lnTo>
                    <a:lnTo>
                      <a:pt x="29168" y="13637"/>
                    </a:lnTo>
                    <a:lnTo>
                      <a:pt x="32805" y="8270"/>
                    </a:lnTo>
                    <a:lnTo>
                      <a:pt x="42072" y="0"/>
                    </a:lnTo>
                    <a:lnTo>
                      <a:pt x="57341" y="4951"/>
                    </a:lnTo>
                    <a:lnTo>
                      <a:pt x="72623" y="9903"/>
                    </a:lnTo>
                    <a:lnTo>
                      <a:pt x="87892" y="14840"/>
                    </a:lnTo>
                    <a:lnTo>
                      <a:pt x="103257" y="19777"/>
                    </a:lnTo>
                    <a:lnTo>
                      <a:pt x="118623" y="24673"/>
                    </a:lnTo>
                    <a:lnTo>
                      <a:pt x="133974" y="29555"/>
                    </a:lnTo>
                    <a:lnTo>
                      <a:pt x="149326" y="34438"/>
                    </a:lnTo>
                    <a:lnTo>
                      <a:pt x="164581" y="39085"/>
                    </a:lnTo>
                    <a:close/>
                    <a:moveTo>
                      <a:pt x="191854" y="280424"/>
                    </a:moveTo>
                    <a:lnTo>
                      <a:pt x="182256" y="311404"/>
                    </a:lnTo>
                    <a:lnTo>
                      <a:pt x="180624" y="306273"/>
                    </a:lnTo>
                    <a:lnTo>
                      <a:pt x="192615" y="267769"/>
                    </a:lnTo>
                    <a:lnTo>
                      <a:pt x="191854" y="280424"/>
                    </a:lnTo>
                    <a:close/>
                  </a:path>
                </a:pathLst>
              </a:custGeom>
              <a:solidFill>
                <a:schemeClr val="accent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431">
                <a:extLst>
                  <a:ext uri="{FF2B5EF4-FFF2-40B4-BE49-F238E27FC236}">
                    <a16:creationId xmlns:a16="http://schemas.microsoft.com/office/drawing/2014/main" id="{5E734868-D6B4-329C-438B-B3EAC97EE4CC}"/>
                  </a:ext>
                </a:extLst>
              </p:cNvPr>
              <p:cNvSpPr/>
              <p:nvPr/>
            </p:nvSpPr>
            <p:spPr>
              <a:xfrm>
                <a:off x="9733212" y="2881448"/>
                <a:ext cx="493646" cy="269277"/>
              </a:xfrm>
              <a:custGeom>
                <a:avLst/>
                <a:gdLst>
                  <a:gd name="connsiteX0" fmla="*/ 493647 w 493646"/>
                  <a:gd name="connsiteY0" fmla="*/ 163558 h 269277"/>
                  <a:gd name="connsiteX1" fmla="*/ 354444 w 493646"/>
                  <a:gd name="connsiteY1" fmla="*/ 269277 h 269277"/>
                  <a:gd name="connsiteX2" fmla="*/ 139203 w 493646"/>
                  <a:gd name="connsiteY2" fmla="*/ 269277 h 269277"/>
                  <a:gd name="connsiteX3" fmla="*/ 0 w 493646"/>
                  <a:gd name="connsiteY3" fmla="*/ 163558 h 269277"/>
                  <a:gd name="connsiteX4" fmla="*/ 0 w 493646"/>
                  <a:gd name="connsiteY4" fmla="*/ 105719 h 269277"/>
                  <a:gd name="connsiteX5" fmla="*/ 139203 w 493646"/>
                  <a:gd name="connsiteY5" fmla="*/ 0 h 269277"/>
                  <a:gd name="connsiteX6" fmla="*/ 354444 w 493646"/>
                  <a:gd name="connsiteY6" fmla="*/ 0 h 269277"/>
                  <a:gd name="connsiteX7" fmla="*/ 493647 w 493646"/>
                  <a:gd name="connsiteY7" fmla="*/ 105719 h 269277"/>
                  <a:gd name="connsiteX8" fmla="*/ 493647 w 493646"/>
                  <a:gd name="connsiteY8" fmla="*/ 163558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46" h="269277">
                    <a:moveTo>
                      <a:pt x="493647" y="163558"/>
                    </a:moveTo>
                    <a:cubicBezTo>
                      <a:pt x="493647" y="221936"/>
                      <a:pt x="431328" y="269277"/>
                      <a:pt x="354444" y="269277"/>
                    </a:cubicBezTo>
                    <a:lnTo>
                      <a:pt x="139203" y="269277"/>
                    </a:lnTo>
                    <a:cubicBezTo>
                      <a:pt x="62306" y="269277"/>
                      <a:pt x="0" y="221936"/>
                      <a:pt x="0" y="163558"/>
                    </a:cubicBezTo>
                    <a:lnTo>
                      <a:pt x="0" y="105719"/>
                    </a:lnTo>
                    <a:cubicBezTo>
                      <a:pt x="0" y="47327"/>
                      <a:pt x="62319" y="0"/>
                      <a:pt x="139203" y="0"/>
                    </a:cubicBezTo>
                    <a:lnTo>
                      <a:pt x="354444" y="0"/>
                    </a:lnTo>
                    <a:cubicBezTo>
                      <a:pt x="431341" y="0"/>
                      <a:pt x="493647" y="47327"/>
                      <a:pt x="493647" y="105719"/>
                    </a:cubicBezTo>
                    <a:lnTo>
                      <a:pt x="493647" y="163558"/>
                    </a:lnTo>
                    <a:close/>
                  </a:path>
                </a:pathLst>
              </a:custGeom>
              <a:solidFill>
                <a:schemeClr val="accent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NJ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F2C0CDD-9A4B-F830-FC07-D6AA146E0813}"/>
                </a:ext>
              </a:extLst>
            </p:cNvPr>
            <p:cNvGrpSpPr/>
            <p:nvPr/>
          </p:nvGrpSpPr>
          <p:grpSpPr>
            <a:xfrm>
              <a:off x="8661661" y="2816473"/>
              <a:ext cx="1396521" cy="909554"/>
              <a:chOff x="9156625" y="2176294"/>
              <a:chExt cx="1656904" cy="1079141"/>
            </a:xfrm>
            <a:solidFill>
              <a:schemeClr val="tx2"/>
            </a:solidFill>
          </p:grpSpPr>
          <p:sp>
            <p:nvSpPr>
              <p:cNvPr id="139" name="Freeform: Shape 404">
                <a:extLst>
                  <a:ext uri="{FF2B5EF4-FFF2-40B4-BE49-F238E27FC236}">
                    <a16:creationId xmlns:a16="http://schemas.microsoft.com/office/drawing/2014/main" id="{09573E23-3241-5CDF-D022-ABFE8271FBBC}"/>
                  </a:ext>
                </a:extLst>
              </p:cNvPr>
              <p:cNvSpPr/>
              <p:nvPr/>
            </p:nvSpPr>
            <p:spPr>
              <a:xfrm>
                <a:off x="9156625" y="2176294"/>
                <a:ext cx="508791" cy="273301"/>
              </a:xfrm>
              <a:custGeom>
                <a:avLst/>
                <a:gdLst>
                  <a:gd name="connsiteX0" fmla="*/ 317420 w 508791"/>
                  <a:gd name="connsiteY0" fmla="*/ 0 h 273301"/>
                  <a:gd name="connsiteX1" fmla="*/ 317019 w 508791"/>
                  <a:gd name="connsiteY1" fmla="*/ 10013 h 273301"/>
                  <a:gd name="connsiteX2" fmla="*/ 323367 w 508791"/>
                  <a:gd name="connsiteY2" fmla="*/ 18035 h 273301"/>
                  <a:gd name="connsiteX3" fmla="*/ 328485 w 508791"/>
                  <a:gd name="connsiteY3" fmla="*/ 26679 h 273301"/>
                  <a:gd name="connsiteX4" fmla="*/ 337074 w 508791"/>
                  <a:gd name="connsiteY4" fmla="*/ 34216 h 273301"/>
                  <a:gd name="connsiteX5" fmla="*/ 342371 w 508791"/>
                  <a:gd name="connsiteY5" fmla="*/ 33622 h 273301"/>
                  <a:gd name="connsiteX6" fmla="*/ 347405 w 508791"/>
                  <a:gd name="connsiteY6" fmla="*/ 30413 h 273301"/>
                  <a:gd name="connsiteX7" fmla="*/ 351540 w 508791"/>
                  <a:gd name="connsiteY7" fmla="*/ 29680 h 273301"/>
                  <a:gd name="connsiteX8" fmla="*/ 355261 w 508791"/>
                  <a:gd name="connsiteY8" fmla="*/ 32819 h 273301"/>
                  <a:gd name="connsiteX9" fmla="*/ 355413 w 508791"/>
                  <a:gd name="connsiteY9" fmla="*/ 37840 h 273301"/>
                  <a:gd name="connsiteX10" fmla="*/ 349396 w 508791"/>
                  <a:gd name="connsiteY10" fmla="*/ 40841 h 273301"/>
                  <a:gd name="connsiteX11" fmla="*/ 339895 w 508791"/>
                  <a:gd name="connsiteY11" fmla="*/ 52403 h 273301"/>
                  <a:gd name="connsiteX12" fmla="*/ 330407 w 508791"/>
                  <a:gd name="connsiteY12" fmla="*/ 58489 h 273301"/>
                  <a:gd name="connsiteX13" fmla="*/ 327987 w 508791"/>
                  <a:gd name="connsiteY13" fmla="*/ 69871 h 273301"/>
                  <a:gd name="connsiteX14" fmla="*/ 323464 w 508791"/>
                  <a:gd name="connsiteY14" fmla="*/ 83494 h 273301"/>
                  <a:gd name="connsiteX15" fmla="*/ 313313 w 508791"/>
                  <a:gd name="connsiteY15" fmla="*/ 105636 h 273301"/>
                  <a:gd name="connsiteX16" fmla="*/ 321390 w 508791"/>
                  <a:gd name="connsiteY16" fmla="*/ 109274 h 273301"/>
                  <a:gd name="connsiteX17" fmla="*/ 346671 w 508791"/>
                  <a:gd name="connsiteY17" fmla="*/ 108789 h 273301"/>
                  <a:gd name="connsiteX18" fmla="*/ 358981 w 508791"/>
                  <a:gd name="connsiteY18" fmla="*/ 112178 h 273301"/>
                  <a:gd name="connsiteX19" fmla="*/ 384345 w 508791"/>
                  <a:gd name="connsiteY19" fmla="*/ 141000 h 273301"/>
                  <a:gd name="connsiteX20" fmla="*/ 381691 w 508791"/>
                  <a:gd name="connsiteY20" fmla="*/ 145371 h 273301"/>
                  <a:gd name="connsiteX21" fmla="*/ 382022 w 508791"/>
                  <a:gd name="connsiteY21" fmla="*/ 151885 h 273301"/>
                  <a:gd name="connsiteX22" fmla="*/ 398619 w 508791"/>
                  <a:gd name="connsiteY22" fmla="*/ 156366 h 273301"/>
                  <a:gd name="connsiteX23" fmla="*/ 410001 w 508791"/>
                  <a:gd name="connsiteY23" fmla="*/ 178979 h 273301"/>
                  <a:gd name="connsiteX24" fmla="*/ 423970 w 508791"/>
                  <a:gd name="connsiteY24" fmla="*/ 183778 h 273301"/>
                  <a:gd name="connsiteX25" fmla="*/ 442820 w 508791"/>
                  <a:gd name="connsiteY25" fmla="*/ 183778 h 273301"/>
                  <a:gd name="connsiteX26" fmla="*/ 461892 w 508791"/>
                  <a:gd name="connsiteY26" fmla="*/ 170404 h 273301"/>
                  <a:gd name="connsiteX27" fmla="*/ 476594 w 508791"/>
                  <a:gd name="connsiteY27" fmla="*/ 155287 h 273301"/>
                  <a:gd name="connsiteX28" fmla="*/ 473538 w 508791"/>
                  <a:gd name="connsiteY28" fmla="*/ 147349 h 273301"/>
                  <a:gd name="connsiteX29" fmla="*/ 456941 w 508791"/>
                  <a:gd name="connsiteY29" fmla="*/ 131651 h 273301"/>
                  <a:gd name="connsiteX30" fmla="*/ 451658 w 508791"/>
                  <a:gd name="connsiteY30" fmla="*/ 123560 h 273301"/>
                  <a:gd name="connsiteX31" fmla="*/ 441742 w 508791"/>
                  <a:gd name="connsiteY31" fmla="*/ 120172 h 273301"/>
                  <a:gd name="connsiteX32" fmla="*/ 440069 w 508791"/>
                  <a:gd name="connsiteY32" fmla="*/ 125967 h 273301"/>
                  <a:gd name="connsiteX33" fmla="*/ 432904 w 508791"/>
                  <a:gd name="connsiteY33" fmla="*/ 121168 h 273301"/>
                  <a:gd name="connsiteX34" fmla="*/ 431258 w 508791"/>
                  <a:gd name="connsiteY34" fmla="*/ 117793 h 273301"/>
                  <a:gd name="connsiteX35" fmla="*/ 435712 w 508791"/>
                  <a:gd name="connsiteY35" fmla="*/ 114640 h 273301"/>
                  <a:gd name="connsiteX36" fmla="*/ 441659 w 508791"/>
                  <a:gd name="connsiteY36" fmla="*/ 113658 h 273301"/>
                  <a:gd name="connsiteX37" fmla="*/ 449363 w 508791"/>
                  <a:gd name="connsiteY37" fmla="*/ 114986 h 273301"/>
                  <a:gd name="connsiteX38" fmla="*/ 472624 w 508791"/>
                  <a:gd name="connsiteY38" fmla="*/ 130572 h 273301"/>
                  <a:gd name="connsiteX39" fmla="*/ 485363 w 508791"/>
                  <a:gd name="connsiteY39" fmla="*/ 156255 h 273301"/>
                  <a:gd name="connsiteX40" fmla="*/ 491476 w 508791"/>
                  <a:gd name="connsiteY40" fmla="*/ 173114 h 273301"/>
                  <a:gd name="connsiteX41" fmla="*/ 491213 w 508791"/>
                  <a:gd name="connsiteY41" fmla="*/ 179559 h 273301"/>
                  <a:gd name="connsiteX42" fmla="*/ 485833 w 508791"/>
                  <a:gd name="connsiteY42" fmla="*/ 179836 h 273301"/>
                  <a:gd name="connsiteX43" fmla="*/ 476580 w 508791"/>
                  <a:gd name="connsiteY43" fmla="*/ 183778 h 273301"/>
                  <a:gd name="connsiteX44" fmla="*/ 433471 w 508791"/>
                  <a:gd name="connsiteY44" fmla="*/ 205989 h 273301"/>
                  <a:gd name="connsiteX45" fmla="*/ 425560 w 508791"/>
                  <a:gd name="connsiteY45" fmla="*/ 216805 h 273301"/>
                  <a:gd name="connsiteX46" fmla="*/ 404635 w 508791"/>
                  <a:gd name="connsiteY46" fmla="*/ 232018 h 273301"/>
                  <a:gd name="connsiteX47" fmla="*/ 402007 w 508791"/>
                  <a:gd name="connsiteY47" fmla="*/ 228215 h 273301"/>
                  <a:gd name="connsiteX48" fmla="*/ 401191 w 508791"/>
                  <a:gd name="connsiteY48" fmla="*/ 218976 h 273301"/>
                  <a:gd name="connsiteX49" fmla="*/ 394594 w 508791"/>
                  <a:gd name="connsiteY49" fmla="*/ 201384 h 273301"/>
                  <a:gd name="connsiteX50" fmla="*/ 389781 w 508791"/>
                  <a:gd name="connsiteY50" fmla="*/ 201882 h 273301"/>
                  <a:gd name="connsiteX51" fmla="*/ 361844 w 508791"/>
                  <a:gd name="connsiteY51" fmla="*/ 241603 h 273301"/>
                  <a:gd name="connsiteX52" fmla="*/ 348304 w 508791"/>
                  <a:gd name="connsiteY52" fmla="*/ 247397 h 273301"/>
                  <a:gd name="connsiteX53" fmla="*/ 338885 w 508791"/>
                  <a:gd name="connsiteY53" fmla="*/ 259278 h 273301"/>
                  <a:gd name="connsiteX54" fmla="*/ 334916 w 508791"/>
                  <a:gd name="connsiteY54" fmla="*/ 255211 h 273301"/>
                  <a:gd name="connsiteX55" fmla="*/ 326645 w 508791"/>
                  <a:gd name="connsiteY55" fmla="*/ 233747 h 273301"/>
                  <a:gd name="connsiteX56" fmla="*/ 328803 w 508791"/>
                  <a:gd name="connsiteY56" fmla="*/ 213195 h 273301"/>
                  <a:gd name="connsiteX57" fmla="*/ 325013 w 508791"/>
                  <a:gd name="connsiteY57" fmla="*/ 214605 h 273301"/>
                  <a:gd name="connsiteX58" fmla="*/ 319537 w 508791"/>
                  <a:gd name="connsiteY58" fmla="*/ 223277 h 273301"/>
                  <a:gd name="connsiteX59" fmla="*/ 312856 w 508791"/>
                  <a:gd name="connsiteY59" fmla="*/ 216653 h 273301"/>
                  <a:gd name="connsiteX60" fmla="*/ 306840 w 508791"/>
                  <a:gd name="connsiteY60" fmla="*/ 213776 h 273301"/>
                  <a:gd name="connsiteX61" fmla="*/ 300866 w 508791"/>
                  <a:gd name="connsiteY61" fmla="*/ 210982 h 273301"/>
                  <a:gd name="connsiteX62" fmla="*/ 299220 w 508791"/>
                  <a:gd name="connsiteY62" fmla="*/ 204274 h 273301"/>
                  <a:gd name="connsiteX63" fmla="*/ 296661 w 508791"/>
                  <a:gd name="connsiteY63" fmla="*/ 194206 h 273301"/>
                  <a:gd name="connsiteX64" fmla="*/ 290631 w 508791"/>
                  <a:gd name="connsiteY64" fmla="*/ 193791 h 273301"/>
                  <a:gd name="connsiteX65" fmla="*/ 286565 w 508791"/>
                  <a:gd name="connsiteY65" fmla="*/ 181662 h 273301"/>
                  <a:gd name="connsiteX66" fmla="*/ 283965 w 508791"/>
                  <a:gd name="connsiteY66" fmla="*/ 173806 h 273301"/>
                  <a:gd name="connsiteX67" fmla="*/ 274021 w 508791"/>
                  <a:gd name="connsiteY67" fmla="*/ 176710 h 273301"/>
                  <a:gd name="connsiteX68" fmla="*/ 265931 w 508791"/>
                  <a:gd name="connsiteY68" fmla="*/ 179103 h 273301"/>
                  <a:gd name="connsiteX69" fmla="*/ 252888 w 508791"/>
                  <a:gd name="connsiteY69" fmla="*/ 182893 h 273301"/>
                  <a:gd name="connsiteX70" fmla="*/ 239362 w 508791"/>
                  <a:gd name="connsiteY70" fmla="*/ 186862 h 273301"/>
                  <a:gd name="connsiteX71" fmla="*/ 229432 w 508791"/>
                  <a:gd name="connsiteY71" fmla="*/ 189752 h 273301"/>
                  <a:gd name="connsiteX72" fmla="*/ 228768 w 508791"/>
                  <a:gd name="connsiteY72" fmla="*/ 187844 h 273301"/>
                  <a:gd name="connsiteX73" fmla="*/ 212891 w 508791"/>
                  <a:gd name="connsiteY73" fmla="*/ 191896 h 273301"/>
                  <a:gd name="connsiteX74" fmla="*/ 197041 w 508791"/>
                  <a:gd name="connsiteY74" fmla="*/ 195935 h 273301"/>
                  <a:gd name="connsiteX75" fmla="*/ 181192 w 508791"/>
                  <a:gd name="connsiteY75" fmla="*/ 199904 h 273301"/>
                  <a:gd name="connsiteX76" fmla="*/ 165328 w 508791"/>
                  <a:gd name="connsiteY76" fmla="*/ 203873 h 273301"/>
                  <a:gd name="connsiteX77" fmla="*/ 149493 w 508791"/>
                  <a:gd name="connsiteY77" fmla="*/ 207829 h 273301"/>
                  <a:gd name="connsiteX78" fmla="*/ 133518 w 508791"/>
                  <a:gd name="connsiteY78" fmla="*/ 211798 h 273301"/>
                  <a:gd name="connsiteX79" fmla="*/ 117682 w 508791"/>
                  <a:gd name="connsiteY79" fmla="*/ 215671 h 273301"/>
                  <a:gd name="connsiteX80" fmla="*/ 101736 w 508791"/>
                  <a:gd name="connsiteY80" fmla="*/ 219557 h 273301"/>
                  <a:gd name="connsiteX81" fmla="*/ 102068 w 508791"/>
                  <a:gd name="connsiteY81" fmla="*/ 223858 h 273301"/>
                  <a:gd name="connsiteX82" fmla="*/ 96536 w 508791"/>
                  <a:gd name="connsiteY82" fmla="*/ 225919 h 273301"/>
                  <a:gd name="connsiteX83" fmla="*/ 95125 w 508791"/>
                  <a:gd name="connsiteY83" fmla="*/ 221286 h 273301"/>
                  <a:gd name="connsiteX84" fmla="*/ 83825 w 508791"/>
                  <a:gd name="connsiteY84" fmla="*/ 223678 h 273301"/>
                  <a:gd name="connsiteX85" fmla="*/ 72512 w 508791"/>
                  <a:gd name="connsiteY85" fmla="*/ 226071 h 273301"/>
                  <a:gd name="connsiteX86" fmla="*/ 61171 w 508791"/>
                  <a:gd name="connsiteY86" fmla="*/ 228477 h 273301"/>
                  <a:gd name="connsiteX87" fmla="*/ 49873 w 508791"/>
                  <a:gd name="connsiteY87" fmla="*/ 230870 h 273301"/>
                  <a:gd name="connsiteX88" fmla="*/ 38573 w 508791"/>
                  <a:gd name="connsiteY88" fmla="*/ 233277 h 273301"/>
                  <a:gd name="connsiteX89" fmla="*/ 27260 w 508791"/>
                  <a:gd name="connsiteY89" fmla="*/ 235669 h 273301"/>
                  <a:gd name="connsiteX90" fmla="*/ 15947 w 508791"/>
                  <a:gd name="connsiteY90" fmla="*/ 238048 h 273301"/>
                  <a:gd name="connsiteX91" fmla="*/ 4633 w 508791"/>
                  <a:gd name="connsiteY91" fmla="*/ 240385 h 273301"/>
                  <a:gd name="connsiteX92" fmla="*/ 0 w 508791"/>
                  <a:gd name="connsiteY92" fmla="*/ 236914 h 273301"/>
                  <a:gd name="connsiteX93" fmla="*/ 401 w 508791"/>
                  <a:gd name="connsiteY93" fmla="*/ 220871 h 273301"/>
                  <a:gd name="connsiteX94" fmla="*/ 816 w 508791"/>
                  <a:gd name="connsiteY94" fmla="*/ 204869 h 273301"/>
                  <a:gd name="connsiteX95" fmla="*/ 1245 w 508791"/>
                  <a:gd name="connsiteY95" fmla="*/ 188840 h 273301"/>
                  <a:gd name="connsiteX96" fmla="*/ 1673 w 508791"/>
                  <a:gd name="connsiteY96" fmla="*/ 172824 h 273301"/>
                  <a:gd name="connsiteX97" fmla="*/ 2075 w 508791"/>
                  <a:gd name="connsiteY97" fmla="*/ 156808 h 273301"/>
                  <a:gd name="connsiteX98" fmla="*/ 2379 w 508791"/>
                  <a:gd name="connsiteY98" fmla="*/ 140779 h 273301"/>
                  <a:gd name="connsiteX99" fmla="*/ 2711 w 508791"/>
                  <a:gd name="connsiteY99" fmla="*/ 124777 h 273301"/>
                  <a:gd name="connsiteX100" fmla="*/ 3043 w 508791"/>
                  <a:gd name="connsiteY100" fmla="*/ 108748 h 273301"/>
                  <a:gd name="connsiteX101" fmla="*/ 16099 w 508791"/>
                  <a:gd name="connsiteY101" fmla="*/ 105927 h 273301"/>
                  <a:gd name="connsiteX102" fmla="*/ 29113 w 508791"/>
                  <a:gd name="connsiteY102" fmla="*/ 103133 h 273301"/>
                  <a:gd name="connsiteX103" fmla="*/ 42169 w 508791"/>
                  <a:gd name="connsiteY103" fmla="*/ 100312 h 273301"/>
                  <a:gd name="connsiteX104" fmla="*/ 55197 w 508791"/>
                  <a:gd name="connsiteY104" fmla="*/ 97435 h 273301"/>
                  <a:gd name="connsiteX105" fmla="*/ 68266 w 508791"/>
                  <a:gd name="connsiteY105" fmla="*/ 94544 h 273301"/>
                  <a:gd name="connsiteX106" fmla="*/ 81309 w 508791"/>
                  <a:gd name="connsiteY106" fmla="*/ 91640 h 273301"/>
                  <a:gd name="connsiteX107" fmla="*/ 94337 w 508791"/>
                  <a:gd name="connsiteY107" fmla="*/ 88749 h 273301"/>
                  <a:gd name="connsiteX108" fmla="*/ 107393 w 508791"/>
                  <a:gd name="connsiteY108" fmla="*/ 85859 h 273301"/>
                  <a:gd name="connsiteX109" fmla="*/ 126216 w 508791"/>
                  <a:gd name="connsiteY109" fmla="*/ 81585 h 273301"/>
                  <a:gd name="connsiteX110" fmla="*/ 145039 w 508791"/>
                  <a:gd name="connsiteY110" fmla="*/ 77201 h 273301"/>
                  <a:gd name="connsiteX111" fmla="*/ 163862 w 508791"/>
                  <a:gd name="connsiteY111" fmla="*/ 72817 h 273301"/>
                  <a:gd name="connsiteX112" fmla="*/ 182616 w 508791"/>
                  <a:gd name="connsiteY112" fmla="*/ 68363 h 273301"/>
                  <a:gd name="connsiteX113" fmla="*/ 201356 w 508791"/>
                  <a:gd name="connsiteY113" fmla="*/ 63910 h 273301"/>
                  <a:gd name="connsiteX114" fmla="*/ 220096 w 508791"/>
                  <a:gd name="connsiteY114" fmla="*/ 59470 h 273301"/>
                  <a:gd name="connsiteX115" fmla="*/ 238836 w 508791"/>
                  <a:gd name="connsiteY115" fmla="*/ 54920 h 273301"/>
                  <a:gd name="connsiteX116" fmla="*/ 257577 w 508791"/>
                  <a:gd name="connsiteY116" fmla="*/ 50384 h 273301"/>
                  <a:gd name="connsiteX117" fmla="*/ 267659 w 508791"/>
                  <a:gd name="connsiteY117" fmla="*/ 42362 h 273301"/>
                  <a:gd name="connsiteX118" fmla="*/ 277244 w 508791"/>
                  <a:gd name="connsiteY118" fmla="*/ 24687 h 273301"/>
                  <a:gd name="connsiteX119" fmla="*/ 284588 w 508791"/>
                  <a:gd name="connsiteY119" fmla="*/ 19404 h 273301"/>
                  <a:gd name="connsiteX120" fmla="*/ 295555 w 508791"/>
                  <a:gd name="connsiteY120" fmla="*/ 7427 h 273301"/>
                  <a:gd name="connsiteX121" fmla="*/ 301668 w 508791"/>
                  <a:gd name="connsiteY121" fmla="*/ 3789 h 273301"/>
                  <a:gd name="connsiteX122" fmla="*/ 317420 w 508791"/>
                  <a:gd name="connsiteY122" fmla="*/ 0 h 273301"/>
                  <a:gd name="connsiteX123" fmla="*/ 432337 w 508791"/>
                  <a:gd name="connsiteY123" fmla="*/ 254147 h 273301"/>
                  <a:gd name="connsiteX124" fmla="*/ 398134 w 508791"/>
                  <a:gd name="connsiteY124" fmla="*/ 273302 h 273301"/>
                  <a:gd name="connsiteX125" fmla="*/ 390666 w 508791"/>
                  <a:gd name="connsiteY125" fmla="*/ 269429 h 273301"/>
                  <a:gd name="connsiteX126" fmla="*/ 399089 w 508791"/>
                  <a:gd name="connsiteY126" fmla="*/ 264229 h 273301"/>
                  <a:gd name="connsiteX127" fmla="*/ 406862 w 508791"/>
                  <a:gd name="connsiteY127" fmla="*/ 247716 h 273301"/>
                  <a:gd name="connsiteX128" fmla="*/ 414067 w 508791"/>
                  <a:gd name="connsiteY128" fmla="*/ 243981 h 273301"/>
                  <a:gd name="connsiteX129" fmla="*/ 428271 w 508791"/>
                  <a:gd name="connsiteY129" fmla="*/ 248034 h 273301"/>
                  <a:gd name="connsiteX130" fmla="*/ 432337 w 508791"/>
                  <a:gd name="connsiteY130" fmla="*/ 254147 h 273301"/>
                  <a:gd name="connsiteX131" fmla="*/ 508792 w 508791"/>
                  <a:gd name="connsiteY131" fmla="*/ 253068 h 273301"/>
                  <a:gd name="connsiteX132" fmla="*/ 499387 w 508791"/>
                  <a:gd name="connsiteY132" fmla="*/ 258946 h 273301"/>
                  <a:gd name="connsiteX133" fmla="*/ 473772 w 508791"/>
                  <a:gd name="connsiteY133" fmla="*/ 259347 h 273301"/>
                  <a:gd name="connsiteX134" fmla="*/ 491683 w 508791"/>
                  <a:gd name="connsiteY134" fmla="*/ 248103 h 273301"/>
                  <a:gd name="connsiteX135" fmla="*/ 494353 w 508791"/>
                  <a:gd name="connsiteY135" fmla="*/ 245226 h 273301"/>
                  <a:gd name="connsiteX136" fmla="*/ 494491 w 508791"/>
                  <a:gd name="connsiteY136" fmla="*/ 236375 h 273301"/>
                  <a:gd name="connsiteX137" fmla="*/ 493619 w 508791"/>
                  <a:gd name="connsiteY137" fmla="*/ 232239 h 273301"/>
                  <a:gd name="connsiteX138" fmla="*/ 506136 w 508791"/>
                  <a:gd name="connsiteY138" fmla="*/ 247508 h 273301"/>
                  <a:gd name="connsiteX139" fmla="*/ 508792 w 508791"/>
                  <a:gd name="connsiteY139" fmla="*/ 253068 h 27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508791" h="273301">
                    <a:moveTo>
                      <a:pt x="317420" y="0"/>
                    </a:moveTo>
                    <a:lnTo>
                      <a:pt x="317019" y="10013"/>
                    </a:lnTo>
                    <a:lnTo>
                      <a:pt x="323367" y="18035"/>
                    </a:lnTo>
                    <a:lnTo>
                      <a:pt x="328485" y="26679"/>
                    </a:lnTo>
                    <a:lnTo>
                      <a:pt x="337074" y="34216"/>
                    </a:lnTo>
                    <a:lnTo>
                      <a:pt x="342371" y="33622"/>
                    </a:lnTo>
                    <a:lnTo>
                      <a:pt x="347405" y="30413"/>
                    </a:lnTo>
                    <a:lnTo>
                      <a:pt x="351540" y="29680"/>
                    </a:lnTo>
                    <a:lnTo>
                      <a:pt x="355261" y="32819"/>
                    </a:lnTo>
                    <a:lnTo>
                      <a:pt x="355413" y="37840"/>
                    </a:lnTo>
                    <a:lnTo>
                      <a:pt x="349396" y="40841"/>
                    </a:lnTo>
                    <a:lnTo>
                      <a:pt x="339895" y="52403"/>
                    </a:lnTo>
                    <a:lnTo>
                      <a:pt x="330407" y="58489"/>
                    </a:lnTo>
                    <a:lnTo>
                      <a:pt x="327987" y="69871"/>
                    </a:lnTo>
                    <a:lnTo>
                      <a:pt x="323464" y="83494"/>
                    </a:lnTo>
                    <a:lnTo>
                      <a:pt x="313313" y="105636"/>
                    </a:lnTo>
                    <a:lnTo>
                      <a:pt x="321390" y="109274"/>
                    </a:lnTo>
                    <a:lnTo>
                      <a:pt x="346671" y="108789"/>
                    </a:lnTo>
                    <a:lnTo>
                      <a:pt x="358981" y="112178"/>
                    </a:lnTo>
                    <a:lnTo>
                      <a:pt x="384345" y="141000"/>
                    </a:lnTo>
                    <a:lnTo>
                      <a:pt x="381691" y="145371"/>
                    </a:lnTo>
                    <a:lnTo>
                      <a:pt x="382022" y="151885"/>
                    </a:lnTo>
                    <a:lnTo>
                      <a:pt x="398619" y="156366"/>
                    </a:lnTo>
                    <a:lnTo>
                      <a:pt x="410001" y="178979"/>
                    </a:lnTo>
                    <a:lnTo>
                      <a:pt x="423970" y="183778"/>
                    </a:lnTo>
                    <a:lnTo>
                      <a:pt x="442820" y="183778"/>
                    </a:lnTo>
                    <a:lnTo>
                      <a:pt x="461892" y="170404"/>
                    </a:lnTo>
                    <a:lnTo>
                      <a:pt x="476594" y="155287"/>
                    </a:lnTo>
                    <a:lnTo>
                      <a:pt x="473538" y="147349"/>
                    </a:lnTo>
                    <a:lnTo>
                      <a:pt x="456941" y="131651"/>
                    </a:lnTo>
                    <a:lnTo>
                      <a:pt x="451658" y="123560"/>
                    </a:lnTo>
                    <a:lnTo>
                      <a:pt x="441742" y="120172"/>
                    </a:lnTo>
                    <a:lnTo>
                      <a:pt x="440069" y="125967"/>
                    </a:lnTo>
                    <a:lnTo>
                      <a:pt x="432904" y="121168"/>
                    </a:lnTo>
                    <a:lnTo>
                      <a:pt x="431258" y="117793"/>
                    </a:lnTo>
                    <a:lnTo>
                      <a:pt x="435712" y="114640"/>
                    </a:lnTo>
                    <a:lnTo>
                      <a:pt x="441659" y="113658"/>
                    </a:lnTo>
                    <a:lnTo>
                      <a:pt x="449363" y="114986"/>
                    </a:lnTo>
                    <a:lnTo>
                      <a:pt x="472624" y="130572"/>
                    </a:lnTo>
                    <a:lnTo>
                      <a:pt x="485363" y="156255"/>
                    </a:lnTo>
                    <a:lnTo>
                      <a:pt x="491476" y="173114"/>
                    </a:lnTo>
                    <a:lnTo>
                      <a:pt x="491213" y="179559"/>
                    </a:lnTo>
                    <a:lnTo>
                      <a:pt x="485833" y="179836"/>
                    </a:lnTo>
                    <a:lnTo>
                      <a:pt x="476580" y="183778"/>
                    </a:lnTo>
                    <a:lnTo>
                      <a:pt x="433471" y="205989"/>
                    </a:lnTo>
                    <a:lnTo>
                      <a:pt x="425560" y="216805"/>
                    </a:lnTo>
                    <a:lnTo>
                      <a:pt x="404635" y="232018"/>
                    </a:lnTo>
                    <a:lnTo>
                      <a:pt x="402007" y="228215"/>
                    </a:lnTo>
                    <a:lnTo>
                      <a:pt x="401191" y="218976"/>
                    </a:lnTo>
                    <a:lnTo>
                      <a:pt x="394594" y="201384"/>
                    </a:lnTo>
                    <a:lnTo>
                      <a:pt x="389781" y="201882"/>
                    </a:lnTo>
                    <a:lnTo>
                      <a:pt x="361844" y="241603"/>
                    </a:lnTo>
                    <a:lnTo>
                      <a:pt x="348304" y="247397"/>
                    </a:lnTo>
                    <a:lnTo>
                      <a:pt x="338885" y="259278"/>
                    </a:lnTo>
                    <a:lnTo>
                      <a:pt x="334916" y="255211"/>
                    </a:lnTo>
                    <a:lnTo>
                      <a:pt x="326645" y="233747"/>
                    </a:lnTo>
                    <a:lnTo>
                      <a:pt x="328803" y="213195"/>
                    </a:lnTo>
                    <a:lnTo>
                      <a:pt x="325013" y="214605"/>
                    </a:lnTo>
                    <a:lnTo>
                      <a:pt x="319537" y="223277"/>
                    </a:lnTo>
                    <a:lnTo>
                      <a:pt x="312856" y="216653"/>
                    </a:lnTo>
                    <a:lnTo>
                      <a:pt x="306840" y="213776"/>
                    </a:lnTo>
                    <a:lnTo>
                      <a:pt x="300866" y="210982"/>
                    </a:lnTo>
                    <a:lnTo>
                      <a:pt x="299220" y="204274"/>
                    </a:lnTo>
                    <a:lnTo>
                      <a:pt x="296661" y="194206"/>
                    </a:lnTo>
                    <a:lnTo>
                      <a:pt x="290631" y="193791"/>
                    </a:lnTo>
                    <a:lnTo>
                      <a:pt x="286565" y="181662"/>
                    </a:lnTo>
                    <a:lnTo>
                      <a:pt x="283965" y="173806"/>
                    </a:lnTo>
                    <a:lnTo>
                      <a:pt x="274021" y="176710"/>
                    </a:lnTo>
                    <a:lnTo>
                      <a:pt x="265931" y="179103"/>
                    </a:lnTo>
                    <a:lnTo>
                      <a:pt x="252888" y="182893"/>
                    </a:lnTo>
                    <a:lnTo>
                      <a:pt x="239362" y="186862"/>
                    </a:lnTo>
                    <a:lnTo>
                      <a:pt x="229432" y="189752"/>
                    </a:lnTo>
                    <a:lnTo>
                      <a:pt x="228768" y="187844"/>
                    </a:lnTo>
                    <a:lnTo>
                      <a:pt x="212891" y="191896"/>
                    </a:lnTo>
                    <a:lnTo>
                      <a:pt x="197041" y="195935"/>
                    </a:lnTo>
                    <a:lnTo>
                      <a:pt x="181192" y="199904"/>
                    </a:lnTo>
                    <a:lnTo>
                      <a:pt x="165328" y="203873"/>
                    </a:lnTo>
                    <a:lnTo>
                      <a:pt x="149493" y="207829"/>
                    </a:lnTo>
                    <a:lnTo>
                      <a:pt x="133518" y="211798"/>
                    </a:lnTo>
                    <a:lnTo>
                      <a:pt x="117682" y="215671"/>
                    </a:lnTo>
                    <a:lnTo>
                      <a:pt x="101736" y="219557"/>
                    </a:lnTo>
                    <a:lnTo>
                      <a:pt x="102068" y="223858"/>
                    </a:lnTo>
                    <a:lnTo>
                      <a:pt x="96536" y="225919"/>
                    </a:lnTo>
                    <a:lnTo>
                      <a:pt x="95125" y="221286"/>
                    </a:lnTo>
                    <a:lnTo>
                      <a:pt x="83825" y="223678"/>
                    </a:lnTo>
                    <a:lnTo>
                      <a:pt x="72512" y="226071"/>
                    </a:lnTo>
                    <a:lnTo>
                      <a:pt x="61171" y="228477"/>
                    </a:lnTo>
                    <a:lnTo>
                      <a:pt x="49873" y="230870"/>
                    </a:lnTo>
                    <a:lnTo>
                      <a:pt x="38573" y="233277"/>
                    </a:lnTo>
                    <a:lnTo>
                      <a:pt x="27260" y="235669"/>
                    </a:lnTo>
                    <a:lnTo>
                      <a:pt x="15947" y="238048"/>
                    </a:lnTo>
                    <a:lnTo>
                      <a:pt x="4633" y="240385"/>
                    </a:lnTo>
                    <a:lnTo>
                      <a:pt x="0" y="236914"/>
                    </a:lnTo>
                    <a:lnTo>
                      <a:pt x="401" y="220871"/>
                    </a:lnTo>
                    <a:lnTo>
                      <a:pt x="816" y="204869"/>
                    </a:lnTo>
                    <a:lnTo>
                      <a:pt x="1245" y="188840"/>
                    </a:lnTo>
                    <a:lnTo>
                      <a:pt x="1673" y="172824"/>
                    </a:lnTo>
                    <a:lnTo>
                      <a:pt x="2075" y="156808"/>
                    </a:lnTo>
                    <a:lnTo>
                      <a:pt x="2379" y="140779"/>
                    </a:lnTo>
                    <a:lnTo>
                      <a:pt x="2711" y="124777"/>
                    </a:lnTo>
                    <a:lnTo>
                      <a:pt x="3043" y="108748"/>
                    </a:lnTo>
                    <a:lnTo>
                      <a:pt x="16099" y="105927"/>
                    </a:lnTo>
                    <a:lnTo>
                      <a:pt x="29113" y="103133"/>
                    </a:lnTo>
                    <a:lnTo>
                      <a:pt x="42169" y="100312"/>
                    </a:lnTo>
                    <a:lnTo>
                      <a:pt x="55197" y="97435"/>
                    </a:lnTo>
                    <a:lnTo>
                      <a:pt x="68266" y="94544"/>
                    </a:lnTo>
                    <a:lnTo>
                      <a:pt x="81309" y="91640"/>
                    </a:lnTo>
                    <a:lnTo>
                      <a:pt x="94337" y="88749"/>
                    </a:lnTo>
                    <a:lnTo>
                      <a:pt x="107393" y="85859"/>
                    </a:lnTo>
                    <a:lnTo>
                      <a:pt x="126216" y="81585"/>
                    </a:lnTo>
                    <a:lnTo>
                      <a:pt x="145039" y="77201"/>
                    </a:lnTo>
                    <a:lnTo>
                      <a:pt x="163862" y="72817"/>
                    </a:lnTo>
                    <a:lnTo>
                      <a:pt x="182616" y="68363"/>
                    </a:lnTo>
                    <a:lnTo>
                      <a:pt x="201356" y="63910"/>
                    </a:lnTo>
                    <a:lnTo>
                      <a:pt x="220096" y="59470"/>
                    </a:lnTo>
                    <a:lnTo>
                      <a:pt x="238836" y="54920"/>
                    </a:lnTo>
                    <a:lnTo>
                      <a:pt x="257577" y="50384"/>
                    </a:lnTo>
                    <a:lnTo>
                      <a:pt x="267659" y="42362"/>
                    </a:lnTo>
                    <a:lnTo>
                      <a:pt x="277244" y="24687"/>
                    </a:lnTo>
                    <a:lnTo>
                      <a:pt x="284588" y="19404"/>
                    </a:lnTo>
                    <a:lnTo>
                      <a:pt x="295555" y="7427"/>
                    </a:lnTo>
                    <a:lnTo>
                      <a:pt x="301668" y="3789"/>
                    </a:lnTo>
                    <a:lnTo>
                      <a:pt x="317420" y="0"/>
                    </a:lnTo>
                    <a:close/>
                    <a:moveTo>
                      <a:pt x="432337" y="254147"/>
                    </a:moveTo>
                    <a:lnTo>
                      <a:pt x="398134" y="273302"/>
                    </a:lnTo>
                    <a:lnTo>
                      <a:pt x="390666" y="269429"/>
                    </a:lnTo>
                    <a:lnTo>
                      <a:pt x="399089" y="264229"/>
                    </a:lnTo>
                    <a:lnTo>
                      <a:pt x="406862" y="247716"/>
                    </a:lnTo>
                    <a:lnTo>
                      <a:pt x="414067" y="243981"/>
                    </a:lnTo>
                    <a:lnTo>
                      <a:pt x="428271" y="248034"/>
                    </a:lnTo>
                    <a:lnTo>
                      <a:pt x="432337" y="254147"/>
                    </a:lnTo>
                    <a:close/>
                    <a:moveTo>
                      <a:pt x="508792" y="253068"/>
                    </a:moveTo>
                    <a:lnTo>
                      <a:pt x="499387" y="258946"/>
                    </a:lnTo>
                    <a:lnTo>
                      <a:pt x="473772" y="259347"/>
                    </a:lnTo>
                    <a:lnTo>
                      <a:pt x="491683" y="248103"/>
                    </a:lnTo>
                    <a:lnTo>
                      <a:pt x="494353" y="245226"/>
                    </a:lnTo>
                    <a:lnTo>
                      <a:pt x="494491" y="236375"/>
                    </a:lnTo>
                    <a:lnTo>
                      <a:pt x="493619" y="232239"/>
                    </a:lnTo>
                    <a:lnTo>
                      <a:pt x="506136" y="247508"/>
                    </a:lnTo>
                    <a:lnTo>
                      <a:pt x="508792" y="253068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434">
                <a:extLst>
                  <a:ext uri="{FF2B5EF4-FFF2-40B4-BE49-F238E27FC236}">
                    <a16:creationId xmlns:a16="http://schemas.microsoft.com/office/drawing/2014/main" id="{CF6393B0-EC6B-CABD-93C2-9D730BD3472F}"/>
                  </a:ext>
                </a:extLst>
              </p:cNvPr>
              <p:cNvSpPr/>
              <p:nvPr/>
            </p:nvSpPr>
            <p:spPr>
              <a:xfrm>
                <a:off x="10319910" y="2986158"/>
                <a:ext cx="493619" cy="269277"/>
              </a:xfrm>
              <a:custGeom>
                <a:avLst/>
                <a:gdLst>
                  <a:gd name="connsiteX0" fmla="*/ 493619 w 493619"/>
                  <a:gd name="connsiteY0" fmla="*/ 163544 h 269277"/>
                  <a:gd name="connsiteX1" fmla="*/ 354444 w 493619"/>
                  <a:gd name="connsiteY1" fmla="*/ 269277 h 269277"/>
                  <a:gd name="connsiteX2" fmla="*/ 139203 w 493619"/>
                  <a:gd name="connsiteY2" fmla="*/ 269277 h 269277"/>
                  <a:gd name="connsiteX3" fmla="*/ 0 w 493619"/>
                  <a:gd name="connsiteY3" fmla="*/ 163544 h 269277"/>
                  <a:gd name="connsiteX4" fmla="*/ 0 w 493619"/>
                  <a:gd name="connsiteY4" fmla="*/ 105719 h 269277"/>
                  <a:gd name="connsiteX5" fmla="*/ 139203 w 493619"/>
                  <a:gd name="connsiteY5" fmla="*/ 0 h 269277"/>
                  <a:gd name="connsiteX6" fmla="*/ 354444 w 493619"/>
                  <a:gd name="connsiteY6" fmla="*/ 0 h 269277"/>
                  <a:gd name="connsiteX7" fmla="*/ 493619 w 493619"/>
                  <a:gd name="connsiteY7" fmla="*/ 105719 h 269277"/>
                  <a:gd name="connsiteX8" fmla="*/ 493619 w 493619"/>
                  <a:gd name="connsiteY8" fmla="*/ 163544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19" h="269277">
                    <a:moveTo>
                      <a:pt x="493619" y="163544"/>
                    </a:moveTo>
                    <a:cubicBezTo>
                      <a:pt x="493619" y="221936"/>
                      <a:pt x="431272" y="269277"/>
                      <a:pt x="354444" y="269277"/>
                    </a:cubicBezTo>
                    <a:lnTo>
                      <a:pt x="139203" y="269277"/>
                    </a:lnTo>
                    <a:cubicBezTo>
                      <a:pt x="62319" y="269277"/>
                      <a:pt x="0" y="221936"/>
                      <a:pt x="0" y="163544"/>
                    </a:cubicBezTo>
                    <a:lnTo>
                      <a:pt x="0" y="105719"/>
                    </a:lnTo>
                    <a:cubicBezTo>
                      <a:pt x="0" y="47341"/>
                      <a:pt x="62333" y="0"/>
                      <a:pt x="139203" y="0"/>
                    </a:cubicBezTo>
                    <a:lnTo>
                      <a:pt x="354444" y="0"/>
                    </a:lnTo>
                    <a:cubicBezTo>
                      <a:pt x="431285" y="0"/>
                      <a:pt x="493619" y="47341"/>
                      <a:pt x="493619" y="105719"/>
                    </a:cubicBezTo>
                    <a:lnTo>
                      <a:pt x="493619" y="163544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C44CFBA-0F8E-0DC7-B5CA-8007C90627B6}"/>
                </a:ext>
              </a:extLst>
            </p:cNvPr>
            <p:cNvGrpSpPr/>
            <p:nvPr/>
          </p:nvGrpSpPr>
          <p:grpSpPr>
            <a:xfrm>
              <a:off x="8486620" y="3408027"/>
              <a:ext cx="1073356" cy="517940"/>
              <a:chOff x="8948948" y="2878143"/>
              <a:chExt cx="1273485" cy="614510"/>
            </a:xfrm>
            <a:solidFill>
              <a:schemeClr val="tx2"/>
            </a:solidFill>
          </p:grpSpPr>
          <p:sp>
            <p:nvSpPr>
              <p:cNvPr id="136" name="Freeform: Shape 436">
                <a:extLst>
                  <a:ext uri="{FF2B5EF4-FFF2-40B4-BE49-F238E27FC236}">
                    <a16:creationId xmlns:a16="http://schemas.microsoft.com/office/drawing/2014/main" id="{E2BA22A6-BE89-7FDD-03DA-3F05E48D191A}"/>
                  </a:ext>
                </a:extLst>
              </p:cNvPr>
              <p:cNvSpPr/>
              <p:nvPr/>
            </p:nvSpPr>
            <p:spPr>
              <a:xfrm>
                <a:off x="8948948" y="2878143"/>
                <a:ext cx="156338" cy="254685"/>
              </a:xfrm>
              <a:custGeom>
                <a:avLst/>
                <a:gdLst>
                  <a:gd name="connsiteX0" fmla="*/ 46415 w 156338"/>
                  <a:gd name="connsiteY0" fmla="*/ 2102 h 254685"/>
                  <a:gd name="connsiteX1" fmla="*/ 41864 w 156338"/>
                  <a:gd name="connsiteY1" fmla="*/ 9695 h 254685"/>
                  <a:gd name="connsiteX2" fmla="*/ 39223 w 156338"/>
                  <a:gd name="connsiteY2" fmla="*/ 22267 h 254685"/>
                  <a:gd name="connsiteX3" fmla="*/ 30538 w 156338"/>
                  <a:gd name="connsiteY3" fmla="*/ 38697 h 254685"/>
                  <a:gd name="connsiteX4" fmla="*/ 33525 w 156338"/>
                  <a:gd name="connsiteY4" fmla="*/ 47701 h 254685"/>
                  <a:gd name="connsiteX5" fmla="*/ 37010 w 156338"/>
                  <a:gd name="connsiteY5" fmla="*/ 53731 h 254685"/>
                  <a:gd name="connsiteX6" fmla="*/ 39126 w 156338"/>
                  <a:gd name="connsiteY6" fmla="*/ 67520 h 254685"/>
                  <a:gd name="connsiteX7" fmla="*/ 49720 w 156338"/>
                  <a:gd name="connsiteY7" fmla="*/ 79096 h 254685"/>
                  <a:gd name="connsiteX8" fmla="*/ 69608 w 156338"/>
                  <a:gd name="connsiteY8" fmla="*/ 97435 h 254685"/>
                  <a:gd name="connsiteX9" fmla="*/ 80188 w 156338"/>
                  <a:gd name="connsiteY9" fmla="*/ 130475 h 254685"/>
                  <a:gd name="connsiteX10" fmla="*/ 96785 w 156338"/>
                  <a:gd name="connsiteY10" fmla="*/ 150460 h 254685"/>
                  <a:gd name="connsiteX11" fmla="*/ 120504 w 156338"/>
                  <a:gd name="connsiteY11" fmla="*/ 172644 h 254685"/>
                  <a:gd name="connsiteX12" fmla="*/ 135689 w 156338"/>
                  <a:gd name="connsiteY12" fmla="*/ 176959 h 254685"/>
                  <a:gd name="connsiteX13" fmla="*/ 138663 w 156338"/>
                  <a:gd name="connsiteY13" fmla="*/ 186627 h 254685"/>
                  <a:gd name="connsiteX14" fmla="*/ 136202 w 156338"/>
                  <a:gd name="connsiteY14" fmla="*/ 204219 h 254685"/>
                  <a:gd name="connsiteX15" fmla="*/ 129673 w 156338"/>
                  <a:gd name="connsiteY15" fmla="*/ 213541 h 254685"/>
                  <a:gd name="connsiteX16" fmla="*/ 140060 w 156338"/>
                  <a:gd name="connsiteY16" fmla="*/ 209585 h 254685"/>
                  <a:gd name="connsiteX17" fmla="*/ 146256 w 156338"/>
                  <a:gd name="connsiteY17" fmla="*/ 211978 h 254685"/>
                  <a:gd name="connsiteX18" fmla="*/ 154595 w 156338"/>
                  <a:gd name="connsiteY18" fmla="*/ 224287 h 254685"/>
                  <a:gd name="connsiteX19" fmla="*/ 156339 w 156338"/>
                  <a:gd name="connsiteY19" fmla="*/ 232875 h 254685"/>
                  <a:gd name="connsiteX20" fmla="*/ 141304 w 156338"/>
                  <a:gd name="connsiteY20" fmla="*/ 236513 h 254685"/>
                  <a:gd name="connsiteX21" fmla="*/ 110173 w 156338"/>
                  <a:gd name="connsiteY21" fmla="*/ 243691 h 254685"/>
                  <a:gd name="connsiteX22" fmla="*/ 79027 w 156338"/>
                  <a:gd name="connsiteY22" fmla="*/ 250910 h 254685"/>
                  <a:gd name="connsiteX23" fmla="*/ 64809 w 156338"/>
                  <a:gd name="connsiteY23" fmla="*/ 254091 h 254685"/>
                  <a:gd name="connsiteX24" fmla="*/ 64505 w 156338"/>
                  <a:gd name="connsiteY24" fmla="*/ 254202 h 254685"/>
                  <a:gd name="connsiteX25" fmla="*/ 64159 w 156338"/>
                  <a:gd name="connsiteY25" fmla="*/ 254271 h 254685"/>
                  <a:gd name="connsiteX26" fmla="*/ 63855 w 156338"/>
                  <a:gd name="connsiteY26" fmla="*/ 254340 h 254685"/>
                  <a:gd name="connsiteX27" fmla="*/ 63509 w 156338"/>
                  <a:gd name="connsiteY27" fmla="*/ 254340 h 254685"/>
                  <a:gd name="connsiteX28" fmla="*/ 63218 w 156338"/>
                  <a:gd name="connsiteY28" fmla="*/ 254437 h 254685"/>
                  <a:gd name="connsiteX29" fmla="*/ 62873 w 156338"/>
                  <a:gd name="connsiteY29" fmla="*/ 254534 h 254685"/>
                  <a:gd name="connsiteX30" fmla="*/ 62568 w 156338"/>
                  <a:gd name="connsiteY30" fmla="*/ 254617 h 254685"/>
                  <a:gd name="connsiteX31" fmla="*/ 62319 w 156338"/>
                  <a:gd name="connsiteY31" fmla="*/ 254686 h 254685"/>
                  <a:gd name="connsiteX32" fmla="*/ 54464 w 156338"/>
                  <a:gd name="connsiteY32" fmla="*/ 226610 h 254685"/>
                  <a:gd name="connsiteX33" fmla="*/ 46677 w 156338"/>
                  <a:gd name="connsiteY33" fmla="*/ 198632 h 254685"/>
                  <a:gd name="connsiteX34" fmla="*/ 38850 w 156338"/>
                  <a:gd name="connsiteY34" fmla="*/ 170542 h 254685"/>
                  <a:gd name="connsiteX35" fmla="*/ 31090 w 156338"/>
                  <a:gd name="connsiteY35" fmla="*/ 142536 h 254685"/>
                  <a:gd name="connsiteX36" fmla="*/ 23318 w 156338"/>
                  <a:gd name="connsiteY36" fmla="*/ 114474 h 254685"/>
                  <a:gd name="connsiteX37" fmla="*/ 15531 w 156338"/>
                  <a:gd name="connsiteY37" fmla="*/ 86398 h 254685"/>
                  <a:gd name="connsiteX38" fmla="*/ 7773 w 156338"/>
                  <a:gd name="connsiteY38" fmla="*/ 58392 h 254685"/>
                  <a:gd name="connsiteX39" fmla="*/ 0 w 156338"/>
                  <a:gd name="connsiteY39" fmla="*/ 30316 h 254685"/>
                  <a:gd name="connsiteX40" fmla="*/ 7206 w 156338"/>
                  <a:gd name="connsiteY40" fmla="*/ 13567 h 254685"/>
                  <a:gd name="connsiteX41" fmla="*/ 10677 w 156338"/>
                  <a:gd name="connsiteY41" fmla="*/ 8174 h 254685"/>
                  <a:gd name="connsiteX42" fmla="*/ 15932 w 156338"/>
                  <a:gd name="connsiteY42" fmla="*/ 4633 h 254685"/>
                  <a:gd name="connsiteX43" fmla="*/ 32958 w 156338"/>
                  <a:gd name="connsiteY43" fmla="*/ 0 h 254685"/>
                  <a:gd name="connsiteX44" fmla="*/ 46415 w 156338"/>
                  <a:gd name="connsiteY44" fmla="*/ 2102 h 25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6338" h="254685">
                    <a:moveTo>
                      <a:pt x="46415" y="2102"/>
                    </a:moveTo>
                    <a:lnTo>
                      <a:pt x="41864" y="9695"/>
                    </a:lnTo>
                    <a:lnTo>
                      <a:pt x="39223" y="22267"/>
                    </a:lnTo>
                    <a:lnTo>
                      <a:pt x="30538" y="38697"/>
                    </a:lnTo>
                    <a:lnTo>
                      <a:pt x="33525" y="47701"/>
                    </a:lnTo>
                    <a:lnTo>
                      <a:pt x="37010" y="53731"/>
                    </a:lnTo>
                    <a:lnTo>
                      <a:pt x="39126" y="67520"/>
                    </a:lnTo>
                    <a:lnTo>
                      <a:pt x="49720" y="79096"/>
                    </a:lnTo>
                    <a:lnTo>
                      <a:pt x="69608" y="97435"/>
                    </a:lnTo>
                    <a:lnTo>
                      <a:pt x="80188" y="130475"/>
                    </a:lnTo>
                    <a:lnTo>
                      <a:pt x="96785" y="150460"/>
                    </a:lnTo>
                    <a:lnTo>
                      <a:pt x="120504" y="172644"/>
                    </a:lnTo>
                    <a:lnTo>
                      <a:pt x="135689" y="176959"/>
                    </a:lnTo>
                    <a:lnTo>
                      <a:pt x="138663" y="186627"/>
                    </a:lnTo>
                    <a:lnTo>
                      <a:pt x="136202" y="204219"/>
                    </a:lnTo>
                    <a:lnTo>
                      <a:pt x="129673" y="213541"/>
                    </a:lnTo>
                    <a:lnTo>
                      <a:pt x="140060" y="209585"/>
                    </a:lnTo>
                    <a:lnTo>
                      <a:pt x="146256" y="211978"/>
                    </a:lnTo>
                    <a:lnTo>
                      <a:pt x="154595" y="224287"/>
                    </a:lnTo>
                    <a:lnTo>
                      <a:pt x="156339" y="232875"/>
                    </a:lnTo>
                    <a:lnTo>
                      <a:pt x="141304" y="236513"/>
                    </a:lnTo>
                    <a:lnTo>
                      <a:pt x="110173" y="243691"/>
                    </a:lnTo>
                    <a:lnTo>
                      <a:pt x="79027" y="250910"/>
                    </a:lnTo>
                    <a:lnTo>
                      <a:pt x="64809" y="254091"/>
                    </a:lnTo>
                    <a:lnTo>
                      <a:pt x="64505" y="254202"/>
                    </a:lnTo>
                    <a:lnTo>
                      <a:pt x="64159" y="254271"/>
                    </a:lnTo>
                    <a:lnTo>
                      <a:pt x="63855" y="254340"/>
                    </a:lnTo>
                    <a:lnTo>
                      <a:pt x="63509" y="254340"/>
                    </a:lnTo>
                    <a:lnTo>
                      <a:pt x="63218" y="254437"/>
                    </a:lnTo>
                    <a:lnTo>
                      <a:pt x="62873" y="254534"/>
                    </a:lnTo>
                    <a:lnTo>
                      <a:pt x="62568" y="254617"/>
                    </a:lnTo>
                    <a:lnTo>
                      <a:pt x="62319" y="254686"/>
                    </a:lnTo>
                    <a:lnTo>
                      <a:pt x="54464" y="226610"/>
                    </a:lnTo>
                    <a:lnTo>
                      <a:pt x="46677" y="198632"/>
                    </a:lnTo>
                    <a:lnTo>
                      <a:pt x="38850" y="170542"/>
                    </a:lnTo>
                    <a:lnTo>
                      <a:pt x="31090" y="142536"/>
                    </a:lnTo>
                    <a:lnTo>
                      <a:pt x="23318" y="114474"/>
                    </a:lnTo>
                    <a:lnTo>
                      <a:pt x="15531" y="86398"/>
                    </a:lnTo>
                    <a:lnTo>
                      <a:pt x="7773" y="58392"/>
                    </a:lnTo>
                    <a:lnTo>
                      <a:pt x="0" y="30316"/>
                    </a:lnTo>
                    <a:lnTo>
                      <a:pt x="7206" y="13567"/>
                    </a:lnTo>
                    <a:lnTo>
                      <a:pt x="10677" y="8174"/>
                    </a:lnTo>
                    <a:lnTo>
                      <a:pt x="15932" y="4633"/>
                    </a:lnTo>
                    <a:lnTo>
                      <a:pt x="32958" y="0"/>
                    </a:lnTo>
                    <a:lnTo>
                      <a:pt x="46415" y="2102"/>
                    </a:lnTo>
                    <a:close/>
                  </a:path>
                </a:pathLst>
              </a:custGeom>
              <a:solidFill>
                <a:schemeClr val="bg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437">
                <a:extLst>
                  <a:ext uri="{FF2B5EF4-FFF2-40B4-BE49-F238E27FC236}">
                    <a16:creationId xmlns:a16="http://schemas.microsoft.com/office/drawing/2014/main" id="{8FBE8C38-31E1-611F-BE36-317DD0E1C3C8}"/>
                  </a:ext>
                </a:extLst>
              </p:cNvPr>
              <p:cNvSpPr/>
              <p:nvPr/>
            </p:nvSpPr>
            <p:spPr>
              <a:xfrm>
                <a:off x="9728787" y="3223390"/>
                <a:ext cx="493646" cy="269263"/>
              </a:xfrm>
              <a:custGeom>
                <a:avLst/>
                <a:gdLst>
                  <a:gd name="connsiteX0" fmla="*/ 493647 w 493646"/>
                  <a:gd name="connsiteY0" fmla="*/ 163558 h 269263"/>
                  <a:gd name="connsiteX1" fmla="*/ 354444 w 493646"/>
                  <a:gd name="connsiteY1" fmla="*/ 269263 h 269263"/>
                  <a:gd name="connsiteX2" fmla="*/ 139216 w 493646"/>
                  <a:gd name="connsiteY2" fmla="*/ 269263 h 269263"/>
                  <a:gd name="connsiteX3" fmla="*/ 0 w 493646"/>
                  <a:gd name="connsiteY3" fmla="*/ 163558 h 269263"/>
                  <a:gd name="connsiteX4" fmla="*/ 0 w 493646"/>
                  <a:gd name="connsiteY4" fmla="*/ 105733 h 269263"/>
                  <a:gd name="connsiteX5" fmla="*/ 139216 w 493646"/>
                  <a:gd name="connsiteY5" fmla="*/ 0 h 269263"/>
                  <a:gd name="connsiteX6" fmla="*/ 354444 w 493646"/>
                  <a:gd name="connsiteY6" fmla="*/ 0 h 269263"/>
                  <a:gd name="connsiteX7" fmla="*/ 493647 w 493646"/>
                  <a:gd name="connsiteY7" fmla="*/ 105733 h 269263"/>
                  <a:gd name="connsiteX8" fmla="*/ 493647 w 493646"/>
                  <a:gd name="connsiteY8" fmla="*/ 163558 h 26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46" h="269263">
                    <a:moveTo>
                      <a:pt x="493647" y="163558"/>
                    </a:moveTo>
                    <a:cubicBezTo>
                      <a:pt x="493647" y="221936"/>
                      <a:pt x="431328" y="269263"/>
                      <a:pt x="354444" y="269263"/>
                    </a:cubicBezTo>
                    <a:lnTo>
                      <a:pt x="139216" y="269263"/>
                    </a:lnTo>
                    <a:cubicBezTo>
                      <a:pt x="62319" y="269263"/>
                      <a:pt x="0" y="221936"/>
                      <a:pt x="0" y="163558"/>
                    </a:cubicBezTo>
                    <a:lnTo>
                      <a:pt x="0" y="105733"/>
                    </a:lnTo>
                    <a:cubicBezTo>
                      <a:pt x="0" y="47341"/>
                      <a:pt x="62334" y="0"/>
                      <a:pt x="139216" y="0"/>
                    </a:cubicBezTo>
                    <a:lnTo>
                      <a:pt x="354444" y="0"/>
                    </a:lnTo>
                    <a:cubicBezTo>
                      <a:pt x="431341" y="0"/>
                      <a:pt x="493647" y="47341"/>
                      <a:pt x="493647" y="105733"/>
                    </a:cubicBezTo>
                    <a:lnTo>
                      <a:pt x="493647" y="163558"/>
                    </a:lnTo>
                    <a:close/>
                  </a:path>
                </a:pathLst>
              </a:custGeom>
              <a:solidFill>
                <a:schemeClr val="bg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90A0D19-EBB5-F924-D2A3-2E0B207041DF}"/>
                </a:ext>
              </a:extLst>
            </p:cNvPr>
            <p:cNvGrpSpPr/>
            <p:nvPr/>
          </p:nvGrpSpPr>
          <p:grpSpPr>
            <a:xfrm>
              <a:off x="8054615" y="3433531"/>
              <a:ext cx="2003567" cy="580701"/>
              <a:chOff x="8436395" y="2908403"/>
              <a:chExt cx="2377134" cy="688973"/>
            </a:xfrm>
            <a:solidFill>
              <a:schemeClr val="tx2"/>
            </a:solidFill>
          </p:grpSpPr>
          <p:sp>
            <p:nvSpPr>
              <p:cNvPr id="133" name="Freeform: Shape 405">
                <a:extLst>
                  <a:ext uri="{FF2B5EF4-FFF2-40B4-BE49-F238E27FC236}">
                    <a16:creationId xmlns:a16="http://schemas.microsoft.com/office/drawing/2014/main" id="{8CFE2AEF-0D5D-8313-E4DD-431FB1FCB298}"/>
                  </a:ext>
                </a:extLst>
              </p:cNvPr>
              <p:cNvSpPr/>
              <p:nvPr/>
            </p:nvSpPr>
            <p:spPr>
              <a:xfrm>
                <a:off x="8436395" y="2908403"/>
                <a:ext cx="670038" cy="315594"/>
              </a:xfrm>
              <a:custGeom>
                <a:avLst/>
                <a:gdLst>
                  <a:gd name="connsiteX0" fmla="*/ 512540 w 670038"/>
                  <a:gd name="connsiteY0" fmla="*/ 0 h 315594"/>
                  <a:gd name="connsiteX1" fmla="*/ 520312 w 670038"/>
                  <a:gd name="connsiteY1" fmla="*/ 28076 h 315594"/>
                  <a:gd name="connsiteX2" fmla="*/ 528071 w 670038"/>
                  <a:gd name="connsiteY2" fmla="*/ 56151 h 315594"/>
                  <a:gd name="connsiteX3" fmla="*/ 535844 w 670038"/>
                  <a:gd name="connsiteY3" fmla="*/ 84241 h 315594"/>
                  <a:gd name="connsiteX4" fmla="*/ 543630 w 670038"/>
                  <a:gd name="connsiteY4" fmla="*/ 112316 h 315594"/>
                  <a:gd name="connsiteX5" fmla="*/ 551375 w 670038"/>
                  <a:gd name="connsiteY5" fmla="*/ 140392 h 315594"/>
                  <a:gd name="connsiteX6" fmla="*/ 559161 w 670038"/>
                  <a:gd name="connsiteY6" fmla="*/ 168468 h 315594"/>
                  <a:gd name="connsiteX7" fmla="*/ 566920 w 670038"/>
                  <a:gd name="connsiteY7" fmla="*/ 196557 h 315594"/>
                  <a:gd name="connsiteX8" fmla="*/ 574776 w 670038"/>
                  <a:gd name="connsiteY8" fmla="*/ 224536 h 315594"/>
                  <a:gd name="connsiteX9" fmla="*/ 575108 w 670038"/>
                  <a:gd name="connsiteY9" fmla="*/ 224467 h 315594"/>
                  <a:gd name="connsiteX10" fmla="*/ 575412 w 670038"/>
                  <a:gd name="connsiteY10" fmla="*/ 224370 h 315594"/>
                  <a:gd name="connsiteX11" fmla="*/ 575758 w 670038"/>
                  <a:gd name="connsiteY11" fmla="*/ 224301 h 315594"/>
                  <a:gd name="connsiteX12" fmla="*/ 576048 w 670038"/>
                  <a:gd name="connsiteY12" fmla="*/ 224218 h 315594"/>
                  <a:gd name="connsiteX13" fmla="*/ 576394 w 670038"/>
                  <a:gd name="connsiteY13" fmla="*/ 224121 h 315594"/>
                  <a:gd name="connsiteX14" fmla="*/ 576698 w 670038"/>
                  <a:gd name="connsiteY14" fmla="*/ 224024 h 315594"/>
                  <a:gd name="connsiteX15" fmla="*/ 577044 w 670038"/>
                  <a:gd name="connsiteY15" fmla="*/ 223955 h 315594"/>
                  <a:gd name="connsiteX16" fmla="*/ 577348 w 670038"/>
                  <a:gd name="connsiteY16" fmla="*/ 223886 h 315594"/>
                  <a:gd name="connsiteX17" fmla="*/ 591566 w 670038"/>
                  <a:gd name="connsiteY17" fmla="*/ 220663 h 315594"/>
                  <a:gd name="connsiteX18" fmla="*/ 622711 w 670038"/>
                  <a:gd name="connsiteY18" fmla="*/ 213458 h 315594"/>
                  <a:gd name="connsiteX19" fmla="*/ 653844 w 670038"/>
                  <a:gd name="connsiteY19" fmla="*/ 206197 h 315594"/>
                  <a:gd name="connsiteX20" fmla="*/ 668877 w 670038"/>
                  <a:gd name="connsiteY20" fmla="*/ 202560 h 315594"/>
                  <a:gd name="connsiteX21" fmla="*/ 669956 w 670038"/>
                  <a:gd name="connsiteY21" fmla="*/ 207843 h 315594"/>
                  <a:gd name="connsiteX22" fmla="*/ 670039 w 670038"/>
                  <a:gd name="connsiteY22" fmla="*/ 216030 h 315594"/>
                  <a:gd name="connsiteX23" fmla="*/ 667480 w 670038"/>
                  <a:gd name="connsiteY23" fmla="*/ 219916 h 315594"/>
                  <a:gd name="connsiteX24" fmla="*/ 665724 w 670038"/>
                  <a:gd name="connsiteY24" fmla="*/ 211978 h 315594"/>
                  <a:gd name="connsiteX25" fmla="*/ 662765 w 670038"/>
                  <a:gd name="connsiteY25" fmla="*/ 209751 h 315594"/>
                  <a:gd name="connsiteX26" fmla="*/ 659777 w 670038"/>
                  <a:gd name="connsiteY26" fmla="*/ 214052 h 315594"/>
                  <a:gd name="connsiteX27" fmla="*/ 658214 w 670038"/>
                  <a:gd name="connsiteY27" fmla="*/ 218520 h 315594"/>
                  <a:gd name="connsiteX28" fmla="*/ 660814 w 670038"/>
                  <a:gd name="connsiteY28" fmla="*/ 234120 h 315594"/>
                  <a:gd name="connsiteX29" fmla="*/ 659943 w 670038"/>
                  <a:gd name="connsiteY29" fmla="*/ 242474 h 315594"/>
                  <a:gd name="connsiteX30" fmla="*/ 651285 w 670038"/>
                  <a:gd name="connsiteY30" fmla="*/ 246927 h 315594"/>
                  <a:gd name="connsiteX31" fmla="*/ 646652 w 670038"/>
                  <a:gd name="connsiteY31" fmla="*/ 269305 h 315594"/>
                  <a:gd name="connsiteX32" fmla="*/ 640539 w 670038"/>
                  <a:gd name="connsiteY32" fmla="*/ 282775 h 315594"/>
                  <a:gd name="connsiteX33" fmla="*/ 639059 w 670038"/>
                  <a:gd name="connsiteY33" fmla="*/ 290700 h 315594"/>
                  <a:gd name="connsiteX34" fmla="*/ 626253 w 670038"/>
                  <a:gd name="connsiteY34" fmla="*/ 295582 h 315594"/>
                  <a:gd name="connsiteX35" fmla="*/ 605590 w 670038"/>
                  <a:gd name="connsiteY35" fmla="*/ 303258 h 315594"/>
                  <a:gd name="connsiteX36" fmla="*/ 601897 w 670038"/>
                  <a:gd name="connsiteY36" fmla="*/ 312608 h 315594"/>
                  <a:gd name="connsiteX37" fmla="*/ 590349 w 670038"/>
                  <a:gd name="connsiteY37" fmla="*/ 311543 h 315594"/>
                  <a:gd name="connsiteX38" fmla="*/ 574057 w 670038"/>
                  <a:gd name="connsiteY38" fmla="*/ 315595 h 315594"/>
                  <a:gd name="connsiteX39" fmla="*/ 574638 w 670038"/>
                  <a:gd name="connsiteY39" fmla="*/ 303936 h 315594"/>
                  <a:gd name="connsiteX40" fmla="*/ 577210 w 670038"/>
                  <a:gd name="connsiteY40" fmla="*/ 293176 h 315594"/>
                  <a:gd name="connsiteX41" fmla="*/ 566547 w 670038"/>
                  <a:gd name="connsiteY41" fmla="*/ 285500 h 315594"/>
                  <a:gd name="connsiteX42" fmla="*/ 561153 w 670038"/>
                  <a:gd name="connsiteY42" fmla="*/ 285431 h 315594"/>
                  <a:gd name="connsiteX43" fmla="*/ 555067 w 670038"/>
                  <a:gd name="connsiteY43" fmla="*/ 282706 h 315594"/>
                  <a:gd name="connsiteX44" fmla="*/ 559369 w 670038"/>
                  <a:gd name="connsiteY44" fmla="*/ 273288 h 315594"/>
                  <a:gd name="connsiteX45" fmla="*/ 560448 w 670038"/>
                  <a:gd name="connsiteY45" fmla="*/ 264132 h 315594"/>
                  <a:gd name="connsiteX46" fmla="*/ 556284 w 670038"/>
                  <a:gd name="connsiteY46" fmla="*/ 254216 h 315594"/>
                  <a:gd name="connsiteX47" fmla="*/ 557114 w 670038"/>
                  <a:gd name="connsiteY47" fmla="*/ 245862 h 315594"/>
                  <a:gd name="connsiteX48" fmla="*/ 553173 w 670038"/>
                  <a:gd name="connsiteY48" fmla="*/ 248006 h 315594"/>
                  <a:gd name="connsiteX49" fmla="*/ 548208 w 670038"/>
                  <a:gd name="connsiteY49" fmla="*/ 257743 h 315594"/>
                  <a:gd name="connsiteX50" fmla="*/ 544667 w 670038"/>
                  <a:gd name="connsiteY50" fmla="*/ 261961 h 315594"/>
                  <a:gd name="connsiteX51" fmla="*/ 540448 w 670038"/>
                  <a:gd name="connsiteY51" fmla="*/ 255281 h 315594"/>
                  <a:gd name="connsiteX52" fmla="*/ 537876 w 670038"/>
                  <a:gd name="connsiteY52" fmla="*/ 257590 h 315594"/>
                  <a:gd name="connsiteX53" fmla="*/ 537060 w 670038"/>
                  <a:gd name="connsiteY53" fmla="*/ 263026 h 315594"/>
                  <a:gd name="connsiteX54" fmla="*/ 533326 w 670038"/>
                  <a:gd name="connsiteY54" fmla="*/ 266774 h 315594"/>
                  <a:gd name="connsiteX55" fmla="*/ 522594 w 670038"/>
                  <a:gd name="connsiteY55" fmla="*/ 261975 h 315594"/>
                  <a:gd name="connsiteX56" fmla="*/ 507477 w 670038"/>
                  <a:gd name="connsiteY56" fmla="*/ 257106 h 315594"/>
                  <a:gd name="connsiteX57" fmla="*/ 496966 w 670038"/>
                  <a:gd name="connsiteY57" fmla="*/ 245281 h 315594"/>
                  <a:gd name="connsiteX58" fmla="*/ 490466 w 670038"/>
                  <a:gd name="connsiteY58" fmla="*/ 235780 h 315594"/>
                  <a:gd name="connsiteX59" fmla="*/ 490632 w 670038"/>
                  <a:gd name="connsiteY59" fmla="*/ 215947 h 315594"/>
                  <a:gd name="connsiteX60" fmla="*/ 499137 w 670038"/>
                  <a:gd name="connsiteY60" fmla="*/ 210595 h 315594"/>
                  <a:gd name="connsiteX61" fmla="*/ 511847 w 670038"/>
                  <a:gd name="connsiteY61" fmla="*/ 210996 h 315594"/>
                  <a:gd name="connsiteX62" fmla="*/ 527614 w 670038"/>
                  <a:gd name="connsiteY62" fmla="*/ 207428 h 315594"/>
                  <a:gd name="connsiteX63" fmla="*/ 524475 w 670038"/>
                  <a:gd name="connsiteY63" fmla="*/ 203721 h 315594"/>
                  <a:gd name="connsiteX64" fmla="*/ 519012 w 670038"/>
                  <a:gd name="connsiteY64" fmla="*/ 205630 h 315594"/>
                  <a:gd name="connsiteX65" fmla="*/ 499054 w 670038"/>
                  <a:gd name="connsiteY65" fmla="*/ 193971 h 315594"/>
                  <a:gd name="connsiteX66" fmla="*/ 491697 w 670038"/>
                  <a:gd name="connsiteY66" fmla="*/ 185880 h 315594"/>
                  <a:gd name="connsiteX67" fmla="*/ 481946 w 670038"/>
                  <a:gd name="connsiteY67" fmla="*/ 185382 h 315594"/>
                  <a:gd name="connsiteX68" fmla="*/ 479719 w 670038"/>
                  <a:gd name="connsiteY68" fmla="*/ 195202 h 315594"/>
                  <a:gd name="connsiteX69" fmla="*/ 475571 w 670038"/>
                  <a:gd name="connsiteY69" fmla="*/ 198604 h 315594"/>
                  <a:gd name="connsiteX70" fmla="*/ 477092 w 670038"/>
                  <a:gd name="connsiteY70" fmla="*/ 177872 h 315594"/>
                  <a:gd name="connsiteX71" fmla="*/ 484325 w 670038"/>
                  <a:gd name="connsiteY71" fmla="*/ 175383 h 315594"/>
                  <a:gd name="connsiteX72" fmla="*/ 494158 w 670038"/>
                  <a:gd name="connsiteY72" fmla="*/ 167541 h 315594"/>
                  <a:gd name="connsiteX73" fmla="*/ 488474 w 670038"/>
                  <a:gd name="connsiteY73" fmla="*/ 156961 h 315594"/>
                  <a:gd name="connsiteX74" fmla="*/ 480369 w 670038"/>
                  <a:gd name="connsiteY74" fmla="*/ 153586 h 315594"/>
                  <a:gd name="connsiteX75" fmla="*/ 469140 w 670038"/>
                  <a:gd name="connsiteY75" fmla="*/ 162507 h 315594"/>
                  <a:gd name="connsiteX76" fmla="*/ 467577 w 670038"/>
                  <a:gd name="connsiteY76" fmla="*/ 154596 h 315594"/>
                  <a:gd name="connsiteX77" fmla="*/ 467743 w 670038"/>
                  <a:gd name="connsiteY77" fmla="*/ 143919 h 315594"/>
                  <a:gd name="connsiteX78" fmla="*/ 477230 w 670038"/>
                  <a:gd name="connsiteY78" fmla="*/ 141872 h 315594"/>
                  <a:gd name="connsiteX79" fmla="*/ 486234 w 670038"/>
                  <a:gd name="connsiteY79" fmla="*/ 143352 h 315594"/>
                  <a:gd name="connsiteX80" fmla="*/ 489719 w 670038"/>
                  <a:gd name="connsiteY80" fmla="*/ 125441 h 315594"/>
                  <a:gd name="connsiteX81" fmla="*/ 488405 w 670038"/>
                  <a:gd name="connsiteY81" fmla="*/ 118001 h 315594"/>
                  <a:gd name="connsiteX82" fmla="*/ 479015 w 670038"/>
                  <a:gd name="connsiteY82" fmla="*/ 131223 h 315594"/>
                  <a:gd name="connsiteX83" fmla="*/ 471352 w 670038"/>
                  <a:gd name="connsiteY83" fmla="*/ 108831 h 315594"/>
                  <a:gd name="connsiteX84" fmla="*/ 477977 w 670038"/>
                  <a:gd name="connsiteY84" fmla="*/ 84144 h 315594"/>
                  <a:gd name="connsiteX85" fmla="*/ 486814 w 670038"/>
                  <a:gd name="connsiteY85" fmla="*/ 72098 h 315594"/>
                  <a:gd name="connsiteX86" fmla="*/ 500521 w 670038"/>
                  <a:gd name="connsiteY86" fmla="*/ 69290 h 315594"/>
                  <a:gd name="connsiteX87" fmla="*/ 514061 w 670038"/>
                  <a:gd name="connsiteY87" fmla="*/ 64560 h 315594"/>
                  <a:gd name="connsiteX88" fmla="*/ 504393 w 670038"/>
                  <a:gd name="connsiteY88" fmla="*/ 62500 h 315594"/>
                  <a:gd name="connsiteX89" fmla="*/ 494988 w 670038"/>
                  <a:gd name="connsiteY89" fmla="*/ 62347 h 315594"/>
                  <a:gd name="connsiteX90" fmla="*/ 499774 w 670038"/>
                  <a:gd name="connsiteY90" fmla="*/ 52113 h 315594"/>
                  <a:gd name="connsiteX91" fmla="*/ 505153 w 670038"/>
                  <a:gd name="connsiteY91" fmla="*/ 49305 h 315594"/>
                  <a:gd name="connsiteX92" fmla="*/ 509040 w 670038"/>
                  <a:gd name="connsiteY92" fmla="*/ 40371 h 315594"/>
                  <a:gd name="connsiteX93" fmla="*/ 495804 w 670038"/>
                  <a:gd name="connsiteY93" fmla="*/ 44492 h 315594"/>
                  <a:gd name="connsiteX94" fmla="*/ 494158 w 670038"/>
                  <a:gd name="connsiteY94" fmla="*/ 29708 h 315594"/>
                  <a:gd name="connsiteX95" fmla="*/ 488198 w 670038"/>
                  <a:gd name="connsiteY95" fmla="*/ 34092 h 315594"/>
                  <a:gd name="connsiteX96" fmla="*/ 480702 w 670038"/>
                  <a:gd name="connsiteY96" fmla="*/ 37231 h 315594"/>
                  <a:gd name="connsiteX97" fmla="*/ 478959 w 670038"/>
                  <a:gd name="connsiteY97" fmla="*/ 44008 h 315594"/>
                  <a:gd name="connsiteX98" fmla="*/ 481864 w 670038"/>
                  <a:gd name="connsiteY98" fmla="*/ 53994 h 315594"/>
                  <a:gd name="connsiteX99" fmla="*/ 481006 w 670038"/>
                  <a:gd name="connsiteY99" fmla="*/ 61199 h 315594"/>
                  <a:gd name="connsiteX100" fmla="*/ 476069 w 670038"/>
                  <a:gd name="connsiteY100" fmla="*/ 67893 h 315594"/>
                  <a:gd name="connsiteX101" fmla="*/ 466650 w 670038"/>
                  <a:gd name="connsiteY101" fmla="*/ 74324 h 315594"/>
                  <a:gd name="connsiteX102" fmla="*/ 464008 w 670038"/>
                  <a:gd name="connsiteY102" fmla="*/ 67299 h 315594"/>
                  <a:gd name="connsiteX103" fmla="*/ 459901 w 670038"/>
                  <a:gd name="connsiteY103" fmla="*/ 64823 h 315594"/>
                  <a:gd name="connsiteX104" fmla="*/ 462017 w 670038"/>
                  <a:gd name="connsiteY104" fmla="*/ 80603 h 315594"/>
                  <a:gd name="connsiteX105" fmla="*/ 460454 w 670038"/>
                  <a:gd name="connsiteY105" fmla="*/ 86481 h 315594"/>
                  <a:gd name="connsiteX106" fmla="*/ 449736 w 670038"/>
                  <a:gd name="connsiteY106" fmla="*/ 73591 h 315594"/>
                  <a:gd name="connsiteX107" fmla="*/ 448076 w 670038"/>
                  <a:gd name="connsiteY107" fmla="*/ 77049 h 315594"/>
                  <a:gd name="connsiteX108" fmla="*/ 449224 w 670038"/>
                  <a:gd name="connsiteY108" fmla="*/ 81087 h 315594"/>
                  <a:gd name="connsiteX109" fmla="*/ 448892 w 670038"/>
                  <a:gd name="connsiteY109" fmla="*/ 88694 h 315594"/>
                  <a:gd name="connsiteX110" fmla="*/ 443208 w 670038"/>
                  <a:gd name="connsiteY110" fmla="*/ 93798 h 315594"/>
                  <a:gd name="connsiteX111" fmla="*/ 445600 w 670038"/>
                  <a:gd name="connsiteY111" fmla="*/ 102884 h 315594"/>
                  <a:gd name="connsiteX112" fmla="*/ 444218 w 670038"/>
                  <a:gd name="connsiteY112" fmla="*/ 108416 h 315594"/>
                  <a:gd name="connsiteX113" fmla="*/ 421590 w 670038"/>
                  <a:gd name="connsiteY113" fmla="*/ 105055 h 315594"/>
                  <a:gd name="connsiteX114" fmla="*/ 421660 w 670038"/>
                  <a:gd name="connsiteY114" fmla="*/ 107835 h 315594"/>
                  <a:gd name="connsiteX115" fmla="*/ 437177 w 670038"/>
                  <a:gd name="connsiteY115" fmla="*/ 122468 h 315594"/>
                  <a:gd name="connsiteX116" fmla="*/ 447080 w 670038"/>
                  <a:gd name="connsiteY116" fmla="*/ 126423 h 315594"/>
                  <a:gd name="connsiteX117" fmla="*/ 450247 w 670038"/>
                  <a:gd name="connsiteY117" fmla="*/ 135510 h 315594"/>
                  <a:gd name="connsiteX118" fmla="*/ 444521 w 670038"/>
                  <a:gd name="connsiteY118" fmla="*/ 144928 h 315594"/>
                  <a:gd name="connsiteX119" fmla="*/ 432793 w 670038"/>
                  <a:gd name="connsiteY119" fmla="*/ 140475 h 315594"/>
                  <a:gd name="connsiteX120" fmla="*/ 431148 w 670038"/>
                  <a:gd name="connsiteY120" fmla="*/ 141305 h 315594"/>
                  <a:gd name="connsiteX121" fmla="*/ 439252 w 670038"/>
                  <a:gd name="connsiteY121" fmla="*/ 151567 h 315594"/>
                  <a:gd name="connsiteX122" fmla="*/ 444950 w 670038"/>
                  <a:gd name="connsiteY122" fmla="*/ 160792 h 315594"/>
                  <a:gd name="connsiteX123" fmla="*/ 443208 w 670038"/>
                  <a:gd name="connsiteY123" fmla="*/ 169961 h 315594"/>
                  <a:gd name="connsiteX124" fmla="*/ 446015 w 670038"/>
                  <a:gd name="connsiteY124" fmla="*/ 180223 h 315594"/>
                  <a:gd name="connsiteX125" fmla="*/ 447273 w 670038"/>
                  <a:gd name="connsiteY125" fmla="*/ 189794 h 315594"/>
                  <a:gd name="connsiteX126" fmla="*/ 446872 w 670038"/>
                  <a:gd name="connsiteY126" fmla="*/ 198438 h 315594"/>
                  <a:gd name="connsiteX127" fmla="*/ 460067 w 670038"/>
                  <a:gd name="connsiteY127" fmla="*/ 235116 h 315594"/>
                  <a:gd name="connsiteX128" fmla="*/ 468337 w 670038"/>
                  <a:gd name="connsiteY128" fmla="*/ 244051 h 315594"/>
                  <a:gd name="connsiteX129" fmla="*/ 476428 w 670038"/>
                  <a:gd name="connsiteY129" fmla="*/ 252556 h 315594"/>
                  <a:gd name="connsiteX130" fmla="*/ 481642 w 670038"/>
                  <a:gd name="connsiteY130" fmla="*/ 261048 h 315594"/>
                  <a:gd name="connsiteX131" fmla="*/ 475584 w 670038"/>
                  <a:gd name="connsiteY131" fmla="*/ 263787 h 315594"/>
                  <a:gd name="connsiteX132" fmla="*/ 463870 w 670038"/>
                  <a:gd name="connsiteY132" fmla="*/ 258406 h 315594"/>
                  <a:gd name="connsiteX133" fmla="*/ 453788 w 670038"/>
                  <a:gd name="connsiteY133" fmla="*/ 254520 h 315594"/>
                  <a:gd name="connsiteX134" fmla="*/ 439252 w 670038"/>
                  <a:gd name="connsiteY134" fmla="*/ 238325 h 315594"/>
                  <a:gd name="connsiteX135" fmla="*/ 435947 w 670038"/>
                  <a:gd name="connsiteY135" fmla="*/ 231396 h 315594"/>
                  <a:gd name="connsiteX136" fmla="*/ 432157 w 670038"/>
                  <a:gd name="connsiteY136" fmla="*/ 226112 h 315594"/>
                  <a:gd name="connsiteX137" fmla="*/ 436278 w 670038"/>
                  <a:gd name="connsiteY137" fmla="*/ 239182 h 315594"/>
                  <a:gd name="connsiteX138" fmla="*/ 443221 w 670038"/>
                  <a:gd name="connsiteY138" fmla="*/ 253289 h 315594"/>
                  <a:gd name="connsiteX139" fmla="*/ 483440 w 670038"/>
                  <a:gd name="connsiteY139" fmla="*/ 279484 h 315594"/>
                  <a:gd name="connsiteX140" fmla="*/ 492375 w 670038"/>
                  <a:gd name="connsiteY140" fmla="*/ 290949 h 315594"/>
                  <a:gd name="connsiteX141" fmla="*/ 499221 w 670038"/>
                  <a:gd name="connsiteY141" fmla="*/ 299967 h 315594"/>
                  <a:gd name="connsiteX142" fmla="*/ 500133 w 670038"/>
                  <a:gd name="connsiteY142" fmla="*/ 309883 h 315594"/>
                  <a:gd name="connsiteX143" fmla="*/ 490037 w 670038"/>
                  <a:gd name="connsiteY143" fmla="*/ 304932 h 315594"/>
                  <a:gd name="connsiteX144" fmla="*/ 480729 w 670038"/>
                  <a:gd name="connsiteY144" fmla="*/ 297809 h 315594"/>
                  <a:gd name="connsiteX145" fmla="*/ 458919 w 670038"/>
                  <a:gd name="connsiteY145" fmla="*/ 292291 h 315594"/>
                  <a:gd name="connsiteX146" fmla="*/ 432724 w 670038"/>
                  <a:gd name="connsiteY146" fmla="*/ 291447 h 315594"/>
                  <a:gd name="connsiteX147" fmla="*/ 413804 w 670038"/>
                  <a:gd name="connsiteY147" fmla="*/ 271559 h 315594"/>
                  <a:gd name="connsiteX148" fmla="*/ 415892 w 670038"/>
                  <a:gd name="connsiteY148" fmla="*/ 281061 h 315594"/>
                  <a:gd name="connsiteX149" fmla="*/ 414468 w 670038"/>
                  <a:gd name="connsiteY149" fmla="*/ 289815 h 315594"/>
                  <a:gd name="connsiteX150" fmla="*/ 403819 w 670038"/>
                  <a:gd name="connsiteY150" fmla="*/ 281793 h 315594"/>
                  <a:gd name="connsiteX151" fmla="*/ 396613 w 670038"/>
                  <a:gd name="connsiteY151" fmla="*/ 274533 h 315594"/>
                  <a:gd name="connsiteX152" fmla="*/ 392851 w 670038"/>
                  <a:gd name="connsiteY152" fmla="*/ 265695 h 315594"/>
                  <a:gd name="connsiteX153" fmla="*/ 382341 w 670038"/>
                  <a:gd name="connsiteY153" fmla="*/ 268586 h 315594"/>
                  <a:gd name="connsiteX154" fmla="*/ 372852 w 670038"/>
                  <a:gd name="connsiteY154" fmla="*/ 278986 h 315594"/>
                  <a:gd name="connsiteX155" fmla="*/ 361608 w 670038"/>
                  <a:gd name="connsiteY155" fmla="*/ 279318 h 315594"/>
                  <a:gd name="connsiteX156" fmla="*/ 357086 w 670038"/>
                  <a:gd name="connsiteY156" fmla="*/ 263966 h 315594"/>
                  <a:gd name="connsiteX157" fmla="*/ 358234 w 670038"/>
                  <a:gd name="connsiteY157" fmla="*/ 255046 h 315594"/>
                  <a:gd name="connsiteX158" fmla="*/ 366228 w 670038"/>
                  <a:gd name="connsiteY158" fmla="*/ 232903 h 315594"/>
                  <a:gd name="connsiteX159" fmla="*/ 375591 w 670038"/>
                  <a:gd name="connsiteY159" fmla="*/ 220497 h 315594"/>
                  <a:gd name="connsiteX160" fmla="*/ 377887 w 670038"/>
                  <a:gd name="connsiteY160" fmla="*/ 206557 h 315594"/>
                  <a:gd name="connsiteX161" fmla="*/ 371940 w 670038"/>
                  <a:gd name="connsiteY161" fmla="*/ 186890 h 315594"/>
                  <a:gd name="connsiteX162" fmla="*/ 376546 w 670038"/>
                  <a:gd name="connsiteY162" fmla="*/ 201439 h 315594"/>
                  <a:gd name="connsiteX163" fmla="*/ 385909 w 670038"/>
                  <a:gd name="connsiteY163" fmla="*/ 184096 h 315594"/>
                  <a:gd name="connsiteX164" fmla="*/ 375397 w 670038"/>
                  <a:gd name="connsiteY164" fmla="*/ 174263 h 315594"/>
                  <a:gd name="connsiteX165" fmla="*/ 365647 w 670038"/>
                  <a:gd name="connsiteY165" fmla="*/ 165176 h 315594"/>
                  <a:gd name="connsiteX166" fmla="*/ 357086 w 670038"/>
                  <a:gd name="connsiteY166" fmla="*/ 179795 h 315594"/>
                  <a:gd name="connsiteX167" fmla="*/ 346561 w 670038"/>
                  <a:gd name="connsiteY167" fmla="*/ 177236 h 315594"/>
                  <a:gd name="connsiteX168" fmla="*/ 327835 w 670038"/>
                  <a:gd name="connsiteY168" fmla="*/ 165342 h 315594"/>
                  <a:gd name="connsiteX169" fmla="*/ 300395 w 670038"/>
                  <a:gd name="connsiteY169" fmla="*/ 159893 h 315594"/>
                  <a:gd name="connsiteX170" fmla="*/ 295693 w 670038"/>
                  <a:gd name="connsiteY170" fmla="*/ 155273 h 315594"/>
                  <a:gd name="connsiteX171" fmla="*/ 294946 w 670038"/>
                  <a:gd name="connsiteY171" fmla="*/ 149313 h 315594"/>
                  <a:gd name="connsiteX172" fmla="*/ 296592 w 670038"/>
                  <a:gd name="connsiteY172" fmla="*/ 140378 h 315594"/>
                  <a:gd name="connsiteX173" fmla="*/ 287188 w 670038"/>
                  <a:gd name="connsiteY173" fmla="*/ 133947 h 315594"/>
                  <a:gd name="connsiteX174" fmla="*/ 266774 w 670038"/>
                  <a:gd name="connsiteY174" fmla="*/ 129881 h 315594"/>
                  <a:gd name="connsiteX175" fmla="*/ 257355 w 670038"/>
                  <a:gd name="connsiteY175" fmla="*/ 124944 h 315594"/>
                  <a:gd name="connsiteX176" fmla="*/ 255364 w 670038"/>
                  <a:gd name="connsiteY176" fmla="*/ 123865 h 315594"/>
                  <a:gd name="connsiteX177" fmla="*/ 252888 w 670038"/>
                  <a:gd name="connsiteY177" fmla="*/ 115774 h 315594"/>
                  <a:gd name="connsiteX178" fmla="*/ 249403 w 670038"/>
                  <a:gd name="connsiteY178" fmla="*/ 111058 h 315594"/>
                  <a:gd name="connsiteX179" fmla="*/ 244867 w 670038"/>
                  <a:gd name="connsiteY179" fmla="*/ 109647 h 315594"/>
                  <a:gd name="connsiteX180" fmla="*/ 243400 w 670038"/>
                  <a:gd name="connsiteY180" fmla="*/ 106273 h 315594"/>
                  <a:gd name="connsiteX181" fmla="*/ 244867 w 670038"/>
                  <a:gd name="connsiteY181" fmla="*/ 100906 h 315594"/>
                  <a:gd name="connsiteX182" fmla="*/ 241229 w 670038"/>
                  <a:gd name="connsiteY182" fmla="*/ 96176 h 315594"/>
                  <a:gd name="connsiteX183" fmla="*/ 232488 w 670038"/>
                  <a:gd name="connsiteY183" fmla="*/ 92124 h 315594"/>
                  <a:gd name="connsiteX184" fmla="*/ 228837 w 670038"/>
                  <a:gd name="connsiteY184" fmla="*/ 87754 h 315594"/>
                  <a:gd name="connsiteX185" fmla="*/ 230317 w 670038"/>
                  <a:gd name="connsiteY185" fmla="*/ 82982 h 315594"/>
                  <a:gd name="connsiteX186" fmla="*/ 226015 w 670038"/>
                  <a:gd name="connsiteY186" fmla="*/ 81724 h 315594"/>
                  <a:gd name="connsiteX187" fmla="*/ 216030 w 670038"/>
                  <a:gd name="connsiteY187" fmla="*/ 84130 h 315594"/>
                  <a:gd name="connsiteX188" fmla="*/ 205298 w 670038"/>
                  <a:gd name="connsiteY188" fmla="*/ 82069 h 315594"/>
                  <a:gd name="connsiteX189" fmla="*/ 193805 w 670038"/>
                  <a:gd name="connsiteY189" fmla="*/ 75624 h 315594"/>
                  <a:gd name="connsiteX190" fmla="*/ 181924 w 670038"/>
                  <a:gd name="connsiteY190" fmla="*/ 76523 h 315594"/>
                  <a:gd name="connsiteX191" fmla="*/ 163502 w 670038"/>
                  <a:gd name="connsiteY191" fmla="*/ 88915 h 315594"/>
                  <a:gd name="connsiteX192" fmla="*/ 152618 w 670038"/>
                  <a:gd name="connsiteY192" fmla="*/ 93217 h 315594"/>
                  <a:gd name="connsiteX193" fmla="*/ 148551 w 670038"/>
                  <a:gd name="connsiteY193" fmla="*/ 98901 h 315594"/>
                  <a:gd name="connsiteX194" fmla="*/ 147722 w 670038"/>
                  <a:gd name="connsiteY194" fmla="*/ 107573 h 315594"/>
                  <a:gd name="connsiteX195" fmla="*/ 143601 w 670038"/>
                  <a:gd name="connsiteY195" fmla="*/ 112621 h 315594"/>
                  <a:gd name="connsiteX196" fmla="*/ 132522 w 670038"/>
                  <a:gd name="connsiteY196" fmla="*/ 114834 h 315594"/>
                  <a:gd name="connsiteX197" fmla="*/ 130697 w 670038"/>
                  <a:gd name="connsiteY197" fmla="*/ 114917 h 315594"/>
                  <a:gd name="connsiteX198" fmla="*/ 117572 w 670038"/>
                  <a:gd name="connsiteY198" fmla="*/ 114681 h 315594"/>
                  <a:gd name="connsiteX199" fmla="*/ 107655 w 670038"/>
                  <a:gd name="connsiteY199" fmla="*/ 111279 h 315594"/>
                  <a:gd name="connsiteX200" fmla="*/ 105622 w 670038"/>
                  <a:gd name="connsiteY200" fmla="*/ 109453 h 315594"/>
                  <a:gd name="connsiteX201" fmla="*/ 105760 w 670038"/>
                  <a:gd name="connsiteY201" fmla="*/ 104917 h 315594"/>
                  <a:gd name="connsiteX202" fmla="*/ 103686 w 670038"/>
                  <a:gd name="connsiteY202" fmla="*/ 103271 h 315594"/>
                  <a:gd name="connsiteX203" fmla="*/ 100907 w 670038"/>
                  <a:gd name="connsiteY203" fmla="*/ 103451 h 315594"/>
                  <a:gd name="connsiteX204" fmla="*/ 98860 w 670038"/>
                  <a:gd name="connsiteY204" fmla="*/ 106438 h 315594"/>
                  <a:gd name="connsiteX205" fmla="*/ 97684 w 670038"/>
                  <a:gd name="connsiteY205" fmla="*/ 114612 h 315594"/>
                  <a:gd name="connsiteX206" fmla="*/ 79746 w 670038"/>
                  <a:gd name="connsiteY206" fmla="*/ 139770 h 315594"/>
                  <a:gd name="connsiteX207" fmla="*/ 68460 w 670038"/>
                  <a:gd name="connsiteY207" fmla="*/ 137557 h 315594"/>
                  <a:gd name="connsiteX208" fmla="*/ 64505 w 670038"/>
                  <a:gd name="connsiteY208" fmla="*/ 138456 h 315594"/>
                  <a:gd name="connsiteX209" fmla="*/ 39444 w 670038"/>
                  <a:gd name="connsiteY209" fmla="*/ 173834 h 315594"/>
                  <a:gd name="connsiteX210" fmla="*/ 31036 w 670038"/>
                  <a:gd name="connsiteY210" fmla="*/ 180265 h 315594"/>
                  <a:gd name="connsiteX211" fmla="*/ 15518 w 670038"/>
                  <a:gd name="connsiteY211" fmla="*/ 197041 h 315594"/>
                  <a:gd name="connsiteX212" fmla="*/ 11631 w 670038"/>
                  <a:gd name="connsiteY212" fmla="*/ 173917 h 315594"/>
                  <a:gd name="connsiteX213" fmla="*/ 7745 w 670038"/>
                  <a:gd name="connsiteY213" fmla="*/ 150696 h 315594"/>
                  <a:gd name="connsiteX214" fmla="*/ 3872 w 670038"/>
                  <a:gd name="connsiteY214" fmla="*/ 127475 h 315594"/>
                  <a:gd name="connsiteX215" fmla="*/ 0 w 670038"/>
                  <a:gd name="connsiteY215" fmla="*/ 104253 h 315594"/>
                  <a:gd name="connsiteX216" fmla="*/ 32197 w 670038"/>
                  <a:gd name="connsiteY216" fmla="*/ 98306 h 315594"/>
                  <a:gd name="connsiteX217" fmla="*/ 64325 w 670038"/>
                  <a:gd name="connsiteY217" fmla="*/ 92276 h 315594"/>
                  <a:gd name="connsiteX218" fmla="*/ 96466 w 670038"/>
                  <a:gd name="connsiteY218" fmla="*/ 86177 h 315594"/>
                  <a:gd name="connsiteX219" fmla="*/ 128567 w 670038"/>
                  <a:gd name="connsiteY219" fmla="*/ 79981 h 315594"/>
                  <a:gd name="connsiteX220" fmla="*/ 160722 w 670038"/>
                  <a:gd name="connsiteY220" fmla="*/ 73688 h 315594"/>
                  <a:gd name="connsiteX221" fmla="*/ 192837 w 670038"/>
                  <a:gd name="connsiteY221" fmla="*/ 67340 h 315594"/>
                  <a:gd name="connsiteX222" fmla="*/ 224867 w 670038"/>
                  <a:gd name="connsiteY222" fmla="*/ 60895 h 315594"/>
                  <a:gd name="connsiteX223" fmla="*/ 256926 w 670038"/>
                  <a:gd name="connsiteY223" fmla="*/ 54367 h 315594"/>
                  <a:gd name="connsiteX224" fmla="*/ 288971 w 670038"/>
                  <a:gd name="connsiteY224" fmla="*/ 47784 h 315594"/>
                  <a:gd name="connsiteX225" fmla="*/ 321002 w 670038"/>
                  <a:gd name="connsiteY225" fmla="*/ 41062 h 315594"/>
                  <a:gd name="connsiteX226" fmla="*/ 353075 w 670038"/>
                  <a:gd name="connsiteY226" fmla="*/ 34299 h 315594"/>
                  <a:gd name="connsiteX227" fmla="*/ 385037 w 670038"/>
                  <a:gd name="connsiteY227" fmla="*/ 27467 h 315594"/>
                  <a:gd name="connsiteX228" fmla="*/ 416985 w 670038"/>
                  <a:gd name="connsiteY228" fmla="*/ 20510 h 315594"/>
                  <a:gd name="connsiteX229" fmla="*/ 448961 w 670038"/>
                  <a:gd name="connsiteY229" fmla="*/ 13485 h 315594"/>
                  <a:gd name="connsiteX230" fmla="*/ 480937 w 670038"/>
                  <a:gd name="connsiteY230" fmla="*/ 6390 h 315594"/>
                  <a:gd name="connsiteX231" fmla="*/ 512540 w 670038"/>
                  <a:gd name="connsiteY231" fmla="*/ 0 h 315594"/>
                  <a:gd name="connsiteX232" fmla="*/ 659735 w 670038"/>
                  <a:gd name="connsiteY232" fmla="*/ 282955 h 315594"/>
                  <a:gd name="connsiteX233" fmla="*/ 656084 w 670038"/>
                  <a:gd name="connsiteY233" fmla="*/ 284366 h 315594"/>
                  <a:gd name="connsiteX234" fmla="*/ 658380 w 670038"/>
                  <a:gd name="connsiteY234" fmla="*/ 277271 h 315594"/>
                  <a:gd name="connsiteX235" fmla="*/ 663926 w 670038"/>
                  <a:gd name="connsiteY235" fmla="*/ 244396 h 315594"/>
                  <a:gd name="connsiteX236" fmla="*/ 667066 w 670038"/>
                  <a:gd name="connsiteY236" fmla="*/ 232751 h 315594"/>
                  <a:gd name="connsiteX237" fmla="*/ 666554 w 670038"/>
                  <a:gd name="connsiteY237" fmla="*/ 255059 h 315594"/>
                  <a:gd name="connsiteX238" fmla="*/ 661617 w 670038"/>
                  <a:gd name="connsiteY238" fmla="*/ 276607 h 315594"/>
                  <a:gd name="connsiteX239" fmla="*/ 659735 w 670038"/>
                  <a:gd name="connsiteY239" fmla="*/ 282955 h 31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670038" h="315594">
                    <a:moveTo>
                      <a:pt x="512540" y="0"/>
                    </a:moveTo>
                    <a:lnTo>
                      <a:pt x="520312" y="28076"/>
                    </a:lnTo>
                    <a:lnTo>
                      <a:pt x="528071" y="56151"/>
                    </a:lnTo>
                    <a:lnTo>
                      <a:pt x="535844" y="84241"/>
                    </a:lnTo>
                    <a:lnTo>
                      <a:pt x="543630" y="112316"/>
                    </a:lnTo>
                    <a:lnTo>
                      <a:pt x="551375" y="140392"/>
                    </a:lnTo>
                    <a:lnTo>
                      <a:pt x="559161" y="168468"/>
                    </a:lnTo>
                    <a:lnTo>
                      <a:pt x="566920" y="196557"/>
                    </a:lnTo>
                    <a:lnTo>
                      <a:pt x="574776" y="224536"/>
                    </a:lnTo>
                    <a:lnTo>
                      <a:pt x="575108" y="224467"/>
                    </a:lnTo>
                    <a:lnTo>
                      <a:pt x="575412" y="224370"/>
                    </a:lnTo>
                    <a:lnTo>
                      <a:pt x="575758" y="224301"/>
                    </a:lnTo>
                    <a:lnTo>
                      <a:pt x="576048" y="224218"/>
                    </a:lnTo>
                    <a:lnTo>
                      <a:pt x="576394" y="224121"/>
                    </a:lnTo>
                    <a:lnTo>
                      <a:pt x="576698" y="224024"/>
                    </a:lnTo>
                    <a:lnTo>
                      <a:pt x="577044" y="223955"/>
                    </a:lnTo>
                    <a:lnTo>
                      <a:pt x="577348" y="223886"/>
                    </a:lnTo>
                    <a:lnTo>
                      <a:pt x="591566" y="220663"/>
                    </a:lnTo>
                    <a:lnTo>
                      <a:pt x="622711" y="213458"/>
                    </a:lnTo>
                    <a:lnTo>
                      <a:pt x="653844" y="206197"/>
                    </a:lnTo>
                    <a:lnTo>
                      <a:pt x="668877" y="202560"/>
                    </a:lnTo>
                    <a:lnTo>
                      <a:pt x="669956" y="207843"/>
                    </a:lnTo>
                    <a:lnTo>
                      <a:pt x="670039" y="216030"/>
                    </a:lnTo>
                    <a:lnTo>
                      <a:pt x="667480" y="219916"/>
                    </a:lnTo>
                    <a:lnTo>
                      <a:pt x="665724" y="211978"/>
                    </a:lnTo>
                    <a:lnTo>
                      <a:pt x="662765" y="209751"/>
                    </a:lnTo>
                    <a:lnTo>
                      <a:pt x="659777" y="214052"/>
                    </a:lnTo>
                    <a:lnTo>
                      <a:pt x="658214" y="218520"/>
                    </a:lnTo>
                    <a:lnTo>
                      <a:pt x="660814" y="234120"/>
                    </a:lnTo>
                    <a:lnTo>
                      <a:pt x="659943" y="242474"/>
                    </a:lnTo>
                    <a:lnTo>
                      <a:pt x="651285" y="246927"/>
                    </a:lnTo>
                    <a:lnTo>
                      <a:pt x="646652" y="269305"/>
                    </a:lnTo>
                    <a:lnTo>
                      <a:pt x="640539" y="282775"/>
                    </a:lnTo>
                    <a:lnTo>
                      <a:pt x="639059" y="290700"/>
                    </a:lnTo>
                    <a:lnTo>
                      <a:pt x="626253" y="295582"/>
                    </a:lnTo>
                    <a:lnTo>
                      <a:pt x="605590" y="303258"/>
                    </a:lnTo>
                    <a:lnTo>
                      <a:pt x="601897" y="312608"/>
                    </a:lnTo>
                    <a:lnTo>
                      <a:pt x="590349" y="311543"/>
                    </a:lnTo>
                    <a:lnTo>
                      <a:pt x="574057" y="315595"/>
                    </a:lnTo>
                    <a:lnTo>
                      <a:pt x="574638" y="303936"/>
                    </a:lnTo>
                    <a:lnTo>
                      <a:pt x="577210" y="293176"/>
                    </a:lnTo>
                    <a:lnTo>
                      <a:pt x="566547" y="285500"/>
                    </a:lnTo>
                    <a:lnTo>
                      <a:pt x="561153" y="285431"/>
                    </a:lnTo>
                    <a:lnTo>
                      <a:pt x="555067" y="282706"/>
                    </a:lnTo>
                    <a:lnTo>
                      <a:pt x="559369" y="273288"/>
                    </a:lnTo>
                    <a:lnTo>
                      <a:pt x="560448" y="264132"/>
                    </a:lnTo>
                    <a:lnTo>
                      <a:pt x="556284" y="254216"/>
                    </a:lnTo>
                    <a:lnTo>
                      <a:pt x="557114" y="245862"/>
                    </a:lnTo>
                    <a:lnTo>
                      <a:pt x="553173" y="248006"/>
                    </a:lnTo>
                    <a:lnTo>
                      <a:pt x="548208" y="257743"/>
                    </a:lnTo>
                    <a:lnTo>
                      <a:pt x="544667" y="261961"/>
                    </a:lnTo>
                    <a:lnTo>
                      <a:pt x="540448" y="255281"/>
                    </a:lnTo>
                    <a:lnTo>
                      <a:pt x="537876" y="257590"/>
                    </a:lnTo>
                    <a:lnTo>
                      <a:pt x="537060" y="263026"/>
                    </a:lnTo>
                    <a:lnTo>
                      <a:pt x="533326" y="266774"/>
                    </a:lnTo>
                    <a:lnTo>
                      <a:pt x="522594" y="261975"/>
                    </a:lnTo>
                    <a:lnTo>
                      <a:pt x="507477" y="257106"/>
                    </a:lnTo>
                    <a:lnTo>
                      <a:pt x="496966" y="245281"/>
                    </a:lnTo>
                    <a:lnTo>
                      <a:pt x="490466" y="235780"/>
                    </a:lnTo>
                    <a:lnTo>
                      <a:pt x="490632" y="215947"/>
                    </a:lnTo>
                    <a:lnTo>
                      <a:pt x="499137" y="210595"/>
                    </a:lnTo>
                    <a:lnTo>
                      <a:pt x="511847" y="210996"/>
                    </a:lnTo>
                    <a:lnTo>
                      <a:pt x="527614" y="207428"/>
                    </a:lnTo>
                    <a:lnTo>
                      <a:pt x="524475" y="203721"/>
                    </a:lnTo>
                    <a:lnTo>
                      <a:pt x="519012" y="205630"/>
                    </a:lnTo>
                    <a:lnTo>
                      <a:pt x="499054" y="193971"/>
                    </a:lnTo>
                    <a:lnTo>
                      <a:pt x="491697" y="185880"/>
                    </a:lnTo>
                    <a:lnTo>
                      <a:pt x="481946" y="185382"/>
                    </a:lnTo>
                    <a:lnTo>
                      <a:pt x="479719" y="195202"/>
                    </a:lnTo>
                    <a:lnTo>
                      <a:pt x="475571" y="198604"/>
                    </a:lnTo>
                    <a:lnTo>
                      <a:pt x="477092" y="177872"/>
                    </a:lnTo>
                    <a:lnTo>
                      <a:pt x="484325" y="175383"/>
                    </a:lnTo>
                    <a:lnTo>
                      <a:pt x="494158" y="167541"/>
                    </a:lnTo>
                    <a:lnTo>
                      <a:pt x="488474" y="156961"/>
                    </a:lnTo>
                    <a:lnTo>
                      <a:pt x="480369" y="153586"/>
                    </a:lnTo>
                    <a:lnTo>
                      <a:pt x="469140" y="162507"/>
                    </a:lnTo>
                    <a:lnTo>
                      <a:pt x="467577" y="154596"/>
                    </a:lnTo>
                    <a:lnTo>
                      <a:pt x="467743" y="143919"/>
                    </a:lnTo>
                    <a:lnTo>
                      <a:pt x="477230" y="141872"/>
                    </a:lnTo>
                    <a:lnTo>
                      <a:pt x="486234" y="143352"/>
                    </a:lnTo>
                    <a:lnTo>
                      <a:pt x="489719" y="125441"/>
                    </a:lnTo>
                    <a:lnTo>
                      <a:pt x="488405" y="118001"/>
                    </a:lnTo>
                    <a:lnTo>
                      <a:pt x="479015" y="131223"/>
                    </a:lnTo>
                    <a:lnTo>
                      <a:pt x="471352" y="108831"/>
                    </a:lnTo>
                    <a:lnTo>
                      <a:pt x="477977" y="84144"/>
                    </a:lnTo>
                    <a:lnTo>
                      <a:pt x="486814" y="72098"/>
                    </a:lnTo>
                    <a:lnTo>
                      <a:pt x="500521" y="69290"/>
                    </a:lnTo>
                    <a:lnTo>
                      <a:pt x="514061" y="64560"/>
                    </a:lnTo>
                    <a:lnTo>
                      <a:pt x="504393" y="62500"/>
                    </a:lnTo>
                    <a:lnTo>
                      <a:pt x="494988" y="62347"/>
                    </a:lnTo>
                    <a:lnTo>
                      <a:pt x="499774" y="52113"/>
                    </a:lnTo>
                    <a:lnTo>
                      <a:pt x="505153" y="49305"/>
                    </a:lnTo>
                    <a:lnTo>
                      <a:pt x="509040" y="40371"/>
                    </a:lnTo>
                    <a:lnTo>
                      <a:pt x="495804" y="44492"/>
                    </a:lnTo>
                    <a:lnTo>
                      <a:pt x="494158" y="29708"/>
                    </a:lnTo>
                    <a:lnTo>
                      <a:pt x="488198" y="34092"/>
                    </a:lnTo>
                    <a:lnTo>
                      <a:pt x="480702" y="37231"/>
                    </a:lnTo>
                    <a:lnTo>
                      <a:pt x="478959" y="44008"/>
                    </a:lnTo>
                    <a:lnTo>
                      <a:pt x="481864" y="53994"/>
                    </a:lnTo>
                    <a:lnTo>
                      <a:pt x="481006" y="61199"/>
                    </a:lnTo>
                    <a:lnTo>
                      <a:pt x="476069" y="67893"/>
                    </a:lnTo>
                    <a:lnTo>
                      <a:pt x="466650" y="74324"/>
                    </a:lnTo>
                    <a:lnTo>
                      <a:pt x="464008" y="67299"/>
                    </a:lnTo>
                    <a:lnTo>
                      <a:pt x="459901" y="64823"/>
                    </a:lnTo>
                    <a:lnTo>
                      <a:pt x="462017" y="80603"/>
                    </a:lnTo>
                    <a:lnTo>
                      <a:pt x="460454" y="86481"/>
                    </a:lnTo>
                    <a:lnTo>
                      <a:pt x="449736" y="73591"/>
                    </a:lnTo>
                    <a:lnTo>
                      <a:pt x="448076" y="77049"/>
                    </a:lnTo>
                    <a:lnTo>
                      <a:pt x="449224" y="81087"/>
                    </a:lnTo>
                    <a:lnTo>
                      <a:pt x="448892" y="88694"/>
                    </a:lnTo>
                    <a:lnTo>
                      <a:pt x="443208" y="93798"/>
                    </a:lnTo>
                    <a:lnTo>
                      <a:pt x="445600" y="102884"/>
                    </a:lnTo>
                    <a:lnTo>
                      <a:pt x="444218" y="108416"/>
                    </a:lnTo>
                    <a:lnTo>
                      <a:pt x="421590" y="105055"/>
                    </a:lnTo>
                    <a:lnTo>
                      <a:pt x="421660" y="107835"/>
                    </a:lnTo>
                    <a:lnTo>
                      <a:pt x="437177" y="122468"/>
                    </a:lnTo>
                    <a:lnTo>
                      <a:pt x="447080" y="126423"/>
                    </a:lnTo>
                    <a:lnTo>
                      <a:pt x="450247" y="135510"/>
                    </a:lnTo>
                    <a:lnTo>
                      <a:pt x="444521" y="144928"/>
                    </a:lnTo>
                    <a:lnTo>
                      <a:pt x="432793" y="140475"/>
                    </a:lnTo>
                    <a:lnTo>
                      <a:pt x="431148" y="141305"/>
                    </a:lnTo>
                    <a:lnTo>
                      <a:pt x="439252" y="151567"/>
                    </a:lnTo>
                    <a:lnTo>
                      <a:pt x="444950" y="160792"/>
                    </a:lnTo>
                    <a:lnTo>
                      <a:pt x="443208" y="169961"/>
                    </a:lnTo>
                    <a:lnTo>
                      <a:pt x="446015" y="180223"/>
                    </a:lnTo>
                    <a:lnTo>
                      <a:pt x="447273" y="189794"/>
                    </a:lnTo>
                    <a:lnTo>
                      <a:pt x="446872" y="198438"/>
                    </a:lnTo>
                    <a:lnTo>
                      <a:pt x="460067" y="235116"/>
                    </a:lnTo>
                    <a:lnTo>
                      <a:pt x="468337" y="244051"/>
                    </a:lnTo>
                    <a:lnTo>
                      <a:pt x="476428" y="252556"/>
                    </a:lnTo>
                    <a:lnTo>
                      <a:pt x="481642" y="261048"/>
                    </a:lnTo>
                    <a:lnTo>
                      <a:pt x="475584" y="263787"/>
                    </a:lnTo>
                    <a:lnTo>
                      <a:pt x="463870" y="258406"/>
                    </a:lnTo>
                    <a:lnTo>
                      <a:pt x="453788" y="254520"/>
                    </a:lnTo>
                    <a:lnTo>
                      <a:pt x="439252" y="238325"/>
                    </a:lnTo>
                    <a:lnTo>
                      <a:pt x="435947" y="231396"/>
                    </a:lnTo>
                    <a:lnTo>
                      <a:pt x="432157" y="226112"/>
                    </a:lnTo>
                    <a:lnTo>
                      <a:pt x="436278" y="239182"/>
                    </a:lnTo>
                    <a:lnTo>
                      <a:pt x="443221" y="253289"/>
                    </a:lnTo>
                    <a:lnTo>
                      <a:pt x="483440" y="279484"/>
                    </a:lnTo>
                    <a:lnTo>
                      <a:pt x="492375" y="290949"/>
                    </a:lnTo>
                    <a:lnTo>
                      <a:pt x="499221" y="299967"/>
                    </a:lnTo>
                    <a:lnTo>
                      <a:pt x="500133" y="309883"/>
                    </a:lnTo>
                    <a:lnTo>
                      <a:pt x="490037" y="304932"/>
                    </a:lnTo>
                    <a:lnTo>
                      <a:pt x="480729" y="297809"/>
                    </a:lnTo>
                    <a:lnTo>
                      <a:pt x="458919" y="292291"/>
                    </a:lnTo>
                    <a:lnTo>
                      <a:pt x="432724" y="291447"/>
                    </a:lnTo>
                    <a:lnTo>
                      <a:pt x="413804" y="271559"/>
                    </a:lnTo>
                    <a:lnTo>
                      <a:pt x="415892" y="281061"/>
                    </a:lnTo>
                    <a:lnTo>
                      <a:pt x="414468" y="289815"/>
                    </a:lnTo>
                    <a:lnTo>
                      <a:pt x="403819" y="281793"/>
                    </a:lnTo>
                    <a:lnTo>
                      <a:pt x="396613" y="274533"/>
                    </a:lnTo>
                    <a:lnTo>
                      <a:pt x="392851" y="265695"/>
                    </a:lnTo>
                    <a:lnTo>
                      <a:pt x="382341" y="268586"/>
                    </a:lnTo>
                    <a:lnTo>
                      <a:pt x="372852" y="278986"/>
                    </a:lnTo>
                    <a:lnTo>
                      <a:pt x="361608" y="279318"/>
                    </a:lnTo>
                    <a:lnTo>
                      <a:pt x="357086" y="263966"/>
                    </a:lnTo>
                    <a:lnTo>
                      <a:pt x="358234" y="255046"/>
                    </a:lnTo>
                    <a:lnTo>
                      <a:pt x="366228" y="232903"/>
                    </a:lnTo>
                    <a:lnTo>
                      <a:pt x="375591" y="220497"/>
                    </a:lnTo>
                    <a:lnTo>
                      <a:pt x="377887" y="206557"/>
                    </a:lnTo>
                    <a:lnTo>
                      <a:pt x="371940" y="186890"/>
                    </a:lnTo>
                    <a:lnTo>
                      <a:pt x="376546" y="201439"/>
                    </a:lnTo>
                    <a:lnTo>
                      <a:pt x="385909" y="184096"/>
                    </a:lnTo>
                    <a:lnTo>
                      <a:pt x="375397" y="174263"/>
                    </a:lnTo>
                    <a:lnTo>
                      <a:pt x="365647" y="165176"/>
                    </a:lnTo>
                    <a:lnTo>
                      <a:pt x="357086" y="179795"/>
                    </a:lnTo>
                    <a:lnTo>
                      <a:pt x="346561" y="177236"/>
                    </a:lnTo>
                    <a:lnTo>
                      <a:pt x="327835" y="165342"/>
                    </a:lnTo>
                    <a:lnTo>
                      <a:pt x="300395" y="159893"/>
                    </a:lnTo>
                    <a:lnTo>
                      <a:pt x="295693" y="155273"/>
                    </a:lnTo>
                    <a:lnTo>
                      <a:pt x="294946" y="149313"/>
                    </a:lnTo>
                    <a:lnTo>
                      <a:pt x="296592" y="140378"/>
                    </a:lnTo>
                    <a:lnTo>
                      <a:pt x="287188" y="133947"/>
                    </a:lnTo>
                    <a:lnTo>
                      <a:pt x="266774" y="129881"/>
                    </a:lnTo>
                    <a:lnTo>
                      <a:pt x="257355" y="124944"/>
                    </a:lnTo>
                    <a:lnTo>
                      <a:pt x="255364" y="123865"/>
                    </a:lnTo>
                    <a:lnTo>
                      <a:pt x="252888" y="115774"/>
                    </a:lnTo>
                    <a:lnTo>
                      <a:pt x="249403" y="111058"/>
                    </a:lnTo>
                    <a:lnTo>
                      <a:pt x="244867" y="109647"/>
                    </a:lnTo>
                    <a:lnTo>
                      <a:pt x="243400" y="106273"/>
                    </a:lnTo>
                    <a:lnTo>
                      <a:pt x="244867" y="100906"/>
                    </a:lnTo>
                    <a:lnTo>
                      <a:pt x="241229" y="96176"/>
                    </a:lnTo>
                    <a:lnTo>
                      <a:pt x="232488" y="92124"/>
                    </a:lnTo>
                    <a:lnTo>
                      <a:pt x="228837" y="87754"/>
                    </a:lnTo>
                    <a:lnTo>
                      <a:pt x="230317" y="82982"/>
                    </a:lnTo>
                    <a:lnTo>
                      <a:pt x="226015" y="81724"/>
                    </a:lnTo>
                    <a:lnTo>
                      <a:pt x="216030" y="84130"/>
                    </a:lnTo>
                    <a:lnTo>
                      <a:pt x="205298" y="82069"/>
                    </a:lnTo>
                    <a:lnTo>
                      <a:pt x="193805" y="75624"/>
                    </a:lnTo>
                    <a:lnTo>
                      <a:pt x="181924" y="76523"/>
                    </a:lnTo>
                    <a:lnTo>
                      <a:pt x="163502" y="88915"/>
                    </a:lnTo>
                    <a:lnTo>
                      <a:pt x="152618" y="93217"/>
                    </a:lnTo>
                    <a:lnTo>
                      <a:pt x="148551" y="98901"/>
                    </a:lnTo>
                    <a:lnTo>
                      <a:pt x="147722" y="107573"/>
                    </a:lnTo>
                    <a:lnTo>
                      <a:pt x="143601" y="112621"/>
                    </a:lnTo>
                    <a:lnTo>
                      <a:pt x="132522" y="114834"/>
                    </a:lnTo>
                    <a:lnTo>
                      <a:pt x="130697" y="114917"/>
                    </a:lnTo>
                    <a:lnTo>
                      <a:pt x="117572" y="114681"/>
                    </a:lnTo>
                    <a:lnTo>
                      <a:pt x="107655" y="111279"/>
                    </a:lnTo>
                    <a:lnTo>
                      <a:pt x="105622" y="109453"/>
                    </a:lnTo>
                    <a:lnTo>
                      <a:pt x="105760" y="104917"/>
                    </a:lnTo>
                    <a:lnTo>
                      <a:pt x="103686" y="103271"/>
                    </a:lnTo>
                    <a:lnTo>
                      <a:pt x="100907" y="103451"/>
                    </a:lnTo>
                    <a:lnTo>
                      <a:pt x="98860" y="106438"/>
                    </a:lnTo>
                    <a:lnTo>
                      <a:pt x="97684" y="114612"/>
                    </a:lnTo>
                    <a:lnTo>
                      <a:pt x="79746" y="139770"/>
                    </a:lnTo>
                    <a:lnTo>
                      <a:pt x="68460" y="137557"/>
                    </a:lnTo>
                    <a:lnTo>
                      <a:pt x="64505" y="138456"/>
                    </a:lnTo>
                    <a:lnTo>
                      <a:pt x="39444" y="173834"/>
                    </a:lnTo>
                    <a:lnTo>
                      <a:pt x="31036" y="180265"/>
                    </a:lnTo>
                    <a:lnTo>
                      <a:pt x="15518" y="197041"/>
                    </a:lnTo>
                    <a:lnTo>
                      <a:pt x="11631" y="173917"/>
                    </a:lnTo>
                    <a:lnTo>
                      <a:pt x="7745" y="150696"/>
                    </a:lnTo>
                    <a:lnTo>
                      <a:pt x="3872" y="127475"/>
                    </a:lnTo>
                    <a:lnTo>
                      <a:pt x="0" y="104253"/>
                    </a:lnTo>
                    <a:lnTo>
                      <a:pt x="32197" y="98306"/>
                    </a:lnTo>
                    <a:lnTo>
                      <a:pt x="64325" y="92276"/>
                    </a:lnTo>
                    <a:lnTo>
                      <a:pt x="96466" y="86177"/>
                    </a:lnTo>
                    <a:lnTo>
                      <a:pt x="128567" y="79981"/>
                    </a:lnTo>
                    <a:lnTo>
                      <a:pt x="160722" y="73688"/>
                    </a:lnTo>
                    <a:lnTo>
                      <a:pt x="192837" y="67340"/>
                    </a:lnTo>
                    <a:lnTo>
                      <a:pt x="224867" y="60895"/>
                    </a:lnTo>
                    <a:lnTo>
                      <a:pt x="256926" y="54367"/>
                    </a:lnTo>
                    <a:lnTo>
                      <a:pt x="288971" y="47784"/>
                    </a:lnTo>
                    <a:lnTo>
                      <a:pt x="321002" y="41062"/>
                    </a:lnTo>
                    <a:lnTo>
                      <a:pt x="353075" y="34299"/>
                    </a:lnTo>
                    <a:lnTo>
                      <a:pt x="385037" y="27467"/>
                    </a:lnTo>
                    <a:lnTo>
                      <a:pt x="416985" y="20510"/>
                    </a:lnTo>
                    <a:lnTo>
                      <a:pt x="448961" y="13485"/>
                    </a:lnTo>
                    <a:lnTo>
                      <a:pt x="480937" y="6390"/>
                    </a:lnTo>
                    <a:lnTo>
                      <a:pt x="512540" y="0"/>
                    </a:lnTo>
                    <a:close/>
                    <a:moveTo>
                      <a:pt x="659735" y="282955"/>
                    </a:moveTo>
                    <a:lnTo>
                      <a:pt x="656084" y="284366"/>
                    </a:lnTo>
                    <a:lnTo>
                      <a:pt x="658380" y="277271"/>
                    </a:lnTo>
                    <a:lnTo>
                      <a:pt x="663926" y="244396"/>
                    </a:lnTo>
                    <a:lnTo>
                      <a:pt x="667066" y="232751"/>
                    </a:lnTo>
                    <a:lnTo>
                      <a:pt x="666554" y="255059"/>
                    </a:lnTo>
                    <a:lnTo>
                      <a:pt x="661617" y="276607"/>
                    </a:lnTo>
                    <a:lnTo>
                      <a:pt x="659735" y="282955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439">
                <a:extLst>
                  <a:ext uri="{FF2B5EF4-FFF2-40B4-BE49-F238E27FC236}">
                    <a16:creationId xmlns:a16="http://schemas.microsoft.com/office/drawing/2014/main" id="{1194B7EB-28DB-4569-E9F4-84DA1B53EDB5}"/>
                  </a:ext>
                </a:extLst>
              </p:cNvPr>
              <p:cNvSpPr/>
              <p:nvPr/>
            </p:nvSpPr>
            <p:spPr>
              <a:xfrm>
                <a:off x="10319910" y="3328086"/>
                <a:ext cx="493619" cy="269290"/>
              </a:xfrm>
              <a:custGeom>
                <a:avLst/>
                <a:gdLst>
                  <a:gd name="connsiteX0" fmla="*/ 493619 w 493619"/>
                  <a:gd name="connsiteY0" fmla="*/ 163558 h 269290"/>
                  <a:gd name="connsiteX1" fmla="*/ 354444 w 493619"/>
                  <a:gd name="connsiteY1" fmla="*/ 269291 h 269290"/>
                  <a:gd name="connsiteX2" fmla="*/ 139203 w 493619"/>
                  <a:gd name="connsiteY2" fmla="*/ 269291 h 269290"/>
                  <a:gd name="connsiteX3" fmla="*/ 0 w 493619"/>
                  <a:gd name="connsiteY3" fmla="*/ 163558 h 269290"/>
                  <a:gd name="connsiteX4" fmla="*/ 0 w 493619"/>
                  <a:gd name="connsiteY4" fmla="*/ 105747 h 269290"/>
                  <a:gd name="connsiteX5" fmla="*/ 139203 w 493619"/>
                  <a:gd name="connsiteY5" fmla="*/ 0 h 269290"/>
                  <a:gd name="connsiteX6" fmla="*/ 354444 w 493619"/>
                  <a:gd name="connsiteY6" fmla="*/ 0 h 269290"/>
                  <a:gd name="connsiteX7" fmla="*/ 493619 w 493619"/>
                  <a:gd name="connsiteY7" fmla="*/ 105747 h 269290"/>
                  <a:gd name="connsiteX8" fmla="*/ 493619 w 493619"/>
                  <a:gd name="connsiteY8" fmla="*/ 163558 h 26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19" h="269290">
                    <a:moveTo>
                      <a:pt x="493619" y="163558"/>
                    </a:moveTo>
                    <a:cubicBezTo>
                      <a:pt x="493619" y="221936"/>
                      <a:pt x="431272" y="269291"/>
                      <a:pt x="354444" y="269291"/>
                    </a:cubicBezTo>
                    <a:lnTo>
                      <a:pt x="139203" y="269291"/>
                    </a:lnTo>
                    <a:cubicBezTo>
                      <a:pt x="62319" y="269291"/>
                      <a:pt x="0" y="221936"/>
                      <a:pt x="0" y="163558"/>
                    </a:cubicBezTo>
                    <a:lnTo>
                      <a:pt x="0" y="105747"/>
                    </a:lnTo>
                    <a:cubicBezTo>
                      <a:pt x="0" y="47341"/>
                      <a:pt x="62333" y="0"/>
                      <a:pt x="139203" y="0"/>
                    </a:cubicBezTo>
                    <a:lnTo>
                      <a:pt x="354444" y="0"/>
                    </a:lnTo>
                    <a:cubicBezTo>
                      <a:pt x="431285" y="0"/>
                      <a:pt x="493619" y="47341"/>
                      <a:pt x="493619" y="105747"/>
                    </a:cubicBezTo>
                    <a:lnTo>
                      <a:pt x="493619" y="163558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MD</a:t>
                </a:r>
              </a:p>
            </p:txBody>
          </p:sp>
        </p:grpSp>
        <p:grpSp>
          <p:nvGrpSpPr>
            <p:cNvPr id="66" name="Graphic 36">
              <a:extLst>
                <a:ext uri="{FF2B5EF4-FFF2-40B4-BE49-F238E27FC236}">
                  <a16:creationId xmlns:a16="http://schemas.microsoft.com/office/drawing/2014/main" id="{5E19FD2D-A277-D7DC-ABE3-BB7681B5917A}"/>
                </a:ext>
              </a:extLst>
            </p:cNvPr>
            <p:cNvGrpSpPr/>
            <p:nvPr/>
          </p:nvGrpSpPr>
          <p:grpSpPr>
            <a:xfrm>
              <a:off x="8858170" y="2605484"/>
              <a:ext cx="1219229" cy="473168"/>
              <a:chOff x="9299234" y="1993720"/>
              <a:chExt cx="1446555" cy="561391"/>
            </a:xfrm>
            <a:solidFill>
              <a:schemeClr val="tx2"/>
            </a:solidFill>
          </p:grpSpPr>
          <p:sp>
            <p:nvSpPr>
              <p:cNvPr id="130" name="Freeform: Shape 724">
                <a:extLst>
                  <a:ext uri="{FF2B5EF4-FFF2-40B4-BE49-F238E27FC236}">
                    <a16:creationId xmlns:a16="http://schemas.microsoft.com/office/drawing/2014/main" id="{4B05B752-8C84-E3C7-2EBF-911234DFCD38}"/>
                  </a:ext>
                </a:extLst>
              </p:cNvPr>
              <p:cNvSpPr/>
              <p:nvPr/>
            </p:nvSpPr>
            <p:spPr>
              <a:xfrm>
                <a:off x="9299234" y="2417665"/>
                <a:ext cx="99550" cy="137446"/>
              </a:xfrm>
              <a:custGeom>
                <a:avLst/>
                <a:gdLst>
                  <a:gd name="connsiteX0" fmla="*/ 89869 w 99550"/>
                  <a:gd name="connsiteY0" fmla="*/ 49374 h 137446"/>
                  <a:gd name="connsiteX1" fmla="*/ 86135 w 99550"/>
                  <a:gd name="connsiteY1" fmla="*/ 55211 h 137446"/>
                  <a:gd name="connsiteX2" fmla="*/ 78944 w 99550"/>
                  <a:gd name="connsiteY2" fmla="*/ 49845 h 137446"/>
                  <a:gd name="connsiteX3" fmla="*/ 74269 w 99550"/>
                  <a:gd name="connsiteY3" fmla="*/ 43082 h 137446"/>
                  <a:gd name="connsiteX4" fmla="*/ 69304 w 99550"/>
                  <a:gd name="connsiteY4" fmla="*/ 39887 h 137446"/>
                  <a:gd name="connsiteX5" fmla="*/ 64754 w 99550"/>
                  <a:gd name="connsiteY5" fmla="*/ 39375 h 137446"/>
                  <a:gd name="connsiteX6" fmla="*/ 72872 w 99550"/>
                  <a:gd name="connsiteY6" fmla="*/ 54824 h 137446"/>
                  <a:gd name="connsiteX7" fmla="*/ 67893 w 99550"/>
                  <a:gd name="connsiteY7" fmla="*/ 69456 h 137446"/>
                  <a:gd name="connsiteX8" fmla="*/ 74435 w 99550"/>
                  <a:gd name="connsiteY8" fmla="*/ 101916 h 137446"/>
                  <a:gd name="connsiteX9" fmla="*/ 67603 w 99550"/>
                  <a:gd name="connsiteY9" fmla="*/ 118097 h 137446"/>
                  <a:gd name="connsiteX10" fmla="*/ 37024 w 99550"/>
                  <a:gd name="connsiteY10" fmla="*/ 135620 h 137446"/>
                  <a:gd name="connsiteX11" fmla="*/ 27024 w 99550"/>
                  <a:gd name="connsiteY11" fmla="*/ 137446 h 137446"/>
                  <a:gd name="connsiteX12" fmla="*/ 25960 w 99550"/>
                  <a:gd name="connsiteY12" fmla="*/ 126838 h 137446"/>
                  <a:gd name="connsiteX13" fmla="*/ 28172 w 99550"/>
                  <a:gd name="connsiteY13" fmla="*/ 121666 h 137446"/>
                  <a:gd name="connsiteX14" fmla="*/ 25876 w 99550"/>
                  <a:gd name="connsiteY14" fmla="*/ 110421 h 137446"/>
                  <a:gd name="connsiteX15" fmla="*/ 24369 w 99550"/>
                  <a:gd name="connsiteY15" fmla="*/ 103091 h 137446"/>
                  <a:gd name="connsiteX16" fmla="*/ 20925 w 99550"/>
                  <a:gd name="connsiteY16" fmla="*/ 90852 h 137446"/>
                  <a:gd name="connsiteX17" fmla="*/ 17052 w 99550"/>
                  <a:gd name="connsiteY17" fmla="*/ 76897 h 137446"/>
                  <a:gd name="connsiteX18" fmla="*/ 12793 w 99550"/>
                  <a:gd name="connsiteY18" fmla="*/ 61780 h 137446"/>
                  <a:gd name="connsiteX19" fmla="*/ 9101 w 99550"/>
                  <a:gd name="connsiteY19" fmla="*/ 48392 h 137446"/>
                  <a:gd name="connsiteX20" fmla="*/ 6376 w 99550"/>
                  <a:gd name="connsiteY20" fmla="*/ 38725 h 137446"/>
                  <a:gd name="connsiteX21" fmla="*/ 2683 w 99550"/>
                  <a:gd name="connsiteY21" fmla="*/ 25434 h 137446"/>
                  <a:gd name="connsiteX22" fmla="*/ 0 w 99550"/>
                  <a:gd name="connsiteY22" fmla="*/ 15932 h 137446"/>
                  <a:gd name="connsiteX23" fmla="*/ 9903 w 99550"/>
                  <a:gd name="connsiteY23" fmla="*/ 13042 h 137446"/>
                  <a:gd name="connsiteX24" fmla="*/ 23484 w 99550"/>
                  <a:gd name="connsiteY24" fmla="*/ 9073 h 137446"/>
                  <a:gd name="connsiteX25" fmla="*/ 36526 w 99550"/>
                  <a:gd name="connsiteY25" fmla="*/ 5269 h 137446"/>
                  <a:gd name="connsiteX26" fmla="*/ 44603 w 99550"/>
                  <a:gd name="connsiteY26" fmla="*/ 2877 h 137446"/>
                  <a:gd name="connsiteX27" fmla="*/ 54520 w 99550"/>
                  <a:gd name="connsiteY27" fmla="*/ 0 h 137446"/>
                  <a:gd name="connsiteX28" fmla="*/ 57189 w 99550"/>
                  <a:gd name="connsiteY28" fmla="*/ 7828 h 137446"/>
                  <a:gd name="connsiteX29" fmla="*/ 61199 w 99550"/>
                  <a:gd name="connsiteY29" fmla="*/ 19985 h 137446"/>
                  <a:gd name="connsiteX30" fmla="*/ 67243 w 99550"/>
                  <a:gd name="connsiteY30" fmla="*/ 20372 h 137446"/>
                  <a:gd name="connsiteX31" fmla="*/ 69802 w 99550"/>
                  <a:gd name="connsiteY31" fmla="*/ 30454 h 137446"/>
                  <a:gd name="connsiteX32" fmla="*/ 71461 w 99550"/>
                  <a:gd name="connsiteY32" fmla="*/ 37162 h 137446"/>
                  <a:gd name="connsiteX33" fmla="*/ 77436 w 99550"/>
                  <a:gd name="connsiteY33" fmla="*/ 39942 h 137446"/>
                  <a:gd name="connsiteX34" fmla="*/ 83452 w 99550"/>
                  <a:gd name="connsiteY34" fmla="*/ 42846 h 137446"/>
                  <a:gd name="connsiteX35" fmla="*/ 89869 w 99550"/>
                  <a:gd name="connsiteY35" fmla="*/ 49374 h 137446"/>
                  <a:gd name="connsiteX36" fmla="*/ 99551 w 99550"/>
                  <a:gd name="connsiteY36" fmla="*/ 87615 h 137446"/>
                  <a:gd name="connsiteX37" fmla="*/ 94323 w 99550"/>
                  <a:gd name="connsiteY37" fmla="*/ 94295 h 137446"/>
                  <a:gd name="connsiteX38" fmla="*/ 86730 w 99550"/>
                  <a:gd name="connsiteY38" fmla="*/ 95540 h 137446"/>
                  <a:gd name="connsiteX39" fmla="*/ 88625 w 99550"/>
                  <a:gd name="connsiteY39" fmla="*/ 87933 h 137446"/>
                  <a:gd name="connsiteX40" fmla="*/ 87408 w 99550"/>
                  <a:gd name="connsiteY40" fmla="*/ 77920 h 137446"/>
                  <a:gd name="connsiteX41" fmla="*/ 88044 w 99550"/>
                  <a:gd name="connsiteY41" fmla="*/ 66358 h 137446"/>
                  <a:gd name="connsiteX42" fmla="*/ 89206 w 99550"/>
                  <a:gd name="connsiteY42" fmla="*/ 62569 h 137446"/>
                  <a:gd name="connsiteX43" fmla="*/ 92691 w 99550"/>
                  <a:gd name="connsiteY43" fmla="*/ 58530 h 137446"/>
                  <a:gd name="connsiteX44" fmla="*/ 99551 w 99550"/>
                  <a:gd name="connsiteY44" fmla="*/ 87615 h 137446"/>
                  <a:gd name="connsiteX45" fmla="*/ 83327 w 99550"/>
                  <a:gd name="connsiteY45" fmla="*/ 93383 h 137446"/>
                  <a:gd name="connsiteX46" fmla="*/ 80534 w 99550"/>
                  <a:gd name="connsiteY46" fmla="*/ 97698 h 137446"/>
                  <a:gd name="connsiteX47" fmla="*/ 76814 w 99550"/>
                  <a:gd name="connsiteY47" fmla="*/ 89510 h 137446"/>
                  <a:gd name="connsiteX48" fmla="*/ 76648 w 99550"/>
                  <a:gd name="connsiteY48" fmla="*/ 78930 h 137446"/>
                  <a:gd name="connsiteX49" fmla="*/ 79220 w 99550"/>
                  <a:gd name="connsiteY49" fmla="*/ 78017 h 137446"/>
                  <a:gd name="connsiteX50" fmla="*/ 81945 w 99550"/>
                  <a:gd name="connsiteY50" fmla="*/ 82913 h 137446"/>
                  <a:gd name="connsiteX51" fmla="*/ 83327 w 99550"/>
                  <a:gd name="connsiteY51" fmla="*/ 93383 h 13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99550" h="137446">
                    <a:moveTo>
                      <a:pt x="89869" y="49374"/>
                    </a:moveTo>
                    <a:lnTo>
                      <a:pt x="86135" y="55211"/>
                    </a:lnTo>
                    <a:lnTo>
                      <a:pt x="78944" y="49845"/>
                    </a:lnTo>
                    <a:lnTo>
                      <a:pt x="74269" y="43082"/>
                    </a:lnTo>
                    <a:lnTo>
                      <a:pt x="69304" y="39887"/>
                    </a:lnTo>
                    <a:lnTo>
                      <a:pt x="64754" y="39375"/>
                    </a:lnTo>
                    <a:lnTo>
                      <a:pt x="72872" y="54824"/>
                    </a:lnTo>
                    <a:lnTo>
                      <a:pt x="67893" y="69456"/>
                    </a:lnTo>
                    <a:lnTo>
                      <a:pt x="74435" y="101916"/>
                    </a:lnTo>
                    <a:lnTo>
                      <a:pt x="67603" y="118097"/>
                    </a:lnTo>
                    <a:lnTo>
                      <a:pt x="37024" y="135620"/>
                    </a:lnTo>
                    <a:lnTo>
                      <a:pt x="27024" y="137446"/>
                    </a:lnTo>
                    <a:lnTo>
                      <a:pt x="25960" y="126838"/>
                    </a:lnTo>
                    <a:lnTo>
                      <a:pt x="28172" y="121666"/>
                    </a:lnTo>
                    <a:lnTo>
                      <a:pt x="25876" y="110421"/>
                    </a:lnTo>
                    <a:lnTo>
                      <a:pt x="24369" y="103091"/>
                    </a:lnTo>
                    <a:lnTo>
                      <a:pt x="20925" y="90852"/>
                    </a:lnTo>
                    <a:lnTo>
                      <a:pt x="17052" y="76897"/>
                    </a:lnTo>
                    <a:lnTo>
                      <a:pt x="12793" y="61780"/>
                    </a:lnTo>
                    <a:lnTo>
                      <a:pt x="9101" y="48392"/>
                    </a:lnTo>
                    <a:lnTo>
                      <a:pt x="6376" y="38725"/>
                    </a:lnTo>
                    <a:lnTo>
                      <a:pt x="2683" y="25434"/>
                    </a:lnTo>
                    <a:lnTo>
                      <a:pt x="0" y="15932"/>
                    </a:lnTo>
                    <a:lnTo>
                      <a:pt x="9903" y="13042"/>
                    </a:lnTo>
                    <a:lnTo>
                      <a:pt x="23484" y="9073"/>
                    </a:lnTo>
                    <a:lnTo>
                      <a:pt x="36526" y="5269"/>
                    </a:lnTo>
                    <a:lnTo>
                      <a:pt x="44603" y="2877"/>
                    </a:lnTo>
                    <a:lnTo>
                      <a:pt x="54520" y="0"/>
                    </a:lnTo>
                    <a:lnTo>
                      <a:pt x="57189" y="7828"/>
                    </a:lnTo>
                    <a:lnTo>
                      <a:pt x="61199" y="19985"/>
                    </a:lnTo>
                    <a:lnTo>
                      <a:pt x="67243" y="20372"/>
                    </a:lnTo>
                    <a:lnTo>
                      <a:pt x="69802" y="30454"/>
                    </a:lnTo>
                    <a:lnTo>
                      <a:pt x="71461" y="37162"/>
                    </a:lnTo>
                    <a:lnTo>
                      <a:pt x="77436" y="39942"/>
                    </a:lnTo>
                    <a:lnTo>
                      <a:pt x="83452" y="42846"/>
                    </a:lnTo>
                    <a:lnTo>
                      <a:pt x="89869" y="49374"/>
                    </a:lnTo>
                    <a:close/>
                    <a:moveTo>
                      <a:pt x="99551" y="87615"/>
                    </a:moveTo>
                    <a:lnTo>
                      <a:pt x="94323" y="94295"/>
                    </a:lnTo>
                    <a:lnTo>
                      <a:pt x="86730" y="95540"/>
                    </a:lnTo>
                    <a:lnTo>
                      <a:pt x="88625" y="87933"/>
                    </a:lnTo>
                    <a:lnTo>
                      <a:pt x="87408" y="77920"/>
                    </a:lnTo>
                    <a:lnTo>
                      <a:pt x="88044" y="66358"/>
                    </a:lnTo>
                    <a:lnTo>
                      <a:pt x="89206" y="62569"/>
                    </a:lnTo>
                    <a:lnTo>
                      <a:pt x="92691" y="58530"/>
                    </a:lnTo>
                    <a:lnTo>
                      <a:pt x="99551" y="87615"/>
                    </a:lnTo>
                    <a:close/>
                    <a:moveTo>
                      <a:pt x="83327" y="93383"/>
                    </a:moveTo>
                    <a:lnTo>
                      <a:pt x="80534" y="97698"/>
                    </a:lnTo>
                    <a:lnTo>
                      <a:pt x="76814" y="89510"/>
                    </a:lnTo>
                    <a:lnTo>
                      <a:pt x="76648" y="78930"/>
                    </a:lnTo>
                    <a:lnTo>
                      <a:pt x="79220" y="78017"/>
                    </a:lnTo>
                    <a:lnTo>
                      <a:pt x="81945" y="82913"/>
                    </a:lnTo>
                    <a:lnTo>
                      <a:pt x="83327" y="93383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: Shape 725">
                <a:extLst>
                  <a:ext uri="{FF2B5EF4-FFF2-40B4-BE49-F238E27FC236}">
                    <a16:creationId xmlns:a16="http://schemas.microsoft.com/office/drawing/2014/main" id="{06729450-45EA-5760-5272-CC9BF82E7453}"/>
                  </a:ext>
                </a:extLst>
              </p:cNvPr>
              <p:cNvSpPr/>
              <p:nvPr/>
            </p:nvSpPr>
            <p:spPr>
              <a:xfrm>
                <a:off x="10252156" y="1993720"/>
                <a:ext cx="493633" cy="269277"/>
              </a:xfrm>
              <a:custGeom>
                <a:avLst/>
                <a:gdLst>
                  <a:gd name="connsiteX0" fmla="*/ 493633 w 493633"/>
                  <a:gd name="connsiteY0" fmla="*/ 163558 h 269277"/>
                  <a:gd name="connsiteX1" fmla="*/ 354444 w 493633"/>
                  <a:gd name="connsiteY1" fmla="*/ 269277 h 269277"/>
                  <a:gd name="connsiteX2" fmla="*/ 139203 w 493633"/>
                  <a:gd name="connsiteY2" fmla="*/ 269277 h 269277"/>
                  <a:gd name="connsiteX3" fmla="*/ 0 w 493633"/>
                  <a:gd name="connsiteY3" fmla="*/ 163558 h 269277"/>
                  <a:gd name="connsiteX4" fmla="*/ 0 w 493633"/>
                  <a:gd name="connsiteY4" fmla="*/ 105719 h 269277"/>
                  <a:gd name="connsiteX5" fmla="*/ 139203 w 493633"/>
                  <a:gd name="connsiteY5" fmla="*/ 0 h 269277"/>
                  <a:gd name="connsiteX6" fmla="*/ 354444 w 493633"/>
                  <a:gd name="connsiteY6" fmla="*/ 0 h 269277"/>
                  <a:gd name="connsiteX7" fmla="*/ 493633 w 493633"/>
                  <a:gd name="connsiteY7" fmla="*/ 105719 h 269277"/>
                  <a:gd name="connsiteX8" fmla="*/ 493633 w 493633"/>
                  <a:gd name="connsiteY8" fmla="*/ 163558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33" h="269277">
                    <a:moveTo>
                      <a:pt x="493633" y="163558"/>
                    </a:moveTo>
                    <a:cubicBezTo>
                      <a:pt x="493633" y="221949"/>
                      <a:pt x="431286" y="269277"/>
                      <a:pt x="354444" y="269277"/>
                    </a:cubicBezTo>
                    <a:lnTo>
                      <a:pt x="139203" y="269277"/>
                    </a:lnTo>
                    <a:cubicBezTo>
                      <a:pt x="62319" y="269277"/>
                      <a:pt x="0" y="221949"/>
                      <a:pt x="0" y="163558"/>
                    </a:cubicBezTo>
                    <a:lnTo>
                      <a:pt x="0" y="105719"/>
                    </a:lnTo>
                    <a:cubicBezTo>
                      <a:pt x="0" y="47314"/>
                      <a:pt x="62334" y="0"/>
                      <a:pt x="139203" y="0"/>
                    </a:cubicBezTo>
                    <a:lnTo>
                      <a:pt x="354444" y="0"/>
                    </a:lnTo>
                    <a:cubicBezTo>
                      <a:pt x="431300" y="0"/>
                      <a:pt x="493633" y="47314"/>
                      <a:pt x="493633" y="105719"/>
                    </a:cubicBezTo>
                    <a:lnTo>
                      <a:pt x="493633" y="163558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RI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6D47451-BFEA-2129-7BF3-F47C654133C3}"/>
                </a:ext>
              </a:extLst>
            </p:cNvPr>
            <p:cNvGrpSpPr/>
            <p:nvPr/>
          </p:nvGrpSpPr>
          <p:grpSpPr>
            <a:xfrm>
              <a:off x="8665764" y="2917795"/>
              <a:ext cx="1392418" cy="265427"/>
              <a:chOff x="9161493" y="2296507"/>
              <a:chExt cx="1652036" cy="314916"/>
            </a:xfrm>
            <a:solidFill>
              <a:schemeClr val="tx2"/>
            </a:solidFill>
          </p:grpSpPr>
          <p:sp>
            <p:nvSpPr>
              <p:cNvPr id="127" name="Freeform: Shape 402">
                <a:extLst>
                  <a:ext uri="{FF2B5EF4-FFF2-40B4-BE49-F238E27FC236}">
                    <a16:creationId xmlns:a16="http://schemas.microsoft.com/office/drawing/2014/main" id="{90104573-BE4A-1595-A8E8-63F602867E9A}"/>
                  </a:ext>
                </a:extLst>
              </p:cNvPr>
              <p:cNvSpPr/>
              <p:nvPr/>
            </p:nvSpPr>
            <p:spPr>
              <a:xfrm>
                <a:off x="9161493" y="2364151"/>
                <a:ext cx="252999" cy="247272"/>
              </a:xfrm>
              <a:custGeom>
                <a:avLst/>
                <a:gdLst>
                  <a:gd name="connsiteX0" fmla="*/ 224702 w 252999"/>
                  <a:gd name="connsiteY0" fmla="*/ 1867 h 247272"/>
                  <a:gd name="connsiteX1" fmla="*/ 227316 w 252999"/>
                  <a:gd name="connsiteY1" fmla="*/ 11382 h 247272"/>
                  <a:gd name="connsiteX2" fmla="*/ 231050 w 252999"/>
                  <a:gd name="connsiteY2" fmla="*/ 24673 h 247272"/>
                  <a:gd name="connsiteX3" fmla="*/ 233788 w 252999"/>
                  <a:gd name="connsiteY3" fmla="*/ 34313 h 247272"/>
                  <a:gd name="connsiteX4" fmla="*/ 237564 w 252999"/>
                  <a:gd name="connsiteY4" fmla="*/ 47632 h 247272"/>
                  <a:gd name="connsiteX5" fmla="*/ 241797 w 252999"/>
                  <a:gd name="connsiteY5" fmla="*/ 62748 h 247272"/>
                  <a:gd name="connsiteX6" fmla="*/ 245751 w 252999"/>
                  <a:gd name="connsiteY6" fmla="*/ 76703 h 247272"/>
                  <a:gd name="connsiteX7" fmla="*/ 249141 w 252999"/>
                  <a:gd name="connsiteY7" fmla="*/ 88943 h 247272"/>
                  <a:gd name="connsiteX8" fmla="*/ 250703 w 252999"/>
                  <a:gd name="connsiteY8" fmla="*/ 96273 h 247272"/>
                  <a:gd name="connsiteX9" fmla="*/ 252999 w 252999"/>
                  <a:gd name="connsiteY9" fmla="*/ 107517 h 247272"/>
                  <a:gd name="connsiteX10" fmla="*/ 250786 w 252999"/>
                  <a:gd name="connsiteY10" fmla="*/ 112690 h 247272"/>
                  <a:gd name="connsiteX11" fmla="*/ 251851 w 252999"/>
                  <a:gd name="connsiteY11" fmla="*/ 123298 h 247272"/>
                  <a:gd name="connsiteX12" fmla="*/ 239874 w 252999"/>
                  <a:gd name="connsiteY12" fmla="*/ 125510 h 247272"/>
                  <a:gd name="connsiteX13" fmla="*/ 221383 w 252999"/>
                  <a:gd name="connsiteY13" fmla="*/ 133338 h 247272"/>
                  <a:gd name="connsiteX14" fmla="*/ 197359 w 252999"/>
                  <a:gd name="connsiteY14" fmla="*/ 146311 h 247272"/>
                  <a:gd name="connsiteX15" fmla="*/ 182229 w 252999"/>
                  <a:gd name="connsiteY15" fmla="*/ 146477 h 247272"/>
                  <a:gd name="connsiteX16" fmla="*/ 169408 w 252999"/>
                  <a:gd name="connsiteY16" fmla="*/ 156809 h 247272"/>
                  <a:gd name="connsiteX17" fmla="*/ 120601 w 252999"/>
                  <a:gd name="connsiteY17" fmla="*/ 171510 h 247272"/>
                  <a:gd name="connsiteX18" fmla="*/ 109302 w 252999"/>
                  <a:gd name="connsiteY18" fmla="*/ 170777 h 247272"/>
                  <a:gd name="connsiteX19" fmla="*/ 99150 w 252999"/>
                  <a:gd name="connsiteY19" fmla="*/ 186447 h 247272"/>
                  <a:gd name="connsiteX20" fmla="*/ 79746 w 252999"/>
                  <a:gd name="connsiteY20" fmla="*/ 199199 h 247272"/>
                  <a:gd name="connsiteX21" fmla="*/ 32751 w 252999"/>
                  <a:gd name="connsiteY21" fmla="*/ 240330 h 247272"/>
                  <a:gd name="connsiteX22" fmla="*/ 27619 w 252999"/>
                  <a:gd name="connsiteY22" fmla="*/ 247273 h 247272"/>
                  <a:gd name="connsiteX23" fmla="*/ 17924 w 252999"/>
                  <a:gd name="connsiteY23" fmla="*/ 237758 h 247272"/>
                  <a:gd name="connsiteX24" fmla="*/ 10138 w 252999"/>
                  <a:gd name="connsiteY24" fmla="*/ 230331 h 247272"/>
                  <a:gd name="connsiteX25" fmla="*/ 19376 w 252999"/>
                  <a:gd name="connsiteY25" fmla="*/ 220677 h 247272"/>
                  <a:gd name="connsiteX26" fmla="*/ 26402 w 252999"/>
                  <a:gd name="connsiteY26" fmla="*/ 213250 h 247272"/>
                  <a:gd name="connsiteX27" fmla="*/ 32931 w 252999"/>
                  <a:gd name="connsiteY27" fmla="*/ 206294 h 247272"/>
                  <a:gd name="connsiteX28" fmla="*/ 37259 w 252999"/>
                  <a:gd name="connsiteY28" fmla="*/ 201854 h 247272"/>
                  <a:gd name="connsiteX29" fmla="*/ 31381 w 252999"/>
                  <a:gd name="connsiteY29" fmla="*/ 195962 h 247272"/>
                  <a:gd name="connsiteX30" fmla="*/ 25587 w 252999"/>
                  <a:gd name="connsiteY30" fmla="*/ 190209 h 247272"/>
                  <a:gd name="connsiteX31" fmla="*/ 22378 w 252999"/>
                  <a:gd name="connsiteY31" fmla="*/ 173018 h 247272"/>
                  <a:gd name="connsiteX32" fmla="*/ 19224 w 252999"/>
                  <a:gd name="connsiteY32" fmla="*/ 155771 h 247272"/>
                  <a:gd name="connsiteX33" fmla="*/ 16001 w 252999"/>
                  <a:gd name="connsiteY33" fmla="*/ 138594 h 247272"/>
                  <a:gd name="connsiteX34" fmla="*/ 12821 w 252999"/>
                  <a:gd name="connsiteY34" fmla="*/ 121403 h 247272"/>
                  <a:gd name="connsiteX35" fmla="*/ 9584 w 252999"/>
                  <a:gd name="connsiteY35" fmla="*/ 104239 h 247272"/>
                  <a:gd name="connsiteX36" fmla="*/ 6431 w 252999"/>
                  <a:gd name="connsiteY36" fmla="*/ 87062 h 247272"/>
                  <a:gd name="connsiteX37" fmla="*/ 3209 w 252999"/>
                  <a:gd name="connsiteY37" fmla="*/ 69885 h 247272"/>
                  <a:gd name="connsiteX38" fmla="*/ 0 w 252999"/>
                  <a:gd name="connsiteY38" fmla="*/ 52624 h 247272"/>
                  <a:gd name="connsiteX39" fmla="*/ 11244 w 252999"/>
                  <a:gd name="connsiteY39" fmla="*/ 50301 h 247272"/>
                  <a:gd name="connsiteX40" fmla="*/ 22530 w 252999"/>
                  <a:gd name="connsiteY40" fmla="*/ 47908 h 247272"/>
                  <a:gd name="connsiteX41" fmla="*/ 33857 w 252999"/>
                  <a:gd name="connsiteY41" fmla="*/ 45599 h 247272"/>
                  <a:gd name="connsiteX42" fmla="*/ 45170 w 252999"/>
                  <a:gd name="connsiteY42" fmla="*/ 43192 h 247272"/>
                  <a:gd name="connsiteX43" fmla="*/ 56387 w 252999"/>
                  <a:gd name="connsiteY43" fmla="*/ 40813 h 247272"/>
                  <a:gd name="connsiteX44" fmla="*/ 67728 w 252999"/>
                  <a:gd name="connsiteY44" fmla="*/ 38310 h 247272"/>
                  <a:gd name="connsiteX45" fmla="*/ 79041 w 252999"/>
                  <a:gd name="connsiteY45" fmla="*/ 35931 h 247272"/>
                  <a:gd name="connsiteX46" fmla="*/ 90271 w 252999"/>
                  <a:gd name="connsiteY46" fmla="*/ 33511 h 247272"/>
                  <a:gd name="connsiteX47" fmla="*/ 91682 w 252999"/>
                  <a:gd name="connsiteY47" fmla="*/ 38075 h 247272"/>
                  <a:gd name="connsiteX48" fmla="*/ 97228 w 252999"/>
                  <a:gd name="connsiteY48" fmla="*/ 36014 h 247272"/>
                  <a:gd name="connsiteX49" fmla="*/ 96951 w 252999"/>
                  <a:gd name="connsiteY49" fmla="*/ 31782 h 247272"/>
                  <a:gd name="connsiteX50" fmla="*/ 112800 w 252999"/>
                  <a:gd name="connsiteY50" fmla="*/ 27910 h 247272"/>
                  <a:gd name="connsiteX51" fmla="*/ 128733 w 252999"/>
                  <a:gd name="connsiteY51" fmla="*/ 23954 h 247272"/>
                  <a:gd name="connsiteX52" fmla="*/ 144707 w 252999"/>
                  <a:gd name="connsiteY52" fmla="*/ 19985 h 247272"/>
                  <a:gd name="connsiteX53" fmla="*/ 160543 w 252999"/>
                  <a:gd name="connsiteY53" fmla="*/ 16029 h 247272"/>
                  <a:gd name="connsiteX54" fmla="*/ 176406 w 252999"/>
                  <a:gd name="connsiteY54" fmla="*/ 12060 h 247272"/>
                  <a:gd name="connsiteX55" fmla="*/ 192312 w 252999"/>
                  <a:gd name="connsiteY55" fmla="*/ 8022 h 247272"/>
                  <a:gd name="connsiteX56" fmla="*/ 208202 w 252999"/>
                  <a:gd name="connsiteY56" fmla="*/ 4052 h 247272"/>
                  <a:gd name="connsiteX57" fmla="*/ 224052 w 252999"/>
                  <a:gd name="connsiteY57" fmla="*/ 0 h 247272"/>
                  <a:gd name="connsiteX58" fmla="*/ 224702 w 252999"/>
                  <a:gd name="connsiteY58" fmla="*/ 1867 h 24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52999" h="247272">
                    <a:moveTo>
                      <a:pt x="224702" y="1867"/>
                    </a:moveTo>
                    <a:lnTo>
                      <a:pt x="227316" y="11382"/>
                    </a:lnTo>
                    <a:lnTo>
                      <a:pt x="231050" y="24673"/>
                    </a:lnTo>
                    <a:lnTo>
                      <a:pt x="233788" y="34313"/>
                    </a:lnTo>
                    <a:lnTo>
                      <a:pt x="237564" y="47632"/>
                    </a:lnTo>
                    <a:lnTo>
                      <a:pt x="241797" y="62748"/>
                    </a:lnTo>
                    <a:lnTo>
                      <a:pt x="245751" y="76703"/>
                    </a:lnTo>
                    <a:lnTo>
                      <a:pt x="249141" y="88943"/>
                    </a:lnTo>
                    <a:lnTo>
                      <a:pt x="250703" y="96273"/>
                    </a:lnTo>
                    <a:lnTo>
                      <a:pt x="252999" y="107517"/>
                    </a:lnTo>
                    <a:lnTo>
                      <a:pt x="250786" y="112690"/>
                    </a:lnTo>
                    <a:lnTo>
                      <a:pt x="251851" y="123298"/>
                    </a:lnTo>
                    <a:lnTo>
                      <a:pt x="239874" y="125510"/>
                    </a:lnTo>
                    <a:lnTo>
                      <a:pt x="221383" y="133338"/>
                    </a:lnTo>
                    <a:lnTo>
                      <a:pt x="197359" y="146311"/>
                    </a:lnTo>
                    <a:lnTo>
                      <a:pt x="182229" y="146477"/>
                    </a:lnTo>
                    <a:lnTo>
                      <a:pt x="169408" y="156809"/>
                    </a:lnTo>
                    <a:lnTo>
                      <a:pt x="120601" y="171510"/>
                    </a:lnTo>
                    <a:lnTo>
                      <a:pt x="109302" y="170777"/>
                    </a:lnTo>
                    <a:lnTo>
                      <a:pt x="99150" y="186447"/>
                    </a:lnTo>
                    <a:lnTo>
                      <a:pt x="79746" y="199199"/>
                    </a:lnTo>
                    <a:lnTo>
                      <a:pt x="32751" y="240330"/>
                    </a:lnTo>
                    <a:lnTo>
                      <a:pt x="27619" y="247273"/>
                    </a:lnTo>
                    <a:lnTo>
                      <a:pt x="17924" y="237758"/>
                    </a:lnTo>
                    <a:lnTo>
                      <a:pt x="10138" y="230331"/>
                    </a:lnTo>
                    <a:lnTo>
                      <a:pt x="19376" y="220677"/>
                    </a:lnTo>
                    <a:lnTo>
                      <a:pt x="26402" y="213250"/>
                    </a:lnTo>
                    <a:lnTo>
                      <a:pt x="32931" y="206294"/>
                    </a:lnTo>
                    <a:lnTo>
                      <a:pt x="37259" y="201854"/>
                    </a:lnTo>
                    <a:lnTo>
                      <a:pt x="31381" y="195962"/>
                    </a:lnTo>
                    <a:lnTo>
                      <a:pt x="25587" y="190209"/>
                    </a:lnTo>
                    <a:lnTo>
                      <a:pt x="22378" y="173018"/>
                    </a:lnTo>
                    <a:lnTo>
                      <a:pt x="19224" y="155771"/>
                    </a:lnTo>
                    <a:lnTo>
                      <a:pt x="16001" y="138594"/>
                    </a:lnTo>
                    <a:lnTo>
                      <a:pt x="12821" y="121403"/>
                    </a:lnTo>
                    <a:lnTo>
                      <a:pt x="9584" y="104239"/>
                    </a:lnTo>
                    <a:lnTo>
                      <a:pt x="6431" y="87062"/>
                    </a:lnTo>
                    <a:lnTo>
                      <a:pt x="3209" y="69885"/>
                    </a:lnTo>
                    <a:lnTo>
                      <a:pt x="0" y="52624"/>
                    </a:lnTo>
                    <a:lnTo>
                      <a:pt x="11244" y="50301"/>
                    </a:lnTo>
                    <a:lnTo>
                      <a:pt x="22530" y="47908"/>
                    </a:lnTo>
                    <a:lnTo>
                      <a:pt x="33857" y="45599"/>
                    </a:lnTo>
                    <a:lnTo>
                      <a:pt x="45170" y="43192"/>
                    </a:lnTo>
                    <a:lnTo>
                      <a:pt x="56387" y="40813"/>
                    </a:lnTo>
                    <a:lnTo>
                      <a:pt x="67728" y="38310"/>
                    </a:lnTo>
                    <a:lnTo>
                      <a:pt x="79041" y="35931"/>
                    </a:lnTo>
                    <a:lnTo>
                      <a:pt x="90271" y="33511"/>
                    </a:lnTo>
                    <a:lnTo>
                      <a:pt x="91682" y="38075"/>
                    </a:lnTo>
                    <a:lnTo>
                      <a:pt x="97228" y="36014"/>
                    </a:lnTo>
                    <a:lnTo>
                      <a:pt x="96951" y="31782"/>
                    </a:lnTo>
                    <a:lnTo>
                      <a:pt x="112800" y="27910"/>
                    </a:lnTo>
                    <a:lnTo>
                      <a:pt x="128733" y="23954"/>
                    </a:lnTo>
                    <a:lnTo>
                      <a:pt x="144707" y="19985"/>
                    </a:lnTo>
                    <a:lnTo>
                      <a:pt x="160543" y="16029"/>
                    </a:lnTo>
                    <a:lnTo>
                      <a:pt x="176406" y="12060"/>
                    </a:lnTo>
                    <a:lnTo>
                      <a:pt x="192312" y="8022"/>
                    </a:lnTo>
                    <a:lnTo>
                      <a:pt x="208202" y="4052"/>
                    </a:lnTo>
                    <a:lnTo>
                      <a:pt x="224052" y="0"/>
                    </a:lnTo>
                    <a:lnTo>
                      <a:pt x="224702" y="1867"/>
                    </a:lnTo>
                    <a:close/>
                  </a:path>
                </a:pathLst>
              </a:custGeom>
              <a:solidFill>
                <a:srgbClr val="6EBEA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445">
                <a:extLst>
                  <a:ext uri="{FF2B5EF4-FFF2-40B4-BE49-F238E27FC236}">
                    <a16:creationId xmlns:a16="http://schemas.microsoft.com/office/drawing/2014/main" id="{7E5AB7E8-7A7E-97D3-68AF-1C81A382B179}"/>
                  </a:ext>
                </a:extLst>
              </p:cNvPr>
              <p:cNvSpPr/>
              <p:nvPr/>
            </p:nvSpPr>
            <p:spPr>
              <a:xfrm>
                <a:off x="10319910" y="2296507"/>
                <a:ext cx="493619" cy="269277"/>
              </a:xfrm>
              <a:custGeom>
                <a:avLst/>
                <a:gdLst>
                  <a:gd name="connsiteX0" fmla="*/ 493619 w 493619"/>
                  <a:gd name="connsiteY0" fmla="*/ 163544 h 269277"/>
                  <a:gd name="connsiteX1" fmla="*/ 354444 w 493619"/>
                  <a:gd name="connsiteY1" fmla="*/ 269277 h 269277"/>
                  <a:gd name="connsiteX2" fmla="*/ 139203 w 493619"/>
                  <a:gd name="connsiteY2" fmla="*/ 269277 h 269277"/>
                  <a:gd name="connsiteX3" fmla="*/ 0 w 493619"/>
                  <a:gd name="connsiteY3" fmla="*/ 163544 h 269277"/>
                  <a:gd name="connsiteX4" fmla="*/ 0 w 493619"/>
                  <a:gd name="connsiteY4" fmla="*/ 105719 h 269277"/>
                  <a:gd name="connsiteX5" fmla="*/ 139203 w 493619"/>
                  <a:gd name="connsiteY5" fmla="*/ 0 h 269277"/>
                  <a:gd name="connsiteX6" fmla="*/ 354444 w 493619"/>
                  <a:gd name="connsiteY6" fmla="*/ 0 h 269277"/>
                  <a:gd name="connsiteX7" fmla="*/ 493619 w 493619"/>
                  <a:gd name="connsiteY7" fmla="*/ 105719 h 269277"/>
                  <a:gd name="connsiteX8" fmla="*/ 493619 w 493619"/>
                  <a:gd name="connsiteY8" fmla="*/ 163544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19" h="269277">
                    <a:moveTo>
                      <a:pt x="493619" y="163544"/>
                    </a:moveTo>
                    <a:cubicBezTo>
                      <a:pt x="493619" y="221936"/>
                      <a:pt x="431272" y="269277"/>
                      <a:pt x="354444" y="269277"/>
                    </a:cubicBezTo>
                    <a:lnTo>
                      <a:pt x="139203" y="269277"/>
                    </a:lnTo>
                    <a:cubicBezTo>
                      <a:pt x="62319" y="269277"/>
                      <a:pt x="0" y="221936"/>
                      <a:pt x="0" y="163544"/>
                    </a:cubicBezTo>
                    <a:lnTo>
                      <a:pt x="0" y="105719"/>
                    </a:lnTo>
                    <a:cubicBezTo>
                      <a:pt x="0" y="47341"/>
                      <a:pt x="62333" y="0"/>
                      <a:pt x="139203" y="0"/>
                    </a:cubicBezTo>
                    <a:lnTo>
                      <a:pt x="354444" y="0"/>
                    </a:lnTo>
                    <a:cubicBezTo>
                      <a:pt x="431285" y="0"/>
                      <a:pt x="493619" y="47341"/>
                      <a:pt x="493619" y="105719"/>
                    </a:cubicBezTo>
                    <a:lnTo>
                      <a:pt x="493619" y="163544"/>
                    </a:lnTo>
                    <a:close/>
                  </a:path>
                </a:pathLst>
              </a:custGeom>
              <a:solidFill>
                <a:srgbClr val="6EBEA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CT</a:t>
                </a:r>
              </a:p>
            </p:txBody>
          </p:sp>
        </p:grpSp>
        <p:sp>
          <p:nvSpPr>
            <p:cNvPr id="69" name="Freeform: Shape 449">
              <a:extLst>
                <a:ext uri="{FF2B5EF4-FFF2-40B4-BE49-F238E27FC236}">
                  <a16:creationId xmlns:a16="http://schemas.microsoft.com/office/drawing/2014/main" id="{15C853EA-86D3-62CA-1FDA-EE8A2A87E4F9}"/>
                </a:ext>
              </a:extLst>
            </p:cNvPr>
            <p:cNvSpPr/>
            <p:nvPr/>
          </p:nvSpPr>
          <p:spPr>
            <a:xfrm>
              <a:off x="9143907" y="4007541"/>
              <a:ext cx="416069" cy="226983"/>
            </a:xfrm>
            <a:custGeom>
              <a:avLst/>
              <a:gdLst>
                <a:gd name="connsiteX0" fmla="*/ 493647 w 493646"/>
                <a:gd name="connsiteY0" fmla="*/ 163572 h 269304"/>
                <a:gd name="connsiteX1" fmla="*/ 354403 w 493646"/>
                <a:gd name="connsiteY1" fmla="*/ 269305 h 269304"/>
                <a:gd name="connsiteX2" fmla="*/ 139189 w 493646"/>
                <a:gd name="connsiteY2" fmla="*/ 269305 h 269304"/>
                <a:gd name="connsiteX3" fmla="*/ 0 w 493646"/>
                <a:gd name="connsiteY3" fmla="*/ 163572 h 269304"/>
                <a:gd name="connsiteX4" fmla="*/ 0 w 493646"/>
                <a:gd name="connsiteY4" fmla="*/ 105733 h 269304"/>
                <a:gd name="connsiteX5" fmla="*/ 139189 w 493646"/>
                <a:gd name="connsiteY5" fmla="*/ 0 h 269304"/>
                <a:gd name="connsiteX6" fmla="*/ 354403 w 493646"/>
                <a:gd name="connsiteY6" fmla="*/ 0 h 269304"/>
                <a:gd name="connsiteX7" fmla="*/ 493647 w 493646"/>
                <a:gd name="connsiteY7" fmla="*/ 105733 h 269304"/>
                <a:gd name="connsiteX8" fmla="*/ 493647 w 493646"/>
                <a:gd name="connsiteY8" fmla="*/ 163572 h 26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646" h="269304">
                  <a:moveTo>
                    <a:pt x="493647" y="163572"/>
                  </a:moveTo>
                  <a:cubicBezTo>
                    <a:pt x="493647" y="221950"/>
                    <a:pt x="431341" y="269305"/>
                    <a:pt x="354403" y="269305"/>
                  </a:cubicBezTo>
                  <a:lnTo>
                    <a:pt x="139189" y="269305"/>
                  </a:lnTo>
                  <a:cubicBezTo>
                    <a:pt x="62306" y="269305"/>
                    <a:pt x="0" y="221950"/>
                    <a:pt x="0" y="163572"/>
                  </a:cubicBezTo>
                  <a:lnTo>
                    <a:pt x="0" y="105733"/>
                  </a:lnTo>
                  <a:cubicBezTo>
                    <a:pt x="0" y="47355"/>
                    <a:pt x="62319" y="0"/>
                    <a:pt x="139189" y="0"/>
                  </a:cubicBezTo>
                  <a:lnTo>
                    <a:pt x="354403" y="0"/>
                  </a:lnTo>
                  <a:cubicBezTo>
                    <a:pt x="431341" y="0"/>
                    <a:pt x="493647" y="47355"/>
                    <a:pt x="493647" y="105733"/>
                  </a:cubicBezTo>
                  <a:lnTo>
                    <a:pt x="493647" y="163572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DC</a:t>
              </a:r>
            </a:p>
          </p:txBody>
        </p:sp>
        <p:sp>
          <p:nvSpPr>
            <p:cNvPr id="70" name="Freeform: Shape 452">
              <a:extLst>
                <a:ext uri="{FF2B5EF4-FFF2-40B4-BE49-F238E27FC236}">
                  <a16:creationId xmlns:a16="http://schemas.microsoft.com/office/drawing/2014/main" id="{ADC81D61-6DC2-44E7-F254-837C924A7DD5}"/>
                </a:ext>
              </a:extLst>
            </p:cNvPr>
            <p:cNvSpPr/>
            <p:nvPr/>
          </p:nvSpPr>
          <p:spPr>
            <a:xfrm>
              <a:off x="5220004" y="2220746"/>
              <a:ext cx="810412" cy="514617"/>
            </a:xfrm>
            <a:custGeom>
              <a:avLst/>
              <a:gdLst>
                <a:gd name="connsiteX0" fmla="*/ 961514 w 961514"/>
                <a:gd name="connsiteY0" fmla="*/ 610569 h 610568"/>
                <a:gd name="connsiteX1" fmla="*/ 931475 w 961514"/>
                <a:gd name="connsiteY1" fmla="*/ 610334 h 610568"/>
                <a:gd name="connsiteX2" fmla="*/ 901394 w 961514"/>
                <a:gd name="connsiteY2" fmla="*/ 610016 h 610568"/>
                <a:gd name="connsiteX3" fmla="*/ 871313 w 961514"/>
                <a:gd name="connsiteY3" fmla="*/ 609670 h 610568"/>
                <a:gd name="connsiteX4" fmla="*/ 841162 w 961514"/>
                <a:gd name="connsiteY4" fmla="*/ 609199 h 610568"/>
                <a:gd name="connsiteX5" fmla="*/ 811123 w 961514"/>
                <a:gd name="connsiteY5" fmla="*/ 608688 h 610568"/>
                <a:gd name="connsiteX6" fmla="*/ 781056 w 961514"/>
                <a:gd name="connsiteY6" fmla="*/ 608024 h 610568"/>
                <a:gd name="connsiteX7" fmla="*/ 750961 w 961514"/>
                <a:gd name="connsiteY7" fmla="*/ 607360 h 610568"/>
                <a:gd name="connsiteX8" fmla="*/ 720811 w 961514"/>
                <a:gd name="connsiteY8" fmla="*/ 606613 h 610568"/>
                <a:gd name="connsiteX9" fmla="*/ 690757 w 961514"/>
                <a:gd name="connsiteY9" fmla="*/ 605714 h 610568"/>
                <a:gd name="connsiteX10" fmla="*/ 660704 w 961514"/>
                <a:gd name="connsiteY10" fmla="*/ 604815 h 610568"/>
                <a:gd name="connsiteX11" fmla="*/ 630637 w 961514"/>
                <a:gd name="connsiteY11" fmla="*/ 603819 h 610568"/>
                <a:gd name="connsiteX12" fmla="*/ 600542 w 961514"/>
                <a:gd name="connsiteY12" fmla="*/ 602741 h 610568"/>
                <a:gd name="connsiteX13" fmla="*/ 570488 w 961514"/>
                <a:gd name="connsiteY13" fmla="*/ 601607 h 610568"/>
                <a:gd name="connsiteX14" fmla="*/ 540421 w 961514"/>
                <a:gd name="connsiteY14" fmla="*/ 600445 h 610568"/>
                <a:gd name="connsiteX15" fmla="*/ 510354 w 961514"/>
                <a:gd name="connsiteY15" fmla="*/ 599117 h 610568"/>
                <a:gd name="connsiteX16" fmla="*/ 480301 w 961514"/>
                <a:gd name="connsiteY16" fmla="*/ 597707 h 610568"/>
                <a:gd name="connsiteX17" fmla="*/ 450206 w 961514"/>
                <a:gd name="connsiteY17" fmla="*/ 596240 h 610568"/>
                <a:gd name="connsiteX18" fmla="*/ 420152 w 961514"/>
                <a:gd name="connsiteY18" fmla="*/ 594747 h 610568"/>
                <a:gd name="connsiteX19" fmla="*/ 390168 w 961514"/>
                <a:gd name="connsiteY19" fmla="*/ 593087 h 610568"/>
                <a:gd name="connsiteX20" fmla="*/ 360101 w 961514"/>
                <a:gd name="connsiteY20" fmla="*/ 591441 h 610568"/>
                <a:gd name="connsiteX21" fmla="*/ 330048 w 961514"/>
                <a:gd name="connsiteY21" fmla="*/ 589616 h 610568"/>
                <a:gd name="connsiteX22" fmla="*/ 300050 w 961514"/>
                <a:gd name="connsiteY22" fmla="*/ 587818 h 610568"/>
                <a:gd name="connsiteX23" fmla="*/ 269996 w 961514"/>
                <a:gd name="connsiteY23" fmla="*/ 585909 h 610568"/>
                <a:gd name="connsiteX24" fmla="*/ 240012 w 961514"/>
                <a:gd name="connsiteY24" fmla="*/ 583918 h 610568"/>
                <a:gd name="connsiteX25" fmla="*/ 209931 w 961514"/>
                <a:gd name="connsiteY25" fmla="*/ 581857 h 610568"/>
                <a:gd name="connsiteX26" fmla="*/ 179961 w 961514"/>
                <a:gd name="connsiteY26" fmla="*/ 579630 h 610568"/>
                <a:gd name="connsiteX27" fmla="*/ 149976 w 961514"/>
                <a:gd name="connsiteY27" fmla="*/ 577473 h 610568"/>
                <a:gd name="connsiteX28" fmla="*/ 119909 w 961514"/>
                <a:gd name="connsiteY28" fmla="*/ 575177 h 610568"/>
                <a:gd name="connsiteX29" fmla="*/ 89939 w 961514"/>
                <a:gd name="connsiteY29" fmla="*/ 572770 h 610568"/>
                <a:gd name="connsiteX30" fmla="*/ 59954 w 961514"/>
                <a:gd name="connsiteY30" fmla="*/ 570295 h 610568"/>
                <a:gd name="connsiteX31" fmla="*/ 29970 w 961514"/>
                <a:gd name="connsiteY31" fmla="*/ 567722 h 610568"/>
                <a:gd name="connsiteX32" fmla="*/ 0 w 961514"/>
                <a:gd name="connsiteY32" fmla="*/ 565164 h 610568"/>
                <a:gd name="connsiteX33" fmla="*/ 2960 w 961514"/>
                <a:gd name="connsiteY33" fmla="*/ 529965 h 610568"/>
                <a:gd name="connsiteX34" fmla="*/ 5850 w 961514"/>
                <a:gd name="connsiteY34" fmla="*/ 494712 h 610568"/>
                <a:gd name="connsiteX35" fmla="*/ 8824 w 961514"/>
                <a:gd name="connsiteY35" fmla="*/ 459514 h 610568"/>
                <a:gd name="connsiteX36" fmla="*/ 11715 w 961514"/>
                <a:gd name="connsiteY36" fmla="*/ 424246 h 610568"/>
                <a:gd name="connsiteX37" fmla="*/ 14715 w 961514"/>
                <a:gd name="connsiteY37" fmla="*/ 388965 h 610568"/>
                <a:gd name="connsiteX38" fmla="*/ 17592 w 961514"/>
                <a:gd name="connsiteY38" fmla="*/ 353697 h 610568"/>
                <a:gd name="connsiteX39" fmla="*/ 20552 w 961514"/>
                <a:gd name="connsiteY39" fmla="*/ 318430 h 610568"/>
                <a:gd name="connsiteX40" fmla="*/ 23539 w 961514"/>
                <a:gd name="connsiteY40" fmla="*/ 283163 h 610568"/>
                <a:gd name="connsiteX41" fmla="*/ 26513 w 961514"/>
                <a:gd name="connsiteY41" fmla="*/ 247826 h 610568"/>
                <a:gd name="connsiteX42" fmla="*/ 29417 w 961514"/>
                <a:gd name="connsiteY42" fmla="*/ 212448 h 610568"/>
                <a:gd name="connsiteX43" fmla="*/ 32377 w 961514"/>
                <a:gd name="connsiteY43" fmla="*/ 177098 h 610568"/>
                <a:gd name="connsiteX44" fmla="*/ 35378 w 961514"/>
                <a:gd name="connsiteY44" fmla="*/ 141664 h 610568"/>
                <a:gd name="connsiteX45" fmla="*/ 38338 w 961514"/>
                <a:gd name="connsiteY45" fmla="*/ 106217 h 610568"/>
                <a:gd name="connsiteX46" fmla="*/ 41297 w 961514"/>
                <a:gd name="connsiteY46" fmla="*/ 70770 h 610568"/>
                <a:gd name="connsiteX47" fmla="*/ 44285 w 961514"/>
                <a:gd name="connsiteY47" fmla="*/ 35350 h 610568"/>
                <a:gd name="connsiteX48" fmla="*/ 47176 w 961514"/>
                <a:gd name="connsiteY48" fmla="*/ 0 h 610568"/>
                <a:gd name="connsiteX49" fmla="*/ 60397 w 961514"/>
                <a:gd name="connsiteY49" fmla="*/ 1134 h 610568"/>
                <a:gd name="connsiteX50" fmla="*/ 112690 w 961514"/>
                <a:gd name="connsiteY50" fmla="*/ 5601 h 610568"/>
                <a:gd name="connsiteX51" fmla="*/ 164844 w 961514"/>
                <a:gd name="connsiteY51" fmla="*/ 9820 h 610568"/>
                <a:gd name="connsiteX52" fmla="*/ 217137 w 961514"/>
                <a:gd name="connsiteY52" fmla="*/ 13775 h 610568"/>
                <a:gd name="connsiteX53" fmla="*/ 269416 w 961514"/>
                <a:gd name="connsiteY53" fmla="*/ 17426 h 610568"/>
                <a:gd name="connsiteX54" fmla="*/ 321680 w 961514"/>
                <a:gd name="connsiteY54" fmla="*/ 20884 h 610568"/>
                <a:gd name="connsiteX55" fmla="*/ 374056 w 961514"/>
                <a:gd name="connsiteY55" fmla="*/ 24106 h 610568"/>
                <a:gd name="connsiteX56" fmla="*/ 426335 w 961514"/>
                <a:gd name="connsiteY56" fmla="*/ 27080 h 610568"/>
                <a:gd name="connsiteX57" fmla="*/ 478682 w 961514"/>
                <a:gd name="connsiteY57" fmla="*/ 29804 h 610568"/>
                <a:gd name="connsiteX58" fmla="*/ 530961 w 961514"/>
                <a:gd name="connsiteY58" fmla="*/ 32280 h 610568"/>
                <a:gd name="connsiteX59" fmla="*/ 583337 w 961514"/>
                <a:gd name="connsiteY59" fmla="*/ 34507 h 610568"/>
                <a:gd name="connsiteX60" fmla="*/ 635782 w 961514"/>
                <a:gd name="connsiteY60" fmla="*/ 36512 h 610568"/>
                <a:gd name="connsiteX61" fmla="*/ 688157 w 961514"/>
                <a:gd name="connsiteY61" fmla="*/ 38227 h 610568"/>
                <a:gd name="connsiteX62" fmla="*/ 740519 w 961514"/>
                <a:gd name="connsiteY62" fmla="*/ 39790 h 610568"/>
                <a:gd name="connsiteX63" fmla="*/ 792881 w 961514"/>
                <a:gd name="connsiteY63" fmla="*/ 41035 h 610568"/>
                <a:gd name="connsiteX64" fmla="*/ 845298 w 961514"/>
                <a:gd name="connsiteY64" fmla="*/ 42044 h 610568"/>
                <a:gd name="connsiteX65" fmla="*/ 882626 w 961514"/>
                <a:gd name="connsiteY65" fmla="*/ 42598 h 610568"/>
                <a:gd name="connsiteX66" fmla="*/ 893953 w 961514"/>
                <a:gd name="connsiteY66" fmla="*/ 101003 h 610568"/>
                <a:gd name="connsiteX67" fmla="*/ 893648 w 961514"/>
                <a:gd name="connsiteY67" fmla="*/ 117364 h 610568"/>
                <a:gd name="connsiteX68" fmla="*/ 891643 w 961514"/>
                <a:gd name="connsiteY68" fmla="*/ 127945 h 610568"/>
                <a:gd name="connsiteX69" fmla="*/ 893040 w 961514"/>
                <a:gd name="connsiteY69" fmla="*/ 146450 h 610568"/>
                <a:gd name="connsiteX70" fmla="*/ 892155 w 961514"/>
                <a:gd name="connsiteY70" fmla="*/ 158842 h 610568"/>
                <a:gd name="connsiteX71" fmla="*/ 893911 w 961514"/>
                <a:gd name="connsiteY71" fmla="*/ 174691 h 610568"/>
                <a:gd name="connsiteX72" fmla="*/ 893040 w 961514"/>
                <a:gd name="connsiteY72" fmla="*/ 195672 h 610568"/>
                <a:gd name="connsiteX73" fmla="*/ 898655 w 961514"/>
                <a:gd name="connsiteY73" fmla="*/ 219944 h 610568"/>
                <a:gd name="connsiteX74" fmla="*/ 907355 w 961514"/>
                <a:gd name="connsiteY74" fmla="*/ 242004 h 610568"/>
                <a:gd name="connsiteX75" fmla="*/ 907023 w 961514"/>
                <a:gd name="connsiteY75" fmla="*/ 248296 h 610568"/>
                <a:gd name="connsiteX76" fmla="*/ 909498 w 961514"/>
                <a:gd name="connsiteY76" fmla="*/ 261587 h 610568"/>
                <a:gd name="connsiteX77" fmla="*/ 914602 w 961514"/>
                <a:gd name="connsiteY77" fmla="*/ 272582 h 610568"/>
                <a:gd name="connsiteX78" fmla="*/ 925334 w 961514"/>
                <a:gd name="connsiteY78" fmla="*/ 304959 h 610568"/>
                <a:gd name="connsiteX79" fmla="*/ 924518 w 961514"/>
                <a:gd name="connsiteY79" fmla="*/ 335511 h 610568"/>
                <a:gd name="connsiteX80" fmla="*/ 926344 w 961514"/>
                <a:gd name="connsiteY80" fmla="*/ 344929 h 610568"/>
                <a:gd name="connsiteX81" fmla="*/ 928557 w 961514"/>
                <a:gd name="connsiteY81" fmla="*/ 410762 h 610568"/>
                <a:gd name="connsiteX82" fmla="*/ 929400 w 961514"/>
                <a:gd name="connsiteY82" fmla="*/ 419101 h 610568"/>
                <a:gd name="connsiteX83" fmla="*/ 935430 w 961514"/>
                <a:gd name="connsiteY83" fmla="*/ 429253 h 610568"/>
                <a:gd name="connsiteX84" fmla="*/ 932360 w 961514"/>
                <a:gd name="connsiteY84" fmla="*/ 444217 h 610568"/>
                <a:gd name="connsiteX85" fmla="*/ 931959 w 961514"/>
                <a:gd name="connsiteY85" fmla="*/ 451976 h 610568"/>
                <a:gd name="connsiteX86" fmla="*/ 932858 w 961514"/>
                <a:gd name="connsiteY86" fmla="*/ 479568 h 610568"/>
                <a:gd name="connsiteX87" fmla="*/ 936426 w 961514"/>
                <a:gd name="connsiteY87" fmla="*/ 490383 h 610568"/>
                <a:gd name="connsiteX88" fmla="*/ 939731 w 961514"/>
                <a:gd name="connsiteY88" fmla="*/ 512180 h 610568"/>
                <a:gd name="connsiteX89" fmla="*/ 954101 w 961514"/>
                <a:gd name="connsiteY89" fmla="*/ 539287 h 610568"/>
                <a:gd name="connsiteX90" fmla="*/ 956411 w 961514"/>
                <a:gd name="connsiteY90" fmla="*/ 549522 h 610568"/>
                <a:gd name="connsiteX91" fmla="*/ 957241 w 961514"/>
                <a:gd name="connsiteY91" fmla="*/ 557778 h 610568"/>
                <a:gd name="connsiteX92" fmla="*/ 961127 w 961514"/>
                <a:gd name="connsiteY92" fmla="*/ 574292 h 610568"/>
                <a:gd name="connsiteX93" fmla="*/ 959689 w 961514"/>
                <a:gd name="connsiteY93" fmla="*/ 596351 h 610568"/>
                <a:gd name="connsiteX94" fmla="*/ 961514 w 961514"/>
                <a:gd name="connsiteY94" fmla="*/ 610569 h 6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61514" h="610568">
                  <a:moveTo>
                    <a:pt x="961514" y="610569"/>
                  </a:moveTo>
                  <a:lnTo>
                    <a:pt x="931475" y="610334"/>
                  </a:lnTo>
                  <a:lnTo>
                    <a:pt x="901394" y="610016"/>
                  </a:lnTo>
                  <a:lnTo>
                    <a:pt x="871313" y="609670"/>
                  </a:lnTo>
                  <a:lnTo>
                    <a:pt x="841162" y="609199"/>
                  </a:lnTo>
                  <a:lnTo>
                    <a:pt x="811123" y="608688"/>
                  </a:lnTo>
                  <a:lnTo>
                    <a:pt x="781056" y="608024"/>
                  </a:lnTo>
                  <a:lnTo>
                    <a:pt x="750961" y="607360"/>
                  </a:lnTo>
                  <a:lnTo>
                    <a:pt x="720811" y="606613"/>
                  </a:lnTo>
                  <a:lnTo>
                    <a:pt x="690757" y="605714"/>
                  </a:lnTo>
                  <a:lnTo>
                    <a:pt x="660704" y="604815"/>
                  </a:lnTo>
                  <a:lnTo>
                    <a:pt x="630637" y="603819"/>
                  </a:lnTo>
                  <a:lnTo>
                    <a:pt x="600542" y="602741"/>
                  </a:lnTo>
                  <a:lnTo>
                    <a:pt x="570488" y="601607"/>
                  </a:lnTo>
                  <a:lnTo>
                    <a:pt x="540421" y="600445"/>
                  </a:lnTo>
                  <a:lnTo>
                    <a:pt x="510354" y="599117"/>
                  </a:lnTo>
                  <a:lnTo>
                    <a:pt x="480301" y="597707"/>
                  </a:lnTo>
                  <a:lnTo>
                    <a:pt x="450206" y="596240"/>
                  </a:lnTo>
                  <a:lnTo>
                    <a:pt x="420152" y="594747"/>
                  </a:lnTo>
                  <a:lnTo>
                    <a:pt x="390168" y="593087"/>
                  </a:lnTo>
                  <a:lnTo>
                    <a:pt x="360101" y="591441"/>
                  </a:lnTo>
                  <a:lnTo>
                    <a:pt x="330048" y="589616"/>
                  </a:lnTo>
                  <a:lnTo>
                    <a:pt x="300050" y="587818"/>
                  </a:lnTo>
                  <a:lnTo>
                    <a:pt x="269996" y="585909"/>
                  </a:lnTo>
                  <a:lnTo>
                    <a:pt x="240012" y="583918"/>
                  </a:lnTo>
                  <a:lnTo>
                    <a:pt x="209931" y="581857"/>
                  </a:lnTo>
                  <a:lnTo>
                    <a:pt x="179961" y="579630"/>
                  </a:lnTo>
                  <a:lnTo>
                    <a:pt x="149976" y="577473"/>
                  </a:lnTo>
                  <a:lnTo>
                    <a:pt x="119909" y="575177"/>
                  </a:lnTo>
                  <a:lnTo>
                    <a:pt x="89939" y="572770"/>
                  </a:lnTo>
                  <a:lnTo>
                    <a:pt x="59954" y="570295"/>
                  </a:lnTo>
                  <a:lnTo>
                    <a:pt x="29970" y="567722"/>
                  </a:lnTo>
                  <a:lnTo>
                    <a:pt x="0" y="565164"/>
                  </a:lnTo>
                  <a:lnTo>
                    <a:pt x="2960" y="529965"/>
                  </a:lnTo>
                  <a:lnTo>
                    <a:pt x="5850" y="494712"/>
                  </a:lnTo>
                  <a:lnTo>
                    <a:pt x="8824" y="459514"/>
                  </a:lnTo>
                  <a:lnTo>
                    <a:pt x="11715" y="424246"/>
                  </a:lnTo>
                  <a:lnTo>
                    <a:pt x="14715" y="388965"/>
                  </a:lnTo>
                  <a:lnTo>
                    <a:pt x="17592" y="353697"/>
                  </a:lnTo>
                  <a:lnTo>
                    <a:pt x="20552" y="318430"/>
                  </a:lnTo>
                  <a:lnTo>
                    <a:pt x="23539" y="283163"/>
                  </a:lnTo>
                  <a:lnTo>
                    <a:pt x="26513" y="247826"/>
                  </a:lnTo>
                  <a:lnTo>
                    <a:pt x="29417" y="212448"/>
                  </a:lnTo>
                  <a:lnTo>
                    <a:pt x="32377" y="177098"/>
                  </a:lnTo>
                  <a:lnTo>
                    <a:pt x="35378" y="141664"/>
                  </a:lnTo>
                  <a:lnTo>
                    <a:pt x="38338" y="106217"/>
                  </a:lnTo>
                  <a:lnTo>
                    <a:pt x="41297" y="70770"/>
                  </a:lnTo>
                  <a:lnTo>
                    <a:pt x="44285" y="35350"/>
                  </a:lnTo>
                  <a:lnTo>
                    <a:pt x="47176" y="0"/>
                  </a:lnTo>
                  <a:lnTo>
                    <a:pt x="60397" y="1134"/>
                  </a:lnTo>
                  <a:lnTo>
                    <a:pt x="112690" y="5601"/>
                  </a:lnTo>
                  <a:lnTo>
                    <a:pt x="164844" y="9820"/>
                  </a:lnTo>
                  <a:lnTo>
                    <a:pt x="217137" y="13775"/>
                  </a:lnTo>
                  <a:lnTo>
                    <a:pt x="269416" y="17426"/>
                  </a:lnTo>
                  <a:lnTo>
                    <a:pt x="321680" y="20884"/>
                  </a:lnTo>
                  <a:lnTo>
                    <a:pt x="374056" y="24106"/>
                  </a:lnTo>
                  <a:lnTo>
                    <a:pt x="426335" y="27080"/>
                  </a:lnTo>
                  <a:lnTo>
                    <a:pt x="478682" y="29804"/>
                  </a:lnTo>
                  <a:lnTo>
                    <a:pt x="530961" y="32280"/>
                  </a:lnTo>
                  <a:lnTo>
                    <a:pt x="583337" y="34507"/>
                  </a:lnTo>
                  <a:lnTo>
                    <a:pt x="635782" y="36512"/>
                  </a:lnTo>
                  <a:lnTo>
                    <a:pt x="688157" y="38227"/>
                  </a:lnTo>
                  <a:lnTo>
                    <a:pt x="740519" y="39790"/>
                  </a:lnTo>
                  <a:lnTo>
                    <a:pt x="792881" y="41035"/>
                  </a:lnTo>
                  <a:lnTo>
                    <a:pt x="845298" y="42044"/>
                  </a:lnTo>
                  <a:lnTo>
                    <a:pt x="882626" y="42598"/>
                  </a:lnTo>
                  <a:lnTo>
                    <a:pt x="893953" y="101003"/>
                  </a:lnTo>
                  <a:lnTo>
                    <a:pt x="893648" y="117364"/>
                  </a:lnTo>
                  <a:lnTo>
                    <a:pt x="891643" y="127945"/>
                  </a:lnTo>
                  <a:lnTo>
                    <a:pt x="893040" y="146450"/>
                  </a:lnTo>
                  <a:lnTo>
                    <a:pt x="892155" y="158842"/>
                  </a:lnTo>
                  <a:lnTo>
                    <a:pt x="893911" y="174691"/>
                  </a:lnTo>
                  <a:lnTo>
                    <a:pt x="893040" y="195672"/>
                  </a:lnTo>
                  <a:lnTo>
                    <a:pt x="898655" y="219944"/>
                  </a:lnTo>
                  <a:lnTo>
                    <a:pt x="907355" y="242004"/>
                  </a:lnTo>
                  <a:lnTo>
                    <a:pt x="907023" y="248296"/>
                  </a:lnTo>
                  <a:lnTo>
                    <a:pt x="909498" y="261587"/>
                  </a:lnTo>
                  <a:lnTo>
                    <a:pt x="914602" y="272582"/>
                  </a:lnTo>
                  <a:lnTo>
                    <a:pt x="925334" y="304959"/>
                  </a:lnTo>
                  <a:lnTo>
                    <a:pt x="924518" y="335511"/>
                  </a:lnTo>
                  <a:lnTo>
                    <a:pt x="926344" y="344929"/>
                  </a:lnTo>
                  <a:lnTo>
                    <a:pt x="928557" y="410762"/>
                  </a:lnTo>
                  <a:lnTo>
                    <a:pt x="929400" y="419101"/>
                  </a:lnTo>
                  <a:lnTo>
                    <a:pt x="935430" y="429253"/>
                  </a:lnTo>
                  <a:lnTo>
                    <a:pt x="932360" y="444217"/>
                  </a:lnTo>
                  <a:lnTo>
                    <a:pt x="931959" y="451976"/>
                  </a:lnTo>
                  <a:lnTo>
                    <a:pt x="932858" y="479568"/>
                  </a:lnTo>
                  <a:lnTo>
                    <a:pt x="936426" y="490383"/>
                  </a:lnTo>
                  <a:lnTo>
                    <a:pt x="939731" y="512180"/>
                  </a:lnTo>
                  <a:lnTo>
                    <a:pt x="954101" y="539287"/>
                  </a:lnTo>
                  <a:lnTo>
                    <a:pt x="956411" y="549522"/>
                  </a:lnTo>
                  <a:lnTo>
                    <a:pt x="957241" y="557778"/>
                  </a:lnTo>
                  <a:lnTo>
                    <a:pt x="961127" y="574292"/>
                  </a:lnTo>
                  <a:lnTo>
                    <a:pt x="959689" y="596351"/>
                  </a:lnTo>
                  <a:lnTo>
                    <a:pt x="961514" y="610569"/>
                  </a:lnTo>
                  <a:close/>
                </a:path>
              </a:pathLst>
            </a:custGeom>
            <a:solidFill>
              <a:schemeClr val="bg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2860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ND</a:t>
              </a:r>
            </a:p>
          </p:txBody>
        </p:sp>
        <p:sp>
          <p:nvSpPr>
            <p:cNvPr id="71" name="Freeform: Shape 455">
              <a:extLst>
                <a:ext uri="{FF2B5EF4-FFF2-40B4-BE49-F238E27FC236}">
                  <a16:creationId xmlns:a16="http://schemas.microsoft.com/office/drawing/2014/main" id="{86DEAA15-7C39-42A5-F25F-72EB6F9CB0B8}"/>
                </a:ext>
              </a:extLst>
            </p:cNvPr>
            <p:cNvSpPr/>
            <p:nvPr/>
          </p:nvSpPr>
          <p:spPr>
            <a:xfrm>
              <a:off x="5177689" y="2697095"/>
              <a:ext cx="863451" cy="571946"/>
            </a:xfrm>
            <a:custGeom>
              <a:avLst/>
              <a:gdLst>
                <a:gd name="connsiteX0" fmla="*/ 1011718 w 1024442"/>
                <a:gd name="connsiteY0" fmla="*/ 45405 h 678586"/>
                <a:gd name="connsiteX1" fmla="*/ 1007196 w 1024442"/>
                <a:gd name="connsiteY1" fmla="*/ 63758 h 678586"/>
                <a:gd name="connsiteX2" fmla="*/ 1004057 w 1024442"/>
                <a:gd name="connsiteY2" fmla="*/ 71766 h 678586"/>
                <a:gd name="connsiteX3" fmla="*/ 997764 w 1024442"/>
                <a:gd name="connsiteY3" fmla="*/ 79939 h 678586"/>
                <a:gd name="connsiteX4" fmla="*/ 978028 w 1024442"/>
                <a:gd name="connsiteY4" fmla="*/ 97601 h 678586"/>
                <a:gd name="connsiteX5" fmla="*/ 973146 w 1024442"/>
                <a:gd name="connsiteY5" fmla="*/ 103728 h 678586"/>
                <a:gd name="connsiteX6" fmla="*/ 973809 w 1024442"/>
                <a:gd name="connsiteY6" fmla="*/ 109246 h 678586"/>
                <a:gd name="connsiteX7" fmla="*/ 977682 w 1024442"/>
                <a:gd name="connsiteY7" fmla="*/ 116438 h 678586"/>
                <a:gd name="connsiteX8" fmla="*/ 987585 w 1024442"/>
                <a:gd name="connsiteY8" fmla="*/ 133034 h 678586"/>
                <a:gd name="connsiteX9" fmla="*/ 992965 w 1024442"/>
                <a:gd name="connsiteY9" fmla="*/ 139797 h 678586"/>
                <a:gd name="connsiteX10" fmla="*/ 1014595 w 1024442"/>
                <a:gd name="connsiteY10" fmla="*/ 151027 h 678586"/>
                <a:gd name="connsiteX11" fmla="*/ 1024443 w 1024442"/>
                <a:gd name="connsiteY11" fmla="*/ 164830 h 678586"/>
                <a:gd name="connsiteX12" fmla="*/ 1024166 w 1024442"/>
                <a:gd name="connsiteY12" fmla="*/ 206390 h 678586"/>
                <a:gd name="connsiteX13" fmla="*/ 1024028 w 1024442"/>
                <a:gd name="connsiteY13" fmla="*/ 247854 h 678586"/>
                <a:gd name="connsiteX14" fmla="*/ 1023751 w 1024442"/>
                <a:gd name="connsiteY14" fmla="*/ 289303 h 678586"/>
                <a:gd name="connsiteX15" fmla="*/ 1023613 w 1024442"/>
                <a:gd name="connsiteY15" fmla="*/ 330684 h 678586"/>
                <a:gd name="connsiteX16" fmla="*/ 1023336 w 1024442"/>
                <a:gd name="connsiteY16" fmla="*/ 372147 h 678586"/>
                <a:gd name="connsiteX17" fmla="*/ 1023170 w 1024442"/>
                <a:gd name="connsiteY17" fmla="*/ 413514 h 678586"/>
                <a:gd name="connsiteX18" fmla="*/ 1022921 w 1024442"/>
                <a:gd name="connsiteY18" fmla="*/ 454908 h 678586"/>
                <a:gd name="connsiteX19" fmla="*/ 1022727 w 1024442"/>
                <a:gd name="connsiteY19" fmla="*/ 496261 h 678586"/>
                <a:gd name="connsiteX20" fmla="*/ 1003240 w 1024442"/>
                <a:gd name="connsiteY20" fmla="*/ 496869 h 678586"/>
                <a:gd name="connsiteX21" fmla="*/ 1005550 w 1024442"/>
                <a:gd name="connsiteY21" fmla="*/ 508418 h 678586"/>
                <a:gd name="connsiteX22" fmla="*/ 1010764 w 1024442"/>
                <a:gd name="connsiteY22" fmla="*/ 519731 h 678586"/>
                <a:gd name="connsiteX23" fmla="*/ 1011663 w 1024442"/>
                <a:gd name="connsiteY23" fmla="*/ 526245 h 678586"/>
                <a:gd name="connsiteX24" fmla="*/ 1010598 w 1024442"/>
                <a:gd name="connsiteY24" fmla="*/ 531625 h 678586"/>
                <a:gd name="connsiteX25" fmla="*/ 1006878 w 1024442"/>
                <a:gd name="connsiteY25" fmla="*/ 536341 h 678586"/>
                <a:gd name="connsiteX26" fmla="*/ 1007708 w 1024442"/>
                <a:gd name="connsiteY26" fmla="*/ 543851 h 678586"/>
                <a:gd name="connsiteX27" fmla="*/ 1008786 w 1024442"/>
                <a:gd name="connsiteY27" fmla="*/ 545857 h 678586"/>
                <a:gd name="connsiteX28" fmla="*/ 1017541 w 1024442"/>
                <a:gd name="connsiteY28" fmla="*/ 550725 h 678586"/>
                <a:gd name="connsiteX29" fmla="*/ 1020501 w 1024442"/>
                <a:gd name="connsiteY29" fmla="*/ 557253 h 678586"/>
                <a:gd name="connsiteX30" fmla="*/ 1021345 w 1024442"/>
                <a:gd name="connsiteY30" fmla="*/ 564680 h 678586"/>
                <a:gd name="connsiteX31" fmla="*/ 1021178 w 1024442"/>
                <a:gd name="connsiteY31" fmla="*/ 570364 h 678586"/>
                <a:gd name="connsiteX32" fmla="*/ 1015785 w 1024442"/>
                <a:gd name="connsiteY32" fmla="*/ 580626 h 678586"/>
                <a:gd name="connsiteX33" fmla="*/ 1014139 w 1024442"/>
                <a:gd name="connsiteY33" fmla="*/ 594235 h 678586"/>
                <a:gd name="connsiteX34" fmla="*/ 1007403 w 1024442"/>
                <a:gd name="connsiteY34" fmla="*/ 614552 h 678586"/>
                <a:gd name="connsiteX35" fmla="*/ 1000032 w 1024442"/>
                <a:gd name="connsiteY35" fmla="*/ 626875 h 678586"/>
                <a:gd name="connsiteX36" fmla="*/ 998538 w 1024442"/>
                <a:gd name="connsiteY36" fmla="*/ 633251 h 678586"/>
                <a:gd name="connsiteX37" fmla="*/ 999216 w 1024442"/>
                <a:gd name="connsiteY37" fmla="*/ 638271 h 678586"/>
                <a:gd name="connsiteX38" fmla="*/ 1010460 w 1024442"/>
                <a:gd name="connsiteY38" fmla="*/ 651396 h 678586"/>
                <a:gd name="connsiteX39" fmla="*/ 1011027 w 1024442"/>
                <a:gd name="connsiteY39" fmla="*/ 656596 h 678586"/>
                <a:gd name="connsiteX40" fmla="*/ 1014775 w 1024442"/>
                <a:gd name="connsiteY40" fmla="*/ 663373 h 678586"/>
                <a:gd name="connsiteX41" fmla="*/ 1018136 w 1024442"/>
                <a:gd name="connsiteY41" fmla="*/ 678586 h 678586"/>
                <a:gd name="connsiteX42" fmla="*/ 1007625 w 1024442"/>
                <a:gd name="connsiteY42" fmla="*/ 676014 h 678586"/>
                <a:gd name="connsiteX43" fmla="*/ 997487 w 1024442"/>
                <a:gd name="connsiteY43" fmla="*/ 667826 h 678586"/>
                <a:gd name="connsiteX44" fmla="*/ 991775 w 1024442"/>
                <a:gd name="connsiteY44" fmla="*/ 655116 h 678586"/>
                <a:gd name="connsiteX45" fmla="*/ 974363 w 1024442"/>
                <a:gd name="connsiteY45" fmla="*/ 643208 h 678586"/>
                <a:gd name="connsiteX46" fmla="*/ 945278 w 1024442"/>
                <a:gd name="connsiteY46" fmla="*/ 632144 h 678586"/>
                <a:gd name="connsiteX47" fmla="*/ 925763 w 1024442"/>
                <a:gd name="connsiteY47" fmla="*/ 622159 h 678586"/>
                <a:gd name="connsiteX48" fmla="*/ 915791 w 1024442"/>
                <a:gd name="connsiteY48" fmla="*/ 613321 h 678586"/>
                <a:gd name="connsiteX49" fmla="*/ 891837 w 1024442"/>
                <a:gd name="connsiteY49" fmla="*/ 609186 h 678586"/>
                <a:gd name="connsiteX50" fmla="*/ 853693 w 1024442"/>
                <a:gd name="connsiteY50" fmla="*/ 609670 h 678586"/>
                <a:gd name="connsiteX51" fmla="*/ 828812 w 1024442"/>
                <a:gd name="connsiteY51" fmla="*/ 613805 h 678586"/>
                <a:gd name="connsiteX52" fmla="*/ 817264 w 1024442"/>
                <a:gd name="connsiteY52" fmla="*/ 621633 h 678586"/>
                <a:gd name="connsiteX53" fmla="*/ 793296 w 1024442"/>
                <a:gd name="connsiteY53" fmla="*/ 612574 h 678586"/>
                <a:gd name="connsiteX54" fmla="*/ 753658 w 1024442"/>
                <a:gd name="connsiteY54" fmla="*/ 584153 h 678586"/>
                <a:gd name="connsiteX55" fmla="*/ 700231 w 1024442"/>
                <a:gd name="connsiteY55" fmla="*/ 582493 h 678586"/>
                <a:gd name="connsiteX56" fmla="*/ 653471 w 1024442"/>
                <a:gd name="connsiteY56" fmla="*/ 581027 h 678586"/>
                <a:gd name="connsiteX57" fmla="*/ 606738 w 1024442"/>
                <a:gd name="connsiteY57" fmla="*/ 579284 h 678586"/>
                <a:gd name="connsiteX58" fmla="*/ 560088 w 1024442"/>
                <a:gd name="connsiteY58" fmla="*/ 577376 h 678586"/>
                <a:gd name="connsiteX59" fmla="*/ 513328 w 1024442"/>
                <a:gd name="connsiteY59" fmla="*/ 575232 h 678586"/>
                <a:gd name="connsiteX60" fmla="*/ 466581 w 1024442"/>
                <a:gd name="connsiteY60" fmla="*/ 572992 h 678586"/>
                <a:gd name="connsiteX61" fmla="*/ 419904 w 1024442"/>
                <a:gd name="connsiteY61" fmla="*/ 570613 h 678586"/>
                <a:gd name="connsiteX62" fmla="*/ 373157 w 1024442"/>
                <a:gd name="connsiteY62" fmla="*/ 567985 h 678586"/>
                <a:gd name="connsiteX63" fmla="*/ 326493 w 1024442"/>
                <a:gd name="connsiteY63" fmla="*/ 565178 h 678586"/>
                <a:gd name="connsiteX64" fmla="*/ 279830 w 1024442"/>
                <a:gd name="connsiteY64" fmla="*/ 562176 h 678586"/>
                <a:gd name="connsiteX65" fmla="*/ 233152 w 1024442"/>
                <a:gd name="connsiteY65" fmla="*/ 559037 h 678586"/>
                <a:gd name="connsiteX66" fmla="*/ 186489 w 1024442"/>
                <a:gd name="connsiteY66" fmla="*/ 555676 h 678586"/>
                <a:gd name="connsiteX67" fmla="*/ 139825 w 1024442"/>
                <a:gd name="connsiteY67" fmla="*/ 552191 h 678586"/>
                <a:gd name="connsiteX68" fmla="*/ 93244 w 1024442"/>
                <a:gd name="connsiteY68" fmla="*/ 548470 h 678586"/>
                <a:gd name="connsiteX69" fmla="*/ 46677 w 1024442"/>
                <a:gd name="connsiteY69" fmla="*/ 544667 h 678586"/>
                <a:gd name="connsiteX70" fmla="*/ 0 w 1024442"/>
                <a:gd name="connsiteY70" fmla="*/ 540629 h 678586"/>
                <a:gd name="connsiteX71" fmla="*/ 3956 w 1024442"/>
                <a:gd name="connsiteY71" fmla="*/ 494712 h 678586"/>
                <a:gd name="connsiteX72" fmla="*/ 7842 w 1024442"/>
                <a:gd name="connsiteY72" fmla="*/ 448878 h 678586"/>
                <a:gd name="connsiteX73" fmla="*/ 11825 w 1024442"/>
                <a:gd name="connsiteY73" fmla="*/ 402961 h 678586"/>
                <a:gd name="connsiteX74" fmla="*/ 15684 w 1024442"/>
                <a:gd name="connsiteY74" fmla="*/ 357044 h 678586"/>
                <a:gd name="connsiteX75" fmla="*/ 19653 w 1024442"/>
                <a:gd name="connsiteY75" fmla="*/ 311114 h 678586"/>
                <a:gd name="connsiteX76" fmla="*/ 23608 w 1024442"/>
                <a:gd name="connsiteY76" fmla="*/ 265197 h 678586"/>
                <a:gd name="connsiteX77" fmla="*/ 27564 w 1024442"/>
                <a:gd name="connsiteY77" fmla="*/ 219197 h 678586"/>
                <a:gd name="connsiteX78" fmla="*/ 31437 w 1024442"/>
                <a:gd name="connsiteY78" fmla="*/ 173184 h 678586"/>
                <a:gd name="connsiteX79" fmla="*/ 32529 w 1024442"/>
                <a:gd name="connsiteY79" fmla="*/ 173294 h 678586"/>
                <a:gd name="connsiteX80" fmla="*/ 33511 w 1024442"/>
                <a:gd name="connsiteY80" fmla="*/ 173377 h 678586"/>
                <a:gd name="connsiteX81" fmla="*/ 34576 w 1024442"/>
                <a:gd name="connsiteY81" fmla="*/ 173543 h 678586"/>
                <a:gd name="connsiteX82" fmla="*/ 35558 w 1024442"/>
                <a:gd name="connsiteY82" fmla="*/ 173626 h 678586"/>
                <a:gd name="connsiteX83" fmla="*/ 35641 w 1024442"/>
                <a:gd name="connsiteY83" fmla="*/ 173032 h 678586"/>
                <a:gd name="connsiteX84" fmla="*/ 35738 w 1024442"/>
                <a:gd name="connsiteY84" fmla="*/ 172465 h 678586"/>
                <a:gd name="connsiteX85" fmla="*/ 35821 w 1024442"/>
                <a:gd name="connsiteY85" fmla="*/ 171898 h 678586"/>
                <a:gd name="connsiteX86" fmla="*/ 35904 w 1024442"/>
                <a:gd name="connsiteY86" fmla="*/ 171317 h 678586"/>
                <a:gd name="connsiteX87" fmla="*/ 39458 w 1024442"/>
                <a:gd name="connsiteY87" fmla="*/ 128512 h 678586"/>
                <a:gd name="connsiteX88" fmla="*/ 42999 w 1024442"/>
                <a:gd name="connsiteY88" fmla="*/ 85651 h 678586"/>
                <a:gd name="connsiteX89" fmla="*/ 46664 w 1024442"/>
                <a:gd name="connsiteY89" fmla="*/ 42860 h 678586"/>
                <a:gd name="connsiteX90" fmla="*/ 50218 w 1024442"/>
                <a:gd name="connsiteY90" fmla="*/ 0 h 678586"/>
                <a:gd name="connsiteX91" fmla="*/ 80188 w 1024442"/>
                <a:gd name="connsiteY91" fmla="*/ 2559 h 678586"/>
                <a:gd name="connsiteX92" fmla="*/ 110173 w 1024442"/>
                <a:gd name="connsiteY92" fmla="*/ 5131 h 678586"/>
                <a:gd name="connsiteX93" fmla="*/ 140157 w 1024442"/>
                <a:gd name="connsiteY93" fmla="*/ 7607 h 678586"/>
                <a:gd name="connsiteX94" fmla="*/ 170127 w 1024442"/>
                <a:gd name="connsiteY94" fmla="*/ 10013 h 678586"/>
                <a:gd name="connsiteX95" fmla="*/ 200195 w 1024442"/>
                <a:gd name="connsiteY95" fmla="*/ 12309 h 678586"/>
                <a:gd name="connsiteX96" fmla="*/ 230179 w 1024442"/>
                <a:gd name="connsiteY96" fmla="*/ 14467 h 678586"/>
                <a:gd name="connsiteX97" fmla="*/ 260149 w 1024442"/>
                <a:gd name="connsiteY97" fmla="*/ 16693 h 678586"/>
                <a:gd name="connsiteX98" fmla="*/ 290230 w 1024442"/>
                <a:gd name="connsiteY98" fmla="*/ 18754 h 678586"/>
                <a:gd name="connsiteX99" fmla="*/ 320214 w 1024442"/>
                <a:gd name="connsiteY99" fmla="*/ 20746 h 678586"/>
                <a:gd name="connsiteX100" fmla="*/ 350268 w 1024442"/>
                <a:gd name="connsiteY100" fmla="*/ 22654 h 678586"/>
                <a:gd name="connsiteX101" fmla="*/ 380266 w 1024442"/>
                <a:gd name="connsiteY101" fmla="*/ 24452 h 678586"/>
                <a:gd name="connsiteX102" fmla="*/ 410319 w 1024442"/>
                <a:gd name="connsiteY102" fmla="*/ 26278 h 678586"/>
                <a:gd name="connsiteX103" fmla="*/ 440386 w 1024442"/>
                <a:gd name="connsiteY103" fmla="*/ 27924 h 678586"/>
                <a:gd name="connsiteX104" fmla="*/ 470371 w 1024442"/>
                <a:gd name="connsiteY104" fmla="*/ 29583 h 678586"/>
                <a:gd name="connsiteX105" fmla="*/ 500424 w 1024442"/>
                <a:gd name="connsiteY105" fmla="*/ 31077 h 678586"/>
                <a:gd name="connsiteX106" fmla="*/ 530519 w 1024442"/>
                <a:gd name="connsiteY106" fmla="*/ 32543 h 678586"/>
                <a:gd name="connsiteX107" fmla="*/ 560572 w 1024442"/>
                <a:gd name="connsiteY107" fmla="*/ 33954 h 678586"/>
                <a:gd name="connsiteX108" fmla="*/ 590640 w 1024442"/>
                <a:gd name="connsiteY108" fmla="*/ 35281 h 678586"/>
                <a:gd name="connsiteX109" fmla="*/ 620707 w 1024442"/>
                <a:gd name="connsiteY109" fmla="*/ 36443 h 678586"/>
                <a:gd name="connsiteX110" fmla="*/ 650760 w 1024442"/>
                <a:gd name="connsiteY110" fmla="*/ 37577 h 678586"/>
                <a:gd name="connsiteX111" fmla="*/ 680855 w 1024442"/>
                <a:gd name="connsiteY111" fmla="*/ 38656 h 678586"/>
                <a:gd name="connsiteX112" fmla="*/ 710922 w 1024442"/>
                <a:gd name="connsiteY112" fmla="*/ 39652 h 678586"/>
                <a:gd name="connsiteX113" fmla="*/ 740976 w 1024442"/>
                <a:gd name="connsiteY113" fmla="*/ 40551 h 678586"/>
                <a:gd name="connsiteX114" fmla="*/ 771029 w 1024442"/>
                <a:gd name="connsiteY114" fmla="*/ 41450 h 678586"/>
                <a:gd name="connsiteX115" fmla="*/ 801179 w 1024442"/>
                <a:gd name="connsiteY115" fmla="*/ 42196 h 678586"/>
                <a:gd name="connsiteX116" fmla="*/ 831274 w 1024442"/>
                <a:gd name="connsiteY116" fmla="*/ 42860 h 678586"/>
                <a:gd name="connsiteX117" fmla="*/ 861341 w 1024442"/>
                <a:gd name="connsiteY117" fmla="*/ 43524 h 678586"/>
                <a:gd name="connsiteX118" fmla="*/ 891381 w 1024442"/>
                <a:gd name="connsiteY118" fmla="*/ 44036 h 678586"/>
                <a:gd name="connsiteX119" fmla="*/ 921531 w 1024442"/>
                <a:gd name="connsiteY119" fmla="*/ 44506 h 678586"/>
                <a:gd name="connsiteX120" fmla="*/ 951612 w 1024442"/>
                <a:gd name="connsiteY120" fmla="*/ 44852 h 678586"/>
                <a:gd name="connsiteX121" fmla="*/ 981693 w 1024442"/>
                <a:gd name="connsiteY121" fmla="*/ 45170 h 678586"/>
                <a:gd name="connsiteX122" fmla="*/ 1011718 w 1024442"/>
                <a:gd name="connsiteY122" fmla="*/ 45405 h 67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024442" h="678586">
                  <a:moveTo>
                    <a:pt x="1011718" y="45405"/>
                  </a:moveTo>
                  <a:lnTo>
                    <a:pt x="1007196" y="63758"/>
                  </a:lnTo>
                  <a:lnTo>
                    <a:pt x="1004057" y="71766"/>
                  </a:lnTo>
                  <a:lnTo>
                    <a:pt x="997764" y="79939"/>
                  </a:lnTo>
                  <a:lnTo>
                    <a:pt x="978028" y="97601"/>
                  </a:lnTo>
                  <a:lnTo>
                    <a:pt x="973146" y="103728"/>
                  </a:lnTo>
                  <a:lnTo>
                    <a:pt x="973809" y="109246"/>
                  </a:lnTo>
                  <a:lnTo>
                    <a:pt x="977682" y="116438"/>
                  </a:lnTo>
                  <a:lnTo>
                    <a:pt x="987585" y="133034"/>
                  </a:lnTo>
                  <a:lnTo>
                    <a:pt x="992965" y="139797"/>
                  </a:lnTo>
                  <a:lnTo>
                    <a:pt x="1014595" y="151027"/>
                  </a:lnTo>
                  <a:lnTo>
                    <a:pt x="1024443" y="164830"/>
                  </a:lnTo>
                  <a:lnTo>
                    <a:pt x="1024166" y="206390"/>
                  </a:lnTo>
                  <a:lnTo>
                    <a:pt x="1024028" y="247854"/>
                  </a:lnTo>
                  <a:lnTo>
                    <a:pt x="1023751" y="289303"/>
                  </a:lnTo>
                  <a:lnTo>
                    <a:pt x="1023613" y="330684"/>
                  </a:lnTo>
                  <a:lnTo>
                    <a:pt x="1023336" y="372147"/>
                  </a:lnTo>
                  <a:lnTo>
                    <a:pt x="1023170" y="413514"/>
                  </a:lnTo>
                  <a:lnTo>
                    <a:pt x="1022921" y="454908"/>
                  </a:lnTo>
                  <a:lnTo>
                    <a:pt x="1022727" y="496261"/>
                  </a:lnTo>
                  <a:lnTo>
                    <a:pt x="1003240" y="496869"/>
                  </a:lnTo>
                  <a:lnTo>
                    <a:pt x="1005550" y="508418"/>
                  </a:lnTo>
                  <a:lnTo>
                    <a:pt x="1010764" y="519731"/>
                  </a:lnTo>
                  <a:lnTo>
                    <a:pt x="1011663" y="526245"/>
                  </a:lnTo>
                  <a:lnTo>
                    <a:pt x="1010598" y="531625"/>
                  </a:lnTo>
                  <a:lnTo>
                    <a:pt x="1006878" y="536341"/>
                  </a:lnTo>
                  <a:lnTo>
                    <a:pt x="1007708" y="543851"/>
                  </a:lnTo>
                  <a:lnTo>
                    <a:pt x="1008786" y="545857"/>
                  </a:lnTo>
                  <a:lnTo>
                    <a:pt x="1017541" y="550725"/>
                  </a:lnTo>
                  <a:lnTo>
                    <a:pt x="1020501" y="557253"/>
                  </a:lnTo>
                  <a:lnTo>
                    <a:pt x="1021345" y="564680"/>
                  </a:lnTo>
                  <a:lnTo>
                    <a:pt x="1021178" y="570364"/>
                  </a:lnTo>
                  <a:lnTo>
                    <a:pt x="1015785" y="580626"/>
                  </a:lnTo>
                  <a:lnTo>
                    <a:pt x="1014139" y="594235"/>
                  </a:lnTo>
                  <a:lnTo>
                    <a:pt x="1007403" y="614552"/>
                  </a:lnTo>
                  <a:lnTo>
                    <a:pt x="1000032" y="626875"/>
                  </a:lnTo>
                  <a:lnTo>
                    <a:pt x="998538" y="633251"/>
                  </a:lnTo>
                  <a:lnTo>
                    <a:pt x="999216" y="638271"/>
                  </a:lnTo>
                  <a:lnTo>
                    <a:pt x="1010460" y="651396"/>
                  </a:lnTo>
                  <a:lnTo>
                    <a:pt x="1011027" y="656596"/>
                  </a:lnTo>
                  <a:lnTo>
                    <a:pt x="1014775" y="663373"/>
                  </a:lnTo>
                  <a:lnTo>
                    <a:pt x="1018136" y="678586"/>
                  </a:lnTo>
                  <a:lnTo>
                    <a:pt x="1007625" y="676014"/>
                  </a:lnTo>
                  <a:lnTo>
                    <a:pt x="997487" y="667826"/>
                  </a:lnTo>
                  <a:lnTo>
                    <a:pt x="991775" y="655116"/>
                  </a:lnTo>
                  <a:lnTo>
                    <a:pt x="974363" y="643208"/>
                  </a:lnTo>
                  <a:lnTo>
                    <a:pt x="945278" y="632144"/>
                  </a:lnTo>
                  <a:lnTo>
                    <a:pt x="925763" y="622159"/>
                  </a:lnTo>
                  <a:lnTo>
                    <a:pt x="915791" y="613321"/>
                  </a:lnTo>
                  <a:lnTo>
                    <a:pt x="891837" y="609186"/>
                  </a:lnTo>
                  <a:lnTo>
                    <a:pt x="853693" y="609670"/>
                  </a:lnTo>
                  <a:lnTo>
                    <a:pt x="828812" y="613805"/>
                  </a:lnTo>
                  <a:lnTo>
                    <a:pt x="817264" y="621633"/>
                  </a:lnTo>
                  <a:lnTo>
                    <a:pt x="793296" y="612574"/>
                  </a:lnTo>
                  <a:lnTo>
                    <a:pt x="753658" y="584153"/>
                  </a:lnTo>
                  <a:lnTo>
                    <a:pt x="700231" y="582493"/>
                  </a:lnTo>
                  <a:lnTo>
                    <a:pt x="653471" y="581027"/>
                  </a:lnTo>
                  <a:lnTo>
                    <a:pt x="606738" y="579284"/>
                  </a:lnTo>
                  <a:lnTo>
                    <a:pt x="560088" y="577376"/>
                  </a:lnTo>
                  <a:lnTo>
                    <a:pt x="513328" y="575232"/>
                  </a:lnTo>
                  <a:lnTo>
                    <a:pt x="466581" y="572992"/>
                  </a:lnTo>
                  <a:lnTo>
                    <a:pt x="419904" y="570613"/>
                  </a:lnTo>
                  <a:lnTo>
                    <a:pt x="373157" y="567985"/>
                  </a:lnTo>
                  <a:lnTo>
                    <a:pt x="326493" y="565178"/>
                  </a:lnTo>
                  <a:lnTo>
                    <a:pt x="279830" y="562176"/>
                  </a:lnTo>
                  <a:lnTo>
                    <a:pt x="233152" y="559037"/>
                  </a:lnTo>
                  <a:lnTo>
                    <a:pt x="186489" y="555676"/>
                  </a:lnTo>
                  <a:lnTo>
                    <a:pt x="139825" y="552191"/>
                  </a:lnTo>
                  <a:lnTo>
                    <a:pt x="93244" y="548470"/>
                  </a:lnTo>
                  <a:lnTo>
                    <a:pt x="46677" y="544667"/>
                  </a:lnTo>
                  <a:lnTo>
                    <a:pt x="0" y="540629"/>
                  </a:lnTo>
                  <a:lnTo>
                    <a:pt x="3956" y="494712"/>
                  </a:lnTo>
                  <a:lnTo>
                    <a:pt x="7842" y="448878"/>
                  </a:lnTo>
                  <a:lnTo>
                    <a:pt x="11825" y="402961"/>
                  </a:lnTo>
                  <a:lnTo>
                    <a:pt x="15684" y="357044"/>
                  </a:lnTo>
                  <a:lnTo>
                    <a:pt x="19653" y="311114"/>
                  </a:lnTo>
                  <a:lnTo>
                    <a:pt x="23608" y="265197"/>
                  </a:lnTo>
                  <a:lnTo>
                    <a:pt x="27564" y="219197"/>
                  </a:lnTo>
                  <a:lnTo>
                    <a:pt x="31437" y="173184"/>
                  </a:lnTo>
                  <a:lnTo>
                    <a:pt x="32529" y="173294"/>
                  </a:lnTo>
                  <a:lnTo>
                    <a:pt x="33511" y="173377"/>
                  </a:lnTo>
                  <a:lnTo>
                    <a:pt x="34576" y="173543"/>
                  </a:lnTo>
                  <a:lnTo>
                    <a:pt x="35558" y="173626"/>
                  </a:lnTo>
                  <a:lnTo>
                    <a:pt x="35641" y="173032"/>
                  </a:lnTo>
                  <a:lnTo>
                    <a:pt x="35738" y="172465"/>
                  </a:lnTo>
                  <a:lnTo>
                    <a:pt x="35821" y="171898"/>
                  </a:lnTo>
                  <a:lnTo>
                    <a:pt x="35904" y="171317"/>
                  </a:lnTo>
                  <a:lnTo>
                    <a:pt x="39458" y="128512"/>
                  </a:lnTo>
                  <a:lnTo>
                    <a:pt x="42999" y="85651"/>
                  </a:lnTo>
                  <a:lnTo>
                    <a:pt x="46664" y="42860"/>
                  </a:lnTo>
                  <a:lnTo>
                    <a:pt x="50218" y="0"/>
                  </a:lnTo>
                  <a:lnTo>
                    <a:pt x="80188" y="2559"/>
                  </a:lnTo>
                  <a:lnTo>
                    <a:pt x="110173" y="5131"/>
                  </a:lnTo>
                  <a:lnTo>
                    <a:pt x="140157" y="7607"/>
                  </a:lnTo>
                  <a:lnTo>
                    <a:pt x="170127" y="10013"/>
                  </a:lnTo>
                  <a:lnTo>
                    <a:pt x="200195" y="12309"/>
                  </a:lnTo>
                  <a:lnTo>
                    <a:pt x="230179" y="14467"/>
                  </a:lnTo>
                  <a:lnTo>
                    <a:pt x="260149" y="16693"/>
                  </a:lnTo>
                  <a:lnTo>
                    <a:pt x="290230" y="18754"/>
                  </a:lnTo>
                  <a:lnTo>
                    <a:pt x="320214" y="20746"/>
                  </a:lnTo>
                  <a:lnTo>
                    <a:pt x="350268" y="22654"/>
                  </a:lnTo>
                  <a:lnTo>
                    <a:pt x="380266" y="24452"/>
                  </a:lnTo>
                  <a:lnTo>
                    <a:pt x="410319" y="26278"/>
                  </a:lnTo>
                  <a:lnTo>
                    <a:pt x="440386" y="27924"/>
                  </a:lnTo>
                  <a:lnTo>
                    <a:pt x="470371" y="29583"/>
                  </a:lnTo>
                  <a:lnTo>
                    <a:pt x="500424" y="31077"/>
                  </a:lnTo>
                  <a:lnTo>
                    <a:pt x="530519" y="32543"/>
                  </a:lnTo>
                  <a:lnTo>
                    <a:pt x="560572" y="33954"/>
                  </a:lnTo>
                  <a:lnTo>
                    <a:pt x="590640" y="35281"/>
                  </a:lnTo>
                  <a:lnTo>
                    <a:pt x="620707" y="36443"/>
                  </a:lnTo>
                  <a:lnTo>
                    <a:pt x="650760" y="37577"/>
                  </a:lnTo>
                  <a:lnTo>
                    <a:pt x="680855" y="38656"/>
                  </a:lnTo>
                  <a:lnTo>
                    <a:pt x="710922" y="39652"/>
                  </a:lnTo>
                  <a:lnTo>
                    <a:pt x="740976" y="40551"/>
                  </a:lnTo>
                  <a:lnTo>
                    <a:pt x="771029" y="41450"/>
                  </a:lnTo>
                  <a:lnTo>
                    <a:pt x="801179" y="42196"/>
                  </a:lnTo>
                  <a:lnTo>
                    <a:pt x="831274" y="42860"/>
                  </a:lnTo>
                  <a:lnTo>
                    <a:pt x="861341" y="43524"/>
                  </a:lnTo>
                  <a:lnTo>
                    <a:pt x="891381" y="44036"/>
                  </a:lnTo>
                  <a:lnTo>
                    <a:pt x="921531" y="44506"/>
                  </a:lnTo>
                  <a:lnTo>
                    <a:pt x="951612" y="44852"/>
                  </a:lnTo>
                  <a:lnTo>
                    <a:pt x="981693" y="45170"/>
                  </a:lnTo>
                  <a:lnTo>
                    <a:pt x="1011718" y="45405"/>
                  </a:lnTo>
                  <a:close/>
                </a:path>
              </a:pathLst>
            </a:custGeom>
            <a:solidFill>
              <a:schemeClr val="bg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285750" marR="0" lvl="0" indent="0" algn="l" defTabSz="914400" rtl="0" eaLnBrk="1" fontAlgn="auto" latinLnBrk="0" hangingPunct="1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SD</a:t>
              </a:r>
            </a:p>
          </p:txBody>
        </p:sp>
        <p:sp>
          <p:nvSpPr>
            <p:cNvPr id="74" name="Freeform: Shape 458">
              <a:extLst>
                <a:ext uri="{FF2B5EF4-FFF2-40B4-BE49-F238E27FC236}">
                  <a16:creationId xmlns:a16="http://schemas.microsoft.com/office/drawing/2014/main" id="{97DBF4CD-E242-EAB5-6BD9-ADD33CABA60C}"/>
                </a:ext>
              </a:extLst>
            </p:cNvPr>
            <p:cNvSpPr/>
            <p:nvPr/>
          </p:nvSpPr>
          <p:spPr>
            <a:xfrm>
              <a:off x="5151076" y="3152834"/>
              <a:ext cx="1017695" cy="505164"/>
            </a:xfrm>
            <a:custGeom>
              <a:avLst/>
              <a:gdLst>
                <a:gd name="connsiteX0" fmla="*/ 1049738 w 1207445"/>
                <a:gd name="connsiteY0" fmla="*/ 137888 h 599352"/>
                <a:gd name="connsiteX1" fmla="*/ 1053776 w 1207445"/>
                <a:gd name="connsiteY1" fmla="*/ 138857 h 599352"/>
                <a:gd name="connsiteX2" fmla="*/ 1062863 w 1207445"/>
                <a:gd name="connsiteY2" fmla="*/ 155149 h 599352"/>
                <a:gd name="connsiteX3" fmla="*/ 1066501 w 1207445"/>
                <a:gd name="connsiteY3" fmla="*/ 184137 h 599352"/>
                <a:gd name="connsiteX4" fmla="*/ 1074743 w 1207445"/>
                <a:gd name="connsiteY4" fmla="*/ 207594 h 599352"/>
                <a:gd name="connsiteX5" fmla="*/ 1087564 w 1207445"/>
                <a:gd name="connsiteY5" fmla="*/ 225352 h 599352"/>
                <a:gd name="connsiteX6" fmla="*/ 1093995 w 1207445"/>
                <a:gd name="connsiteY6" fmla="*/ 238394 h 599352"/>
                <a:gd name="connsiteX7" fmla="*/ 1094106 w 1207445"/>
                <a:gd name="connsiteY7" fmla="*/ 246651 h 599352"/>
                <a:gd name="connsiteX8" fmla="*/ 1097149 w 1207445"/>
                <a:gd name="connsiteY8" fmla="*/ 255488 h 599352"/>
                <a:gd name="connsiteX9" fmla="*/ 1103261 w 1207445"/>
                <a:gd name="connsiteY9" fmla="*/ 264893 h 599352"/>
                <a:gd name="connsiteX10" fmla="*/ 1105737 w 1207445"/>
                <a:gd name="connsiteY10" fmla="*/ 280936 h 599352"/>
                <a:gd name="connsiteX11" fmla="*/ 1104520 w 1207445"/>
                <a:gd name="connsiteY11" fmla="*/ 303549 h 599352"/>
                <a:gd name="connsiteX12" fmla="*/ 1107051 w 1207445"/>
                <a:gd name="connsiteY12" fmla="*/ 315539 h 599352"/>
                <a:gd name="connsiteX13" fmla="*/ 1113607 w 1207445"/>
                <a:gd name="connsiteY13" fmla="*/ 317033 h 599352"/>
                <a:gd name="connsiteX14" fmla="*/ 1116483 w 1207445"/>
                <a:gd name="connsiteY14" fmla="*/ 320242 h 599352"/>
                <a:gd name="connsiteX15" fmla="*/ 1115598 w 1207445"/>
                <a:gd name="connsiteY15" fmla="*/ 325124 h 599352"/>
                <a:gd name="connsiteX16" fmla="*/ 1117728 w 1207445"/>
                <a:gd name="connsiteY16" fmla="*/ 328817 h 599352"/>
                <a:gd name="connsiteX17" fmla="*/ 1123025 w 1207445"/>
                <a:gd name="connsiteY17" fmla="*/ 331154 h 599352"/>
                <a:gd name="connsiteX18" fmla="*/ 1124519 w 1207445"/>
                <a:gd name="connsiteY18" fmla="*/ 337696 h 599352"/>
                <a:gd name="connsiteX19" fmla="*/ 1122182 w 1207445"/>
                <a:gd name="connsiteY19" fmla="*/ 348345 h 599352"/>
                <a:gd name="connsiteX20" fmla="*/ 1124104 w 1207445"/>
                <a:gd name="connsiteY20" fmla="*/ 355025 h 599352"/>
                <a:gd name="connsiteX21" fmla="*/ 1130189 w 1207445"/>
                <a:gd name="connsiteY21" fmla="*/ 357764 h 599352"/>
                <a:gd name="connsiteX22" fmla="*/ 1131365 w 1207445"/>
                <a:gd name="connsiteY22" fmla="*/ 363047 h 599352"/>
                <a:gd name="connsiteX23" fmla="*/ 1127561 w 1207445"/>
                <a:gd name="connsiteY23" fmla="*/ 370806 h 599352"/>
                <a:gd name="connsiteX24" fmla="*/ 1128129 w 1207445"/>
                <a:gd name="connsiteY24" fmla="*/ 376905 h 599352"/>
                <a:gd name="connsiteX25" fmla="*/ 1133163 w 1207445"/>
                <a:gd name="connsiteY25" fmla="*/ 381372 h 599352"/>
                <a:gd name="connsiteX26" fmla="*/ 1136537 w 1207445"/>
                <a:gd name="connsiteY26" fmla="*/ 401108 h 599352"/>
                <a:gd name="connsiteX27" fmla="*/ 1138377 w 1207445"/>
                <a:gd name="connsiteY27" fmla="*/ 436140 h 599352"/>
                <a:gd name="connsiteX28" fmla="*/ 1137810 w 1207445"/>
                <a:gd name="connsiteY28" fmla="*/ 456678 h 599352"/>
                <a:gd name="connsiteX29" fmla="*/ 1134919 w 1207445"/>
                <a:gd name="connsiteY29" fmla="*/ 462625 h 599352"/>
                <a:gd name="connsiteX30" fmla="*/ 1139539 w 1207445"/>
                <a:gd name="connsiteY30" fmla="*/ 475266 h 599352"/>
                <a:gd name="connsiteX31" fmla="*/ 1148127 w 1207445"/>
                <a:gd name="connsiteY31" fmla="*/ 488903 h 599352"/>
                <a:gd name="connsiteX32" fmla="*/ 1151682 w 1207445"/>
                <a:gd name="connsiteY32" fmla="*/ 494587 h 599352"/>
                <a:gd name="connsiteX33" fmla="*/ 1159454 w 1207445"/>
                <a:gd name="connsiteY33" fmla="*/ 513770 h 599352"/>
                <a:gd name="connsiteX34" fmla="*/ 1162746 w 1207445"/>
                <a:gd name="connsiteY34" fmla="*/ 532842 h 599352"/>
                <a:gd name="connsiteX35" fmla="*/ 1170449 w 1207445"/>
                <a:gd name="connsiteY35" fmla="*/ 545151 h 599352"/>
                <a:gd name="connsiteX36" fmla="*/ 1182565 w 1207445"/>
                <a:gd name="connsiteY36" fmla="*/ 550766 h 599352"/>
                <a:gd name="connsiteX37" fmla="*/ 1190752 w 1207445"/>
                <a:gd name="connsiteY37" fmla="*/ 562909 h 599352"/>
                <a:gd name="connsiteX38" fmla="*/ 1194971 w 1207445"/>
                <a:gd name="connsiteY38" fmla="*/ 581649 h 599352"/>
                <a:gd name="connsiteX39" fmla="*/ 1205205 w 1207445"/>
                <a:gd name="connsiteY39" fmla="*/ 597264 h 599352"/>
                <a:gd name="connsiteX40" fmla="*/ 1207445 w 1207445"/>
                <a:gd name="connsiteY40" fmla="*/ 598923 h 599352"/>
                <a:gd name="connsiteX41" fmla="*/ 1181998 w 1207445"/>
                <a:gd name="connsiteY41" fmla="*/ 599172 h 599352"/>
                <a:gd name="connsiteX42" fmla="*/ 1152428 w 1207445"/>
                <a:gd name="connsiteY42" fmla="*/ 599241 h 599352"/>
                <a:gd name="connsiteX43" fmla="*/ 1122832 w 1207445"/>
                <a:gd name="connsiteY43" fmla="*/ 599352 h 599352"/>
                <a:gd name="connsiteX44" fmla="*/ 1093193 w 1207445"/>
                <a:gd name="connsiteY44" fmla="*/ 599241 h 599352"/>
                <a:gd name="connsiteX45" fmla="*/ 1063638 w 1207445"/>
                <a:gd name="connsiteY45" fmla="*/ 599172 h 599352"/>
                <a:gd name="connsiteX46" fmla="*/ 1034054 w 1207445"/>
                <a:gd name="connsiteY46" fmla="*/ 599089 h 599352"/>
                <a:gd name="connsiteX47" fmla="*/ 1004402 w 1207445"/>
                <a:gd name="connsiteY47" fmla="*/ 598813 h 599352"/>
                <a:gd name="connsiteX48" fmla="*/ 974819 w 1207445"/>
                <a:gd name="connsiteY48" fmla="*/ 598509 h 599352"/>
                <a:gd name="connsiteX49" fmla="*/ 945250 w 1207445"/>
                <a:gd name="connsiteY49" fmla="*/ 598191 h 599352"/>
                <a:gd name="connsiteX50" fmla="*/ 915583 w 1207445"/>
                <a:gd name="connsiteY50" fmla="*/ 597762 h 599352"/>
                <a:gd name="connsiteX51" fmla="*/ 886014 w 1207445"/>
                <a:gd name="connsiteY51" fmla="*/ 597278 h 599352"/>
                <a:gd name="connsiteX52" fmla="*/ 856459 w 1207445"/>
                <a:gd name="connsiteY52" fmla="*/ 596683 h 599352"/>
                <a:gd name="connsiteX53" fmla="*/ 826779 w 1207445"/>
                <a:gd name="connsiteY53" fmla="*/ 596033 h 599352"/>
                <a:gd name="connsiteX54" fmla="*/ 797223 w 1207445"/>
                <a:gd name="connsiteY54" fmla="*/ 595369 h 599352"/>
                <a:gd name="connsiteX55" fmla="*/ 767640 w 1207445"/>
                <a:gd name="connsiteY55" fmla="*/ 594622 h 599352"/>
                <a:gd name="connsiteX56" fmla="*/ 738085 w 1207445"/>
                <a:gd name="connsiteY56" fmla="*/ 593806 h 599352"/>
                <a:gd name="connsiteX57" fmla="*/ 708529 w 1207445"/>
                <a:gd name="connsiteY57" fmla="*/ 592893 h 599352"/>
                <a:gd name="connsiteX58" fmla="*/ 678946 w 1207445"/>
                <a:gd name="connsiteY58" fmla="*/ 591898 h 599352"/>
                <a:gd name="connsiteX59" fmla="*/ 649363 w 1207445"/>
                <a:gd name="connsiteY59" fmla="*/ 590833 h 599352"/>
                <a:gd name="connsiteX60" fmla="*/ 619808 w 1207445"/>
                <a:gd name="connsiteY60" fmla="*/ 589754 h 599352"/>
                <a:gd name="connsiteX61" fmla="*/ 590114 w 1207445"/>
                <a:gd name="connsiteY61" fmla="*/ 588592 h 599352"/>
                <a:gd name="connsiteX62" fmla="*/ 560586 w 1207445"/>
                <a:gd name="connsiteY62" fmla="*/ 587375 h 599352"/>
                <a:gd name="connsiteX63" fmla="*/ 531003 w 1207445"/>
                <a:gd name="connsiteY63" fmla="*/ 586047 h 599352"/>
                <a:gd name="connsiteX64" fmla="*/ 501516 w 1207445"/>
                <a:gd name="connsiteY64" fmla="*/ 584637 h 599352"/>
                <a:gd name="connsiteX65" fmla="*/ 471933 w 1207445"/>
                <a:gd name="connsiteY65" fmla="*/ 583157 h 599352"/>
                <a:gd name="connsiteX66" fmla="*/ 442378 w 1207445"/>
                <a:gd name="connsiteY66" fmla="*/ 581663 h 599352"/>
                <a:gd name="connsiteX67" fmla="*/ 412794 w 1207445"/>
                <a:gd name="connsiteY67" fmla="*/ 580100 h 599352"/>
                <a:gd name="connsiteX68" fmla="*/ 383212 w 1207445"/>
                <a:gd name="connsiteY68" fmla="*/ 578441 h 599352"/>
                <a:gd name="connsiteX69" fmla="*/ 353642 w 1207445"/>
                <a:gd name="connsiteY69" fmla="*/ 576712 h 599352"/>
                <a:gd name="connsiteX70" fmla="*/ 324170 w 1207445"/>
                <a:gd name="connsiteY70" fmla="*/ 574886 h 599352"/>
                <a:gd name="connsiteX71" fmla="*/ 294586 w 1207445"/>
                <a:gd name="connsiteY71" fmla="*/ 573088 h 599352"/>
                <a:gd name="connsiteX72" fmla="*/ 265100 w 1207445"/>
                <a:gd name="connsiteY72" fmla="*/ 571083 h 599352"/>
                <a:gd name="connsiteX73" fmla="*/ 266580 w 1207445"/>
                <a:gd name="connsiteY73" fmla="*/ 548221 h 599352"/>
                <a:gd name="connsiteX74" fmla="*/ 268074 w 1207445"/>
                <a:gd name="connsiteY74" fmla="*/ 525346 h 599352"/>
                <a:gd name="connsiteX75" fmla="*/ 269540 w 1207445"/>
                <a:gd name="connsiteY75" fmla="*/ 502471 h 599352"/>
                <a:gd name="connsiteX76" fmla="*/ 271103 w 1207445"/>
                <a:gd name="connsiteY76" fmla="*/ 479595 h 599352"/>
                <a:gd name="connsiteX77" fmla="*/ 272582 w 1207445"/>
                <a:gd name="connsiteY77" fmla="*/ 456706 h 599352"/>
                <a:gd name="connsiteX78" fmla="*/ 274076 w 1207445"/>
                <a:gd name="connsiteY78" fmla="*/ 433761 h 599352"/>
                <a:gd name="connsiteX79" fmla="*/ 275639 w 1207445"/>
                <a:gd name="connsiteY79" fmla="*/ 410886 h 599352"/>
                <a:gd name="connsiteX80" fmla="*/ 277119 w 1207445"/>
                <a:gd name="connsiteY80" fmla="*/ 388024 h 599352"/>
                <a:gd name="connsiteX81" fmla="*/ 242432 w 1207445"/>
                <a:gd name="connsiteY81" fmla="*/ 385618 h 599352"/>
                <a:gd name="connsiteX82" fmla="*/ 207815 w 1207445"/>
                <a:gd name="connsiteY82" fmla="*/ 383211 h 599352"/>
                <a:gd name="connsiteX83" fmla="*/ 173128 w 1207445"/>
                <a:gd name="connsiteY83" fmla="*/ 380653 h 599352"/>
                <a:gd name="connsiteX84" fmla="*/ 138511 w 1207445"/>
                <a:gd name="connsiteY84" fmla="*/ 378011 h 599352"/>
                <a:gd name="connsiteX85" fmla="*/ 103907 w 1207445"/>
                <a:gd name="connsiteY85" fmla="*/ 375273 h 599352"/>
                <a:gd name="connsiteX86" fmla="*/ 69304 w 1207445"/>
                <a:gd name="connsiteY86" fmla="*/ 372396 h 599352"/>
                <a:gd name="connsiteX87" fmla="*/ 34617 w 1207445"/>
                <a:gd name="connsiteY87" fmla="*/ 369506 h 599352"/>
                <a:gd name="connsiteX88" fmla="*/ 0 w 1207445"/>
                <a:gd name="connsiteY88" fmla="*/ 366546 h 599352"/>
                <a:gd name="connsiteX89" fmla="*/ 3969 w 1207445"/>
                <a:gd name="connsiteY89" fmla="*/ 320698 h 599352"/>
                <a:gd name="connsiteX90" fmla="*/ 7939 w 1207445"/>
                <a:gd name="connsiteY90" fmla="*/ 274961 h 599352"/>
                <a:gd name="connsiteX91" fmla="*/ 11811 w 1207445"/>
                <a:gd name="connsiteY91" fmla="*/ 229100 h 599352"/>
                <a:gd name="connsiteX92" fmla="*/ 15766 w 1207445"/>
                <a:gd name="connsiteY92" fmla="*/ 183349 h 599352"/>
                <a:gd name="connsiteX93" fmla="*/ 19639 w 1207445"/>
                <a:gd name="connsiteY93" fmla="*/ 137501 h 599352"/>
                <a:gd name="connsiteX94" fmla="*/ 23608 w 1207445"/>
                <a:gd name="connsiteY94" fmla="*/ 91667 h 599352"/>
                <a:gd name="connsiteX95" fmla="*/ 27578 w 1207445"/>
                <a:gd name="connsiteY95" fmla="*/ 45847 h 599352"/>
                <a:gd name="connsiteX96" fmla="*/ 31450 w 1207445"/>
                <a:gd name="connsiteY96" fmla="*/ 0 h 599352"/>
                <a:gd name="connsiteX97" fmla="*/ 78128 w 1207445"/>
                <a:gd name="connsiteY97" fmla="*/ 4038 h 599352"/>
                <a:gd name="connsiteX98" fmla="*/ 124694 w 1207445"/>
                <a:gd name="connsiteY98" fmla="*/ 7842 h 599352"/>
                <a:gd name="connsiteX99" fmla="*/ 171275 w 1207445"/>
                <a:gd name="connsiteY99" fmla="*/ 11562 h 599352"/>
                <a:gd name="connsiteX100" fmla="*/ 217939 w 1207445"/>
                <a:gd name="connsiteY100" fmla="*/ 15047 h 599352"/>
                <a:gd name="connsiteX101" fmla="*/ 264602 w 1207445"/>
                <a:gd name="connsiteY101" fmla="*/ 18408 h 599352"/>
                <a:gd name="connsiteX102" fmla="*/ 311280 w 1207445"/>
                <a:gd name="connsiteY102" fmla="*/ 21548 h 599352"/>
                <a:gd name="connsiteX103" fmla="*/ 357944 w 1207445"/>
                <a:gd name="connsiteY103" fmla="*/ 24549 h 599352"/>
                <a:gd name="connsiteX104" fmla="*/ 404607 w 1207445"/>
                <a:gd name="connsiteY104" fmla="*/ 27356 h 599352"/>
                <a:gd name="connsiteX105" fmla="*/ 451354 w 1207445"/>
                <a:gd name="connsiteY105" fmla="*/ 29984 h 599352"/>
                <a:gd name="connsiteX106" fmla="*/ 498031 w 1207445"/>
                <a:gd name="connsiteY106" fmla="*/ 32363 h 599352"/>
                <a:gd name="connsiteX107" fmla="*/ 544778 w 1207445"/>
                <a:gd name="connsiteY107" fmla="*/ 34604 h 599352"/>
                <a:gd name="connsiteX108" fmla="*/ 591538 w 1207445"/>
                <a:gd name="connsiteY108" fmla="*/ 36747 h 599352"/>
                <a:gd name="connsiteX109" fmla="*/ 638188 w 1207445"/>
                <a:gd name="connsiteY109" fmla="*/ 38656 h 599352"/>
                <a:gd name="connsiteX110" fmla="*/ 684921 w 1207445"/>
                <a:gd name="connsiteY110" fmla="*/ 40398 h 599352"/>
                <a:gd name="connsiteX111" fmla="*/ 731681 w 1207445"/>
                <a:gd name="connsiteY111" fmla="*/ 41864 h 599352"/>
                <a:gd name="connsiteX112" fmla="*/ 785108 w 1207445"/>
                <a:gd name="connsiteY112" fmla="*/ 43524 h 599352"/>
                <a:gd name="connsiteX113" fmla="*/ 824746 w 1207445"/>
                <a:gd name="connsiteY113" fmla="*/ 71945 h 599352"/>
                <a:gd name="connsiteX114" fmla="*/ 848714 w 1207445"/>
                <a:gd name="connsiteY114" fmla="*/ 81004 h 599352"/>
                <a:gd name="connsiteX115" fmla="*/ 860262 w 1207445"/>
                <a:gd name="connsiteY115" fmla="*/ 73176 h 599352"/>
                <a:gd name="connsiteX116" fmla="*/ 885143 w 1207445"/>
                <a:gd name="connsiteY116" fmla="*/ 69041 h 599352"/>
                <a:gd name="connsiteX117" fmla="*/ 923287 w 1207445"/>
                <a:gd name="connsiteY117" fmla="*/ 68557 h 599352"/>
                <a:gd name="connsiteX118" fmla="*/ 947241 w 1207445"/>
                <a:gd name="connsiteY118" fmla="*/ 72692 h 599352"/>
                <a:gd name="connsiteX119" fmla="*/ 957213 w 1207445"/>
                <a:gd name="connsiteY119" fmla="*/ 81530 h 599352"/>
                <a:gd name="connsiteX120" fmla="*/ 976728 w 1207445"/>
                <a:gd name="connsiteY120" fmla="*/ 91515 h 599352"/>
                <a:gd name="connsiteX121" fmla="*/ 1005813 w 1207445"/>
                <a:gd name="connsiteY121" fmla="*/ 102580 h 599352"/>
                <a:gd name="connsiteX122" fmla="*/ 1023225 w 1207445"/>
                <a:gd name="connsiteY122" fmla="*/ 114488 h 599352"/>
                <a:gd name="connsiteX123" fmla="*/ 1028937 w 1207445"/>
                <a:gd name="connsiteY123" fmla="*/ 127198 h 599352"/>
                <a:gd name="connsiteX124" fmla="*/ 1039075 w 1207445"/>
                <a:gd name="connsiteY124" fmla="*/ 135385 h 599352"/>
                <a:gd name="connsiteX125" fmla="*/ 1049738 w 1207445"/>
                <a:gd name="connsiteY125" fmla="*/ 137888 h 59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207445" h="599352">
                  <a:moveTo>
                    <a:pt x="1049738" y="137888"/>
                  </a:moveTo>
                  <a:lnTo>
                    <a:pt x="1053776" y="138857"/>
                  </a:lnTo>
                  <a:lnTo>
                    <a:pt x="1062863" y="155149"/>
                  </a:lnTo>
                  <a:lnTo>
                    <a:pt x="1066501" y="184137"/>
                  </a:lnTo>
                  <a:lnTo>
                    <a:pt x="1074743" y="207594"/>
                  </a:lnTo>
                  <a:lnTo>
                    <a:pt x="1087564" y="225352"/>
                  </a:lnTo>
                  <a:lnTo>
                    <a:pt x="1093995" y="238394"/>
                  </a:lnTo>
                  <a:lnTo>
                    <a:pt x="1094106" y="246651"/>
                  </a:lnTo>
                  <a:lnTo>
                    <a:pt x="1097149" y="255488"/>
                  </a:lnTo>
                  <a:lnTo>
                    <a:pt x="1103261" y="264893"/>
                  </a:lnTo>
                  <a:lnTo>
                    <a:pt x="1105737" y="280936"/>
                  </a:lnTo>
                  <a:lnTo>
                    <a:pt x="1104520" y="303549"/>
                  </a:lnTo>
                  <a:lnTo>
                    <a:pt x="1107051" y="315539"/>
                  </a:lnTo>
                  <a:lnTo>
                    <a:pt x="1113607" y="317033"/>
                  </a:lnTo>
                  <a:lnTo>
                    <a:pt x="1116483" y="320242"/>
                  </a:lnTo>
                  <a:lnTo>
                    <a:pt x="1115598" y="325124"/>
                  </a:lnTo>
                  <a:lnTo>
                    <a:pt x="1117728" y="328817"/>
                  </a:lnTo>
                  <a:lnTo>
                    <a:pt x="1123025" y="331154"/>
                  </a:lnTo>
                  <a:lnTo>
                    <a:pt x="1124519" y="337696"/>
                  </a:lnTo>
                  <a:lnTo>
                    <a:pt x="1122182" y="348345"/>
                  </a:lnTo>
                  <a:lnTo>
                    <a:pt x="1124104" y="355025"/>
                  </a:lnTo>
                  <a:lnTo>
                    <a:pt x="1130189" y="357764"/>
                  </a:lnTo>
                  <a:lnTo>
                    <a:pt x="1131365" y="363047"/>
                  </a:lnTo>
                  <a:lnTo>
                    <a:pt x="1127561" y="370806"/>
                  </a:lnTo>
                  <a:lnTo>
                    <a:pt x="1128129" y="376905"/>
                  </a:lnTo>
                  <a:lnTo>
                    <a:pt x="1133163" y="381372"/>
                  </a:lnTo>
                  <a:lnTo>
                    <a:pt x="1136537" y="401108"/>
                  </a:lnTo>
                  <a:lnTo>
                    <a:pt x="1138377" y="436140"/>
                  </a:lnTo>
                  <a:lnTo>
                    <a:pt x="1137810" y="456678"/>
                  </a:lnTo>
                  <a:lnTo>
                    <a:pt x="1134919" y="462625"/>
                  </a:lnTo>
                  <a:lnTo>
                    <a:pt x="1139539" y="475266"/>
                  </a:lnTo>
                  <a:lnTo>
                    <a:pt x="1148127" y="488903"/>
                  </a:lnTo>
                  <a:lnTo>
                    <a:pt x="1151682" y="494587"/>
                  </a:lnTo>
                  <a:lnTo>
                    <a:pt x="1159454" y="513770"/>
                  </a:lnTo>
                  <a:lnTo>
                    <a:pt x="1162746" y="532842"/>
                  </a:lnTo>
                  <a:lnTo>
                    <a:pt x="1170449" y="545151"/>
                  </a:lnTo>
                  <a:lnTo>
                    <a:pt x="1182565" y="550766"/>
                  </a:lnTo>
                  <a:lnTo>
                    <a:pt x="1190752" y="562909"/>
                  </a:lnTo>
                  <a:lnTo>
                    <a:pt x="1194971" y="581649"/>
                  </a:lnTo>
                  <a:lnTo>
                    <a:pt x="1205205" y="597264"/>
                  </a:lnTo>
                  <a:lnTo>
                    <a:pt x="1207445" y="598923"/>
                  </a:lnTo>
                  <a:lnTo>
                    <a:pt x="1181998" y="599172"/>
                  </a:lnTo>
                  <a:lnTo>
                    <a:pt x="1152428" y="599241"/>
                  </a:lnTo>
                  <a:lnTo>
                    <a:pt x="1122832" y="599352"/>
                  </a:lnTo>
                  <a:lnTo>
                    <a:pt x="1093193" y="599241"/>
                  </a:lnTo>
                  <a:lnTo>
                    <a:pt x="1063638" y="599172"/>
                  </a:lnTo>
                  <a:lnTo>
                    <a:pt x="1034054" y="599089"/>
                  </a:lnTo>
                  <a:lnTo>
                    <a:pt x="1004402" y="598813"/>
                  </a:lnTo>
                  <a:lnTo>
                    <a:pt x="974819" y="598509"/>
                  </a:lnTo>
                  <a:lnTo>
                    <a:pt x="945250" y="598191"/>
                  </a:lnTo>
                  <a:lnTo>
                    <a:pt x="915583" y="597762"/>
                  </a:lnTo>
                  <a:lnTo>
                    <a:pt x="886014" y="597278"/>
                  </a:lnTo>
                  <a:lnTo>
                    <a:pt x="856459" y="596683"/>
                  </a:lnTo>
                  <a:lnTo>
                    <a:pt x="826779" y="596033"/>
                  </a:lnTo>
                  <a:lnTo>
                    <a:pt x="797223" y="595369"/>
                  </a:lnTo>
                  <a:lnTo>
                    <a:pt x="767640" y="594622"/>
                  </a:lnTo>
                  <a:lnTo>
                    <a:pt x="738085" y="593806"/>
                  </a:lnTo>
                  <a:lnTo>
                    <a:pt x="708529" y="592893"/>
                  </a:lnTo>
                  <a:lnTo>
                    <a:pt x="678946" y="591898"/>
                  </a:lnTo>
                  <a:lnTo>
                    <a:pt x="649363" y="590833"/>
                  </a:lnTo>
                  <a:lnTo>
                    <a:pt x="619808" y="589754"/>
                  </a:lnTo>
                  <a:lnTo>
                    <a:pt x="590114" y="588592"/>
                  </a:lnTo>
                  <a:lnTo>
                    <a:pt x="560586" y="587375"/>
                  </a:lnTo>
                  <a:lnTo>
                    <a:pt x="531003" y="586047"/>
                  </a:lnTo>
                  <a:lnTo>
                    <a:pt x="501516" y="584637"/>
                  </a:lnTo>
                  <a:lnTo>
                    <a:pt x="471933" y="583157"/>
                  </a:lnTo>
                  <a:lnTo>
                    <a:pt x="442378" y="581663"/>
                  </a:lnTo>
                  <a:lnTo>
                    <a:pt x="412794" y="580100"/>
                  </a:lnTo>
                  <a:lnTo>
                    <a:pt x="383212" y="578441"/>
                  </a:lnTo>
                  <a:lnTo>
                    <a:pt x="353642" y="576712"/>
                  </a:lnTo>
                  <a:lnTo>
                    <a:pt x="324170" y="574886"/>
                  </a:lnTo>
                  <a:lnTo>
                    <a:pt x="294586" y="573088"/>
                  </a:lnTo>
                  <a:lnTo>
                    <a:pt x="265100" y="571083"/>
                  </a:lnTo>
                  <a:lnTo>
                    <a:pt x="266580" y="548221"/>
                  </a:lnTo>
                  <a:lnTo>
                    <a:pt x="268074" y="525346"/>
                  </a:lnTo>
                  <a:lnTo>
                    <a:pt x="269540" y="502471"/>
                  </a:lnTo>
                  <a:lnTo>
                    <a:pt x="271103" y="479595"/>
                  </a:lnTo>
                  <a:lnTo>
                    <a:pt x="272582" y="456706"/>
                  </a:lnTo>
                  <a:lnTo>
                    <a:pt x="274076" y="433761"/>
                  </a:lnTo>
                  <a:lnTo>
                    <a:pt x="275639" y="410886"/>
                  </a:lnTo>
                  <a:lnTo>
                    <a:pt x="277119" y="388024"/>
                  </a:lnTo>
                  <a:lnTo>
                    <a:pt x="242432" y="385618"/>
                  </a:lnTo>
                  <a:lnTo>
                    <a:pt x="207815" y="383211"/>
                  </a:lnTo>
                  <a:lnTo>
                    <a:pt x="173128" y="380653"/>
                  </a:lnTo>
                  <a:lnTo>
                    <a:pt x="138511" y="378011"/>
                  </a:lnTo>
                  <a:lnTo>
                    <a:pt x="103907" y="375273"/>
                  </a:lnTo>
                  <a:lnTo>
                    <a:pt x="69304" y="372396"/>
                  </a:lnTo>
                  <a:lnTo>
                    <a:pt x="34617" y="369506"/>
                  </a:lnTo>
                  <a:lnTo>
                    <a:pt x="0" y="366546"/>
                  </a:lnTo>
                  <a:lnTo>
                    <a:pt x="3969" y="320698"/>
                  </a:lnTo>
                  <a:lnTo>
                    <a:pt x="7939" y="274961"/>
                  </a:lnTo>
                  <a:lnTo>
                    <a:pt x="11811" y="229100"/>
                  </a:lnTo>
                  <a:lnTo>
                    <a:pt x="15766" y="183349"/>
                  </a:lnTo>
                  <a:lnTo>
                    <a:pt x="19639" y="137501"/>
                  </a:lnTo>
                  <a:lnTo>
                    <a:pt x="23608" y="91667"/>
                  </a:lnTo>
                  <a:lnTo>
                    <a:pt x="27578" y="45847"/>
                  </a:lnTo>
                  <a:lnTo>
                    <a:pt x="31450" y="0"/>
                  </a:lnTo>
                  <a:lnTo>
                    <a:pt x="78128" y="4038"/>
                  </a:lnTo>
                  <a:lnTo>
                    <a:pt x="124694" y="7842"/>
                  </a:lnTo>
                  <a:lnTo>
                    <a:pt x="171275" y="11562"/>
                  </a:lnTo>
                  <a:lnTo>
                    <a:pt x="217939" y="15047"/>
                  </a:lnTo>
                  <a:lnTo>
                    <a:pt x="264602" y="18408"/>
                  </a:lnTo>
                  <a:lnTo>
                    <a:pt x="311280" y="21548"/>
                  </a:lnTo>
                  <a:lnTo>
                    <a:pt x="357944" y="24549"/>
                  </a:lnTo>
                  <a:lnTo>
                    <a:pt x="404607" y="27356"/>
                  </a:lnTo>
                  <a:lnTo>
                    <a:pt x="451354" y="29984"/>
                  </a:lnTo>
                  <a:lnTo>
                    <a:pt x="498031" y="32363"/>
                  </a:lnTo>
                  <a:lnTo>
                    <a:pt x="544778" y="34604"/>
                  </a:lnTo>
                  <a:lnTo>
                    <a:pt x="591538" y="36747"/>
                  </a:lnTo>
                  <a:lnTo>
                    <a:pt x="638188" y="38656"/>
                  </a:lnTo>
                  <a:lnTo>
                    <a:pt x="684921" y="40398"/>
                  </a:lnTo>
                  <a:lnTo>
                    <a:pt x="731681" y="41864"/>
                  </a:lnTo>
                  <a:lnTo>
                    <a:pt x="785108" y="43524"/>
                  </a:lnTo>
                  <a:lnTo>
                    <a:pt x="824746" y="71945"/>
                  </a:lnTo>
                  <a:lnTo>
                    <a:pt x="848714" y="81004"/>
                  </a:lnTo>
                  <a:lnTo>
                    <a:pt x="860262" y="73176"/>
                  </a:lnTo>
                  <a:lnTo>
                    <a:pt x="885143" y="69041"/>
                  </a:lnTo>
                  <a:lnTo>
                    <a:pt x="923287" y="68557"/>
                  </a:lnTo>
                  <a:lnTo>
                    <a:pt x="947241" y="72692"/>
                  </a:lnTo>
                  <a:lnTo>
                    <a:pt x="957213" y="81530"/>
                  </a:lnTo>
                  <a:lnTo>
                    <a:pt x="976728" y="91515"/>
                  </a:lnTo>
                  <a:lnTo>
                    <a:pt x="1005813" y="102580"/>
                  </a:lnTo>
                  <a:lnTo>
                    <a:pt x="1023225" y="114488"/>
                  </a:lnTo>
                  <a:lnTo>
                    <a:pt x="1028937" y="127198"/>
                  </a:lnTo>
                  <a:lnTo>
                    <a:pt x="1039075" y="135385"/>
                  </a:lnTo>
                  <a:lnTo>
                    <a:pt x="1049738" y="137888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34290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</a:t>
              </a:r>
            </a:p>
          </p:txBody>
        </p:sp>
        <p:sp>
          <p:nvSpPr>
            <p:cNvPr id="75" name="Freeform: Shape 466">
              <a:extLst>
                <a:ext uri="{FF2B5EF4-FFF2-40B4-BE49-F238E27FC236}">
                  <a16:creationId xmlns:a16="http://schemas.microsoft.com/office/drawing/2014/main" id="{B7E1A1B1-B259-AF2C-DA22-2B0A099DEC7F}"/>
                </a:ext>
              </a:extLst>
            </p:cNvPr>
            <p:cNvSpPr/>
            <p:nvPr/>
          </p:nvSpPr>
          <p:spPr>
            <a:xfrm>
              <a:off x="4477307" y="3393478"/>
              <a:ext cx="907595" cy="703879"/>
            </a:xfrm>
            <a:custGeom>
              <a:avLst/>
              <a:gdLst>
                <a:gd name="connsiteX0" fmla="*/ 1064578 w 1076817"/>
                <a:gd name="connsiteY0" fmla="*/ 285555 h 835118"/>
                <a:gd name="connsiteX1" fmla="*/ 1062351 w 1076817"/>
                <a:gd name="connsiteY1" fmla="*/ 319924 h 835118"/>
                <a:gd name="connsiteX2" fmla="*/ 1060222 w 1076817"/>
                <a:gd name="connsiteY2" fmla="*/ 354292 h 835118"/>
                <a:gd name="connsiteX3" fmla="*/ 1057967 w 1076817"/>
                <a:gd name="connsiteY3" fmla="*/ 388647 h 835118"/>
                <a:gd name="connsiteX4" fmla="*/ 1055837 w 1076817"/>
                <a:gd name="connsiteY4" fmla="*/ 422988 h 835118"/>
                <a:gd name="connsiteX5" fmla="*/ 1053680 w 1076817"/>
                <a:gd name="connsiteY5" fmla="*/ 457342 h 835118"/>
                <a:gd name="connsiteX6" fmla="*/ 1051550 w 1076817"/>
                <a:gd name="connsiteY6" fmla="*/ 491669 h 835118"/>
                <a:gd name="connsiteX7" fmla="*/ 1049323 w 1076817"/>
                <a:gd name="connsiteY7" fmla="*/ 526037 h 835118"/>
                <a:gd name="connsiteX8" fmla="*/ 1047166 w 1076817"/>
                <a:gd name="connsiteY8" fmla="*/ 560378 h 835118"/>
                <a:gd name="connsiteX9" fmla="*/ 1045022 w 1076817"/>
                <a:gd name="connsiteY9" fmla="*/ 594733 h 835118"/>
                <a:gd name="connsiteX10" fmla="*/ 1042795 w 1076817"/>
                <a:gd name="connsiteY10" fmla="*/ 629115 h 835118"/>
                <a:gd name="connsiteX11" fmla="*/ 1040651 w 1076817"/>
                <a:gd name="connsiteY11" fmla="*/ 663345 h 835118"/>
                <a:gd name="connsiteX12" fmla="*/ 1038522 w 1076817"/>
                <a:gd name="connsiteY12" fmla="*/ 697727 h 835118"/>
                <a:gd name="connsiteX13" fmla="*/ 1036281 w 1076817"/>
                <a:gd name="connsiteY13" fmla="*/ 732082 h 835118"/>
                <a:gd name="connsiteX14" fmla="*/ 1034137 w 1076817"/>
                <a:gd name="connsiteY14" fmla="*/ 766437 h 835118"/>
                <a:gd name="connsiteX15" fmla="*/ 1032008 w 1076817"/>
                <a:gd name="connsiteY15" fmla="*/ 800791 h 835118"/>
                <a:gd name="connsiteX16" fmla="*/ 1029850 w 1076817"/>
                <a:gd name="connsiteY16" fmla="*/ 835118 h 835118"/>
                <a:gd name="connsiteX17" fmla="*/ 993518 w 1076817"/>
                <a:gd name="connsiteY17" fmla="*/ 832657 h 835118"/>
                <a:gd name="connsiteX18" fmla="*/ 957254 w 1076817"/>
                <a:gd name="connsiteY18" fmla="*/ 830167 h 835118"/>
                <a:gd name="connsiteX19" fmla="*/ 921005 w 1076817"/>
                <a:gd name="connsiteY19" fmla="*/ 827470 h 835118"/>
                <a:gd name="connsiteX20" fmla="*/ 884659 w 1076817"/>
                <a:gd name="connsiteY20" fmla="*/ 824718 h 835118"/>
                <a:gd name="connsiteX21" fmla="*/ 829241 w 1076817"/>
                <a:gd name="connsiteY21" fmla="*/ 820375 h 835118"/>
                <a:gd name="connsiteX22" fmla="*/ 773808 w 1076817"/>
                <a:gd name="connsiteY22" fmla="*/ 815728 h 835118"/>
                <a:gd name="connsiteX23" fmla="*/ 718307 w 1076817"/>
                <a:gd name="connsiteY23" fmla="*/ 810860 h 835118"/>
                <a:gd name="connsiteX24" fmla="*/ 662958 w 1076817"/>
                <a:gd name="connsiteY24" fmla="*/ 805812 h 835118"/>
                <a:gd name="connsiteX25" fmla="*/ 607540 w 1076817"/>
                <a:gd name="connsiteY25" fmla="*/ 800432 h 835118"/>
                <a:gd name="connsiteX26" fmla="*/ 552205 w 1076817"/>
                <a:gd name="connsiteY26" fmla="*/ 794927 h 835118"/>
                <a:gd name="connsiteX27" fmla="*/ 496786 w 1076817"/>
                <a:gd name="connsiteY27" fmla="*/ 789146 h 835118"/>
                <a:gd name="connsiteX28" fmla="*/ 441520 w 1076817"/>
                <a:gd name="connsiteY28" fmla="*/ 783089 h 835118"/>
                <a:gd name="connsiteX29" fmla="*/ 386185 w 1076817"/>
                <a:gd name="connsiteY29" fmla="*/ 776906 h 835118"/>
                <a:gd name="connsiteX30" fmla="*/ 330947 w 1076817"/>
                <a:gd name="connsiteY30" fmla="*/ 770392 h 835118"/>
                <a:gd name="connsiteX31" fmla="*/ 275667 w 1076817"/>
                <a:gd name="connsiteY31" fmla="*/ 763726 h 835118"/>
                <a:gd name="connsiteX32" fmla="*/ 220511 w 1076817"/>
                <a:gd name="connsiteY32" fmla="*/ 756783 h 835118"/>
                <a:gd name="connsiteX33" fmla="*/ 165342 w 1076817"/>
                <a:gd name="connsiteY33" fmla="*/ 749674 h 835118"/>
                <a:gd name="connsiteX34" fmla="*/ 110186 w 1076817"/>
                <a:gd name="connsiteY34" fmla="*/ 742220 h 835118"/>
                <a:gd name="connsiteX35" fmla="*/ 55086 w 1076817"/>
                <a:gd name="connsiteY35" fmla="*/ 734627 h 835118"/>
                <a:gd name="connsiteX36" fmla="*/ 0 w 1076817"/>
                <a:gd name="connsiteY36" fmla="*/ 726771 h 835118"/>
                <a:gd name="connsiteX37" fmla="*/ 6542 w 1076817"/>
                <a:gd name="connsiteY37" fmla="*/ 681339 h 835118"/>
                <a:gd name="connsiteX38" fmla="*/ 13166 w 1076817"/>
                <a:gd name="connsiteY38" fmla="*/ 635934 h 835118"/>
                <a:gd name="connsiteX39" fmla="*/ 19667 w 1076817"/>
                <a:gd name="connsiteY39" fmla="*/ 590528 h 835118"/>
                <a:gd name="connsiteX40" fmla="*/ 26292 w 1076817"/>
                <a:gd name="connsiteY40" fmla="*/ 545068 h 835118"/>
                <a:gd name="connsiteX41" fmla="*/ 32833 w 1076817"/>
                <a:gd name="connsiteY41" fmla="*/ 499649 h 835118"/>
                <a:gd name="connsiteX42" fmla="*/ 39417 w 1076817"/>
                <a:gd name="connsiteY42" fmla="*/ 454244 h 835118"/>
                <a:gd name="connsiteX43" fmla="*/ 45972 w 1076817"/>
                <a:gd name="connsiteY43" fmla="*/ 408811 h 835118"/>
                <a:gd name="connsiteX44" fmla="*/ 52583 w 1076817"/>
                <a:gd name="connsiteY44" fmla="*/ 363462 h 835118"/>
                <a:gd name="connsiteX45" fmla="*/ 59097 w 1076817"/>
                <a:gd name="connsiteY45" fmla="*/ 318057 h 835118"/>
                <a:gd name="connsiteX46" fmla="*/ 65722 w 1076817"/>
                <a:gd name="connsiteY46" fmla="*/ 272624 h 835118"/>
                <a:gd name="connsiteX47" fmla="*/ 72264 w 1076817"/>
                <a:gd name="connsiteY47" fmla="*/ 227205 h 835118"/>
                <a:gd name="connsiteX48" fmla="*/ 78861 w 1076817"/>
                <a:gd name="connsiteY48" fmla="*/ 181772 h 835118"/>
                <a:gd name="connsiteX49" fmla="*/ 85403 w 1076817"/>
                <a:gd name="connsiteY49" fmla="*/ 136340 h 835118"/>
                <a:gd name="connsiteX50" fmla="*/ 92013 w 1076817"/>
                <a:gd name="connsiteY50" fmla="*/ 90935 h 835118"/>
                <a:gd name="connsiteX51" fmla="*/ 98541 w 1076817"/>
                <a:gd name="connsiteY51" fmla="*/ 45502 h 835118"/>
                <a:gd name="connsiteX52" fmla="*/ 105166 w 1076817"/>
                <a:gd name="connsiteY52" fmla="*/ 0 h 835118"/>
                <a:gd name="connsiteX53" fmla="*/ 148414 w 1076817"/>
                <a:gd name="connsiteY53" fmla="*/ 6196 h 835118"/>
                <a:gd name="connsiteX54" fmla="*/ 191703 w 1076817"/>
                <a:gd name="connsiteY54" fmla="*/ 12226 h 835118"/>
                <a:gd name="connsiteX55" fmla="*/ 234992 w 1076817"/>
                <a:gd name="connsiteY55" fmla="*/ 18104 h 835118"/>
                <a:gd name="connsiteX56" fmla="*/ 278350 w 1076817"/>
                <a:gd name="connsiteY56" fmla="*/ 23885 h 835118"/>
                <a:gd name="connsiteX57" fmla="*/ 321708 w 1076817"/>
                <a:gd name="connsiteY57" fmla="*/ 29417 h 835118"/>
                <a:gd name="connsiteX58" fmla="*/ 365080 w 1076817"/>
                <a:gd name="connsiteY58" fmla="*/ 34866 h 835118"/>
                <a:gd name="connsiteX59" fmla="*/ 408438 w 1076817"/>
                <a:gd name="connsiteY59" fmla="*/ 40150 h 835118"/>
                <a:gd name="connsiteX60" fmla="*/ 451907 w 1076817"/>
                <a:gd name="connsiteY60" fmla="*/ 45267 h 835118"/>
                <a:gd name="connsiteX61" fmla="*/ 495334 w 1076817"/>
                <a:gd name="connsiteY61" fmla="*/ 50218 h 835118"/>
                <a:gd name="connsiteX62" fmla="*/ 538789 w 1076817"/>
                <a:gd name="connsiteY62" fmla="*/ 55100 h 835118"/>
                <a:gd name="connsiteX63" fmla="*/ 582231 w 1076817"/>
                <a:gd name="connsiteY63" fmla="*/ 59802 h 835118"/>
                <a:gd name="connsiteX64" fmla="*/ 625685 w 1076817"/>
                <a:gd name="connsiteY64" fmla="*/ 64256 h 835118"/>
                <a:gd name="connsiteX65" fmla="*/ 669224 w 1076817"/>
                <a:gd name="connsiteY65" fmla="*/ 68654 h 835118"/>
                <a:gd name="connsiteX66" fmla="*/ 712747 w 1076817"/>
                <a:gd name="connsiteY66" fmla="*/ 72927 h 835118"/>
                <a:gd name="connsiteX67" fmla="*/ 756175 w 1076817"/>
                <a:gd name="connsiteY67" fmla="*/ 76980 h 835118"/>
                <a:gd name="connsiteX68" fmla="*/ 799699 w 1076817"/>
                <a:gd name="connsiteY68" fmla="*/ 80963 h 835118"/>
                <a:gd name="connsiteX69" fmla="*/ 834316 w 1076817"/>
                <a:gd name="connsiteY69" fmla="*/ 83923 h 835118"/>
                <a:gd name="connsiteX70" fmla="*/ 869003 w 1076817"/>
                <a:gd name="connsiteY70" fmla="*/ 86813 h 835118"/>
                <a:gd name="connsiteX71" fmla="*/ 903607 w 1076817"/>
                <a:gd name="connsiteY71" fmla="*/ 89690 h 835118"/>
                <a:gd name="connsiteX72" fmla="*/ 938210 w 1076817"/>
                <a:gd name="connsiteY72" fmla="*/ 92428 h 835118"/>
                <a:gd name="connsiteX73" fmla="*/ 972828 w 1076817"/>
                <a:gd name="connsiteY73" fmla="*/ 95070 h 835118"/>
                <a:gd name="connsiteX74" fmla="*/ 1007514 w 1076817"/>
                <a:gd name="connsiteY74" fmla="*/ 97628 h 835118"/>
                <a:gd name="connsiteX75" fmla="*/ 1042131 w 1076817"/>
                <a:gd name="connsiteY75" fmla="*/ 100035 h 835118"/>
                <a:gd name="connsiteX76" fmla="*/ 1076818 w 1076817"/>
                <a:gd name="connsiteY76" fmla="*/ 102441 h 835118"/>
                <a:gd name="connsiteX77" fmla="*/ 1075338 w 1076817"/>
                <a:gd name="connsiteY77" fmla="*/ 125303 h 835118"/>
                <a:gd name="connsiteX78" fmla="*/ 1073775 w 1076817"/>
                <a:gd name="connsiteY78" fmla="*/ 148178 h 835118"/>
                <a:gd name="connsiteX79" fmla="*/ 1072281 w 1076817"/>
                <a:gd name="connsiteY79" fmla="*/ 171123 h 835118"/>
                <a:gd name="connsiteX80" fmla="*/ 1070802 w 1076817"/>
                <a:gd name="connsiteY80" fmla="*/ 194012 h 835118"/>
                <a:gd name="connsiteX81" fmla="*/ 1069239 w 1076817"/>
                <a:gd name="connsiteY81" fmla="*/ 216888 h 835118"/>
                <a:gd name="connsiteX82" fmla="*/ 1067773 w 1076817"/>
                <a:gd name="connsiteY82" fmla="*/ 239763 h 835118"/>
                <a:gd name="connsiteX83" fmla="*/ 1066279 w 1076817"/>
                <a:gd name="connsiteY83" fmla="*/ 262638 h 835118"/>
                <a:gd name="connsiteX84" fmla="*/ 1064578 w 1076817"/>
                <a:gd name="connsiteY84" fmla="*/ 285555 h 8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076817" h="835118">
                  <a:moveTo>
                    <a:pt x="1064578" y="285555"/>
                  </a:moveTo>
                  <a:lnTo>
                    <a:pt x="1062351" y="319924"/>
                  </a:lnTo>
                  <a:lnTo>
                    <a:pt x="1060222" y="354292"/>
                  </a:lnTo>
                  <a:lnTo>
                    <a:pt x="1057967" y="388647"/>
                  </a:lnTo>
                  <a:lnTo>
                    <a:pt x="1055837" y="422988"/>
                  </a:lnTo>
                  <a:lnTo>
                    <a:pt x="1053680" y="457342"/>
                  </a:lnTo>
                  <a:lnTo>
                    <a:pt x="1051550" y="491669"/>
                  </a:lnTo>
                  <a:lnTo>
                    <a:pt x="1049323" y="526037"/>
                  </a:lnTo>
                  <a:lnTo>
                    <a:pt x="1047166" y="560378"/>
                  </a:lnTo>
                  <a:lnTo>
                    <a:pt x="1045022" y="594733"/>
                  </a:lnTo>
                  <a:lnTo>
                    <a:pt x="1042795" y="629115"/>
                  </a:lnTo>
                  <a:lnTo>
                    <a:pt x="1040651" y="663345"/>
                  </a:lnTo>
                  <a:lnTo>
                    <a:pt x="1038522" y="697727"/>
                  </a:lnTo>
                  <a:lnTo>
                    <a:pt x="1036281" y="732082"/>
                  </a:lnTo>
                  <a:lnTo>
                    <a:pt x="1034137" y="766437"/>
                  </a:lnTo>
                  <a:lnTo>
                    <a:pt x="1032008" y="800791"/>
                  </a:lnTo>
                  <a:lnTo>
                    <a:pt x="1029850" y="835118"/>
                  </a:lnTo>
                  <a:lnTo>
                    <a:pt x="993518" y="832657"/>
                  </a:lnTo>
                  <a:lnTo>
                    <a:pt x="957254" y="830167"/>
                  </a:lnTo>
                  <a:lnTo>
                    <a:pt x="921005" y="827470"/>
                  </a:lnTo>
                  <a:lnTo>
                    <a:pt x="884659" y="824718"/>
                  </a:lnTo>
                  <a:lnTo>
                    <a:pt x="829241" y="820375"/>
                  </a:lnTo>
                  <a:lnTo>
                    <a:pt x="773808" y="815728"/>
                  </a:lnTo>
                  <a:lnTo>
                    <a:pt x="718307" y="810860"/>
                  </a:lnTo>
                  <a:lnTo>
                    <a:pt x="662958" y="805812"/>
                  </a:lnTo>
                  <a:lnTo>
                    <a:pt x="607540" y="800432"/>
                  </a:lnTo>
                  <a:lnTo>
                    <a:pt x="552205" y="794927"/>
                  </a:lnTo>
                  <a:lnTo>
                    <a:pt x="496786" y="789146"/>
                  </a:lnTo>
                  <a:lnTo>
                    <a:pt x="441520" y="783089"/>
                  </a:lnTo>
                  <a:lnTo>
                    <a:pt x="386185" y="776906"/>
                  </a:lnTo>
                  <a:lnTo>
                    <a:pt x="330947" y="770392"/>
                  </a:lnTo>
                  <a:lnTo>
                    <a:pt x="275667" y="763726"/>
                  </a:lnTo>
                  <a:lnTo>
                    <a:pt x="220511" y="756783"/>
                  </a:lnTo>
                  <a:lnTo>
                    <a:pt x="165342" y="749674"/>
                  </a:lnTo>
                  <a:lnTo>
                    <a:pt x="110186" y="742220"/>
                  </a:lnTo>
                  <a:lnTo>
                    <a:pt x="55086" y="734627"/>
                  </a:lnTo>
                  <a:lnTo>
                    <a:pt x="0" y="726771"/>
                  </a:lnTo>
                  <a:lnTo>
                    <a:pt x="6542" y="681339"/>
                  </a:lnTo>
                  <a:lnTo>
                    <a:pt x="13166" y="635934"/>
                  </a:lnTo>
                  <a:lnTo>
                    <a:pt x="19667" y="590528"/>
                  </a:lnTo>
                  <a:lnTo>
                    <a:pt x="26292" y="545068"/>
                  </a:lnTo>
                  <a:lnTo>
                    <a:pt x="32833" y="499649"/>
                  </a:lnTo>
                  <a:lnTo>
                    <a:pt x="39417" y="454244"/>
                  </a:lnTo>
                  <a:lnTo>
                    <a:pt x="45972" y="408811"/>
                  </a:lnTo>
                  <a:lnTo>
                    <a:pt x="52583" y="363462"/>
                  </a:lnTo>
                  <a:lnTo>
                    <a:pt x="59097" y="318057"/>
                  </a:lnTo>
                  <a:lnTo>
                    <a:pt x="65722" y="272624"/>
                  </a:lnTo>
                  <a:lnTo>
                    <a:pt x="72264" y="227205"/>
                  </a:lnTo>
                  <a:lnTo>
                    <a:pt x="78861" y="181772"/>
                  </a:lnTo>
                  <a:lnTo>
                    <a:pt x="85403" y="136340"/>
                  </a:lnTo>
                  <a:lnTo>
                    <a:pt x="92013" y="90935"/>
                  </a:lnTo>
                  <a:lnTo>
                    <a:pt x="98541" y="45502"/>
                  </a:lnTo>
                  <a:lnTo>
                    <a:pt x="105166" y="0"/>
                  </a:lnTo>
                  <a:lnTo>
                    <a:pt x="148414" y="6196"/>
                  </a:lnTo>
                  <a:lnTo>
                    <a:pt x="191703" y="12226"/>
                  </a:lnTo>
                  <a:lnTo>
                    <a:pt x="234992" y="18104"/>
                  </a:lnTo>
                  <a:lnTo>
                    <a:pt x="278350" y="23885"/>
                  </a:lnTo>
                  <a:lnTo>
                    <a:pt x="321708" y="29417"/>
                  </a:lnTo>
                  <a:lnTo>
                    <a:pt x="365080" y="34866"/>
                  </a:lnTo>
                  <a:lnTo>
                    <a:pt x="408438" y="40150"/>
                  </a:lnTo>
                  <a:lnTo>
                    <a:pt x="451907" y="45267"/>
                  </a:lnTo>
                  <a:lnTo>
                    <a:pt x="495334" y="50218"/>
                  </a:lnTo>
                  <a:lnTo>
                    <a:pt x="538789" y="55100"/>
                  </a:lnTo>
                  <a:lnTo>
                    <a:pt x="582231" y="59802"/>
                  </a:lnTo>
                  <a:lnTo>
                    <a:pt x="625685" y="64256"/>
                  </a:lnTo>
                  <a:lnTo>
                    <a:pt x="669224" y="68654"/>
                  </a:lnTo>
                  <a:lnTo>
                    <a:pt x="712747" y="72927"/>
                  </a:lnTo>
                  <a:lnTo>
                    <a:pt x="756175" y="76980"/>
                  </a:lnTo>
                  <a:lnTo>
                    <a:pt x="799699" y="80963"/>
                  </a:lnTo>
                  <a:lnTo>
                    <a:pt x="834316" y="83923"/>
                  </a:lnTo>
                  <a:lnTo>
                    <a:pt x="869003" y="86813"/>
                  </a:lnTo>
                  <a:lnTo>
                    <a:pt x="903607" y="89690"/>
                  </a:lnTo>
                  <a:lnTo>
                    <a:pt x="938210" y="92428"/>
                  </a:lnTo>
                  <a:lnTo>
                    <a:pt x="972828" y="95070"/>
                  </a:lnTo>
                  <a:lnTo>
                    <a:pt x="1007514" y="97628"/>
                  </a:lnTo>
                  <a:lnTo>
                    <a:pt x="1042131" y="100035"/>
                  </a:lnTo>
                  <a:lnTo>
                    <a:pt x="1076818" y="102441"/>
                  </a:lnTo>
                  <a:lnTo>
                    <a:pt x="1075338" y="125303"/>
                  </a:lnTo>
                  <a:lnTo>
                    <a:pt x="1073775" y="148178"/>
                  </a:lnTo>
                  <a:lnTo>
                    <a:pt x="1072281" y="171123"/>
                  </a:lnTo>
                  <a:lnTo>
                    <a:pt x="1070802" y="194012"/>
                  </a:lnTo>
                  <a:lnTo>
                    <a:pt x="1069239" y="216888"/>
                  </a:lnTo>
                  <a:lnTo>
                    <a:pt x="1067773" y="239763"/>
                  </a:lnTo>
                  <a:lnTo>
                    <a:pt x="1066279" y="262638"/>
                  </a:lnTo>
                  <a:lnTo>
                    <a:pt x="1064578" y="285555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8575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</a:t>
              </a:r>
            </a:p>
          </p:txBody>
        </p:sp>
        <p:sp>
          <p:nvSpPr>
            <p:cNvPr id="77" name="Freeform: Shape 469">
              <a:extLst>
                <a:ext uri="{FF2B5EF4-FFF2-40B4-BE49-F238E27FC236}">
                  <a16:creationId xmlns:a16="http://schemas.microsoft.com/office/drawing/2014/main" id="{30FA7888-E435-FA85-135D-AB2128D7F745}"/>
                </a:ext>
              </a:extLst>
            </p:cNvPr>
            <p:cNvSpPr/>
            <p:nvPr/>
          </p:nvSpPr>
          <p:spPr>
            <a:xfrm>
              <a:off x="5345269" y="3634205"/>
              <a:ext cx="917247" cy="487935"/>
            </a:xfrm>
            <a:custGeom>
              <a:avLst/>
              <a:gdLst>
                <a:gd name="connsiteX0" fmla="*/ 1088270 w 1088269"/>
                <a:gd name="connsiteY0" fmla="*/ 577348 h 578911"/>
                <a:gd name="connsiteX1" fmla="*/ 1054219 w 1088269"/>
                <a:gd name="connsiteY1" fmla="*/ 577860 h 578911"/>
                <a:gd name="connsiteX2" fmla="*/ 1020197 w 1088269"/>
                <a:gd name="connsiteY2" fmla="*/ 578178 h 578911"/>
                <a:gd name="connsiteX3" fmla="*/ 986188 w 1088269"/>
                <a:gd name="connsiteY3" fmla="*/ 578496 h 578911"/>
                <a:gd name="connsiteX4" fmla="*/ 952137 w 1088269"/>
                <a:gd name="connsiteY4" fmla="*/ 578745 h 578911"/>
                <a:gd name="connsiteX5" fmla="*/ 918128 w 1088269"/>
                <a:gd name="connsiteY5" fmla="*/ 578828 h 578911"/>
                <a:gd name="connsiteX6" fmla="*/ 884092 w 1088269"/>
                <a:gd name="connsiteY6" fmla="*/ 578911 h 578911"/>
                <a:gd name="connsiteX7" fmla="*/ 850083 w 1088269"/>
                <a:gd name="connsiteY7" fmla="*/ 578828 h 578911"/>
                <a:gd name="connsiteX8" fmla="*/ 816032 w 1088269"/>
                <a:gd name="connsiteY8" fmla="*/ 578745 h 578911"/>
                <a:gd name="connsiteX9" fmla="*/ 782010 w 1088269"/>
                <a:gd name="connsiteY9" fmla="*/ 578496 h 578911"/>
                <a:gd name="connsiteX10" fmla="*/ 747960 w 1088269"/>
                <a:gd name="connsiteY10" fmla="*/ 578178 h 578911"/>
                <a:gd name="connsiteX11" fmla="*/ 713937 w 1088269"/>
                <a:gd name="connsiteY11" fmla="*/ 577749 h 578911"/>
                <a:gd name="connsiteX12" fmla="*/ 679900 w 1088269"/>
                <a:gd name="connsiteY12" fmla="*/ 577348 h 578911"/>
                <a:gd name="connsiteX13" fmla="*/ 645878 w 1088269"/>
                <a:gd name="connsiteY13" fmla="*/ 576781 h 578911"/>
                <a:gd name="connsiteX14" fmla="*/ 611952 w 1088269"/>
                <a:gd name="connsiteY14" fmla="*/ 576103 h 578911"/>
                <a:gd name="connsiteX15" fmla="*/ 577916 w 1088269"/>
                <a:gd name="connsiteY15" fmla="*/ 575370 h 578911"/>
                <a:gd name="connsiteX16" fmla="*/ 543893 w 1088269"/>
                <a:gd name="connsiteY16" fmla="*/ 574554 h 578911"/>
                <a:gd name="connsiteX17" fmla="*/ 509856 w 1088269"/>
                <a:gd name="connsiteY17" fmla="*/ 573642 h 578911"/>
                <a:gd name="connsiteX18" fmla="*/ 475833 w 1088269"/>
                <a:gd name="connsiteY18" fmla="*/ 572646 h 578911"/>
                <a:gd name="connsiteX19" fmla="*/ 441783 w 1088269"/>
                <a:gd name="connsiteY19" fmla="*/ 571567 h 578911"/>
                <a:gd name="connsiteX20" fmla="*/ 407774 w 1088269"/>
                <a:gd name="connsiteY20" fmla="*/ 570405 h 578911"/>
                <a:gd name="connsiteX21" fmla="*/ 373835 w 1088269"/>
                <a:gd name="connsiteY21" fmla="*/ 569161 h 578911"/>
                <a:gd name="connsiteX22" fmla="*/ 339798 w 1088269"/>
                <a:gd name="connsiteY22" fmla="*/ 567750 h 578911"/>
                <a:gd name="connsiteX23" fmla="*/ 305776 w 1088269"/>
                <a:gd name="connsiteY23" fmla="*/ 566339 h 578911"/>
                <a:gd name="connsiteX24" fmla="*/ 271822 w 1088269"/>
                <a:gd name="connsiteY24" fmla="*/ 564859 h 578911"/>
                <a:gd name="connsiteX25" fmla="*/ 237799 w 1088269"/>
                <a:gd name="connsiteY25" fmla="*/ 563241 h 578911"/>
                <a:gd name="connsiteX26" fmla="*/ 203832 w 1088269"/>
                <a:gd name="connsiteY26" fmla="*/ 561568 h 578911"/>
                <a:gd name="connsiteX27" fmla="*/ 169823 w 1088269"/>
                <a:gd name="connsiteY27" fmla="*/ 559756 h 578911"/>
                <a:gd name="connsiteX28" fmla="*/ 135870 w 1088269"/>
                <a:gd name="connsiteY28" fmla="*/ 557944 h 578911"/>
                <a:gd name="connsiteX29" fmla="*/ 101847 w 1088269"/>
                <a:gd name="connsiteY29" fmla="*/ 555966 h 578911"/>
                <a:gd name="connsiteX30" fmla="*/ 67893 w 1088269"/>
                <a:gd name="connsiteY30" fmla="*/ 553961 h 578911"/>
                <a:gd name="connsiteX31" fmla="*/ 33954 w 1088269"/>
                <a:gd name="connsiteY31" fmla="*/ 551803 h 578911"/>
                <a:gd name="connsiteX32" fmla="*/ 0 w 1088269"/>
                <a:gd name="connsiteY32" fmla="*/ 549563 h 578911"/>
                <a:gd name="connsiteX33" fmla="*/ 2158 w 1088269"/>
                <a:gd name="connsiteY33" fmla="*/ 515236 h 578911"/>
                <a:gd name="connsiteX34" fmla="*/ 4287 w 1088269"/>
                <a:gd name="connsiteY34" fmla="*/ 480881 h 578911"/>
                <a:gd name="connsiteX35" fmla="*/ 6431 w 1088269"/>
                <a:gd name="connsiteY35" fmla="*/ 446527 h 578911"/>
                <a:gd name="connsiteX36" fmla="*/ 8672 w 1088269"/>
                <a:gd name="connsiteY36" fmla="*/ 412172 h 578911"/>
                <a:gd name="connsiteX37" fmla="*/ 10802 w 1088269"/>
                <a:gd name="connsiteY37" fmla="*/ 377790 h 578911"/>
                <a:gd name="connsiteX38" fmla="*/ 12945 w 1088269"/>
                <a:gd name="connsiteY38" fmla="*/ 343560 h 578911"/>
                <a:gd name="connsiteX39" fmla="*/ 15172 w 1088269"/>
                <a:gd name="connsiteY39" fmla="*/ 309178 h 578911"/>
                <a:gd name="connsiteX40" fmla="*/ 17316 w 1088269"/>
                <a:gd name="connsiteY40" fmla="*/ 274823 h 578911"/>
                <a:gd name="connsiteX41" fmla="*/ 19473 w 1088269"/>
                <a:gd name="connsiteY41" fmla="*/ 240482 h 578911"/>
                <a:gd name="connsiteX42" fmla="*/ 21700 w 1088269"/>
                <a:gd name="connsiteY42" fmla="*/ 206114 h 578911"/>
                <a:gd name="connsiteX43" fmla="*/ 23830 w 1088269"/>
                <a:gd name="connsiteY43" fmla="*/ 171787 h 578911"/>
                <a:gd name="connsiteX44" fmla="*/ 25987 w 1088269"/>
                <a:gd name="connsiteY44" fmla="*/ 137432 h 578911"/>
                <a:gd name="connsiteX45" fmla="*/ 28117 w 1088269"/>
                <a:gd name="connsiteY45" fmla="*/ 103091 h 578911"/>
                <a:gd name="connsiteX46" fmla="*/ 30372 w 1088269"/>
                <a:gd name="connsiteY46" fmla="*/ 68737 h 578911"/>
                <a:gd name="connsiteX47" fmla="*/ 32501 w 1088269"/>
                <a:gd name="connsiteY47" fmla="*/ 34368 h 578911"/>
                <a:gd name="connsiteX48" fmla="*/ 34728 w 1088269"/>
                <a:gd name="connsiteY48" fmla="*/ 0 h 578911"/>
                <a:gd name="connsiteX49" fmla="*/ 64214 w 1088269"/>
                <a:gd name="connsiteY49" fmla="*/ 2005 h 578911"/>
                <a:gd name="connsiteX50" fmla="*/ 93798 w 1088269"/>
                <a:gd name="connsiteY50" fmla="*/ 3803 h 578911"/>
                <a:gd name="connsiteX51" fmla="*/ 123270 w 1088269"/>
                <a:gd name="connsiteY51" fmla="*/ 5629 h 578911"/>
                <a:gd name="connsiteX52" fmla="*/ 152839 w 1088269"/>
                <a:gd name="connsiteY52" fmla="*/ 7358 h 578911"/>
                <a:gd name="connsiteX53" fmla="*/ 182422 w 1088269"/>
                <a:gd name="connsiteY53" fmla="*/ 9017 h 578911"/>
                <a:gd name="connsiteX54" fmla="*/ 212006 w 1088269"/>
                <a:gd name="connsiteY54" fmla="*/ 10580 h 578911"/>
                <a:gd name="connsiteX55" fmla="*/ 241561 w 1088269"/>
                <a:gd name="connsiteY55" fmla="*/ 12074 h 578911"/>
                <a:gd name="connsiteX56" fmla="*/ 271144 w 1088269"/>
                <a:gd name="connsiteY56" fmla="*/ 13554 h 578911"/>
                <a:gd name="connsiteX57" fmla="*/ 300630 w 1088269"/>
                <a:gd name="connsiteY57" fmla="*/ 14964 h 578911"/>
                <a:gd name="connsiteX58" fmla="*/ 330214 w 1088269"/>
                <a:gd name="connsiteY58" fmla="*/ 16292 h 578911"/>
                <a:gd name="connsiteX59" fmla="*/ 359742 w 1088269"/>
                <a:gd name="connsiteY59" fmla="*/ 17509 h 578911"/>
                <a:gd name="connsiteX60" fmla="*/ 389435 w 1088269"/>
                <a:gd name="connsiteY60" fmla="*/ 18671 h 578911"/>
                <a:gd name="connsiteX61" fmla="*/ 418991 w 1088269"/>
                <a:gd name="connsiteY61" fmla="*/ 19750 h 578911"/>
                <a:gd name="connsiteX62" fmla="*/ 448574 w 1088269"/>
                <a:gd name="connsiteY62" fmla="*/ 20815 h 578911"/>
                <a:gd name="connsiteX63" fmla="*/ 478157 w 1088269"/>
                <a:gd name="connsiteY63" fmla="*/ 21810 h 578911"/>
                <a:gd name="connsiteX64" fmla="*/ 507712 w 1088269"/>
                <a:gd name="connsiteY64" fmla="*/ 22723 h 578911"/>
                <a:gd name="connsiteX65" fmla="*/ 537268 w 1088269"/>
                <a:gd name="connsiteY65" fmla="*/ 23539 h 578911"/>
                <a:gd name="connsiteX66" fmla="*/ 566851 w 1088269"/>
                <a:gd name="connsiteY66" fmla="*/ 24286 h 578911"/>
                <a:gd name="connsiteX67" fmla="*/ 596407 w 1088269"/>
                <a:gd name="connsiteY67" fmla="*/ 24950 h 578911"/>
                <a:gd name="connsiteX68" fmla="*/ 626087 w 1088269"/>
                <a:gd name="connsiteY68" fmla="*/ 25600 h 578911"/>
                <a:gd name="connsiteX69" fmla="*/ 655642 w 1088269"/>
                <a:gd name="connsiteY69" fmla="*/ 26195 h 578911"/>
                <a:gd name="connsiteX70" fmla="*/ 685211 w 1088269"/>
                <a:gd name="connsiteY70" fmla="*/ 26679 h 578911"/>
                <a:gd name="connsiteX71" fmla="*/ 714877 w 1088269"/>
                <a:gd name="connsiteY71" fmla="*/ 27107 h 578911"/>
                <a:gd name="connsiteX72" fmla="*/ 744447 w 1088269"/>
                <a:gd name="connsiteY72" fmla="*/ 27426 h 578911"/>
                <a:gd name="connsiteX73" fmla="*/ 774030 w 1088269"/>
                <a:gd name="connsiteY73" fmla="*/ 27730 h 578911"/>
                <a:gd name="connsiteX74" fmla="*/ 803682 w 1088269"/>
                <a:gd name="connsiteY74" fmla="*/ 28006 h 578911"/>
                <a:gd name="connsiteX75" fmla="*/ 833265 w 1088269"/>
                <a:gd name="connsiteY75" fmla="*/ 28089 h 578911"/>
                <a:gd name="connsiteX76" fmla="*/ 862821 w 1088269"/>
                <a:gd name="connsiteY76" fmla="*/ 28159 h 578911"/>
                <a:gd name="connsiteX77" fmla="*/ 892459 w 1088269"/>
                <a:gd name="connsiteY77" fmla="*/ 28269 h 578911"/>
                <a:gd name="connsiteX78" fmla="*/ 922056 w 1088269"/>
                <a:gd name="connsiteY78" fmla="*/ 28159 h 578911"/>
                <a:gd name="connsiteX79" fmla="*/ 951626 w 1088269"/>
                <a:gd name="connsiteY79" fmla="*/ 28089 h 578911"/>
                <a:gd name="connsiteX80" fmla="*/ 977073 w 1088269"/>
                <a:gd name="connsiteY80" fmla="*/ 27841 h 578911"/>
                <a:gd name="connsiteX81" fmla="*/ 1009851 w 1088269"/>
                <a:gd name="connsiteY81" fmla="*/ 51283 h 578911"/>
                <a:gd name="connsiteX82" fmla="*/ 1018440 w 1088269"/>
                <a:gd name="connsiteY82" fmla="*/ 51449 h 578911"/>
                <a:gd name="connsiteX83" fmla="*/ 1028522 w 1088269"/>
                <a:gd name="connsiteY83" fmla="*/ 47659 h 578911"/>
                <a:gd name="connsiteX84" fmla="*/ 1036198 w 1088269"/>
                <a:gd name="connsiteY84" fmla="*/ 52942 h 578911"/>
                <a:gd name="connsiteX85" fmla="*/ 1041550 w 1088269"/>
                <a:gd name="connsiteY85" fmla="*/ 67561 h 578911"/>
                <a:gd name="connsiteX86" fmla="*/ 1040900 w 1088269"/>
                <a:gd name="connsiteY86" fmla="*/ 75016 h 578911"/>
                <a:gd name="connsiteX87" fmla="*/ 1034220 w 1088269"/>
                <a:gd name="connsiteY87" fmla="*/ 75417 h 578911"/>
                <a:gd name="connsiteX88" fmla="*/ 1025894 w 1088269"/>
                <a:gd name="connsiteY88" fmla="*/ 84213 h 578911"/>
                <a:gd name="connsiteX89" fmla="*/ 1016075 w 1088269"/>
                <a:gd name="connsiteY89" fmla="*/ 101639 h 578911"/>
                <a:gd name="connsiteX90" fmla="*/ 1018716 w 1088269"/>
                <a:gd name="connsiteY90" fmla="*/ 117821 h 578911"/>
                <a:gd name="connsiteX91" fmla="*/ 1033902 w 1088269"/>
                <a:gd name="connsiteY91" fmla="*/ 132854 h 578911"/>
                <a:gd name="connsiteX92" fmla="*/ 1044081 w 1088269"/>
                <a:gd name="connsiteY92" fmla="*/ 147971 h 578911"/>
                <a:gd name="connsiteX93" fmla="*/ 1049254 w 1088269"/>
                <a:gd name="connsiteY93" fmla="*/ 163336 h 578911"/>
                <a:gd name="connsiteX94" fmla="*/ 1059336 w 1088269"/>
                <a:gd name="connsiteY94" fmla="*/ 175148 h 578911"/>
                <a:gd name="connsiteX95" fmla="*/ 1081714 w 1088269"/>
                <a:gd name="connsiteY95" fmla="*/ 187609 h 578911"/>
                <a:gd name="connsiteX96" fmla="*/ 1081562 w 1088269"/>
                <a:gd name="connsiteY96" fmla="*/ 194648 h 578911"/>
                <a:gd name="connsiteX97" fmla="*/ 1081963 w 1088269"/>
                <a:gd name="connsiteY97" fmla="*/ 218575 h 578911"/>
                <a:gd name="connsiteX98" fmla="*/ 1082364 w 1088269"/>
                <a:gd name="connsiteY98" fmla="*/ 242529 h 578911"/>
                <a:gd name="connsiteX99" fmla="*/ 1082765 w 1088269"/>
                <a:gd name="connsiteY99" fmla="*/ 266387 h 578911"/>
                <a:gd name="connsiteX100" fmla="*/ 1083194 w 1088269"/>
                <a:gd name="connsiteY100" fmla="*/ 290341 h 578911"/>
                <a:gd name="connsiteX101" fmla="*/ 1083609 w 1088269"/>
                <a:gd name="connsiteY101" fmla="*/ 314226 h 578911"/>
                <a:gd name="connsiteX102" fmla="*/ 1084024 w 1088269"/>
                <a:gd name="connsiteY102" fmla="*/ 338152 h 578911"/>
                <a:gd name="connsiteX103" fmla="*/ 1084425 w 1088269"/>
                <a:gd name="connsiteY103" fmla="*/ 362037 h 578911"/>
                <a:gd name="connsiteX104" fmla="*/ 1084812 w 1088269"/>
                <a:gd name="connsiteY104" fmla="*/ 385991 h 578911"/>
                <a:gd name="connsiteX105" fmla="*/ 1085240 w 1088269"/>
                <a:gd name="connsiteY105" fmla="*/ 409945 h 578911"/>
                <a:gd name="connsiteX106" fmla="*/ 1085724 w 1088269"/>
                <a:gd name="connsiteY106" fmla="*/ 433803 h 578911"/>
                <a:gd name="connsiteX107" fmla="*/ 1086112 w 1088269"/>
                <a:gd name="connsiteY107" fmla="*/ 457757 h 578911"/>
                <a:gd name="connsiteX108" fmla="*/ 1086541 w 1088269"/>
                <a:gd name="connsiteY108" fmla="*/ 481642 h 578911"/>
                <a:gd name="connsiteX109" fmla="*/ 1086942 w 1088269"/>
                <a:gd name="connsiteY109" fmla="*/ 505596 h 578911"/>
                <a:gd name="connsiteX110" fmla="*/ 1087371 w 1088269"/>
                <a:gd name="connsiteY110" fmla="*/ 529509 h 578911"/>
                <a:gd name="connsiteX111" fmla="*/ 1087772 w 1088269"/>
                <a:gd name="connsiteY111" fmla="*/ 553422 h 578911"/>
                <a:gd name="connsiteX112" fmla="*/ 1088270 w 1088269"/>
                <a:gd name="connsiteY112" fmla="*/ 577348 h 5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088269" h="578911">
                  <a:moveTo>
                    <a:pt x="1088270" y="577348"/>
                  </a:moveTo>
                  <a:lnTo>
                    <a:pt x="1054219" y="577860"/>
                  </a:lnTo>
                  <a:lnTo>
                    <a:pt x="1020197" y="578178"/>
                  </a:lnTo>
                  <a:lnTo>
                    <a:pt x="986188" y="578496"/>
                  </a:lnTo>
                  <a:lnTo>
                    <a:pt x="952137" y="578745"/>
                  </a:lnTo>
                  <a:lnTo>
                    <a:pt x="918128" y="578828"/>
                  </a:lnTo>
                  <a:lnTo>
                    <a:pt x="884092" y="578911"/>
                  </a:lnTo>
                  <a:lnTo>
                    <a:pt x="850083" y="578828"/>
                  </a:lnTo>
                  <a:lnTo>
                    <a:pt x="816032" y="578745"/>
                  </a:lnTo>
                  <a:lnTo>
                    <a:pt x="782010" y="578496"/>
                  </a:lnTo>
                  <a:lnTo>
                    <a:pt x="747960" y="578178"/>
                  </a:lnTo>
                  <a:lnTo>
                    <a:pt x="713937" y="577749"/>
                  </a:lnTo>
                  <a:lnTo>
                    <a:pt x="679900" y="577348"/>
                  </a:lnTo>
                  <a:lnTo>
                    <a:pt x="645878" y="576781"/>
                  </a:lnTo>
                  <a:lnTo>
                    <a:pt x="611952" y="576103"/>
                  </a:lnTo>
                  <a:lnTo>
                    <a:pt x="577916" y="575370"/>
                  </a:lnTo>
                  <a:lnTo>
                    <a:pt x="543893" y="574554"/>
                  </a:lnTo>
                  <a:lnTo>
                    <a:pt x="509856" y="573642"/>
                  </a:lnTo>
                  <a:lnTo>
                    <a:pt x="475833" y="572646"/>
                  </a:lnTo>
                  <a:lnTo>
                    <a:pt x="441783" y="571567"/>
                  </a:lnTo>
                  <a:lnTo>
                    <a:pt x="407774" y="570405"/>
                  </a:lnTo>
                  <a:lnTo>
                    <a:pt x="373835" y="569161"/>
                  </a:lnTo>
                  <a:lnTo>
                    <a:pt x="339798" y="567750"/>
                  </a:lnTo>
                  <a:lnTo>
                    <a:pt x="305776" y="566339"/>
                  </a:lnTo>
                  <a:lnTo>
                    <a:pt x="271822" y="564859"/>
                  </a:lnTo>
                  <a:lnTo>
                    <a:pt x="237799" y="563241"/>
                  </a:lnTo>
                  <a:lnTo>
                    <a:pt x="203832" y="561568"/>
                  </a:lnTo>
                  <a:lnTo>
                    <a:pt x="169823" y="559756"/>
                  </a:lnTo>
                  <a:lnTo>
                    <a:pt x="135870" y="557944"/>
                  </a:lnTo>
                  <a:lnTo>
                    <a:pt x="101847" y="555966"/>
                  </a:lnTo>
                  <a:lnTo>
                    <a:pt x="67893" y="553961"/>
                  </a:lnTo>
                  <a:lnTo>
                    <a:pt x="33954" y="551803"/>
                  </a:lnTo>
                  <a:lnTo>
                    <a:pt x="0" y="549563"/>
                  </a:lnTo>
                  <a:lnTo>
                    <a:pt x="2158" y="515236"/>
                  </a:lnTo>
                  <a:lnTo>
                    <a:pt x="4287" y="480881"/>
                  </a:lnTo>
                  <a:lnTo>
                    <a:pt x="6431" y="446527"/>
                  </a:lnTo>
                  <a:lnTo>
                    <a:pt x="8672" y="412172"/>
                  </a:lnTo>
                  <a:lnTo>
                    <a:pt x="10802" y="377790"/>
                  </a:lnTo>
                  <a:lnTo>
                    <a:pt x="12945" y="343560"/>
                  </a:lnTo>
                  <a:lnTo>
                    <a:pt x="15172" y="309178"/>
                  </a:lnTo>
                  <a:lnTo>
                    <a:pt x="17316" y="274823"/>
                  </a:lnTo>
                  <a:lnTo>
                    <a:pt x="19473" y="240482"/>
                  </a:lnTo>
                  <a:lnTo>
                    <a:pt x="21700" y="206114"/>
                  </a:lnTo>
                  <a:lnTo>
                    <a:pt x="23830" y="171787"/>
                  </a:lnTo>
                  <a:lnTo>
                    <a:pt x="25987" y="137432"/>
                  </a:lnTo>
                  <a:lnTo>
                    <a:pt x="28117" y="103091"/>
                  </a:lnTo>
                  <a:lnTo>
                    <a:pt x="30372" y="68737"/>
                  </a:lnTo>
                  <a:lnTo>
                    <a:pt x="32501" y="34368"/>
                  </a:lnTo>
                  <a:lnTo>
                    <a:pt x="34728" y="0"/>
                  </a:lnTo>
                  <a:lnTo>
                    <a:pt x="64214" y="2005"/>
                  </a:lnTo>
                  <a:lnTo>
                    <a:pt x="93798" y="3803"/>
                  </a:lnTo>
                  <a:lnTo>
                    <a:pt x="123270" y="5629"/>
                  </a:lnTo>
                  <a:lnTo>
                    <a:pt x="152839" y="7358"/>
                  </a:lnTo>
                  <a:lnTo>
                    <a:pt x="182422" y="9017"/>
                  </a:lnTo>
                  <a:lnTo>
                    <a:pt x="212006" y="10580"/>
                  </a:lnTo>
                  <a:lnTo>
                    <a:pt x="241561" y="12074"/>
                  </a:lnTo>
                  <a:lnTo>
                    <a:pt x="271144" y="13554"/>
                  </a:lnTo>
                  <a:lnTo>
                    <a:pt x="300630" y="14964"/>
                  </a:lnTo>
                  <a:lnTo>
                    <a:pt x="330214" y="16292"/>
                  </a:lnTo>
                  <a:lnTo>
                    <a:pt x="359742" y="17509"/>
                  </a:lnTo>
                  <a:lnTo>
                    <a:pt x="389435" y="18671"/>
                  </a:lnTo>
                  <a:lnTo>
                    <a:pt x="418991" y="19750"/>
                  </a:lnTo>
                  <a:lnTo>
                    <a:pt x="448574" y="20815"/>
                  </a:lnTo>
                  <a:lnTo>
                    <a:pt x="478157" y="21810"/>
                  </a:lnTo>
                  <a:lnTo>
                    <a:pt x="507712" y="22723"/>
                  </a:lnTo>
                  <a:lnTo>
                    <a:pt x="537268" y="23539"/>
                  </a:lnTo>
                  <a:lnTo>
                    <a:pt x="566851" y="24286"/>
                  </a:lnTo>
                  <a:lnTo>
                    <a:pt x="596407" y="24950"/>
                  </a:lnTo>
                  <a:lnTo>
                    <a:pt x="626087" y="25600"/>
                  </a:lnTo>
                  <a:lnTo>
                    <a:pt x="655642" y="26195"/>
                  </a:lnTo>
                  <a:lnTo>
                    <a:pt x="685211" y="26679"/>
                  </a:lnTo>
                  <a:lnTo>
                    <a:pt x="714877" y="27107"/>
                  </a:lnTo>
                  <a:lnTo>
                    <a:pt x="744447" y="27426"/>
                  </a:lnTo>
                  <a:lnTo>
                    <a:pt x="774030" y="27730"/>
                  </a:lnTo>
                  <a:lnTo>
                    <a:pt x="803682" y="28006"/>
                  </a:lnTo>
                  <a:lnTo>
                    <a:pt x="833265" y="28089"/>
                  </a:lnTo>
                  <a:lnTo>
                    <a:pt x="862821" y="28159"/>
                  </a:lnTo>
                  <a:lnTo>
                    <a:pt x="892459" y="28269"/>
                  </a:lnTo>
                  <a:lnTo>
                    <a:pt x="922056" y="28159"/>
                  </a:lnTo>
                  <a:lnTo>
                    <a:pt x="951626" y="28089"/>
                  </a:lnTo>
                  <a:lnTo>
                    <a:pt x="977073" y="27841"/>
                  </a:lnTo>
                  <a:lnTo>
                    <a:pt x="1009851" y="51283"/>
                  </a:lnTo>
                  <a:lnTo>
                    <a:pt x="1018440" y="51449"/>
                  </a:lnTo>
                  <a:lnTo>
                    <a:pt x="1028522" y="47659"/>
                  </a:lnTo>
                  <a:lnTo>
                    <a:pt x="1036198" y="52942"/>
                  </a:lnTo>
                  <a:lnTo>
                    <a:pt x="1041550" y="67561"/>
                  </a:lnTo>
                  <a:lnTo>
                    <a:pt x="1040900" y="75016"/>
                  </a:lnTo>
                  <a:lnTo>
                    <a:pt x="1034220" y="75417"/>
                  </a:lnTo>
                  <a:lnTo>
                    <a:pt x="1025894" y="84213"/>
                  </a:lnTo>
                  <a:lnTo>
                    <a:pt x="1016075" y="101639"/>
                  </a:lnTo>
                  <a:lnTo>
                    <a:pt x="1018716" y="117821"/>
                  </a:lnTo>
                  <a:lnTo>
                    <a:pt x="1033902" y="132854"/>
                  </a:lnTo>
                  <a:lnTo>
                    <a:pt x="1044081" y="147971"/>
                  </a:lnTo>
                  <a:lnTo>
                    <a:pt x="1049254" y="163336"/>
                  </a:lnTo>
                  <a:lnTo>
                    <a:pt x="1059336" y="175148"/>
                  </a:lnTo>
                  <a:lnTo>
                    <a:pt x="1081714" y="187609"/>
                  </a:lnTo>
                  <a:lnTo>
                    <a:pt x="1081562" y="194648"/>
                  </a:lnTo>
                  <a:lnTo>
                    <a:pt x="1081963" y="218575"/>
                  </a:lnTo>
                  <a:lnTo>
                    <a:pt x="1082364" y="242529"/>
                  </a:lnTo>
                  <a:lnTo>
                    <a:pt x="1082765" y="266387"/>
                  </a:lnTo>
                  <a:lnTo>
                    <a:pt x="1083194" y="290341"/>
                  </a:lnTo>
                  <a:lnTo>
                    <a:pt x="1083609" y="314226"/>
                  </a:lnTo>
                  <a:lnTo>
                    <a:pt x="1084024" y="338152"/>
                  </a:lnTo>
                  <a:lnTo>
                    <a:pt x="1084425" y="362037"/>
                  </a:lnTo>
                  <a:lnTo>
                    <a:pt x="1084812" y="385991"/>
                  </a:lnTo>
                  <a:lnTo>
                    <a:pt x="1085240" y="409945"/>
                  </a:lnTo>
                  <a:lnTo>
                    <a:pt x="1085724" y="433803"/>
                  </a:lnTo>
                  <a:lnTo>
                    <a:pt x="1086112" y="457757"/>
                  </a:lnTo>
                  <a:lnTo>
                    <a:pt x="1086541" y="481642"/>
                  </a:lnTo>
                  <a:lnTo>
                    <a:pt x="1086942" y="505596"/>
                  </a:lnTo>
                  <a:lnTo>
                    <a:pt x="1087371" y="529509"/>
                  </a:lnTo>
                  <a:lnTo>
                    <a:pt x="1087772" y="553422"/>
                  </a:lnTo>
                  <a:lnTo>
                    <a:pt x="1088270" y="577348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857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KS</a:t>
              </a:r>
            </a:p>
          </p:txBody>
        </p:sp>
        <p:sp>
          <p:nvSpPr>
            <p:cNvPr id="78" name="Freeform: Shape 472">
              <a:extLst>
                <a:ext uri="{FF2B5EF4-FFF2-40B4-BE49-F238E27FC236}">
                  <a16:creationId xmlns:a16="http://schemas.microsoft.com/office/drawing/2014/main" id="{64CCFE2F-F215-95E9-5B1E-9B8DD1079530}"/>
                </a:ext>
              </a:extLst>
            </p:cNvPr>
            <p:cNvSpPr/>
            <p:nvPr/>
          </p:nvSpPr>
          <p:spPr>
            <a:xfrm>
              <a:off x="4333601" y="2744853"/>
              <a:ext cx="870666" cy="716877"/>
            </a:xfrm>
            <a:custGeom>
              <a:avLst/>
              <a:gdLst>
                <a:gd name="connsiteX0" fmla="*/ 1001498 w 1033003"/>
                <a:gd name="connsiteY0" fmla="*/ 483993 h 850539"/>
                <a:gd name="connsiteX1" fmla="*/ 997625 w 1033003"/>
                <a:gd name="connsiteY1" fmla="*/ 529841 h 850539"/>
                <a:gd name="connsiteX2" fmla="*/ 993656 w 1033003"/>
                <a:gd name="connsiteY2" fmla="*/ 575661 h 850539"/>
                <a:gd name="connsiteX3" fmla="*/ 989687 w 1033003"/>
                <a:gd name="connsiteY3" fmla="*/ 621495 h 850539"/>
                <a:gd name="connsiteX4" fmla="*/ 985814 w 1033003"/>
                <a:gd name="connsiteY4" fmla="*/ 667342 h 850539"/>
                <a:gd name="connsiteX5" fmla="*/ 981859 w 1033003"/>
                <a:gd name="connsiteY5" fmla="*/ 713093 h 850539"/>
                <a:gd name="connsiteX6" fmla="*/ 977986 w 1033003"/>
                <a:gd name="connsiteY6" fmla="*/ 758955 h 850539"/>
                <a:gd name="connsiteX7" fmla="*/ 974017 w 1033003"/>
                <a:gd name="connsiteY7" fmla="*/ 804692 h 850539"/>
                <a:gd name="connsiteX8" fmla="*/ 970047 w 1033003"/>
                <a:gd name="connsiteY8" fmla="*/ 850539 h 850539"/>
                <a:gd name="connsiteX9" fmla="*/ 926524 w 1033003"/>
                <a:gd name="connsiteY9" fmla="*/ 846556 h 850539"/>
                <a:gd name="connsiteX10" fmla="*/ 883096 w 1033003"/>
                <a:gd name="connsiteY10" fmla="*/ 842504 h 850539"/>
                <a:gd name="connsiteX11" fmla="*/ 839572 w 1033003"/>
                <a:gd name="connsiteY11" fmla="*/ 838230 h 850539"/>
                <a:gd name="connsiteX12" fmla="*/ 796034 w 1033003"/>
                <a:gd name="connsiteY12" fmla="*/ 833832 h 850539"/>
                <a:gd name="connsiteX13" fmla="*/ 752579 w 1033003"/>
                <a:gd name="connsiteY13" fmla="*/ 829379 h 850539"/>
                <a:gd name="connsiteX14" fmla="*/ 709138 w 1033003"/>
                <a:gd name="connsiteY14" fmla="*/ 824677 h 850539"/>
                <a:gd name="connsiteX15" fmla="*/ 665683 w 1033003"/>
                <a:gd name="connsiteY15" fmla="*/ 819794 h 850539"/>
                <a:gd name="connsiteX16" fmla="*/ 622256 w 1033003"/>
                <a:gd name="connsiteY16" fmla="*/ 814843 h 850539"/>
                <a:gd name="connsiteX17" fmla="*/ 578787 w 1033003"/>
                <a:gd name="connsiteY17" fmla="*/ 809726 h 850539"/>
                <a:gd name="connsiteX18" fmla="*/ 535429 w 1033003"/>
                <a:gd name="connsiteY18" fmla="*/ 804443 h 850539"/>
                <a:gd name="connsiteX19" fmla="*/ 492057 w 1033003"/>
                <a:gd name="connsiteY19" fmla="*/ 798993 h 850539"/>
                <a:gd name="connsiteX20" fmla="*/ 448698 w 1033003"/>
                <a:gd name="connsiteY20" fmla="*/ 793461 h 850539"/>
                <a:gd name="connsiteX21" fmla="*/ 405340 w 1033003"/>
                <a:gd name="connsiteY21" fmla="*/ 787680 h 850539"/>
                <a:gd name="connsiteX22" fmla="*/ 362051 w 1033003"/>
                <a:gd name="connsiteY22" fmla="*/ 781802 h 850539"/>
                <a:gd name="connsiteX23" fmla="*/ 318762 w 1033003"/>
                <a:gd name="connsiteY23" fmla="*/ 775772 h 850539"/>
                <a:gd name="connsiteX24" fmla="*/ 275515 w 1033003"/>
                <a:gd name="connsiteY24" fmla="*/ 769576 h 850539"/>
                <a:gd name="connsiteX25" fmla="*/ 240966 w 1033003"/>
                <a:gd name="connsiteY25" fmla="*/ 764542 h 850539"/>
                <a:gd name="connsiteX26" fmla="*/ 206529 w 1033003"/>
                <a:gd name="connsiteY26" fmla="*/ 759411 h 850539"/>
                <a:gd name="connsiteX27" fmla="*/ 172091 w 1033003"/>
                <a:gd name="connsiteY27" fmla="*/ 754211 h 850539"/>
                <a:gd name="connsiteX28" fmla="*/ 137654 w 1033003"/>
                <a:gd name="connsiteY28" fmla="*/ 748914 h 850539"/>
                <a:gd name="connsiteX29" fmla="*/ 103216 w 1033003"/>
                <a:gd name="connsiteY29" fmla="*/ 743478 h 850539"/>
                <a:gd name="connsiteX30" fmla="*/ 68778 w 1033003"/>
                <a:gd name="connsiteY30" fmla="*/ 737946 h 850539"/>
                <a:gd name="connsiteX31" fmla="*/ 34341 w 1033003"/>
                <a:gd name="connsiteY31" fmla="*/ 732317 h 850539"/>
                <a:gd name="connsiteX32" fmla="*/ 0 w 1033003"/>
                <a:gd name="connsiteY32" fmla="*/ 726633 h 850539"/>
                <a:gd name="connsiteX33" fmla="*/ 3790 w 1033003"/>
                <a:gd name="connsiteY33" fmla="*/ 703993 h 850539"/>
                <a:gd name="connsiteX34" fmla="*/ 7565 w 1033003"/>
                <a:gd name="connsiteY34" fmla="*/ 681366 h 850539"/>
                <a:gd name="connsiteX35" fmla="*/ 11355 w 1033003"/>
                <a:gd name="connsiteY35" fmla="*/ 658657 h 850539"/>
                <a:gd name="connsiteX36" fmla="*/ 15103 w 1033003"/>
                <a:gd name="connsiteY36" fmla="*/ 636017 h 850539"/>
                <a:gd name="connsiteX37" fmla="*/ 18879 w 1033003"/>
                <a:gd name="connsiteY37" fmla="*/ 613376 h 850539"/>
                <a:gd name="connsiteX38" fmla="*/ 22682 w 1033003"/>
                <a:gd name="connsiteY38" fmla="*/ 590667 h 850539"/>
                <a:gd name="connsiteX39" fmla="*/ 26471 w 1033003"/>
                <a:gd name="connsiteY39" fmla="*/ 568027 h 850539"/>
                <a:gd name="connsiteX40" fmla="*/ 30206 w 1033003"/>
                <a:gd name="connsiteY40" fmla="*/ 545400 h 850539"/>
                <a:gd name="connsiteX41" fmla="*/ 35005 w 1033003"/>
                <a:gd name="connsiteY41" fmla="*/ 516965 h 850539"/>
                <a:gd name="connsiteX42" fmla="*/ 39693 w 1033003"/>
                <a:gd name="connsiteY42" fmla="*/ 488723 h 850539"/>
                <a:gd name="connsiteX43" fmla="*/ 44409 w 1033003"/>
                <a:gd name="connsiteY43" fmla="*/ 460399 h 850539"/>
                <a:gd name="connsiteX44" fmla="*/ 49112 w 1033003"/>
                <a:gd name="connsiteY44" fmla="*/ 431977 h 850539"/>
                <a:gd name="connsiteX45" fmla="*/ 53814 w 1033003"/>
                <a:gd name="connsiteY45" fmla="*/ 403639 h 850539"/>
                <a:gd name="connsiteX46" fmla="*/ 58627 w 1033003"/>
                <a:gd name="connsiteY46" fmla="*/ 375314 h 850539"/>
                <a:gd name="connsiteX47" fmla="*/ 63329 w 1033003"/>
                <a:gd name="connsiteY47" fmla="*/ 346976 h 850539"/>
                <a:gd name="connsiteX48" fmla="*/ 68045 w 1033003"/>
                <a:gd name="connsiteY48" fmla="*/ 318652 h 850539"/>
                <a:gd name="connsiteX49" fmla="*/ 72844 w 1033003"/>
                <a:gd name="connsiteY49" fmla="*/ 290244 h 850539"/>
                <a:gd name="connsiteX50" fmla="*/ 77561 w 1033003"/>
                <a:gd name="connsiteY50" fmla="*/ 261822 h 850539"/>
                <a:gd name="connsiteX51" fmla="*/ 82263 w 1033003"/>
                <a:gd name="connsiteY51" fmla="*/ 233484 h 850539"/>
                <a:gd name="connsiteX52" fmla="*/ 87062 w 1033003"/>
                <a:gd name="connsiteY52" fmla="*/ 205063 h 850539"/>
                <a:gd name="connsiteX53" fmla="*/ 91765 w 1033003"/>
                <a:gd name="connsiteY53" fmla="*/ 176669 h 850539"/>
                <a:gd name="connsiteX54" fmla="*/ 96467 w 1033003"/>
                <a:gd name="connsiteY54" fmla="*/ 148331 h 850539"/>
                <a:gd name="connsiteX55" fmla="*/ 101266 w 1033003"/>
                <a:gd name="connsiteY55" fmla="*/ 119909 h 850539"/>
                <a:gd name="connsiteX56" fmla="*/ 105982 w 1033003"/>
                <a:gd name="connsiteY56" fmla="*/ 91488 h 850539"/>
                <a:gd name="connsiteX57" fmla="*/ 109772 w 1033003"/>
                <a:gd name="connsiteY57" fmla="*/ 68626 h 850539"/>
                <a:gd name="connsiteX58" fmla="*/ 113644 w 1033003"/>
                <a:gd name="connsiteY58" fmla="*/ 45751 h 850539"/>
                <a:gd name="connsiteX59" fmla="*/ 117530 w 1033003"/>
                <a:gd name="connsiteY59" fmla="*/ 22875 h 850539"/>
                <a:gd name="connsiteX60" fmla="*/ 121320 w 1033003"/>
                <a:gd name="connsiteY60" fmla="*/ 0 h 850539"/>
                <a:gd name="connsiteX61" fmla="*/ 149645 w 1033003"/>
                <a:gd name="connsiteY61" fmla="*/ 4702 h 850539"/>
                <a:gd name="connsiteX62" fmla="*/ 177997 w 1033003"/>
                <a:gd name="connsiteY62" fmla="*/ 9336 h 850539"/>
                <a:gd name="connsiteX63" fmla="*/ 206404 w 1033003"/>
                <a:gd name="connsiteY63" fmla="*/ 13955 h 850539"/>
                <a:gd name="connsiteX64" fmla="*/ 234715 w 1033003"/>
                <a:gd name="connsiteY64" fmla="*/ 18408 h 850539"/>
                <a:gd name="connsiteX65" fmla="*/ 263150 w 1033003"/>
                <a:gd name="connsiteY65" fmla="*/ 22875 h 850539"/>
                <a:gd name="connsiteX66" fmla="*/ 291558 w 1033003"/>
                <a:gd name="connsiteY66" fmla="*/ 27177 h 850539"/>
                <a:gd name="connsiteX67" fmla="*/ 319979 w 1033003"/>
                <a:gd name="connsiteY67" fmla="*/ 31464 h 850539"/>
                <a:gd name="connsiteX68" fmla="*/ 348401 w 1033003"/>
                <a:gd name="connsiteY68" fmla="*/ 35765 h 850539"/>
                <a:gd name="connsiteX69" fmla="*/ 376808 w 1033003"/>
                <a:gd name="connsiteY69" fmla="*/ 39901 h 850539"/>
                <a:gd name="connsiteX70" fmla="*/ 405230 w 1033003"/>
                <a:gd name="connsiteY70" fmla="*/ 43953 h 850539"/>
                <a:gd name="connsiteX71" fmla="*/ 433734 w 1033003"/>
                <a:gd name="connsiteY71" fmla="*/ 48005 h 850539"/>
                <a:gd name="connsiteX72" fmla="*/ 462142 w 1033003"/>
                <a:gd name="connsiteY72" fmla="*/ 51975 h 850539"/>
                <a:gd name="connsiteX73" fmla="*/ 490660 w 1033003"/>
                <a:gd name="connsiteY73" fmla="*/ 55833 h 850539"/>
                <a:gd name="connsiteX74" fmla="*/ 519150 w 1033003"/>
                <a:gd name="connsiteY74" fmla="*/ 59650 h 850539"/>
                <a:gd name="connsiteX75" fmla="*/ 547558 w 1033003"/>
                <a:gd name="connsiteY75" fmla="*/ 63343 h 850539"/>
                <a:gd name="connsiteX76" fmla="*/ 576076 w 1033003"/>
                <a:gd name="connsiteY76" fmla="*/ 67091 h 850539"/>
                <a:gd name="connsiteX77" fmla="*/ 604566 w 1033003"/>
                <a:gd name="connsiteY77" fmla="*/ 70645 h 850539"/>
                <a:gd name="connsiteX78" fmla="*/ 633154 w 1033003"/>
                <a:gd name="connsiteY78" fmla="*/ 74200 h 850539"/>
                <a:gd name="connsiteX79" fmla="*/ 661644 w 1033003"/>
                <a:gd name="connsiteY79" fmla="*/ 77671 h 850539"/>
                <a:gd name="connsiteX80" fmla="*/ 690149 w 1033003"/>
                <a:gd name="connsiteY80" fmla="*/ 81046 h 850539"/>
                <a:gd name="connsiteX81" fmla="*/ 718709 w 1033003"/>
                <a:gd name="connsiteY81" fmla="*/ 84434 h 850539"/>
                <a:gd name="connsiteX82" fmla="*/ 747282 w 1033003"/>
                <a:gd name="connsiteY82" fmla="*/ 87629 h 850539"/>
                <a:gd name="connsiteX83" fmla="*/ 775786 w 1033003"/>
                <a:gd name="connsiteY83" fmla="*/ 90852 h 850539"/>
                <a:gd name="connsiteX84" fmla="*/ 804346 w 1033003"/>
                <a:gd name="connsiteY84" fmla="*/ 94005 h 850539"/>
                <a:gd name="connsiteX85" fmla="*/ 832933 w 1033003"/>
                <a:gd name="connsiteY85" fmla="*/ 96978 h 850539"/>
                <a:gd name="connsiteX86" fmla="*/ 861493 w 1033003"/>
                <a:gd name="connsiteY86" fmla="*/ 100035 h 850539"/>
                <a:gd name="connsiteX87" fmla="*/ 890067 w 1033003"/>
                <a:gd name="connsiteY87" fmla="*/ 102939 h 850539"/>
                <a:gd name="connsiteX88" fmla="*/ 918654 w 1033003"/>
                <a:gd name="connsiteY88" fmla="*/ 105747 h 850539"/>
                <a:gd name="connsiteX89" fmla="*/ 947213 w 1033003"/>
                <a:gd name="connsiteY89" fmla="*/ 108541 h 850539"/>
                <a:gd name="connsiteX90" fmla="*/ 975773 w 1033003"/>
                <a:gd name="connsiteY90" fmla="*/ 111279 h 850539"/>
                <a:gd name="connsiteX91" fmla="*/ 1004443 w 1033003"/>
                <a:gd name="connsiteY91" fmla="*/ 113907 h 850539"/>
                <a:gd name="connsiteX92" fmla="*/ 1033003 w 1033003"/>
                <a:gd name="connsiteY92" fmla="*/ 116452 h 850539"/>
                <a:gd name="connsiteX93" fmla="*/ 1029131 w 1033003"/>
                <a:gd name="connsiteY93" fmla="*/ 162465 h 850539"/>
                <a:gd name="connsiteX94" fmla="*/ 1025175 w 1033003"/>
                <a:gd name="connsiteY94" fmla="*/ 208465 h 850539"/>
                <a:gd name="connsiteX95" fmla="*/ 1021220 w 1033003"/>
                <a:gd name="connsiteY95" fmla="*/ 254382 h 850539"/>
                <a:gd name="connsiteX96" fmla="*/ 1017251 w 1033003"/>
                <a:gd name="connsiteY96" fmla="*/ 300312 h 850539"/>
                <a:gd name="connsiteX97" fmla="*/ 1013392 w 1033003"/>
                <a:gd name="connsiteY97" fmla="*/ 346229 h 850539"/>
                <a:gd name="connsiteX98" fmla="*/ 1009409 w 1033003"/>
                <a:gd name="connsiteY98" fmla="*/ 392146 h 850539"/>
                <a:gd name="connsiteX99" fmla="*/ 1005522 w 1033003"/>
                <a:gd name="connsiteY99" fmla="*/ 437980 h 850539"/>
                <a:gd name="connsiteX100" fmla="*/ 1001498 w 1033003"/>
                <a:gd name="connsiteY100" fmla="*/ 483993 h 8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033003" h="850539">
                  <a:moveTo>
                    <a:pt x="1001498" y="483993"/>
                  </a:moveTo>
                  <a:lnTo>
                    <a:pt x="997625" y="529841"/>
                  </a:lnTo>
                  <a:lnTo>
                    <a:pt x="993656" y="575661"/>
                  </a:lnTo>
                  <a:lnTo>
                    <a:pt x="989687" y="621495"/>
                  </a:lnTo>
                  <a:lnTo>
                    <a:pt x="985814" y="667342"/>
                  </a:lnTo>
                  <a:lnTo>
                    <a:pt x="981859" y="713093"/>
                  </a:lnTo>
                  <a:lnTo>
                    <a:pt x="977986" y="758955"/>
                  </a:lnTo>
                  <a:lnTo>
                    <a:pt x="974017" y="804692"/>
                  </a:lnTo>
                  <a:lnTo>
                    <a:pt x="970047" y="850539"/>
                  </a:lnTo>
                  <a:lnTo>
                    <a:pt x="926524" y="846556"/>
                  </a:lnTo>
                  <a:lnTo>
                    <a:pt x="883096" y="842504"/>
                  </a:lnTo>
                  <a:lnTo>
                    <a:pt x="839572" y="838230"/>
                  </a:lnTo>
                  <a:lnTo>
                    <a:pt x="796034" y="833832"/>
                  </a:lnTo>
                  <a:lnTo>
                    <a:pt x="752579" y="829379"/>
                  </a:lnTo>
                  <a:lnTo>
                    <a:pt x="709138" y="824677"/>
                  </a:lnTo>
                  <a:lnTo>
                    <a:pt x="665683" y="819794"/>
                  </a:lnTo>
                  <a:lnTo>
                    <a:pt x="622256" y="814843"/>
                  </a:lnTo>
                  <a:lnTo>
                    <a:pt x="578787" y="809726"/>
                  </a:lnTo>
                  <a:lnTo>
                    <a:pt x="535429" y="804443"/>
                  </a:lnTo>
                  <a:lnTo>
                    <a:pt x="492057" y="798993"/>
                  </a:lnTo>
                  <a:lnTo>
                    <a:pt x="448698" y="793461"/>
                  </a:lnTo>
                  <a:lnTo>
                    <a:pt x="405340" y="787680"/>
                  </a:lnTo>
                  <a:lnTo>
                    <a:pt x="362051" y="781802"/>
                  </a:lnTo>
                  <a:lnTo>
                    <a:pt x="318762" y="775772"/>
                  </a:lnTo>
                  <a:lnTo>
                    <a:pt x="275515" y="769576"/>
                  </a:lnTo>
                  <a:lnTo>
                    <a:pt x="240966" y="764542"/>
                  </a:lnTo>
                  <a:lnTo>
                    <a:pt x="206529" y="759411"/>
                  </a:lnTo>
                  <a:lnTo>
                    <a:pt x="172091" y="754211"/>
                  </a:lnTo>
                  <a:lnTo>
                    <a:pt x="137654" y="748914"/>
                  </a:lnTo>
                  <a:lnTo>
                    <a:pt x="103216" y="743478"/>
                  </a:lnTo>
                  <a:lnTo>
                    <a:pt x="68778" y="737946"/>
                  </a:lnTo>
                  <a:lnTo>
                    <a:pt x="34341" y="732317"/>
                  </a:lnTo>
                  <a:lnTo>
                    <a:pt x="0" y="726633"/>
                  </a:lnTo>
                  <a:lnTo>
                    <a:pt x="3790" y="703993"/>
                  </a:lnTo>
                  <a:lnTo>
                    <a:pt x="7565" y="681366"/>
                  </a:lnTo>
                  <a:lnTo>
                    <a:pt x="11355" y="658657"/>
                  </a:lnTo>
                  <a:lnTo>
                    <a:pt x="15103" y="636017"/>
                  </a:lnTo>
                  <a:lnTo>
                    <a:pt x="18879" y="613376"/>
                  </a:lnTo>
                  <a:lnTo>
                    <a:pt x="22682" y="590667"/>
                  </a:lnTo>
                  <a:lnTo>
                    <a:pt x="26471" y="568027"/>
                  </a:lnTo>
                  <a:lnTo>
                    <a:pt x="30206" y="545400"/>
                  </a:lnTo>
                  <a:lnTo>
                    <a:pt x="35005" y="516965"/>
                  </a:lnTo>
                  <a:lnTo>
                    <a:pt x="39693" y="488723"/>
                  </a:lnTo>
                  <a:lnTo>
                    <a:pt x="44409" y="460399"/>
                  </a:lnTo>
                  <a:lnTo>
                    <a:pt x="49112" y="431977"/>
                  </a:lnTo>
                  <a:lnTo>
                    <a:pt x="53814" y="403639"/>
                  </a:lnTo>
                  <a:lnTo>
                    <a:pt x="58627" y="375314"/>
                  </a:lnTo>
                  <a:lnTo>
                    <a:pt x="63329" y="346976"/>
                  </a:lnTo>
                  <a:lnTo>
                    <a:pt x="68045" y="318652"/>
                  </a:lnTo>
                  <a:lnTo>
                    <a:pt x="72844" y="290244"/>
                  </a:lnTo>
                  <a:lnTo>
                    <a:pt x="77561" y="261822"/>
                  </a:lnTo>
                  <a:lnTo>
                    <a:pt x="82263" y="233484"/>
                  </a:lnTo>
                  <a:lnTo>
                    <a:pt x="87062" y="205063"/>
                  </a:lnTo>
                  <a:lnTo>
                    <a:pt x="91765" y="176669"/>
                  </a:lnTo>
                  <a:lnTo>
                    <a:pt x="96467" y="148331"/>
                  </a:lnTo>
                  <a:lnTo>
                    <a:pt x="101266" y="119909"/>
                  </a:lnTo>
                  <a:lnTo>
                    <a:pt x="105982" y="91488"/>
                  </a:lnTo>
                  <a:lnTo>
                    <a:pt x="109772" y="68626"/>
                  </a:lnTo>
                  <a:lnTo>
                    <a:pt x="113644" y="45751"/>
                  </a:lnTo>
                  <a:lnTo>
                    <a:pt x="117530" y="22875"/>
                  </a:lnTo>
                  <a:lnTo>
                    <a:pt x="121320" y="0"/>
                  </a:lnTo>
                  <a:lnTo>
                    <a:pt x="149645" y="4702"/>
                  </a:lnTo>
                  <a:lnTo>
                    <a:pt x="177997" y="9336"/>
                  </a:lnTo>
                  <a:lnTo>
                    <a:pt x="206404" y="13955"/>
                  </a:lnTo>
                  <a:lnTo>
                    <a:pt x="234715" y="18408"/>
                  </a:lnTo>
                  <a:lnTo>
                    <a:pt x="263150" y="22875"/>
                  </a:lnTo>
                  <a:lnTo>
                    <a:pt x="291558" y="27177"/>
                  </a:lnTo>
                  <a:lnTo>
                    <a:pt x="319979" y="31464"/>
                  </a:lnTo>
                  <a:lnTo>
                    <a:pt x="348401" y="35765"/>
                  </a:lnTo>
                  <a:lnTo>
                    <a:pt x="376808" y="39901"/>
                  </a:lnTo>
                  <a:lnTo>
                    <a:pt x="405230" y="43953"/>
                  </a:lnTo>
                  <a:lnTo>
                    <a:pt x="433734" y="48005"/>
                  </a:lnTo>
                  <a:lnTo>
                    <a:pt x="462142" y="51975"/>
                  </a:lnTo>
                  <a:lnTo>
                    <a:pt x="490660" y="55833"/>
                  </a:lnTo>
                  <a:lnTo>
                    <a:pt x="519150" y="59650"/>
                  </a:lnTo>
                  <a:lnTo>
                    <a:pt x="547558" y="63343"/>
                  </a:lnTo>
                  <a:lnTo>
                    <a:pt x="576076" y="67091"/>
                  </a:lnTo>
                  <a:lnTo>
                    <a:pt x="604566" y="70645"/>
                  </a:lnTo>
                  <a:lnTo>
                    <a:pt x="633154" y="74200"/>
                  </a:lnTo>
                  <a:lnTo>
                    <a:pt x="661644" y="77671"/>
                  </a:lnTo>
                  <a:lnTo>
                    <a:pt x="690149" y="81046"/>
                  </a:lnTo>
                  <a:lnTo>
                    <a:pt x="718709" y="84434"/>
                  </a:lnTo>
                  <a:lnTo>
                    <a:pt x="747282" y="87629"/>
                  </a:lnTo>
                  <a:lnTo>
                    <a:pt x="775786" y="90852"/>
                  </a:lnTo>
                  <a:lnTo>
                    <a:pt x="804346" y="94005"/>
                  </a:lnTo>
                  <a:lnTo>
                    <a:pt x="832933" y="96978"/>
                  </a:lnTo>
                  <a:lnTo>
                    <a:pt x="861493" y="100035"/>
                  </a:lnTo>
                  <a:lnTo>
                    <a:pt x="890067" y="102939"/>
                  </a:lnTo>
                  <a:lnTo>
                    <a:pt x="918654" y="105747"/>
                  </a:lnTo>
                  <a:lnTo>
                    <a:pt x="947213" y="108541"/>
                  </a:lnTo>
                  <a:lnTo>
                    <a:pt x="975773" y="111279"/>
                  </a:lnTo>
                  <a:lnTo>
                    <a:pt x="1004443" y="113907"/>
                  </a:lnTo>
                  <a:lnTo>
                    <a:pt x="1033003" y="116452"/>
                  </a:lnTo>
                  <a:lnTo>
                    <a:pt x="1029131" y="162465"/>
                  </a:lnTo>
                  <a:lnTo>
                    <a:pt x="1025175" y="208465"/>
                  </a:lnTo>
                  <a:lnTo>
                    <a:pt x="1021220" y="254382"/>
                  </a:lnTo>
                  <a:lnTo>
                    <a:pt x="1017251" y="300312"/>
                  </a:lnTo>
                  <a:lnTo>
                    <a:pt x="1013392" y="346229"/>
                  </a:lnTo>
                  <a:lnTo>
                    <a:pt x="1009409" y="392146"/>
                  </a:lnTo>
                  <a:lnTo>
                    <a:pt x="1005522" y="437980"/>
                  </a:lnTo>
                  <a:lnTo>
                    <a:pt x="1001498" y="483993"/>
                  </a:lnTo>
                  <a:close/>
                </a:path>
              </a:pathLst>
            </a:custGeom>
            <a:solidFill>
              <a:schemeClr val="bg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56032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WY</a:t>
              </a:r>
            </a:p>
          </p:txBody>
        </p:sp>
        <p:sp>
          <p:nvSpPr>
            <p:cNvPr id="80" name="Freeform: Shape 475">
              <a:extLst>
                <a:ext uri="{FF2B5EF4-FFF2-40B4-BE49-F238E27FC236}">
                  <a16:creationId xmlns:a16="http://schemas.microsoft.com/office/drawing/2014/main" id="{77682E46-6A50-7AC5-6099-02F6EC77D163}"/>
                </a:ext>
              </a:extLst>
            </p:cNvPr>
            <p:cNvSpPr/>
            <p:nvPr/>
          </p:nvSpPr>
          <p:spPr>
            <a:xfrm>
              <a:off x="3682959" y="2006342"/>
              <a:ext cx="739933" cy="1198284"/>
            </a:xfrm>
            <a:custGeom>
              <a:avLst/>
              <a:gdLst>
                <a:gd name="connsiteX0" fmla="*/ 877896 w 877895"/>
                <a:gd name="connsiteY0" fmla="*/ 967793 h 1421705"/>
                <a:gd name="connsiteX1" fmla="*/ 873180 w 877895"/>
                <a:gd name="connsiteY1" fmla="*/ 996214 h 1421705"/>
                <a:gd name="connsiteX2" fmla="*/ 868380 w 877895"/>
                <a:gd name="connsiteY2" fmla="*/ 1024636 h 1421705"/>
                <a:gd name="connsiteX3" fmla="*/ 863678 w 877895"/>
                <a:gd name="connsiteY3" fmla="*/ 1052974 h 1421705"/>
                <a:gd name="connsiteX4" fmla="*/ 858976 w 877895"/>
                <a:gd name="connsiteY4" fmla="*/ 1081368 h 1421705"/>
                <a:gd name="connsiteX5" fmla="*/ 854177 w 877895"/>
                <a:gd name="connsiteY5" fmla="*/ 1109789 h 1421705"/>
                <a:gd name="connsiteX6" fmla="*/ 849474 w 877895"/>
                <a:gd name="connsiteY6" fmla="*/ 1138128 h 1421705"/>
                <a:gd name="connsiteX7" fmla="*/ 844758 w 877895"/>
                <a:gd name="connsiteY7" fmla="*/ 1166549 h 1421705"/>
                <a:gd name="connsiteX8" fmla="*/ 839959 w 877895"/>
                <a:gd name="connsiteY8" fmla="*/ 1194957 h 1421705"/>
                <a:gd name="connsiteX9" fmla="*/ 835243 w 877895"/>
                <a:gd name="connsiteY9" fmla="*/ 1223281 h 1421705"/>
                <a:gd name="connsiteX10" fmla="*/ 830541 w 877895"/>
                <a:gd name="connsiteY10" fmla="*/ 1251619 h 1421705"/>
                <a:gd name="connsiteX11" fmla="*/ 825728 w 877895"/>
                <a:gd name="connsiteY11" fmla="*/ 1279944 h 1421705"/>
                <a:gd name="connsiteX12" fmla="*/ 821025 w 877895"/>
                <a:gd name="connsiteY12" fmla="*/ 1308282 h 1421705"/>
                <a:gd name="connsiteX13" fmla="*/ 816323 w 877895"/>
                <a:gd name="connsiteY13" fmla="*/ 1336704 h 1421705"/>
                <a:gd name="connsiteX14" fmla="*/ 811607 w 877895"/>
                <a:gd name="connsiteY14" fmla="*/ 1365028 h 1421705"/>
                <a:gd name="connsiteX15" fmla="*/ 806918 w 877895"/>
                <a:gd name="connsiteY15" fmla="*/ 1393270 h 1421705"/>
                <a:gd name="connsiteX16" fmla="*/ 802119 w 877895"/>
                <a:gd name="connsiteY16" fmla="*/ 1421705 h 1421705"/>
                <a:gd name="connsiteX17" fmla="*/ 776824 w 877895"/>
                <a:gd name="connsiteY17" fmla="*/ 1417376 h 1421705"/>
                <a:gd name="connsiteX18" fmla="*/ 751556 w 877895"/>
                <a:gd name="connsiteY18" fmla="*/ 1413089 h 1421705"/>
                <a:gd name="connsiteX19" fmla="*/ 726287 w 877895"/>
                <a:gd name="connsiteY19" fmla="*/ 1408732 h 1421705"/>
                <a:gd name="connsiteX20" fmla="*/ 701019 w 877895"/>
                <a:gd name="connsiteY20" fmla="*/ 1404348 h 1421705"/>
                <a:gd name="connsiteX21" fmla="*/ 675737 w 877895"/>
                <a:gd name="connsiteY21" fmla="*/ 1399798 h 1421705"/>
                <a:gd name="connsiteX22" fmla="*/ 650469 w 877895"/>
                <a:gd name="connsiteY22" fmla="*/ 1395358 h 1421705"/>
                <a:gd name="connsiteX23" fmla="*/ 625284 w 877895"/>
                <a:gd name="connsiteY23" fmla="*/ 1390725 h 1421705"/>
                <a:gd name="connsiteX24" fmla="*/ 600002 w 877895"/>
                <a:gd name="connsiteY24" fmla="*/ 1386092 h 1421705"/>
                <a:gd name="connsiteX25" fmla="*/ 574831 w 877895"/>
                <a:gd name="connsiteY25" fmla="*/ 1381473 h 1421705"/>
                <a:gd name="connsiteX26" fmla="*/ 549646 w 877895"/>
                <a:gd name="connsiteY26" fmla="*/ 1376757 h 1421705"/>
                <a:gd name="connsiteX27" fmla="*/ 524447 w 877895"/>
                <a:gd name="connsiteY27" fmla="*/ 1371971 h 1421705"/>
                <a:gd name="connsiteX28" fmla="*/ 499276 w 877895"/>
                <a:gd name="connsiteY28" fmla="*/ 1367089 h 1421705"/>
                <a:gd name="connsiteX29" fmla="*/ 474091 w 877895"/>
                <a:gd name="connsiteY29" fmla="*/ 1362207 h 1421705"/>
                <a:gd name="connsiteX30" fmla="*/ 448892 w 877895"/>
                <a:gd name="connsiteY30" fmla="*/ 1357339 h 1421705"/>
                <a:gd name="connsiteX31" fmla="*/ 423707 w 877895"/>
                <a:gd name="connsiteY31" fmla="*/ 1352291 h 1421705"/>
                <a:gd name="connsiteX32" fmla="*/ 398605 w 877895"/>
                <a:gd name="connsiteY32" fmla="*/ 1347270 h 1421705"/>
                <a:gd name="connsiteX33" fmla="*/ 348636 w 877895"/>
                <a:gd name="connsiteY33" fmla="*/ 1337119 h 1421705"/>
                <a:gd name="connsiteX34" fmla="*/ 298667 w 877895"/>
                <a:gd name="connsiteY34" fmla="*/ 1326801 h 1421705"/>
                <a:gd name="connsiteX35" fmla="*/ 248794 w 877895"/>
                <a:gd name="connsiteY35" fmla="*/ 1316193 h 1421705"/>
                <a:gd name="connsiteX36" fmla="*/ 198977 w 877895"/>
                <a:gd name="connsiteY36" fmla="*/ 1305489 h 1421705"/>
                <a:gd name="connsiteX37" fmla="*/ 149160 w 877895"/>
                <a:gd name="connsiteY37" fmla="*/ 1294494 h 1421705"/>
                <a:gd name="connsiteX38" fmla="*/ 99371 w 877895"/>
                <a:gd name="connsiteY38" fmla="*/ 1283346 h 1421705"/>
                <a:gd name="connsiteX39" fmla="*/ 49720 w 877895"/>
                <a:gd name="connsiteY39" fmla="*/ 1271936 h 1421705"/>
                <a:gd name="connsiteX40" fmla="*/ 0 w 877895"/>
                <a:gd name="connsiteY40" fmla="*/ 1260388 h 1421705"/>
                <a:gd name="connsiteX41" fmla="*/ 9405 w 877895"/>
                <a:gd name="connsiteY41" fmla="*/ 1220405 h 1421705"/>
                <a:gd name="connsiteX42" fmla="*/ 18740 w 877895"/>
                <a:gd name="connsiteY42" fmla="*/ 1180421 h 1421705"/>
                <a:gd name="connsiteX43" fmla="*/ 28103 w 877895"/>
                <a:gd name="connsiteY43" fmla="*/ 1140437 h 1421705"/>
                <a:gd name="connsiteX44" fmla="*/ 37425 w 877895"/>
                <a:gd name="connsiteY44" fmla="*/ 1100454 h 1421705"/>
                <a:gd name="connsiteX45" fmla="*/ 46843 w 877895"/>
                <a:gd name="connsiteY45" fmla="*/ 1060401 h 1421705"/>
                <a:gd name="connsiteX46" fmla="*/ 56179 w 877895"/>
                <a:gd name="connsiteY46" fmla="*/ 1020417 h 1421705"/>
                <a:gd name="connsiteX47" fmla="*/ 65611 w 877895"/>
                <a:gd name="connsiteY47" fmla="*/ 980351 h 1421705"/>
                <a:gd name="connsiteX48" fmla="*/ 75846 w 877895"/>
                <a:gd name="connsiteY48" fmla="*/ 936343 h 1421705"/>
                <a:gd name="connsiteX49" fmla="*/ 76095 w 877895"/>
                <a:gd name="connsiteY49" fmla="*/ 935430 h 1421705"/>
                <a:gd name="connsiteX50" fmla="*/ 90547 w 877895"/>
                <a:gd name="connsiteY50" fmla="*/ 910245 h 1421705"/>
                <a:gd name="connsiteX51" fmla="*/ 95416 w 877895"/>
                <a:gd name="connsiteY51" fmla="*/ 897521 h 1421705"/>
                <a:gd name="connsiteX52" fmla="*/ 95014 w 877895"/>
                <a:gd name="connsiteY52" fmla="*/ 889499 h 1421705"/>
                <a:gd name="connsiteX53" fmla="*/ 98168 w 877895"/>
                <a:gd name="connsiteY53" fmla="*/ 882750 h 1421705"/>
                <a:gd name="connsiteX54" fmla="*/ 104779 w 877895"/>
                <a:gd name="connsiteY54" fmla="*/ 876969 h 1421705"/>
                <a:gd name="connsiteX55" fmla="*/ 106342 w 877895"/>
                <a:gd name="connsiteY55" fmla="*/ 869362 h 1421705"/>
                <a:gd name="connsiteX56" fmla="*/ 103050 w 877895"/>
                <a:gd name="connsiteY56" fmla="*/ 859944 h 1421705"/>
                <a:gd name="connsiteX57" fmla="*/ 94544 w 877895"/>
                <a:gd name="connsiteY57" fmla="*/ 852185 h 1421705"/>
                <a:gd name="connsiteX58" fmla="*/ 80852 w 877895"/>
                <a:gd name="connsiteY58" fmla="*/ 846127 h 1421705"/>
                <a:gd name="connsiteX59" fmla="*/ 75721 w 877895"/>
                <a:gd name="connsiteY59" fmla="*/ 834828 h 1421705"/>
                <a:gd name="connsiteX60" fmla="*/ 79096 w 877895"/>
                <a:gd name="connsiteY60" fmla="*/ 818052 h 1421705"/>
                <a:gd name="connsiteX61" fmla="*/ 95789 w 877895"/>
                <a:gd name="connsiteY61" fmla="*/ 795107 h 1421705"/>
                <a:gd name="connsiteX62" fmla="*/ 125677 w 877895"/>
                <a:gd name="connsiteY62" fmla="*/ 765773 h 1421705"/>
                <a:gd name="connsiteX63" fmla="*/ 143352 w 877895"/>
                <a:gd name="connsiteY63" fmla="*/ 744142 h 1421705"/>
                <a:gd name="connsiteX64" fmla="*/ 148718 w 877895"/>
                <a:gd name="connsiteY64" fmla="*/ 730353 h 1421705"/>
                <a:gd name="connsiteX65" fmla="*/ 169450 w 877895"/>
                <a:gd name="connsiteY65" fmla="*/ 700272 h 1421705"/>
                <a:gd name="connsiteX66" fmla="*/ 205381 w 877895"/>
                <a:gd name="connsiteY66" fmla="*/ 654024 h 1421705"/>
                <a:gd name="connsiteX67" fmla="*/ 222143 w 877895"/>
                <a:gd name="connsiteY67" fmla="*/ 622892 h 1421705"/>
                <a:gd name="connsiteX68" fmla="*/ 219930 w 877895"/>
                <a:gd name="connsiteY68" fmla="*/ 607042 h 1421705"/>
                <a:gd name="connsiteX69" fmla="*/ 211093 w 877895"/>
                <a:gd name="connsiteY69" fmla="*/ 590266 h 1421705"/>
                <a:gd name="connsiteX70" fmla="*/ 195478 w 877895"/>
                <a:gd name="connsiteY70" fmla="*/ 572687 h 1421705"/>
                <a:gd name="connsiteX71" fmla="*/ 185963 w 877895"/>
                <a:gd name="connsiteY71" fmla="*/ 554182 h 1421705"/>
                <a:gd name="connsiteX72" fmla="*/ 184303 w 877895"/>
                <a:gd name="connsiteY72" fmla="*/ 545525 h 1421705"/>
                <a:gd name="connsiteX73" fmla="*/ 182409 w 877895"/>
                <a:gd name="connsiteY73" fmla="*/ 534848 h 1421705"/>
                <a:gd name="connsiteX74" fmla="*/ 183072 w 877895"/>
                <a:gd name="connsiteY74" fmla="*/ 521985 h 1421705"/>
                <a:gd name="connsiteX75" fmla="*/ 187968 w 877895"/>
                <a:gd name="connsiteY75" fmla="*/ 515610 h 1421705"/>
                <a:gd name="connsiteX76" fmla="*/ 188286 w 877895"/>
                <a:gd name="connsiteY76" fmla="*/ 502637 h 1421705"/>
                <a:gd name="connsiteX77" fmla="*/ 183944 w 877895"/>
                <a:gd name="connsiteY77" fmla="*/ 483053 h 1421705"/>
                <a:gd name="connsiteX78" fmla="*/ 183197 w 877895"/>
                <a:gd name="connsiteY78" fmla="*/ 470163 h 1421705"/>
                <a:gd name="connsiteX79" fmla="*/ 185036 w 877895"/>
                <a:gd name="connsiteY79" fmla="*/ 466207 h 1421705"/>
                <a:gd name="connsiteX80" fmla="*/ 186336 w 877895"/>
                <a:gd name="connsiteY80" fmla="*/ 464714 h 1421705"/>
                <a:gd name="connsiteX81" fmla="*/ 193044 w 877895"/>
                <a:gd name="connsiteY81" fmla="*/ 435725 h 1421705"/>
                <a:gd name="connsiteX82" fmla="*/ 199710 w 877895"/>
                <a:gd name="connsiteY82" fmla="*/ 406820 h 1421705"/>
                <a:gd name="connsiteX83" fmla="*/ 206487 w 877895"/>
                <a:gd name="connsiteY83" fmla="*/ 377818 h 1421705"/>
                <a:gd name="connsiteX84" fmla="*/ 213167 w 877895"/>
                <a:gd name="connsiteY84" fmla="*/ 348829 h 1421705"/>
                <a:gd name="connsiteX85" fmla="*/ 219861 w 877895"/>
                <a:gd name="connsiteY85" fmla="*/ 319827 h 1421705"/>
                <a:gd name="connsiteX86" fmla="*/ 226624 w 877895"/>
                <a:gd name="connsiteY86" fmla="*/ 290839 h 1421705"/>
                <a:gd name="connsiteX87" fmla="*/ 233304 w 877895"/>
                <a:gd name="connsiteY87" fmla="*/ 261753 h 1421705"/>
                <a:gd name="connsiteX88" fmla="*/ 240067 w 877895"/>
                <a:gd name="connsiteY88" fmla="*/ 232682 h 1421705"/>
                <a:gd name="connsiteX89" fmla="*/ 246844 w 877895"/>
                <a:gd name="connsiteY89" fmla="*/ 203680 h 1421705"/>
                <a:gd name="connsiteX90" fmla="*/ 253538 w 877895"/>
                <a:gd name="connsiteY90" fmla="*/ 174608 h 1421705"/>
                <a:gd name="connsiteX91" fmla="*/ 260301 w 877895"/>
                <a:gd name="connsiteY91" fmla="*/ 145523 h 1421705"/>
                <a:gd name="connsiteX92" fmla="*/ 267064 w 877895"/>
                <a:gd name="connsiteY92" fmla="*/ 116369 h 1421705"/>
                <a:gd name="connsiteX93" fmla="*/ 273758 w 877895"/>
                <a:gd name="connsiteY93" fmla="*/ 87297 h 1421705"/>
                <a:gd name="connsiteX94" fmla="*/ 280521 w 877895"/>
                <a:gd name="connsiteY94" fmla="*/ 58143 h 1421705"/>
                <a:gd name="connsiteX95" fmla="*/ 287298 w 877895"/>
                <a:gd name="connsiteY95" fmla="*/ 29002 h 1421705"/>
                <a:gd name="connsiteX96" fmla="*/ 293909 w 877895"/>
                <a:gd name="connsiteY96" fmla="*/ 0 h 1421705"/>
                <a:gd name="connsiteX97" fmla="*/ 332482 w 877895"/>
                <a:gd name="connsiteY97" fmla="*/ 8990 h 1421705"/>
                <a:gd name="connsiteX98" fmla="*/ 383613 w 877895"/>
                <a:gd name="connsiteY98" fmla="*/ 20718 h 1421705"/>
                <a:gd name="connsiteX99" fmla="*/ 412601 w 877895"/>
                <a:gd name="connsiteY99" fmla="*/ 27273 h 1421705"/>
                <a:gd name="connsiteX100" fmla="*/ 402519 w 877895"/>
                <a:gd name="connsiteY100" fmla="*/ 72194 h 1421705"/>
                <a:gd name="connsiteX101" fmla="*/ 392436 w 877895"/>
                <a:gd name="connsiteY101" fmla="*/ 117198 h 1421705"/>
                <a:gd name="connsiteX102" fmla="*/ 382285 w 877895"/>
                <a:gd name="connsiteY102" fmla="*/ 162230 h 1421705"/>
                <a:gd name="connsiteX103" fmla="*/ 372216 w 877895"/>
                <a:gd name="connsiteY103" fmla="*/ 207151 h 1421705"/>
                <a:gd name="connsiteX104" fmla="*/ 381289 w 877895"/>
                <a:gd name="connsiteY104" fmla="*/ 228311 h 1421705"/>
                <a:gd name="connsiteX105" fmla="*/ 388481 w 877895"/>
                <a:gd name="connsiteY105" fmla="*/ 241672 h 1421705"/>
                <a:gd name="connsiteX106" fmla="*/ 392022 w 877895"/>
                <a:gd name="connsiteY106" fmla="*/ 255142 h 1421705"/>
                <a:gd name="connsiteX107" fmla="*/ 398715 w 877895"/>
                <a:gd name="connsiteY107" fmla="*/ 269927 h 1421705"/>
                <a:gd name="connsiteX108" fmla="*/ 399614 w 877895"/>
                <a:gd name="connsiteY108" fmla="*/ 274795 h 1421705"/>
                <a:gd name="connsiteX109" fmla="*/ 399946 w 877895"/>
                <a:gd name="connsiteY109" fmla="*/ 289179 h 1421705"/>
                <a:gd name="connsiteX110" fmla="*/ 395327 w 877895"/>
                <a:gd name="connsiteY110" fmla="*/ 298431 h 1421705"/>
                <a:gd name="connsiteX111" fmla="*/ 398217 w 877895"/>
                <a:gd name="connsiteY111" fmla="*/ 309510 h 1421705"/>
                <a:gd name="connsiteX112" fmla="*/ 396212 w 877895"/>
                <a:gd name="connsiteY112" fmla="*/ 314281 h 1421705"/>
                <a:gd name="connsiteX113" fmla="*/ 391855 w 877895"/>
                <a:gd name="connsiteY113" fmla="*/ 315941 h 1421705"/>
                <a:gd name="connsiteX114" fmla="*/ 390860 w 877895"/>
                <a:gd name="connsiteY114" fmla="*/ 316618 h 1421705"/>
                <a:gd name="connsiteX115" fmla="*/ 390777 w 877895"/>
                <a:gd name="connsiteY115" fmla="*/ 317586 h 1421705"/>
                <a:gd name="connsiteX116" fmla="*/ 391759 w 877895"/>
                <a:gd name="connsiteY116" fmla="*/ 319564 h 1421705"/>
                <a:gd name="connsiteX117" fmla="*/ 403072 w 877895"/>
                <a:gd name="connsiteY117" fmla="*/ 332039 h 1421705"/>
                <a:gd name="connsiteX118" fmla="*/ 413486 w 877895"/>
                <a:gd name="connsiteY118" fmla="*/ 348235 h 1421705"/>
                <a:gd name="connsiteX119" fmla="*/ 428354 w 877895"/>
                <a:gd name="connsiteY119" fmla="*/ 361138 h 1421705"/>
                <a:gd name="connsiteX120" fmla="*/ 432475 w 877895"/>
                <a:gd name="connsiteY120" fmla="*/ 367652 h 1421705"/>
                <a:gd name="connsiteX121" fmla="*/ 448989 w 877895"/>
                <a:gd name="connsiteY121" fmla="*/ 399116 h 1421705"/>
                <a:gd name="connsiteX122" fmla="*/ 456914 w 877895"/>
                <a:gd name="connsiteY122" fmla="*/ 418520 h 1421705"/>
                <a:gd name="connsiteX123" fmla="*/ 466498 w 877895"/>
                <a:gd name="connsiteY123" fmla="*/ 433471 h 1421705"/>
                <a:gd name="connsiteX124" fmla="*/ 469568 w 877895"/>
                <a:gd name="connsiteY124" fmla="*/ 448906 h 1421705"/>
                <a:gd name="connsiteX125" fmla="*/ 479554 w 877895"/>
                <a:gd name="connsiteY125" fmla="*/ 463939 h 1421705"/>
                <a:gd name="connsiteX126" fmla="*/ 481379 w 877895"/>
                <a:gd name="connsiteY126" fmla="*/ 470882 h 1421705"/>
                <a:gd name="connsiteX127" fmla="*/ 482043 w 877895"/>
                <a:gd name="connsiteY127" fmla="*/ 472445 h 1421705"/>
                <a:gd name="connsiteX128" fmla="*/ 483592 w 877895"/>
                <a:gd name="connsiteY128" fmla="*/ 472929 h 1421705"/>
                <a:gd name="connsiteX129" fmla="*/ 492029 w 877895"/>
                <a:gd name="connsiteY129" fmla="*/ 471601 h 1421705"/>
                <a:gd name="connsiteX130" fmla="*/ 493910 w 877895"/>
                <a:gd name="connsiteY130" fmla="*/ 472860 h 1421705"/>
                <a:gd name="connsiteX131" fmla="*/ 496731 w 877895"/>
                <a:gd name="connsiteY131" fmla="*/ 478544 h 1421705"/>
                <a:gd name="connsiteX132" fmla="*/ 495970 w 877895"/>
                <a:gd name="connsiteY132" fmla="*/ 486151 h 1421705"/>
                <a:gd name="connsiteX133" fmla="*/ 498225 w 877895"/>
                <a:gd name="connsiteY133" fmla="*/ 489871 h 1421705"/>
                <a:gd name="connsiteX134" fmla="*/ 502664 w 877895"/>
                <a:gd name="connsiteY134" fmla="*/ 492679 h 1421705"/>
                <a:gd name="connsiteX135" fmla="*/ 508031 w 877895"/>
                <a:gd name="connsiteY135" fmla="*/ 494325 h 1421705"/>
                <a:gd name="connsiteX136" fmla="*/ 526051 w 877895"/>
                <a:gd name="connsiteY136" fmla="*/ 494242 h 1421705"/>
                <a:gd name="connsiteX137" fmla="*/ 529772 w 877895"/>
                <a:gd name="connsiteY137" fmla="*/ 494988 h 1421705"/>
                <a:gd name="connsiteX138" fmla="*/ 531252 w 877895"/>
                <a:gd name="connsiteY138" fmla="*/ 496897 h 1421705"/>
                <a:gd name="connsiteX139" fmla="*/ 531252 w 877895"/>
                <a:gd name="connsiteY139" fmla="*/ 501046 h 1421705"/>
                <a:gd name="connsiteX140" fmla="*/ 529675 w 877895"/>
                <a:gd name="connsiteY140" fmla="*/ 507560 h 1421705"/>
                <a:gd name="connsiteX141" fmla="*/ 526121 w 877895"/>
                <a:gd name="connsiteY141" fmla="*/ 516412 h 1421705"/>
                <a:gd name="connsiteX142" fmla="*/ 519026 w 877895"/>
                <a:gd name="connsiteY142" fmla="*/ 524572 h 1421705"/>
                <a:gd name="connsiteX143" fmla="*/ 518127 w 877895"/>
                <a:gd name="connsiteY143" fmla="*/ 533257 h 1421705"/>
                <a:gd name="connsiteX144" fmla="*/ 509939 w 877895"/>
                <a:gd name="connsiteY144" fmla="*/ 552329 h 1421705"/>
                <a:gd name="connsiteX145" fmla="*/ 503328 w 877895"/>
                <a:gd name="connsiteY145" fmla="*/ 564735 h 1421705"/>
                <a:gd name="connsiteX146" fmla="*/ 500355 w 877895"/>
                <a:gd name="connsiteY146" fmla="*/ 577611 h 1421705"/>
                <a:gd name="connsiteX147" fmla="*/ 493896 w 877895"/>
                <a:gd name="connsiteY147" fmla="*/ 584070 h 1421705"/>
                <a:gd name="connsiteX148" fmla="*/ 494809 w 877895"/>
                <a:gd name="connsiteY148" fmla="*/ 593391 h 1421705"/>
                <a:gd name="connsiteX149" fmla="*/ 490189 w 877895"/>
                <a:gd name="connsiteY149" fmla="*/ 606516 h 1421705"/>
                <a:gd name="connsiteX150" fmla="*/ 491185 w 877895"/>
                <a:gd name="connsiteY150" fmla="*/ 610320 h 1421705"/>
                <a:gd name="connsiteX151" fmla="*/ 496067 w 877895"/>
                <a:gd name="connsiteY151" fmla="*/ 617843 h 1421705"/>
                <a:gd name="connsiteX152" fmla="*/ 495155 w 877895"/>
                <a:gd name="connsiteY152" fmla="*/ 634841 h 1421705"/>
                <a:gd name="connsiteX153" fmla="*/ 493412 w 877895"/>
                <a:gd name="connsiteY153" fmla="*/ 637662 h 1421705"/>
                <a:gd name="connsiteX154" fmla="*/ 481020 w 877895"/>
                <a:gd name="connsiteY154" fmla="*/ 641798 h 1421705"/>
                <a:gd name="connsiteX155" fmla="*/ 476304 w 877895"/>
                <a:gd name="connsiteY155" fmla="*/ 645352 h 1421705"/>
                <a:gd name="connsiteX156" fmla="*/ 473676 w 877895"/>
                <a:gd name="connsiteY156" fmla="*/ 651036 h 1421705"/>
                <a:gd name="connsiteX157" fmla="*/ 474907 w 877895"/>
                <a:gd name="connsiteY157" fmla="*/ 669472 h 1421705"/>
                <a:gd name="connsiteX158" fmla="*/ 468227 w 877895"/>
                <a:gd name="connsiteY158" fmla="*/ 678047 h 1421705"/>
                <a:gd name="connsiteX159" fmla="*/ 465917 w 877895"/>
                <a:gd name="connsiteY159" fmla="*/ 686235 h 1421705"/>
                <a:gd name="connsiteX160" fmla="*/ 466581 w 877895"/>
                <a:gd name="connsiteY160" fmla="*/ 688544 h 1421705"/>
                <a:gd name="connsiteX161" fmla="*/ 475903 w 877895"/>
                <a:gd name="connsiteY161" fmla="*/ 695086 h 1421705"/>
                <a:gd name="connsiteX162" fmla="*/ 486428 w 877895"/>
                <a:gd name="connsiteY162" fmla="*/ 707478 h 1421705"/>
                <a:gd name="connsiteX163" fmla="*/ 489954 w 877895"/>
                <a:gd name="connsiteY163" fmla="*/ 710355 h 1421705"/>
                <a:gd name="connsiteX164" fmla="*/ 492762 w 877895"/>
                <a:gd name="connsiteY164" fmla="*/ 710618 h 1421705"/>
                <a:gd name="connsiteX165" fmla="*/ 498709 w 877895"/>
                <a:gd name="connsiteY165" fmla="*/ 708391 h 1421705"/>
                <a:gd name="connsiteX166" fmla="*/ 505901 w 877895"/>
                <a:gd name="connsiteY166" fmla="*/ 702928 h 1421705"/>
                <a:gd name="connsiteX167" fmla="*/ 519205 w 877895"/>
                <a:gd name="connsiteY167" fmla="*/ 698627 h 1421705"/>
                <a:gd name="connsiteX168" fmla="*/ 536161 w 877895"/>
                <a:gd name="connsiteY168" fmla="*/ 687064 h 1421705"/>
                <a:gd name="connsiteX169" fmla="*/ 537628 w 877895"/>
                <a:gd name="connsiteY169" fmla="*/ 683192 h 1421705"/>
                <a:gd name="connsiteX170" fmla="*/ 539204 w 877895"/>
                <a:gd name="connsiteY170" fmla="*/ 681200 h 1421705"/>
                <a:gd name="connsiteX171" fmla="*/ 541016 w 877895"/>
                <a:gd name="connsiteY171" fmla="*/ 681698 h 1421705"/>
                <a:gd name="connsiteX172" fmla="*/ 545054 w 877895"/>
                <a:gd name="connsiteY172" fmla="*/ 684492 h 1421705"/>
                <a:gd name="connsiteX173" fmla="*/ 552246 w 877895"/>
                <a:gd name="connsiteY173" fmla="*/ 694975 h 1421705"/>
                <a:gd name="connsiteX174" fmla="*/ 558954 w 877895"/>
                <a:gd name="connsiteY174" fmla="*/ 701351 h 1421705"/>
                <a:gd name="connsiteX175" fmla="*/ 560005 w 877895"/>
                <a:gd name="connsiteY175" fmla="*/ 702665 h 1421705"/>
                <a:gd name="connsiteX176" fmla="*/ 560254 w 877895"/>
                <a:gd name="connsiteY176" fmla="*/ 705251 h 1421705"/>
                <a:gd name="connsiteX177" fmla="*/ 558207 w 877895"/>
                <a:gd name="connsiteY177" fmla="*/ 713812 h 1421705"/>
                <a:gd name="connsiteX178" fmla="*/ 561111 w 877895"/>
                <a:gd name="connsiteY178" fmla="*/ 721502 h 1421705"/>
                <a:gd name="connsiteX179" fmla="*/ 560199 w 877895"/>
                <a:gd name="connsiteY179" fmla="*/ 732898 h 1421705"/>
                <a:gd name="connsiteX180" fmla="*/ 562328 w 877895"/>
                <a:gd name="connsiteY180" fmla="*/ 744958 h 1421705"/>
                <a:gd name="connsiteX181" fmla="*/ 562840 w 877895"/>
                <a:gd name="connsiteY181" fmla="*/ 759093 h 1421705"/>
                <a:gd name="connsiteX182" fmla="*/ 571014 w 877895"/>
                <a:gd name="connsiteY182" fmla="*/ 778732 h 1421705"/>
                <a:gd name="connsiteX183" fmla="*/ 574900 w 877895"/>
                <a:gd name="connsiteY183" fmla="*/ 792369 h 1421705"/>
                <a:gd name="connsiteX184" fmla="*/ 580654 w 877895"/>
                <a:gd name="connsiteY184" fmla="*/ 799381 h 1421705"/>
                <a:gd name="connsiteX185" fmla="*/ 583572 w 877895"/>
                <a:gd name="connsiteY185" fmla="*/ 806808 h 1421705"/>
                <a:gd name="connsiteX186" fmla="*/ 585121 w 877895"/>
                <a:gd name="connsiteY186" fmla="*/ 815299 h 1421705"/>
                <a:gd name="connsiteX187" fmla="*/ 585052 w 877895"/>
                <a:gd name="connsiteY187" fmla="*/ 821924 h 1421705"/>
                <a:gd name="connsiteX188" fmla="*/ 578773 w 877895"/>
                <a:gd name="connsiteY188" fmla="*/ 832740 h 1421705"/>
                <a:gd name="connsiteX189" fmla="*/ 578925 w 877895"/>
                <a:gd name="connsiteY189" fmla="*/ 837774 h 1421705"/>
                <a:gd name="connsiteX190" fmla="*/ 581567 w 877895"/>
                <a:gd name="connsiteY190" fmla="*/ 843818 h 1421705"/>
                <a:gd name="connsiteX191" fmla="*/ 591317 w 877895"/>
                <a:gd name="connsiteY191" fmla="*/ 858174 h 1421705"/>
                <a:gd name="connsiteX192" fmla="*/ 593461 w 877895"/>
                <a:gd name="connsiteY192" fmla="*/ 859598 h 1421705"/>
                <a:gd name="connsiteX193" fmla="*/ 604843 w 877895"/>
                <a:gd name="connsiteY193" fmla="*/ 860428 h 1421705"/>
                <a:gd name="connsiteX194" fmla="*/ 610541 w 877895"/>
                <a:gd name="connsiteY194" fmla="*/ 863637 h 1421705"/>
                <a:gd name="connsiteX195" fmla="*/ 615423 w 877895"/>
                <a:gd name="connsiteY195" fmla="*/ 870732 h 1421705"/>
                <a:gd name="connsiteX196" fmla="*/ 619808 w 877895"/>
                <a:gd name="connsiteY196" fmla="*/ 881063 h 1421705"/>
                <a:gd name="connsiteX197" fmla="*/ 622020 w 877895"/>
                <a:gd name="connsiteY197" fmla="*/ 890882 h 1421705"/>
                <a:gd name="connsiteX198" fmla="*/ 621038 w 877895"/>
                <a:gd name="connsiteY198" fmla="*/ 901960 h 1421705"/>
                <a:gd name="connsiteX199" fmla="*/ 625022 w 877895"/>
                <a:gd name="connsiteY199" fmla="*/ 915168 h 1421705"/>
                <a:gd name="connsiteX200" fmla="*/ 623846 w 877895"/>
                <a:gd name="connsiteY200" fmla="*/ 925998 h 1421705"/>
                <a:gd name="connsiteX201" fmla="*/ 626833 w 877895"/>
                <a:gd name="connsiteY201" fmla="*/ 931378 h 1421705"/>
                <a:gd name="connsiteX202" fmla="*/ 633361 w 877895"/>
                <a:gd name="connsiteY202" fmla="*/ 939219 h 1421705"/>
                <a:gd name="connsiteX203" fmla="*/ 639958 w 877895"/>
                <a:gd name="connsiteY203" fmla="*/ 944420 h 1421705"/>
                <a:gd name="connsiteX204" fmla="*/ 642849 w 877895"/>
                <a:gd name="connsiteY204" fmla="*/ 945250 h 1421705"/>
                <a:gd name="connsiteX205" fmla="*/ 645255 w 877895"/>
                <a:gd name="connsiteY205" fmla="*/ 944005 h 1421705"/>
                <a:gd name="connsiteX206" fmla="*/ 646984 w 877895"/>
                <a:gd name="connsiteY206" fmla="*/ 938224 h 1421705"/>
                <a:gd name="connsiteX207" fmla="*/ 650857 w 877895"/>
                <a:gd name="connsiteY207" fmla="*/ 934268 h 1421705"/>
                <a:gd name="connsiteX208" fmla="*/ 661285 w 877895"/>
                <a:gd name="connsiteY208" fmla="*/ 929718 h 1421705"/>
                <a:gd name="connsiteX209" fmla="*/ 670039 w 877895"/>
                <a:gd name="connsiteY209" fmla="*/ 931447 h 1421705"/>
                <a:gd name="connsiteX210" fmla="*/ 702264 w 877895"/>
                <a:gd name="connsiteY210" fmla="*/ 942857 h 1421705"/>
                <a:gd name="connsiteX211" fmla="*/ 704643 w 877895"/>
                <a:gd name="connsiteY211" fmla="*/ 942940 h 1421705"/>
                <a:gd name="connsiteX212" fmla="*/ 706468 w 877895"/>
                <a:gd name="connsiteY212" fmla="*/ 941460 h 1421705"/>
                <a:gd name="connsiteX213" fmla="*/ 713909 w 877895"/>
                <a:gd name="connsiteY213" fmla="*/ 932775 h 1421705"/>
                <a:gd name="connsiteX214" fmla="*/ 719109 w 877895"/>
                <a:gd name="connsiteY214" fmla="*/ 929801 h 1421705"/>
                <a:gd name="connsiteX215" fmla="*/ 726287 w 877895"/>
                <a:gd name="connsiteY215" fmla="*/ 929898 h 1421705"/>
                <a:gd name="connsiteX216" fmla="*/ 746286 w 877895"/>
                <a:gd name="connsiteY216" fmla="*/ 935942 h 1421705"/>
                <a:gd name="connsiteX217" fmla="*/ 770213 w 877895"/>
                <a:gd name="connsiteY217" fmla="*/ 938735 h 1421705"/>
                <a:gd name="connsiteX218" fmla="*/ 782024 w 877895"/>
                <a:gd name="connsiteY218" fmla="*/ 943687 h 1421705"/>
                <a:gd name="connsiteX219" fmla="*/ 800625 w 877895"/>
                <a:gd name="connsiteY219" fmla="*/ 943175 h 1421705"/>
                <a:gd name="connsiteX220" fmla="*/ 820846 w 877895"/>
                <a:gd name="connsiteY220" fmla="*/ 949468 h 1421705"/>
                <a:gd name="connsiteX221" fmla="*/ 823819 w 877895"/>
                <a:gd name="connsiteY221" fmla="*/ 948306 h 1421705"/>
                <a:gd name="connsiteX222" fmla="*/ 824815 w 877895"/>
                <a:gd name="connsiteY222" fmla="*/ 946494 h 1421705"/>
                <a:gd name="connsiteX223" fmla="*/ 823556 w 877895"/>
                <a:gd name="connsiteY223" fmla="*/ 942511 h 1421705"/>
                <a:gd name="connsiteX224" fmla="*/ 824469 w 877895"/>
                <a:gd name="connsiteY224" fmla="*/ 935278 h 1421705"/>
                <a:gd name="connsiteX225" fmla="*/ 830098 w 877895"/>
                <a:gd name="connsiteY225" fmla="*/ 927422 h 1421705"/>
                <a:gd name="connsiteX226" fmla="*/ 832809 w 877895"/>
                <a:gd name="connsiteY226" fmla="*/ 920396 h 1421705"/>
                <a:gd name="connsiteX227" fmla="*/ 837663 w 877895"/>
                <a:gd name="connsiteY227" fmla="*/ 917008 h 1421705"/>
                <a:gd name="connsiteX228" fmla="*/ 843721 w 877895"/>
                <a:gd name="connsiteY228" fmla="*/ 915694 h 1421705"/>
                <a:gd name="connsiteX229" fmla="*/ 848174 w 877895"/>
                <a:gd name="connsiteY229" fmla="*/ 916759 h 1421705"/>
                <a:gd name="connsiteX230" fmla="*/ 851895 w 877895"/>
                <a:gd name="connsiteY230" fmla="*/ 921378 h 1421705"/>
                <a:gd name="connsiteX231" fmla="*/ 855781 w 877895"/>
                <a:gd name="connsiteY231" fmla="*/ 928736 h 1421705"/>
                <a:gd name="connsiteX232" fmla="*/ 861631 w 877895"/>
                <a:gd name="connsiteY232" fmla="*/ 947891 h 1421705"/>
                <a:gd name="connsiteX233" fmla="*/ 865282 w 877895"/>
                <a:gd name="connsiteY233" fmla="*/ 955014 h 1421705"/>
                <a:gd name="connsiteX234" fmla="*/ 870068 w 877895"/>
                <a:gd name="connsiteY234" fmla="*/ 961514 h 1421705"/>
                <a:gd name="connsiteX235" fmla="*/ 877896 w 877895"/>
                <a:gd name="connsiteY235" fmla="*/ 967793 h 142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877895" h="1421705">
                  <a:moveTo>
                    <a:pt x="877896" y="967793"/>
                  </a:moveTo>
                  <a:lnTo>
                    <a:pt x="873180" y="996214"/>
                  </a:lnTo>
                  <a:lnTo>
                    <a:pt x="868380" y="1024636"/>
                  </a:lnTo>
                  <a:lnTo>
                    <a:pt x="863678" y="1052974"/>
                  </a:lnTo>
                  <a:lnTo>
                    <a:pt x="858976" y="1081368"/>
                  </a:lnTo>
                  <a:lnTo>
                    <a:pt x="854177" y="1109789"/>
                  </a:lnTo>
                  <a:lnTo>
                    <a:pt x="849474" y="1138128"/>
                  </a:lnTo>
                  <a:lnTo>
                    <a:pt x="844758" y="1166549"/>
                  </a:lnTo>
                  <a:lnTo>
                    <a:pt x="839959" y="1194957"/>
                  </a:lnTo>
                  <a:lnTo>
                    <a:pt x="835243" y="1223281"/>
                  </a:lnTo>
                  <a:lnTo>
                    <a:pt x="830541" y="1251619"/>
                  </a:lnTo>
                  <a:lnTo>
                    <a:pt x="825728" y="1279944"/>
                  </a:lnTo>
                  <a:lnTo>
                    <a:pt x="821025" y="1308282"/>
                  </a:lnTo>
                  <a:lnTo>
                    <a:pt x="816323" y="1336704"/>
                  </a:lnTo>
                  <a:lnTo>
                    <a:pt x="811607" y="1365028"/>
                  </a:lnTo>
                  <a:lnTo>
                    <a:pt x="806918" y="1393270"/>
                  </a:lnTo>
                  <a:lnTo>
                    <a:pt x="802119" y="1421705"/>
                  </a:lnTo>
                  <a:lnTo>
                    <a:pt x="776824" y="1417376"/>
                  </a:lnTo>
                  <a:lnTo>
                    <a:pt x="751556" y="1413089"/>
                  </a:lnTo>
                  <a:lnTo>
                    <a:pt x="726287" y="1408732"/>
                  </a:lnTo>
                  <a:lnTo>
                    <a:pt x="701019" y="1404348"/>
                  </a:lnTo>
                  <a:lnTo>
                    <a:pt x="675737" y="1399798"/>
                  </a:lnTo>
                  <a:lnTo>
                    <a:pt x="650469" y="1395358"/>
                  </a:lnTo>
                  <a:lnTo>
                    <a:pt x="625284" y="1390725"/>
                  </a:lnTo>
                  <a:lnTo>
                    <a:pt x="600002" y="1386092"/>
                  </a:lnTo>
                  <a:lnTo>
                    <a:pt x="574831" y="1381473"/>
                  </a:lnTo>
                  <a:lnTo>
                    <a:pt x="549646" y="1376757"/>
                  </a:lnTo>
                  <a:lnTo>
                    <a:pt x="524447" y="1371971"/>
                  </a:lnTo>
                  <a:lnTo>
                    <a:pt x="499276" y="1367089"/>
                  </a:lnTo>
                  <a:lnTo>
                    <a:pt x="474091" y="1362207"/>
                  </a:lnTo>
                  <a:lnTo>
                    <a:pt x="448892" y="1357339"/>
                  </a:lnTo>
                  <a:lnTo>
                    <a:pt x="423707" y="1352291"/>
                  </a:lnTo>
                  <a:lnTo>
                    <a:pt x="398605" y="1347270"/>
                  </a:lnTo>
                  <a:lnTo>
                    <a:pt x="348636" y="1337119"/>
                  </a:lnTo>
                  <a:lnTo>
                    <a:pt x="298667" y="1326801"/>
                  </a:lnTo>
                  <a:lnTo>
                    <a:pt x="248794" y="1316193"/>
                  </a:lnTo>
                  <a:lnTo>
                    <a:pt x="198977" y="1305489"/>
                  </a:lnTo>
                  <a:lnTo>
                    <a:pt x="149160" y="1294494"/>
                  </a:lnTo>
                  <a:lnTo>
                    <a:pt x="99371" y="1283346"/>
                  </a:lnTo>
                  <a:lnTo>
                    <a:pt x="49720" y="1271936"/>
                  </a:lnTo>
                  <a:lnTo>
                    <a:pt x="0" y="1260388"/>
                  </a:lnTo>
                  <a:lnTo>
                    <a:pt x="9405" y="1220405"/>
                  </a:lnTo>
                  <a:lnTo>
                    <a:pt x="18740" y="1180421"/>
                  </a:lnTo>
                  <a:lnTo>
                    <a:pt x="28103" y="1140437"/>
                  </a:lnTo>
                  <a:lnTo>
                    <a:pt x="37425" y="1100454"/>
                  </a:lnTo>
                  <a:lnTo>
                    <a:pt x="46843" y="1060401"/>
                  </a:lnTo>
                  <a:lnTo>
                    <a:pt x="56179" y="1020417"/>
                  </a:lnTo>
                  <a:lnTo>
                    <a:pt x="65611" y="980351"/>
                  </a:lnTo>
                  <a:lnTo>
                    <a:pt x="75846" y="936343"/>
                  </a:lnTo>
                  <a:lnTo>
                    <a:pt x="76095" y="935430"/>
                  </a:lnTo>
                  <a:lnTo>
                    <a:pt x="90547" y="910245"/>
                  </a:lnTo>
                  <a:lnTo>
                    <a:pt x="95416" y="897521"/>
                  </a:lnTo>
                  <a:lnTo>
                    <a:pt x="95014" y="889499"/>
                  </a:lnTo>
                  <a:lnTo>
                    <a:pt x="98168" y="882750"/>
                  </a:lnTo>
                  <a:lnTo>
                    <a:pt x="104779" y="876969"/>
                  </a:lnTo>
                  <a:lnTo>
                    <a:pt x="106342" y="869362"/>
                  </a:lnTo>
                  <a:lnTo>
                    <a:pt x="103050" y="859944"/>
                  </a:lnTo>
                  <a:lnTo>
                    <a:pt x="94544" y="852185"/>
                  </a:lnTo>
                  <a:lnTo>
                    <a:pt x="80852" y="846127"/>
                  </a:lnTo>
                  <a:lnTo>
                    <a:pt x="75721" y="834828"/>
                  </a:lnTo>
                  <a:lnTo>
                    <a:pt x="79096" y="818052"/>
                  </a:lnTo>
                  <a:lnTo>
                    <a:pt x="95789" y="795107"/>
                  </a:lnTo>
                  <a:lnTo>
                    <a:pt x="125677" y="765773"/>
                  </a:lnTo>
                  <a:lnTo>
                    <a:pt x="143352" y="744142"/>
                  </a:lnTo>
                  <a:lnTo>
                    <a:pt x="148718" y="730353"/>
                  </a:lnTo>
                  <a:lnTo>
                    <a:pt x="169450" y="700272"/>
                  </a:lnTo>
                  <a:lnTo>
                    <a:pt x="205381" y="654024"/>
                  </a:lnTo>
                  <a:lnTo>
                    <a:pt x="222143" y="622892"/>
                  </a:lnTo>
                  <a:lnTo>
                    <a:pt x="219930" y="607042"/>
                  </a:lnTo>
                  <a:lnTo>
                    <a:pt x="211093" y="590266"/>
                  </a:lnTo>
                  <a:lnTo>
                    <a:pt x="195478" y="572687"/>
                  </a:lnTo>
                  <a:lnTo>
                    <a:pt x="185963" y="554182"/>
                  </a:lnTo>
                  <a:lnTo>
                    <a:pt x="184303" y="545525"/>
                  </a:lnTo>
                  <a:lnTo>
                    <a:pt x="182409" y="534848"/>
                  </a:lnTo>
                  <a:lnTo>
                    <a:pt x="183072" y="521985"/>
                  </a:lnTo>
                  <a:lnTo>
                    <a:pt x="187968" y="515610"/>
                  </a:lnTo>
                  <a:lnTo>
                    <a:pt x="188286" y="502637"/>
                  </a:lnTo>
                  <a:lnTo>
                    <a:pt x="183944" y="483053"/>
                  </a:lnTo>
                  <a:lnTo>
                    <a:pt x="183197" y="470163"/>
                  </a:lnTo>
                  <a:lnTo>
                    <a:pt x="185036" y="466207"/>
                  </a:lnTo>
                  <a:lnTo>
                    <a:pt x="186336" y="464714"/>
                  </a:lnTo>
                  <a:lnTo>
                    <a:pt x="193044" y="435725"/>
                  </a:lnTo>
                  <a:lnTo>
                    <a:pt x="199710" y="406820"/>
                  </a:lnTo>
                  <a:lnTo>
                    <a:pt x="206487" y="377818"/>
                  </a:lnTo>
                  <a:lnTo>
                    <a:pt x="213167" y="348829"/>
                  </a:lnTo>
                  <a:lnTo>
                    <a:pt x="219861" y="319827"/>
                  </a:lnTo>
                  <a:lnTo>
                    <a:pt x="226624" y="290839"/>
                  </a:lnTo>
                  <a:lnTo>
                    <a:pt x="233304" y="261753"/>
                  </a:lnTo>
                  <a:lnTo>
                    <a:pt x="240067" y="232682"/>
                  </a:lnTo>
                  <a:lnTo>
                    <a:pt x="246844" y="203680"/>
                  </a:lnTo>
                  <a:lnTo>
                    <a:pt x="253538" y="174608"/>
                  </a:lnTo>
                  <a:lnTo>
                    <a:pt x="260301" y="145523"/>
                  </a:lnTo>
                  <a:lnTo>
                    <a:pt x="267064" y="116369"/>
                  </a:lnTo>
                  <a:lnTo>
                    <a:pt x="273758" y="87297"/>
                  </a:lnTo>
                  <a:lnTo>
                    <a:pt x="280521" y="58143"/>
                  </a:lnTo>
                  <a:lnTo>
                    <a:pt x="287298" y="29002"/>
                  </a:lnTo>
                  <a:lnTo>
                    <a:pt x="293909" y="0"/>
                  </a:lnTo>
                  <a:lnTo>
                    <a:pt x="332482" y="8990"/>
                  </a:lnTo>
                  <a:lnTo>
                    <a:pt x="383613" y="20718"/>
                  </a:lnTo>
                  <a:lnTo>
                    <a:pt x="412601" y="27273"/>
                  </a:lnTo>
                  <a:lnTo>
                    <a:pt x="402519" y="72194"/>
                  </a:lnTo>
                  <a:lnTo>
                    <a:pt x="392436" y="117198"/>
                  </a:lnTo>
                  <a:lnTo>
                    <a:pt x="382285" y="162230"/>
                  </a:lnTo>
                  <a:lnTo>
                    <a:pt x="372216" y="207151"/>
                  </a:lnTo>
                  <a:lnTo>
                    <a:pt x="381289" y="228311"/>
                  </a:lnTo>
                  <a:lnTo>
                    <a:pt x="388481" y="241672"/>
                  </a:lnTo>
                  <a:lnTo>
                    <a:pt x="392022" y="255142"/>
                  </a:lnTo>
                  <a:lnTo>
                    <a:pt x="398715" y="269927"/>
                  </a:lnTo>
                  <a:lnTo>
                    <a:pt x="399614" y="274795"/>
                  </a:lnTo>
                  <a:lnTo>
                    <a:pt x="399946" y="289179"/>
                  </a:lnTo>
                  <a:lnTo>
                    <a:pt x="395327" y="298431"/>
                  </a:lnTo>
                  <a:lnTo>
                    <a:pt x="398217" y="309510"/>
                  </a:lnTo>
                  <a:lnTo>
                    <a:pt x="396212" y="314281"/>
                  </a:lnTo>
                  <a:lnTo>
                    <a:pt x="391855" y="315941"/>
                  </a:lnTo>
                  <a:lnTo>
                    <a:pt x="390860" y="316618"/>
                  </a:lnTo>
                  <a:lnTo>
                    <a:pt x="390777" y="317586"/>
                  </a:lnTo>
                  <a:lnTo>
                    <a:pt x="391759" y="319564"/>
                  </a:lnTo>
                  <a:lnTo>
                    <a:pt x="403072" y="332039"/>
                  </a:lnTo>
                  <a:lnTo>
                    <a:pt x="413486" y="348235"/>
                  </a:lnTo>
                  <a:lnTo>
                    <a:pt x="428354" y="361138"/>
                  </a:lnTo>
                  <a:lnTo>
                    <a:pt x="432475" y="367652"/>
                  </a:lnTo>
                  <a:lnTo>
                    <a:pt x="448989" y="399116"/>
                  </a:lnTo>
                  <a:lnTo>
                    <a:pt x="456914" y="418520"/>
                  </a:lnTo>
                  <a:lnTo>
                    <a:pt x="466498" y="433471"/>
                  </a:lnTo>
                  <a:lnTo>
                    <a:pt x="469568" y="448906"/>
                  </a:lnTo>
                  <a:lnTo>
                    <a:pt x="479554" y="463939"/>
                  </a:lnTo>
                  <a:lnTo>
                    <a:pt x="481379" y="470882"/>
                  </a:lnTo>
                  <a:lnTo>
                    <a:pt x="482043" y="472445"/>
                  </a:lnTo>
                  <a:lnTo>
                    <a:pt x="483592" y="472929"/>
                  </a:lnTo>
                  <a:lnTo>
                    <a:pt x="492029" y="471601"/>
                  </a:lnTo>
                  <a:lnTo>
                    <a:pt x="493910" y="472860"/>
                  </a:lnTo>
                  <a:lnTo>
                    <a:pt x="496731" y="478544"/>
                  </a:lnTo>
                  <a:lnTo>
                    <a:pt x="495970" y="486151"/>
                  </a:lnTo>
                  <a:lnTo>
                    <a:pt x="498225" y="489871"/>
                  </a:lnTo>
                  <a:lnTo>
                    <a:pt x="502664" y="492679"/>
                  </a:lnTo>
                  <a:lnTo>
                    <a:pt x="508031" y="494325"/>
                  </a:lnTo>
                  <a:lnTo>
                    <a:pt x="526051" y="494242"/>
                  </a:lnTo>
                  <a:lnTo>
                    <a:pt x="529772" y="494988"/>
                  </a:lnTo>
                  <a:lnTo>
                    <a:pt x="531252" y="496897"/>
                  </a:lnTo>
                  <a:lnTo>
                    <a:pt x="531252" y="501046"/>
                  </a:lnTo>
                  <a:lnTo>
                    <a:pt x="529675" y="507560"/>
                  </a:lnTo>
                  <a:lnTo>
                    <a:pt x="526121" y="516412"/>
                  </a:lnTo>
                  <a:lnTo>
                    <a:pt x="519026" y="524572"/>
                  </a:lnTo>
                  <a:lnTo>
                    <a:pt x="518127" y="533257"/>
                  </a:lnTo>
                  <a:lnTo>
                    <a:pt x="509939" y="552329"/>
                  </a:lnTo>
                  <a:lnTo>
                    <a:pt x="503328" y="564735"/>
                  </a:lnTo>
                  <a:lnTo>
                    <a:pt x="500355" y="577611"/>
                  </a:lnTo>
                  <a:lnTo>
                    <a:pt x="493896" y="584070"/>
                  </a:lnTo>
                  <a:lnTo>
                    <a:pt x="494809" y="593391"/>
                  </a:lnTo>
                  <a:lnTo>
                    <a:pt x="490189" y="606516"/>
                  </a:lnTo>
                  <a:lnTo>
                    <a:pt x="491185" y="610320"/>
                  </a:lnTo>
                  <a:lnTo>
                    <a:pt x="496067" y="617843"/>
                  </a:lnTo>
                  <a:lnTo>
                    <a:pt x="495155" y="634841"/>
                  </a:lnTo>
                  <a:lnTo>
                    <a:pt x="493412" y="637662"/>
                  </a:lnTo>
                  <a:lnTo>
                    <a:pt x="481020" y="641798"/>
                  </a:lnTo>
                  <a:lnTo>
                    <a:pt x="476304" y="645352"/>
                  </a:lnTo>
                  <a:lnTo>
                    <a:pt x="473676" y="651036"/>
                  </a:lnTo>
                  <a:lnTo>
                    <a:pt x="474907" y="669472"/>
                  </a:lnTo>
                  <a:lnTo>
                    <a:pt x="468227" y="678047"/>
                  </a:lnTo>
                  <a:lnTo>
                    <a:pt x="465917" y="686235"/>
                  </a:lnTo>
                  <a:lnTo>
                    <a:pt x="466581" y="688544"/>
                  </a:lnTo>
                  <a:lnTo>
                    <a:pt x="475903" y="695086"/>
                  </a:lnTo>
                  <a:lnTo>
                    <a:pt x="486428" y="707478"/>
                  </a:lnTo>
                  <a:lnTo>
                    <a:pt x="489954" y="710355"/>
                  </a:lnTo>
                  <a:lnTo>
                    <a:pt x="492762" y="710618"/>
                  </a:lnTo>
                  <a:lnTo>
                    <a:pt x="498709" y="708391"/>
                  </a:lnTo>
                  <a:lnTo>
                    <a:pt x="505901" y="702928"/>
                  </a:lnTo>
                  <a:lnTo>
                    <a:pt x="519205" y="698627"/>
                  </a:lnTo>
                  <a:lnTo>
                    <a:pt x="536161" y="687064"/>
                  </a:lnTo>
                  <a:lnTo>
                    <a:pt x="537628" y="683192"/>
                  </a:lnTo>
                  <a:lnTo>
                    <a:pt x="539204" y="681200"/>
                  </a:lnTo>
                  <a:lnTo>
                    <a:pt x="541016" y="681698"/>
                  </a:lnTo>
                  <a:lnTo>
                    <a:pt x="545054" y="684492"/>
                  </a:lnTo>
                  <a:lnTo>
                    <a:pt x="552246" y="694975"/>
                  </a:lnTo>
                  <a:lnTo>
                    <a:pt x="558954" y="701351"/>
                  </a:lnTo>
                  <a:lnTo>
                    <a:pt x="560005" y="702665"/>
                  </a:lnTo>
                  <a:lnTo>
                    <a:pt x="560254" y="705251"/>
                  </a:lnTo>
                  <a:lnTo>
                    <a:pt x="558207" y="713812"/>
                  </a:lnTo>
                  <a:lnTo>
                    <a:pt x="561111" y="721502"/>
                  </a:lnTo>
                  <a:lnTo>
                    <a:pt x="560199" y="732898"/>
                  </a:lnTo>
                  <a:lnTo>
                    <a:pt x="562328" y="744958"/>
                  </a:lnTo>
                  <a:lnTo>
                    <a:pt x="562840" y="759093"/>
                  </a:lnTo>
                  <a:lnTo>
                    <a:pt x="571014" y="778732"/>
                  </a:lnTo>
                  <a:lnTo>
                    <a:pt x="574900" y="792369"/>
                  </a:lnTo>
                  <a:lnTo>
                    <a:pt x="580654" y="799381"/>
                  </a:lnTo>
                  <a:lnTo>
                    <a:pt x="583572" y="806808"/>
                  </a:lnTo>
                  <a:lnTo>
                    <a:pt x="585121" y="815299"/>
                  </a:lnTo>
                  <a:lnTo>
                    <a:pt x="585052" y="821924"/>
                  </a:lnTo>
                  <a:lnTo>
                    <a:pt x="578773" y="832740"/>
                  </a:lnTo>
                  <a:lnTo>
                    <a:pt x="578925" y="837774"/>
                  </a:lnTo>
                  <a:lnTo>
                    <a:pt x="581567" y="843818"/>
                  </a:lnTo>
                  <a:lnTo>
                    <a:pt x="591317" y="858174"/>
                  </a:lnTo>
                  <a:lnTo>
                    <a:pt x="593461" y="859598"/>
                  </a:lnTo>
                  <a:lnTo>
                    <a:pt x="604843" y="860428"/>
                  </a:lnTo>
                  <a:lnTo>
                    <a:pt x="610541" y="863637"/>
                  </a:lnTo>
                  <a:lnTo>
                    <a:pt x="615423" y="870732"/>
                  </a:lnTo>
                  <a:lnTo>
                    <a:pt x="619808" y="881063"/>
                  </a:lnTo>
                  <a:lnTo>
                    <a:pt x="622020" y="890882"/>
                  </a:lnTo>
                  <a:lnTo>
                    <a:pt x="621038" y="901960"/>
                  </a:lnTo>
                  <a:lnTo>
                    <a:pt x="625022" y="915168"/>
                  </a:lnTo>
                  <a:lnTo>
                    <a:pt x="623846" y="925998"/>
                  </a:lnTo>
                  <a:lnTo>
                    <a:pt x="626833" y="931378"/>
                  </a:lnTo>
                  <a:lnTo>
                    <a:pt x="633361" y="939219"/>
                  </a:lnTo>
                  <a:lnTo>
                    <a:pt x="639958" y="944420"/>
                  </a:lnTo>
                  <a:lnTo>
                    <a:pt x="642849" y="945250"/>
                  </a:lnTo>
                  <a:lnTo>
                    <a:pt x="645255" y="944005"/>
                  </a:lnTo>
                  <a:lnTo>
                    <a:pt x="646984" y="938224"/>
                  </a:lnTo>
                  <a:lnTo>
                    <a:pt x="650857" y="934268"/>
                  </a:lnTo>
                  <a:lnTo>
                    <a:pt x="661285" y="929718"/>
                  </a:lnTo>
                  <a:lnTo>
                    <a:pt x="670039" y="931447"/>
                  </a:lnTo>
                  <a:lnTo>
                    <a:pt x="702264" y="942857"/>
                  </a:lnTo>
                  <a:lnTo>
                    <a:pt x="704643" y="942940"/>
                  </a:lnTo>
                  <a:lnTo>
                    <a:pt x="706468" y="941460"/>
                  </a:lnTo>
                  <a:lnTo>
                    <a:pt x="713909" y="932775"/>
                  </a:lnTo>
                  <a:lnTo>
                    <a:pt x="719109" y="929801"/>
                  </a:lnTo>
                  <a:lnTo>
                    <a:pt x="726287" y="929898"/>
                  </a:lnTo>
                  <a:lnTo>
                    <a:pt x="746286" y="935942"/>
                  </a:lnTo>
                  <a:lnTo>
                    <a:pt x="770213" y="938735"/>
                  </a:lnTo>
                  <a:lnTo>
                    <a:pt x="782024" y="943687"/>
                  </a:lnTo>
                  <a:lnTo>
                    <a:pt x="800625" y="943175"/>
                  </a:lnTo>
                  <a:lnTo>
                    <a:pt x="820846" y="949468"/>
                  </a:lnTo>
                  <a:lnTo>
                    <a:pt x="823819" y="948306"/>
                  </a:lnTo>
                  <a:lnTo>
                    <a:pt x="824815" y="946494"/>
                  </a:lnTo>
                  <a:lnTo>
                    <a:pt x="823556" y="942511"/>
                  </a:lnTo>
                  <a:lnTo>
                    <a:pt x="824469" y="935278"/>
                  </a:lnTo>
                  <a:lnTo>
                    <a:pt x="830098" y="927422"/>
                  </a:lnTo>
                  <a:lnTo>
                    <a:pt x="832809" y="920396"/>
                  </a:lnTo>
                  <a:lnTo>
                    <a:pt x="837663" y="917008"/>
                  </a:lnTo>
                  <a:lnTo>
                    <a:pt x="843721" y="915694"/>
                  </a:lnTo>
                  <a:lnTo>
                    <a:pt x="848174" y="916759"/>
                  </a:lnTo>
                  <a:lnTo>
                    <a:pt x="851895" y="921378"/>
                  </a:lnTo>
                  <a:lnTo>
                    <a:pt x="855781" y="928736"/>
                  </a:lnTo>
                  <a:lnTo>
                    <a:pt x="861631" y="947891"/>
                  </a:lnTo>
                  <a:lnTo>
                    <a:pt x="865282" y="955014"/>
                  </a:lnTo>
                  <a:lnTo>
                    <a:pt x="870068" y="961514"/>
                  </a:lnTo>
                  <a:lnTo>
                    <a:pt x="877896" y="967793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171450" marR="0" lvl="0" indent="0" algn="l" defTabSz="914400" rtl="0" eaLnBrk="1" fontAlgn="auto" latinLnBrk="0" hangingPunct="1">
                <a:lnSpc>
                  <a:spcPct val="4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ID</a:t>
              </a:r>
            </a:p>
          </p:txBody>
        </p:sp>
        <p:sp>
          <p:nvSpPr>
            <p:cNvPr id="81" name="Freeform: Shape 478">
              <a:extLst>
                <a:ext uri="{FF2B5EF4-FFF2-40B4-BE49-F238E27FC236}">
                  <a16:creationId xmlns:a16="http://schemas.microsoft.com/office/drawing/2014/main" id="{E62862D6-D9EA-664F-2F76-9D71D3FC4C11}"/>
                </a:ext>
              </a:extLst>
            </p:cNvPr>
            <p:cNvSpPr/>
            <p:nvPr/>
          </p:nvSpPr>
          <p:spPr>
            <a:xfrm>
              <a:off x="3099366" y="1842457"/>
              <a:ext cx="831394" cy="623667"/>
            </a:xfrm>
            <a:custGeom>
              <a:avLst/>
              <a:gdLst>
                <a:gd name="connsiteX0" fmla="*/ 876665 w 986408"/>
                <a:gd name="connsiteY0" fmla="*/ 739952 h 739951"/>
                <a:gd name="connsiteX1" fmla="*/ 845547 w 986408"/>
                <a:gd name="connsiteY1" fmla="*/ 732594 h 739951"/>
                <a:gd name="connsiteX2" fmla="*/ 812174 w 986408"/>
                <a:gd name="connsiteY2" fmla="*/ 724655 h 739951"/>
                <a:gd name="connsiteX3" fmla="*/ 778898 w 986408"/>
                <a:gd name="connsiteY3" fmla="*/ 716661 h 739951"/>
                <a:gd name="connsiteX4" fmla="*/ 745608 w 986408"/>
                <a:gd name="connsiteY4" fmla="*/ 708571 h 739951"/>
                <a:gd name="connsiteX5" fmla="*/ 712333 w 986408"/>
                <a:gd name="connsiteY5" fmla="*/ 700369 h 739951"/>
                <a:gd name="connsiteX6" fmla="*/ 679126 w 986408"/>
                <a:gd name="connsiteY6" fmla="*/ 692126 h 739951"/>
                <a:gd name="connsiteX7" fmla="*/ 645933 w 986408"/>
                <a:gd name="connsiteY7" fmla="*/ 683704 h 739951"/>
                <a:gd name="connsiteX8" fmla="*/ 612740 w 986408"/>
                <a:gd name="connsiteY8" fmla="*/ 675198 h 739951"/>
                <a:gd name="connsiteX9" fmla="*/ 610596 w 986408"/>
                <a:gd name="connsiteY9" fmla="*/ 674714 h 739951"/>
                <a:gd name="connsiteX10" fmla="*/ 605963 w 986408"/>
                <a:gd name="connsiteY10" fmla="*/ 677106 h 739951"/>
                <a:gd name="connsiteX11" fmla="*/ 588371 w 986408"/>
                <a:gd name="connsiteY11" fmla="*/ 679499 h 739951"/>
                <a:gd name="connsiteX12" fmla="*/ 556423 w 986408"/>
                <a:gd name="connsiteY12" fmla="*/ 673220 h 739951"/>
                <a:gd name="connsiteX13" fmla="*/ 488682 w 986408"/>
                <a:gd name="connsiteY13" fmla="*/ 673635 h 739951"/>
                <a:gd name="connsiteX14" fmla="*/ 457315 w 986408"/>
                <a:gd name="connsiteY14" fmla="*/ 679665 h 739951"/>
                <a:gd name="connsiteX15" fmla="*/ 431051 w 986408"/>
                <a:gd name="connsiteY15" fmla="*/ 679582 h 739951"/>
                <a:gd name="connsiteX16" fmla="*/ 383793 w 986408"/>
                <a:gd name="connsiteY16" fmla="*/ 673303 h 739951"/>
                <a:gd name="connsiteX17" fmla="*/ 340102 w 986408"/>
                <a:gd name="connsiteY17" fmla="*/ 670814 h 739951"/>
                <a:gd name="connsiteX18" fmla="*/ 323022 w 986408"/>
                <a:gd name="connsiteY18" fmla="*/ 665033 h 739951"/>
                <a:gd name="connsiteX19" fmla="*/ 317891 w 986408"/>
                <a:gd name="connsiteY19" fmla="*/ 655296 h 739951"/>
                <a:gd name="connsiteX20" fmla="*/ 299303 w 986408"/>
                <a:gd name="connsiteY20" fmla="*/ 645214 h 739951"/>
                <a:gd name="connsiteX21" fmla="*/ 267189 w 986408"/>
                <a:gd name="connsiteY21" fmla="*/ 634730 h 739951"/>
                <a:gd name="connsiteX22" fmla="*/ 238380 w 986408"/>
                <a:gd name="connsiteY22" fmla="*/ 631840 h 739951"/>
                <a:gd name="connsiteX23" fmla="*/ 208548 w 986408"/>
                <a:gd name="connsiteY23" fmla="*/ 639848 h 739951"/>
                <a:gd name="connsiteX24" fmla="*/ 200029 w 986408"/>
                <a:gd name="connsiteY24" fmla="*/ 639004 h 739951"/>
                <a:gd name="connsiteX25" fmla="*/ 200029 w 986408"/>
                <a:gd name="connsiteY25" fmla="*/ 639004 h 739951"/>
                <a:gd name="connsiteX26" fmla="*/ 193348 w 986408"/>
                <a:gd name="connsiteY26" fmla="*/ 637524 h 739951"/>
                <a:gd name="connsiteX27" fmla="*/ 150557 w 986408"/>
                <a:gd name="connsiteY27" fmla="*/ 618217 h 739951"/>
                <a:gd name="connsiteX28" fmla="*/ 139659 w 986408"/>
                <a:gd name="connsiteY28" fmla="*/ 614483 h 739951"/>
                <a:gd name="connsiteX29" fmla="*/ 132730 w 986408"/>
                <a:gd name="connsiteY29" fmla="*/ 603405 h 739951"/>
                <a:gd name="connsiteX30" fmla="*/ 134293 w 986408"/>
                <a:gd name="connsiteY30" fmla="*/ 589201 h 739951"/>
                <a:gd name="connsiteX31" fmla="*/ 134556 w 986408"/>
                <a:gd name="connsiteY31" fmla="*/ 545110 h 739951"/>
                <a:gd name="connsiteX32" fmla="*/ 129756 w 986408"/>
                <a:gd name="connsiteY32" fmla="*/ 517186 h 739951"/>
                <a:gd name="connsiteX33" fmla="*/ 119840 w 986408"/>
                <a:gd name="connsiteY33" fmla="*/ 505375 h 739951"/>
                <a:gd name="connsiteX34" fmla="*/ 111168 w 986408"/>
                <a:gd name="connsiteY34" fmla="*/ 499096 h 739951"/>
                <a:gd name="connsiteX35" fmla="*/ 97559 w 986408"/>
                <a:gd name="connsiteY35" fmla="*/ 499774 h 739951"/>
                <a:gd name="connsiteX36" fmla="*/ 94489 w 986408"/>
                <a:gd name="connsiteY36" fmla="*/ 496219 h 739951"/>
                <a:gd name="connsiteX37" fmla="*/ 88874 w 986408"/>
                <a:gd name="connsiteY37" fmla="*/ 493813 h 739951"/>
                <a:gd name="connsiteX38" fmla="*/ 78653 w 986408"/>
                <a:gd name="connsiteY38" fmla="*/ 480909 h 739951"/>
                <a:gd name="connsiteX39" fmla="*/ 74006 w 986408"/>
                <a:gd name="connsiteY39" fmla="*/ 469762 h 739951"/>
                <a:gd name="connsiteX40" fmla="*/ 51048 w 986408"/>
                <a:gd name="connsiteY40" fmla="*/ 463234 h 739951"/>
                <a:gd name="connsiteX41" fmla="*/ 48157 w 986408"/>
                <a:gd name="connsiteY41" fmla="*/ 456028 h 739951"/>
                <a:gd name="connsiteX42" fmla="*/ 20981 w 986408"/>
                <a:gd name="connsiteY42" fmla="*/ 453733 h 739951"/>
                <a:gd name="connsiteX43" fmla="*/ 15034 w 986408"/>
                <a:gd name="connsiteY43" fmla="*/ 445393 h 739951"/>
                <a:gd name="connsiteX44" fmla="*/ 0 w 986408"/>
                <a:gd name="connsiteY44" fmla="*/ 444715 h 739951"/>
                <a:gd name="connsiteX45" fmla="*/ 8658 w 986408"/>
                <a:gd name="connsiteY45" fmla="*/ 429280 h 739951"/>
                <a:gd name="connsiteX46" fmla="*/ 14716 w 986408"/>
                <a:gd name="connsiteY46" fmla="*/ 408286 h 739951"/>
                <a:gd name="connsiteX47" fmla="*/ 21880 w 986408"/>
                <a:gd name="connsiteY47" fmla="*/ 388329 h 739951"/>
                <a:gd name="connsiteX48" fmla="*/ 20552 w 986408"/>
                <a:gd name="connsiteY48" fmla="*/ 404178 h 739951"/>
                <a:gd name="connsiteX49" fmla="*/ 24203 w 986408"/>
                <a:gd name="connsiteY49" fmla="*/ 422586 h 739951"/>
                <a:gd name="connsiteX50" fmla="*/ 33940 w 986408"/>
                <a:gd name="connsiteY50" fmla="*/ 406087 h 739951"/>
                <a:gd name="connsiteX51" fmla="*/ 43870 w 986408"/>
                <a:gd name="connsiteY51" fmla="*/ 384595 h 739951"/>
                <a:gd name="connsiteX52" fmla="*/ 38255 w 986408"/>
                <a:gd name="connsiteY52" fmla="*/ 373350 h 739951"/>
                <a:gd name="connsiteX53" fmla="*/ 26444 w 986408"/>
                <a:gd name="connsiteY53" fmla="*/ 362535 h 739951"/>
                <a:gd name="connsiteX54" fmla="*/ 28172 w 986408"/>
                <a:gd name="connsiteY54" fmla="*/ 340171 h 739951"/>
                <a:gd name="connsiteX55" fmla="*/ 66496 w 986408"/>
                <a:gd name="connsiteY55" fmla="*/ 332814 h 739951"/>
                <a:gd name="connsiteX56" fmla="*/ 50398 w 986408"/>
                <a:gd name="connsiteY56" fmla="*/ 323575 h 739951"/>
                <a:gd name="connsiteX57" fmla="*/ 46110 w 986408"/>
                <a:gd name="connsiteY57" fmla="*/ 313410 h 739951"/>
                <a:gd name="connsiteX58" fmla="*/ 38020 w 986408"/>
                <a:gd name="connsiteY58" fmla="*/ 309772 h 739951"/>
                <a:gd name="connsiteX59" fmla="*/ 35447 w 986408"/>
                <a:gd name="connsiteY59" fmla="*/ 315719 h 739951"/>
                <a:gd name="connsiteX60" fmla="*/ 30150 w 986408"/>
                <a:gd name="connsiteY60" fmla="*/ 322911 h 739951"/>
                <a:gd name="connsiteX61" fmla="*/ 30648 w 986408"/>
                <a:gd name="connsiteY61" fmla="*/ 311266 h 739951"/>
                <a:gd name="connsiteX62" fmla="*/ 33871 w 986408"/>
                <a:gd name="connsiteY62" fmla="*/ 298376 h 739951"/>
                <a:gd name="connsiteX63" fmla="*/ 37342 w 986408"/>
                <a:gd name="connsiteY63" fmla="*/ 275750 h 739951"/>
                <a:gd name="connsiteX64" fmla="*/ 35184 w 986408"/>
                <a:gd name="connsiteY64" fmla="*/ 236762 h 739951"/>
                <a:gd name="connsiteX65" fmla="*/ 41699 w 986408"/>
                <a:gd name="connsiteY65" fmla="*/ 189199 h 739951"/>
                <a:gd name="connsiteX66" fmla="*/ 38919 w 986408"/>
                <a:gd name="connsiteY66" fmla="*/ 163765 h 739951"/>
                <a:gd name="connsiteX67" fmla="*/ 26596 w 986408"/>
                <a:gd name="connsiteY67" fmla="*/ 136257 h 739951"/>
                <a:gd name="connsiteX68" fmla="*/ 25614 w 986408"/>
                <a:gd name="connsiteY68" fmla="*/ 122205 h 739951"/>
                <a:gd name="connsiteX69" fmla="*/ 31312 w 986408"/>
                <a:gd name="connsiteY69" fmla="*/ 89330 h 739951"/>
                <a:gd name="connsiteX70" fmla="*/ 41629 w 986408"/>
                <a:gd name="connsiteY70" fmla="*/ 66386 h 739951"/>
                <a:gd name="connsiteX71" fmla="*/ 43552 w 986408"/>
                <a:gd name="connsiteY71" fmla="*/ 48462 h 739951"/>
                <a:gd name="connsiteX72" fmla="*/ 52376 w 986408"/>
                <a:gd name="connsiteY72" fmla="*/ 52417 h 739951"/>
                <a:gd name="connsiteX73" fmla="*/ 72194 w 986408"/>
                <a:gd name="connsiteY73" fmla="*/ 73398 h 739951"/>
                <a:gd name="connsiteX74" fmla="*/ 98887 w 986408"/>
                <a:gd name="connsiteY74" fmla="*/ 93383 h 739951"/>
                <a:gd name="connsiteX75" fmla="*/ 105567 w 986408"/>
                <a:gd name="connsiteY75" fmla="*/ 103880 h 739951"/>
                <a:gd name="connsiteX76" fmla="*/ 118388 w 986408"/>
                <a:gd name="connsiteY76" fmla="*/ 114114 h 739951"/>
                <a:gd name="connsiteX77" fmla="*/ 196668 w 986408"/>
                <a:gd name="connsiteY77" fmla="*/ 148248 h 739951"/>
                <a:gd name="connsiteX78" fmla="*/ 202214 w 986408"/>
                <a:gd name="connsiteY78" fmla="*/ 149050 h 739951"/>
                <a:gd name="connsiteX79" fmla="*/ 214343 w 986408"/>
                <a:gd name="connsiteY79" fmla="*/ 146920 h 739951"/>
                <a:gd name="connsiteX80" fmla="*/ 218644 w 986408"/>
                <a:gd name="connsiteY80" fmla="*/ 148981 h 739951"/>
                <a:gd name="connsiteX81" fmla="*/ 226832 w 986408"/>
                <a:gd name="connsiteY81" fmla="*/ 164982 h 739951"/>
                <a:gd name="connsiteX82" fmla="*/ 232350 w 986408"/>
                <a:gd name="connsiteY82" fmla="*/ 168302 h 739951"/>
                <a:gd name="connsiteX83" fmla="*/ 240289 w 986408"/>
                <a:gd name="connsiteY83" fmla="*/ 170030 h 739951"/>
                <a:gd name="connsiteX84" fmla="*/ 246720 w 986408"/>
                <a:gd name="connsiteY84" fmla="*/ 169463 h 739951"/>
                <a:gd name="connsiteX85" fmla="*/ 259112 w 986408"/>
                <a:gd name="connsiteY85" fmla="*/ 164000 h 739951"/>
                <a:gd name="connsiteX86" fmla="*/ 259416 w 986408"/>
                <a:gd name="connsiteY86" fmla="*/ 167555 h 739951"/>
                <a:gd name="connsiteX87" fmla="*/ 256857 w 986408"/>
                <a:gd name="connsiteY87" fmla="*/ 175314 h 739951"/>
                <a:gd name="connsiteX88" fmla="*/ 256954 w 986408"/>
                <a:gd name="connsiteY88" fmla="*/ 187553 h 739951"/>
                <a:gd name="connsiteX89" fmla="*/ 259748 w 986408"/>
                <a:gd name="connsiteY89" fmla="*/ 204219 h 739951"/>
                <a:gd name="connsiteX90" fmla="*/ 259748 w 986408"/>
                <a:gd name="connsiteY90" fmla="*/ 214066 h 739951"/>
                <a:gd name="connsiteX91" fmla="*/ 237453 w 986408"/>
                <a:gd name="connsiteY91" fmla="*/ 235047 h 739951"/>
                <a:gd name="connsiteX92" fmla="*/ 234466 w 986408"/>
                <a:gd name="connsiteY92" fmla="*/ 234715 h 739951"/>
                <a:gd name="connsiteX93" fmla="*/ 236624 w 986408"/>
                <a:gd name="connsiteY93" fmla="*/ 225960 h 739951"/>
                <a:gd name="connsiteX94" fmla="*/ 235227 w 986408"/>
                <a:gd name="connsiteY94" fmla="*/ 223734 h 739951"/>
                <a:gd name="connsiteX95" fmla="*/ 194579 w 986408"/>
                <a:gd name="connsiteY95" fmla="*/ 258268 h 739951"/>
                <a:gd name="connsiteX96" fmla="*/ 178647 w 986408"/>
                <a:gd name="connsiteY96" fmla="*/ 275597 h 739951"/>
                <a:gd name="connsiteX97" fmla="*/ 174857 w 986408"/>
                <a:gd name="connsiteY97" fmla="*/ 284532 h 739951"/>
                <a:gd name="connsiteX98" fmla="*/ 173488 w 986408"/>
                <a:gd name="connsiteY98" fmla="*/ 289967 h 739951"/>
                <a:gd name="connsiteX99" fmla="*/ 176946 w 986408"/>
                <a:gd name="connsiteY99" fmla="*/ 292457 h 739951"/>
                <a:gd name="connsiteX100" fmla="*/ 186461 w 986408"/>
                <a:gd name="connsiteY100" fmla="*/ 293121 h 739951"/>
                <a:gd name="connsiteX101" fmla="*/ 202158 w 986408"/>
                <a:gd name="connsiteY101" fmla="*/ 288667 h 739951"/>
                <a:gd name="connsiteX102" fmla="*/ 203306 w 986408"/>
                <a:gd name="connsiteY102" fmla="*/ 287008 h 739951"/>
                <a:gd name="connsiteX103" fmla="*/ 190168 w 986408"/>
                <a:gd name="connsiteY103" fmla="*/ 286274 h 739951"/>
                <a:gd name="connsiteX104" fmla="*/ 184207 w 986408"/>
                <a:gd name="connsiteY104" fmla="*/ 284698 h 739951"/>
                <a:gd name="connsiteX105" fmla="*/ 187941 w 986408"/>
                <a:gd name="connsiteY105" fmla="*/ 275362 h 739951"/>
                <a:gd name="connsiteX106" fmla="*/ 190748 w 986408"/>
                <a:gd name="connsiteY106" fmla="*/ 271227 h 739951"/>
                <a:gd name="connsiteX107" fmla="*/ 203057 w 986408"/>
                <a:gd name="connsiteY107" fmla="*/ 259416 h 739951"/>
                <a:gd name="connsiteX108" fmla="*/ 214039 w 986408"/>
                <a:gd name="connsiteY108" fmla="*/ 253469 h 739951"/>
                <a:gd name="connsiteX109" fmla="*/ 228671 w 986408"/>
                <a:gd name="connsiteY109" fmla="*/ 248020 h 739951"/>
                <a:gd name="connsiteX110" fmla="*/ 237758 w 986408"/>
                <a:gd name="connsiteY110" fmla="*/ 242654 h 739951"/>
                <a:gd name="connsiteX111" fmla="*/ 245765 w 986408"/>
                <a:gd name="connsiteY111" fmla="*/ 233138 h 739951"/>
                <a:gd name="connsiteX112" fmla="*/ 262860 w 986408"/>
                <a:gd name="connsiteY112" fmla="*/ 224066 h 739951"/>
                <a:gd name="connsiteX113" fmla="*/ 266428 w 986408"/>
                <a:gd name="connsiteY113" fmla="*/ 221161 h 739951"/>
                <a:gd name="connsiteX114" fmla="*/ 269042 w 986408"/>
                <a:gd name="connsiteY114" fmla="*/ 210180 h 739951"/>
                <a:gd name="connsiteX115" fmla="*/ 270522 w 986408"/>
                <a:gd name="connsiteY115" fmla="*/ 208354 h 739951"/>
                <a:gd name="connsiteX116" fmla="*/ 276400 w 986408"/>
                <a:gd name="connsiteY116" fmla="*/ 211743 h 739951"/>
                <a:gd name="connsiteX117" fmla="*/ 273412 w 986408"/>
                <a:gd name="connsiteY117" fmla="*/ 231078 h 739951"/>
                <a:gd name="connsiteX118" fmla="*/ 269374 w 986408"/>
                <a:gd name="connsiteY118" fmla="*/ 238836 h 739951"/>
                <a:gd name="connsiteX119" fmla="*/ 255004 w 986408"/>
                <a:gd name="connsiteY119" fmla="*/ 245461 h 739951"/>
                <a:gd name="connsiteX120" fmla="*/ 252528 w 986408"/>
                <a:gd name="connsiteY120" fmla="*/ 248614 h 739951"/>
                <a:gd name="connsiteX121" fmla="*/ 250371 w 986408"/>
                <a:gd name="connsiteY121" fmla="*/ 262970 h 739951"/>
                <a:gd name="connsiteX122" fmla="*/ 248241 w 986408"/>
                <a:gd name="connsiteY122" fmla="*/ 263800 h 739951"/>
                <a:gd name="connsiteX123" fmla="*/ 244355 w 986408"/>
                <a:gd name="connsiteY123" fmla="*/ 260813 h 739951"/>
                <a:gd name="connsiteX124" fmla="*/ 242778 w 986408"/>
                <a:gd name="connsiteY124" fmla="*/ 261325 h 739951"/>
                <a:gd name="connsiteX125" fmla="*/ 249071 w 986408"/>
                <a:gd name="connsiteY125" fmla="*/ 279484 h 739951"/>
                <a:gd name="connsiteX126" fmla="*/ 248974 w 986408"/>
                <a:gd name="connsiteY126" fmla="*/ 292125 h 739951"/>
                <a:gd name="connsiteX127" fmla="*/ 246346 w 986408"/>
                <a:gd name="connsiteY127" fmla="*/ 302622 h 739951"/>
                <a:gd name="connsiteX128" fmla="*/ 237412 w 986408"/>
                <a:gd name="connsiteY128" fmla="*/ 321625 h 739951"/>
                <a:gd name="connsiteX129" fmla="*/ 233277 w 986408"/>
                <a:gd name="connsiteY129" fmla="*/ 323935 h 739951"/>
                <a:gd name="connsiteX130" fmla="*/ 228256 w 986408"/>
                <a:gd name="connsiteY130" fmla="*/ 321113 h 739951"/>
                <a:gd name="connsiteX131" fmla="*/ 222959 w 986408"/>
                <a:gd name="connsiteY131" fmla="*/ 312773 h 739951"/>
                <a:gd name="connsiteX132" fmla="*/ 220719 w 986408"/>
                <a:gd name="connsiteY132" fmla="*/ 314267 h 739951"/>
                <a:gd name="connsiteX133" fmla="*/ 210415 w 986408"/>
                <a:gd name="connsiteY133" fmla="*/ 327973 h 739951"/>
                <a:gd name="connsiteX134" fmla="*/ 208935 w 986408"/>
                <a:gd name="connsiteY134" fmla="*/ 326051 h 739951"/>
                <a:gd name="connsiteX135" fmla="*/ 210913 w 986408"/>
                <a:gd name="connsiteY135" fmla="*/ 306660 h 739951"/>
                <a:gd name="connsiteX136" fmla="*/ 209433 w 986408"/>
                <a:gd name="connsiteY136" fmla="*/ 304669 h 739951"/>
                <a:gd name="connsiteX137" fmla="*/ 195893 w 986408"/>
                <a:gd name="connsiteY137" fmla="*/ 309606 h 739951"/>
                <a:gd name="connsiteX138" fmla="*/ 189047 w 986408"/>
                <a:gd name="connsiteY138" fmla="*/ 316300 h 739951"/>
                <a:gd name="connsiteX139" fmla="*/ 181357 w 986408"/>
                <a:gd name="connsiteY139" fmla="*/ 327959 h 739951"/>
                <a:gd name="connsiteX140" fmla="*/ 174664 w 986408"/>
                <a:gd name="connsiteY140" fmla="*/ 332399 h 739951"/>
                <a:gd name="connsiteX141" fmla="*/ 188051 w 986408"/>
                <a:gd name="connsiteY141" fmla="*/ 337931 h 739951"/>
                <a:gd name="connsiteX142" fmla="*/ 201190 w 986408"/>
                <a:gd name="connsiteY142" fmla="*/ 339093 h 739951"/>
                <a:gd name="connsiteX143" fmla="*/ 209295 w 986408"/>
                <a:gd name="connsiteY143" fmla="*/ 348179 h 739951"/>
                <a:gd name="connsiteX144" fmla="*/ 212586 w 986408"/>
                <a:gd name="connsiteY144" fmla="*/ 349410 h 739951"/>
                <a:gd name="connsiteX145" fmla="*/ 223471 w 986408"/>
                <a:gd name="connsiteY145" fmla="*/ 346201 h 739951"/>
                <a:gd name="connsiteX146" fmla="*/ 227440 w 986408"/>
                <a:gd name="connsiteY146" fmla="*/ 342979 h 739951"/>
                <a:gd name="connsiteX147" fmla="*/ 240731 w 986408"/>
                <a:gd name="connsiteY147" fmla="*/ 325981 h 739951"/>
                <a:gd name="connsiteX148" fmla="*/ 245544 w 986408"/>
                <a:gd name="connsiteY148" fmla="*/ 323658 h 739951"/>
                <a:gd name="connsiteX149" fmla="*/ 251159 w 986408"/>
                <a:gd name="connsiteY149" fmla="*/ 325235 h 739951"/>
                <a:gd name="connsiteX150" fmla="*/ 257424 w 986408"/>
                <a:gd name="connsiteY150" fmla="*/ 323976 h 739951"/>
                <a:gd name="connsiteX151" fmla="*/ 268599 w 986408"/>
                <a:gd name="connsiteY151" fmla="*/ 315802 h 739951"/>
                <a:gd name="connsiteX152" fmla="*/ 270148 w 986408"/>
                <a:gd name="connsiteY152" fmla="*/ 311667 h 739951"/>
                <a:gd name="connsiteX153" fmla="*/ 274270 w 986408"/>
                <a:gd name="connsiteY153" fmla="*/ 287063 h 739951"/>
                <a:gd name="connsiteX154" fmla="*/ 279152 w 986408"/>
                <a:gd name="connsiteY154" fmla="*/ 273841 h 739951"/>
                <a:gd name="connsiteX155" fmla="*/ 278917 w 986408"/>
                <a:gd name="connsiteY155" fmla="*/ 269153 h 739951"/>
                <a:gd name="connsiteX156" fmla="*/ 276690 w 986408"/>
                <a:gd name="connsiteY156" fmla="*/ 263703 h 739951"/>
                <a:gd name="connsiteX157" fmla="*/ 278419 w 986408"/>
                <a:gd name="connsiteY157" fmla="*/ 259471 h 739951"/>
                <a:gd name="connsiteX158" fmla="*/ 283273 w 986408"/>
                <a:gd name="connsiteY158" fmla="*/ 253192 h 739951"/>
                <a:gd name="connsiteX159" fmla="*/ 285348 w 986408"/>
                <a:gd name="connsiteY159" fmla="*/ 246844 h 739951"/>
                <a:gd name="connsiteX160" fmla="*/ 284670 w 986408"/>
                <a:gd name="connsiteY160" fmla="*/ 240385 h 739951"/>
                <a:gd name="connsiteX161" fmla="*/ 287658 w 986408"/>
                <a:gd name="connsiteY161" fmla="*/ 234286 h 739951"/>
                <a:gd name="connsiteX162" fmla="*/ 299317 w 986408"/>
                <a:gd name="connsiteY162" fmla="*/ 222641 h 739951"/>
                <a:gd name="connsiteX163" fmla="*/ 302525 w 986408"/>
                <a:gd name="connsiteY163" fmla="*/ 216943 h 739951"/>
                <a:gd name="connsiteX164" fmla="*/ 315830 w 986408"/>
                <a:gd name="connsiteY164" fmla="*/ 205796 h 739951"/>
                <a:gd name="connsiteX165" fmla="*/ 315152 w 986408"/>
                <a:gd name="connsiteY165" fmla="*/ 199503 h 739951"/>
                <a:gd name="connsiteX166" fmla="*/ 310464 w 986408"/>
                <a:gd name="connsiteY166" fmla="*/ 190665 h 739951"/>
                <a:gd name="connsiteX167" fmla="*/ 307974 w 986408"/>
                <a:gd name="connsiteY167" fmla="*/ 183404 h 739951"/>
                <a:gd name="connsiteX168" fmla="*/ 306495 w 986408"/>
                <a:gd name="connsiteY168" fmla="*/ 172755 h 739951"/>
                <a:gd name="connsiteX169" fmla="*/ 304171 w 986408"/>
                <a:gd name="connsiteY169" fmla="*/ 168606 h 739951"/>
                <a:gd name="connsiteX170" fmla="*/ 302691 w 986408"/>
                <a:gd name="connsiteY170" fmla="*/ 169768 h 739951"/>
                <a:gd name="connsiteX171" fmla="*/ 302691 w 986408"/>
                <a:gd name="connsiteY171" fmla="*/ 186461 h 739951"/>
                <a:gd name="connsiteX172" fmla="*/ 301377 w 986408"/>
                <a:gd name="connsiteY172" fmla="*/ 187208 h 739951"/>
                <a:gd name="connsiteX173" fmla="*/ 291945 w 986408"/>
                <a:gd name="connsiteY173" fmla="*/ 175397 h 739951"/>
                <a:gd name="connsiteX174" fmla="*/ 290797 w 986408"/>
                <a:gd name="connsiteY174" fmla="*/ 169353 h 739951"/>
                <a:gd name="connsiteX175" fmla="*/ 291475 w 986408"/>
                <a:gd name="connsiteY175" fmla="*/ 161857 h 739951"/>
                <a:gd name="connsiteX176" fmla="*/ 294103 w 986408"/>
                <a:gd name="connsiteY176" fmla="*/ 156878 h 739951"/>
                <a:gd name="connsiteX177" fmla="*/ 302014 w 986408"/>
                <a:gd name="connsiteY177" fmla="*/ 153586 h 739951"/>
                <a:gd name="connsiteX178" fmla="*/ 310187 w 986408"/>
                <a:gd name="connsiteY178" fmla="*/ 153904 h 739951"/>
                <a:gd name="connsiteX179" fmla="*/ 310865 w 986408"/>
                <a:gd name="connsiteY179" fmla="*/ 149285 h 739951"/>
                <a:gd name="connsiteX180" fmla="*/ 305651 w 986408"/>
                <a:gd name="connsiteY180" fmla="*/ 132108 h 739951"/>
                <a:gd name="connsiteX181" fmla="*/ 301281 w 986408"/>
                <a:gd name="connsiteY181" fmla="*/ 123685 h 739951"/>
                <a:gd name="connsiteX182" fmla="*/ 297408 w 986408"/>
                <a:gd name="connsiteY182" fmla="*/ 119066 h 739951"/>
                <a:gd name="connsiteX183" fmla="*/ 291143 w 986408"/>
                <a:gd name="connsiteY183" fmla="*/ 116244 h 739951"/>
                <a:gd name="connsiteX184" fmla="*/ 289483 w 986408"/>
                <a:gd name="connsiteY184" fmla="*/ 112800 h 739951"/>
                <a:gd name="connsiteX185" fmla="*/ 289732 w 986408"/>
                <a:gd name="connsiteY185" fmla="*/ 109135 h 739951"/>
                <a:gd name="connsiteX186" fmla="*/ 292457 w 986408"/>
                <a:gd name="connsiteY186" fmla="*/ 105097 h 739951"/>
                <a:gd name="connsiteX187" fmla="*/ 296329 w 986408"/>
                <a:gd name="connsiteY187" fmla="*/ 104793 h 739951"/>
                <a:gd name="connsiteX188" fmla="*/ 305914 w 986408"/>
                <a:gd name="connsiteY188" fmla="*/ 109592 h 739951"/>
                <a:gd name="connsiteX189" fmla="*/ 312276 w 986408"/>
                <a:gd name="connsiteY189" fmla="*/ 108098 h 739951"/>
                <a:gd name="connsiteX190" fmla="*/ 313507 w 986408"/>
                <a:gd name="connsiteY190" fmla="*/ 102234 h 739951"/>
                <a:gd name="connsiteX191" fmla="*/ 312856 w 986408"/>
                <a:gd name="connsiteY191" fmla="*/ 98597 h 739951"/>
                <a:gd name="connsiteX192" fmla="*/ 319205 w 986408"/>
                <a:gd name="connsiteY192" fmla="*/ 78266 h 739951"/>
                <a:gd name="connsiteX193" fmla="*/ 320367 w 986408"/>
                <a:gd name="connsiteY193" fmla="*/ 60508 h 739951"/>
                <a:gd name="connsiteX194" fmla="*/ 319205 w 986408"/>
                <a:gd name="connsiteY194" fmla="*/ 57119 h 739951"/>
                <a:gd name="connsiteX195" fmla="*/ 317144 w 986408"/>
                <a:gd name="connsiteY195" fmla="*/ 56234 h 739951"/>
                <a:gd name="connsiteX196" fmla="*/ 314254 w 986408"/>
                <a:gd name="connsiteY196" fmla="*/ 57783 h 739951"/>
                <a:gd name="connsiteX197" fmla="*/ 307739 w 986408"/>
                <a:gd name="connsiteY197" fmla="*/ 56456 h 739951"/>
                <a:gd name="connsiteX198" fmla="*/ 305499 w 986408"/>
                <a:gd name="connsiteY198" fmla="*/ 49858 h 739951"/>
                <a:gd name="connsiteX199" fmla="*/ 304337 w 986408"/>
                <a:gd name="connsiteY199" fmla="*/ 38047 h 739951"/>
                <a:gd name="connsiteX200" fmla="*/ 304088 w 986408"/>
                <a:gd name="connsiteY200" fmla="*/ 10636 h 739951"/>
                <a:gd name="connsiteX201" fmla="*/ 316148 w 986408"/>
                <a:gd name="connsiteY201" fmla="*/ 14273 h 739951"/>
                <a:gd name="connsiteX202" fmla="*/ 366366 w 986408"/>
                <a:gd name="connsiteY202" fmla="*/ 29293 h 739951"/>
                <a:gd name="connsiteX203" fmla="*/ 416667 w 986408"/>
                <a:gd name="connsiteY203" fmla="*/ 44160 h 739951"/>
                <a:gd name="connsiteX204" fmla="*/ 467065 w 986408"/>
                <a:gd name="connsiteY204" fmla="*/ 58710 h 739951"/>
                <a:gd name="connsiteX205" fmla="*/ 517435 w 986408"/>
                <a:gd name="connsiteY205" fmla="*/ 73080 h 739951"/>
                <a:gd name="connsiteX206" fmla="*/ 567888 w 986408"/>
                <a:gd name="connsiteY206" fmla="*/ 87200 h 739951"/>
                <a:gd name="connsiteX207" fmla="*/ 618452 w 986408"/>
                <a:gd name="connsiteY207" fmla="*/ 101072 h 739951"/>
                <a:gd name="connsiteX208" fmla="*/ 669085 w 986408"/>
                <a:gd name="connsiteY208" fmla="*/ 114709 h 739951"/>
                <a:gd name="connsiteX209" fmla="*/ 719773 w 986408"/>
                <a:gd name="connsiteY209" fmla="*/ 128083 h 739951"/>
                <a:gd name="connsiteX210" fmla="*/ 770503 w 986408"/>
                <a:gd name="connsiteY210" fmla="*/ 141236 h 739951"/>
                <a:gd name="connsiteX211" fmla="*/ 821302 w 986408"/>
                <a:gd name="connsiteY211" fmla="*/ 154112 h 739951"/>
                <a:gd name="connsiteX212" fmla="*/ 872170 w 986408"/>
                <a:gd name="connsiteY212" fmla="*/ 166836 h 739951"/>
                <a:gd name="connsiteX213" fmla="*/ 922983 w 986408"/>
                <a:gd name="connsiteY213" fmla="*/ 179297 h 739951"/>
                <a:gd name="connsiteX214" fmla="*/ 973934 w 986408"/>
                <a:gd name="connsiteY214" fmla="*/ 191537 h 739951"/>
                <a:gd name="connsiteX215" fmla="*/ 986409 w 986408"/>
                <a:gd name="connsiteY215" fmla="*/ 194496 h 739951"/>
                <a:gd name="connsiteX216" fmla="*/ 979798 w 986408"/>
                <a:gd name="connsiteY216" fmla="*/ 223568 h 739951"/>
                <a:gd name="connsiteX217" fmla="*/ 973021 w 986408"/>
                <a:gd name="connsiteY217" fmla="*/ 252736 h 739951"/>
                <a:gd name="connsiteX218" fmla="*/ 966258 w 986408"/>
                <a:gd name="connsiteY218" fmla="*/ 281863 h 739951"/>
                <a:gd name="connsiteX219" fmla="*/ 959495 w 986408"/>
                <a:gd name="connsiteY219" fmla="*/ 310962 h 739951"/>
                <a:gd name="connsiteX220" fmla="*/ 952732 w 986408"/>
                <a:gd name="connsiteY220" fmla="*/ 340033 h 739951"/>
                <a:gd name="connsiteX221" fmla="*/ 945969 w 986408"/>
                <a:gd name="connsiteY221" fmla="*/ 369118 h 739951"/>
                <a:gd name="connsiteX222" fmla="*/ 939192 w 986408"/>
                <a:gd name="connsiteY222" fmla="*/ 398190 h 739951"/>
                <a:gd name="connsiteX223" fmla="*/ 932415 w 986408"/>
                <a:gd name="connsiteY223" fmla="*/ 427261 h 739951"/>
                <a:gd name="connsiteX224" fmla="*/ 925638 w 986408"/>
                <a:gd name="connsiteY224" fmla="*/ 456360 h 739951"/>
                <a:gd name="connsiteX225" fmla="*/ 918958 w 986408"/>
                <a:gd name="connsiteY225" fmla="*/ 485446 h 739951"/>
                <a:gd name="connsiteX226" fmla="*/ 912278 w 986408"/>
                <a:gd name="connsiteY226" fmla="*/ 514434 h 739951"/>
                <a:gd name="connsiteX227" fmla="*/ 905501 w 986408"/>
                <a:gd name="connsiteY227" fmla="*/ 543422 h 739951"/>
                <a:gd name="connsiteX228" fmla="*/ 898807 w 986408"/>
                <a:gd name="connsiteY228" fmla="*/ 572397 h 739951"/>
                <a:gd name="connsiteX229" fmla="*/ 892127 w 986408"/>
                <a:gd name="connsiteY229" fmla="*/ 601413 h 739951"/>
                <a:gd name="connsiteX230" fmla="*/ 885447 w 986408"/>
                <a:gd name="connsiteY230" fmla="*/ 630415 h 739951"/>
                <a:gd name="connsiteX231" fmla="*/ 878753 w 986408"/>
                <a:gd name="connsiteY231" fmla="*/ 659321 h 739951"/>
                <a:gd name="connsiteX232" fmla="*/ 877426 w 986408"/>
                <a:gd name="connsiteY232" fmla="*/ 660787 h 739951"/>
                <a:gd name="connsiteX233" fmla="*/ 875614 w 986408"/>
                <a:gd name="connsiteY233" fmla="*/ 664756 h 739951"/>
                <a:gd name="connsiteX234" fmla="*/ 876361 w 986408"/>
                <a:gd name="connsiteY234" fmla="*/ 677632 h 739951"/>
                <a:gd name="connsiteX235" fmla="*/ 880662 w 986408"/>
                <a:gd name="connsiteY235" fmla="*/ 697230 h 739951"/>
                <a:gd name="connsiteX236" fmla="*/ 880358 w 986408"/>
                <a:gd name="connsiteY236" fmla="*/ 710203 h 739951"/>
                <a:gd name="connsiteX237" fmla="*/ 875476 w 986408"/>
                <a:gd name="connsiteY237" fmla="*/ 716551 h 739951"/>
                <a:gd name="connsiteX238" fmla="*/ 874812 w 986408"/>
                <a:gd name="connsiteY238" fmla="*/ 729454 h 739951"/>
                <a:gd name="connsiteX239" fmla="*/ 876665 w 986408"/>
                <a:gd name="connsiteY239" fmla="*/ 739952 h 739951"/>
                <a:gd name="connsiteX240" fmla="*/ 269111 w 986408"/>
                <a:gd name="connsiteY240" fmla="*/ 0 h 739951"/>
                <a:gd name="connsiteX241" fmla="*/ 273495 w 986408"/>
                <a:gd name="connsiteY241" fmla="*/ 1314 h 739951"/>
                <a:gd name="connsiteX242" fmla="*/ 271006 w 986408"/>
                <a:gd name="connsiteY242" fmla="*/ 3541 h 739951"/>
                <a:gd name="connsiteX243" fmla="*/ 269526 w 986408"/>
                <a:gd name="connsiteY243" fmla="*/ 2559 h 739951"/>
                <a:gd name="connsiteX244" fmla="*/ 269111 w 986408"/>
                <a:gd name="connsiteY244" fmla="*/ 0 h 739951"/>
                <a:gd name="connsiteX245" fmla="*/ 287533 w 986408"/>
                <a:gd name="connsiteY245" fmla="*/ 68128 h 739951"/>
                <a:gd name="connsiteX246" fmla="*/ 287948 w 986408"/>
                <a:gd name="connsiteY246" fmla="*/ 72499 h 739951"/>
                <a:gd name="connsiteX247" fmla="*/ 282070 w 986408"/>
                <a:gd name="connsiteY247" fmla="*/ 74808 h 739951"/>
                <a:gd name="connsiteX248" fmla="*/ 278516 w 986408"/>
                <a:gd name="connsiteY248" fmla="*/ 74393 h 739951"/>
                <a:gd name="connsiteX249" fmla="*/ 274975 w 986408"/>
                <a:gd name="connsiteY249" fmla="*/ 66718 h 739951"/>
                <a:gd name="connsiteX250" fmla="*/ 272831 w 986408"/>
                <a:gd name="connsiteY250" fmla="*/ 65321 h 739951"/>
                <a:gd name="connsiteX251" fmla="*/ 271836 w 986408"/>
                <a:gd name="connsiteY251" fmla="*/ 75223 h 739951"/>
                <a:gd name="connsiteX252" fmla="*/ 270190 w 986408"/>
                <a:gd name="connsiteY252" fmla="*/ 78197 h 739951"/>
                <a:gd name="connsiteX253" fmla="*/ 260937 w 986408"/>
                <a:gd name="connsiteY253" fmla="*/ 69110 h 739951"/>
                <a:gd name="connsiteX254" fmla="*/ 260287 w 986408"/>
                <a:gd name="connsiteY254" fmla="*/ 63910 h 739951"/>
                <a:gd name="connsiteX255" fmla="*/ 264810 w 986408"/>
                <a:gd name="connsiteY255" fmla="*/ 60038 h 739951"/>
                <a:gd name="connsiteX256" fmla="*/ 273233 w 986408"/>
                <a:gd name="connsiteY256" fmla="*/ 57244 h 739951"/>
                <a:gd name="connsiteX257" fmla="*/ 275791 w 986408"/>
                <a:gd name="connsiteY257" fmla="*/ 57396 h 739951"/>
                <a:gd name="connsiteX258" fmla="*/ 287533 w 986408"/>
                <a:gd name="connsiteY258" fmla="*/ 68128 h 739951"/>
                <a:gd name="connsiteX259" fmla="*/ 250869 w 986408"/>
                <a:gd name="connsiteY259" fmla="*/ 90506 h 739951"/>
                <a:gd name="connsiteX260" fmla="*/ 252197 w 986408"/>
                <a:gd name="connsiteY260" fmla="*/ 97283 h 739951"/>
                <a:gd name="connsiteX261" fmla="*/ 240551 w 986408"/>
                <a:gd name="connsiteY261" fmla="*/ 89593 h 739951"/>
                <a:gd name="connsiteX262" fmla="*/ 236167 w 986408"/>
                <a:gd name="connsiteY262" fmla="*/ 84545 h 739951"/>
                <a:gd name="connsiteX263" fmla="*/ 235600 w 986408"/>
                <a:gd name="connsiteY263" fmla="*/ 80769 h 739951"/>
                <a:gd name="connsiteX264" fmla="*/ 237025 w 986408"/>
                <a:gd name="connsiteY264" fmla="*/ 69456 h 739951"/>
                <a:gd name="connsiteX265" fmla="*/ 238989 w 986408"/>
                <a:gd name="connsiteY265" fmla="*/ 66234 h 739951"/>
                <a:gd name="connsiteX266" fmla="*/ 245032 w 986408"/>
                <a:gd name="connsiteY266" fmla="*/ 66731 h 739951"/>
                <a:gd name="connsiteX267" fmla="*/ 251560 w 986408"/>
                <a:gd name="connsiteY267" fmla="*/ 83328 h 739951"/>
                <a:gd name="connsiteX268" fmla="*/ 250869 w 986408"/>
                <a:gd name="connsiteY268" fmla="*/ 90506 h 739951"/>
                <a:gd name="connsiteX269" fmla="*/ 269858 w 986408"/>
                <a:gd name="connsiteY269" fmla="*/ 109813 h 739951"/>
                <a:gd name="connsiteX270" fmla="*/ 267465 w 986408"/>
                <a:gd name="connsiteY270" fmla="*/ 110989 h 739951"/>
                <a:gd name="connsiteX271" fmla="*/ 261864 w 986408"/>
                <a:gd name="connsiteY271" fmla="*/ 106687 h 739951"/>
                <a:gd name="connsiteX272" fmla="*/ 259292 w 986408"/>
                <a:gd name="connsiteY272" fmla="*/ 101570 h 739951"/>
                <a:gd name="connsiteX273" fmla="*/ 259554 w 986408"/>
                <a:gd name="connsiteY273" fmla="*/ 96190 h 739951"/>
                <a:gd name="connsiteX274" fmla="*/ 264824 w 986408"/>
                <a:gd name="connsiteY274" fmla="*/ 87435 h 739951"/>
                <a:gd name="connsiteX275" fmla="*/ 268710 w 986408"/>
                <a:gd name="connsiteY275" fmla="*/ 85942 h 739951"/>
                <a:gd name="connsiteX276" fmla="*/ 270522 w 986408"/>
                <a:gd name="connsiteY276" fmla="*/ 87104 h 739951"/>
                <a:gd name="connsiteX277" fmla="*/ 268793 w 986408"/>
                <a:gd name="connsiteY277" fmla="*/ 95706 h 739951"/>
                <a:gd name="connsiteX278" fmla="*/ 271684 w 986408"/>
                <a:gd name="connsiteY278" fmla="*/ 106272 h 739951"/>
                <a:gd name="connsiteX279" fmla="*/ 269858 w 986408"/>
                <a:gd name="connsiteY279" fmla="*/ 109813 h 739951"/>
                <a:gd name="connsiteX280" fmla="*/ 284560 w 986408"/>
                <a:gd name="connsiteY280" fmla="*/ 167735 h 739951"/>
                <a:gd name="connsiteX281" fmla="*/ 283412 w 986408"/>
                <a:gd name="connsiteY281" fmla="*/ 192920 h 739951"/>
                <a:gd name="connsiteX282" fmla="*/ 288861 w 986408"/>
                <a:gd name="connsiteY282" fmla="*/ 183916 h 739951"/>
                <a:gd name="connsiteX283" fmla="*/ 300091 w 986408"/>
                <a:gd name="connsiteY283" fmla="*/ 205630 h 739951"/>
                <a:gd name="connsiteX284" fmla="*/ 297616 w 986408"/>
                <a:gd name="connsiteY284" fmla="*/ 213983 h 739951"/>
                <a:gd name="connsiteX285" fmla="*/ 294808 w 986408"/>
                <a:gd name="connsiteY285" fmla="*/ 216210 h 739951"/>
                <a:gd name="connsiteX286" fmla="*/ 291171 w 986408"/>
                <a:gd name="connsiteY286" fmla="*/ 216210 h 739951"/>
                <a:gd name="connsiteX287" fmla="*/ 288764 w 986408"/>
                <a:gd name="connsiteY287" fmla="*/ 212822 h 739951"/>
                <a:gd name="connsiteX288" fmla="*/ 287616 w 986408"/>
                <a:gd name="connsiteY288" fmla="*/ 206141 h 739951"/>
                <a:gd name="connsiteX289" fmla="*/ 284892 w 986408"/>
                <a:gd name="connsiteY289" fmla="*/ 201923 h 739951"/>
                <a:gd name="connsiteX290" fmla="*/ 277700 w 986408"/>
                <a:gd name="connsiteY290" fmla="*/ 197622 h 739951"/>
                <a:gd name="connsiteX291" fmla="*/ 275639 w 986408"/>
                <a:gd name="connsiteY291" fmla="*/ 189780 h 739951"/>
                <a:gd name="connsiteX292" fmla="*/ 275570 w 986408"/>
                <a:gd name="connsiteY292" fmla="*/ 184829 h 739951"/>
                <a:gd name="connsiteX293" fmla="*/ 279111 w 986408"/>
                <a:gd name="connsiteY293" fmla="*/ 171607 h 739951"/>
                <a:gd name="connsiteX294" fmla="*/ 278377 w 986408"/>
                <a:gd name="connsiteY294" fmla="*/ 166988 h 739951"/>
                <a:gd name="connsiteX295" fmla="*/ 274491 w 986408"/>
                <a:gd name="connsiteY295" fmla="*/ 164830 h 739951"/>
                <a:gd name="connsiteX296" fmla="*/ 271435 w 986408"/>
                <a:gd name="connsiteY296" fmla="*/ 160557 h 739951"/>
                <a:gd name="connsiteX297" fmla="*/ 268129 w 986408"/>
                <a:gd name="connsiteY297" fmla="*/ 149575 h 739951"/>
                <a:gd name="connsiteX298" fmla="*/ 268046 w 986408"/>
                <a:gd name="connsiteY298" fmla="*/ 146837 h 739951"/>
                <a:gd name="connsiteX299" fmla="*/ 273163 w 986408"/>
                <a:gd name="connsiteY299" fmla="*/ 140226 h 739951"/>
                <a:gd name="connsiteX300" fmla="*/ 283578 w 986408"/>
                <a:gd name="connsiteY300" fmla="*/ 129729 h 739951"/>
                <a:gd name="connsiteX301" fmla="*/ 290189 w 986408"/>
                <a:gd name="connsiteY301" fmla="*/ 125262 h 739951"/>
                <a:gd name="connsiteX302" fmla="*/ 292982 w 986408"/>
                <a:gd name="connsiteY302" fmla="*/ 126838 h 739951"/>
                <a:gd name="connsiteX303" fmla="*/ 295569 w 986408"/>
                <a:gd name="connsiteY303" fmla="*/ 131720 h 739951"/>
                <a:gd name="connsiteX304" fmla="*/ 297864 w 986408"/>
                <a:gd name="connsiteY304" fmla="*/ 139908 h 739951"/>
                <a:gd name="connsiteX305" fmla="*/ 295569 w 986408"/>
                <a:gd name="connsiteY305" fmla="*/ 144513 h 739951"/>
                <a:gd name="connsiteX306" fmla="*/ 274920 w 986408"/>
                <a:gd name="connsiteY306" fmla="*/ 148566 h 739951"/>
                <a:gd name="connsiteX307" fmla="*/ 273661 w 986408"/>
                <a:gd name="connsiteY307" fmla="*/ 150626 h 739951"/>
                <a:gd name="connsiteX308" fmla="*/ 281517 w 986408"/>
                <a:gd name="connsiteY308" fmla="*/ 155923 h 739951"/>
                <a:gd name="connsiteX309" fmla="*/ 284006 w 986408"/>
                <a:gd name="connsiteY309" fmla="*/ 159229 h 739951"/>
                <a:gd name="connsiteX310" fmla="*/ 284560 w 986408"/>
                <a:gd name="connsiteY310" fmla="*/ 167735 h 739951"/>
                <a:gd name="connsiteX311" fmla="*/ 263510 w 986408"/>
                <a:gd name="connsiteY311" fmla="*/ 270632 h 739951"/>
                <a:gd name="connsiteX312" fmla="*/ 261864 w 986408"/>
                <a:gd name="connsiteY312" fmla="*/ 273841 h 739951"/>
                <a:gd name="connsiteX313" fmla="*/ 256387 w 986408"/>
                <a:gd name="connsiteY313" fmla="*/ 267742 h 739951"/>
                <a:gd name="connsiteX314" fmla="*/ 255336 w 986408"/>
                <a:gd name="connsiteY314" fmla="*/ 263288 h 739951"/>
                <a:gd name="connsiteX315" fmla="*/ 258130 w 986408"/>
                <a:gd name="connsiteY315" fmla="*/ 254949 h 739951"/>
                <a:gd name="connsiteX316" fmla="*/ 261421 w 986408"/>
                <a:gd name="connsiteY316" fmla="*/ 249901 h 739951"/>
                <a:gd name="connsiteX317" fmla="*/ 262998 w 986408"/>
                <a:gd name="connsiteY317" fmla="*/ 249154 h 739951"/>
                <a:gd name="connsiteX318" fmla="*/ 266207 w 986408"/>
                <a:gd name="connsiteY318" fmla="*/ 252722 h 739951"/>
                <a:gd name="connsiteX319" fmla="*/ 266871 w 986408"/>
                <a:gd name="connsiteY319" fmla="*/ 254437 h 739951"/>
                <a:gd name="connsiteX320" fmla="*/ 263510 w 986408"/>
                <a:gd name="connsiteY320" fmla="*/ 270632 h 739951"/>
                <a:gd name="connsiteX321" fmla="*/ 265322 w 986408"/>
                <a:gd name="connsiteY321" fmla="*/ 309869 h 739951"/>
                <a:gd name="connsiteX322" fmla="*/ 263579 w 986408"/>
                <a:gd name="connsiteY322" fmla="*/ 313742 h 739951"/>
                <a:gd name="connsiteX323" fmla="*/ 257964 w 986408"/>
                <a:gd name="connsiteY323" fmla="*/ 315484 h 739951"/>
                <a:gd name="connsiteX324" fmla="*/ 255820 w 986408"/>
                <a:gd name="connsiteY324" fmla="*/ 314004 h 739951"/>
                <a:gd name="connsiteX325" fmla="*/ 257079 w 986408"/>
                <a:gd name="connsiteY325" fmla="*/ 309205 h 739951"/>
                <a:gd name="connsiteX326" fmla="*/ 256014 w 986408"/>
                <a:gd name="connsiteY326" fmla="*/ 308126 h 739951"/>
                <a:gd name="connsiteX327" fmla="*/ 249320 w 986408"/>
                <a:gd name="connsiteY327" fmla="*/ 312345 h 739951"/>
                <a:gd name="connsiteX328" fmla="*/ 253109 w 986408"/>
                <a:gd name="connsiteY328" fmla="*/ 301114 h 739951"/>
                <a:gd name="connsiteX329" fmla="*/ 259153 w 986408"/>
                <a:gd name="connsiteY329" fmla="*/ 289870 h 739951"/>
                <a:gd name="connsiteX330" fmla="*/ 261366 w 986408"/>
                <a:gd name="connsiteY330" fmla="*/ 290271 h 739951"/>
                <a:gd name="connsiteX331" fmla="*/ 262279 w 986408"/>
                <a:gd name="connsiteY331" fmla="*/ 299040 h 739951"/>
                <a:gd name="connsiteX332" fmla="*/ 265322 w 986408"/>
                <a:gd name="connsiteY332" fmla="*/ 309869 h 739951"/>
                <a:gd name="connsiteX333" fmla="*/ 199572 w 986408"/>
                <a:gd name="connsiteY333" fmla="*/ 327060 h 739951"/>
                <a:gd name="connsiteX334" fmla="*/ 197345 w 986408"/>
                <a:gd name="connsiteY334" fmla="*/ 330186 h 739951"/>
                <a:gd name="connsiteX335" fmla="*/ 195700 w 986408"/>
                <a:gd name="connsiteY335" fmla="*/ 329522 h 739951"/>
                <a:gd name="connsiteX336" fmla="*/ 194040 w 986408"/>
                <a:gd name="connsiteY336" fmla="*/ 321252 h 739951"/>
                <a:gd name="connsiteX337" fmla="*/ 195133 w 986408"/>
                <a:gd name="connsiteY337" fmla="*/ 316148 h 739951"/>
                <a:gd name="connsiteX338" fmla="*/ 199489 w 986408"/>
                <a:gd name="connsiteY338" fmla="*/ 313506 h 739951"/>
                <a:gd name="connsiteX339" fmla="*/ 200651 w 986408"/>
                <a:gd name="connsiteY339" fmla="*/ 325248 h 739951"/>
                <a:gd name="connsiteX340" fmla="*/ 199572 w 986408"/>
                <a:gd name="connsiteY340" fmla="*/ 327060 h 73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986408" h="739951">
                  <a:moveTo>
                    <a:pt x="876665" y="739952"/>
                  </a:moveTo>
                  <a:lnTo>
                    <a:pt x="845547" y="732594"/>
                  </a:lnTo>
                  <a:lnTo>
                    <a:pt x="812174" y="724655"/>
                  </a:lnTo>
                  <a:lnTo>
                    <a:pt x="778898" y="716661"/>
                  </a:lnTo>
                  <a:lnTo>
                    <a:pt x="745608" y="708571"/>
                  </a:lnTo>
                  <a:lnTo>
                    <a:pt x="712333" y="700369"/>
                  </a:lnTo>
                  <a:lnTo>
                    <a:pt x="679126" y="692126"/>
                  </a:lnTo>
                  <a:lnTo>
                    <a:pt x="645933" y="683704"/>
                  </a:lnTo>
                  <a:lnTo>
                    <a:pt x="612740" y="675198"/>
                  </a:lnTo>
                  <a:lnTo>
                    <a:pt x="610596" y="674714"/>
                  </a:lnTo>
                  <a:lnTo>
                    <a:pt x="605963" y="677106"/>
                  </a:lnTo>
                  <a:lnTo>
                    <a:pt x="588371" y="679499"/>
                  </a:lnTo>
                  <a:lnTo>
                    <a:pt x="556423" y="673220"/>
                  </a:lnTo>
                  <a:lnTo>
                    <a:pt x="488682" y="673635"/>
                  </a:lnTo>
                  <a:lnTo>
                    <a:pt x="457315" y="679665"/>
                  </a:lnTo>
                  <a:lnTo>
                    <a:pt x="431051" y="679582"/>
                  </a:lnTo>
                  <a:lnTo>
                    <a:pt x="383793" y="673303"/>
                  </a:lnTo>
                  <a:lnTo>
                    <a:pt x="340102" y="670814"/>
                  </a:lnTo>
                  <a:lnTo>
                    <a:pt x="323022" y="665033"/>
                  </a:lnTo>
                  <a:lnTo>
                    <a:pt x="317891" y="655296"/>
                  </a:lnTo>
                  <a:lnTo>
                    <a:pt x="299303" y="645214"/>
                  </a:lnTo>
                  <a:lnTo>
                    <a:pt x="267189" y="634730"/>
                  </a:lnTo>
                  <a:lnTo>
                    <a:pt x="238380" y="631840"/>
                  </a:lnTo>
                  <a:lnTo>
                    <a:pt x="208548" y="639848"/>
                  </a:lnTo>
                  <a:lnTo>
                    <a:pt x="200029" y="639004"/>
                  </a:lnTo>
                  <a:lnTo>
                    <a:pt x="200029" y="639004"/>
                  </a:lnTo>
                  <a:lnTo>
                    <a:pt x="193348" y="637524"/>
                  </a:lnTo>
                  <a:lnTo>
                    <a:pt x="150557" y="618217"/>
                  </a:lnTo>
                  <a:lnTo>
                    <a:pt x="139659" y="614483"/>
                  </a:lnTo>
                  <a:lnTo>
                    <a:pt x="132730" y="603405"/>
                  </a:lnTo>
                  <a:lnTo>
                    <a:pt x="134293" y="589201"/>
                  </a:lnTo>
                  <a:lnTo>
                    <a:pt x="134556" y="545110"/>
                  </a:lnTo>
                  <a:lnTo>
                    <a:pt x="129756" y="517186"/>
                  </a:lnTo>
                  <a:lnTo>
                    <a:pt x="119840" y="505375"/>
                  </a:lnTo>
                  <a:lnTo>
                    <a:pt x="111168" y="499096"/>
                  </a:lnTo>
                  <a:lnTo>
                    <a:pt x="97559" y="499774"/>
                  </a:lnTo>
                  <a:lnTo>
                    <a:pt x="94489" y="496219"/>
                  </a:lnTo>
                  <a:lnTo>
                    <a:pt x="88874" y="493813"/>
                  </a:lnTo>
                  <a:lnTo>
                    <a:pt x="78653" y="480909"/>
                  </a:lnTo>
                  <a:lnTo>
                    <a:pt x="74006" y="469762"/>
                  </a:lnTo>
                  <a:lnTo>
                    <a:pt x="51048" y="463234"/>
                  </a:lnTo>
                  <a:lnTo>
                    <a:pt x="48157" y="456028"/>
                  </a:lnTo>
                  <a:lnTo>
                    <a:pt x="20981" y="453733"/>
                  </a:lnTo>
                  <a:lnTo>
                    <a:pt x="15034" y="445393"/>
                  </a:lnTo>
                  <a:lnTo>
                    <a:pt x="0" y="444715"/>
                  </a:lnTo>
                  <a:lnTo>
                    <a:pt x="8658" y="429280"/>
                  </a:lnTo>
                  <a:lnTo>
                    <a:pt x="14716" y="408286"/>
                  </a:lnTo>
                  <a:lnTo>
                    <a:pt x="21880" y="388329"/>
                  </a:lnTo>
                  <a:lnTo>
                    <a:pt x="20552" y="404178"/>
                  </a:lnTo>
                  <a:lnTo>
                    <a:pt x="24203" y="422586"/>
                  </a:lnTo>
                  <a:lnTo>
                    <a:pt x="33940" y="406087"/>
                  </a:lnTo>
                  <a:lnTo>
                    <a:pt x="43870" y="384595"/>
                  </a:lnTo>
                  <a:lnTo>
                    <a:pt x="38255" y="373350"/>
                  </a:lnTo>
                  <a:lnTo>
                    <a:pt x="26444" y="362535"/>
                  </a:lnTo>
                  <a:lnTo>
                    <a:pt x="28172" y="340171"/>
                  </a:lnTo>
                  <a:lnTo>
                    <a:pt x="66496" y="332814"/>
                  </a:lnTo>
                  <a:lnTo>
                    <a:pt x="50398" y="323575"/>
                  </a:lnTo>
                  <a:lnTo>
                    <a:pt x="46110" y="313410"/>
                  </a:lnTo>
                  <a:lnTo>
                    <a:pt x="38020" y="309772"/>
                  </a:lnTo>
                  <a:lnTo>
                    <a:pt x="35447" y="315719"/>
                  </a:lnTo>
                  <a:lnTo>
                    <a:pt x="30150" y="322911"/>
                  </a:lnTo>
                  <a:lnTo>
                    <a:pt x="30648" y="311266"/>
                  </a:lnTo>
                  <a:lnTo>
                    <a:pt x="33871" y="298376"/>
                  </a:lnTo>
                  <a:lnTo>
                    <a:pt x="37342" y="275750"/>
                  </a:lnTo>
                  <a:lnTo>
                    <a:pt x="35184" y="236762"/>
                  </a:lnTo>
                  <a:lnTo>
                    <a:pt x="41699" y="189199"/>
                  </a:lnTo>
                  <a:lnTo>
                    <a:pt x="38919" y="163765"/>
                  </a:lnTo>
                  <a:lnTo>
                    <a:pt x="26596" y="136257"/>
                  </a:lnTo>
                  <a:lnTo>
                    <a:pt x="25614" y="122205"/>
                  </a:lnTo>
                  <a:lnTo>
                    <a:pt x="31312" y="89330"/>
                  </a:lnTo>
                  <a:lnTo>
                    <a:pt x="41629" y="66386"/>
                  </a:lnTo>
                  <a:lnTo>
                    <a:pt x="43552" y="48462"/>
                  </a:lnTo>
                  <a:lnTo>
                    <a:pt x="52376" y="52417"/>
                  </a:lnTo>
                  <a:lnTo>
                    <a:pt x="72194" y="73398"/>
                  </a:lnTo>
                  <a:lnTo>
                    <a:pt x="98887" y="93383"/>
                  </a:lnTo>
                  <a:lnTo>
                    <a:pt x="105567" y="103880"/>
                  </a:lnTo>
                  <a:lnTo>
                    <a:pt x="118388" y="114114"/>
                  </a:lnTo>
                  <a:lnTo>
                    <a:pt x="196668" y="148248"/>
                  </a:lnTo>
                  <a:lnTo>
                    <a:pt x="202214" y="149050"/>
                  </a:lnTo>
                  <a:lnTo>
                    <a:pt x="214343" y="146920"/>
                  </a:lnTo>
                  <a:lnTo>
                    <a:pt x="218644" y="148981"/>
                  </a:lnTo>
                  <a:lnTo>
                    <a:pt x="226832" y="164982"/>
                  </a:lnTo>
                  <a:lnTo>
                    <a:pt x="232350" y="168302"/>
                  </a:lnTo>
                  <a:lnTo>
                    <a:pt x="240289" y="170030"/>
                  </a:lnTo>
                  <a:lnTo>
                    <a:pt x="246720" y="169463"/>
                  </a:lnTo>
                  <a:lnTo>
                    <a:pt x="259112" y="164000"/>
                  </a:lnTo>
                  <a:lnTo>
                    <a:pt x="259416" y="167555"/>
                  </a:lnTo>
                  <a:lnTo>
                    <a:pt x="256857" y="175314"/>
                  </a:lnTo>
                  <a:lnTo>
                    <a:pt x="256954" y="187553"/>
                  </a:lnTo>
                  <a:lnTo>
                    <a:pt x="259748" y="204219"/>
                  </a:lnTo>
                  <a:lnTo>
                    <a:pt x="259748" y="214066"/>
                  </a:lnTo>
                  <a:lnTo>
                    <a:pt x="237453" y="235047"/>
                  </a:lnTo>
                  <a:lnTo>
                    <a:pt x="234466" y="234715"/>
                  </a:lnTo>
                  <a:lnTo>
                    <a:pt x="236624" y="225960"/>
                  </a:lnTo>
                  <a:lnTo>
                    <a:pt x="235227" y="223734"/>
                  </a:lnTo>
                  <a:lnTo>
                    <a:pt x="194579" y="258268"/>
                  </a:lnTo>
                  <a:lnTo>
                    <a:pt x="178647" y="275597"/>
                  </a:lnTo>
                  <a:lnTo>
                    <a:pt x="174857" y="284532"/>
                  </a:lnTo>
                  <a:lnTo>
                    <a:pt x="173488" y="289967"/>
                  </a:lnTo>
                  <a:lnTo>
                    <a:pt x="176946" y="292457"/>
                  </a:lnTo>
                  <a:lnTo>
                    <a:pt x="186461" y="293121"/>
                  </a:lnTo>
                  <a:lnTo>
                    <a:pt x="202158" y="288667"/>
                  </a:lnTo>
                  <a:lnTo>
                    <a:pt x="203306" y="287008"/>
                  </a:lnTo>
                  <a:lnTo>
                    <a:pt x="190168" y="286274"/>
                  </a:lnTo>
                  <a:lnTo>
                    <a:pt x="184207" y="284698"/>
                  </a:lnTo>
                  <a:lnTo>
                    <a:pt x="187941" y="275362"/>
                  </a:lnTo>
                  <a:lnTo>
                    <a:pt x="190748" y="271227"/>
                  </a:lnTo>
                  <a:lnTo>
                    <a:pt x="203057" y="259416"/>
                  </a:lnTo>
                  <a:lnTo>
                    <a:pt x="214039" y="253469"/>
                  </a:lnTo>
                  <a:lnTo>
                    <a:pt x="228671" y="248020"/>
                  </a:lnTo>
                  <a:lnTo>
                    <a:pt x="237758" y="242654"/>
                  </a:lnTo>
                  <a:lnTo>
                    <a:pt x="245765" y="233138"/>
                  </a:lnTo>
                  <a:lnTo>
                    <a:pt x="262860" y="224066"/>
                  </a:lnTo>
                  <a:lnTo>
                    <a:pt x="266428" y="221161"/>
                  </a:lnTo>
                  <a:lnTo>
                    <a:pt x="269042" y="210180"/>
                  </a:lnTo>
                  <a:lnTo>
                    <a:pt x="270522" y="208354"/>
                  </a:lnTo>
                  <a:lnTo>
                    <a:pt x="276400" y="211743"/>
                  </a:lnTo>
                  <a:lnTo>
                    <a:pt x="273412" y="231078"/>
                  </a:lnTo>
                  <a:lnTo>
                    <a:pt x="269374" y="238836"/>
                  </a:lnTo>
                  <a:lnTo>
                    <a:pt x="255004" y="245461"/>
                  </a:lnTo>
                  <a:lnTo>
                    <a:pt x="252528" y="248614"/>
                  </a:lnTo>
                  <a:lnTo>
                    <a:pt x="250371" y="262970"/>
                  </a:lnTo>
                  <a:lnTo>
                    <a:pt x="248241" y="263800"/>
                  </a:lnTo>
                  <a:lnTo>
                    <a:pt x="244355" y="260813"/>
                  </a:lnTo>
                  <a:lnTo>
                    <a:pt x="242778" y="261325"/>
                  </a:lnTo>
                  <a:lnTo>
                    <a:pt x="249071" y="279484"/>
                  </a:lnTo>
                  <a:lnTo>
                    <a:pt x="248974" y="292125"/>
                  </a:lnTo>
                  <a:lnTo>
                    <a:pt x="246346" y="302622"/>
                  </a:lnTo>
                  <a:lnTo>
                    <a:pt x="237412" y="321625"/>
                  </a:lnTo>
                  <a:lnTo>
                    <a:pt x="233277" y="323935"/>
                  </a:lnTo>
                  <a:lnTo>
                    <a:pt x="228256" y="321113"/>
                  </a:lnTo>
                  <a:lnTo>
                    <a:pt x="222959" y="312773"/>
                  </a:lnTo>
                  <a:lnTo>
                    <a:pt x="220719" y="314267"/>
                  </a:lnTo>
                  <a:lnTo>
                    <a:pt x="210415" y="327973"/>
                  </a:lnTo>
                  <a:lnTo>
                    <a:pt x="208935" y="326051"/>
                  </a:lnTo>
                  <a:lnTo>
                    <a:pt x="210913" y="306660"/>
                  </a:lnTo>
                  <a:lnTo>
                    <a:pt x="209433" y="304669"/>
                  </a:lnTo>
                  <a:lnTo>
                    <a:pt x="195893" y="309606"/>
                  </a:lnTo>
                  <a:lnTo>
                    <a:pt x="189047" y="316300"/>
                  </a:lnTo>
                  <a:lnTo>
                    <a:pt x="181357" y="327959"/>
                  </a:lnTo>
                  <a:lnTo>
                    <a:pt x="174664" y="332399"/>
                  </a:lnTo>
                  <a:lnTo>
                    <a:pt x="188051" y="337931"/>
                  </a:lnTo>
                  <a:lnTo>
                    <a:pt x="201190" y="339093"/>
                  </a:lnTo>
                  <a:lnTo>
                    <a:pt x="209295" y="348179"/>
                  </a:lnTo>
                  <a:lnTo>
                    <a:pt x="212586" y="349410"/>
                  </a:lnTo>
                  <a:lnTo>
                    <a:pt x="223471" y="346201"/>
                  </a:lnTo>
                  <a:lnTo>
                    <a:pt x="227440" y="342979"/>
                  </a:lnTo>
                  <a:lnTo>
                    <a:pt x="240731" y="325981"/>
                  </a:lnTo>
                  <a:lnTo>
                    <a:pt x="245544" y="323658"/>
                  </a:lnTo>
                  <a:lnTo>
                    <a:pt x="251159" y="325235"/>
                  </a:lnTo>
                  <a:lnTo>
                    <a:pt x="257424" y="323976"/>
                  </a:lnTo>
                  <a:lnTo>
                    <a:pt x="268599" y="315802"/>
                  </a:lnTo>
                  <a:lnTo>
                    <a:pt x="270148" y="311667"/>
                  </a:lnTo>
                  <a:lnTo>
                    <a:pt x="274270" y="287063"/>
                  </a:lnTo>
                  <a:lnTo>
                    <a:pt x="279152" y="273841"/>
                  </a:lnTo>
                  <a:lnTo>
                    <a:pt x="278917" y="269153"/>
                  </a:lnTo>
                  <a:lnTo>
                    <a:pt x="276690" y="263703"/>
                  </a:lnTo>
                  <a:lnTo>
                    <a:pt x="278419" y="259471"/>
                  </a:lnTo>
                  <a:lnTo>
                    <a:pt x="283273" y="253192"/>
                  </a:lnTo>
                  <a:lnTo>
                    <a:pt x="285348" y="246844"/>
                  </a:lnTo>
                  <a:lnTo>
                    <a:pt x="284670" y="240385"/>
                  </a:lnTo>
                  <a:lnTo>
                    <a:pt x="287658" y="234286"/>
                  </a:lnTo>
                  <a:lnTo>
                    <a:pt x="299317" y="222641"/>
                  </a:lnTo>
                  <a:lnTo>
                    <a:pt x="302525" y="216943"/>
                  </a:lnTo>
                  <a:lnTo>
                    <a:pt x="315830" y="205796"/>
                  </a:lnTo>
                  <a:lnTo>
                    <a:pt x="315152" y="199503"/>
                  </a:lnTo>
                  <a:lnTo>
                    <a:pt x="310464" y="190665"/>
                  </a:lnTo>
                  <a:lnTo>
                    <a:pt x="307974" y="183404"/>
                  </a:lnTo>
                  <a:lnTo>
                    <a:pt x="306495" y="172755"/>
                  </a:lnTo>
                  <a:lnTo>
                    <a:pt x="304171" y="168606"/>
                  </a:lnTo>
                  <a:lnTo>
                    <a:pt x="302691" y="169768"/>
                  </a:lnTo>
                  <a:lnTo>
                    <a:pt x="302691" y="186461"/>
                  </a:lnTo>
                  <a:lnTo>
                    <a:pt x="301377" y="187208"/>
                  </a:lnTo>
                  <a:lnTo>
                    <a:pt x="291945" y="175397"/>
                  </a:lnTo>
                  <a:lnTo>
                    <a:pt x="290797" y="169353"/>
                  </a:lnTo>
                  <a:lnTo>
                    <a:pt x="291475" y="161857"/>
                  </a:lnTo>
                  <a:lnTo>
                    <a:pt x="294103" y="156878"/>
                  </a:lnTo>
                  <a:lnTo>
                    <a:pt x="302014" y="153586"/>
                  </a:lnTo>
                  <a:lnTo>
                    <a:pt x="310187" y="153904"/>
                  </a:lnTo>
                  <a:lnTo>
                    <a:pt x="310865" y="149285"/>
                  </a:lnTo>
                  <a:lnTo>
                    <a:pt x="305651" y="132108"/>
                  </a:lnTo>
                  <a:lnTo>
                    <a:pt x="301281" y="123685"/>
                  </a:lnTo>
                  <a:lnTo>
                    <a:pt x="297408" y="119066"/>
                  </a:lnTo>
                  <a:lnTo>
                    <a:pt x="291143" y="116244"/>
                  </a:lnTo>
                  <a:lnTo>
                    <a:pt x="289483" y="112800"/>
                  </a:lnTo>
                  <a:lnTo>
                    <a:pt x="289732" y="109135"/>
                  </a:lnTo>
                  <a:lnTo>
                    <a:pt x="292457" y="105097"/>
                  </a:lnTo>
                  <a:lnTo>
                    <a:pt x="296329" y="104793"/>
                  </a:lnTo>
                  <a:lnTo>
                    <a:pt x="305914" y="109592"/>
                  </a:lnTo>
                  <a:lnTo>
                    <a:pt x="312276" y="108098"/>
                  </a:lnTo>
                  <a:lnTo>
                    <a:pt x="313507" y="102234"/>
                  </a:lnTo>
                  <a:lnTo>
                    <a:pt x="312856" y="98597"/>
                  </a:lnTo>
                  <a:lnTo>
                    <a:pt x="319205" y="78266"/>
                  </a:lnTo>
                  <a:lnTo>
                    <a:pt x="320367" y="60508"/>
                  </a:lnTo>
                  <a:lnTo>
                    <a:pt x="319205" y="57119"/>
                  </a:lnTo>
                  <a:lnTo>
                    <a:pt x="317144" y="56234"/>
                  </a:lnTo>
                  <a:lnTo>
                    <a:pt x="314254" y="57783"/>
                  </a:lnTo>
                  <a:lnTo>
                    <a:pt x="307739" y="56456"/>
                  </a:lnTo>
                  <a:lnTo>
                    <a:pt x="305499" y="49858"/>
                  </a:lnTo>
                  <a:lnTo>
                    <a:pt x="304337" y="38047"/>
                  </a:lnTo>
                  <a:lnTo>
                    <a:pt x="304088" y="10636"/>
                  </a:lnTo>
                  <a:lnTo>
                    <a:pt x="316148" y="14273"/>
                  </a:lnTo>
                  <a:lnTo>
                    <a:pt x="366366" y="29293"/>
                  </a:lnTo>
                  <a:lnTo>
                    <a:pt x="416667" y="44160"/>
                  </a:lnTo>
                  <a:lnTo>
                    <a:pt x="467065" y="58710"/>
                  </a:lnTo>
                  <a:lnTo>
                    <a:pt x="517435" y="73080"/>
                  </a:lnTo>
                  <a:lnTo>
                    <a:pt x="567888" y="87200"/>
                  </a:lnTo>
                  <a:lnTo>
                    <a:pt x="618452" y="101072"/>
                  </a:lnTo>
                  <a:lnTo>
                    <a:pt x="669085" y="114709"/>
                  </a:lnTo>
                  <a:lnTo>
                    <a:pt x="719773" y="128083"/>
                  </a:lnTo>
                  <a:lnTo>
                    <a:pt x="770503" y="141236"/>
                  </a:lnTo>
                  <a:lnTo>
                    <a:pt x="821302" y="154112"/>
                  </a:lnTo>
                  <a:lnTo>
                    <a:pt x="872170" y="166836"/>
                  </a:lnTo>
                  <a:lnTo>
                    <a:pt x="922983" y="179297"/>
                  </a:lnTo>
                  <a:lnTo>
                    <a:pt x="973934" y="191537"/>
                  </a:lnTo>
                  <a:lnTo>
                    <a:pt x="986409" y="194496"/>
                  </a:lnTo>
                  <a:lnTo>
                    <a:pt x="979798" y="223568"/>
                  </a:lnTo>
                  <a:lnTo>
                    <a:pt x="973021" y="252736"/>
                  </a:lnTo>
                  <a:lnTo>
                    <a:pt x="966258" y="281863"/>
                  </a:lnTo>
                  <a:lnTo>
                    <a:pt x="959495" y="310962"/>
                  </a:lnTo>
                  <a:lnTo>
                    <a:pt x="952732" y="340033"/>
                  </a:lnTo>
                  <a:lnTo>
                    <a:pt x="945969" y="369118"/>
                  </a:lnTo>
                  <a:lnTo>
                    <a:pt x="939192" y="398190"/>
                  </a:lnTo>
                  <a:lnTo>
                    <a:pt x="932415" y="427261"/>
                  </a:lnTo>
                  <a:lnTo>
                    <a:pt x="925638" y="456360"/>
                  </a:lnTo>
                  <a:lnTo>
                    <a:pt x="918958" y="485446"/>
                  </a:lnTo>
                  <a:lnTo>
                    <a:pt x="912278" y="514434"/>
                  </a:lnTo>
                  <a:lnTo>
                    <a:pt x="905501" y="543422"/>
                  </a:lnTo>
                  <a:lnTo>
                    <a:pt x="898807" y="572397"/>
                  </a:lnTo>
                  <a:lnTo>
                    <a:pt x="892127" y="601413"/>
                  </a:lnTo>
                  <a:lnTo>
                    <a:pt x="885447" y="630415"/>
                  </a:lnTo>
                  <a:lnTo>
                    <a:pt x="878753" y="659321"/>
                  </a:lnTo>
                  <a:lnTo>
                    <a:pt x="877426" y="660787"/>
                  </a:lnTo>
                  <a:lnTo>
                    <a:pt x="875614" y="664756"/>
                  </a:lnTo>
                  <a:lnTo>
                    <a:pt x="876361" y="677632"/>
                  </a:lnTo>
                  <a:lnTo>
                    <a:pt x="880662" y="697230"/>
                  </a:lnTo>
                  <a:lnTo>
                    <a:pt x="880358" y="710203"/>
                  </a:lnTo>
                  <a:lnTo>
                    <a:pt x="875476" y="716551"/>
                  </a:lnTo>
                  <a:lnTo>
                    <a:pt x="874812" y="729454"/>
                  </a:lnTo>
                  <a:lnTo>
                    <a:pt x="876665" y="739952"/>
                  </a:lnTo>
                  <a:close/>
                  <a:moveTo>
                    <a:pt x="269111" y="0"/>
                  </a:moveTo>
                  <a:lnTo>
                    <a:pt x="273495" y="1314"/>
                  </a:lnTo>
                  <a:lnTo>
                    <a:pt x="271006" y="3541"/>
                  </a:lnTo>
                  <a:lnTo>
                    <a:pt x="269526" y="2559"/>
                  </a:lnTo>
                  <a:lnTo>
                    <a:pt x="269111" y="0"/>
                  </a:lnTo>
                  <a:close/>
                  <a:moveTo>
                    <a:pt x="287533" y="68128"/>
                  </a:moveTo>
                  <a:lnTo>
                    <a:pt x="287948" y="72499"/>
                  </a:lnTo>
                  <a:lnTo>
                    <a:pt x="282070" y="74808"/>
                  </a:lnTo>
                  <a:lnTo>
                    <a:pt x="278516" y="74393"/>
                  </a:lnTo>
                  <a:lnTo>
                    <a:pt x="274975" y="66718"/>
                  </a:lnTo>
                  <a:lnTo>
                    <a:pt x="272831" y="65321"/>
                  </a:lnTo>
                  <a:lnTo>
                    <a:pt x="271836" y="75223"/>
                  </a:lnTo>
                  <a:lnTo>
                    <a:pt x="270190" y="78197"/>
                  </a:lnTo>
                  <a:lnTo>
                    <a:pt x="260937" y="69110"/>
                  </a:lnTo>
                  <a:lnTo>
                    <a:pt x="260287" y="63910"/>
                  </a:lnTo>
                  <a:lnTo>
                    <a:pt x="264810" y="60038"/>
                  </a:lnTo>
                  <a:lnTo>
                    <a:pt x="273233" y="57244"/>
                  </a:lnTo>
                  <a:lnTo>
                    <a:pt x="275791" y="57396"/>
                  </a:lnTo>
                  <a:lnTo>
                    <a:pt x="287533" y="68128"/>
                  </a:lnTo>
                  <a:close/>
                  <a:moveTo>
                    <a:pt x="250869" y="90506"/>
                  </a:moveTo>
                  <a:lnTo>
                    <a:pt x="252197" y="97283"/>
                  </a:lnTo>
                  <a:lnTo>
                    <a:pt x="240551" y="89593"/>
                  </a:lnTo>
                  <a:lnTo>
                    <a:pt x="236167" y="84545"/>
                  </a:lnTo>
                  <a:lnTo>
                    <a:pt x="235600" y="80769"/>
                  </a:lnTo>
                  <a:lnTo>
                    <a:pt x="237025" y="69456"/>
                  </a:lnTo>
                  <a:lnTo>
                    <a:pt x="238989" y="66234"/>
                  </a:lnTo>
                  <a:lnTo>
                    <a:pt x="245032" y="66731"/>
                  </a:lnTo>
                  <a:lnTo>
                    <a:pt x="251560" y="83328"/>
                  </a:lnTo>
                  <a:lnTo>
                    <a:pt x="250869" y="90506"/>
                  </a:lnTo>
                  <a:close/>
                  <a:moveTo>
                    <a:pt x="269858" y="109813"/>
                  </a:moveTo>
                  <a:lnTo>
                    <a:pt x="267465" y="110989"/>
                  </a:lnTo>
                  <a:lnTo>
                    <a:pt x="261864" y="106687"/>
                  </a:lnTo>
                  <a:lnTo>
                    <a:pt x="259292" y="101570"/>
                  </a:lnTo>
                  <a:lnTo>
                    <a:pt x="259554" y="96190"/>
                  </a:lnTo>
                  <a:lnTo>
                    <a:pt x="264824" y="87435"/>
                  </a:lnTo>
                  <a:lnTo>
                    <a:pt x="268710" y="85942"/>
                  </a:lnTo>
                  <a:lnTo>
                    <a:pt x="270522" y="87104"/>
                  </a:lnTo>
                  <a:lnTo>
                    <a:pt x="268793" y="95706"/>
                  </a:lnTo>
                  <a:lnTo>
                    <a:pt x="271684" y="106272"/>
                  </a:lnTo>
                  <a:lnTo>
                    <a:pt x="269858" y="109813"/>
                  </a:lnTo>
                  <a:close/>
                  <a:moveTo>
                    <a:pt x="284560" y="167735"/>
                  </a:moveTo>
                  <a:lnTo>
                    <a:pt x="283412" y="192920"/>
                  </a:lnTo>
                  <a:lnTo>
                    <a:pt x="288861" y="183916"/>
                  </a:lnTo>
                  <a:lnTo>
                    <a:pt x="300091" y="205630"/>
                  </a:lnTo>
                  <a:lnTo>
                    <a:pt x="297616" y="213983"/>
                  </a:lnTo>
                  <a:lnTo>
                    <a:pt x="294808" y="216210"/>
                  </a:lnTo>
                  <a:lnTo>
                    <a:pt x="291171" y="216210"/>
                  </a:lnTo>
                  <a:lnTo>
                    <a:pt x="288764" y="212822"/>
                  </a:lnTo>
                  <a:lnTo>
                    <a:pt x="287616" y="206141"/>
                  </a:lnTo>
                  <a:lnTo>
                    <a:pt x="284892" y="201923"/>
                  </a:lnTo>
                  <a:lnTo>
                    <a:pt x="277700" y="197622"/>
                  </a:lnTo>
                  <a:lnTo>
                    <a:pt x="275639" y="189780"/>
                  </a:lnTo>
                  <a:lnTo>
                    <a:pt x="275570" y="184829"/>
                  </a:lnTo>
                  <a:lnTo>
                    <a:pt x="279111" y="171607"/>
                  </a:lnTo>
                  <a:lnTo>
                    <a:pt x="278377" y="166988"/>
                  </a:lnTo>
                  <a:lnTo>
                    <a:pt x="274491" y="164830"/>
                  </a:lnTo>
                  <a:lnTo>
                    <a:pt x="271435" y="160557"/>
                  </a:lnTo>
                  <a:lnTo>
                    <a:pt x="268129" y="149575"/>
                  </a:lnTo>
                  <a:lnTo>
                    <a:pt x="268046" y="146837"/>
                  </a:lnTo>
                  <a:lnTo>
                    <a:pt x="273163" y="140226"/>
                  </a:lnTo>
                  <a:lnTo>
                    <a:pt x="283578" y="129729"/>
                  </a:lnTo>
                  <a:lnTo>
                    <a:pt x="290189" y="125262"/>
                  </a:lnTo>
                  <a:lnTo>
                    <a:pt x="292982" y="126838"/>
                  </a:lnTo>
                  <a:lnTo>
                    <a:pt x="295569" y="131720"/>
                  </a:lnTo>
                  <a:lnTo>
                    <a:pt x="297864" y="139908"/>
                  </a:lnTo>
                  <a:lnTo>
                    <a:pt x="295569" y="144513"/>
                  </a:lnTo>
                  <a:lnTo>
                    <a:pt x="274920" y="148566"/>
                  </a:lnTo>
                  <a:lnTo>
                    <a:pt x="273661" y="150626"/>
                  </a:lnTo>
                  <a:lnTo>
                    <a:pt x="281517" y="155923"/>
                  </a:lnTo>
                  <a:lnTo>
                    <a:pt x="284006" y="159229"/>
                  </a:lnTo>
                  <a:lnTo>
                    <a:pt x="284560" y="167735"/>
                  </a:lnTo>
                  <a:close/>
                  <a:moveTo>
                    <a:pt x="263510" y="270632"/>
                  </a:moveTo>
                  <a:lnTo>
                    <a:pt x="261864" y="273841"/>
                  </a:lnTo>
                  <a:lnTo>
                    <a:pt x="256387" y="267742"/>
                  </a:lnTo>
                  <a:lnTo>
                    <a:pt x="255336" y="263288"/>
                  </a:lnTo>
                  <a:lnTo>
                    <a:pt x="258130" y="254949"/>
                  </a:lnTo>
                  <a:lnTo>
                    <a:pt x="261421" y="249901"/>
                  </a:lnTo>
                  <a:lnTo>
                    <a:pt x="262998" y="249154"/>
                  </a:lnTo>
                  <a:lnTo>
                    <a:pt x="266207" y="252722"/>
                  </a:lnTo>
                  <a:lnTo>
                    <a:pt x="266871" y="254437"/>
                  </a:lnTo>
                  <a:lnTo>
                    <a:pt x="263510" y="270632"/>
                  </a:lnTo>
                  <a:close/>
                  <a:moveTo>
                    <a:pt x="265322" y="309869"/>
                  </a:moveTo>
                  <a:lnTo>
                    <a:pt x="263579" y="313742"/>
                  </a:lnTo>
                  <a:lnTo>
                    <a:pt x="257964" y="315484"/>
                  </a:lnTo>
                  <a:lnTo>
                    <a:pt x="255820" y="314004"/>
                  </a:lnTo>
                  <a:lnTo>
                    <a:pt x="257079" y="309205"/>
                  </a:lnTo>
                  <a:lnTo>
                    <a:pt x="256014" y="308126"/>
                  </a:lnTo>
                  <a:lnTo>
                    <a:pt x="249320" y="312345"/>
                  </a:lnTo>
                  <a:lnTo>
                    <a:pt x="253109" y="301114"/>
                  </a:lnTo>
                  <a:lnTo>
                    <a:pt x="259153" y="289870"/>
                  </a:lnTo>
                  <a:lnTo>
                    <a:pt x="261366" y="290271"/>
                  </a:lnTo>
                  <a:lnTo>
                    <a:pt x="262279" y="299040"/>
                  </a:lnTo>
                  <a:lnTo>
                    <a:pt x="265322" y="309869"/>
                  </a:lnTo>
                  <a:close/>
                  <a:moveTo>
                    <a:pt x="199572" y="327060"/>
                  </a:moveTo>
                  <a:lnTo>
                    <a:pt x="197345" y="330186"/>
                  </a:lnTo>
                  <a:lnTo>
                    <a:pt x="195700" y="329522"/>
                  </a:lnTo>
                  <a:lnTo>
                    <a:pt x="194040" y="321252"/>
                  </a:lnTo>
                  <a:lnTo>
                    <a:pt x="195133" y="316148"/>
                  </a:lnTo>
                  <a:lnTo>
                    <a:pt x="199489" y="313506"/>
                  </a:lnTo>
                  <a:lnTo>
                    <a:pt x="200651" y="325248"/>
                  </a:lnTo>
                  <a:lnTo>
                    <a:pt x="199572" y="327060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85750" marR="0" lvl="0" indent="0" algn="l" defTabSz="914400" rtl="0" eaLnBrk="1" fontAlgn="auto" latinLnBrk="0" hangingPunct="1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</a:t>
              </a:r>
            </a:p>
          </p:txBody>
        </p:sp>
        <p:sp>
          <p:nvSpPr>
            <p:cNvPr id="83" name="Freeform: Shape 481">
              <a:extLst>
                <a:ext uri="{FF2B5EF4-FFF2-40B4-BE49-F238E27FC236}">
                  <a16:creationId xmlns:a16="http://schemas.microsoft.com/office/drawing/2014/main" id="{ABC245FC-4ABA-B3A7-766C-5EF42CE445E4}"/>
                </a:ext>
              </a:extLst>
            </p:cNvPr>
            <p:cNvSpPr/>
            <p:nvPr/>
          </p:nvSpPr>
          <p:spPr>
            <a:xfrm>
              <a:off x="6118938" y="3549646"/>
              <a:ext cx="826300" cy="706618"/>
            </a:xfrm>
            <a:custGeom>
              <a:avLst/>
              <a:gdLst>
                <a:gd name="connsiteX0" fmla="*/ 606682 w 980365"/>
                <a:gd name="connsiteY0" fmla="*/ 42957 h 838368"/>
                <a:gd name="connsiteX1" fmla="*/ 600016 w 980365"/>
                <a:gd name="connsiteY1" fmla="*/ 71503 h 838368"/>
                <a:gd name="connsiteX2" fmla="*/ 600901 w 980365"/>
                <a:gd name="connsiteY2" fmla="*/ 95056 h 838368"/>
                <a:gd name="connsiteX3" fmla="*/ 607277 w 980365"/>
                <a:gd name="connsiteY3" fmla="*/ 123228 h 838368"/>
                <a:gd name="connsiteX4" fmla="*/ 614123 w 980365"/>
                <a:gd name="connsiteY4" fmla="*/ 144209 h 838368"/>
                <a:gd name="connsiteX5" fmla="*/ 621467 w 980365"/>
                <a:gd name="connsiteY5" fmla="*/ 158095 h 838368"/>
                <a:gd name="connsiteX6" fmla="*/ 646749 w 980365"/>
                <a:gd name="connsiteY6" fmla="*/ 183695 h 838368"/>
                <a:gd name="connsiteX7" fmla="*/ 690190 w 980365"/>
                <a:gd name="connsiteY7" fmla="*/ 221023 h 838368"/>
                <a:gd name="connsiteX8" fmla="*/ 718252 w 980365"/>
                <a:gd name="connsiteY8" fmla="*/ 257120 h 838368"/>
                <a:gd name="connsiteX9" fmla="*/ 730907 w 980365"/>
                <a:gd name="connsiteY9" fmla="*/ 292152 h 838368"/>
                <a:gd name="connsiteX10" fmla="*/ 744129 w 980365"/>
                <a:gd name="connsiteY10" fmla="*/ 305678 h 838368"/>
                <a:gd name="connsiteX11" fmla="*/ 757821 w 980365"/>
                <a:gd name="connsiteY11" fmla="*/ 297754 h 838368"/>
                <a:gd name="connsiteX12" fmla="*/ 775759 w 980365"/>
                <a:gd name="connsiteY12" fmla="*/ 299980 h 838368"/>
                <a:gd name="connsiteX13" fmla="*/ 795301 w 980365"/>
                <a:gd name="connsiteY13" fmla="*/ 304683 h 838368"/>
                <a:gd name="connsiteX14" fmla="*/ 805826 w 980365"/>
                <a:gd name="connsiteY14" fmla="*/ 310962 h 838368"/>
                <a:gd name="connsiteX15" fmla="*/ 808232 w 980365"/>
                <a:gd name="connsiteY15" fmla="*/ 313299 h 838368"/>
                <a:gd name="connsiteX16" fmla="*/ 809477 w 980365"/>
                <a:gd name="connsiteY16" fmla="*/ 315761 h 838368"/>
                <a:gd name="connsiteX17" fmla="*/ 808882 w 980365"/>
                <a:gd name="connsiteY17" fmla="*/ 318402 h 838368"/>
                <a:gd name="connsiteX18" fmla="*/ 806642 w 980365"/>
                <a:gd name="connsiteY18" fmla="*/ 325511 h 838368"/>
                <a:gd name="connsiteX19" fmla="*/ 786602 w 980365"/>
                <a:gd name="connsiteY19" fmla="*/ 386130 h 838368"/>
                <a:gd name="connsiteX20" fmla="*/ 779977 w 980365"/>
                <a:gd name="connsiteY20" fmla="*/ 413790 h 838368"/>
                <a:gd name="connsiteX21" fmla="*/ 781789 w 980365"/>
                <a:gd name="connsiteY21" fmla="*/ 423873 h 838368"/>
                <a:gd name="connsiteX22" fmla="*/ 792369 w 980365"/>
                <a:gd name="connsiteY22" fmla="*/ 437993 h 838368"/>
                <a:gd name="connsiteX23" fmla="*/ 811801 w 980365"/>
                <a:gd name="connsiteY23" fmla="*/ 455987 h 838368"/>
                <a:gd name="connsiteX24" fmla="*/ 828452 w 980365"/>
                <a:gd name="connsiteY24" fmla="*/ 467549 h 838368"/>
                <a:gd name="connsiteX25" fmla="*/ 842518 w 980365"/>
                <a:gd name="connsiteY25" fmla="*/ 472542 h 838368"/>
                <a:gd name="connsiteX26" fmla="*/ 864812 w 980365"/>
                <a:gd name="connsiteY26" fmla="*/ 486566 h 838368"/>
                <a:gd name="connsiteX27" fmla="*/ 895530 w 980365"/>
                <a:gd name="connsiteY27" fmla="*/ 509607 h 838368"/>
                <a:gd name="connsiteX28" fmla="*/ 911379 w 980365"/>
                <a:gd name="connsiteY28" fmla="*/ 527379 h 838368"/>
                <a:gd name="connsiteX29" fmla="*/ 912320 w 980365"/>
                <a:gd name="connsiteY29" fmla="*/ 539909 h 838368"/>
                <a:gd name="connsiteX30" fmla="*/ 916165 w 980365"/>
                <a:gd name="connsiteY30" fmla="*/ 552550 h 838368"/>
                <a:gd name="connsiteX31" fmla="*/ 923149 w 980365"/>
                <a:gd name="connsiteY31" fmla="*/ 565274 h 838368"/>
                <a:gd name="connsiteX32" fmla="*/ 924020 w 980365"/>
                <a:gd name="connsiteY32" fmla="*/ 577832 h 838368"/>
                <a:gd name="connsiteX33" fmla="*/ 918903 w 980365"/>
                <a:gd name="connsiteY33" fmla="*/ 590155 h 838368"/>
                <a:gd name="connsiteX34" fmla="*/ 922374 w 980365"/>
                <a:gd name="connsiteY34" fmla="*/ 606060 h 838368"/>
                <a:gd name="connsiteX35" fmla="*/ 934601 w 980365"/>
                <a:gd name="connsiteY35" fmla="*/ 625478 h 838368"/>
                <a:gd name="connsiteX36" fmla="*/ 944586 w 980365"/>
                <a:gd name="connsiteY36" fmla="*/ 637040 h 838368"/>
                <a:gd name="connsiteX37" fmla="*/ 952345 w 980365"/>
                <a:gd name="connsiteY37" fmla="*/ 640816 h 838368"/>
                <a:gd name="connsiteX38" fmla="*/ 953935 w 980365"/>
                <a:gd name="connsiteY38" fmla="*/ 640567 h 838368"/>
                <a:gd name="connsiteX39" fmla="*/ 954419 w 980365"/>
                <a:gd name="connsiteY39" fmla="*/ 638672 h 838368"/>
                <a:gd name="connsiteX40" fmla="*/ 953091 w 980365"/>
                <a:gd name="connsiteY40" fmla="*/ 635947 h 838368"/>
                <a:gd name="connsiteX41" fmla="*/ 952608 w 980365"/>
                <a:gd name="connsiteY41" fmla="*/ 633485 h 838368"/>
                <a:gd name="connsiteX42" fmla="*/ 952953 w 980365"/>
                <a:gd name="connsiteY42" fmla="*/ 630000 h 838368"/>
                <a:gd name="connsiteX43" fmla="*/ 954350 w 980365"/>
                <a:gd name="connsiteY43" fmla="*/ 628590 h 838368"/>
                <a:gd name="connsiteX44" fmla="*/ 955650 w 980365"/>
                <a:gd name="connsiteY44" fmla="*/ 628106 h 838368"/>
                <a:gd name="connsiteX45" fmla="*/ 962925 w 980365"/>
                <a:gd name="connsiteY45" fmla="*/ 632559 h 838368"/>
                <a:gd name="connsiteX46" fmla="*/ 974155 w 980365"/>
                <a:gd name="connsiteY46" fmla="*/ 642876 h 838368"/>
                <a:gd name="connsiteX47" fmla="*/ 979950 w 980365"/>
                <a:gd name="connsiteY47" fmla="*/ 657218 h 838368"/>
                <a:gd name="connsiteX48" fmla="*/ 980365 w 980365"/>
                <a:gd name="connsiteY48" fmla="*/ 675751 h 838368"/>
                <a:gd name="connsiteX49" fmla="*/ 977709 w 980365"/>
                <a:gd name="connsiteY49" fmla="*/ 693523 h 838368"/>
                <a:gd name="connsiteX50" fmla="*/ 972025 w 980365"/>
                <a:gd name="connsiteY50" fmla="*/ 710521 h 838368"/>
                <a:gd name="connsiteX51" fmla="*/ 964612 w 980365"/>
                <a:gd name="connsiteY51" fmla="*/ 716813 h 838368"/>
                <a:gd name="connsiteX52" fmla="*/ 961044 w 980365"/>
                <a:gd name="connsiteY52" fmla="*/ 716053 h 838368"/>
                <a:gd name="connsiteX53" fmla="*/ 953368 w 980365"/>
                <a:gd name="connsiteY53" fmla="*/ 713674 h 838368"/>
                <a:gd name="connsiteX54" fmla="*/ 950381 w 980365"/>
                <a:gd name="connsiteY54" fmla="*/ 714725 h 838368"/>
                <a:gd name="connsiteX55" fmla="*/ 943867 w 980365"/>
                <a:gd name="connsiteY55" fmla="*/ 719538 h 838368"/>
                <a:gd name="connsiteX56" fmla="*/ 937187 w 980365"/>
                <a:gd name="connsiteY56" fmla="*/ 736203 h 838368"/>
                <a:gd name="connsiteX57" fmla="*/ 936993 w 980365"/>
                <a:gd name="connsiteY57" fmla="*/ 736605 h 838368"/>
                <a:gd name="connsiteX58" fmla="*/ 934199 w 980365"/>
                <a:gd name="connsiteY58" fmla="*/ 738444 h 838368"/>
                <a:gd name="connsiteX59" fmla="*/ 932042 w 980365"/>
                <a:gd name="connsiteY59" fmla="*/ 736881 h 838368"/>
                <a:gd name="connsiteX60" fmla="*/ 931710 w 980365"/>
                <a:gd name="connsiteY60" fmla="*/ 736038 h 838368"/>
                <a:gd name="connsiteX61" fmla="*/ 929981 w 980365"/>
                <a:gd name="connsiteY61" fmla="*/ 731418 h 838368"/>
                <a:gd name="connsiteX62" fmla="*/ 926288 w 980365"/>
                <a:gd name="connsiteY62" fmla="*/ 726882 h 838368"/>
                <a:gd name="connsiteX63" fmla="*/ 923882 w 980365"/>
                <a:gd name="connsiteY63" fmla="*/ 726937 h 838368"/>
                <a:gd name="connsiteX64" fmla="*/ 921807 w 980365"/>
                <a:gd name="connsiteY64" fmla="*/ 727504 h 838368"/>
                <a:gd name="connsiteX65" fmla="*/ 921157 w 980365"/>
                <a:gd name="connsiteY65" fmla="*/ 729855 h 838368"/>
                <a:gd name="connsiteX66" fmla="*/ 920825 w 980365"/>
                <a:gd name="connsiteY66" fmla="*/ 734959 h 838368"/>
                <a:gd name="connsiteX67" fmla="*/ 921406 w 980365"/>
                <a:gd name="connsiteY67" fmla="*/ 737089 h 838368"/>
                <a:gd name="connsiteX68" fmla="*/ 924781 w 980365"/>
                <a:gd name="connsiteY68" fmla="*/ 750573 h 838368"/>
                <a:gd name="connsiteX69" fmla="*/ 923315 w 980365"/>
                <a:gd name="connsiteY69" fmla="*/ 760600 h 838368"/>
                <a:gd name="connsiteX70" fmla="*/ 916358 w 980365"/>
                <a:gd name="connsiteY70" fmla="*/ 764943 h 838368"/>
                <a:gd name="connsiteX71" fmla="*/ 915611 w 980365"/>
                <a:gd name="connsiteY71" fmla="*/ 770503 h 838368"/>
                <a:gd name="connsiteX72" fmla="*/ 920231 w 980365"/>
                <a:gd name="connsiteY72" fmla="*/ 776505 h 838368"/>
                <a:gd name="connsiteX73" fmla="*/ 920479 w 980365"/>
                <a:gd name="connsiteY73" fmla="*/ 779313 h 838368"/>
                <a:gd name="connsiteX74" fmla="*/ 919027 w 980365"/>
                <a:gd name="connsiteY74" fmla="*/ 781802 h 838368"/>
                <a:gd name="connsiteX75" fmla="*/ 914062 w 980365"/>
                <a:gd name="connsiteY75" fmla="*/ 782853 h 838368"/>
                <a:gd name="connsiteX76" fmla="*/ 910342 w 980365"/>
                <a:gd name="connsiteY76" fmla="*/ 784527 h 838368"/>
                <a:gd name="connsiteX77" fmla="*/ 907617 w 980365"/>
                <a:gd name="connsiteY77" fmla="*/ 789741 h 838368"/>
                <a:gd name="connsiteX78" fmla="*/ 914297 w 980365"/>
                <a:gd name="connsiteY78" fmla="*/ 798979 h 838368"/>
                <a:gd name="connsiteX79" fmla="*/ 913980 w 980365"/>
                <a:gd name="connsiteY79" fmla="*/ 810597 h 838368"/>
                <a:gd name="connsiteX80" fmla="*/ 906636 w 980365"/>
                <a:gd name="connsiteY80" fmla="*/ 824828 h 838368"/>
                <a:gd name="connsiteX81" fmla="*/ 905875 w 980365"/>
                <a:gd name="connsiteY81" fmla="*/ 830209 h 838368"/>
                <a:gd name="connsiteX82" fmla="*/ 878615 w 980365"/>
                <a:gd name="connsiteY82" fmla="*/ 832421 h 838368"/>
                <a:gd name="connsiteX83" fmla="*/ 854177 w 980365"/>
                <a:gd name="connsiteY83" fmla="*/ 834496 h 838368"/>
                <a:gd name="connsiteX84" fmla="*/ 829725 w 980365"/>
                <a:gd name="connsiteY84" fmla="*/ 836474 h 838368"/>
                <a:gd name="connsiteX85" fmla="*/ 805273 w 980365"/>
                <a:gd name="connsiteY85" fmla="*/ 838368 h 838368"/>
                <a:gd name="connsiteX86" fmla="*/ 815673 w 980365"/>
                <a:gd name="connsiteY86" fmla="*/ 818135 h 838368"/>
                <a:gd name="connsiteX87" fmla="*/ 822699 w 980365"/>
                <a:gd name="connsiteY87" fmla="*/ 810597 h 838368"/>
                <a:gd name="connsiteX88" fmla="*/ 827650 w 980365"/>
                <a:gd name="connsiteY88" fmla="*/ 802838 h 838368"/>
                <a:gd name="connsiteX89" fmla="*/ 837165 w 980365"/>
                <a:gd name="connsiteY89" fmla="*/ 795356 h 838368"/>
                <a:gd name="connsiteX90" fmla="*/ 847137 w 980365"/>
                <a:gd name="connsiteY90" fmla="*/ 779825 h 838368"/>
                <a:gd name="connsiteX91" fmla="*/ 847981 w 980365"/>
                <a:gd name="connsiteY91" fmla="*/ 772799 h 838368"/>
                <a:gd name="connsiteX92" fmla="*/ 846418 w 980365"/>
                <a:gd name="connsiteY92" fmla="*/ 766022 h 838368"/>
                <a:gd name="connsiteX93" fmla="*/ 839392 w 980365"/>
                <a:gd name="connsiteY93" fmla="*/ 757101 h 838368"/>
                <a:gd name="connsiteX94" fmla="*/ 831869 w 980365"/>
                <a:gd name="connsiteY94" fmla="*/ 743216 h 838368"/>
                <a:gd name="connsiteX95" fmla="*/ 790654 w 980365"/>
                <a:gd name="connsiteY95" fmla="*/ 745760 h 838368"/>
                <a:gd name="connsiteX96" fmla="*/ 749453 w 980365"/>
                <a:gd name="connsiteY96" fmla="*/ 748277 h 838368"/>
                <a:gd name="connsiteX97" fmla="*/ 708239 w 980365"/>
                <a:gd name="connsiteY97" fmla="*/ 750573 h 838368"/>
                <a:gd name="connsiteX98" fmla="*/ 667038 w 980365"/>
                <a:gd name="connsiteY98" fmla="*/ 752786 h 838368"/>
                <a:gd name="connsiteX99" fmla="*/ 625741 w 980365"/>
                <a:gd name="connsiteY99" fmla="*/ 754861 h 838368"/>
                <a:gd name="connsiteX100" fmla="*/ 584526 w 980365"/>
                <a:gd name="connsiteY100" fmla="*/ 756838 h 838368"/>
                <a:gd name="connsiteX101" fmla="*/ 543243 w 980365"/>
                <a:gd name="connsiteY101" fmla="*/ 758650 h 838368"/>
                <a:gd name="connsiteX102" fmla="*/ 502028 w 980365"/>
                <a:gd name="connsiteY102" fmla="*/ 760379 h 838368"/>
                <a:gd name="connsiteX103" fmla="*/ 460731 w 980365"/>
                <a:gd name="connsiteY103" fmla="*/ 761970 h 838368"/>
                <a:gd name="connsiteX104" fmla="*/ 419530 w 980365"/>
                <a:gd name="connsiteY104" fmla="*/ 763380 h 838368"/>
                <a:gd name="connsiteX105" fmla="*/ 378233 w 980365"/>
                <a:gd name="connsiteY105" fmla="*/ 764708 h 838368"/>
                <a:gd name="connsiteX106" fmla="*/ 336935 w 980365"/>
                <a:gd name="connsiteY106" fmla="*/ 765953 h 838368"/>
                <a:gd name="connsiteX107" fmla="*/ 295666 w 980365"/>
                <a:gd name="connsiteY107" fmla="*/ 767031 h 838368"/>
                <a:gd name="connsiteX108" fmla="*/ 254368 w 980365"/>
                <a:gd name="connsiteY108" fmla="*/ 767944 h 838368"/>
                <a:gd name="connsiteX109" fmla="*/ 213071 w 980365"/>
                <a:gd name="connsiteY109" fmla="*/ 768760 h 838368"/>
                <a:gd name="connsiteX110" fmla="*/ 171856 w 980365"/>
                <a:gd name="connsiteY110" fmla="*/ 769438 h 838368"/>
                <a:gd name="connsiteX111" fmla="*/ 171455 w 980365"/>
                <a:gd name="connsiteY111" fmla="*/ 746452 h 838368"/>
                <a:gd name="connsiteX112" fmla="*/ 171137 w 980365"/>
                <a:gd name="connsiteY112" fmla="*/ 723576 h 838368"/>
                <a:gd name="connsiteX113" fmla="*/ 170791 w 980365"/>
                <a:gd name="connsiteY113" fmla="*/ 700646 h 838368"/>
                <a:gd name="connsiteX114" fmla="*/ 170487 w 980365"/>
                <a:gd name="connsiteY114" fmla="*/ 677660 h 838368"/>
                <a:gd name="connsiteX115" fmla="*/ 170072 w 980365"/>
                <a:gd name="connsiteY115" fmla="*/ 653733 h 838368"/>
                <a:gd name="connsiteX116" fmla="*/ 169671 w 980365"/>
                <a:gd name="connsiteY116" fmla="*/ 629820 h 838368"/>
                <a:gd name="connsiteX117" fmla="*/ 169242 w 980365"/>
                <a:gd name="connsiteY117" fmla="*/ 605908 h 838368"/>
                <a:gd name="connsiteX118" fmla="*/ 168841 w 980365"/>
                <a:gd name="connsiteY118" fmla="*/ 581954 h 838368"/>
                <a:gd name="connsiteX119" fmla="*/ 168412 w 980365"/>
                <a:gd name="connsiteY119" fmla="*/ 558069 h 838368"/>
                <a:gd name="connsiteX120" fmla="*/ 168025 w 980365"/>
                <a:gd name="connsiteY120" fmla="*/ 534114 h 838368"/>
                <a:gd name="connsiteX121" fmla="*/ 167541 w 980365"/>
                <a:gd name="connsiteY121" fmla="*/ 510257 h 838368"/>
                <a:gd name="connsiteX122" fmla="*/ 167112 w 980365"/>
                <a:gd name="connsiteY122" fmla="*/ 486303 h 838368"/>
                <a:gd name="connsiteX123" fmla="*/ 166725 w 980365"/>
                <a:gd name="connsiteY123" fmla="*/ 462349 h 838368"/>
                <a:gd name="connsiteX124" fmla="*/ 166324 w 980365"/>
                <a:gd name="connsiteY124" fmla="*/ 438464 h 838368"/>
                <a:gd name="connsiteX125" fmla="*/ 165909 w 980365"/>
                <a:gd name="connsiteY125" fmla="*/ 414537 h 838368"/>
                <a:gd name="connsiteX126" fmla="*/ 165494 w 980365"/>
                <a:gd name="connsiteY126" fmla="*/ 390652 h 838368"/>
                <a:gd name="connsiteX127" fmla="*/ 165065 w 980365"/>
                <a:gd name="connsiteY127" fmla="*/ 366698 h 838368"/>
                <a:gd name="connsiteX128" fmla="*/ 164664 w 980365"/>
                <a:gd name="connsiteY128" fmla="*/ 342840 h 838368"/>
                <a:gd name="connsiteX129" fmla="*/ 164263 w 980365"/>
                <a:gd name="connsiteY129" fmla="*/ 318886 h 838368"/>
                <a:gd name="connsiteX130" fmla="*/ 163862 w 980365"/>
                <a:gd name="connsiteY130" fmla="*/ 294960 h 838368"/>
                <a:gd name="connsiteX131" fmla="*/ 164014 w 980365"/>
                <a:gd name="connsiteY131" fmla="*/ 287920 h 838368"/>
                <a:gd name="connsiteX132" fmla="*/ 141637 w 980365"/>
                <a:gd name="connsiteY132" fmla="*/ 275459 h 838368"/>
                <a:gd name="connsiteX133" fmla="*/ 131554 w 980365"/>
                <a:gd name="connsiteY133" fmla="*/ 263648 h 838368"/>
                <a:gd name="connsiteX134" fmla="*/ 126382 w 980365"/>
                <a:gd name="connsiteY134" fmla="*/ 248282 h 838368"/>
                <a:gd name="connsiteX135" fmla="*/ 116203 w 980365"/>
                <a:gd name="connsiteY135" fmla="*/ 233166 h 838368"/>
                <a:gd name="connsiteX136" fmla="*/ 101017 w 980365"/>
                <a:gd name="connsiteY136" fmla="*/ 218132 h 838368"/>
                <a:gd name="connsiteX137" fmla="*/ 98375 w 980365"/>
                <a:gd name="connsiteY137" fmla="*/ 201951 h 838368"/>
                <a:gd name="connsiteX138" fmla="*/ 108195 w 980365"/>
                <a:gd name="connsiteY138" fmla="*/ 184525 h 838368"/>
                <a:gd name="connsiteX139" fmla="*/ 116466 w 980365"/>
                <a:gd name="connsiteY139" fmla="*/ 175673 h 838368"/>
                <a:gd name="connsiteX140" fmla="*/ 123145 w 980365"/>
                <a:gd name="connsiteY140" fmla="*/ 175272 h 838368"/>
                <a:gd name="connsiteX141" fmla="*/ 123796 w 980365"/>
                <a:gd name="connsiteY141" fmla="*/ 167817 h 838368"/>
                <a:gd name="connsiteX142" fmla="*/ 118443 w 980365"/>
                <a:gd name="connsiteY142" fmla="*/ 153199 h 838368"/>
                <a:gd name="connsiteX143" fmla="*/ 110767 w 980365"/>
                <a:gd name="connsiteY143" fmla="*/ 147916 h 838368"/>
                <a:gd name="connsiteX144" fmla="*/ 100685 w 980365"/>
                <a:gd name="connsiteY144" fmla="*/ 151705 h 838368"/>
                <a:gd name="connsiteX145" fmla="*/ 92096 w 980365"/>
                <a:gd name="connsiteY145" fmla="*/ 151539 h 838368"/>
                <a:gd name="connsiteX146" fmla="*/ 59318 w 980365"/>
                <a:gd name="connsiteY146" fmla="*/ 128097 h 838368"/>
                <a:gd name="connsiteX147" fmla="*/ 57078 w 980365"/>
                <a:gd name="connsiteY147" fmla="*/ 126437 h 838368"/>
                <a:gd name="connsiteX148" fmla="*/ 46843 w 980365"/>
                <a:gd name="connsiteY148" fmla="*/ 110822 h 838368"/>
                <a:gd name="connsiteX149" fmla="*/ 42625 w 980365"/>
                <a:gd name="connsiteY149" fmla="*/ 92082 h 838368"/>
                <a:gd name="connsiteX150" fmla="*/ 34438 w 980365"/>
                <a:gd name="connsiteY150" fmla="*/ 79939 h 838368"/>
                <a:gd name="connsiteX151" fmla="*/ 22322 w 980365"/>
                <a:gd name="connsiteY151" fmla="*/ 74324 h 838368"/>
                <a:gd name="connsiteX152" fmla="*/ 14619 w 980365"/>
                <a:gd name="connsiteY152" fmla="*/ 62015 h 838368"/>
                <a:gd name="connsiteX153" fmla="*/ 11327 w 980365"/>
                <a:gd name="connsiteY153" fmla="*/ 42943 h 838368"/>
                <a:gd name="connsiteX154" fmla="*/ 3555 w 980365"/>
                <a:gd name="connsiteY154" fmla="*/ 23760 h 838368"/>
                <a:gd name="connsiteX155" fmla="*/ 0 w 980365"/>
                <a:gd name="connsiteY155" fmla="*/ 18076 h 838368"/>
                <a:gd name="connsiteX156" fmla="*/ 34935 w 980365"/>
                <a:gd name="connsiteY156" fmla="*/ 17744 h 838368"/>
                <a:gd name="connsiteX157" fmla="*/ 70203 w 980365"/>
                <a:gd name="connsiteY157" fmla="*/ 17260 h 838368"/>
                <a:gd name="connsiteX158" fmla="*/ 105540 w 980365"/>
                <a:gd name="connsiteY158" fmla="*/ 16679 h 838368"/>
                <a:gd name="connsiteX159" fmla="*/ 140821 w 980365"/>
                <a:gd name="connsiteY159" fmla="*/ 16015 h 838368"/>
                <a:gd name="connsiteX160" fmla="*/ 176185 w 980365"/>
                <a:gd name="connsiteY160" fmla="*/ 15186 h 838368"/>
                <a:gd name="connsiteX161" fmla="*/ 211425 w 980365"/>
                <a:gd name="connsiteY161" fmla="*/ 14273 h 838368"/>
                <a:gd name="connsiteX162" fmla="*/ 246720 w 980365"/>
                <a:gd name="connsiteY162" fmla="*/ 13277 h 838368"/>
                <a:gd name="connsiteX163" fmla="*/ 282070 w 980365"/>
                <a:gd name="connsiteY163" fmla="*/ 12212 h 838368"/>
                <a:gd name="connsiteX164" fmla="*/ 317352 w 980365"/>
                <a:gd name="connsiteY164" fmla="*/ 11064 h 838368"/>
                <a:gd name="connsiteX165" fmla="*/ 352619 w 980365"/>
                <a:gd name="connsiteY165" fmla="*/ 9723 h 838368"/>
                <a:gd name="connsiteX166" fmla="*/ 387887 w 980365"/>
                <a:gd name="connsiteY166" fmla="*/ 8326 h 838368"/>
                <a:gd name="connsiteX167" fmla="*/ 423140 w 980365"/>
                <a:gd name="connsiteY167" fmla="*/ 6832 h 838368"/>
                <a:gd name="connsiteX168" fmla="*/ 458435 w 980365"/>
                <a:gd name="connsiteY168" fmla="*/ 5297 h 838368"/>
                <a:gd name="connsiteX169" fmla="*/ 493689 w 980365"/>
                <a:gd name="connsiteY169" fmla="*/ 3651 h 838368"/>
                <a:gd name="connsiteX170" fmla="*/ 528956 w 980365"/>
                <a:gd name="connsiteY170" fmla="*/ 1825 h 838368"/>
                <a:gd name="connsiteX171" fmla="*/ 564251 w 980365"/>
                <a:gd name="connsiteY171" fmla="*/ 0 h 838368"/>
                <a:gd name="connsiteX172" fmla="*/ 571761 w 980365"/>
                <a:gd name="connsiteY172" fmla="*/ 12973 h 838368"/>
                <a:gd name="connsiteX173" fmla="*/ 579589 w 980365"/>
                <a:gd name="connsiteY173" fmla="*/ 16513 h 838368"/>
                <a:gd name="connsiteX174" fmla="*/ 581345 w 980365"/>
                <a:gd name="connsiteY174" fmla="*/ 20828 h 838368"/>
                <a:gd name="connsiteX175" fmla="*/ 591649 w 980365"/>
                <a:gd name="connsiteY175" fmla="*/ 27260 h 838368"/>
                <a:gd name="connsiteX176" fmla="*/ 594139 w 980365"/>
                <a:gd name="connsiteY176" fmla="*/ 33884 h 838368"/>
                <a:gd name="connsiteX177" fmla="*/ 606682 w 980365"/>
                <a:gd name="connsiteY177" fmla="*/ 42957 h 8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980365" h="838368">
                  <a:moveTo>
                    <a:pt x="606682" y="42957"/>
                  </a:moveTo>
                  <a:lnTo>
                    <a:pt x="600016" y="71503"/>
                  </a:lnTo>
                  <a:lnTo>
                    <a:pt x="600901" y="95056"/>
                  </a:lnTo>
                  <a:lnTo>
                    <a:pt x="607277" y="123228"/>
                  </a:lnTo>
                  <a:lnTo>
                    <a:pt x="614123" y="144209"/>
                  </a:lnTo>
                  <a:lnTo>
                    <a:pt x="621467" y="158095"/>
                  </a:lnTo>
                  <a:lnTo>
                    <a:pt x="646749" y="183695"/>
                  </a:lnTo>
                  <a:lnTo>
                    <a:pt x="690190" y="221023"/>
                  </a:lnTo>
                  <a:lnTo>
                    <a:pt x="718252" y="257120"/>
                  </a:lnTo>
                  <a:lnTo>
                    <a:pt x="730907" y="292152"/>
                  </a:lnTo>
                  <a:lnTo>
                    <a:pt x="744129" y="305678"/>
                  </a:lnTo>
                  <a:lnTo>
                    <a:pt x="757821" y="297754"/>
                  </a:lnTo>
                  <a:lnTo>
                    <a:pt x="775759" y="299980"/>
                  </a:lnTo>
                  <a:lnTo>
                    <a:pt x="795301" y="304683"/>
                  </a:lnTo>
                  <a:lnTo>
                    <a:pt x="805826" y="310962"/>
                  </a:lnTo>
                  <a:lnTo>
                    <a:pt x="808232" y="313299"/>
                  </a:lnTo>
                  <a:lnTo>
                    <a:pt x="809477" y="315761"/>
                  </a:lnTo>
                  <a:lnTo>
                    <a:pt x="808882" y="318402"/>
                  </a:lnTo>
                  <a:lnTo>
                    <a:pt x="806642" y="325511"/>
                  </a:lnTo>
                  <a:lnTo>
                    <a:pt x="786602" y="386130"/>
                  </a:lnTo>
                  <a:lnTo>
                    <a:pt x="779977" y="413790"/>
                  </a:lnTo>
                  <a:lnTo>
                    <a:pt x="781789" y="423873"/>
                  </a:lnTo>
                  <a:lnTo>
                    <a:pt x="792369" y="437993"/>
                  </a:lnTo>
                  <a:lnTo>
                    <a:pt x="811801" y="455987"/>
                  </a:lnTo>
                  <a:lnTo>
                    <a:pt x="828452" y="467549"/>
                  </a:lnTo>
                  <a:lnTo>
                    <a:pt x="842518" y="472542"/>
                  </a:lnTo>
                  <a:lnTo>
                    <a:pt x="864812" y="486566"/>
                  </a:lnTo>
                  <a:lnTo>
                    <a:pt x="895530" y="509607"/>
                  </a:lnTo>
                  <a:lnTo>
                    <a:pt x="911379" y="527379"/>
                  </a:lnTo>
                  <a:lnTo>
                    <a:pt x="912320" y="539909"/>
                  </a:lnTo>
                  <a:lnTo>
                    <a:pt x="916165" y="552550"/>
                  </a:lnTo>
                  <a:lnTo>
                    <a:pt x="923149" y="565274"/>
                  </a:lnTo>
                  <a:lnTo>
                    <a:pt x="924020" y="577832"/>
                  </a:lnTo>
                  <a:lnTo>
                    <a:pt x="918903" y="590155"/>
                  </a:lnTo>
                  <a:lnTo>
                    <a:pt x="922374" y="606060"/>
                  </a:lnTo>
                  <a:lnTo>
                    <a:pt x="934601" y="625478"/>
                  </a:lnTo>
                  <a:lnTo>
                    <a:pt x="944586" y="637040"/>
                  </a:lnTo>
                  <a:lnTo>
                    <a:pt x="952345" y="640816"/>
                  </a:lnTo>
                  <a:lnTo>
                    <a:pt x="953935" y="640567"/>
                  </a:lnTo>
                  <a:lnTo>
                    <a:pt x="954419" y="638672"/>
                  </a:lnTo>
                  <a:lnTo>
                    <a:pt x="953091" y="635947"/>
                  </a:lnTo>
                  <a:lnTo>
                    <a:pt x="952608" y="633485"/>
                  </a:lnTo>
                  <a:lnTo>
                    <a:pt x="952953" y="630000"/>
                  </a:lnTo>
                  <a:lnTo>
                    <a:pt x="954350" y="628590"/>
                  </a:lnTo>
                  <a:lnTo>
                    <a:pt x="955650" y="628106"/>
                  </a:lnTo>
                  <a:lnTo>
                    <a:pt x="962925" y="632559"/>
                  </a:lnTo>
                  <a:lnTo>
                    <a:pt x="974155" y="642876"/>
                  </a:lnTo>
                  <a:lnTo>
                    <a:pt x="979950" y="657218"/>
                  </a:lnTo>
                  <a:lnTo>
                    <a:pt x="980365" y="675751"/>
                  </a:lnTo>
                  <a:lnTo>
                    <a:pt x="977709" y="693523"/>
                  </a:lnTo>
                  <a:lnTo>
                    <a:pt x="972025" y="710521"/>
                  </a:lnTo>
                  <a:lnTo>
                    <a:pt x="964612" y="716813"/>
                  </a:lnTo>
                  <a:lnTo>
                    <a:pt x="961044" y="716053"/>
                  </a:lnTo>
                  <a:lnTo>
                    <a:pt x="953368" y="713674"/>
                  </a:lnTo>
                  <a:lnTo>
                    <a:pt x="950381" y="714725"/>
                  </a:lnTo>
                  <a:lnTo>
                    <a:pt x="943867" y="719538"/>
                  </a:lnTo>
                  <a:lnTo>
                    <a:pt x="937187" y="736203"/>
                  </a:lnTo>
                  <a:lnTo>
                    <a:pt x="936993" y="736605"/>
                  </a:lnTo>
                  <a:lnTo>
                    <a:pt x="934199" y="738444"/>
                  </a:lnTo>
                  <a:lnTo>
                    <a:pt x="932042" y="736881"/>
                  </a:lnTo>
                  <a:lnTo>
                    <a:pt x="931710" y="736038"/>
                  </a:lnTo>
                  <a:lnTo>
                    <a:pt x="929981" y="731418"/>
                  </a:lnTo>
                  <a:lnTo>
                    <a:pt x="926288" y="726882"/>
                  </a:lnTo>
                  <a:lnTo>
                    <a:pt x="923882" y="726937"/>
                  </a:lnTo>
                  <a:lnTo>
                    <a:pt x="921807" y="727504"/>
                  </a:lnTo>
                  <a:lnTo>
                    <a:pt x="921157" y="729855"/>
                  </a:lnTo>
                  <a:lnTo>
                    <a:pt x="920825" y="734959"/>
                  </a:lnTo>
                  <a:lnTo>
                    <a:pt x="921406" y="737089"/>
                  </a:lnTo>
                  <a:lnTo>
                    <a:pt x="924781" y="750573"/>
                  </a:lnTo>
                  <a:lnTo>
                    <a:pt x="923315" y="760600"/>
                  </a:lnTo>
                  <a:lnTo>
                    <a:pt x="916358" y="764943"/>
                  </a:lnTo>
                  <a:lnTo>
                    <a:pt x="915611" y="770503"/>
                  </a:lnTo>
                  <a:lnTo>
                    <a:pt x="920231" y="776505"/>
                  </a:lnTo>
                  <a:lnTo>
                    <a:pt x="920479" y="779313"/>
                  </a:lnTo>
                  <a:lnTo>
                    <a:pt x="919027" y="781802"/>
                  </a:lnTo>
                  <a:lnTo>
                    <a:pt x="914062" y="782853"/>
                  </a:lnTo>
                  <a:lnTo>
                    <a:pt x="910342" y="784527"/>
                  </a:lnTo>
                  <a:lnTo>
                    <a:pt x="907617" y="789741"/>
                  </a:lnTo>
                  <a:lnTo>
                    <a:pt x="914297" y="798979"/>
                  </a:lnTo>
                  <a:lnTo>
                    <a:pt x="913980" y="810597"/>
                  </a:lnTo>
                  <a:lnTo>
                    <a:pt x="906636" y="824828"/>
                  </a:lnTo>
                  <a:lnTo>
                    <a:pt x="905875" y="830209"/>
                  </a:lnTo>
                  <a:lnTo>
                    <a:pt x="878615" y="832421"/>
                  </a:lnTo>
                  <a:lnTo>
                    <a:pt x="854177" y="834496"/>
                  </a:lnTo>
                  <a:lnTo>
                    <a:pt x="829725" y="836474"/>
                  </a:lnTo>
                  <a:lnTo>
                    <a:pt x="805273" y="838368"/>
                  </a:lnTo>
                  <a:lnTo>
                    <a:pt x="815673" y="818135"/>
                  </a:lnTo>
                  <a:lnTo>
                    <a:pt x="822699" y="810597"/>
                  </a:lnTo>
                  <a:lnTo>
                    <a:pt x="827650" y="802838"/>
                  </a:lnTo>
                  <a:lnTo>
                    <a:pt x="837165" y="795356"/>
                  </a:lnTo>
                  <a:lnTo>
                    <a:pt x="847137" y="779825"/>
                  </a:lnTo>
                  <a:lnTo>
                    <a:pt x="847981" y="772799"/>
                  </a:lnTo>
                  <a:lnTo>
                    <a:pt x="846418" y="766022"/>
                  </a:lnTo>
                  <a:lnTo>
                    <a:pt x="839392" y="757101"/>
                  </a:lnTo>
                  <a:lnTo>
                    <a:pt x="831869" y="743216"/>
                  </a:lnTo>
                  <a:lnTo>
                    <a:pt x="790654" y="745760"/>
                  </a:lnTo>
                  <a:lnTo>
                    <a:pt x="749453" y="748277"/>
                  </a:lnTo>
                  <a:lnTo>
                    <a:pt x="708239" y="750573"/>
                  </a:lnTo>
                  <a:lnTo>
                    <a:pt x="667038" y="752786"/>
                  </a:lnTo>
                  <a:lnTo>
                    <a:pt x="625741" y="754861"/>
                  </a:lnTo>
                  <a:lnTo>
                    <a:pt x="584526" y="756838"/>
                  </a:lnTo>
                  <a:lnTo>
                    <a:pt x="543243" y="758650"/>
                  </a:lnTo>
                  <a:lnTo>
                    <a:pt x="502028" y="760379"/>
                  </a:lnTo>
                  <a:lnTo>
                    <a:pt x="460731" y="761970"/>
                  </a:lnTo>
                  <a:lnTo>
                    <a:pt x="419530" y="763380"/>
                  </a:lnTo>
                  <a:lnTo>
                    <a:pt x="378233" y="764708"/>
                  </a:lnTo>
                  <a:lnTo>
                    <a:pt x="336935" y="765953"/>
                  </a:lnTo>
                  <a:lnTo>
                    <a:pt x="295666" y="767031"/>
                  </a:lnTo>
                  <a:lnTo>
                    <a:pt x="254368" y="767944"/>
                  </a:lnTo>
                  <a:lnTo>
                    <a:pt x="213071" y="768760"/>
                  </a:lnTo>
                  <a:lnTo>
                    <a:pt x="171856" y="769438"/>
                  </a:lnTo>
                  <a:lnTo>
                    <a:pt x="171455" y="746452"/>
                  </a:lnTo>
                  <a:lnTo>
                    <a:pt x="171137" y="723576"/>
                  </a:lnTo>
                  <a:lnTo>
                    <a:pt x="170791" y="700646"/>
                  </a:lnTo>
                  <a:lnTo>
                    <a:pt x="170487" y="677660"/>
                  </a:lnTo>
                  <a:lnTo>
                    <a:pt x="170072" y="653733"/>
                  </a:lnTo>
                  <a:lnTo>
                    <a:pt x="169671" y="629820"/>
                  </a:lnTo>
                  <a:lnTo>
                    <a:pt x="169242" y="605908"/>
                  </a:lnTo>
                  <a:lnTo>
                    <a:pt x="168841" y="581954"/>
                  </a:lnTo>
                  <a:lnTo>
                    <a:pt x="168412" y="558069"/>
                  </a:lnTo>
                  <a:lnTo>
                    <a:pt x="168025" y="534114"/>
                  </a:lnTo>
                  <a:lnTo>
                    <a:pt x="167541" y="510257"/>
                  </a:lnTo>
                  <a:lnTo>
                    <a:pt x="167112" y="486303"/>
                  </a:lnTo>
                  <a:lnTo>
                    <a:pt x="166725" y="462349"/>
                  </a:lnTo>
                  <a:lnTo>
                    <a:pt x="166324" y="438464"/>
                  </a:lnTo>
                  <a:lnTo>
                    <a:pt x="165909" y="414537"/>
                  </a:lnTo>
                  <a:lnTo>
                    <a:pt x="165494" y="390652"/>
                  </a:lnTo>
                  <a:lnTo>
                    <a:pt x="165065" y="366698"/>
                  </a:lnTo>
                  <a:lnTo>
                    <a:pt x="164664" y="342840"/>
                  </a:lnTo>
                  <a:lnTo>
                    <a:pt x="164263" y="318886"/>
                  </a:lnTo>
                  <a:lnTo>
                    <a:pt x="163862" y="294960"/>
                  </a:lnTo>
                  <a:lnTo>
                    <a:pt x="164014" y="287920"/>
                  </a:lnTo>
                  <a:lnTo>
                    <a:pt x="141637" y="275459"/>
                  </a:lnTo>
                  <a:lnTo>
                    <a:pt x="131554" y="263648"/>
                  </a:lnTo>
                  <a:lnTo>
                    <a:pt x="126382" y="248282"/>
                  </a:lnTo>
                  <a:lnTo>
                    <a:pt x="116203" y="233166"/>
                  </a:lnTo>
                  <a:lnTo>
                    <a:pt x="101017" y="218132"/>
                  </a:lnTo>
                  <a:lnTo>
                    <a:pt x="98375" y="201951"/>
                  </a:lnTo>
                  <a:lnTo>
                    <a:pt x="108195" y="184525"/>
                  </a:lnTo>
                  <a:lnTo>
                    <a:pt x="116466" y="175673"/>
                  </a:lnTo>
                  <a:lnTo>
                    <a:pt x="123145" y="175272"/>
                  </a:lnTo>
                  <a:lnTo>
                    <a:pt x="123796" y="167817"/>
                  </a:lnTo>
                  <a:lnTo>
                    <a:pt x="118443" y="153199"/>
                  </a:lnTo>
                  <a:lnTo>
                    <a:pt x="110767" y="147916"/>
                  </a:lnTo>
                  <a:lnTo>
                    <a:pt x="100685" y="151705"/>
                  </a:lnTo>
                  <a:lnTo>
                    <a:pt x="92096" y="151539"/>
                  </a:lnTo>
                  <a:lnTo>
                    <a:pt x="59318" y="128097"/>
                  </a:lnTo>
                  <a:lnTo>
                    <a:pt x="57078" y="126437"/>
                  </a:lnTo>
                  <a:lnTo>
                    <a:pt x="46843" y="110822"/>
                  </a:lnTo>
                  <a:lnTo>
                    <a:pt x="42625" y="92082"/>
                  </a:lnTo>
                  <a:lnTo>
                    <a:pt x="34438" y="79939"/>
                  </a:lnTo>
                  <a:lnTo>
                    <a:pt x="22322" y="74324"/>
                  </a:lnTo>
                  <a:lnTo>
                    <a:pt x="14619" y="62015"/>
                  </a:lnTo>
                  <a:lnTo>
                    <a:pt x="11327" y="42943"/>
                  </a:lnTo>
                  <a:lnTo>
                    <a:pt x="3555" y="23760"/>
                  </a:lnTo>
                  <a:lnTo>
                    <a:pt x="0" y="18076"/>
                  </a:lnTo>
                  <a:lnTo>
                    <a:pt x="34935" y="17744"/>
                  </a:lnTo>
                  <a:lnTo>
                    <a:pt x="70203" y="17260"/>
                  </a:lnTo>
                  <a:lnTo>
                    <a:pt x="105540" y="16679"/>
                  </a:lnTo>
                  <a:lnTo>
                    <a:pt x="140821" y="16015"/>
                  </a:lnTo>
                  <a:lnTo>
                    <a:pt x="176185" y="15186"/>
                  </a:lnTo>
                  <a:lnTo>
                    <a:pt x="211425" y="14273"/>
                  </a:lnTo>
                  <a:lnTo>
                    <a:pt x="246720" y="13277"/>
                  </a:lnTo>
                  <a:lnTo>
                    <a:pt x="282070" y="12212"/>
                  </a:lnTo>
                  <a:lnTo>
                    <a:pt x="317352" y="11064"/>
                  </a:lnTo>
                  <a:lnTo>
                    <a:pt x="352619" y="9723"/>
                  </a:lnTo>
                  <a:lnTo>
                    <a:pt x="387887" y="8326"/>
                  </a:lnTo>
                  <a:lnTo>
                    <a:pt x="423140" y="6832"/>
                  </a:lnTo>
                  <a:lnTo>
                    <a:pt x="458435" y="5297"/>
                  </a:lnTo>
                  <a:lnTo>
                    <a:pt x="493689" y="3651"/>
                  </a:lnTo>
                  <a:lnTo>
                    <a:pt x="528956" y="1825"/>
                  </a:lnTo>
                  <a:lnTo>
                    <a:pt x="564251" y="0"/>
                  </a:lnTo>
                  <a:lnTo>
                    <a:pt x="571761" y="12973"/>
                  </a:lnTo>
                  <a:lnTo>
                    <a:pt x="579589" y="16513"/>
                  </a:lnTo>
                  <a:lnTo>
                    <a:pt x="581345" y="20828"/>
                  </a:lnTo>
                  <a:lnTo>
                    <a:pt x="591649" y="27260"/>
                  </a:lnTo>
                  <a:lnTo>
                    <a:pt x="594139" y="33884"/>
                  </a:lnTo>
                  <a:lnTo>
                    <a:pt x="606682" y="42957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1714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</a:t>
              </a:r>
            </a:p>
          </p:txBody>
        </p:sp>
        <p:sp>
          <p:nvSpPr>
            <p:cNvPr id="84" name="Freeform: Shape 484">
              <a:extLst>
                <a:ext uri="{FF2B5EF4-FFF2-40B4-BE49-F238E27FC236}">
                  <a16:creationId xmlns:a16="http://schemas.microsoft.com/office/drawing/2014/main" id="{CC9A4C30-EDBB-FD74-6D84-E738DE32DD84}"/>
                </a:ext>
              </a:extLst>
            </p:cNvPr>
            <p:cNvSpPr/>
            <p:nvPr/>
          </p:nvSpPr>
          <p:spPr>
            <a:xfrm>
              <a:off x="5216949" y="4088591"/>
              <a:ext cx="1072086" cy="551301"/>
            </a:xfrm>
            <a:custGeom>
              <a:avLst/>
              <a:gdLst>
                <a:gd name="connsiteX0" fmla="*/ 1241897 w 1271978"/>
                <a:gd name="connsiteY0" fmla="*/ 130033 h 654092"/>
                <a:gd name="connsiteX1" fmla="*/ 1245631 w 1271978"/>
                <a:gd name="connsiteY1" fmla="*/ 155536 h 654092"/>
                <a:gd name="connsiteX2" fmla="*/ 1249351 w 1271978"/>
                <a:gd name="connsiteY2" fmla="*/ 181067 h 654092"/>
                <a:gd name="connsiteX3" fmla="*/ 1253086 w 1271978"/>
                <a:gd name="connsiteY3" fmla="*/ 206570 h 654092"/>
                <a:gd name="connsiteX4" fmla="*/ 1256889 w 1271978"/>
                <a:gd name="connsiteY4" fmla="*/ 232101 h 654092"/>
                <a:gd name="connsiteX5" fmla="*/ 1260582 w 1271978"/>
                <a:gd name="connsiteY5" fmla="*/ 257632 h 654092"/>
                <a:gd name="connsiteX6" fmla="*/ 1264385 w 1271978"/>
                <a:gd name="connsiteY6" fmla="*/ 283163 h 654092"/>
                <a:gd name="connsiteX7" fmla="*/ 1268175 w 1271978"/>
                <a:gd name="connsiteY7" fmla="*/ 308721 h 654092"/>
                <a:gd name="connsiteX8" fmla="*/ 1271978 w 1271978"/>
                <a:gd name="connsiteY8" fmla="*/ 334224 h 654092"/>
                <a:gd name="connsiteX9" fmla="*/ 1271895 w 1271978"/>
                <a:gd name="connsiteY9" fmla="*/ 354209 h 654092"/>
                <a:gd name="connsiteX10" fmla="*/ 1271798 w 1271978"/>
                <a:gd name="connsiteY10" fmla="*/ 374194 h 654092"/>
                <a:gd name="connsiteX11" fmla="*/ 1271729 w 1271978"/>
                <a:gd name="connsiteY11" fmla="*/ 394179 h 654092"/>
                <a:gd name="connsiteX12" fmla="*/ 1271632 w 1271978"/>
                <a:gd name="connsiteY12" fmla="*/ 414164 h 654092"/>
                <a:gd name="connsiteX13" fmla="*/ 1271522 w 1271978"/>
                <a:gd name="connsiteY13" fmla="*/ 434121 h 654092"/>
                <a:gd name="connsiteX14" fmla="*/ 1271466 w 1271978"/>
                <a:gd name="connsiteY14" fmla="*/ 454106 h 654092"/>
                <a:gd name="connsiteX15" fmla="*/ 1271383 w 1271978"/>
                <a:gd name="connsiteY15" fmla="*/ 474091 h 654092"/>
                <a:gd name="connsiteX16" fmla="*/ 1271314 w 1271978"/>
                <a:gd name="connsiteY16" fmla="*/ 494103 h 654092"/>
                <a:gd name="connsiteX17" fmla="*/ 1271217 w 1271978"/>
                <a:gd name="connsiteY17" fmla="*/ 514061 h 654092"/>
                <a:gd name="connsiteX18" fmla="*/ 1271038 w 1271978"/>
                <a:gd name="connsiteY18" fmla="*/ 534128 h 654092"/>
                <a:gd name="connsiteX19" fmla="*/ 1270982 w 1271978"/>
                <a:gd name="connsiteY19" fmla="*/ 554141 h 654092"/>
                <a:gd name="connsiteX20" fmla="*/ 1270885 w 1271978"/>
                <a:gd name="connsiteY20" fmla="*/ 574098 h 654092"/>
                <a:gd name="connsiteX21" fmla="*/ 1270775 w 1271978"/>
                <a:gd name="connsiteY21" fmla="*/ 594083 h 654092"/>
                <a:gd name="connsiteX22" fmla="*/ 1270719 w 1271978"/>
                <a:gd name="connsiteY22" fmla="*/ 614123 h 654092"/>
                <a:gd name="connsiteX23" fmla="*/ 1270623 w 1271978"/>
                <a:gd name="connsiteY23" fmla="*/ 634136 h 654092"/>
                <a:gd name="connsiteX24" fmla="*/ 1270554 w 1271978"/>
                <a:gd name="connsiteY24" fmla="*/ 654093 h 654092"/>
                <a:gd name="connsiteX25" fmla="*/ 1235687 w 1271978"/>
                <a:gd name="connsiteY25" fmla="*/ 645283 h 654092"/>
                <a:gd name="connsiteX26" fmla="*/ 1226919 w 1271978"/>
                <a:gd name="connsiteY26" fmla="*/ 639502 h 654092"/>
                <a:gd name="connsiteX27" fmla="*/ 1210903 w 1271978"/>
                <a:gd name="connsiteY27" fmla="*/ 632960 h 654092"/>
                <a:gd name="connsiteX28" fmla="*/ 1196478 w 1271978"/>
                <a:gd name="connsiteY28" fmla="*/ 619240 h 654092"/>
                <a:gd name="connsiteX29" fmla="*/ 1168057 w 1271978"/>
                <a:gd name="connsiteY29" fmla="*/ 602381 h 654092"/>
                <a:gd name="connsiteX30" fmla="*/ 1157297 w 1271978"/>
                <a:gd name="connsiteY30" fmla="*/ 598357 h 654092"/>
                <a:gd name="connsiteX31" fmla="*/ 1153936 w 1271978"/>
                <a:gd name="connsiteY31" fmla="*/ 598841 h 654092"/>
                <a:gd name="connsiteX32" fmla="*/ 1148127 w 1271978"/>
                <a:gd name="connsiteY32" fmla="*/ 607346 h 654092"/>
                <a:gd name="connsiteX33" fmla="*/ 1133176 w 1271978"/>
                <a:gd name="connsiteY33" fmla="*/ 614096 h 654092"/>
                <a:gd name="connsiteX34" fmla="*/ 1125017 w 1271978"/>
                <a:gd name="connsiteY34" fmla="*/ 614441 h 654092"/>
                <a:gd name="connsiteX35" fmla="*/ 1110135 w 1271978"/>
                <a:gd name="connsiteY35" fmla="*/ 612062 h 654092"/>
                <a:gd name="connsiteX36" fmla="*/ 1107342 w 1271978"/>
                <a:gd name="connsiteY36" fmla="*/ 609933 h 654092"/>
                <a:gd name="connsiteX37" fmla="*/ 1105211 w 1271978"/>
                <a:gd name="connsiteY37" fmla="*/ 604774 h 654092"/>
                <a:gd name="connsiteX38" fmla="*/ 1099237 w 1271978"/>
                <a:gd name="connsiteY38" fmla="*/ 601316 h 654092"/>
                <a:gd name="connsiteX39" fmla="*/ 1094853 w 1271978"/>
                <a:gd name="connsiteY39" fmla="*/ 604041 h 654092"/>
                <a:gd name="connsiteX40" fmla="*/ 1073388 w 1271978"/>
                <a:gd name="connsiteY40" fmla="*/ 611233 h 654092"/>
                <a:gd name="connsiteX41" fmla="*/ 1070179 w 1271978"/>
                <a:gd name="connsiteY41" fmla="*/ 616281 h 654092"/>
                <a:gd name="connsiteX42" fmla="*/ 1058036 w 1271978"/>
                <a:gd name="connsiteY42" fmla="*/ 616502 h 654092"/>
                <a:gd name="connsiteX43" fmla="*/ 1045990 w 1271978"/>
                <a:gd name="connsiteY43" fmla="*/ 612906 h 654092"/>
                <a:gd name="connsiteX44" fmla="*/ 1015591 w 1271978"/>
                <a:gd name="connsiteY44" fmla="*/ 624123 h 654092"/>
                <a:gd name="connsiteX45" fmla="*/ 1005108 w 1271978"/>
                <a:gd name="connsiteY45" fmla="*/ 632905 h 654092"/>
                <a:gd name="connsiteX46" fmla="*/ 994209 w 1271978"/>
                <a:gd name="connsiteY46" fmla="*/ 635961 h 654092"/>
                <a:gd name="connsiteX47" fmla="*/ 988497 w 1271978"/>
                <a:gd name="connsiteY47" fmla="*/ 644439 h 654092"/>
                <a:gd name="connsiteX48" fmla="*/ 985205 w 1271978"/>
                <a:gd name="connsiteY48" fmla="*/ 643195 h 654092"/>
                <a:gd name="connsiteX49" fmla="*/ 973809 w 1271978"/>
                <a:gd name="connsiteY49" fmla="*/ 632628 h 654092"/>
                <a:gd name="connsiteX50" fmla="*/ 962068 w 1271978"/>
                <a:gd name="connsiteY50" fmla="*/ 629392 h 654092"/>
                <a:gd name="connsiteX51" fmla="*/ 946135 w 1271978"/>
                <a:gd name="connsiteY51" fmla="*/ 618825 h 654092"/>
                <a:gd name="connsiteX52" fmla="*/ 945623 w 1271978"/>
                <a:gd name="connsiteY52" fmla="*/ 609587 h 654092"/>
                <a:gd name="connsiteX53" fmla="*/ 943908 w 1271978"/>
                <a:gd name="connsiteY53" fmla="*/ 608425 h 654092"/>
                <a:gd name="connsiteX54" fmla="*/ 941004 w 1271978"/>
                <a:gd name="connsiteY54" fmla="*/ 607346 h 654092"/>
                <a:gd name="connsiteX55" fmla="*/ 937449 w 1271978"/>
                <a:gd name="connsiteY55" fmla="*/ 608190 h 654092"/>
                <a:gd name="connsiteX56" fmla="*/ 930451 w 1271978"/>
                <a:gd name="connsiteY56" fmla="*/ 616046 h 654092"/>
                <a:gd name="connsiteX57" fmla="*/ 926413 w 1271978"/>
                <a:gd name="connsiteY57" fmla="*/ 618023 h 654092"/>
                <a:gd name="connsiteX58" fmla="*/ 922347 w 1271978"/>
                <a:gd name="connsiteY58" fmla="*/ 617678 h 654092"/>
                <a:gd name="connsiteX59" fmla="*/ 906898 w 1271978"/>
                <a:gd name="connsiteY59" fmla="*/ 612242 h 654092"/>
                <a:gd name="connsiteX60" fmla="*/ 900467 w 1271978"/>
                <a:gd name="connsiteY60" fmla="*/ 602727 h 654092"/>
                <a:gd name="connsiteX61" fmla="*/ 897244 w 1271978"/>
                <a:gd name="connsiteY61" fmla="*/ 599753 h 654092"/>
                <a:gd name="connsiteX62" fmla="*/ 893690 w 1271978"/>
                <a:gd name="connsiteY62" fmla="*/ 599186 h 654092"/>
                <a:gd name="connsiteX63" fmla="*/ 886996 w 1271978"/>
                <a:gd name="connsiteY63" fmla="*/ 601883 h 654092"/>
                <a:gd name="connsiteX64" fmla="*/ 883138 w 1271978"/>
                <a:gd name="connsiteY64" fmla="*/ 612284 h 654092"/>
                <a:gd name="connsiteX65" fmla="*/ 880136 w 1271978"/>
                <a:gd name="connsiteY65" fmla="*/ 615036 h 654092"/>
                <a:gd name="connsiteX66" fmla="*/ 873622 w 1271978"/>
                <a:gd name="connsiteY66" fmla="*/ 616765 h 654092"/>
                <a:gd name="connsiteX67" fmla="*/ 873968 w 1271978"/>
                <a:gd name="connsiteY67" fmla="*/ 621979 h 654092"/>
                <a:gd name="connsiteX68" fmla="*/ 867993 w 1271978"/>
                <a:gd name="connsiteY68" fmla="*/ 636266 h 654092"/>
                <a:gd name="connsiteX69" fmla="*/ 864868 w 1271978"/>
                <a:gd name="connsiteY69" fmla="*/ 639073 h 654092"/>
                <a:gd name="connsiteX70" fmla="*/ 860801 w 1271978"/>
                <a:gd name="connsiteY70" fmla="*/ 638478 h 654092"/>
                <a:gd name="connsiteX71" fmla="*/ 856680 w 1271978"/>
                <a:gd name="connsiteY71" fmla="*/ 634938 h 654092"/>
                <a:gd name="connsiteX72" fmla="*/ 853610 w 1271978"/>
                <a:gd name="connsiteY72" fmla="*/ 629807 h 654092"/>
                <a:gd name="connsiteX73" fmla="*/ 852351 w 1271978"/>
                <a:gd name="connsiteY73" fmla="*/ 625436 h 654092"/>
                <a:gd name="connsiteX74" fmla="*/ 854840 w 1271978"/>
                <a:gd name="connsiteY74" fmla="*/ 614040 h 654092"/>
                <a:gd name="connsiteX75" fmla="*/ 853540 w 1271978"/>
                <a:gd name="connsiteY75" fmla="*/ 610237 h 654092"/>
                <a:gd name="connsiteX76" fmla="*/ 850456 w 1271978"/>
                <a:gd name="connsiteY76" fmla="*/ 608992 h 654092"/>
                <a:gd name="connsiteX77" fmla="*/ 842794 w 1271978"/>
                <a:gd name="connsiteY77" fmla="*/ 614289 h 654092"/>
                <a:gd name="connsiteX78" fmla="*/ 836087 w 1271978"/>
                <a:gd name="connsiteY78" fmla="*/ 613971 h 654092"/>
                <a:gd name="connsiteX79" fmla="*/ 827498 w 1271978"/>
                <a:gd name="connsiteY79" fmla="*/ 619185 h 654092"/>
                <a:gd name="connsiteX80" fmla="*/ 822146 w 1271978"/>
                <a:gd name="connsiteY80" fmla="*/ 620720 h 654092"/>
                <a:gd name="connsiteX81" fmla="*/ 817250 w 1271978"/>
                <a:gd name="connsiteY81" fmla="*/ 619309 h 654092"/>
                <a:gd name="connsiteX82" fmla="*/ 809505 w 1271978"/>
                <a:gd name="connsiteY82" fmla="*/ 610500 h 654092"/>
                <a:gd name="connsiteX83" fmla="*/ 795812 w 1271978"/>
                <a:gd name="connsiteY83" fmla="*/ 604718 h 654092"/>
                <a:gd name="connsiteX84" fmla="*/ 790681 w 1271978"/>
                <a:gd name="connsiteY84" fmla="*/ 594374 h 654092"/>
                <a:gd name="connsiteX85" fmla="*/ 788275 w 1271978"/>
                <a:gd name="connsiteY85" fmla="*/ 591400 h 654092"/>
                <a:gd name="connsiteX86" fmla="*/ 785384 w 1271978"/>
                <a:gd name="connsiteY86" fmla="*/ 590556 h 654092"/>
                <a:gd name="connsiteX87" fmla="*/ 782425 w 1271978"/>
                <a:gd name="connsiteY87" fmla="*/ 590833 h 654092"/>
                <a:gd name="connsiteX88" fmla="*/ 777446 w 1271978"/>
                <a:gd name="connsiteY88" fmla="*/ 594041 h 654092"/>
                <a:gd name="connsiteX89" fmla="*/ 761361 w 1271978"/>
                <a:gd name="connsiteY89" fmla="*/ 607166 h 654092"/>
                <a:gd name="connsiteX90" fmla="*/ 754100 w 1271978"/>
                <a:gd name="connsiteY90" fmla="*/ 611302 h 654092"/>
                <a:gd name="connsiteX91" fmla="*/ 747821 w 1271978"/>
                <a:gd name="connsiteY91" fmla="*/ 612062 h 654092"/>
                <a:gd name="connsiteX92" fmla="*/ 741929 w 1271978"/>
                <a:gd name="connsiteY92" fmla="*/ 610555 h 654092"/>
                <a:gd name="connsiteX93" fmla="*/ 738237 w 1271978"/>
                <a:gd name="connsiteY93" fmla="*/ 607097 h 654092"/>
                <a:gd name="connsiteX94" fmla="*/ 737725 w 1271978"/>
                <a:gd name="connsiteY94" fmla="*/ 593405 h 654092"/>
                <a:gd name="connsiteX95" fmla="*/ 734337 w 1271978"/>
                <a:gd name="connsiteY95" fmla="*/ 589159 h 654092"/>
                <a:gd name="connsiteX96" fmla="*/ 719898 w 1271978"/>
                <a:gd name="connsiteY96" fmla="*/ 580322 h 654092"/>
                <a:gd name="connsiteX97" fmla="*/ 716994 w 1271978"/>
                <a:gd name="connsiteY97" fmla="*/ 572134 h 654092"/>
                <a:gd name="connsiteX98" fmla="*/ 715846 w 1271978"/>
                <a:gd name="connsiteY98" fmla="*/ 560918 h 654092"/>
                <a:gd name="connsiteX99" fmla="*/ 698170 w 1271978"/>
                <a:gd name="connsiteY99" fmla="*/ 562245 h 654092"/>
                <a:gd name="connsiteX100" fmla="*/ 676457 w 1271978"/>
                <a:gd name="connsiteY100" fmla="*/ 560572 h 654092"/>
                <a:gd name="connsiteX101" fmla="*/ 666374 w 1271978"/>
                <a:gd name="connsiteY101" fmla="*/ 570156 h 654092"/>
                <a:gd name="connsiteX102" fmla="*/ 661257 w 1271978"/>
                <a:gd name="connsiteY102" fmla="*/ 571885 h 654092"/>
                <a:gd name="connsiteX103" fmla="*/ 655130 w 1271978"/>
                <a:gd name="connsiteY103" fmla="*/ 569755 h 654092"/>
                <a:gd name="connsiteX104" fmla="*/ 637967 w 1271978"/>
                <a:gd name="connsiteY104" fmla="*/ 555869 h 654092"/>
                <a:gd name="connsiteX105" fmla="*/ 619282 w 1271978"/>
                <a:gd name="connsiteY105" fmla="*/ 558027 h 654092"/>
                <a:gd name="connsiteX106" fmla="*/ 608826 w 1271978"/>
                <a:gd name="connsiteY106" fmla="*/ 556216 h 654092"/>
                <a:gd name="connsiteX107" fmla="*/ 583115 w 1271978"/>
                <a:gd name="connsiteY107" fmla="*/ 545469 h 654092"/>
                <a:gd name="connsiteX108" fmla="*/ 562799 w 1271978"/>
                <a:gd name="connsiteY108" fmla="*/ 543906 h 654092"/>
                <a:gd name="connsiteX109" fmla="*/ 554362 w 1271978"/>
                <a:gd name="connsiteY109" fmla="*/ 541859 h 654092"/>
                <a:gd name="connsiteX110" fmla="*/ 550020 w 1271978"/>
                <a:gd name="connsiteY110" fmla="*/ 539453 h 654092"/>
                <a:gd name="connsiteX111" fmla="*/ 548539 w 1271978"/>
                <a:gd name="connsiteY111" fmla="*/ 524170 h 654092"/>
                <a:gd name="connsiteX112" fmla="*/ 540933 w 1271978"/>
                <a:gd name="connsiteY112" fmla="*/ 511045 h 654092"/>
                <a:gd name="connsiteX113" fmla="*/ 538374 w 1271978"/>
                <a:gd name="connsiteY113" fmla="*/ 507422 h 654092"/>
                <a:gd name="connsiteX114" fmla="*/ 524973 w 1271978"/>
                <a:gd name="connsiteY114" fmla="*/ 497907 h 654092"/>
                <a:gd name="connsiteX115" fmla="*/ 522760 w 1271978"/>
                <a:gd name="connsiteY115" fmla="*/ 497505 h 654092"/>
                <a:gd name="connsiteX116" fmla="*/ 521197 w 1271978"/>
                <a:gd name="connsiteY116" fmla="*/ 499456 h 654092"/>
                <a:gd name="connsiteX117" fmla="*/ 517712 w 1271978"/>
                <a:gd name="connsiteY117" fmla="*/ 509483 h 654092"/>
                <a:gd name="connsiteX118" fmla="*/ 513590 w 1271978"/>
                <a:gd name="connsiteY118" fmla="*/ 509801 h 654092"/>
                <a:gd name="connsiteX119" fmla="*/ 497810 w 1271978"/>
                <a:gd name="connsiteY119" fmla="*/ 506343 h 654092"/>
                <a:gd name="connsiteX120" fmla="*/ 483108 w 1271978"/>
                <a:gd name="connsiteY120" fmla="*/ 508750 h 654092"/>
                <a:gd name="connsiteX121" fmla="*/ 475183 w 1271978"/>
                <a:gd name="connsiteY121" fmla="*/ 503425 h 654092"/>
                <a:gd name="connsiteX122" fmla="*/ 448518 w 1271978"/>
                <a:gd name="connsiteY122" fmla="*/ 478821 h 654092"/>
                <a:gd name="connsiteX123" fmla="*/ 437620 w 1271978"/>
                <a:gd name="connsiteY123" fmla="*/ 472334 h 654092"/>
                <a:gd name="connsiteX124" fmla="*/ 428727 w 1271978"/>
                <a:gd name="connsiteY124" fmla="*/ 470011 h 654092"/>
                <a:gd name="connsiteX125" fmla="*/ 429668 w 1271978"/>
                <a:gd name="connsiteY125" fmla="*/ 448021 h 654092"/>
                <a:gd name="connsiteX126" fmla="*/ 430664 w 1271978"/>
                <a:gd name="connsiteY126" fmla="*/ 425975 h 654092"/>
                <a:gd name="connsiteX127" fmla="*/ 431549 w 1271978"/>
                <a:gd name="connsiteY127" fmla="*/ 403985 h 654092"/>
                <a:gd name="connsiteX128" fmla="*/ 432462 w 1271978"/>
                <a:gd name="connsiteY128" fmla="*/ 382022 h 654092"/>
                <a:gd name="connsiteX129" fmla="*/ 433429 w 1271978"/>
                <a:gd name="connsiteY129" fmla="*/ 360059 h 654092"/>
                <a:gd name="connsiteX130" fmla="*/ 434328 w 1271978"/>
                <a:gd name="connsiteY130" fmla="*/ 338097 h 654092"/>
                <a:gd name="connsiteX131" fmla="*/ 435227 w 1271978"/>
                <a:gd name="connsiteY131" fmla="*/ 316107 h 654092"/>
                <a:gd name="connsiteX132" fmla="*/ 436237 w 1271978"/>
                <a:gd name="connsiteY132" fmla="*/ 294144 h 654092"/>
                <a:gd name="connsiteX133" fmla="*/ 437164 w 1271978"/>
                <a:gd name="connsiteY133" fmla="*/ 272181 h 654092"/>
                <a:gd name="connsiteX134" fmla="*/ 438049 w 1271978"/>
                <a:gd name="connsiteY134" fmla="*/ 250191 h 654092"/>
                <a:gd name="connsiteX135" fmla="*/ 439017 w 1271978"/>
                <a:gd name="connsiteY135" fmla="*/ 228229 h 654092"/>
                <a:gd name="connsiteX136" fmla="*/ 439916 w 1271978"/>
                <a:gd name="connsiteY136" fmla="*/ 206238 h 654092"/>
                <a:gd name="connsiteX137" fmla="*/ 440926 w 1271978"/>
                <a:gd name="connsiteY137" fmla="*/ 184276 h 654092"/>
                <a:gd name="connsiteX138" fmla="*/ 441811 w 1271978"/>
                <a:gd name="connsiteY138" fmla="*/ 162396 h 654092"/>
                <a:gd name="connsiteX139" fmla="*/ 442710 w 1271978"/>
                <a:gd name="connsiteY139" fmla="*/ 140433 h 654092"/>
                <a:gd name="connsiteX140" fmla="*/ 443719 w 1271978"/>
                <a:gd name="connsiteY140" fmla="*/ 118443 h 654092"/>
                <a:gd name="connsiteX141" fmla="*/ 415948 w 1271978"/>
                <a:gd name="connsiteY141" fmla="*/ 117226 h 654092"/>
                <a:gd name="connsiteX142" fmla="*/ 388218 w 1271978"/>
                <a:gd name="connsiteY142" fmla="*/ 115898 h 654092"/>
                <a:gd name="connsiteX143" fmla="*/ 360433 w 1271978"/>
                <a:gd name="connsiteY143" fmla="*/ 114460 h 654092"/>
                <a:gd name="connsiteX144" fmla="*/ 332689 w 1271978"/>
                <a:gd name="connsiteY144" fmla="*/ 113077 h 654092"/>
                <a:gd name="connsiteX145" fmla="*/ 304946 w 1271978"/>
                <a:gd name="connsiteY145" fmla="*/ 111569 h 654092"/>
                <a:gd name="connsiteX146" fmla="*/ 277174 w 1271978"/>
                <a:gd name="connsiteY146" fmla="*/ 110007 h 654092"/>
                <a:gd name="connsiteX147" fmla="*/ 249431 w 1271978"/>
                <a:gd name="connsiteY147" fmla="*/ 108472 h 654092"/>
                <a:gd name="connsiteX148" fmla="*/ 221673 w 1271978"/>
                <a:gd name="connsiteY148" fmla="*/ 106798 h 654092"/>
                <a:gd name="connsiteX149" fmla="*/ 194012 w 1271978"/>
                <a:gd name="connsiteY149" fmla="*/ 105069 h 654092"/>
                <a:gd name="connsiteX150" fmla="*/ 166255 w 1271978"/>
                <a:gd name="connsiteY150" fmla="*/ 103340 h 654092"/>
                <a:gd name="connsiteX151" fmla="*/ 138511 w 1271978"/>
                <a:gd name="connsiteY151" fmla="*/ 101529 h 654092"/>
                <a:gd name="connsiteX152" fmla="*/ 110823 w 1271978"/>
                <a:gd name="connsiteY152" fmla="*/ 99579 h 654092"/>
                <a:gd name="connsiteX153" fmla="*/ 83079 w 1271978"/>
                <a:gd name="connsiteY153" fmla="*/ 97601 h 654092"/>
                <a:gd name="connsiteX154" fmla="*/ 55418 w 1271978"/>
                <a:gd name="connsiteY154" fmla="*/ 95623 h 654092"/>
                <a:gd name="connsiteX155" fmla="*/ 27661 w 1271978"/>
                <a:gd name="connsiteY155" fmla="*/ 93576 h 654092"/>
                <a:gd name="connsiteX156" fmla="*/ 0 w 1271978"/>
                <a:gd name="connsiteY156" fmla="*/ 91529 h 654092"/>
                <a:gd name="connsiteX157" fmla="*/ 1729 w 1271978"/>
                <a:gd name="connsiteY157" fmla="*/ 68626 h 654092"/>
                <a:gd name="connsiteX158" fmla="*/ 3458 w 1271978"/>
                <a:gd name="connsiteY158" fmla="*/ 45778 h 654092"/>
                <a:gd name="connsiteX159" fmla="*/ 5200 w 1271978"/>
                <a:gd name="connsiteY159" fmla="*/ 22903 h 654092"/>
                <a:gd name="connsiteX160" fmla="*/ 6929 w 1271978"/>
                <a:gd name="connsiteY160" fmla="*/ 0 h 654092"/>
                <a:gd name="connsiteX161" fmla="*/ 43275 w 1271978"/>
                <a:gd name="connsiteY161" fmla="*/ 2752 h 654092"/>
                <a:gd name="connsiteX162" fmla="*/ 79525 w 1271978"/>
                <a:gd name="connsiteY162" fmla="*/ 5449 h 654092"/>
                <a:gd name="connsiteX163" fmla="*/ 115788 w 1271978"/>
                <a:gd name="connsiteY163" fmla="*/ 7939 h 654092"/>
                <a:gd name="connsiteX164" fmla="*/ 152120 w 1271978"/>
                <a:gd name="connsiteY164" fmla="*/ 10400 h 654092"/>
                <a:gd name="connsiteX165" fmla="*/ 186074 w 1271978"/>
                <a:gd name="connsiteY165" fmla="*/ 12641 h 654092"/>
                <a:gd name="connsiteX166" fmla="*/ 220013 w 1271978"/>
                <a:gd name="connsiteY166" fmla="*/ 14798 h 654092"/>
                <a:gd name="connsiteX167" fmla="*/ 253967 w 1271978"/>
                <a:gd name="connsiteY167" fmla="*/ 16804 h 654092"/>
                <a:gd name="connsiteX168" fmla="*/ 287990 w 1271978"/>
                <a:gd name="connsiteY168" fmla="*/ 18782 h 654092"/>
                <a:gd name="connsiteX169" fmla="*/ 321943 w 1271978"/>
                <a:gd name="connsiteY169" fmla="*/ 20593 h 654092"/>
                <a:gd name="connsiteX170" fmla="*/ 355952 w 1271978"/>
                <a:gd name="connsiteY170" fmla="*/ 22405 h 654092"/>
                <a:gd name="connsiteX171" fmla="*/ 389919 w 1271978"/>
                <a:gd name="connsiteY171" fmla="*/ 24079 h 654092"/>
                <a:gd name="connsiteX172" fmla="*/ 423942 w 1271978"/>
                <a:gd name="connsiteY172" fmla="*/ 25697 h 654092"/>
                <a:gd name="connsiteX173" fmla="*/ 457896 w 1271978"/>
                <a:gd name="connsiteY173" fmla="*/ 27177 h 654092"/>
                <a:gd name="connsiteX174" fmla="*/ 491918 w 1271978"/>
                <a:gd name="connsiteY174" fmla="*/ 28587 h 654092"/>
                <a:gd name="connsiteX175" fmla="*/ 525955 w 1271978"/>
                <a:gd name="connsiteY175" fmla="*/ 29998 h 654092"/>
                <a:gd name="connsiteX176" fmla="*/ 559894 w 1271978"/>
                <a:gd name="connsiteY176" fmla="*/ 31243 h 654092"/>
                <a:gd name="connsiteX177" fmla="*/ 593903 w 1271978"/>
                <a:gd name="connsiteY177" fmla="*/ 32405 h 654092"/>
                <a:gd name="connsiteX178" fmla="*/ 627953 w 1271978"/>
                <a:gd name="connsiteY178" fmla="*/ 33483 h 654092"/>
                <a:gd name="connsiteX179" fmla="*/ 661976 w 1271978"/>
                <a:gd name="connsiteY179" fmla="*/ 34479 h 654092"/>
                <a:gd name="connsiteX180" fmla="*/ 696013 w 1271978"/>
                <a:gd name="connsiteY180" fmla="*/ 35392 h 654092"/>
                <a:gd name="connsiteX181" fmla="*/ 730036 w 1271978"/>
                <a:gd name="connsiteY181" fmla="*/ 36208 h 654092"/>
                <a:gd name="connsiteX182" fmla="*/ 764072 w 1271978"/>
                <a:gd name="connsiteY182" fmla="*/ 36941 h 654092"/>
                <a:gd name="connsiteX183" fmla="*/ 797998 w 1271978"/>
                <a:gd name="connsiteY183" fmla="*/ 37619 h 654092"/>
                <a:gd name="connsiteX184" fmla="*/ 832020 w 1271978"/>
                <a:gd name="connsiteY184" fmla="*/ 38186 h 654092"/>
                <a:gd name="connsiteX185" fmla="*/ 866057 w 1271978"/>
                <a:gd name="connsiteY185" fmla="*/ 38587 h 654092"/>
                <a:gd name="connsiteX186" fmla="*/ 900080 w 1271978"/>
                <a:gd name="connsiteY186" fmla="*/ 39015 h 654092"/>
                <a:gd name="connsiteX187" fmla="*/ 934130 w 1271978"/>
                <a:gd name="connsiteY187" fmla="*/ 39333 h 654092"/>
                <a:gd name="connsiteX188" fmla="*/ 968152 w 1271978"/>
                <a:gd name="connsiteY188" fmla="*/ 39582 h 654092"/>
                <a:gd name="connsiteX189" fmla="*/ 1002203 w 1271978"/>
                <a:gd name="connsiteY189" fmla="*/ 39665 h 654092"/>
                <a:gd name="connsiteX190" fmla="*/ 1036212 w 1271978"/>
                <a:gd name="connsiteY190" fmla="*/ 39748 h 654092"/>
                <a:gd name="connsiteX191" fmla="*/ 1070248 w 1271978"/>
                <a:gd name="connsiteY191" fmla="*/ 39665 h 654092"/>
                <a:gd name="connsiteX192" fmla="*/ 1104257 w 1271978"/>
                <a:gd name="connsiteY192" fmla="*/ 39582 h 654092"/>
                <a:gd name="connsiteX193" fmla="*/ 1138308 w 1271978"/>
                <a:gd name="connsiteY193" fmla="*/ 39333 h 654092"/>
                <a:gd name="connsiteX194" fmla="*/ 1172317 w 1271978"/>
                <a:gd name="connsiteY194" fmla="*/ 39015 h 654092"/>
                <a:gd name="connsiteX195" fmla="*/ 1206339 w 1271978"/>
                <a:gd name="connsiteY195" fmla="*/ 38697 h 654092"/>
                <a:gd name="connsiteX196" fmla="*/ 1240390 w 1271978"/>
                <a:gd name="connsiteY196" fmla="*/ 38186 h 654092"/>
                <a:gd name="connsiteX197" fmla="*/ 1240694 w 1271978"/>
                <a:gd name="connsiteY197" fmla="*/ 61172 h 654092"/>
                <a:gd name="connsiteX198" fmla="*/ 1241040 w 1271978"/>
                <a:gd name="connsiteY198" fmla="*/ 84102 h 654092"/>
                <a:gd name="connsiteX199" fmla="*/ 1241358 w 1271978"/>
                <a:gd name="connsiteY199" fmla="*/ 106978 h 654092"/>
                <a:gd name="connsiteX200" fmla="*/ 1241897 w 1271978"/>
                <a:gd name="connsiteY200" fmla="*/ 130033 h 65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1271978" h="654092">
                  <a:moveTo>
                    <a:pt x="1241897" y="130033"/>
                  </a:moveTo>
                  <a:lnTo>
                    <a:pt x="1245631" y="155536"/>
                  </a:lnTo>
                  <a:lnTo>
                    <a:pt x="1249351" y="181067"/>
                  </a:lnTo>
                  <a:lnTo>
                    <a:pt x="1253086" y="206570"/>
                  </a:lnTo>
                  <a:lnTo>
                    <a:pt x="1256889" y="232101"/>
                  </a:lnTo>
                  <a:lnTo>
                    <a:pt x="1260582" y="257632"/>
                  </a:lnTo>
                  <a:lnTo>
                    <a:pt x="1264385" y="283163"/>
                  </a:lnTo>
                  <a:lnTo>
                    <a:pt x="1268175" y="308721"/>
                  </a:lnTo>
                  <a:lnTo>
                    <a:pt x="1271978" y="334224"/>
                  </a:lnTo>
                  <a:lnTo>
                    <a:pt x="1271895" y="354209"/>
                  </a:lnTo>
                  <a:lnTo>
                    <a:pt x="1271798" y="374194"/>
                  </a:lnTo>
                  <a:lnTo>
                    <a:pt x="1271729" y="394179"/>
                  </a:lnTo>
                  <a:lnTo>
                    <a:pt x="1271632" y="414164"/>
                  </a:lnTo>
                  <a:lnTo>
                    <a:pt x="1271522" y="434121"/>
                  </a:lnTo>
                  <a:lnTo>
                    <a:pt x="1271466" y="454106"/>
                  </a:lnTo>
                  <a:lnTo>
                    <a:pt x="1271383" y="474091"/>
                  </a:lnTo>
                  <a:lnTo>
                    <a:pt x="1271314" y="494103"/>
                  </a:lnTo>
                  <a:lnTo>
                    <a:pt x="1271217" y="514061"/>
                  </a:lnTo>
                  <a:lnTo>
                    <a:pt x="1271038" y="534128"/>
                  </a:lnTo>
                  <a:lnTo>
                    <a:pt x="1270982" y="554141"/>
                  </a:lnTo>
                  <a:lnTo>
                    <a:pt x="1270885" y="574098"/>
                  </a:lnTo>
                  <a:lnTo>
                    <a:pt x="1270775" y="594083"/>
                  </a:lnTo>
                  <a:lnTo>
                    <a:pt x="1270719" y="614123"/>
                  </a:lnTo>
                  <a:lnTo>
                    <a:pt x="1270623" y="634136"/>
                  </a:lnTo>
                  <a:lnTo>
                    <a:pt x="1270554" y="654093"/>
                  </a:lnTo>
                  <a:lnTo>
                    <a:pt x="1235687" y="645283"/>
                  </a:lnTo>
                  <a:lnTo>
                    <a:pt x="1226919" y="639502"/>
                  </a:lnTo>
                  <a:lnTo>
                    <a:pt x="1210903" y="632960"/>
                  </a:lnTo>
                  <a:lnTo>
                    <a:pt x="1196478" y="619240"/>
                  </a:lnTo>
                  <a:lnTo>
                    <a:pt x="1168057" y="602381"/>
                  </a:lnTo>
                  <a:lnTo>
                    <a:pt x="1157297" y="598357"/>
                  </a:lnTo>
                  <a:lnTo>
                    <a:pt x="1153936" y="598841"/>
                  </a:lnTo>
                  <a:lnTo>
                    <a:pt x="1148127" y="607346"/>
                  </a:lnTo>
                  <a:lnTo>
                    <a:pt x="1133176" y="614096"/>
                  </a:lnTo>
                  <a:lnTo>
                    <a:pt x="1125017" y="614441"/>
                  </a:lnTo>
                  <a:lnTo>
                    <a:pt x="1110135" y="612062"/>
                  </a:lnTo>
                  <a:lnTo>
                    <a:pt x="1107342" y="609933"/>
                  </a:lnTo>
                  <a:lnTo>
                    <a:pt x="1105211" y="604774"/>
                  </a:lnTo>
                  <a:lnTo>
                    <a:pt x="1099237" y="601316"/>
                  </a:lnTo>
                  <a:lnTo>
                    <a:pt x="1094853" y="604041"/>
                  </a:lnTo>
                  <a:lnTo>
                    <a:pt x="1073388" y="611233"/>
                  </a:lnTo>
                  <a:lnTo>
                    <a:pt x="1070179" y="616281"/>
                  </a:lnTo>
                  <a:lnTo>
                    <a:pt x="1058036" y="616502"/>
                  </a:lnTo>
                  <a:lnTo>
                    <a:pt x="1045990" y="612906"/>
                  </a:lnTo>
                  <a:lnTo>
                    <a:pt x="1015591" y="624123"/>
                  </a:lnTo>
                  <a:lnTo>
                    <a:pt x="1005108" y="632905"/>
                  </a:lnTo>
                  <a:lnTo>
                    <a:pt x="994209" y="635961"/>
                  </a:lnTo>
                  <a:lnTo>
                    <a:pt x="988497" y="644439"/>
                  </a:lnTo>
                  <a:lnTo>
                    <a:pt x="985205" y="643195"/>
                  </a:lnTo>
                  <a:lnTo>
                    <a:pt x="973809" y="632628"/>
                  </a:lnTo>
                  <a:lnTo>
                    <a:pt x="962068" y="629392"/>
                  </a:lnTo>
                  <a:lnTo>
                    <a:pt x="946135" y="618825"/>
                  </a:lnTo>
                  <a:lnTo>
                    <a:pt x="945623" y="609587"/>
                  </a:lnTo>
                  <a:lnTo>
                    <a:pt x="943908" y="608425"/>
                  </a:lnTo>
                  <a:lnTo>
                    <a:pt x="941004" y="607346"/>
                  </a:lnTo>
                  <a:lnTo>
                    <a:pt x="937449" y="608190"/>
                  </a:lnTo>
                  <a:lnTo>
                    <a:pt x="930451" y="616046"/>
                  </a:lnTo>
                  <a:lnTo>
                    <a:pt x="926413" y="618023"/>
                  </a:lnTo>
                  <a:lnTo>
                    <a:pt x="922347" y="617678"/>
                  </a:lnTo>
                  <a:lnTo>
                    <a:pt x="906898" y="612242"/>
                  </a:lnTo>
                  <a:lnTo>
                    <a:pt x="900467" y="602727"/>
                  </a:lnTo>
                  <a:lnTo>
                    <a:pt x="897244" y="599753"/>
                  </a:lnTo>
                  <a:lnTo>
                    <a:pt x="893690" y="599186"/>
                  </a:lnTo>
                  <a:lnTo>
                    <a:pt x="886996" y="601883"/>
                  </a:lnTo>
                  <a:lnTo>
                    <a:pt x="883138" y="612284"/>
                  </a:lnTo>
                  <a:lnTo>
                    <a:pt x="880136" y="615036"/>
                  </a:lnTo>
                  <a:lnTo>
                    <a:pt x="873622" y="616765"/>
                  </a:lnTo>
                  <a:lnTo>
                    <a:pt x="873968" y="621979"/>
                  </a:lnTo>
                  <a:lnTo>
                    <a:pt x="867993" y="636266"/>
                  </a:lnTo>
                  <a:lnTo>
                    <a:pt x="864868" y="639073"/>
                  </a:lnTo>
                  <a:lnTo>
                    <a:pt x="860801" y="638478"/>
                  </a:lnTo>
                  <a:lnTo>
                    <a:pt x="856680" y="634938"/>
                  </a:lnTo>
                  <a:lnTo>
                    <a:pt x="853610" y="629807"/>
                  </a:lnTo>
                  <a:lnTo>
                    <a:pt x="852351" y="625436"/>
                  </a:lnTo>
                  <a:lnTo>
                    <a:pt x="854840" y="614040"/>
                  </a:lnTo>
                  <a:lnTo>
                    <a:pt x="853540" y="610237"/>
                  </a:lnTo>
                  <a:lnTo>
                    <a:pt x="850456" y="608992"/>
                  </a:lnTo>
                  <a:lnTo>
                    <a:pt x="842794" y="614289"/>
                  </a:lnTo>
                  <a:lnTo>
                    <a:pt x="836087" y="613971"/>
                  </a:lnTo>
                  <a:lnTo>
                    <a:pt x="827498" y="619185"/>
                  </a:lnTo>
                  <a:lnTo>
                    <a:pt x="822146" y="620720"/>
                  </a:lnTo>
                  <a:lnTo>
                    <a:pt x="817250" y="619309"/>
                  </a:lnTo>
                  <a:lnTo>
                    <a:pt x="809505" y="610500"/>
                  </a:lnTo>
                  <a:lnTo>
                    <a:pt x="795812" y="604718"/>
                  </a:lnTo>
                  <a:lnTo>
                    <a:pt x="790681" y="594374"/>
                  </a:lnTo>
                  <a:lnTo>
                    <a:pt x="788275" y="591400"/>
                  </a:lnTo>
                  <a:lnTo>
                    <a:pt x="785384" y="590556"/>
                  </a:lnTo>
                  <a:lnTo>
                    <a:pt x="782425" y="590833"/>
                  </a:lnTo>
                  <a:lnTo>
                    <a:pt x="777446" y="594041"/>
                  </a:lnTo>
                  <a:lnTo>
                    <a:pt x="761361" y="607166"/>
                  </a:lnTo>
                  <a:lnTo>
                    <a:pt x="754100" y="611302"/>
                  </a:lnTo>
                  <a:lnTo>
                    <a:pt x="747821" y="612062"/>
                  </a:lnTo>
                  <a:lnTo>
                    <a:pt x="741929" y="610555"/>
                  </a:lnTo>
                  <a:lnTo>
                    <a:pt x="738237" y="607097"/>
                  </a:lnTo>
                  <a:lnTo>
                    <a:pt x="737725" y="593405"/>
                  </a:lnTo>
                  <a:lnTo>
                    <a:pt x="734337" y="589159"/>
                  </a:lnTo>
                  <a:lnTo>
                    <a:pt x="719898" y="580322"/>
                  </a:lnTo>
                  <a:lnTo>
                    <a:pt x="716994" y="572134"/>
                  </a:lnTo>
                  <a:lnTo>
                    <a:pt x="715846" y="560918"/>
                  </a:lnTo>
                  <a:lnTo>
                    <a:pt x="698170" y="562245"/>
                  </a:lnTo>
                  <a:lnTo>
                    <a:pt x="676457" y="560572"/>
                  </a:lnTo>
                  <a:lnTo>
                    <a:pt x="666374" y="570156"/>
                  </a:lnTo>
                  <a:lnTo>
                    <a:pt x="661257" y="571885"/>
                  </a:lnTo>
                  <a:lnTo>
                    <a:pt x="655130" y="569755"/>
                  </a:lnTo>
                  <a:lnTo>
                    <a:pt x="637967" y="555869"/>
                  </a:lnTo>
                  <a:lnTo>
                    <a:pt x="619282" y="558027"/>
                  </a:lnTo>
                  <a:lnTo>
                    <a:pt x="608826" y="556216"/>
                  </a:lnTo>
                  <a:lnTo>
                    <a:pt x="583115" y="545469"/>
                  </a:lnTo>
                  <a:lnTo>
                    <a:pt x="562799" y="543906"/>
                  </a:lnTo>
                  <a:lnTo>
                    <a:pt x="554362" y="541859"/>
                  </a:lnTo>
                  <a:lnTo>
                    <a:pt x="550020" y="539453"/>
                  </a:lnTo>
                  <a:lnTo>
                    <a:pt x="548539" y="524170"/>
                  </a:lnTo>
                  <a:lnTo>
                    <a:pt x="540933" y="511045"/>
                  </a:lnTo>
                  <a:lnTo>
                    <a:pt x="538374" y="507422"/>
                  </a:lnTo>
                  <a:lnTo>
                    <a:pt x="524973" y="497907"/>
                  </a:lnTo>
                  <a:lnTo>
                    <a:pt x="522760" y="497505"/>
                  </a:lnTo>
                  <a:lnTo>
                    <a:pt x="521197" y="499456"/>
                  </a:lnTo>
                  <a:lnTo>
                    <a:pt x="517712" y="509483"/>
                  </a:lnTo>
                  <a:lnTo>
                    <a:pt x="513590" y="509801"/>
                  </a:lnTo>
                  <a:lnTo>
                    <a:pt x="497810" y="506343"/>
                  </a:lnTo>
                  <a:lnTo>
                    <a:pt x="483108" y="508750"/>
                  </a:lnTo>
                  <a:lnTo>
                    <a:pt x="475183" y="503425"/>
                  </a:lnTo>
                  <a:lnTo>
                    <a:pt x="448518" y="478821"/>
                  </a:lnTo>
                  <a:lnTo>
                    <a:pt x="437620" y="472334"/>
                  </a:lnTo>
                  <a:lnTo>
                    <a:pt x="428727" y="470011"/>
                  </a:lnTo>
                  <a:lnTo>
                    <a:pt x="429668" y="448021"/>
                  </a:lnTo>
                  <a:lnTo>
                    <a:pt x="430664" y="425975"/>
                  </a:lnTo>
                  <a:lnTo>
                    <a:pt x="431549" y="403985"/>
                  </a:lnTo>
                  <a:lnTo>
                    <a:pt x="432462" y="382022"/>
                  </a:lnTo>
                  <a:lnTo>
                    <a:pt x="433429" y="360059"/>
                  </a:lnTo>
                  <a:lnTo>
                    <a:pt x="434328" y="338097"/>
                  </a:lnTo>
                  <a:lnTo>
                    <a:pt x="435227" y="316107"/>
                  </a:lnTo>
                  <a:lnTo>
                    <a:pt x="436237" y="294144"/>
                  </a:lnTo>
                  <a:lnTo>
                    <a:pt x="437164" y="272181"/>
                  </a:lnTo>
                  <a:lnTo>
                    <a:pt x="438049" y="250191"/>
                  </a:lnTo>
                  <a:lnTo>
                    <a:pt x="439017" y="228229"/>
                  </a:lnTo>
                  <a:lnTo>
                    <a:pt x="439916" y="206238"/>
                  </a:lnTo>
                  <a:lnTo>
                    <a:pt x="440926" y="184276"/>
                  </a:lnTo>
                  <a:lnTo>
                    <a:pt x="441811" y="162396"/>
                  </a:lnTo>
                  <a:lnTo>
                    <a:pt x="442710" y="140433"/>
                  </a:lnTo>
                  <a:lnTo>
                    <a:pt x="443719" y="118443"/>
                  </a:lnTo>
                  <a:lnTo>
                    <a:pt x="415948" y="117226"/>
                  </a:lnTo>
                  <a:lnTo>
                    <a:pt x="388218" y="115898"/>
                  </a:lnTo>
                  <a:lnTo>
                    <a:pt x="360433" y="114460"/>
                  </a:lnTo>
                  <a:lnTo>
                    <a:pt x="332689" y="113077"/>
                  </a:lnTo>
                  <a:lnTo>
                    <a:pt x="304946" y="111569"/>
                  </a:lnTo>
                  <a:lnTo>
                    <a:pt x="277174" y="110007"/>
                  </a:lnTo>
                  <a:lnTo>
                    <a:pt x="249431" y="108472"/>
                  </a:lnTo>
                  <a:lnTo>
                    <a:pt x="221673" y="106798"/>
                  </a:lnTo>
                  <a:lnTo>
                    <a:pt x="194012" y="105069"/>
                  </a:lnTo>
                  <a:lnTo>
                    <a:pt x="166255" y="103340"/>
                  </a:lnTo>
                  <a:lnTo>
                    <a:pt x="138511" y="101529"/>
                  </a:lnTo>
                  <a:lnTo>
                    <a:pt x="110823" y="99579"/>
                  </a:lnTo>
                  <a:lnTo>
                    <a:pt x="83079" y="97601"/>
                  </a:lnTo>
                  <a:lnTo>
                    <a:pt x="55418" y="95623"/>
                  </a:lnTo>
                  <a:lnTo>
                    <a:pt x="27661" y="93576"/>
                  </a:lnTo>
                  <a:lnTo>
                    <a:pt x="0" y="91529"/>
                  </a:lnTo>
                  <a:lnTo>
                    <a:pt x="1729" y="68626"/>
                  </a:lnTo>
                  <a:lnTo>
                    <a:pt x="3458" y="45778"/>
                  </a:lnTo>
                  <a:lnTo>
                    <a:pt x="5200" y="22903"/>
                  </a:lnTo>
                  <a:lnTo>
                    <a:pt x="6929" y="0"/>
                  </a:lnTo>
                  <a:lnTo>
                    <a:pt x="43275" y="2752"/>
                  </a:lnTo>
                  <a:lnTo>
                    <a:pt x="79525" y="5449"/>
                  </a:lnTo>
                  <a:lnTo>
                    <a:pt x="115788" y="7939"/>
                  </a:lnTo>
                  <a:lnTo>
                    <a:pt x="152120" y="10400"/>
                  </a:lnTo>
                  <a:lnTo>
                    <a:pt x="186074" y="12641"/>
                  </a:lnTo>
                  <a:lnTo>
                    <a:pt x="220013" y="14798"/>
                  </a:lnTo>
                  <a:lnTo>
                    <a:pt x="253967" y="16804"/>
                  </a:lnTo>
                  <a:lnTo>
                    <a:pt x="287990" y="18782"/>
                  </a:lnTo>
                  <a:lnTo>
                    <a:pt x="321943" y="20593"/>
                  </a:lnTo>
                  <a:lnTo>
                    <a:pt x="355952" y="22405"/>
                  </a:lnTo>
                  <a:lnTo>
                    <a:pt x="389919" y="24079"/>
                  </a:lnTo>
                  <a:lnTo>
                    <a:pt x="423942" y="25697"/>
                  </a:lnTo>
                  <a:lnTo>
                    <a:pt x="457896" y="27177"/>
                  </a:lnTo>
                  <a:lnTo>
                    <a:pt x="491918" y="28587"/>
                  </a:lnTo>
                  <a:lnTo>
                    <a:pt x="525955" y="29998"/>
                  </a:lnTo>
                  <a:lnTo>
                    <a:pt x="559894" y="31243"/>
                  </a:lnTo>
                  <a:lnTo>
                    <a:pt x="593903" y="32405"/>
                  </a:lnTo>
                  <a:lnTo>
                    <a:pt x="627953" y="33483"/>
                  </a:lnTo>
                  <a:lnTo>
                    <a:pt x="661976" y="34479"/>
                  </a:lnTo>
                  <a:lnTo>
                    <a:pt x="696013" y="35392"/>
                  </a:lnTo>
                  <a:lnTo>
                    <a:pt x="730036" y="36208"/>
                  </a:lnTo>
                  <a:lnTo>
                    <a:pt x="764072" y="36941"/>
                  </a:lnTo>
                  <a:lnTo>
                    <a:pt x="797998" y="37619"/>
                  </a:lnTo>
                  <a:lnTo>
                    <a:pt x="832020" y="38186"/>
                  </a:lnTo>
                  <a:lnTo>
                    <a:pt x="866057" y="38587"/>
                  </a:lnTo>
                  <a:lnTo>
                    <a:pt x="900080" y="39015"/>
                  </a:lnTo>
                  <a:lnTo>
                    <a:pt x="934130" y="39333"/>
                  </a:lnTo>
                  <a:lnTo>
                    <a:pt x="968152" y="39582"/>
                  </a:lnTo>
                  <a:lnTo>
                    <a:pt x="1002203" y="39665"/>
                  </a:lnTo>
                  <a:lnTo>
                    <a:pt x="1036212" y="39748"/>
                  </a:lnTo>
                  <a:lnTo>
                    <a:pt x="1070248" y="39665"/>
                  </a:lnTo>
                  <a:lnTo>
                    <a:pt x="1104257" y="39582"/>
                  </a:lnTo>
                  <a:lnTo>
                    <a:pt x="1138308" y="39333"/>
                  </a:lnTo>
                  <a:lnTo>
                    <a:pt x="1172317" y="39015"/>
                  </a:lnTo>
                  <a:lnTo>
                    <a:pt x="1206339" y="38697"/>
                  </a:lnTo>
                  <a:lnTo>
                    <a:pt x="1240390" y="38186"/>
                  </a:lnTo>
                  <a:lnTo>
                    <a:pt x="1240694" y="61172"/>
                  </a:lnTo>
                  <a:lnTo>
                    <a:pt x="1241040" y="84102"/>
                  </a:lnTo>
                  <a:lnTo>
                    <a:pt x="1241358" y="106978"/>
                  </a:lnTo>
                  <a:lnTo>
                    <a:pt x="1241897" y="130033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5715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OK</a:t>
              </a:r>
            </a:p>
          </p:txBody>
        </p:sp>
        <p:sp>
          <p:nvSpPr>
            <p:cNvPr id="85" name="Freeform: Shape 487">
              <a:extLst>
                <a:ext uri="{FF2B5EF4-FFF2-40B4-BE49-F238E27FC236}">
                  <a16:creationId xmlns:a16="http://schemas.microsoft.com/office/drawing/2014/main" id="{4D198F30-AB53-E7BF-32C3-A6E7771A7507}"/>
                </a:ext>
              </a:extLst>
            </p:cNvPr>
            <p:cNvSpPr/>
            <p:nvPr/>
          </p:nvSpPr>
          <p:spPr>
            <a:xfrm>
              <a:off x="4679182" y="4165888"/>
              <a:ext cx="1743524" cy="1692151"/>
            </a:xfrm>
            <a:custGeom>
              <a:avLst/>
              <a:gdLst>
                <a:gd name="connsiteX0" fmla="*/ 1908631 w 2068606"/>
                <a:gd name="connsiteY0" fmla="*/ 562411 h 2007655"/>
                <a:gd name="connsiteX1" fmla="*/ 1916777 w 2068606"/>
                <a:gd name="connsiteY1" fmla="*/ 571277 h 2007655"/>
                <a:gd name="connsiteX2" fmla="*/ 1923332 w 2068606"/>
                <a:gd name="connsiteY2" fmla="*/ 573766 h 2007655"/>
                <a:gd name="connsiteX3" fmla="*/ 1925241 w 2068606"/>
                <a:gd name="connsiteY3" fmla="*/ 577334 h 2007655"/>
                <a:gd name="connsiteX4" fmla="*/ 1928395 w 2068606"/>
                <a:gd name="connsiteY4" fmla="*/ 578206 h 2007655"/>
                <a:gd name="connsiteX5" fmla="*/ 1932239 w 2068606"/>
                <a:gd name="connsiteY5" fmla="*/ 577418 h 2007655"/>
                <a:gd name="connsiteX6" fmla="*/ 1938020 w 2068606"/>
                <a:gd name="connsiteY6" fmla="*/ 573172 h 2007655"/>
                <a:gd name="connsiteX7" fmla="*/ 1946706 w 2068606"/>
                <a:gd name="connsiteY7" fmla="*/ 574167 h 2007655"/>
                <a:gd name="connsiteX8" fmla="*/ 1953912 w 2068606"/>
                <a:gd name="connsiteY8" fmla="*/ 572604 h 2007655"/>
                <a:gd name="connsiteX9" fmla="*/ 1968143 w 2068606"/>
                <a:gd name="connsiteY9" fmla="*/ 574416 h 2007655"/>
                <a:gd name="connsiteX10" fmla="*/ 1976206 w 2068606"/>
                <a:gd name="connsiteY10" fmla="*/ 578469 h 2007655"/>
                <a:gd name="connsiteX11" fmla="*/ 1976939 w 2068606"/>
                <a:gd name="connsiteY11" fmla="*/ 603432 h 2007655"/>
                <a:gd name="connsiteX12" fmla="*/ 1977699 w 2068606"/>
                <a:gd name="connsiteY12" fmla="*/ 628424 h 2007655"/>
                <a:gd name="connsiteX13" fmla="*/ 1978433 w 2068606"/>
                <a:gd name="connsiteY13" fmla="*/ 653498 h 2007655"/>
                <a:gd name="connsiteX14" fmla="*/ 1979166 w 2068606"/>
                <a:gd name="connsiteY14" fmla="*/ 678517 h 2007655"/>
                <a:gd name="connsiteX15" fmla="*/ 1979677 w 2068606"/>
                <a:gd name="connsiteY15" fmla="*/ 701904 h 2007655"/>
                <a:gd name="connsiteX16" fmla="*/ 1980161 w 2068606"/>
                <a:gd name="connsiteY16" fmla="*/ 725264 h 2007655"/>
                <a:gd name="connsiteX17" fmla="*/ 1980659 w 2068606"/>
                <a:gd name="connsiteY17" fmla="*/ 748610 h 2007655"/>
                <a:gd name="connsiteX18" fmla="*/ 1981157 w 2068606"/>
                <a:gd name="connsiteY18" fmla="*/ 771997 h 2007655"/>
                <a:gd name="connsiteX19" fmla="*/ 1981655 w 2068606"/>
                <a:gd name="connsiteY19" fmla="*/ 795384 h 2007655"/>
                <a:gd name="connsiteX20" fmla="*/ 1982139 w 2068606"/>
                <a:gd name="connsiteY20" fmla="*/ 818743 h 2007655"/>
                <a:gd name="connsiteX21" fmla="*/ 1982623 w 2068606"/>
                <a:gd name="connsiteY21" fmla="*/ 842103 h 2007655"/>
                <a:gd name="connsiteX22" fmla="*/ 1983121 w 2068606"/>
                <a:gd name="connsiteY22" fmla="*/ 865462 h 2007655"/>
                <a:gd name="connsiteX23" fmla="*/ 2005429 w 2068606"/>
                <a:gd name="connsiteY23" fmla="*/ 887508 h 2007655"/>
                <a:gd name="connsiteX24" fmla="*/ 2015180 w 2068606"/>
                <a:gd name="connsiteY24" fmla="*/ 902791 h 2007655"/>
                <a:gd name="connsiteX25" fmla="*/ 2018333 w 2068606"/>
                <a:gd name="connsiteY25" fmla="*/ 910646 h 2007655"/>
                <a:gd name="connsiteX26" fmla="*/ 2019868 w 2068606"/>
                <a:gd name="connsiteY26" fmla="*/ 937629 h 2007655"/>
                <a:gd name="connsiteX27" fmla="*/ 2022192 w 2068606"/>
                <a:gd name="connsiteY27" fmla="*/ 944088 h 2007655"/>
                <a:gd name="connsiteX28" fmla="*/ 2033436 w 2068606"/>
                <a:gd name="connsiteY28" fmla="*/ 953976 h 2007655"/>
                <a:gd name="connsiteX29" fmla="*/ 2033837 w 2068606"/>
                <a:gd name="connsiteY29" fmla="*/ 960671 h 2007655"/>
                <a:gd name="connsiteX30" fmla="*/ 2045800 w 2068606"/>
                <a:gd name="connsiteY30" fmla="*/ 979936 h 2007655"/>
                <a:gd name="connsiteX31" fmla="*/ 2045717 w 2068606"/>
                <a:gd name="connsiteY31" fmla="*/ 989092 h 2007655"/>
                <a:gd name="connsiteX32" fmla="*/ 2057210 w 2068606"/>
                <a:gd name="connsiteY32" fmla="*/ 1009644 h 2007655"/>
                <a:gd name="connsiteX33" fmla="*/ 2063572 w 2068606"/>
                <a:gd name="connsiteY33" fmla="*/ 1014941 h 2007655"/>
                <a:gd name="connsiteX34" fmla="*/ 2064983 w 2068606"/>
                <a:gd name="connsiteY34" fmla="*/ 1029061 h 2007655"/>
                <a:gd name="connsiteX35" fmla="*/ 2068607 w 2068606"/>
                <a:gd name="connsiteY35" fmla="*/ 1039725 h 2007655"/>
                <a:gd name="connsiteX36" fmla="*/ 2063724 w 2068606"/>
                <a:gd name="connsiteY36" fmla="*/ 1047483 h 2007655"/>
                <a:gd name="connsiteX37" fmla="*/ 2066145 w 2068606"/>
                <a:gd name="connsiteY37" fmla="*/ 1057967 h 2007655"/>
                <a:gd name="connsiteX38" fmla="*/ 2063323 w 2068606"/>
                <a:gd name="connsiteY38" fmla="*/ 1067911 h 2007655"/>
                <a:gd name="connsiteX39" fmla="*/ 2061982 w 2068606"/>
                <a:gd name="connsiteY39" fmla="*/ 1081036 h 2007655"/>
                <a:gd name="connsiteX40" fmla="*/ 2055219 w 2068606"/>
                <a:gd name="connsiteY40" fmla="*/ 1101491 h 2007655"/>
                <a:gd name="connsiteX41" fmla="*/ 2049037 w 2068606"/>
                <a:gd name="connsiteY41" fmla="*/ 1111587 h 2007655"/>
                <a:gd name="connsiteX42" fmla="*/ 2040683 w 2068606"/>
                <a:gd name="connsiteY42" fmla="*/ 1130770 h 2007655"/>
                <a:gd name="connsiteX43" fmla="*/ 2041859 w 2068606"/>
                <a:gd name="connsiteY43" fmla="*/ 1146551 h 2007655"/>
                <a:gd name="connsiteX44" fmla="*/ 2037239 w 2068606"/>
                <a:gd name="connsiteY44" fmla="*/ 1163894 h 2007655"/>
                <a:gd name="connsiteX45" fmla="*/ 2036811 w 2068606"/>
                <a:gd name="connsiteY45" fmla="*/ 1170491 h 2007655"/>
                <a:gd name="connsiteX46" fmla="*/ 2041859 w 2068606"/>
                <a:gd name="connsiteY46" fmla="*/ 1181804 h 2007655"/>
                <a:gd name="connsiteX47" fmla="*/ 2044334 w 2068606"/>
                <a:gd name="connsiteY47" fmla="*/ 1213268 h 2007655"/>
                <a:gd name="connsiteX48" fmla="*/ 2041859 w 2068606"/>
                <a:gd name="connsiteY48" fmla="*/ 1219934 h 2007655"/>
                <a:gd name="connsiteX49" fmla="*/ 2031528 w 2068606"/>
                <a:gd name="connsiteY49" fmla="*/ 1238702 h 2007655"/>
                <a:gd name="connsiteX50" fmla="*/ 2023838 w 2068606"/>
                <a:gd name="connsiteY50" fmla="*/ 1238425 h 2007655"/>
                <a:gd name="connsiteX51" fmla="*/ 2007656 w 2068606"/>
                <a:gd name="connsiteY51" fmla="*/ 1269406 h 2007655"/>
                <a:gd name="connsiteX52" fmla="*/ 2017711 w 2068606"/>
                <a:gd name="connsiteY52" fmla="*/ 1286347 h 2007655"/>
                <a:gd name="connsiteX53" fmla="*/ 2017254 w 2068606"/>
                <a:gd name="connsiteY53" fmla="*/ 1292530 h 2007655"/>
                <a:gd name="connsiteX54" fmla="*/ 1983370 w 2068606"/>
                <a:gd name="connsiteY54" fmla="*/ 1296831 h 2007655"/>
                <a:gd name="connsiteX55" fmla="*/ 1906985 w 2068606"/>
                <a:gd name="connsiteY55" fmla="*/ 1332762 h 2007655"/>
                <a:gd name="connsiteX56" fmla="*/ 1877181 w 2068606"/>
                <a:gd name="connsiteY56" fmla="*/ 1351834 h 2007655"/>
                <a:gd name="connsiteX57" fmla="*/ 1878647 w 2068606"/>
                <a:gd name="connsiteY57" fmla="*/ 1345569 h 2007655"/>
                <a:gd name="connsiteX58" fmla="*/ 1914675 w 2068606"/>
                <a:gd name="connsiteY58" fmla="*/ 1320882 h 2007655"/>
                <a:gd name="connsiteX59" fmla="*/ 1901771 w 2068606"/>
                <a:gd name="connsiteY59" fmla="*/ 1317397 h 2007655"/>
                <a:gd name="connsiteX60" fmla="*/ 1881219 w 2068606"/>
                <a:gd name="connsiteY60" fmla="*/ 1323773 h 2007655"/>
                <a:gd name="connsiteX61" fmla="*/ 1873778 w 2068606"/>
                <a:gd name="connsiteY61" fmla="*/ 1321532 h 2007655"/>
                <a:gd name="connsiteX62" fmla="*/ 1882284 w 2068606"/>
                <a:gd name="connsiteY62" fmla="*/ 1301464 h 2007655"/>
                <a:gd name="connsiteX63" fmla="*/ 1879227 w 2068606"/>
                <a:gd name="connsiteY63" fmla="*/ 1283886 h 2007655"/>
                <a:gd name="connsiteX64" fmla="*/ 1864595 w 2068606"/>
                <a:gd name="connsiteY64" fmla="*/ 1283637 h 2007655"/>
                <a:gd name="connsiteX65" fmla="*/ 1855453 w 2068606"/>
                <a:gd name="connsiteY65" fmla="*/ 1297744 h 2007655"/>
                <a:gd name="connsiteX66" fmla="*/ 1848911 w 2068606"/>
                <a:gd name="connsiteY66" fmla="*/ 1297260 h 2007655"/>
                <a:gd name="connsiteX67" fmla="*/ 1840309 w 2068606"/>
                <a:gd name="connsiteY67" fmla="*/ 1291313 h 2007655"/>
                <a:gd name="connsiteX68" fmla="*/ 1833781 w 2068606"/>
                <a:gd name="connsiteY68" fmla="*/ 1293318 h 2007655"/>
                <a:gd name="connsiteX69" fmla="*/ 1838981 w 2068606"/>
                <a:gd name="connsiteY69" fmla="*/ 1325114 h 2007655"/>
                <a:gd name="connsiteX70" fmla="*/ 1848413 w 2068606"/>
                <a:gd name="connsiteY70" fmla="*/ 1338087 h 2007655"/>
                <a:gd name="connsiteX71" fmla="*/ 1856338 w 2068606"/>
                <a:gd name="connsiteY71" fmla="*/ 1354669 h 2007655"/>
                <a:gd name="connsiteX72" fmla="*/ 1835344 w 2068606"/>
                <a:gd name="connsiteY72" fmla="*/ 1375609 h 2007655"/>
                <a:gd name="connsiteX73" fmla="*/ 1815884 w 2068606"/>
                <a:gd name="connsiteY73" fmla="*/ 1392841 h 2007655"/>
                <a:gd name="connsiteX74" fmla="*/ 1813879 w 2068606"/>
                <a:gd name="connsiteY74" fmla="*/ 1409341 h 2007655"/>
                <a:gd name="connsiteX75" fmla="*/ 1794212 w 2068606"/>
                <a:gd name="connsiteY75" fmla="*/ 1430999 h 2007655"/>
                <a:gd name="connsiteX76" fmla="*/ 1775610 w 2068606"/>
                <a:gd name="connsiteY76" fmla="*/ 1443295 h 2007655"/>
                <a:gd name="connsiteX77" fmla="*/ 1731851 w 2068606"/>
                <a:gd name="connsiteY77" fmla="*/ 1472145 h 2007655"/>
                <a:gd name="connsiteX78" fmla="*/ 1719307 w 2068606"/>
                <a:gd name="connsiteY78" fmla="*/ 1478299 h 2007655"/>
                <a:gd name="connsiteX79" fmla="*/ 1699474 w 2068606"/>
                <a:gd name="connsiteY79" fmla="*/ 1491728 h 2007655"/>
                <a:gd name="connsiteX80" fmla="*/ 1672049 w 2068606"/>
                <a:gd name="connsiteY80" fmla="*/ 1501700 h 2007655"/>
                <a:gd name="connsiteX81" fmla="*/ 1645716 w 2068606"/>
                <a:gd name="connsiteY81" fmla="*/ 1517480 h 2007655"/>
                <a:gd name="connsiteX82" fmla="*/ 1636809 w 2068606"/>
                <a:gd name="connsiteY82" fmla="*/ 1519887 h 2007655"/>
                <a:gd name="connsiteX83" fmla="*/ 1653640 w 2068606"/>
                <a:gd name="connsiteY83" fmla="*/ 1506485 h 2007655"/>
                <a:gd name="connsiteX84" fmla="*/ 1673543 w 2068606"/>
                <a:gd name="connsiteY84" fmla="*/ 1493277 h 2007655"/>
                <a:gd name="connsiteX85" fmla="*/ 1656448 w 2068606"/>
                <a:gd name="connsiteY85" fmla="*/ 1495089 h 2007655"/>
                <a:gd name="connsiteX86" fmla="*/ 1630115 w 2068606"/>
                <a:gd name="connsiteY86" fmla="*/ 1488907 h 2007655"/>
                <a:gd name="connsiteX87" fmla="*/ 1613989 w 2068606"/>
                <a:gd name="connsiteY87" fmla="*/ 1488478 h 2007655"/>
                <a:gd name="connsiteX88" fmla="*/ 1613823 w 2068606"/>
                <a:gd name="connsiteY88" fmla="*/ 1493291 h 2007655"/>
                <a:gd name="connsiteX89" fmla="*/ 1601528 w 2068606"/>
                <a:gd name="connsiteY89" fmla="*/ 1500040 h 2007655"/>
                <a:gd name="connsiteX90" fmla="*/ 1588887 w 2068606"/>
                <a:gd name="connsiteY90" fmla="*/ 1490013 h 2007655"/>
                <a:gd name="connsiteX91" fmla="*/ 1583438 w 2068606"/>
                <a:gd name="connsiteY91" fmla="*/ 1483209 h 2007655"/>
                <a:gd name="connsiteX92" fmla="*/ 1580851 w 2068606"/>
                <a:gd name="connsiteY92" fmla="*/ 1477345 h 2007655"/>
                <a:gd name="connsiteX93" fmla="*/ 1575471 w 2068606"/>
                <a:gd name="connsiteY93" fmla="*/ 1475934 h 2007655"/>
                <a:gd name="connsiteX94" fmla="*/ 1570271 w 2068606"/>
                <a:gd name="connsiteY94" fmla="*/ 1478576 h 2007655"/>
                <a:gd name="connsiteX95" fmla="*/ 1588956 w 2068606"/>
                <a:gd name="connsiteY95" fmla="*/ 1519721 h 2007655"/>
                <a:gd name="connsiteX96" fmla="*/ 1597033 w 2068606"/>
                <a:gd name="connsiteY96" fmla="*/ 1521533 h 2007655"/>
                <a:gd name="connsiteX97" fmla="*/ 1605981 w 2068606"/>
                <a:gd name="connsiteY97" fmla="*/ 1525640 h 2007655"/>
                <a:gd name="connsiteX98" fmla="*/ 1594723 w 2068606"/>
                <a:gd name="connsiteY98" fmla="*/ 1535156 h 2007655"/>
                <a:gd name="connsiteX99" fmla="*/ 1582691 w 2068606"/>
                <a:gd name="connsiteY99" fmla="*/ 1542361 h 2007655"/>
                <a:gd name="connsiteX100" fmla="*/ 1563771 w 2068606"/>
                <a:gd name="connsiteY100" fmla="*/ 1547064 h 2007655"/>
                <a:gd name="connsiteX101" fmla="*/ 1547921 w 2068606"/>
                <a:gd name="connsiteY101" fmla="*/ 1531933 h 2007655"/>
                <a:gd name="connsiteX102" fmla="*/ 1544284 w 2068606"/>
                <a:gd name="connsiteY102" fmla="*/ 1550674 h 2007655"/>
                <a:gd name="connsiteX103" fmla="*/ 1542057 w 2068606"/>
                <a:gd name="connsiteY103" fmla="*/ 1569441 h 2007655"/>
                <a:gd name="connsiteX104" fmla="*/ 1536580 w 2068606"/>
                <a:gd name="connsiteY104" fmla="*/ 1574199 h 2007655"/>
                <a:gd name="connsiteX105" fmla="*/ 1527909 w 2068606"/>
                <a:gd name="connsiteY105" fmla="*/ 1581003 h 2007655"/>
                <a:gd name="connsiteX106" fmla="*/ 1523275 w 2068606"/>
                <a:gd name="connsiteY106" fmla="*/ 1575762 h 2007655"/>
                <a:gd name="connsiteX107" fmla="*/ 1521160 w 2068606"/>
                <a:gd name="connsiteY107" fmla="*/ 1568528 h 2007655"/>
                <a:gd name="connsiteX108" fmla="*/ 1515628 w 2068606"/>
                <a:gd name="connsiteY108" fmla="*/ 1574987 h 2007655"/>
                <a:gd name="connsiteX109" fmla="*/ 1507509 w 2068606"/>
                <a:gd name="connsiteY109" fmla="*/ 1579745 h 2007655"/>
                <a:gd name="connsiteX110" fmla="*/ 1494232 w 2068606"/>
                <a:gd name="connsiteY110" fmla="*/ 1580616 h 2007655"/>
                <a:gd name="connsiteX111" fmla="*/ 1484205 w 2068606"/>
                <a:gd name="connsiteY111" fmla="*/ 1583078 h 2007655"/>
                <a:gd name="connsiteX112" fmla="*/ 1484412 w 2068606"/>
                <a:gd name="connsiteY112" fmla="*/ 1590837 h 2007655"/>
                <a:gd name="connsiteX113" fmla="*/ 1486611 w 2068606"/>
                <a:gd name="connsiteY113" fmla="*/ 1598664 h 2007655"/>
                <a:gd name="connsiteX114" fmla="*/ 1504383 w 2068606"/>
                <a:gd name="connsiteY114" fmla="*/ 1592745 h 2007655"/>
                <a:gd name="connsiteX115" fmla="*/ 1497772 w 2068606"/>
                <a:gd name="connsiteY115" fmla="*/ 1612702 h 2007655"/>
                <a:gd name="connsiteX116" fmla="*/ 1481273 w 2068606"/>
                <a:gd name="connsiteY116" fmla="*/ 1632369 h 2007655"/>
                <a:gd name="connsiteX117" fmla="*/ 1467885 w 2068606"/>
                <a:gd name="connsiteY117" fmla="*/ 1636850 h 2007655"/>
                <a:gd name="connsiteX118" fmla="*/ 1447554 w 2068606"/>
                <a:gd name="connsiteY118" fmla="*/ 1633614 h 2007655"/>
                <a:gd name="connsiteX119" fmla="*/ 1442492 w 2068606"/>
                <a:gd name="connsiteY119" fmla="*/ 1635509 h 2007655"/>
                <a:gd name="connsiteX120" fmla="*/ 1437956 w 2068606"/>
                <a:gd name="connsiteY120" fmla="*/ 1639561 h 2007655"/>
                <a:gd name="connsiteX121" fmla="*/ 1461191 w 2068606"/>
                <a:gd name="connsiteY121" fmla="*/ 1671025 h 2007655"/>
                <a:gd name="connsiteX122" fmla="*/ 1445245 w 2068606"/>
                <a:gd name="connsiteY122" fmla="*/ 1717703 h 2007655"/>
                <a:gd name="connsiteX123" fmla="*/ 1435162 w 2068606"/>
                <a:gd name="connsiteY123" fmla="*/ 1734534 h 2007655"/>
                <a:gd name="connsiteX124" fmla="*/ 1428330 w 2068606"/>
                <a:gd name="connsiteY124" fmla="*/ 1736608 h 2007655"/>
                <a:gd name="connsiteX125" fmla="*/ 1420972 w 2068606"/>
                <a:gd name="connsiteY125" fmla="*/ 1736927 h 2007655"/>
                <a:gd name="connsiteX126" fmla="*/ 1394819 w 2068606"/>
                <a:gd name="connsiteY126" fmla="*/ 1721312 h 2007655"/>
                <a:gd name="connsiteX127" fmla="*/ 1380671 w 2068606"/>
                <a:gd name="connsiteY127" fmla="*/ 1709349 h 2007655"/>
                <a:gd name="connsiteX128" fmla="*/ 1392731 w 2068606"/>
                <a:gd name="connsiteY128" fmla="*/ 1741380 h 2007655"/>
                <a:gd name="connsiteX129" fmla="*/ 1427196 w 2068606"/>
                <a:gd name="connsiteY129" fmla="*/ 1751296 h 2007655"/>
                <a:gd name="connsiteX130" fmla="*/ 1428745 w 2068606"/>
                <a:gd name="connsiteY130" fmla="*/ 1763343 h 2007655"/>
                <a:gd name="connsiteX131" fmla="*/ 1428413 w 2068606"/>
                <a:gd name="connsiteY131" fmla="*/ 1773660 h 2007655"/>
                <a:gd name="connsiteX132" fmla="*/ 1421374 w 2068606"/>
                <a:gd name="connsiteY132" fmla="*/ 1785651 h 2007655"/>
                <a:gd name="connsiteX133" fmla="*/ 1414680 w 2068606"/>
                <a:gd name="connsiteY133" fmla="*/ 1801584 h 2007655"/>
                <a:gd name="connsiteX134" fmla="*/ 1419257 w 2068606"/>
                <a:gd name="connsiteY134" fmla="*/ 1812828 h 2007655"/>
                <a:gd name="connsiteX135" fmla="*/ 1424264 w 2068606"/>
                <a:gd name="connsiteY135" fmla="*/ 1840599 h 2007655"/>
                <a:gd name="connsiteX136" fmla="*/ 1428745 w 2068606"/>
                <a:gd name="connsiteY136" fmla="*/ 1853406 h 2007655"/>
                <a:gd name="connsiteX137" fmla="*/ 1433254 w 2068606"/>
                <a:gd name="connsiteY137" fmla="*/ 1892034 h 2007655"/>
                <a:gd name="connsiteX138" fmla="*/ 1438551 w 2068606"/>
                <a:gd name="connsiteY138" fmla="*/ 1908921 h 2007655"/>
                <a:gd name="connsiteX139" fmla="*/ 1469517 w 2068606"/>
                <a:gd name="connsiteY139" fmla="*/ 1970992 h 2007655"/>
                <a:gd name="connsiteX140" fmla="*/ 1480263 w 2068606"/>
                <a:gd name="connsiteY140" fmla="*/ 1971642 h 2007655"/>
                <a:gd name="connsiteX141" fmla="*/ 1481923 w 2068606"/>
                <a:gd name="connsiteY141" fmla="*/ 1978336 h 2007655"/>
                <a:gd name="connsiteX142" fmla="*/ 1480761 w 2068606"/>
                <a:gd name="connsiteY142" fmla="*/ 1991143 h 2007655"/>
                <a:gd name="connsiteX143" fmla="*/ 1457706 w 2068606"/>
                <a:gd name="connsiteY143" fmla="*/ 1994517 h 2007655"/>
                <a:gd name="connsiteX144" fmla="*/ 1447983 w 2068606"/>
                <a:gd name="connsiteY144" fmla="*/ 2000049 h 2007655"/>
                <a:gd name="connsiteX145" fmla="*/ 1445978 w 2068606"/>
                <a:gd name="connsiteY145" fmla="*/ 2005014 h 2007655"/>
                <a:gd name="connsiteX146" fmla="*/ 1444512 w 2068606"/>
                <a:gd name="connsiteY146" fmla="*/ 2007656 h 2007655"/>
                <a:gd name="connsiteX147" fmla="*/ 1441524 w 2068606"/>
                <a:gd name="connsiteY147" fmla="*/ 2007338 h 2007655"/>
                <a:gd name="connsiteX148" fmla="*/ 1430626 w 2068606"/>
                <a:gd name="connsiteY148" fmla="*/ 2003590 h 2007655"/>
                <a:gd name="connsiteX149" fmla="*/ 1405925 w 2068606"/>
                <a:gd name="connsiteY149" fmla="*/ 1985707 h 2007655"/>
                <a:gd name="connsiteX150" fmla="*/ 1369828 w 2068606"/>
                <a:gd name="connsiteY150" fmla="*/ 1974117 h 2007655"/>
                <a:gd name="connsiteX151" fmla="*/ 1322279 w 2068606"/>
                <a:gd name="connsiteY151" fmla="*/ 1968931 h 2007655"/>
                <a:gd name="connsiteX152" fmla="*/ 1289902 w 2068606"/>
                <a:gd name="connsiteY152" fmla="*/ 1959346 h 2007655"/>
                <a:gd name="connsiteX153" fmla="*/ 1272808 w 2068606"/>
                <a:gd name="connsiteY153" fmla="*/ 1945544 h 2007655"/>
                <a:gd name="connsiteX154" fmla="*/ 1254801 w 2068606"/>
                <a:gd name="connsiteY154" fmla="*/ 1937149 h 2007655"/>
                <a:gd name="connsiteX155" fmla="*/ 1235867 w 2068606"/>
                <a:gd name="connsiteY155" fmla="*/ 1934092 h 2007655"/>
                <a:gd name="connsiteX156" fmla="*/ 1220363 w 2068606"/>
                <a:gd name="connsiteY156" fmla="*/ 1926389 h 2007655"/>
                <a:gd name="connsiteX157" fmla="*/ 1208206 w 2068606"/>
                <a:gd name="connsiteY157" fmla="*/ 1914011 h 2007655"/>
                <a:gd name="connsiteX158" fmla="*/ 1190199 w 2068606"/>
                <a:gd name="connsiteY158" fmla="*/ 1905740 h 2007655"/>
                <a:gd name="connsiteX159" fmla="*/ 1166328 w 2068606"/>
                <a:gd name="connsiteY159" fmla="*/ 1901605 h 2007655"/>
                <a:gd name="connsiteX160" fmla="*/ 1151045 w 2068606"/>
                <a:gd name="connsiteY160" fmla="*/ 1892089 h 2007655"/>
                <a:gd name="connsiteX161" fmla="*/ 1140991 w 2068606"/>
                <a:gd name="connsiteY161" fmla="*/ 1869809 h 2007655"/>
                <a:gd name="connsiteX162" fmla="*/ 1140991 w 2068606"/>
                <a:gd name="connsiteY162" fmla="*/ 1869463 h 2007655"/>
                <a:gd name="connsiteX163" fmla="*/ 1132568 w 2068606"/>
                <a:gd name="connsiteY163" fmla="*/ 1832453 h 2007655"/>
                <a:gd name="connsiteX164" fmla="*/ 1121241 w 2068606"/>
                <a:gd name="connsiteY164" fmla="*/ 1809094 h 2007655"/>
                <a:gd name="connsiteX165" fmla="*/ 1098697 w 2068606"/>
                <a:gd name="connsiteY165" fmla="*/ 1779815 h 2007655"/>
                <a:gd name="connsiteX166" fmla="*/ 1096623 w 2068606"/>
                <a:gd name="connsiteY166" fmla="*/ 1775984 h 2007655"/>
                <a:gd name="connsiteX167" fmla="*/ 1096623 w 2068606"/>
                <a:gd name="connsiteY167" fmla="*/ 1775984 h 2007655"/>
                <a:gd name="connsiteX168" fmla="*/ 1096623 w 2068606"/>
                <a:gd name="connsiteY168" fmla="*/ 1771281 h 2007655"/>
                <a:gd name="connsiteX169" fmla="*/ 1100205 w 2068606"/>
                <a:gd name="connsiteY169" fmla="*/ 1754837 h 2007655"/>
                <a:gd name="connsiteX170" fmla="*/ 1098130 w 2068606"/>
                <a:gd name="connsiteY170" fmla="*/ 1742874 h 2007655"/>
                <a:gd name="connsiteX171" fmla="*/ 1091035 w 2068606"/>
                <a:gd name="connsiteY171" fmla="*/ 1732874 h 2007655"/>
                <a:gd name="connsiteX172" fmla="*/ 1089694 w 2068606"/>
                <a:gd name="connsiteY172" fmla="*/ 1722557 h 2007655"/>
                <a:gd name="connsiteX173" fmla="*/ 1094147 w 2068606"/>
                <a:gd name="connsiteY173" fmla="*/ 1711908 h 2007655"/>
                <a:gd name="connsiteX174" fmla="*/ 1094880 w 2068606"/>
                <a:gd name="connsiteY174" fmla="*/ 1698935 h 2007655"/>
                <a:gd name="connsiteX175" fmla="*/ 1092018 w 2068606"/>
                <a:gd name="connsiteY175" fmla="*/ 1683652 h 2007655"/>
                <a:gd name="connsiteX176" fmla="*/ 1077634 w 2068606"/>
                <a:gd name="connsiteY176" fmla="*/ 1666710 h 2007655"/>
                <a:gd name="connsiteX177" fmla="*/ 1051978 w 2068606"/>
                <a:gd name="connsiteY177" fmla="*/ 1648122 h 2007655"/>
                <a:gd name="connsiteX178" fmla="*/ 1030569 w 2068606"/>
                <a:gd name="connsiteY178" fmla="*/ 1621623 h 2007655"/>
                <a:gd name="connsiteX179" fmla="*/ 1013571 w 2068606"/>
                <a:gd name="connsiteY179" fmla="*/ 1587185 h 2007655"/>
                <a:gd name="connsiteX180" fmla="*/ 996394 w 2068606"/>
                <a:gd name="connsiteY180" fmla="*/ 1563065 h 2007655"/>
                <a:gd name="connsiteX181" fmla="*/ 978954 w 2068606"/>
                <a:gd name="connsiteY181" fmla="*/ 1549290 h 2007655"/>
                <a:gd name="connsiteX182" fmla="*/ 967392 w 2068606"/>
                <a:gd name="connsiteY182" fmla="*/ 1532846 h 2007655"/>
                <a:gd name="connsiteX183" fmla="*/ 961694 w 2068606"/>
                <a:gd name="connsiteY183" fmla="*/ 1513829 h 2007655"/>
                <a:gd name="connsiteX184" fmla="*/ 960283 w 2068606"/>
                <a:gd name="connsiteY184" fmla="*/ 1502945 h 2007655"/>
                <a:gd name="connsiteX185" fmla="*/ 963077 w 2068606"/>
                <a:gd name="connsiteY185" fmla="*/ 1500027 h 2007655"/>
                <a:gd name="connsiteX186" fmla="*/ 952995 w 2068606"/>
                <a:gd name="connsiteY186" fmla="*/ 1478742 h 2007655"/>
                <a:gd name="connsiteX187" fmla="*/ 930202 w 2068606"/>
                <a:gd name="connsiteY187" fmla="*/ 1439007 h 2007655"/>
                <a:gd name="connsiteX188" fmla="*/ 917492 w 2068606"/>
                <a:gd name="connsiteY188" fmla="*/ 1410185 h 2007655"/>
                <a:gd name="connsiteX189" fmla="*/ 914754 w 2068606"/>
                <a:gd name="connsiteY189" fmla="*/ 1392274 h 2007655"/>
                <a:gd name="connsiteX190" fmla="*/ 900232 w 2068606"/>
                <a:gd name="connsiteY190" fmla="*/ 1370284 h 2007655"/>
                <a:gd name="connsiteX191" fmla="*/ 873954 w 2068606"/>
                <a:gd name="connsiteY191" fmla="*/ 1344269 h 2007655"/>
                <a:gd name="connsiteX192" fmla="*/ 859833 w 2068606"/>
                <a:gd name="connsiteY192" fmla="*/ 1327521 h 2007655"/>
                <a:gd name="connsiteX193" fmla="*/ 856763 w 2068606"/>
                <a:gd name="connsiteY193" fmla="*/ 1316276 h 2007655"/>
                <a:gd name="connsiteX194" fmla="*/ 856694 w 2068606"/>
                <a:gd name="connsiteY194" fmla="*/ 1316276 h 2007655"/>
                <a:gd name="connsiteX195" fmla="*/ 815645 w 2068606"/>
                <a:gd name="connsiteY195" fmla="*/ 1281645 h 2007655"/>
                <a:gd name="connsiteX196" fmla="*/ 804401 w 2068606"/>
                <a:gd name="connsiteY196" fmla="*/ 1260844 h 2007655"/>
                <a:gd name="connsiteX197" fmla="*/ 795066 w 2068606"/>
                <a:gd name="connsiteY197" fmla="*/ 1253874 h 2007655"/>
                <a:gd name="connsiteX198" fmla="*/ 783919 w 2068606"/>
                <a:gd name="connsiteY198" fmla="*/ 1253874 h 2007655"/>
                <a:gd name="connsiteX199" fmla="*/ 778317 w 2068606"/>
                <a:gd name="connsiteY199" fmla="*/ 1251606 h 2007655"/>
                <a:gd name="connsiteX200" fmla="*/ 778317 w 2068606"/>
                <a:gd name="connsiteY200" fmla="*/ 1247042 h 2007655"/>
                <a:gd name="connsiteX201" fmla="*/ 774666 w 2068606"/>
                <a:gd name="connsiteY201" fmla="*/ 1246641 h 2007655"/>
                <a:gd name="connsiteX202" fmla="*/ 767474 w 2068606"/>
                <a:gd name="connsiteY202" fmla="*/ 1250347 h 2007655"/>
                <a:gd name="connsiteX203" fmla="*/ 744682 w 2068606"/>
                <a:gd name="connsiteY203" fmla="*/ 1249808 h 2007655"/>
                <a:gd name="connsiteX204" fmla="*/ 706289 w 2068606"/>
                <a:gd name="connsiteY204" fmla="*/ 1244815 h 2007655"/>
                <a:gd name="connsiteX205" fmla="*/ 678863 w 2068606"/>
                <a:gd name="connsiteY205" fmla="*/ 1237471 h 2007655"/>
                <a:gd name="connsiteX206" fmla="*/ 662350 w 2068606"/>
                <a:gd name="connsiteY206" fmla="*/ 1227831 h 2007655"/>
                <a:gd name="connsiteX207" fmla="*/ 650289 w 2068606"/>
                <a:gd name="connsiteY207" fmla="*/ 1228150 h 2007655"/>
                <a:gd name="connsiteX208" fmla="*/ 642683 w 2068606"/>
                <a:gd name="connsiteY208" fmla="*/ 1238467 h 2007655"/>
                <a:gd name="connsiteX209" fmla="*/ 627566 w 2068606"/>
                <a:gd name="connsiteY209" fmla="*/ 1244414 h 2007655"/>
                <a:gd name="connsiteX210" fmla="*/ 604940 w 2068606"/>
                <a:gd name="connsiteY210" fmla="*/ 1245894 h 2007655"/>
                <a:gd name="connsiteX211" fmla="*/ 584208 w 2068606"/>
                <a:gd name="connsiteY211" fmla="*/ 1264592 h 2007655"/>
                <a:gd name="connsiteX212" fmla="*/ 565288 w 2068606"/>
                <a:gd name="connsiteY212" fmla="*/ 1300413 h 2007655"/>
                <a:gd name="connsiteX213" fmla="*/ 556382 w 2068606"/>
                <a:gd name="connsiteY213" fmla="*/ 1323731 h 2007655"/>
                <a:gd name="connsiteX214" fmla="*/ 557529 w 2068606"/>
                <a:gd name="connsiteY214" fmla="*/ 1334477 h 2007655"/>
                <a:gd name="connsiteX215" fmla="*/ 552647 w 2068606"/>
                <a:gd name="connsiteY215" fmla="*/ 1341821 h 2007655"/>
                <a:gd name="connsiteX216" fmla="*/ 541735 w 2068606"/>
                <a:gd name="connsiteY216" fmla="*/ 1345846 h 2007655"/>
                <a:gd name="connsiteX217" fmla="*/ 530173 w 2068606"/>
                <a:gd name="connsiteY217" fmla="*/ 1355845 h 2007655"/>
                <a:gd name="connsiteX218" fmla="*/ 517961 w 2068606"/>
                <a:gd name="connsiteY218" fmla="*/ 1371695 h 2007655"/>
                <a:gd name="connsiteX219" fmla="*/ 504573 w 2068606"/>
                <a:gd name="connsiteY219" fmla="*/ 1378831 h 2007655"/>
                <a:gd name="connsiteX220" fmla="*/ 490023 w 2068606"/>
                <a:gd name="connsiteY220" fmla="*/ 1377075 h 2007655"/>
                <a:gd name="connsiteX221" fmla="*/ 464188 w 2068606"/>
                <a:gd name="connsiteY221" fmla="*/ 1361972 h 2007655"/>
                <a:gd name="connsiteX222" fmla="*/ 427095 w 2068606"/>
                <a:gd name="connsiteY222" fmla="*/ 1333468 h 2007655"/>
                <a:gd name="connsiteX223" fmla="*/ 397775 w 2068606"/>
                <a:gd name="connsiteY223" fmla="*/ 1315211 h 2007655"/>
                <a:gd name="connsiteX224" fmla="*/ 376047 w 2068606"/>
                <a:gd name="connsiteY224" fmla="*/ 1307384 h 2007655"/>
                <a:gd name="connsiteX225" fmla="*/ 357487 w 2068606"/>
                <a:gd name="connsiteY225" fmla="*/ 1294010 h 2007655"/>
                <a:gd name="connsiteX226" fmla="*/ 342038 w 2068606"/>
                <a:gd name="connsiteY226" fmla="*/ 1275076 h 2007655"/>
                <a:gd name="connsiteX227" fmla="*/ 327420 w 2068606"/>
                <a:gd name="connsiteY227" fmla="*/ 1262103 h 2007655"/>
                <a:gd name="connsiteX228" fmla="*/ 313617 w 2068606"/>
                <a:gd name="connsiteY228" fmla="*/ 1254967 h 2007655"/>
                <a:gd name="connsiteX229" fmla="*/ 298749 w 2068606"/>
                <a:gd name="connsiteY229" fmla="*/ 1234276 h 2007655"/>
                <a:gd name="connsiteX230" fmla="*/ 282720 w 2068606"/>
                <a:gd name="connsiteY230" fmla="*/ 1199811 h 2007655"/>
                <a:gd name="connsiteX231" fmla="*/ 275639 w 2068606"/>
                <a:gd name="connsiteY231" fmla="*/ 1173713 h 2007655"/>
                <a:gd name="connsiteX232" fmla="*/ 278184 w 2068606"/>
                <a:gd name="connsiteY232" fmla="*/ 1147214 h 2007655"/>
                <a:gd name="connsiteX233" fmla="*/ 259015 w 2068606"/>
                <a:gd name="connsiteY233" fmla="*/ 1086997 h 2007655"/>
                <a:gd name="connsiteX234" fmla="*/ 248366 w 2068606"/>
                <a:gd name="connsiteY234" fmla="*/ 1060719 h 2007655"/>
                <a:gd name="connsiteX235" fmla="*/ 239777 w 2068606"/>
                <a:gd name="connsiteY235" fmla="*/ 1048244 h 2007655"/>
                <a:gd name="connsiteX236" fmla="*/ 222102 w 2068606"/>
                <a:gd name="connsiteY236" fmla="*/ 1032630 h 2007655"/>
                <a:gd name="connsiteX237" fmla="*/ 195423 w 2068606"/>
                <a:gd name="connsiteY237" fmla="*/ 1013806 h 2007655"/>
                <a:gd name="connsiteX238" fmla="*/ 160902 w 2068606"/>
                <a:gd name="connsiteY238" fmla="*/ 977986 h 2007655"/>
                <a:gd name="connsiteX239" fmla="*/ 118692 w 2068606"/>
                <a:gd name="connsiteY239" fmla="*/ 925043 h 2007655"/>
                <a:gd name="connsiteX240" fmla="*/ 88459 w 2068606"/>
                <a:gd name="connsiteY240" fmla="*/ 892570 h 2007655"/>
                <a:gd name="connsiteX241" fmla="*/ 70037 w 2068606"/>
                <a:gd name="connsiteY241" fmla="*/ 880607 h 2007655"/>
                <a:gd name="connsiteX242" fmla="*/ 55003 w 2068606"/>
                <a:gd name="connsiteY242" fmla="*/ 861424 h 2007655"/>
                <a:gd name="connsiteX243" fmla="*/ 43427 w 2068606"/>
                <a:gd name="connsiteY243" fmla="*/ 835091 h 2007655"/>
                <a:gd name="connsiteX244" fmla="*/ 31298 w 2068606"/>
                <a:gd name="connsiteY244" fmla="*/ 817831 h 2007655"/>
                <a:gd name="connsiteX245" fmla="*/ 29887 w 2068606"/>
                <a:gd name="connsiteY245" fmla="*/ 816918 h 2007655"/>
                <a:gd name="connsiteX246" fmla="*/ 12046 w 2068606"/>
                <a:gd name="connsiteY246" fmla="*/ 805355 h 2007655"/>
                <a:gd name="connsiteX247" fmla="*/ 12046 w 2068606"/>
                <a:gd name="connsiteY247" fmla="*/ 805355 h 2007655"/>
                <a:gd name="connsiteX248" fmla="*/ 0 w 2068606"/>
                <a:gd name="connsiteY248" fmla="*/ 770185 h 2007655"/>
                <a:gd name="connsiteX249" fmla="*/ 968 w 2068606"/>
                <a:gd name="connsiteY249" fmla="*/ 770268 h 2007655"/>
                <a:gd name="connsiteX250" fmla="*/ 36069 w 2068606"/>
                <a:gd name="connsiteY250" fmla="*/ 774320 h 2007655"/>
                <a:gd name="connsiteX251" fmla="*/ 71268 w 2068606"/>
                <a:gd name="connsiteY251" fmla="*/ 778345 h 2007655"/>
                <a:gd name="connsiteX252" fmla="*/ 106452 w 2068606"/>
                <a:gd name="connsiteY252" fmla="*/ 782231 h 2007655"/>
                <a:gd name="connsiteX253" fmla="*/ 141637 w 2068606"/>
                <a:gd name="connsiteY253" fmla="*/ 786034 h 2007655"/>
                <a:gd name="connsiteX254" fmla="*/ 176807 w 2068606"/>
                <a:gd name="connsiteY254" fmla="*/ 789741 h 2007655"/>
                <a:gd name="connsiteX255" fmla="*/ 212005 w 2068606"/>
                <a:gd name="connsiteY255" fmla="*/ 793392 h 2007655"/>
                <a:gd name="connsiteX256" fmla="*/ 247190 w 2068606"/>
                <a:gd name="connsiteY256" fmla="*/ 796961 h 2007655"/>
                <a:gd name="connsiteX257" fmla="*/ 282388 w 2068606"/>
                <a:gd name="connsiteY257" fmla="*/ 800418 h 2007655"/>
                <a:gd name="connsiteX258" fmla="*/ 317559 w 2068606"/>
                <a:gd name="connsiteY258" fmla="*/ 803820 h 2007655"/>
                <a:gd name="connsiteX259" fmla="*/ 352743 w 2068606"/>
                <a:gd name="connsiteY259" fmla="*/ 807084 h 2007655"/>
                <a:gd name="connsiteX260" fmla="*/ 388011 w 2068606"/>
                <a:gd name="connsiteY260" fmla="*/ 810293 h 2007655"/>
                <a:gd name="connsiteX261" fmla="*/ 423278 w 2068606"/>
                <a:gd name="connsiteY261" fmla="*/ 813460 h 2007655"/>
                <a:gd name="connsiteX262" fmla="*/ 458559 w 2068606"/>
                <a:gd name="connsiteY262" fmla="*/ 816517 h 2007655"/>
                <a:gd name="connsiteX263" fmla="*/ 493827 w 2068606"/>
                <a:gd name="connsiteY263" fmla="*/ 819490 h 2007655"/>
                <a:gd name="connsiteX264" fmla="*/ 529094 w 2068606"/>
                <a:gd name="connsiteY264" fmla="*/ 822408 h 2007655"/>
                <a:gd name="connsiteX265" fmla="*/ 564376 w 2068606"/>
                <a:gd name="connsiteY265" fmla="*/ 825105 h 2007655"/>
                <a:gd name="connsiteX266" fmla="*/ 568663 w 2068606"/>
                <a:gd name="connsiteY266" fmla="*/ 773407 h 2007655"/>
                <a:gd name="connsiteX267" fmla="*/ 572881 w 2068606"/>
                <a:gd name="connsiteY267" fmla="*/ 721709 h 2007655"/>
                <a:gd name="connsiteX268" fmla="*/ 577182 w 2068606"/>
                <a:gd name="connsiteY268" fmla="*/ 670039 h 2007655"/>
                <a:gd name="connsiteX269" fmla="*/ 581414 w 2068606"/>
                <a:gd name="connsiteY269" fmla="*/ 618397 h 2007655"/>
                <a:gd name="connsiteX270" fmla="*/ 585702 w 2068606"/>
                <a:gd name="connsiteY270" fmla="*/ 566782 h 2007655"/>
                <a:gd name="connsiteX271" fmla="*/ 589906 w 2068606"/>
                <a:gd name="connsiteY271" fmla="*/ 515167 h 2007655"/>
                <a:gd name="connsiteX272" fmla="*/ 594138 w 2068606"/>
                <a:gd name="connsiteY272" fmla="*/ 463552 h 2007655"/>
                <a:gd name="connsiteX273" fmla="*/ 598357 w 2068606"/>
                <a:gd name="connsiteY273" fmla="*/ 412006 h 2007655"/>
                <a:gd name="connsiteX274" fmla="*/ 602561 w 2068606"/>
                <a:gd name="connsiteY274" fmla="*/ 360461 h 2007655"/>
                <a:gd name="connsiteX275" fmla="*/ 606779 w 2068606"/>
                <a:gd name="connsiteY275" fmla="*/ 308915 h 2007655"/>
                <a:gd name="connsiteX276" fmla="*/ 611011 w 2068606"/>
                <a:gd name="connsiteY276" fmla="*/ 257342 h 2007655"/>
                <a:gd name="connsiteX277" fmla="*/ 615202 w 2068606"/>
                <a:gd name="connsiteY277" fmla="*/ 205823 h 2007655"/>
                <a:gd name="connsiteX278" fmla="*/ 619434 w 2068606"/>
                <a:gd name="connsiteY278" fmla="*/ 154361 h 2007655"/>
                <a:gd name="connsiteX279" fmla="*/ 623638 w 2068606"/>
                <a:gd name="connsiteY279" fmla="*/ 102898 h 2007655"/>
                <a:gd name="connsiteX280" fmla="*/ 627870 w 2068606"/>
                <a:gd name="connsiteY280" fmla="*/ 51435 h 2007655"/>
                <a:gd name="connsiteX281" fmla="*/ 632089 w 2068606"/>
                <a:gd name="connsiteY281" fmla="*/ 0 h 2007655"/>
                <a:gd name="connsiteX282" fmla="*/ 638285 w 2068606"/>
                <a:gd name="connsiteY282" fmla="*/ 318 h 2007655"/>
                <a:gd name="connsiteX283" fmla="*/ 665946 w 2068606"/>
                <a:gd name="connsiteY283" fmla="*/ 2448 h 2007655"/>
                <a:gd name="connsiteX284" fmla="*/ 693634 w 2068606"/>
                <a:gd name="connsiteY284" fmla="*/ 4522 h 2007655"/>
                <a:gd name="connsiteX285" fmla="*/ 721294 w 2068606"/>
                <a:gd name="connsiteY285" fmla="*/ 6500 h 2007655"/>
                <a:gd name="connsiteX286" fmla="*/ 749038 w 2068606"/>
                <a:gd name="connsiteY286" fmla="*/ 8423 h 2007655"/>
                <a:gd name="connsiteX287" fmla="*/ 776782 w 2068606"/>
                <a:gd name="connsiteY287" fmla="*/ 10317 h 2007655"/>
                <a:gd name="connsiteX288" fmla="*/ 804540 w 2068606"/>
                <a:gd name="connsiteY288" fmla="*/ 12129 h 2007655"/>
                <a:gd name="connsiteX289" fmla="*/ 832311 w 2068606"/>
                <a:gd name="connsiteY289" fmla="*/ 13858 h 2007655"/>
                <a:gd name="connsiteX290" fmla="*/ 860055 w 2068606"/>
                <a:gd name="connsiteY290" fmla="*/ 15587 h 2007655"/>
                <a:gd name="connsiteX291" fmla="*/ 887812 w 2068606"/>
                <a:gd name="connsiteY291" fmla="*/ 17260 h 2007655"/>
                <a:gd name="connsiteX292" fmla="*/ 915569 w 2068606"/>
                <a:gd name="connsiteY292" fmla="*/ 18823 h 2007655"/>
                <a:gd name="connsiteX293" fmla="*/ 943327 w 2068606"/>
                <a:gd name="connsiteY293" fmla="*/ 20386 h 2007655"/>
                <a:gd name="connsiteX294" fmla="*/ 971085 w 2068606"/>
                <a:gd name="connsiteY294" fmla="*/ 21866 h 2007655"/>
                <a:gd name="connsiteX295" fmla="*/ 998828 w 2068606"/>
                <a:gd name="connsiteY295" fmla="*/ 23249 h 2007655"/>
                <a:gd name="connsiteX296" fmla="*/ 1026586 w 2068606"/>
                <a:gd name="connsiteY296" fmla="*/ 24687 h 2007655"/>
                <a:gd name="connsiteX297" fmla="*/ 1054343 w 2068606"/>
                <a:gd name="connsiteY297" fmla="*/ 26015 h 2007655"/>
                <a:gd name="connsiteX298" fmla="*/ 1082087 w 2068606"/>
                <a:gd name="connsiteY298" fmla="*/ 27232 h 2007655"/>
                <a:gd name="connsiteX299" fmla="*/ 1081174 w 2068606"/>
                <a:gd name="connsiteY299" fmla="*/ 49222 h 2007655"/>
                <a:gd name="connsiteX300" fmla="*/ 1080275 w 2068606"/>
                <a:gd name="connsiteY300" fmla="*/ 71185 h 2007655"/>
                <a:gd name="connsiteX301" fmla="*/ 1079390 w 2068606"/>
                <a:gd name="connsiteY301" fmla="*/ 93147 h 2007655"/>
                <a:gd name="connsiteX302" fmla="*/ 1078478 w 2068606"/>
                <a:gd name="connsiteY302" fmla="*/ 115138 h 2007655"/>
                <a:gd name="connsiteX303" fmla="*/ 1077579 w 2068606"/>
                <a:gd name="connsiteY303" fmla="*/ 137100 h 2007655"/>
                <a:gd name="connsiteX304" fmla="*/ 1076652 w 2068606"/>
                <a:gd name="connsiteY304" fmla="*/ 159063 h 2007655"/>
                <a:gd name="connsiteX305" fmla="*/ 1075781 w 2068606"/>
                <a:gd name="connsiteY305" fmla="*/ 181026 h 2007655"/>
                <a:gd name="connsiteX306" fmla="*/ 1074785 w 2068606"/>
                <a:gd name="connsiteY306" fmla="*/ 203043 h 2007655"/>
                <a:gd name="connsiteX307" fmla="*/ 1073872 w 2068606"/>
                <a:gd name="connsiteY307" fmla="*/ 225006 h 2007655"/>
                <a:gd name="connsiteX308" fmla="*/ 1072987 w 2068606"/>
                <a:gd name="connsiteY308" fmla="*/ 246969 h 2007655"/>
                <a:gd name="connsiteX309" fmla="*/ 1072088 w 2068606"/>
                <a:gd name="connsiteY309" fmla="*/ 268931 h 2007655"/>
                <a:gd name="connsiteX310" fmla="*/ 1071161 w 2068606"/>
                <a:gd name="connsiteY310" fmla="*/ 290894 h 2007655"/>
                <a:gd name="connsiteX311" fmla="*/ 1070276 w 2068606"/>
                <a:gd name="connsiteY311" fmla="*/ 312884 h 2007655"/>
                <a:gd name="connsiteX312" fmla="*/ 1069363 w 2068606"/>
                <a:gd name="connsiteY312" fmla="*/ 334847 h 2007655"/>
                <a:gd name="connsiteX313" fmla="*/ 1068464 w 2068606"/>
                <a:gd name="connsiteY313" fmla="*/ 356837 h 2007655"/>
                <a:gd name="connsiteX314" fmla="*/ 1067551 w 2068606"/>
                <a:gd name="connsiteY314" fmla="*/ 378800 h 2007655"/>
                <a:gd name="connsiteX315" fmla="*/ 1076389 w 2068606"/>
                <a:gd name="connsiteY315" fmla="*/ 381123 h 2007655"/>
                <a:gd name="connsiteX316" fmla="*/ 1087287 w 2068606"/>
                <a:gd name="connsiteY316" fmla="*/ 387637 h 2007655"/>
                <a:gd name="connsiteX317" fmla="*/ 1113980 w 2068606"/>
                <a:gd name="connsiteY317" fmla="*/ 412241 h 2007655"/>
                <a:gd name="connsiteX318" fmla="*/ 1121905 w 2068606"/>
                <a:gd name="connsiteY318" fmla="*/ 417621 h 2007655"/>
                <a:gd name="connsiteX319" fmla="*/ 1136607 w 2068606"/>
                <a:gd name="connsiteY319" fmla="*/ 415215 h 2007655"/>
                <a:gd name="connsiteX320" fmla="*/ 1152290 w 2068606"/>
                <a:gd name="connsiteY320" fmla="*/ 418700 h 2007655"/>
                <a:gd name="connsiteX321" fmla="*/ 1156508 w 2068606"/>
                <a:gd name="connsiteY321" fmla="*/ 418355 h 2007655"/>
                <a:gd name="connsiteX322" fmla="*/ 1159980 w 2068606"/>
                <a:gd name="connsiteY322" fmla="*/ 408438 h 2007655"/>
                <a:gd name="connsiteX323" fmla="*/ 1161542 w 2068606"/>
                <a:gd name="connsiteY323" fmla="*/ 406460 h 2007655"/>
                <a:gd name="connsiteX324" fmla="*/ 1163797 w 2068606"/>
                <a:gd name="connsiteY324" fmla="*/ 406862 h 2007655"/>
                <a:gd name="connsiteX325" fmla="*/ 1177157 w 2068606"/>
                <a:gd name="connsiteY325" fmla="*/ 416377 h 2007655"/>
                <a:gd name="connsiteX326" fmla="*/ 1179743 w 2068606"/>
                <a:gd name="connsiteY326" fmla="*/ 420028 h 2007655"/>
                <a:gd name="connsiteX327" fmla="*/ 1187336 w 2068606"/>
                <a:gd name="connsiteY327" fmla="*/ 433153 h 2007655"/>
                <a:gd name="connsiteX328" fmla="*/ 1188816 w 2068606"/>
                <a:gd name="connsiteY328" fmla="*/ 448421 h 2007655"/>
                <a:gd name="connsiteX329" fmla="*/ 1193186 w 2068606"/>
                <a:gd name="connsiteY329" fmla="*/ 450801 h 2007655"/>
                <a:gd name="connsiteX330" fmla="*/ 1201526 w 2068606"/>
                <a:gd name="connsiteY330" fmla="*/ 452875 h 2007655"/>
                <a:gd name="connsiteX331" fmla="*/ 1221954 w 2068606"/>
                <a:gd name="connsiteY331" fmla="*/ 454465 h 2007655"/>
                <a:gd name="connsiteX332" fmla="*/ 1247623 w 2068606"/>
                <a:gd name="connsiteY332" fmla="*/ 465184 h 2007655"/>
                <a:gd name="connsiteX333" fmla="*/ 1258134 w 2068606"/>
                <a:gd name="connsiteY333" fmla="*/ 466996 h 2007655"/>
                <a:gd name="connsiteX334" fmla="*/ 1276777 w 2068606"/>
                <a:gd name="connsiteY334" fmla="*/ 464866 h 2007655"/>
                <a:gd name="connsiteX335" fmla="*/ 1293968 w 2068606"/>
                <a:gd name="connsiteY335" fmla="*/ 478669 h 2007655"/>
                <a:gd name="connsiteX336" fmla="*/ 1300068 w 2068606"/>
                <a:gd name="connsiteY336" fmla="*/ 480798 h 2007655"/>
                <a:gd name="connsiteX337" fmla="*/ 1305185 w 2068606"/>
                <a:gd name="connsiteY337" fmla="*/ 479070 h 2007655"/>
                <a:gd name="connsiteX338" fmla="*/ 1315350 w 2068606"/>
                <a:gd name="connsiteY338" fmla="*/ 469458 h 2007655"/>
                <a:gd name="connsiteX339" fmla="*/ 1337064 w 2068606"/>
                <a:gd name="connsiteY339" fmla="*/ 471131 h 2007655"/>
                <a:gd name="connsiteX340" fmla="*/ 1354725 w 2068606"/>
                <a:gd name="connsiteY340" fmla="*/ 469803 h 2007655"/>
                <a:gd name="connsiteX341" fmla="*/ 1355887 w 2068606"/>
                <a:gd name="connsiteY341" fmla="*/ 481047 h 2007655"/>
                <a:gd name="connsiteX342" fmla="*/ 1358777 w 2068606"/>
                <a:gd name="connsiteY342" fmla="*/ 489125 h 2007655"/>
                <a:gd name="connsiteX343" fmla="*/ 1373216 w 2068606"/>
                <a:gd name="connsiteY343" fmla="*/ 498059 h 2007655"/>
                <a:gd name="connsiteX344" fmla="*/ 1376591 w 2068606"/>
                <a:gd name="connsiteY344" fmla="*/ 502277 h 2007655"/>
                <a:gd name="connsiteX345" fmla="*/ 1376992 w 2068606"/>
                <a:gd name="connsiteY345" fmla="*/ 515886 h 2007655"/>
                <a:gd name="connsiteX346" fmla="*/ 1380754 w 2068606"/>
                <a:gd name="connsiteY346" fmla="*/ 519454 h 2007655"/>
                <a:gd name="connsiteX347" fmla="*/ 1386673 w 2068606"/>
                <a:gd name="connsiteY347" fmla="*/ 520907 h 2007655"/>
                <a:gd name="connsiteX348" fmla="*/ 1392869 w 2068606"/>
                <a:gd name="connsiteY348" fmla="*/ 520201 h 2007655"/>
                <a:gd name="connsiteX349" fmla="*/ 1400227 w 2068606"/>
                <a:gd name="connsiteY349" fmla="*/ 516066 h 2007655"/>
                <a:gd name="connsiteX350" fmla="*/ 1416325 w 2068606"/>
                <a:gd name="connsiteY350" fmla="*/ 502913 h 2007655"/>
                <a:gd name="connsiteX351" fmla="*/ 1421207 w 2068606"/>
                <a:gd name="connsiteY351" fmla="*/ 499705 h 2007655"/>
                <a:gd name="connsiteX352" fmla="*/ 1424181 w 2068606"/>
                <a:gd name="connsiteY352" fmla="*/ 499456 h 2007655"/>
                <a:gd name="connsiteX353" fmla="*/ 1427085 w 2068606"/>
                <a:gd name="connsiteY353" fmla="*/ 500189 h 2007655"/>
                <a:gd name="connsiteX354" fmla="*/ 1429478 w 2068606"/>
                <a:gd name="connsiteY354" fmla="*/ 503162 h 2007655"/>
                <a:gd name="connsiteX355" fmla="*/ 1434567 w 2068606"/>
                <a:gd name="connsiteY355" fmla="*/ 513507 h 2007655"/>
                <a:gd name="connsiteX356" fmla="*/ 1448287 w 2068606"/>
                <a:gd name="connsiteY356" fmla="*/ 519289 h 2007655"/>
                <a:gd name="connsiteX357" fmla="*/ 1456074 w 2068606"/>
                <a:gd name="connsiteY357" fmla="*/ 528098 h 2007655"/>
                <a:gd name="connsiteX358" fmla="*/ 1460942 w 2068606"/>
                <a:gd name="connsiteY358" fmla="*/ 529551 h 2007655"/>
                <a:gd name="connsiteX359" fmla="*/ 1466336 w 2068606"/>
                <a:gd name="connsiteY359" fmla="*/ 527960 h 2007655"/>
                <a:gd name="connsiteX360" fmla="*/ 1474911 w 2068606"/>
                <a:gd name="connsiteY360" fmla="*/ 522746 h 2007655"/>
                <a:gd name="connsiteX361" fmla="*/ 1481591 w 2068606"/>
                <a:gd name="connsiteY361" fmla="*/ 523092 h 2007655"/>
                <a:gd name="connsiteX362" fmla="*/ 1489281 w 2068606"/>
                <a:gd name="connsiteY362" fmla="*/ 517767 h 2007655"/>
                <a:gd name="connsiteX363" fmla="*/ 1492337 w 2068606"/>
                <a:gd name="connsiteY363" fmla="*/ 519012 h 2007655"/>
                <a:gd name="connsiteX364" fmla="*/ 1493582 w 2068606"/>
                <a:gd name="connsiteY364" fmla="*/ 522815 h 2007655"/>
                <a:gd name="connsiteX365" fmla="*/ 1491175 w 2068606"/>
                <a:gd name="connsiteY365" fmla="*/ 534211 h 2007655"/>
                <a:gd name="connsiteX366" fmla="*/ 1492448 w 2068606"/>
                <a:gd name="connsiteY366" fmla="*/ 538582 h 2007655"/>
                <a:gd name="connsiteX367" fmla="*/ 1495477 w 2068606"/>
                <a:gd name="connsiteY367" fmla="*/ 543713 h 2007655"/>
                <a:gd name="connsiteX368" fmla="*/ 1499612 w 2068606"/>
                <a:gd name="connsiteY368" fmla="*/ 547281 h 2007655"/>
                <a:gd name="connsiteX369" fmla="*/ 1503637 w 2068606"/>
                <a:gd name="connsiteY369" fmla="*/ 547848 h 2007655"/>
                <a:gd name="connsiteX370" fmla="*/ 1506804 w 2068606"/>
                <a:gd name="connsiteY370" fmla="*/ 545041 h 2007655"/>
                <a:gd name="connsiteX371" fmla="*/ 1512765 w 2068606"/>
                <a:gd name="connsiteY371" fmla="*/ 530754 h 2007655"/>
                <a:gd name="connsiteX372" fmla="*/ 1512432 w 2068606"/>
                <a:gd name="connsiteY372" fmla="*/ 525540 h 2007655"/>
                <a:gd name="connsiteX373" fmla="*/ 1518974 w 2068606"/>
                <a:gd name="connsiteY373" fmla="*/ 523811 h 2007655"/>
                <a:gd name="connsiteX374" fmla="*/ 1521934 w 2068606"/>
                <a:gd name="connsiteY374" fmla="*/ 521059 h 2007655"/>
                <a:gd name="connsiteX375" fmla="*/ 1525807 w 2068606"/>
                <a:gd name="connsiteY375" fmla="*/ 510741 h 2007655"/>
                <a:gd name="connsiteX376" fmla="*/ 1532501 w 2068606"/>
                <a:gd name="connsiteY376" fmla="*/ 507961 h 2007655"/>
                <a:gd name="connsiteX377" fmla="*/ 1536055 w 2068606"/>
                <a:gd name="connsiteY377" fmla="*/ 508528 h 2007655"/>
                <a:gd name="connsiteX378" fmla="*/ 1539277 w 2068606"/>
                <a:gd name="connsiteY378" fmla="*/ 511502 h 2007655"/>
                <a:gd name="connsiteX379" fmla="*/ 1545722 w 2068606"/>
                <a:gd name="connsiteY379" fmla="*/ 521017 h 2007655"/>
                <a:gd name="connsiteX380" fmla="*/ 1561240 w 2068606"/>
                <a:gd name="connsiteY380" fmla="*/ 526452 h 2007655"/>
                <a:gd name="connsiteX381" fmla="*/ 1565278 w 2068606"/>
                <a:gd name="connsiteY381" fmla="*/ 526798 h 2007655"/>
                <a:gd name="connsiteX382" fmla="*/ 1569345 w 2068606"/>
                <a:gd name="connsiteY382" fmla="*/ 524821 h 2007655"/>
                <a:gd name="connsiteX383" fmla="*/ 1576343 w 2068606"/>
                <a:gd name="connsiteY383" fmla="*/ 517034 h 2007655"/>
                <a:gd name="connsiteX384" fmla="*/ 1579994 w 2068606"/>
                <a:gd name="connsiteY384" fmla="*/ 516121 h 2007655"/>
                <a:gd name="connsiteX385" fmla="*/ 1582898 w 2068606"/>
                <a:gd name="connsiteY385" fmla="*/ 517200 h 2007655"/>
                <a:gd name="connsiteX386" fmla="*/ 1584530 w 2068606"/>
                <a:gd name="connsiteY386" fmla="*/ 518362 h 2007655"/>
                <a:gd name="connsiteX387" fmla="*/ 1585056 w 2068606"/>
                <a:gd name="connsiteY387" fmla="*/ 527600 h 2007655"/>
                <a:gd name="connsiteX388" fmla="*/ 1600988 w 2068606"/>
                <a:gd name="connsiteY388" fmla="*/ 538195 h 2007655"/>
                <a:gd name="connsiteX389" fmla="*/ 1612703 w 2068606"/>
                <a:gd name="connsiteY389" fmla="*/ 541403 h 2007655"/>
                <a:gd name="connsiteX390" fmla="*/ 1624099 w 2068606"/>
                <a:gd name="connsiteY390" fmla="*/ 552052 h 2007655"/>
                <a:gd name="connsiteX391" fmla="*/ 1627391 w 2068606"/>
                <a:gd name="connsiteY391" fmla="*/ 553297 h 2007655"/>
                <a:gd name="connsiteX392" fmla="*/ 1633006 w 2068606"/>
                <a:gd name="connsiteY392" fmla="*/ 544708 h 2007655"/>
                <a:gd name="connsiteX393" fmla="*/ 1644029 w 2068606"/>
                <a:gd name="connsiteY393" fmla="*/ 541735 h 2007655"/>
                <a:gd name="connsiteX394" fmla="*/ 1654484 w 2068606"/>
                <a:gd name="connsiteY394" fmla="*/ 532980 h 2007655"/>
                <a:gd name="connsiteX395" fmla="*/ 1684870 w 2068606"/>
                <a:gd name="connsiteY395" fmla="*/ 521737 h 2007655"/>
                <a:gd name="connsiteX396" fmla="*/ 1696929 w 2068606"/>
                <a:gd name="connsiteY396" fmla="*/ 525332 h 2007655"/>
                <a:gd name="connsiteX397" fmla="*/ 1709086 w 2068606"/>
                <a:gd name="connsiteY397" fmla="*/ 525056 h 2007655"/>
                <a:gd name="connsiteX398" fmla="*/ 1712226 w 2068606"/>
                <a:gd name="connsiteY398" fmla="*/ 520118 h 2007655"/>
                <a:gd name="connsiteX399" fmla="*/ 1733760 w 2068606"/>
                <a:gd name="connsiteY399" fmla="*/ 512913 h 2007655"/>
                <a:gd name="connsiteX400" fmla="*/ 1738144 w 2068606"/>
                <a:gd name="connsiteY400" fmla="*/ 510216 h 2007655"/>
                <a:gd name="connsiteX401" fmla="*/ 1744119 w 2068606"/>
                <a:gd name="connsiteY401" fmla="*/ 513673 h 2007655"/>
                <a:gd name="connsiteX402" fmla="*/ 1746249 w 2068606"/>
                <a:gd name="connsiteY402" fmla="*/ 518777 h 2007655"/>
                <a:gd name="connsiteX403" fmla="*/ 1749070 w 2068606"/>
                <a:gd name="connsiteY403" fmla="*/ 520907 h 2007655"/>
                <a:gd name="connsiteX404" fmla="*/ 1763855 w 2068606"/>
                <a:gd name="connsiteY404" fmla="*/ 523424 h 2007655"/>
                <a:gd name="connsiteX405" fmla="*/ 1772015 w 2068606"/>
                <a:gd name="connsiteY405" fmla="*/ 523106 h 2007655"/>
                <a:gd name="connsiteX406" fmla="*/ 1786979 w 2068606"/>
                <a:gd name="connsiteY406" fmla="*/ 516301 h 2007655"/>
                <a:gd name="connsiteX407" fmla="*/ 1792746 w 2068606"/>
                <a:gd name="connsiteY407" fmla="*/ 507823 h 2007655"/>
                <a:gd name="connsiteX408" fmla="*/ 1796135 w 2068606"/>
                <a:gd name="connsiteY408" fmla="*/ 507339 h 2007655"/>
                <a:gd name="connsiteX409" fmla="*/ 1806840 w 2068606"/>
                <a:gd name="connsiteY409" fmla="*/ 511391 h 2007655"/>
                <a:gd name="connsiteX410" fmla="*/ 1835275 w 2068606"/>
                <a:gd name="connsiteY410" fmla="*/ 528250 h 2007655"/>
                <a:gd name="connsiteX411" fmla="*/ 1849727 w 2068606"/>
                <a:gd name="connsiteY411" fmla="*/ 541943 h 2007655"/>
                <a:gd name="connsiteX412" fmla="*/ 1865757 w 2068606"/>
                <a:gd name="connsiteY412" fmla="*/ 548456 h 2007655"/>
                <a:gd name="connsiteX413" fmla="*/ 1874539 w 2068606"/>
                <a:gd name="connsiteY413" fmla="*/ 554321 h 2007655"/>
                <a:gd name="connsiteX414" fmla="*/ 1908631 w 2068606"/>
                <a:gd name="connsiteY414" fmla="*/ 562411 h 2007655"/>
                <a:gd name="connsiteX415" fmla="*/ 1831775 w 2068606"/>
                <a:gd name="connsiteY415" fmla="*/ 1396368 h 2007655"/>
                <a:gd name="connsiteX416" fmla="*/ 1823629 w 2068606"/>
                <a:gd name="connsiteY416" fmla="*/ 1398291 h 2007655"/>
                <a:gd name="connsiteX417" fmla="*/ 1858869 w 2068606"/>
                <a:gd name="connsiteY417" fmla="*/ 1369302 h 2007655"/>
                <a:gd name="connsiteX418" fmla="*/ 1866213 w 2068606"/>
                <a:gd name="connsiteY418" fmla="*/ 1359718 h 2007655"/>
                <a:gd name="connsiteX419" fmla="*/ 1875728 w 2068606"/>
                <a:gd name="connsiteY419" fmla="*/ 1360036 h 2007655"/>
                <a:gd name="connsiteX420" fmla="*/ 1860155 w 2068606"/>
                <a:gd name="connsiteY420" fmla="*/ 1376217 h 2007655"/>
                <a:gd name="connsiteX421" fmla="*/ 1831775 w 2068606"/>
                <a:gd name="connsiteY421" fmla="*/ 1396368 h 2007655"/>
                <a:gd name="connsiteX422" fmla="*/ 1548751 w 2068606"/>
                <a:gd name="connsiteY422" fmla="*/ 1581653 h 2007655"/>
                <a:gd name="connsiteX423" fmla="*/ 1542624 w 2068606"/>
                <a:gd name="connsiteY423" fmla="*/ 1582414 h 2007655"/>
                <a:gd name="connsiteX424" fmla="*/ 1550231 w 2068606"/>
                <a:gd name="connsiteY424" fmla="*/ 1572387 h 2007655"/>
                <a:gd name="connsiteX425" fmla="*/ 1562471 w 2068606"/>
                <a:gd name="connsiteY425" fmla="*/ 1567450 h 2007655"/>
                <a:gd name="connsiteX426" fmla="*/ 1589398 w 2068606"/>
                <a:gd name="connsiteY426" fmla="*/ 1548267 h 2007655"/>
                <a:gd name="connsiteX427" fmla="*/ 1600297 w 2068606"/>
                <a:gd name="connsiteY427" fmla="*/ 1547050 h 2007655"/>
                <a:gd name="connsiteX428" fmla="*/ 1606009 w 2068606"/>
                <a:gd name="connsiteY428" fmla="*/ 1540425 h 2007655"/>
                <a:gd name="connsiteX429" fmla="*/ 1608470 w 2068606"/>
                <a:gd name="connsiteY429" fmla="*/ 1539457 h 2007655"/>
                <a:gd name="connsiteX430" fmla="*/ 1606811 w 2068606"/>
                <a:gd name="connsiteY430" fmla="*/ 1547617 h 2007655"/>
                <a:gd name="connsiteX431" fmla="*/ 1585250 w 2068606"/>
                <a:gd name="connsiteY431" fmla="*/ 1559096 h 2007655"/>
                <a:gd name="connsiteX432" fmla="*/ 1548751 w 2068606"/>
                <a:gd name="connsiteY432" fmla="*/ 1581653 h 2007655"/>
                <a:gd name="connsiteX433" fmla="*/ 1506956 w 2068606"/>
                <a:gd name="connsiteY433" fmla="*/ 1627971 h 2007655"/>
                <a:gd name="connsiteX434" fmla="*/ 1503332 w 2068606"/>
                <a:gd name="connsiteY434" fmla="*/ 1628372 h 2007655"/>
                <a:gd name="connsiteX435" fmla="*/ 1511492 w 2068606"/>
                <a:gd name="connsiteY435" fmla="*/ 1613187 h 2007655"/>
                <a:gd name="connsiteX436" fmla="*/ 1513055 w 2068606"/>
                <a:gd name="connsiteY436" fmla="*/ 1607060 h 2007655"/>
                <a:gd name="connsiteX437" fmla="*/ 1526360 w 2068606"/>
                <a:gd name="connsiteY437" fmla="*/ 1587932 h 2007655"/>
                <a:gd name="connsiteX438" fmla="*/ 1533316 w 2068606"/>
                <a:gd name="connsiteY438" fmla="*/ 1585097 h 2007655"/>
                <a:gd name="connsiteX439" fmla="*/ 1536110 w 2068606"/>
                <a:gd name="connsiteY439" fmla="*/ 1593367 h 2007655"/>
                <a:gd name="connsiteX440" fmla="*/ 1522487 w 2068606"/>
                <a:gd name="connsiteY440" fmla="*/ 1606825 h 2007655"/>
                <a:gd name="connsiteX441" fmla="*/ 1506956 w 2068606"/>
                <a:gd name="connsiteY441" fmla="*/ 1627971 h 2007655"/>
                <a:gd name="connsiteX442" fmla="*/ 1449048 w 2068606"/>
                <a:gd name="connsiteY442" fmla="*/ 1739541 h 2007655"/>
                <a:gd name="connsiteX443" fmla="*/ 1443682 w 2068606"/>
                <a:gd name="connsiteY443" fmla="*/ 1750204 h 2007655"/>
                <a:gd name="connsiteX444" fmla="*/ 1445328 w 2068606"/>
                <a:gd name="connsiteY444" fmla="*/ 1734188 h 2007655"/>
                <a:gd name="connsiteX445" fmla="*/ 1459352 w 2068606"/>
                <a:gd name="connsiteY445" fmla="*/ 1698022 h 2007655"/>
                <a:gd name="connsiteX446" fmla="*/ 1487441 w 2068606"/>
                <a:gd name="connsiteY446" fmla="*/ 1650611 h 2007655"/>
                <a:gd name="connsiteX447" fmla="*/ 1499114 w 2068606"/>
                <a:gd name="connsiteY447" fmla="*/ 1642783 h 2007655"/>
                <a:gd name="connsiteX448" fmla="*/ 1466806 w 2068606"/>
                <a:gd name="connsiteY448" fmla="*/ 1694813 h 2007655"/>
                <a:gd name="connsiteX449" fmla="*/ 1449048 w 2068606"/>
                <a:gd name="connsiteY449" fmla="*/ 1739541 h 2007655"/>
                <a:gd name="connsiteX450" fmla="*/ 1476806 w 2068606"/>
                <a:gd name="connsiteY450" fmla="*/ 1953635 h 2007655"/>
                <a:gd name="connsiteX451" fmla="*/ 1474330 w 2068606"/>
                <a:gd name="connsiteY451" fmla="*/ 1962334 h 2007655"/>
                <a:gd name="connsiteX452" fmla="*/ 1460846 w 2068606"/>
                <a:gd name="connsiteY452" fmla="*/ 1921410 h 2007655"/>
                <a:gd name="connsiteX453" fmla="*/ 1439561 w 2068606"/>
                <a:gd name="connsiteY453" fmla="*/ 1829161 h 2007655"/>
                <a:gd name="connsiteX454" fmla="*/ 1439463 w 2068606"/>
                <a:gd name="connsiteY454" fmla="*/ 1776786 h 2007655"/>
                <a:gd name="connsiteX455" fmla="*/ 1443239 w 2068606"/>
                <a:gd name="connsiteY455" fmla="*/ 1758875 h 2007655"/>
                <a:gd name="connsiteX456" fmla="*/ 1447983 w 2068606"/>
                <a:gd name="connsiteY456" fmla="*/ 1832895 h 2007655"/>
                <a:gd name="connsiteX457" fmla="*/ 1471771 w 2068606"/>
                <a:gd name="connsiteY457" fmla="*/ 1927219 h 2007655"/>
                <a:gd name="connsiteX458" fmla="*/ 1476806 w 2068606"/>
                <a:gd name="connsiteY458" fmla="*/ 1953635 h 200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</a:cxnLst>
              <a:rect l="l" t="t" r="r" b="b"/>
              <a:pathLst>
                <a:path w="2068606" h="2007655">
                  <a:moveTo>
                    <a:pt x="1908631" y="562411"/>
                  </a:moveTo>
                  <a:lnTo>
                    <a:pt x="1916777" y="571277"/>
                  </a:lnTo>
                  <a:lnTo>
                    <a:pt x="1923332" y="573766"/>
                  </a:lnTo>
                  <a:lnTo>
                    <a:pt x="1925241" y="577334"/>
                  </a:lnTo>
                  <a:lnTo>
                    <a:pt x="1928395" y="578206"/>
                  </a:lnTo>
                  <a:lnTo>
                    <a:pt x="1932239" y="577418"/>
                  </a:lnTo>
                  <a:lnTo>
                    <a:pt x="1938020" y="573172"/>
                  </a:lnTo>
                  <a:lnTo>
                    <a:pt x="1946706" y="574167"/>
                  </a:lnTo>
                  <a:lnTo>
                    <a:pt x="1953912" y="572604"/>
                  </a:lnTo>
                  <a:lnTo>
                    <a:pt x="1968143" y="574416"/>
                  </a:lnTo>
                  <a:lnTo>
                    <a:pt x="1976206" y="578469"/>
                  </a:lnTo>
                  <a:lnTo>
                    <a:pt x="1976939" y="603432"/>
                  </a:lnTo>
                  <a:lnTo>
                    <a:pt x="1977699" y="628424"/>
                  </a:lnTo>
                  <a:lnTo>
                    <a:pt x="1978433" y="653498"/>
                  </a:lnTo>
                  <a:lnTo>
                    <a:pt x="1979166" y="678517"/>
                  </a:lnTo>
                  <a:lnTo>
                    <a:pt x="1979677" y="701904"/>
                  </a:lnTo>
                  <a:lnTo>
                    <a:pt x="1980161" y="725264"/>
                  </a:lnTo>
                  <a:lnTo>
                    <a:pt x="1980659" y="748610"/>
                  </a:lnTo>
                  <a:lnTo>
                    <a:pt x="1981157" y="771997"/>
                  </a:lnTo>
                  <a:lnTo>
                    <a:pt x="1981655" y="795384"/>
                  </a:lnTo>
                  <a:lnTo>
                    <a:pt x="1982139" y="818743"/>
                  </a:lnTo>
                  <a:lnTo>
                    <a:pt x="1982623" y="842103"/>
                  </a:lnTo>
                  <a:lnTo>
                    <a:pt x="1983121" y="865462"/>
                  </a:lnTo>
                  <a:lnTo>
                    <a:pt x="2005429" y="887508"/>
                  </a:lnTo>
                  <a:lnTo>
                    <a:pt x="2015180" y="902791"/>
                  </a:lnTo>
                  <a:lnTo>
                    <a:pt x="2018333" y="910646"/>
                  </a:lnTo>
                  <a:lnTo>
                    <a:pt x="2019868" y="937629"/>
                  </a:lnTo>
                  <a:lnTo>
                    <a:pt x="2022192" y="944088"/>
                  </a:lnTo>
                  <a:lnTo>
                    <a:pt x="2033436" y="953976"/>
                  </a:lnTo>
                  <a:lnTo>
                    <a:pt x="2033837" y="960671"/>
                  </a:lnTo>
                  <a:lnTo>
                    <a:pt x="2045800" y="979936"/>
                  </a:lnTo>
                  <a:lnTo>
                    <a:pt x="2045717" y="989092"/>
                  </a:lnTo>
                  <a:lnTo>
                    <a:pt x="2057210" y="1009644"/>
                  </a:lnTo>
                  <a:lnTo>
                    <a:pt x="2063572" y="1014941"/>
                  </a:lnTo>
                  <a:lnTo>
                    <a:pt x="2064983" y="1029061"/>
                  </a:lnTo>
                  <a:lnTo>
                    <a:pt x="2068607" y="1039725"/>
                  </a:lnTo>
                  <a:lnTo>
                    <a:pt x="2063724" y="1047483"/>
                  </a:lnTo>
                  <a:lnTo>
                    <a:pt x="2066145" y="1057967"/>
                  </a:lnTo>
                  <a:lnTo>
                    <a:pt x="2063323" y="1067911"/>
                  </a:lnTo>
                  <a:lnTo>
                    <a:pt x="2061982" y="1081036"/>
                  </a:lnTo>
                  <a:lnTo>
                    <a:pt x="2055219" y="1101491"/>
                  </a:lnTo>
                  <a:lnTo>
                    <a:pt x="2049037" y="1111587"/>
                  </a:lnTo>
                  <a:lnTo>
                    <a:pt x="2040683" y="1130770"/>
                  </a:lnTo>
                  <a:lnTo>
                    <a:pt x="2041859" y="1146551"/>
                  </a:lnTo>
                  <a:lnTo>
                    <a:pt x="2037239" y="1163894"/>
                  </a:lnTo>
                  <a:lnTo>
                    <a:pt x="2036811" y="1170491"/>
                  </a:lnTo>
                  <a:lnTo>
                    <a:pt x="2041859" y="1181804"/>
                  </a:lnTo>
                  <a:lnTo>
                    <a:pt x="2044334" y="1213268"/>
                  </a:lnTo>
                  <a:lnTo>
                    <a:pt x="2041859" y="1219934"/>
                  </a:lnTo>
                  <a:lnTo>
                    <a:pt x="2031528" y="1238702"/>
                  </a:lnTo>
                  <a:lnTo>
                    <a:pt x="2023838" y="1238425"/>
                  </a:lnTo>
                  <a:lnTo>
                    <a:pt x="2007656" y="1269406"/>
                  </a:lnTo>
                  <a:lnTo>
                    <a:pt x="2017711" y="1286347"/>
                  </a:lnTo>
                  <a:lnTo>
                    <a:pt x="2017254" y="1292530"/>
                  </a:lnTo>
                  <a:lnTo>
                    <a:pt x="1983370" y="1296831"/>
                  </a:lnTo>
                  <a:lnTo>
                    <a:pt x="1906985" y="1332762"/>
                  </a:lnTo>
                  <a:lnTo>
                    <a:pt x="1877181" y="1351834"/>
                  </a:lnTo>
                  <a:lnTo>
                    <a:pt x="1878647" y="1345569"/>
                  </a:lnTo>
                  <a:lnTo>
                    <a:pt x="1914675" y="1320882"/>
                  </a:lnTo>
                  <a:lnTo>
                    <a:pt x="1901771" y="1317397"/>
                  </a:lnTo>
                  <a:lnTo>
                    <a:pt x="1881219" y="1323773"/>
                  </a:lnTo>
                  <a:lnTo>
                    <a:pt x="1873778" y="1321532"/>
                  </a:lnTo>
                  <a:lnTo>
                    <a:pt x="1882284" y="1301464"/>
                  </a:lnTo>
                  <a:lnTo>
                    <a:pt x="1879227" y="1283886"/>
                  </a:lnTo>
                  <a:lnTo>
                    <a:pt x="1864595" y="1283637"/>
                  </a:lnTo>
                  <a:lnTo>
                    <a:pt x="1855453" y="1297744"/>
                  </a:lnTo>
                  <a:lnTo>
                    <a:pt x="1848911" y="1297260"/>
                  </a:lnTo>
                  <a:lnTo>
                    <a:pt x="1840309" y="1291313"/>
                  </a:lnTo>
                  <a:lnTo>
                    <a:pt x="1833781" y="1293318"/>
                  </a:lnTo>
                  <a:lnTo>
                    <a:pt x="1838981" y="1325114"/>
                  </a:lnTo>
                  <a:lnTo>
                    <a:pt x="1848413" y="1338087"/>
                  </a:lnTo>
                  <a:lnTo>
                    <a:pt x="1856338" y="1354669"/>
                  </a:lnTo>
                  <a:lnTo>
                    <a:pt x="1835344" y="1375609"/>
                  </a:lnTo>
                  <a:lnTo>
                    <a:pt x="1815884" y="1392841"/>
                  </a:lnTo>
                  <a:lnTo>
                    <a:pt x="1813879" y="1409341"/>
                  </a:lnTo>
                  <a:lnTo>
                    <a:pt x="1794212" y="1430999"/>
                  </a:lnTo>
                  <a:lnTo>
                    <a:pt x="1775610" y="1443295"/>
                  </a:lnTo>
                  <a:lnTo>
                    <a:pt x="1731851" y="1472145"/>
                  </a:lnTo>
                  <a:lnTo>
                    <a:pt x="1719307" y="1478299"/>
                  </a:lnTo>
                  <a:lnTo>
                    <a:pt x="1699474" y="1491728"/>
                  </a:lnTo>
                  <a:lnTo>
                    <a:pt x="1672049" y="1501700"/>
                  </a:lnTo>
                  <a:lnTo>
                    <a:pt x="1645716" y="1517480"/>
                  </a:lnTo>
                  <a:lnTo>
                    <a:pt x="1636809" y="1519887"/>
                  </a:lnTo>
                  <a:lnTo>
                    <a:pt x="1653640" y="1506485"/>
                  </a:lnTo>
                  <a:lnTo>
                    <a:pt x="1673543" y="1493277"/>
                  </a:lnTo>
                  <a:lnTo>
                    <a:pt x="1656448" y="1495089"/>
                  </a:lnTo>
                  <a:lnTo>
                    <a:pt x="1630115" y="1488907"/>
                  </a:lnTo>
                  <a:lnTo>
                    <a:pt x="1613989" y="1488478"/>
                  </a:lnTo>
                  <a:lnTo>
                    <a:pt x="1613823" y="1493291"/>
                  </a:lnTo>
                  <a:lnTo>
                    <a:pt x="1601528" y="1500040"/>
                  </a:lnTo>
                  <a:lnTo>
                    <a:pt x="1588887" y="1490013"/>
                  </a:lnTo>
                  <a:lnTo>
                    <a:pt x="1583438" y="1483209"/>
                  </a:lnTo>
                  <a:lnTo>
                    <a:pt x="1580851" y="1477345"/>
                  </a:lnTo>
                  <a:lnTo>
                    <a:pt x="1575471" y="1475934"/>
                  </a:lnTo>
                  <a:lnTo>
                    <a:pt x="1570271" y="1478576"/>
                  </a:lnTo>
                  <a:lnTo>
                    <a:pt x="1588956" y="1519721"/>
                  </a:lnTo>
                  <a:lnTo>
                    <a:pt x="1597033" y="1521533"/>
                  </a:lnTo>
                  <a:lnTo>
                    <a:pt x="1605981" y="1525640"/>
                  </a:lnTo>
                  <a:lnTo>
                    <a:pt x="1594723" y="1535156"/>
                  </a:lnTo>
                  <a:lnTo>
                    <a:pt x="1582691" y="1542361"/>
                  </a:lnTo>
                  <a:lnTo>
                    <a:pt x="1563771" y="1547064"/>
                  </a:lnTo>
                  <a:lnTo>
                    <a:pt x="1547921" y="1531933"/>
                  </a:lnTo>
                  <a:lnTo>
                    <a:pt x="1544284" y="1550674"/>
                  </a:lnTo>
                  <a:lnTo>
                    <a:pt x="1542057" y="1569441"/>
                  </a:lnTo>
                  <a:lnTo>
                    <a:pt x="1536580" y="1574199"/>
                  </a:lnTo>
                  <a:lnTo>
                    <a:pt x="1527909" y="1581003"/>
                  </a:lnTo>
                  <a:lnTo>
                    <a:pt x="1523275" y="1575762"/>
                  </a:lnTo>
                  <a:lnTo>
                    <a:pt x="1521160" y="1568528"/>
                  </a:lnTo>
                  <a:lnTo>
                    <a:pt x="1515628" y="1574987"/>
                  </a:lnTo>
                  <a:lnTo>
                    <a:pt x="1507509" y="1579745"/>
                  </a:lnTo>
                  <a:lnTo>
                    <a:pt x="1494232" y="1580616"/>
                  </a:lnTo>
                  <a:lnTo>
                    <a:pt x="1484205" y="1583078"/>
                  </a:lnTo>
                  <a:lnTo>
                    <a:pt x="1484412" y="1590837"/>
                  </a:lnTo>
                  <a:lnTo>
                    <a:pt x="1486611" y="1598664"/>
                  </a:lnTo>
                  <a:lnTo>
                    <a:pt x="1504383" y="1592745"/>
                  </a:lnTo>
                  <a:lnTo>
                    <a:pt x="1497772" y="1612702"/>
                  </a:lnTo>
                  <a:lnTo>
                    <a:pt x="1481273" y="1632369"/>
                  </a:lnTo>
                  <a:lnTo>
                    <a:pt x="1467885" y="1636850"/>
                  </a:lnTo>
                  <a:lnTo>
                    <a:pt x="1447554" y="1633614"/>
                  </a:lnTo>
                  <a:lnTo>
                    <a:pt x="1442492" y="1635509"/>
                  </a:lnTo>
                  <a:lnTo>
                    <a:pt x="1437956" y="1639561"/>
                  </a:lnTo>
                  <a:lnTo>
                    <a:pt x="1461191" y="1671025"/>
                  </a:lnTo>
                  <a:lnTo>
                    <a:pt x="1445245" y="1717703"/>
                  </a:lnTo>
                  <a:lnTo>
                    <a:pt x="1435162" y="1734534"/>
                  </a:lnTo>
                  <a:lnTo>
                    <a:pt x="1428330" y="1736608"/>
                  </a:lnTo>
                  <a:lnTo>
                    <a:pt x="1420972" y="1736927"/>
                  </a:lnTo>
                  <a:lnTo>
                    <a:pt x="1394819" y="1721312"/>
                  </a:lnTo>
                  <a:lnTo>
                    <a:pt x="1380671" y="1709349"/>
                  </a:lnTo>
                  <a:lnTo>
                    <a:pt x="1392731" y="1741380"/>
                  </a:lnTo>
                  <a:lnTo>
                    <a:pt x="1427196" y="1751296"/>
                  </a:lnTo>
                  <a:lnTo>
                    <a:pt x="1428745" y="1763343"/>
                  </a:lnTo>
                  <a:lnTo>
                    <a:pt x="1428413" y="1773660"/>
                  </a:lnTo>
                  <a:lnTo>
                    <a:pt x="1421374" y="1785651"/>
                  </a:lnTo>
                  <a:lnTo>
                    <a:pt x="1414680" y="1801584"/>
                  </a:lnTo>
                  <a:lnTo>
                    <a:pt x="1419257" y="1812828"/>
                  </a:lnTo>
                  <a:lnTo>
                    <a:pt x="1424264" y="1840599"/>
                  </a:lnTo>
                  <a:lnTo>
                    <a:pt x="1428745" y="1853406"/>
                  </a:lnTo>
                  <a:lnTo>
                    <a:pt x="1433254" y="1892034"/>
                  </a:lnTo>
                  <a:lnTo>
                    <a:pt x="1438551" y="1908921"/>
                  </a:lnTo>
                  <a:lnTo>
                    <a:pt x="1469517" y="1970992"/>
                  </a:lnTo>
                  <a:lnTo>
                    <a:pt x="1480263" y="1971642"/>
                  </a:lnTo>
                  <a:lnTo>
                    <a:pt x="1481923" y="1978336"/>
                  </a:lnTo>
                  <a:lnTo>
                    <a:pt x="1480761" y="1991143"/>
                  </a:lnTo>
                  <a:lnTo>
                    <a:pt x="1457706" y="1994517"/>
                  </a:lnTo>
                  <a:lnTo>
                    <a:pt x="1447983" y="2000049"/>
                  </a:lnTo>
                  <a:lnTo>
                    <a:pt x="1445978" y="2005014"/>
                  </a:lnTo>
                  <a:lnTo>
                    <a:pt x="1444512" y="2007656"/>
                  </a:lnTo>
                  <a:lnTo>
                    <a:pt x="1441524" y="2007338"/>
                  </a:lnTo>
                  <a:lnTo>
                    <a:pt x="1430626" y="2003590"/>
                  </a:lnTo>
                  <a:lnTo>
                    <a:pt x="1405925" y="1985707"/>
                  </a:lnTo>
                  <a:lnTo>
                    <a:pt x="1369828" y="1974117"/>
                  </a:lnTo>
                  <a:lnTo>
                    <a:pt x="1322279" y="1968931"/>
                  </a:lnTo>
                  <a:lnTo>
                    <a:pt x="1289902" y="1959346"/>
                  </a:lnTo>
                  <a:lnTo>
                    <a:pt x="1272808" y="1945544"/>
                  </a:lnTo>
                  <a:lnTo>
                    <a:pt x="1254801" y="1937149"/>
                  </a:lnTo>
                  <a:lnTo>
                    <a:pt x="1235867" y="1934092"/>
                  </a:lnTo>
                  <a:lnTo>
                    <a:pt x="1220363" y="1926389"/>
                  </a:lnTo>
                  <a:lnTo>
                    <a:pt x="1208206" y="1914011"/>
                  </a:lnTo>
                  <a:lnTo>
                    <a:pt x="1190199" y="1905740"/>
                  </a:lnTo>
                  <a:lnTo>
                    <a:pt x="1166328" y="1901605"/>
                  </a:lnTo>
                  <a:lnTo>
                    <a:pt x="1151045" y="1892089"/>
                  </a:lnTo>
                  <a:lnTo>
                    <a:pt x="1140991" y="1869809"/>
                  </a:lnTo>
                  <a:lnTo>
                    <a:pt x="1140991" y="1869463"/>
                  </a:lnTo>
                  <a:lnTo>
                    <a:pt x="1132568" y="1832453"/>
                  </a:lnTo>
                  <a:lnTo>
                    <a:pt x="1121241" y="1809094"/>
                  </a:lnTo>
                  <a:lnTo>
                    <a:pt x="1098697" y="1779815"/>
                  </a:lnTo>
                  <a:lnTo>
                    <a:pt x="1096623" y="1775984"/>
                  </a:lnTo>
                  <a:lnTo>
                    <a:pt x="1096623" y="1775984"/>
                  </a:lnTo>
                  <a:lnTo>
                    <a:pt x="1096623" y="1771281"/>
                  </a:lnTo>
                  <a:lnTo>
                    <a:pt x="1100205" y="1754837"/>
                  </a:lnTo>
                  <a:lnTo>
                    <a:pt x="1098130" y="1742874"/>
                  </a:lnTo>
                  <a:lnTo>
                    <a:pt x="1091035" y="1732874"/>
                  </a:lnTo>
                  <a:lnTo>
                    <a:pt x="1089694" y="1722557"/>
                  </a:lnTo>
                  <a:lnTo>
                    <a:pt x="1094147" y="1711908"/>
                  </a:lnTo>
                  <a:lnTo>
                    <a:pt x="1094880" y="1698935"/>
                  </a:lnTo>
                  <a:lnTo>
                    <a:pt x="1092018" y="1683652"/>
                  </a:lnTo>
                  <a:lnTo>
                    <a:pt x="1077634" y="1666710"/>
                  </a:lnTo>
                  <a:lnTo>
                    <a:pt x="1051978" y="1648122"/>
                  </a:lnTo>
                  <a:lnTo>
                    <a:pt x="1030569" y="1621623"/>
                  </a:lnTo>
                  <a:lnTo>
                    <a:pt x="1013571" y="1587185"/>
                  </a:lnTo>
                  <a:lnTo>
                    <a:pt x="996394" y="1563065"/>
                  </a:lnTo>
                  <a:lnTo>
                    <a:pt x="978954" y="1549290"/>
                  </a:lnTo>
                  <a:lnTo>
                    <a:pt x="967392" y="1532846"/>
                  </a:lnTo>
                  <a:lnTo>
                    <a:pt x="961694" y="1513829"/>
                  </a:lnTo>
                  <a:lnTo>
                    <a:pt x="960283" y="1502945"/>
                  </a:lnTo>
                  <a:lnTo>
                    <a:pt x="963077" y="1500027"/>
                  </a:lnTo>
                  <a:lnTo>
                    <a:pt x="952995" y="1478742"/>
                  </a:lnTo>
                  <a:lnTo>
                    <a:pt x="930202" y="1439007"/>
                  </a:lnTo>
                  <a:lnTo>
                    <a:pt x="917492" y="1410185"/>
                  </a:lnTo>
                  <a:lnTo>
                    <a:pt x="914754" y="1392274"/>
                  </a:lnTo>
                  <a:lnTo>
                    <a:pt x="900232" y="1370284"/>
                  </a:lnTo>
                  <a:lnTo>
                    <a:pt x="873954" y="1344269"/>
                  </a:lnTo>
                  <a:lnTo>
                    <a:pt x="859833" y="1327521"/>
                  </a:lnTo>
                  <a:lnTo>
                    <a:pt x="856763" y="1316276"/>
                  </a:lnTo>
                  <a:lnTo>
                    <a:pt x="856694" y="1316276"/>
                  </a:lnTo>
                  <a:lnTo>
                    <a:pt x="815645" y="1281645"/>
                  </a:lnTo>
                  <a:lnTo>
                    <a:pt x="804401" y="1260844"/>
                  </a:lnTo>
                  <a:lnTo>
                    <a:pt x="795066" y="1253874"/>
                  </a:lnTo>
                  <a:lnTo>
                    <a:pt x="783919" y="1253874"/>
                  </a:lnTo>
                  <a:lnTo>
                    <a:pt x="778317" y="1251606"/>
                  </a:lnTo>
                  <a:lnTo>
                    <a:pt x="778317" y="1247042"/>
                  </a:lnTo>
                  <a:lnTo>
                    <a:pt x="774666" y="1246641"/>
                  </a:lnTo>
                  <a:lnTo>
                    <a:pt x="767474" y="1250347"/>
                  </a:lnTo>
                  <a:lnTo>
                    <a:pt x="744682" y="1249808"/>
                  </a:lnTo>
                  <a:lnTo>
                    <a:pt x="706289" y="1244815"/>
                  </a:lnTo>
                  <a:lnTo>
                    <a:pt x="678863" y="1237471"/>
                  </a:lnTo>
                  <a:lnTo>
                    <a:pt x="662350" y="1227831"/>
                  </a:lnTo>
                  <a:lnTo>
                    <a:pt x="650289" y="1228150"/>
                  </a:lnTo>
                  <a:lnTo>
                    <a:pt x="642683" y="1238467"/>
                  </a:lnTo>
                  <a:lnTo>
                    <a:pt x="627566" y="1244414"/>
                  </a:lnTo>
                  <a:lnTo>
                    <a:pt x="604940" y="1245894"/>
                  </a:lnTo>
                  <a:lnTo>
                    <a:pt x="584208" y="1264592"/>
                  </a:lnTo>
                  <a:lnTo>
                    <a:pt x="565288" y="1300413"/>
                  </a:lnTo>
                  <a:lnTo>
                    <a:pt x="556382" y="1323731"/>
                  </a:lnTo>
                  <a:lnTo>
                    <a:pt x="557529" y="1334477"/>
                  </a:lnTo>
                  <a:lnTo>
                    <a:pt x="552647" y="1341821"/>
                  </a:lnTo>
                  <a:lnTo>
                    <a:pt x="541735" y="1345846"/>
                  </a:lnTo>
                  <a:lnTo>
                    <a:pt x="530173" y="1355845"/>
                  </a:lnTo>
                  <a:lnTo>
                    <a:pt x="517961" y="1371695"/>
                  </a:lnTo>
                  <a:lnTo>
                    <a:pt x="504573" y="1378831"/>
                  </a:lnTo>
                  <a:lnTo>
                    <a:pt x="490023" y="1377075"/>
                  </a:lnTo>
                  <a:lnTo>
                    <a:pt x="464188" y="1361972"/>
                  </a:lnTo>
                  <a:lnTo>
                    <a:pt x="427095" y="1333468"/>
                  </a:lnTo>
                  <a:lnTo>
                    <a:pt x="397775" y="1315211"/>
                  </a:lnTo>
                  <a:lnTo>
                    <a:pt x="376047" y="1307384"/>
                  </a:lnTo>
                  <a:lnTo>
                    <a:pt x="357487" y="1294010"/>
                  </a:lnTo>
                  <a:lnTo>
                    <a:pt x="342038" y="1275076"/>
                  </a:lnTo>
                  <a:lnTo>
                    <a:pt x="327420" y="1262103"/>
                  </a:lnTo>
                  <a:lnTo>
                    <a:pt x="313617" y="1254967"/>
                  </a:lnTo>
                  <a:lnTo>
                    <a:pt x="298749" y="1234276"/>
                  </a:lnTo>
                  <a:lnTo>
                    <a:pt x="282720" y="1199811"/>
                  </a:lnTo>
                  <a:lnTo>
                    <a:pt x="275639" y="1173713"/>
                  </a:lnTo>
                  <a:lnTo>
                    <a:pt x="278184" y="1147214"/>
                  </a:lnTo>
                  <a:lnTo>
                    <a:pt x="259015" y="1086997"/>
                  </a:lnTo>
                  <a:lnTo>
                    <a:pt x="248366" y="1060719"/>
                  </a:lnTo>
                  <a:lnTo>
                    <a:pt x="239777" y="1048244"/>
                  </a:lnTo>
                  <a:lnTo>
                    <a:pt x="222102" y="1032630"/>
                  </a:lnTo>
                  <a:lnTo>
                    <a:pt x="195423" y="1013806"/>
                  </a:lnTo>
                  <a:lnTo>
                    <a:pt x="160902" y="977986"/>
                  </a:lnTo>
                  <a:lnTo>
                    <a:pt x="118692" y="925043"/>
                  </a:lnTo>
                  <a:lnTo>
                    <a:pt x="88459" y="892570"/>
                  </a:lnTo>
                  <a:lnTo>
                    <a:pt x="70037" y="880607"/>
                  </a:lnTo>
                  <a:lnTo>
                    <a:pt x="55003" y="861424"/>
                  </a:lnTo>
                  <a:lnTo>
                    <a:pt x="43427" y="835091"/>
                  </a:lnTo>
                  <a:lnTo>
                    <a:pt x="31298" y="817831"/>
                  </a:lnTo>
                  <a:lnTo>
                    <a:pt x="29887" y="816918"/>
                  </a:lnTo>
                  <a:lnTo>
                    <a:pt x="12046" y="805355"/>
                  </a:lnTo>
                  <a:lnTo>
                    <a:pt x="12046" y="805355"/>
                  </a:lnTo>
                  <a:lnTo>
                    <a:pt x="0" y="770185"/>
                  </a:lnTo>
                  <a:lnTo>
                    <a:pt x="968" y="770268"/>
                  </a:lnTo>
                  <a:lnTo>
                    <a:pt x="36069" y="774320"/>
                  </a:lnTo>
                  <a:lnTo>
                    <a:pt x="71268" y="778345"/>
                  </a:lnTo>
                  <a:lnTo>
                    <a:pt x="106452" y="782231"/>
                  </a:lnTo>
                  <a:lnTo>
                    <a:pt x="141637" y="786034"/>
                  </a:lnTo>
                  <a:lnTo>
                    <a:pt x="176807" y="789741"/>
                  </a:lnTo>
                  <a:lnTo>
                    <a:pt x="212005" y="793392"/>
                  </a:lnTo>
                  <a:lnTo>
                    <a:pt x="247190" y="796961"/>
                  </a:lnTo>
                  <a:lnTo>
                    <a:pt x="282388" y="800418"/>
                  </a:lnTo>
                  <a:lnTo>
                    <a:pt x="317559" y="803820"/>
                  </a:lnTo>
                  <a:lnTo>
                    <a:pt x="352743" y="807084"/>
                  </a:lnTo>
                  <a:lnTo>
                    <a:pt x="388011" y="810293"/>
                  </a:lnTo>
                  <a:lnTo>
                    <a:pt x="423278" y="813460"/>
                  </a:lnTo>
                  <a:lnTo>
                    <a:pt x="458559" y="816517"/>
                  </a:lnTo>
                  <a:lnTo>
                    <a:pt x="493827" y="819490"/>
                  </a:lnTo>
                  <a:lnTo>
                    <a:pt x="529094" y="822408"/>
                  </a:lnTo>
                  <a:lnTo>
                    <a:pt x="564376" y="825105"/>
                  </a:lnTo>
                  <a:lnTo>
                    <a:pt x="568663" y="773407"/>
                  </a:lnTo>
                  <a:lnTo>
                    <a:pt x="572881" y="721709"/>
                  </a:lnTo>
                  <a:lnTo>
                    <a:pt x="577182" y="670039"/>
                  </a:lnTo>
                  <a:lnTo>
                    <a:pt x="581414" y="618397"/>
                  </a:lnTo>
                  <a:lnTo>
                    <a:pt x="585702" y="566782"/>
                  </a:lnTo>
                  <a:lnTo>
                    <a:pt x="589906" y="515167"/>
                  </a:lnTo>
                  <a:lnTo>
                    <a:pt x="594138" y="463552"/>
                  </a:lnTo>
                  <a:lnTo>
                    <a:pt x="598357" y="412006"/>
                  </a:lnTo>
                  <a:lnTo>
                    <a:pt x="602561" y="360461"/>
                  </a:lnTo>
                  <a:lnTo>
                    <a:pt x="606779" y="308915"/>
                  </a:lnTo>
                  <a:lnTo>
                    <a:pt x="611011" y="257342"/>
                  </a:lnTo>
                  <a:lnTo>
                    <a:pt x="615202" y="205823"/>
                  </a:lnTo>
                  <a:lnTo>
                    <a:pt x="619434" y="154361"/>
                  </a:lnTo>
                  <a:lnTo>
                    <a:pt x="623638" y="102898"/>
                  </a:lnTo>
                  <a:lnTo>
                    <a:pt x="627870" y="51435"/>
                  </a:lnTo>
                  <a:lnTo>
                    <a:pt x="632089" y="0"/>
                  </a:lnTo>
                  <a:lnTo>
                    <a:pt x="638285" y="318"/>
                  </a:lnTo>
                  <a:lnTo>
                    <a:pt x="665946" y="2448"/>
                  </a:lnTo>
                  <a:lnTo>
                    <a:pt x="693634" y="4522"/>
                  </a:lnTo>
                  <a:lnTo>
                    <a:pt x="721294" y="6500"/>
                  </a:lnTo>
                  <a:lnTo>
                    <a:pt x="749038" y="8423"/>
                  </a:lnTo>
                  <a:lnTo>
                    <a:pt x="776782" y="10317"/>
                  </a:lnTo>
                  <a:lnTo>
                    <a:pt x="804540" y="12129"/>
                  </a:lnTo>
                  <a:lnTo>
                    <a:pt x="832311" y="13858"/>
                  </a:lnTo>
                  <a:lnTo>
                    <a:pt x="860055" y="15587"/>
                  </a:lnTo>
                  <a:lnTo>
                    <a:pt x="887812" y="17260"/>
                  </a:lnTo>
                  <a:lnTo>
                    <a:pt x="915569" y="18823"/>
                  </a:lnTo>
                  <a:lnTo>
                    <a:pt x="943327" y="20386"/>
                  </a:lnTo>
                  <a:lnTo>
                    <a:pt x="971085" y="21866"/>
                  </a:lnTo>
                  <a:lnTo>
                    <a:pt x="998828" y="23249"/>
                  </a:lnTo>
                  <a:lnTo>
                    <a:pt x="1026586" y="24687"/>
                  </a:lnTo>
                  <a:lnTo>
                    <a:pt x="1054343" y="26015"/>
                  </a:lnTo>
                  <a:lnTo>
                    <a:pt x="1082087" y="27232"/>
                  </a:lnTo>
                  <a:lnTo>
                    <a:pt x="1081174" y="49222"/>
                  </a:lnTo>
                  <a:lnTo>
                    <a:pt x="1080275" y="71185"/>
                  </a:lnTo>
                  <a:lnTo>
                    <a:pt x="1079390" y="93147"/>
                  </a:lnTo>
                  <a:lnTo>
                    <a:pt x="1078478" y="115138"/>
                  </a:lnTo>
                  <a:lnTo>
                    <a:pt x="1077579" y="137100"/>
                  </a:lnTo>
                  <a:lnTo>
                    <a:pt x="1076652" y="159063"/>
                  </a:lnTo>
                  <a:lnTo>
                    <a:pt x="1075781" y="181026"/>
                  </a:lnTo>
                  <a:lnTo>
                    <a:pt x="1074785" y="203043"/>
                  </a:lnTo>
                  <a:lnTo>
                    <a:pt x="1073872" y="225006"/>
                  </a:lnTo>
                  <a:lnTo>
                    <a:pt x="1072987" y="246969"/>
                  </a:lnTo>
                  <a:lnTo>
                    <a:pt x="1072088" y="268931"/>
                  </a:lnTo>
                  <a:lnTo>
                    <a:pt x="1071161" y="290894"/>
                  </a:lnTo>
                  <a:lnTo>
                    <a:pt x="1070276" y="312884"/>
                  </a:lnTo>
                  <a:lnTo>
                    <a:pt x="1069363" y="334847"/>
                  </a:lnTo>
                  <a:lnTo>
                    <a:pt x="1068464" y="356837"/>
                  </a:lnTo>
                  <a:lnTo>
                    <a:pt x="1067551" y="378800"/>
                  </a:lnTo>
                  <a:lnTo>
                    <a:pt x="1076389" y="381123"/>
                  </a:lnTo>
                  <a:lnTo>
                    <a:pt x="1087287" y="387637"/>
                  </a:lnTo>
                  <a:lnTo>
                    <a:pt x="1113980" y="412241"/>
                  </a:lnTo>
                  <a:lnTo>
                    <a:pt x="1121905" y="417621"/>
                  </a:lnTo>
                  <a:lnTo>
                    <a:pt x="1136607" y="415215"/>
                  </a:lnTo>
                  <a:lnTo>
                    <a:pt x="1152290" y="418700"/>
                  </a:lnTo>
                  <a:lnTo>
                    <a:pt x="1156508" y="418355"/>
                  </a:lnTo>
                  <a:lnTo>
                    <a:pt x="1159980" y="408438"/>
                  </a:lnTo>
                  <a:lnTo>
                    <a:pt x="1161542" y="406460"/>
                  </a:lnTo>
                  <a:lnTo>
                    <a:pt x="1163797" y="406862"/>
                  </a:lnTo>
                  <a:lnTo>
                    <a:pt x="1177157" y="416377"/>
                  </a:lnTo>
                  <a:lnTo>
                    <a:pt x="1179743" y="420028"/>
                  </a:lnTo>
                  <a:lnTo>
                    <a:pt x="1187336" y="433153"/>
                  </a:lnTo>
                  <a:lnTo>
                    <a:pt x="1188816" y="448421"/>
                  </a:lnTo>
                  <a:lnTo>
                    <a:pt x="1193186" y="450801"/>
                  </a:lnTo>
                  <a:lnTo>
                    <a:pt x="1201526" y="452875"/>
                  </a:lnTo>
                  <a:lnTo>
                    <a:pt x="1221954" y="454465"/>
                  </a:lnTo>
                  <a:lnTo>
                    <a:pt x="1247623" y="465184"/>
                  </a:lnTo>
                  <a:lnTo>
                    <a:pt x="1258134" y="466996"/>
                  </a:lnTo>
                  <a:lnTo>
                    <a:pt x="1276777" y="464866"/>
                  </a:lnTo>
                  <a:lnTo>
                    <a:pt x="1293968" y="478669"/>
                  </a:lnTo>
                  <a:lnTo>
                    <a:pt x="1300068" y="480798"/>
                  </a:lnTo>
                  <a:lnTo>
                    <a:pt x="1305185" y="479070"/>
                  </a:lnTo>
                  <a:lnTo>
                    <a:pt x="1315350" y="469458"/>
                  </a:lnTo>
                  <a:lnTo>
                    <a:pt x="1337064" y="471131"/>
                  </a:lnTo>
                  <a:lnTo>
                    <a:pt x="1354725" y="469803"/>
                  </a:lnTo>
                  <a:lnTo>
                    <a:pt x="1355887" y="481047"/>
                  </a:lnTo>
                  <a:lnTo>
                    <a:pt x="1358777" y="489125"/>
                  </a:lnTo>
                  <a:lnTo>
                    <a:pt x="1373216" y="498059"/>
                  </a:lnTo>
                  <a:lnTo>
                    <a:pt x="1376591" y="502277"/>
                  </a:lnTo>
                  <a:lnTo>
                    <a:pt x="1376992" y="515886"/>
                  </a:lnTo>
                  <a:lnTo>
                    <a:pt x="1380754" y="519454"/>
                  </a:lnTo>
                  <a:lnTo>
                    <a:pt x="1386673" y="520907"/>
                  </a:lnTo>
                  <a:lnTo>
                    <a:pt x="1392869" y="520201"/>
                  </a:lnTo>
                  <a:lnTo>
                    <a:pt x="1400227" y="516066"/>
                  </a:lnTo>
                  <a:lnTo>
                    <a:pt x="1416325" y="502913"/>
                  </a:lnTo>
                  <a:lnTo>
                    <a:pt x="1421207" y="499705"/>
                  </a:lnTo>
                  <a:lnTo>
                    <a:pt x="1424181" y="499456"/>
                  </a:lnTo>
                  <a:lnTo>
                    <a:pt x="1427085" y="500189"/>
                  </a:lnTo>
                  <a:lnTo>
                    <a:pt x="1429478" y="503162"/>
                  </a:lnTo>
                  <a:lnTo>
                    <a:pt x="1434567" y="513507"/>
                  </a:lnTo>
                  <a:lnTo>
                    <a:pt x="1448287" y="519289"/>
                  </a:lnTo>
                  <a:lnTo>
                    <a:pt x="1456074" y="528098"/>
                  </a:lnTo>
                  <a:lnTo>
                    <a:pt x="1460942" y="529551"/>
                  </a:lnTo>
                  <a:lnTo>
                    <a:pt x="1466336" y="527960"/>
                  </a:lnTo>
                  <a:lnTo>
                    <a:pt x="1474911" y="522746"/>
                  </a:lnTo>
                  <a:lnTo>
                    <a:pt x="1481591" y="523092"/>
                  </a:lnTo>
                  <a:lnTo>
                    <a:pt x="1489281" y="517767"/>
                  </a:lnTo>
                  <a:lnTo>
                    <a:pt x="1492337" y="519012"/>
                  </a:lnTo>
                  <a:lnTo>
                    <a:pt x="1493582" y="522815"/>
                  </a:lnTo>
                  <a:lnTo>
                    <a:pt x="1491175" y="534211"/>
                  </a:lnTo>
                  <a:lnTo>
                    <a:pt x="1492448" y="538582"/>
                  </a:lnTo>
                  <a:lnTo>
                    <a:pt x="1495477" y="543713"/>
                  </a:lnTo>
                  <a:lnTo>
                    <a:pt x="1499612" y="547281"/>
                  </a:lnTo>
                  <a:lnTo>
                    <a:pt x="1503637" y="547848"/>
                  </a:lnTo>
                  <a:lnTo>
                    <a:pt x="1506804" y="545041"/>
                  </a:lnTo>
                  <a:lnTo>
                    <a:pt x="1512765" y="530754"/>
                  </a:lnTo>
                  <a:lnTo>
                    <a:pt x="1512432" y="525540"/>
                  </a:lnTo>
                  <a:lnTo>
                    <a:pt x="1518974" y="523811"/>
                  </a:lnTo>
                  <a:lnTo>
                    <a:pt x="1521934" y="521059"/>
                  </a:lnTo>
                  <a:lnTo>
                    <a:pt x="1525807" y="510741"/>
                  </a:lnTo>
                  <a:lnTo>
                    <a:pt x="1532501" y="507961"/>
                  </a:lnTo>
                  <a:lnTo>
                    <a:pt x="1536055" y="508528"/>
                  </a:lnTo>
                  <a:lnTo>
                    <a:pt x="1539277" y="511502"/>
                  </a:lnTo>
                  <a:lnTo>
                    <a:pt x="1545722" y="521017"/>
                  </a:lnTo>
                  <a:lnTo>
                    <a:pt x="1561240" y="526452"/>
                  </a:lnTo>
                  <a:lnTo>
                    <a:pt x="1565278" y="526798"/>
                  </a:lnTo>
                  <a:lnTo>
                    <a:pt x="1569345" y="524821"/>
                  </a:lnTo>
                  <a:lnTo>
                    <a:pt x="1576343" y="517034"/>
                  </a:lnTo>
                  <a:lnTo>
                    <a:pt x="1579994" y="516121"/>
                  </a:lnTo>
                  <a:lnTo>
                    <a:pt x="1582898" y="517200"/>
                  </a:lnTo>
                  <a:lnTo>
                    <a:pt x="1584530" y="518362"/>
                  </a:lnTo>
                  <a:lnTo>
                    <a:pt x="1585056" y="527600"/>
                  </a:lnTo>
                  <a:lnTo>
                    <a:pt x="1600988" y="538195"/>
                  </a:lnTo>
                  <a:lnTo>
                    <a:pt x="1612703" y="541403"/>
                  </a:lnTo>
                  <a:lnTo>
                    <a:pt x="1624099" y="552052"/>
                  </a:lnTo>
                  <a:lnTo>
                    <a:pt x="1627391" y="553297"/>
                  </a:lnTo>
                  <a:lnTo>
                    <a:pt x="1633006" y="544708"/>
                  </a:lnTo>
                  <a:lnTo>
                    <a:pt x="1644029" y="541735"/>
                  </a:lnTo>
                  <a:lnTo>
                    <a:pt x="1654484" y="532980"/>
                  </a:lnTo>
                  <a:lnTo>
                    <a:pt x="1684870" y="521737"/>
                  </a:lnTo>
                  <a:lnTo>
                    <a:pt x="1696929" y="525332"/>
                  </a:lnTo>
                  <a:lnTo>
                    <a:pt x="1709086" y="525056"/>
                  </a:lnTo>
                  <a:lnTo>
                    <a:pt x="1712226" y="520118"/>
                  </a:lnTo>
                  <a:lnTo>
                    <a:pt x="1733760" y="512913"/>
                  </a:lnTo>
                  <a:lnTo>
                    <a:pt x="1738144" y="510216"/>
                  </a:lnTo>
                  <a:lnTo>
                    <a:pt x="1744119" y="513673"/>
                  </a:lnTo>
                  <a:lnTo>
                    <a:pt x="1746249" y="518777"/>
                  </a:lnTo>
                  <a:lnTo>
                    <a:pt x="1749070" y="520907"/>
                  </a:lnTo>
                  <a:lnTo>
                    <a:pt x="1763855" y="523424"/>
                  </a:lnTo>
                  <a:lnTo>
                    <a:pt x="1772015" y="523106"/>
                  </a:lnTo>
                  <a:lnTo>
                    <a:pt x="1786979" y="516301"/>
                  </a:lnTo>
                  <a:lnTo>
                    <a:pt x="1792746" y="507823"/>
                  </a:lnTo>
                  <a:lnTo>
                    <a:pt x="1796135" y="507339"/>
                  </a:lnTo>
                  <a:lnTo>
                    <a:pt x="1806840" y="511391"/>
                  </a:lnTo>
                  <a:lnTo>
                    <a:pt x="1835275" y="528250"/>
                  </a:lnTo>
                  <a:lnTo>
                    <a:pt x="1849727" y="541943"/>
                  </a:lnTo>
                  <a:lnTo>
                    <a:pt x="1865757" y="548456"/>
                  </a:lnTo>
                  <a:lnTo>
                    <a:pt x="1874539" y="554321"/>
                  </a:lnTo>
                  <a:lnTo>
                    <a:pt x="1908631" y="562411"/>
                  </a:lnTo>
                  <a:close/>
                  <a:moveTo>
                    <a:pt x="1831775" y="1396368"/>
                  </a:moveTo>
                  <a:lnTo>
                    <a:pt x="1823629" y="1398291"/>
                  </a:lnTo>
                  <a:lnTo>
                    <a:pt x="1858869" y="1369302"/>
                  </a:lnTo>
                  <a:lnTo>
                    <a:pt x="1866213" y="1359718"/>
                  </a:lnTo>
                  <a:lnTo>
                    <a:pt x="1875728" y="1360036"/>
                  </a:lnTo>
                  <a:lnTo>
                    <a:pt x="1860155" y="1376217"/>
                  </a:lnTo>
                  <a:lnTo>
                    <a:pt x="1831775" y="1396368"/>
                  </a:lnTo>
                  <a:close/>
                  <a:moveTo>
                    <a:pt x="1548751" y="1581653"/>
                  </a:moveTo>
                  <a:lnTo>
                    <a:pt x="1542624" y="1582414"/>
                  </a:lnTo>
                  <a:lnTo>
                    <a:pt x="1550231" y="1572387"/>
                  </a:lnTo>
                  <a:lnTo>
                    <a:pt x="1562471" y="1567450"/>
                  </a:lnTo>
                  <a:lnTo>
                    <a:pt x="1589398" y="1548267"/>
                  </a:lnTo>
                  <a:lnTo>
                    <a:pt x="1600297" y="1547050"/>
                  </a:lnTo>
                  <a:lnTo>
                    <a:pt x="1606009" y="1540425"/>
                  </a:lnTo>
                  <a:lnTo>
                    <a:pt x="1608470" y="1539457"/>
                  </a:lnTo>
                  <a:lnTo>
                    <a:pt x="1606811" y="1547617"/>
                  </a:lnTo>
                  <a:lnTo>
                    <a:pt x="1585250" y="1559096"/>
                  </a:lnTo>
                  <a:lnTo>
                    <a:pt x="1548751" y="1581653"/>
                  </a:lnTo>
                  <a:close/>
                  <a:moveTo>
                    <a:pt x="1506956" y="1627971"/>
                  </a:moveTo>
                  <a:lnTo>
                    <a:pt x="1503332" y="1628372"/>
                  </a:lnTo>
                  <a:lnTo>
                    <a:pt x="1511492" y="1613187"/>
                  </a:lnTo>
                  <a:lnTo>
                    <a:pt x="1513055" y="1607060"/>
                  </a:lnTo>
                  <a:lnTo>
                    <a:pt x="1526360" y="1587932"/>
                  </a:lnTo>
                  <a:lnTo>
                    <a:pt x="1533316" y="1585097"/>
                  </a:lnTo>
                  <a:lnTo>
                    <a:pt x="1536110" y="1593367"/>
                  </a:lnTo>
                  <a:lnTo>
                    <a:pt x="1522487" y="1606825"/>
                  </a:lnTo>
                  <a:lnTo>
                    <a:pt x="1506956" y="1627971"/>
                  </a:lnTo>
                  <a:close/>
                  <a:moveTo>
                    <a:pt x="1449048" y="1739541"/>
                  </a:moveTo>
                  <a:lnTo>
                    <a:pt x="1443682" y="1750204"/>
                  </a:lnTo>
                  <a:lnTo>
                    <a:pt x="1445328" y="1734188"/>
                  </a:lnTo>
                  <a:lnTo>
                    <a:pt x="1459352" y="1698022"/>
                  </a:lnTo>
                  <a:lnTo>
                    <a:pt x="1487441" y="1650611"/>
                  </a:lnTo>
                  <a:lnTo>
                    <a:pt x="1499114" y="1642783"/>
                  </a:lnTo>
                  <a:lnTo>
                    <a:pt x="1466806" y="1694813"/>
                  </a:lnTo>
                  <a:lnTo>
                    <a:pt x="1449048" y="1739541"/>
                  </a:lnTo>
                  <a:close/>
                  <a:moveTo>
                    <a:pt x="1476806" y="1953635"/>
                  </a:moveTo>
                  <a:lnTo>
                    <a:pt x="1474330" y="1962334"/>
                  </a:lnTo>
                  <a:lnTo>
                    <a:pt x="1460846" y="1921410"/>
                  </a:lnTo>
                  <a:lnTo>
                    <a:pt x="1439561" y="1829161"/>
                  </a:lnTo>
                  <a:lnTo>
                    <a:pt x="1439463" y="1776786"/>
                  </a:lnTo>
                  <a:lnTo>
                    <a:pt x="1443239" y="1758875"/>
                  </a:lnTo>
                  <a:lnTo>
                    <a:pt x="1447983" y="1832895"/>
                  </a:lnTo>
                  <a:lnTo>
                    <a:pt x="1471771" y="1927219"/>
                  </a:lnTo>
                  <a:lnTo>
                    <a:pt x="1476806" y="1953635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914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TX</a:t>
              </a:r>
            </a:p>
          </p:txBody>
        </p:sp>
        <p:sp>
          <p:nvSpPr>
            <p:cNvPr id="86" name="Freeform: Shape 490">
              <a:extLst>
                <a:ext uri="{FF2B5EF4-FFF2-40B4-BE49-F238E27FC236}">
                  <a16:creationId xmlns:a16="http://schemas.microsoft.com/office/drawing/2014/main" id="{62831336-FDA9-752B-1EF3-69E4199A450E}"/>
                </a:ext>
              </a:extLst>
            </p:cNvPr>
            <p:cNvSpPr/>
            <p:nvPr/>
          </p:nvSpPr>
          <p:spPr>
            <a:xfrm>
              <a:off x="4351075" y="4006072"/>
              <a:ext cx="871808" cy="886554"/>
            </a:xfrm>
            <a:custGeom>
              <a:avLst/>
              <a:gdLst>
                <a:gd name="connsiteX0" fmla="*/ 1027443 w 1034358"/>
                <a:gd name="connsiteY0" fmla="*/ 189517 h 1051853"/>
                <a:gd name="connsiteX1" fmla="*/ 1021234 w 1034358"/>
                <a:gd name="connsiteY1" fmla="*/ 189089 h 1051853"/>
                <a:gd name="connsiteX2" fmla="*/ 1017029 w 1034358"/>
                <a:gd name="connsiteY2" fmla="*/ 240551 h 1051853"/>
                <a:gd name="connsiteX3" fmla="*/ 1012811 w 1034358"/>
                <a:gd name="connsiteY3" fmla="*/ 292097 h 1051853"/>
                <a:gd name="connsiteX4" fmla="*/ 1008593 w 1034358"/>
                <a:gd name="connsiteY4" fmla="*/ 343532 h 1051853"/>
                <a:gd name="connsiteX5" fmla="*/ 1004374 w 1034358"/>
                <a:gd name="connsiteY5" fmla="*/ 395023 h 1051853"/>
                <a:gd name="connsiteX6" fmla="*/ 1000156 w 1034358"/>
                <a:gd name="connsiteY6" fmla="*/ 446541 h 1051853"/>
                <a:gd name="connsiteX7" fmla="*/ 995855 w 1034358"/>
                <a:gd name="connsiteY7" fmla="*/ 498114 h 1051853"/>
                <a:gd name="connsiteX8" fmla="*/ 991636 w 1034358"/>
                <a:gd name="connsiteY8" fmla="*/ 549660 h 1051853"/>
                <a:gd name="connsiteX9" fmla="*/ 987432 w 1034358"/>
                <a:gd name="connsiteY9" fmla="*/ 601205 h 1051853"/>
                <a:gd name="connsiteX10" fmla="*/ 983117 w 1034358"/>
                <a:gd name="connsiteY10" fmla="*/ 652751 h 1051853"/>
                <a:gd name="connsiteX11" fmla="*/ 978913 w 1034358"/>
                <a:gd name="connsiteY11" fmla="*/ 704366 h 1051853"/>
                <a:gd name="connsiteX12" fmla="*/ 974695 w 1034358"/>
                <a:gd name="connsiteY12" fmla="*/ 755953 h 1051853"/>
                <a:gd name="connsiteX13" fmla="*/ 970379 w 1034358"/>
                <a:gd name="connsiteY13" fmla="*/ 807568 h 1051853"/>
                <a:gd name="connsiteX14" fmla="*/ 966161 w 1034358"/>
                <a:gd name="connsiteY14" fmla="*/ 859211 h 1051853"/>
                <a:gd name="connsiteX15" fmla="*/ 961860 w 1034358"/>
                <a:gd name="connsiteY15" fmla="*/ 910909 h 1051853"/>
                <a:gd name="connsiteX16" fmla="*/ 957642 w 1034358"/>
                <a:gd name="connsiteY16" fmla="*/ 962607 h 1051853"/>
                <a:gd name="connsiteX17" fmla="*/ 953354 w 1034358"/>
                <a:gd name="connsiteY17" fmla="*/ 1014304 h 1051853"/>
                <a:gd name="connsiteX18" fmla="*/ 918101 w 1034358"/>
                <a:gd name="connsiteY18" fmla="*/ 1011580 h 1051853"/>
                <a:gd name="connsiteX19" fmla="*/ 882805 w 1034358"/>
                <a:gd name="connsiteY19" fmla="*/ 1008661 h 1051853"/>
                <a:gd name="connsiteX20" fmla="*/ 847538 w 1034358"/>
                <a:gd name="connsiteY20" fmla="*/ 1005716 h 1051853"/>
                <a:gd name="connsiteX21" fmla="*/ 812368 w 1034358"/>
                <a:gd name="connsiteY21" fmla="*/ 1002714 h 1051853"/>
                <a:gd name="connsiteX22" fmla="*/ 777086 w 1034358"/>
                <a:gd name="connsiteY22" fmla="*/ 999575 h 1051853"/>
                <a:gd name="connsiteX23" fmla="*/ 741819 w 1034358"/>
                <a:gd name="connsiteY23" fmla="*/ 996367 h 1051853"/>
                <a:gd name="connsiteX24" fmla="*/ 706648 w 1034358"/>
                <a:gd name="connsiteY24" fmla="*/ 993075 h 1051853"/>
                <a:gd name="connsiteX25" fmla="*/ 671436 w 1034358"/>
                <a:gd name="connsiteY25" fmla="*/ 989673 h 1051853"/>
                <a:gd name="connsiteX26" fmla="*/ 636183 w 1034358"/>
                <a:gd name="connsiteY26" fmla="*/ 986215 h 1051853"/>
                <a:gd name="connsiteX27" fmla="*/ 600998 w 1034358"/>
                <a:gd name="connsiteY27" fmla="*/ 982674 h 1051853"/>
                <a:gd name="connsiteX28" fmla="*/ 565800 w 1034358"/>
                <a:gd name="connsiteY28" fmla="*/ 979023 h 1051853"/>
                <a:gd name="connsiteX29" fmla="*/ 530615 w 1034358"/>
                <a:gd name="connsiteY29" fmla="*/ 975289 h 1051853"/>
                <a:gd name="connsiteX30" fmla="*/ 495431 w 1034358"/>
                <a:gd name="connsiteY30" fmla="*/ 971430 h 1051853"/>
                <a:gd name="connsiteX31" fmla="*/ 460330 w 1034358"/>
                <a:gd name="connsiteY31" fmla="*/ 967544 h 1051853"/>
                <a:gd name="connsiteX32" fmla="*/ 425145 w 1034358"/>
                <a:gd name="connsiteY32" fmla="*/ 963575 h 1051853"/>
                <a:gd name="connsiteX33" fmla="*/ 390058 w 1034358"/>
                <a:gd name="connsiteY33" fmla="*/ 959467 h 1051853"/>
                <a:gd name="connsiteX34" fmla="*/ 389048 w 1034358"/>
                <a:gd name="connsiteY34" fmla="*/ 959467 h 1051853"/>
                <a:gd name="connsiteX35" fmla="*/ 401108 w 1034358"/>
                <a:gd name="connsiteY35" fmla="*/ 994555 h 1051853"/>
                <a:gd name="connsiteX36" fmla="*/ 401108 w 1034358"/>
                <a:gd name="connsiteY36" fmla="*/ 994555 h 1051853"/>
                <a:gd name="connsiteX37" fmla="*/ 418949 w 1034358"/>
                <a:gd name="connsiteY37" fmla="*/ 1006200 h 1051853"/>
                <a:gd name="connsiteX38" fmla="*/ 417801 w 1034358"/>
                <a:gd name="connsiteY38" fmla="*/ 1005716 h 1051853"/>
                <a:gd name="connsiteX39" fmla="*/ 383364 w 1034358"/>
                <a:gd name="connsiteY39" fmla="*/ 1001497 h 1051853"/>
                <a:gd name="connsiteX40" fmla="*/ 348912 w 1034358"/>
                <a:gd name="connsiteY40" fmla="*/ 997196 h 1051853"/>
                <a:gd name="connsiteX41" fmla="*/ 314488 w 1034358"/>
                <a:gd name="connsiteY41" fmla="*/ 992743 h 1051853"/>
                <a:gd name="connsiteX42" fmla="*/ 280134 w 1034358"/>
                <a:gd name="connsiteY42" fmla="*/ 988289 h 1051853"/>
                <a:gd name="connsiteX43" fmla="*/ 245682 w 1034358"/>
                <a:gd name="connsiteY43" fmla="*/ 983726 h 1051853"/>
                <a:gd name="connsiteX44" fmla="*/ 211328 w 1034358"/>
                <a:gd name="connsiteY44" fmla="*/ 979023 h 1051853"/>
                <a:gd name="connsiteX45" fmla="*/ 176904 w 1034358"/>
                <a:gd name="connsiteY45" fmla="*/ 974321 h 1051853"/>
                <a:gd name="connsiteX46" fmla="*/ 142619 w 1034358"/>
                <a:gd name="connsiteY46" fmla="*/ 969536 h 1051853"/>
                <a:gd name="connsiteX47" fmla="*/ 139728 w 1034358"/>
                <a:gd name="connsiteY47" fmla="*/ 990087 h 1051853"/>
                <a:gd name="connsiteX48" fmla="*/ 136851 w 1034358"/>
                <a:gd name="connsiteY48" fmla="*/ 1010667 h 1051853"/>
                <a:gd name="connsiteX49" fmla="*/ 133961 w 1034358"/>
                <a:gd name="connsiteY49" fmla="*/ 1031302 h 1051853"/>
                <a:gd name="connsiteX50" fmla="*/ 131056 w 1034358"/>
                <a:gd name="connsiteY50" fmla="*/ 1051854 h 1051853"/>
                <a:gd name="connsiteX51" fmla="*/ 75403 w 1034358"/>
                <a:gd name="connsiteY51" fmla="*/ 1044344 h 1051853"/>
                <a:gd name="connsiteX52" fmla="*/ 19902 w 1034358"/>
                <a:gd name="connsiteY52" fmla="*/ 1036668 h 1051853"/>
                <a:gd name="connsiteX53" fmla="*/ 0 w 1034358"/>
                <a:gd name="connsiteY53" fmla="*/ 1033750 h 1051853"/>
                <a:gd name="connsiteX54" fmla="*/ 9432 w 1034358"/>
                <a:gd name="connsiteY54" fmla="*/ 968761 h 1051853"/>
                <a:gd name="connsiteX55" fmla="*/ 18837 w 1034358"/>
                <a:gd name="connsiteY55" fmla="*/ 903924 h 1051853"/>
                <a:gd name="connsiteX56" fmla="*/ 28172 w 1034358"/>
                <a:gd name="connsiteY56" fmla="*/ 839143 h 1051853"/>
                <a:gd name="connsiteX57" fmla="*/ 37605 w 1034358"/>
                <a:gd name="connsiteY57" fmla="*/ 774472 h 1051853"/>
                <a:gd name="connsiteX58" fmla="*/ 46940 w 1034358"/>
                <a:gd name="connsiteY58" fmla="*/ 709746 h 1051853"/>
                <a:gd name="connsiteX59" fmla="*/ 56262 w 1034358"/>
                <a:gd name="connsiteY59" fmla="*/ 645075 h 1051853"/>
                <a:gd name="connsiteX60" fmla="*/ 65680 w 1034358"/>
                <a:gd name="connsiteY60" fmla="*/ 580460 h 1051853"/>
                <a:gd name="connsiteX61" fmla="*/ 75016 w 1034358"/>
                <a:gd name="connsiteY61" fmla="*/ 515844 h 1051853"/>
                <a:gd name="connsiteX62" fmla="*/ 84365 w 1034358"/>
                <a:gd name="connsiteY62" fmla="*/ 451284 h 1051853"/>
                <a:gd name="connsiteX63" fmla="*/ 93701 w 1034358"/>
                <a:gd name="connsiteY63" fmla="*/ 386780 h 1051853"/>
                <a:gd name="connsiteX64" fmla="*/ 103036 w 1034358"/>
                <a:gd name="connsiteY64" fmla="*/ 322275 h 1051853"/>
                <a:gd name="connsiteX65" fmla="*/ 112358 w 1034358"/>
                <a:gd name="connsiteY65" fmla="*/ 257770 h 1051853"/>
                <a:gd name="connsiteX66" fmla="*/ 121707 w 1034358"/>
                <a:gd name="connsiteY66" fmla="*/ 193265 h 1051853"/>
                <a:gd name="connsiteX67" fmla="*/ 131029 w 1034358"/>
                <a:gd name="connsiteY67" fmla="*/ 128844 h 1051853"/>
                <a:gd name="connsiteX68" fmla="*/ 140378 w 1034358"/>
                <a:gd name="connsiteY68" fmla="*/ 64422 h 1051853"/>
                <a:gd name="connsiteX69" fmla="*/ 149700 w 1034358"/>
                <a:gd name="connsiteY69" fmla="*/ 0 h 1051853"/>
                <a:gd name="connsiteX70" fmla="*/ 204786 w 1034358"/>
                <a:gd name="connsiteY70" fmla="*/ 7856 h 1051853"/>
                <a:gd name="connsiteX71" fmla="*/ 259886 w 1034358"/>
                <a:gd name="connsiteY71" fmla="*/ 15448 h 1051853"/>
                <a:gd name="connsiteX72" fmla="*/ 315042 w 1034358"/>
                <a:gd name="connsiteY72" fmla="*/ 22903 h 1051853"/>
                <a:gd name="connsiteX73" fmla="*/ 370211 w 1034358"/>
                <a:gd name="connsiteY73" fmla="*/ 30012 h 1051853"/>
                <a:gd name="connsiteX74" fmla="*/ 425366 w 1034358"/>
                <a:gd name="connsiteY74" fmla="*/ 36955 h 1051853"/>
                <a:gd name="connsiteX75" fmla="*/ 480646 w 1034358"/>
                <a:gd name="connsiteY75" fmla="*/ 43621 h 1051853"/>
                <a:gd name="connsiteX76" fmla="*/ 535885 w 1034358"/>
                <a:gd name="connsiteY76" fmla="*/ 50135 h 1051853"/>
                <a:gd name="connsiteX77" fmla="*/ 591220 w 1034358"/>
                <a:gd name="connsiteY77" fmla="*/ 56317 h 1051853"/>
                <a:gd name="connsiteX78" fmla="*/ 646486 w 1034358"/>
                <a:gd name="connsiteY78" fmla="*/ 62375 h 1051853"/>
                <a:gd name="connsiteX79" fmla="*/ 701905 w 1034358"/>
                <a:gd name="connsiteY79" fmla="*/ 68156 h 1051853"/>
                <a:gd name="connsiteX80" fmla="*/ 757240 w 1034358"/>
                <a:gd name="connsiteY80" fmla="*/ 73660 h 1051853"/>
                <a:gd name="connsiteX81" fmla="*/ 812658 w 1034358"/>
                <a:gd name="connsiteY81" fmla="*/ 79040 h 1051853"/>
                <a:gd name="connsiteX82" fmla="*/ 868007 w 1034358"/>
                <a:gd name="connsiteY82" fmla="*/ 84088 h 1051853"/>
                <a:gd name="connsiteX83" fmla="*/ 923508 w 1034358"/>
                <a:gd name="connsiteY83" fmla="*/ 88957 h 1051853"/>
                <a:gd name="connsiteX84" fmla="*/ 978940 w 1034358"/>
                <a:gd name="connsiteY84" fmla="*/ 93604 h 1051853"/>
                <a:gd name="connsiteX85" fmla="*/ 1034359 w 1034358"/>
                <a:gd name="connsiteY85" fmla="*/ 97947 h 1051853"/>
                <a:gd name="connsiteX86" fmla="*/ 1032630 w 1034358"/>
                <a:gd name="connsiteY86" fmla="*/ 120850 h 1051853"/>
                <a:gd name="connsiteX87" fmla="*/ 1030887 w 1034358"/>
                <a:gd name="connsiteY87" fmla="*/ 143725 h 1051853"/>
                <a:gd name="connsiteX88" fmla="*/ 1029158 w 1034358"/>
                <a:gd name="connsiteY88" fmla="*/ 166573 h 1051853"/>
                <a:gd name="connsiteX89" fmla="*/ 1027443 w 1034358"/>
                <a:gd name="connsiteY89" fmla="*/ 189517 h 105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34358" h="1051853">
                  <a:moveTo>
                    <a:pt x="1027443" y="189517"/>
                  </a:moveTo>
                  <a:lnTo>
                    <a:pt x="1021234" y="189089"/>
                  </a:lnTo>
                  <a:lnTo>
                    <a:pt x="1017029" y="240551"/>
                  </a:lnTo>
                  <a:lnTo>
                    <a:pt x="1012811" y="292097"/>
                  </a:lnTo>
                  <a:lnTo>
                    <a:pt x="1008593" y="343532"/>
                  </a:lnTo>
                  <a:lnTo>
                    <a:pt x="1004374" y="395023"/>
                  </a:lnTo>
                  <a:lnTo>
                    <a:pt x="1000156" y="446541"/>
                  </a:lnTo>
                  <a:lnTo>
                    <a:pt x="995855" y="498114"/>
                  </a:lnTo>
                  <a:lnTo>
                    <a:pt x="991636" y="549660"/>
                  </a:lnTo>
                  <a:lnTo>
                    <a:pt x="987432" y="601205"/>
                  </a:lnTo>
                  <a:lnTo>
                    <a:pt x="983117" y="652751"/>
                  </a:lnTo>
                  <a:lnTo>
                    <a:pt x="978913" y="704366"/>
                  </a:lnTo>
                  <a:lnTo>
                    <a:pt x="974695" y="755953"/>
                  </a:lnTo>
                  <a:lnTo>
                    <a:pt x="970379" y="807568"/>
                  </a:lnTo>
                  <a:lnTo>
                    <a:pt x="966161" y="859211"/>
                  </a:lnTo>
                  <a:lnTo>
                    <a:pt x="961860" y="910909"/>
                  </a:lnTo>
                  <a:lnTo>
                    <a:pt x="957642" y="962607"/>
                  </a:lnTo>
                  <a:lnTo>
                    <a:pt x="953354" y="1014304"/>
                  </a:lnTo>
                  <a:lnTo>
                    <a:pt x="918101" y="1011580"/>
                  </a:lnTo>
                  <a:lnTo>
                    <a:pt x="882805" y="1008661"/>
                  </a:lnTo>
                  <a:lnTo>
                    <a:pt x="847538" y="1005716"/>
                  </a:lnTo>
                  <a:lnTo>
                    <a:pt x="812368" y="1002714"/>
                  </a:lnTo>
                  <a:lnTo>
                    <a:pt x="777086" y="999575"/>
                  </a:lnTo>
                  <a:lnTo>
                    <a:pt x="741819" y="996367"/>
                  </a:lnTo>
                  <a:lnTo>
                    <a:pt x="706648" y="993075"/>
                  </a:lnTo>
                  <a:lnTo>
                    <a:pt x="671436" y="989673"/>
                  </a:lnTo>
                  <a:lnTo>
                    <a:pt x="636183" y="986215"/>
                  </a:lnTo>
                  <a:lnTo>
                    <a:pt x="600998" y="982674"/>
                  </a:lnTo>
                  <a:lnTo>
                    <a:pt x="565800" y="979023"/>
                  </a:lnTo>
                  <a:lnTo>
                    <a:pt x="530615" y="975289"/>
                  </a:lnTo>
                  <a:lnTo>
                    <a:pt x="495431" y="971430"/>
                  </a:lnTo>
                  <a:lnTo>
                    <a:pt x="460330" y="967544"/>
                  </a:lnTo>
                  <a:lnTo>
                    <a:pt x="425145" y="963575"/>
                  </a:lnTo>
                  <a:lnTo>
                    <a:pt x="390058" y="959467"/>
                  </a:lnTo>
                  <a:lnTo>
                    <a:pt x="389048" y="959467"/>
                  </a:lnTo>
                  <a:lnTo>
                    <a:pt x="401108" y="994555"/>
                  </a:lnTo>
                  <a:lnTo>
                    <a:pt x="401108" y="994555"/>
                  </a:lnTo>
                  <a:lnTo>
                    <a:pt x="418949" y="1006200"/>
                  </a:lnTo>
                  <a:lnTo>
                    <a:pt x="417801" y="1005716"/>
                  </a:lnTo>
                  <a:lnTo>
                    <a:pt x="383364" y="1001497"/>
                  </a:lnTo>
                  <a:lnTo>
                    <a:pt x="348912" y="997196"/>
                  </a:lnTo>
                  <a:lnTo>
                    <a:pt x="314488" y="992743"/>
                  </a:lnTo>
                  <a:lnTo>
                    <a:pt x="280134" y="988289"/>
                  </a:lnTo>
                  <a:lnTo>
                    <a:pt x="245682" y="983726"/>
                  </a:lnTo>
                  <a:lnTo>
                    <a:pt x="211328" y="979023"/>
                  </a:lnTo>
                  <a:lnTo>
                    <a:pt x="176904" y="974321"/>
                  </a:lnTo>
                  <a:lnTo>
                    <a:pt x="142619" y="969536"/>
                  </a:lnTo>
                  <a:lnTo>
                    <a:pt x="139728" y="990087"/>
                  </a:lnTo>
                  <a:lnTo>
                    <a:pt x="136851" y="1010667"/>
                  </a:lnTo>
                  <a:lnTo>
                    <a:pt x="133961" y="1031302"/>
                  </a:lnTo>
                  <a:lnTo>
                    <a:pt x="131056" y="1051854"/>
                  </a:lnTo>
                  <a:lnTo>
                    <a:pt x="75403" y="1044344"/>
                  </a:lnTo>
                  <a:lnTo>
                    <a:pt x="19902" y="1036668"/>
                  </a:lnTo>
                  <a:lnTo>
                    <a:pt x="0" y="1033750"/>
                  </a:lnTo>
                  <a:lnTo>
                    <a:pt x="9432" y="968761"/>
                  </a:lnTo>
                  <a:lnTo>
                    <a:pt x="18837" y="903924"/>
                  </a:lnTo>
                  <a:lnTo>
                    <a:pt x="28172" y="839143"/>
                  </a:lnTo>
                  <a:lnTo>
                    <a:pt x="37605" y="774472"/>
                  </a:lnTo>
                  <a:lnTo>
                    <a:pt x="46940" y="709746"/>
                  </a:lnTo>
                  <a:lnTo>
                    <a:pt x="56262" y="645075"/>
                  </a:lnTo>
                  <a:lnTo>
                    <a:pt x="65680" y="580460"/>
                  </a:lnTo>
                  <a:lnTo>
                    <a:pt x="75016" y="515844"/>
                  </a:lnTo>
                  <a:lnTo>
                    <a:pt x="84365" y="451284"/>
                  </a:lnTo>
                  <a:lnTo>
                    <a:pt x="93701" y="386780"/>
                  </a:lnTo>
                  <a:lnTo>
                    <a:pt x="103036" y="322275"/>
                  </a:lnTo>
                  <a:lnTo>
                    <a:pt x="112358" y="257770"/>
                  </a:lnTo>
                  <a:lnTo>
                    <a:pt x="121707" y="193265"/>
                  </a:lnTo>
                  <a:lnTo>
                    <a:pt x="131029" y="128844"/>
                  </a:lnTo>
                  <a:lnTo>
                    <a:pt x="140378" y="64422"/>
                  </a:lnTo>
                  <a:lnTo>
                    <a:pt x="149700" y="0"/>
                  </a:lnTo>
                  <a:lnTo>
                    <a:pt x="204786" y="7856"/>
                  </a:lnTo>
                  <a:lnTo>
                    <a:pt x="259886" y="15448"/>
                  </a:lnTo>
                  <a:lnTo>
                    <a:pt x="315042" y="22903"/>
                  </a:lnTo>
                  <a:lnTo>
                    <a:pt x="370211" y="30012"/>
                  </a:lnTo>
                  <a:lnTo>
                    <a:pt x="425366" y="36955"/>
                  </a:lnTo>
                  <a:lnTo>
                    <a:pt x="480646" y="43621"/>
                  </a:lnTo>
                  <a:lnTo>
                    <a:pt x="535885" y="50135"/>
                  </a:lnTo>
                  <a:lnTo>
                    <a:pt x="591220" y="56317"/>
                  </a:lnTo>
                  <a:lnTo>
                    <a:pt x="646486" y="62375"/>
                  </a:lnTo>
                  <a:lnTo>
                    <a:pt x="701905" y="68156"/>
                  </a:lnTo>
                  <a:lnTo>
                    <a:pt x="757240" y="73660"/>
                  </a:lnTo>
                  <a:lnTo>
                    <a:pt x="812658" y="79040"/>
                  </a:lnTo>
                  <a:lnTo>
                    <a:pt x="868007" y="84088"/>
                  </a:lnTo>
                  <a:lnTo>
                    <a:pt x="923508" y="88957"/>
                  </a:lnTo>
                  <a:lnTo>
                    <a:pt x="978940" y="93604"/>
                  </a:lnTo>
                  <a:lnTo>
                    <a:pt x="1034359" y="97947"/>
                  </a:lnTo>
                  <a:lnTo>
                    <a:pt x="1032630" y="120850"/>
                  </a:lnTo>
                  <a:lnTo>
                    <a:pt x="1030887" y="143725"/>
                  </a:lnTo>
                  <a:lnTo>
                    <a:pt x="1029158" y="166573"/>
                  </a:lnTo>
                  <a:lnTo>
                    <a:pt x="1027443" y="189517"/>
                  </a:lnTo>
                  <a:close/>
                </a:path>
              </a:pathLst>
            </a:custGeom>
            <a:solidFill>
              <a:schemeClr val="accent4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285750" marR="0" lvl="0" indent="0" algn="l" defTabSz="914400" rtl="0" eaLnBrk="1" fontAlgn="auto" latinLnBrk="0" hangingPunct="1">
                <a:lnSpc>
                  <a:spcPct val="2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NM</a:t>
              </a:r>
            </a:p>
          </p:txBody>
        </p:sp>
        <p:sp>
          <p:nvSpPr>
            <p:cNvPr id="88" name="Freeform: Shape 495">
              <a:extLst>
                <a:ext uri="{FF2B5EF4-FFF2-40B4-BE49-F238E27FC236}">
                  <a16:creationId xmlns:a16="http://schemas.microsoft.com/office/drawing/2014/main" id="{BAC0F0CA-DB8D-57A0-9285-774436947E9E}"/>
                </a:ext>
              </a:extLst>
            </p:cNvPr>
            <p:cNvSpPr/>
            <p:nvPr/>
          </p:nvSpPr>
          <p:spPr>
            <a:xfrm>
              <a:off x="3227418" y="2984135"/>
              <a:ext cx="791504" cy="1207003"/>
            </a:xfrm>
            <a:custGeom>
              <a:avLst/>
              <a:gdLst>
                <a:gd name="connsiteX0" fmla="*/ 758374 w 939081"/>
                <a:gd name="connsiteY0" fmla="*/ 1086720 h 1432050"/>
                <a:gd name="connsiteX1" fmla="*/ 744087 w 939081"/>
                <a:gd name="connsiteY1" fmla="*/ 1157282 h 1432050"/>
                <a:gd name="connsiteX2" fmla="*/ 728238 w 939081"/>
                <a:gd name="connsiteY2" fmla="*/ 1234760 h 1432050"/>
                <a:gd name="connsiteX3" fmla="*/ 725264 w 939081"/>
                <a:gd name="connsiteY3" fmla="*/ 1235438 h 1432050"/>
                <a:gd name="connsiteX4" fmla="*/ 713287 w 939081"/>
                <a:gd name="connsiteY4" fmla="*/ 1251426 h 1432050"/>
                <a:gd name="connsiteX5" fmla="*/ 702209 w 939081"/>
                <a:gd name="connsiteY5" fmla="*/ 1257885 h 1432050"/>
                <a:gd name="connsiteX6" fmla="*/ 695100 w 939081"/>
                <a:gd name="connsiteY6" fmla="*/ 1256156 h 1432050"/>
                <a:gd name="connsiteX7" fmla="*/ 689001 w 939081"/>
                <a:gd name="connsiteY7" fmla="*/ 1249531 h 1432050"/>
                <a:gd name="connsiteX8" fmla="*/ 683731 w 939081"/>
                <a:gd name="connsiteY8" fmla="*/ 1237941 h 1432050"/>
                <a:gd name="connsiteX9" fmla="*/ 674050 w 939081"/>
                <a:gd name="connsiteY9" fmla="*/ 1229947 h 1432050"/>
                <a:gd name="connsiteX10" fmla="*/ 659860 w 939081"/>
                <a:gd name="connsiteY10" fmla="*/ 1225577 h 1432050"/>
                <a:gd name="connsiteX11" fmla="*/ 646735 w 939081"/>
                <a:gd name="connsiteY11" fmla="*/ 1224498 h 1432050"/>
                <a:gd name="connsiteX12" fmla="*/ 634661 w 939081"/>
                <a:gd name="connsiteY12" fmla="*/ 1226849 h 1432050"/>
                <a:gd name="connsiteX13" fmla="*/ 626474 w 939081"/>
                <a:gd name="connsiteY13" fmla="*/ 1232036 h 1432050"/>
                <a:gd name="connsiteX14" fmla="*/ 620043 w 939081"/>
                <a:gd name="connsiteY14" fmla="*/ 1244109 h 1432050"/>
                <a:gd name="connsiteX15" fmla="*/ 620222 w 939081"/>
                <a:gd name="connsiteY15" fmla="*/ 1249697 h 1432050"/>
                <a:gd name="connsiteX16" fmla="*/ 624344 w 939081"/>
                <a:gd name="connsiteY16" fmla="*/ 1263071 h 1432050"/>
                <a:gd name="connsiteX17" fmla="*/ 620955 w 939081"/>
                <a:gd name="connsiteY17" fmla="*/ 1281839 h 1432050"/>
                <a:gd name="connsiteX18" fmla="*/ 618812 w 939081"/>
                <a:gd name="connsiteY18" fmla="*/ 1297107 h 1432050"/>
                <a:gd name="connsiteX19" fmla="*/ 621038 w 939081"/>
                <a:gd name="connsiteY19" fmla="*/ 1306208 h 1432050"/>
                <a:gd name="connsiteX20" fmla="*/ 619794 w 939081"/>
                <a:gd name="connsiteY20" fmla="*/ 1315931 h 1432050"/>
                <a:gd name="connsiteX21" fmla="*/ 614110 w 939081"/>
                <a:gd name="connsiteY21" fmla="*/ 1330701 h 1432050"/>
                <a:gd name="connsiteX22" fmla="*/ 613432 w 939081"/>
                <a:gd name="connsiteY22" fmla="*/ 1343619 h 1432050"/>
                <a:gd name="connsiteX23" fmla="*/ 617304 w 939081"/>
                <a:gd name="connsiteY23" fmla="*/ 1367545 h 1432050"/>
                <a:gd name="connsiteX24" fmla="*/ 601220 w 939081"/>
                <a:gd name="connsiteY24" fmla="*/ 1430916 h 1432050"/>
                <a:gd name="connsiteX25" fmla="*/ 600970 w 939081"/>
                <a:gd name="connsiteY25" fmla="*/ 1432050 h 1432050"/>
                <a:gd name="connsiteX26" fmla="*/ 568760 w 939081"/>
                <a:gd name="connsiteY26" fmla="*/ 1385566 h 1432050"/>
                <a:gd name="connsiteX27" fmla="*/ 538845 w 939081"/>
                <a:gd name="connsiteY27" fmla="*/ 1341945 h 1432050"/>
                <a:gd name="connsiteX28" fmla="*/ 509206 w 939081"/>
                <a:gd name="connsiteY28" fmla="*/ 1298352 h 1432050"/>
                <a:gd name="connsiteX29" fmla="*/ 479803 w 939081"/>
                <a:gd name="connsiteY29" fmla="*/ 1254676 h 1432050"/>
                <a:gd name="connsiteX30" fmla="*/ 450648 w 939081"/>
                <a:gd name="connsiteY30" fmla="*/ 1210889 h 1432050"/>
                <a:gd name="connsiteX31" fmla="*/ 421549 w 939081"/>
                <a:gd name="connsiteY31" fmla="*/ 1167102 h 1432050"/>
                <a:gd name="connsiteX32" fmla="*/ 392824 w 939081"/>
                <a:gd name="connsiteY32" fmla="*/ 1123260 h 1432050"/>
                <a:gd name="connsiteX33" fmla="*/ 364319 w 939081"/>
                <a:gd name="connsiteY33" fmla="*/ 1079390 h 1432050"/>
                <a:gd name="connsiteX34" fmla="*/ 343588 w 939081"/>
                <a:gd name="connsiteY34" fmla="*/ 1048590 h 1432050"/>
                <a:gd name="connsiteX35" fmla="*/ 323022 w 939081"/>
                <a:gd name="connsiteY35" fmla="*/ 1017762 h 1432050"/>
                <a:gd name="connsiteX36" fmla="*/ 302553 w 939081"/>
                <a:gd name="connsiteY36" fmla="*/ 986893 h 1432050"/>
                <a:gd name="connsiteX37" fmla="*/ 282222 w 939081"/>
                <a:gd name="connsiteY37" fmla="*/ 956023 h 1432050"/>
                <a:gd name="connsiteX38" fmla="*/ 261906 w 939081"/>
                <a:gd name="connsiteY38" fmla="*/ 925126 h 1432050"/>
                <a:gd name="connsiteX39" fmla="*/ 241838 w 939081"/>
                <a:gd name="connsiteY39" fmla="*/ 894243 h 1432050"/>
                <a:gd name="connsiteX40" fmla="*/ 221770 w 939081"/>
                <a:gd name="connsiteY40" fmla="*/ 863263 h 1432050"/>
                <a:gd name="connsiteX41" fmla="*/ 201868 w 939081"/>
                <a:gd name="connsiteY41" fmla="*/ 832311 h 1432050"/>
                <a:gd name="connsiteX42" fmla="*/ 176033 w 939081"/>
                <a:gd name="connsiteY42" fmla="*/ 794872 h 1432050"/>
                <a:gd name="connsiteX43" fmla="*/ 150419 w 939081"/>
                <a:gd name="connsiteY43" fmla="*/ 757488 h 1432050"/>
                <a:gd name="connsiteX44" fmla="*/ 124888 w 939081"/>
                <a:gd name="connsiteY44" fmla="*/ 719967 h 1432050"/>
                <a:gd name="connsiteX45" fmla="*/ 99551 w 939081"/>
                <a:gd name="connsiteY45" fmla="*/ 682473 h 1432050"/>
                <a:gd name="connsiteX46" fmla="*/ 74421 w 939081"/>
                <a:gd name="connsiteY46" fmla="*/ 644896 h 1432050"/>
                <a:gd name="connsiteX47" fmla="*/ 49402 w 939081"/>
                <a:gd name="connsiteY47" fmla="*/ 607318 h 1432050"/>
                <a:gd name="connsiteX48" fmla="*/ 24618 w 939081"/>
                <a:gd name="connsiteY48" fmla="*/ 569645 h 1432050"/>
                <a:gd name="connsiteX49" fmla="*/ 0 w 939081"/>
                <a:gd name="connsiteY49" fmla="*/ 531902 h 1432050"/>
                <a:gd name="connsiteX50" fmla="*/ 9004 w 939081"/>
                <a:gd name="connsiteY50" fmla="*/ 498709 h 1432050"/>
                <a:gd name="connsiteX51" fmla="*/ 17938 w 939081"/>
                <a:gd name="connsiteY51" fmla="*/ 465516 h 1432050"/>
                <a:gd name="connsiteX52" fmla="*/ 26928 w 939081"/>
                <a:gd name="connsiteY52" fmla="*/ 432240 h 1432050"/>
                <a:gd name="connsiteX53" fmla="*/ 35931 w 939081"/>
                <a:gd name="connsiteY53" fmla="*/ 399033 h 1432050"/>
                <a:gd name="connsiteX54" fmla="*/ 44852 w 939081"/>
                <a:gd name="connsiteY54" fmla="*/ 365841 h 1432050"/>
                <a:gd name="connsiteX55" fmla="*/ 53869 w 939081"/>
                <a:gd name="connsiteY55" fmla="*/ 332551 h 1432050"/>
                <a:gd name="connsiteX56" fmla="*/ 62845 w 939081"/>
                <a:gd name="connsiteY56" fmla="*/ 299358 h 1432050"/>
                <a:gd name="connsiteX57" fmla="*/ 71779 w 939081"/>
                <a:gd name="connsiteY57" fmla="*/ 266068 h 1432050"/>
                <a:gd name="connsiteX58" fmla="*/ 80783 w 939081"/>
                <a:gd name="connsiteY58" fmla="*/ 232889 h 1432050"/>
                <a:gd name="connsiteX59" fmla="*/ 89773 w 939081"/>
                <a:gd name="connsiteY59" fmla="*/ 199600 h 1432050"/>
                <a:gd name="connsiteX60" fmla="*/ 98776 w 939081"/>
                <a:gd name="connsiteY60" fmla="*/ 166310 h 1432050"/>
                <a:gd name="connsiteX61" fmla="*/ 107766 w 939081"/>
                <a:gd name="connsiteY61" fmla="*/ 133117 h 1432050"/>
                <a:gd name="connsiteX62" fmla="*/ 116770 w 939081"/>
                <a:gd name="connsiteY62" fmla="*/ 99841 h 1432050"/>
                <a:gd name="connsiteX63" fmla="*/ 125690 w 939081"/>
                <a:gd name="connsiteY63" fmla="*/ 66552 h 1432050"/>
                <a:gd name="connsiteX64" fmla="*/ 134694 w 939081"/>
                <a:gd name="connsiteY64" fmla="*/ 33262 h 1432050"/>
                <a:gd name="connsiteX65" fmla="*/ 143698 w 939081"/>
                <a:gd name="connsiteY65" fmla="*/ 0 h 1432050"/>
                <a:gd name="connsiteX66" fmla="*/ 193169 w 939081"/>
                <a:gd name="connsiteY66" fmla="*/ 13277 h 1432050"/>
                <a:gd name="connsiteX67" fmla="*/ 242640 w 939081"/>
                <a:gd name="connsiteY67" fmla="*/ 26347 h 1432050"/>
                <a:gd name="connsiteX68" fmla="*/ 292097 w 939081"/>
                <a:gd name="connsiteY68" fmla="*/ 39126 h 1432050"/>
                <a:gd name="connsiteX69" fmla="*/ 341665 w 939081"/>
                <a:gd name="connsiteY69" fmla="*/ 51781 h 1432050"/>
                <a:gd name="connsiteX70" fmla="*/ 391302 w 939081"/>
                <a:gd name="connsiteY70" fmla="*/ 64256 h 1432050"/>
                <a:gd name="connsiteX71" fmla="*/ 441023 w 939081"/>
                <a:gd name="connsiteY71" fmla="*/ 76468 h 1432050"/>
                <a:gd name="connsiteX72" fmla="*/ 490743 w 939081"/>
                <a:gd name="connsiteY72" fmla="*/ 88528 h 1432050"/>
                <a:gd name="connsiteX73" fmla="*/ 540477 w 939081"/>
                <a:gd name="connsiteY73" fmla="*/ 100339 h 1432050"/>
                <a:gd name="connsiteX74" fmla="*/ 590197 w 939081"/>
                <a:gd name="connsiteY74" fmla="*/ 111888 h 1432050"/>
                <a:gd name="connsiteX75" fmla="*/ 639848 w 939081"/>
                <a:gd name="connsiteY75" fmla="*/ 123298 h 1432050"/>
                <a:gd name="connsiteX76" fmla="*/ 689637 w 939081"/>
                <a:gd name="connsiteY76" fmla="*/ 134445 h 1432050"/>
                <a:gd name="connsiteX77" fmla="*/ 739454 w 939081"/>
                <a:gd name="connsiteY77" fmla="*/ 145440 h 1432050"/>
                <a:gd name="connsiteX78" fmla="*/ 789271 w 939081"/>
                <a:gd name="connsiteY78" fmla="*/ 156145 h 1432050"/>
                <a:gd name="connsiteX79" fmla="*/ 839143 w 939081"/>
                <a:gd name="connsiteY79" fmla="*/ 166752 h 1432050"/>
                <a:gd name="connsiteX80" fmla="*/ 889112 w 939081"/>
                <a:gd name="connsiteY80" fmla="*/ 177070 h 1432050"/>
                <a:gd name="connsiteX81" fmla="*/ 939081 w 939081"/>
                <a:gd name="connsiteY81" fmla="*/ 187221 h 1432050"/>
                <a:gd name="connsiteX82" fmla="*/ 933397 w 939081"/>
                <a:gd name="connsiteY82" fmla="*/ 215366 h 1432050"/>
                <a:gd name="connsiteX83" fmla="*/ 927754 w 939081"/>
                <a:gd name="connsiteY83" fmla="*/ 243539 h 1432050"/>
                <a:gd name="connsiteX84" fmla="*/ 922070 w 939081"/>
                <a:gd name="connsiteY84" fmla="*/ 271614 h 1432050"/>
                <a:gd name="connsiteX85" fmla="*/ 916455 w 939081"/>
                <a:gd name="connsiteY85" fmla="*/ 299773 h 1432050"/>
                <a:gd name="connsiteX86" fmla="*/ 910854 w 939081"/>
                <a:gd name="connsiteY86" fmla="*/ 327945 h 1432050"/>
                <a:gd name="connsiteX87" fmla="*/ 905155 w 939081"/>
                <a:gd name="connsiteY87" fmla="*/ 356035 h 1432050"/>
                <a:gd name="connsiteX88" fmla="*/ 899526 w 939081"/>
                <a:gd name="connsiteY88" fmla="*/ 384193 h 1432050"/>
                <a:gd name="connsiteX89" fmla="*/ 893856 w 939081"/>
                <a:gd name="connsiteY89" fmla="*/ 412269 h 1432050"/>
                <a:gd name="connsiteX90" fmla="*/ 888227 w 939081"/>
                <a:gd name="connsiteY90" fmla="*/ 440414 h 1432050"/>
                <a:gd name="connsiteX91" fmla="*/ 882612 w 939081"/>
                <a:gd name="connsiteY91" fmla="*/ 468503 h 1432050"/>
                <a:gd name="connsiteX92" fmla="*/ 876914 w 939081"/>
                <a:gd name="connsiteY92" fmla="*/ 496662 h 1432050"/>
                <a:gd name="connsiteX93" fmla="*/ 871313 w 939081"/>
                <a:gd name="connsiteY93" fmla="*/ 524737 h 1432050"/>
                <a:gd name="connsiteX94" fmla="*/ 865684 w 939081"/>
                <a:gd name="connsiteY94" fmla="*/ 552827 h 1432050"/>
                <a:gd name="connsiteX95" fmla="*/ 859986 w 939081"/>
                <a:gd name="connsiteY95" fmla="*/ 580972 h 1432050"/>
                <a:gd name="connsiteX96" fmla="*/ 854370 w 939081"/>
                <a:gd name="connsiteY96" fmla="*/ 609061 h 1432050"/>
                <a:gd name="connsiteX97" fmla="*/ 848769 w 939081"/>
                <a:gd name="connsiteY97" fmla="*/ 637137 h 1432050"/>
                <a:gd name="connsiteX98" fmla="*/ 843071 w 939081"/>
                <a:gd name="connsiteY98" fmla="*/ 665295 h 1432050"/>
                <a:gd name="connsiteX99" fmla="*/ 837456 w 939081"/>
                <a:gd name="connsiteY99" fmla="*/ 693371 h 1432050"/>
                <a:gd name="connsiteX100" fmla="*/ 831841 w 939081"/>
                <a:gd name="connsiteY100" fmla="*/ 721446 h 1432050"/>
                <a:gd name="connsiteX101" fmla="*/ 826157 w 939081"/>
                <a:gd name="connsiteY101" fmla="*/ 749536 h 1432050"/>
                <a:gd name="connsiteX102" fmla="*/ 820541 w 939081"/>
                <a:gd name="connsiteY102" fmla="*/ 777708 h 1432050"/>
                <a:gd name="connsiteX103" fmla="*/ 814926 w 939081"/>
                <a:gd name="connsiteY103" fmla="*/ 805798 h 1432050"/>
                <a:gd name="connsiteX104" fmla="*/ 809228 w 939081"/>
                <a:gd name="connsiteY104" fmla="*/ 833860 h 1432050"/>
                <a:gd name="connsiteX105" fmla="*/ 803613 w 939081"/>
                <a:gd name="connsiteY105" fmla="*/ 861935 h 1432050"/>
                <a:gd name="connsiteX106" fmla="*/ 797998 w 939081"/>
                <a:gd name="connsiteY106" fmla="*/ 890025 h 1432050"/>
                <a:gd name="connsiteX107" fmla="*/ 792300 w 939081"/>
                <a:gd name="connsiteY107" fmla="*/ 918183 h 1432050"/>
                <a:gd name="connsiteX108" fmla="*/ 786698 w 939081"/>
                <a:gd name="connsiteY108" fmla="*/ 946273 h 1432050"/>
                <a:gd name="connsiteX109" fmla="*/ 781097 w 939081"/>
                <a:gd name="connsiteY109" fmla="*/ 974335 h 1432050"/>
                <a:gd name="connsiteX110" fmla="*/ 775468 w 939081"/>
                <a:gd name="connsiteY110" fmla="*/ 1002396 h 1432050"/>
                <a:gd name="connsiteX111" fmla="*/ 769770 w 939081"/>
                <a:gd name="connsiteY111" fmla="*/ 1030583 h 1432050"/>
                <a:gd name="connsiteX112" fmla="*/ 764155 w 939081"/>
                <a:gd name="connsiteY112" fmla="*/ 1058645 h 1432050"/>
                <a:gd name="connsiteX113" fmla="*/ 758374 w 939081"/>
                <a:gd name="connsiteY113" fmla="*/ 1086720 h 143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39081" h="1432050">
                  <a:moveTo>
                    <a:pt x="758374" y="1086720"/>
                  </a:moveTo>
                  <a:lnTo>
                    <a:pt x="744087" y="1157282"/>
                  </a:lnTo>
                  <a:lnTo>
                    <a:pt x="728238" y="1234760"/>
                  </a:lnTo>
                  <a:lnTo>
                    <a:pt x="725264" y="1235438"/>
                  </a:lnTo>
                  <a:lnTo>
                    <a:pt x="713287" y="1251426"/>
                  </a:lnTo>
                  <a:lnTo>
                    <a:pt x="702209" y="1257885"/>
                  </a:lnTo>
                  <a:lnTo>
                    <a:pt x="695100" y="1256156"/>
                  </a:lnTo>
                  <a:lnTo>
                    <a:pt x="689001" y="1249531"/>
                  </a:lnTo>
                  <a:lnTo>
                    <a:pt x="683731" y="1237941"/>
                  </a:lnTo>
                  <a:lnTo>
                    <a:pt x="674050" y="1229947"/>
                  </a:lnTo>
                  <a:lnTo>
                    <a:pt x="659860" y="1225577"/>
                  </a:lnTo>
                  <a:lnTo>
                    <a:pt x="646735" y="1224498"/>
                  </a:lnTo>
                  <a:lnTo>
                    <a:pt x="634661" y="1226849"/>
                  </a:lnTo>
                  <a:lnTo>
                    <a:pt x="626474" y="1232036"/>
                  </a:lnTo>
                  <a:lnTo>
                    <a:pt x="620043" y="1244109"/>
                  </a:lnTo>
                  <a:lnTo>
                    <a:pt x="620222" y="1249697"/>
                  </a:lnTo>
                  <a:lnTo>
                    <a:pt x="624344" y="1263071"/>
                  </a:lnTo>
                  <a:lnTo>
                    <a:pt x="620955" y="1281839"/>
                  </a:lnTo>
                  <a:lnTo>
                    <a:pt x="618812" y="1297107"/>
                  </a:lnTo>
                  <a:lnTo>
                    <a:pt x="621038" y="1306208"/>
                  </a:lnTo>
                  <a:lnTo>
                    <a:pt x="619794" y="1315931"/>
                  </a:lnTo>
                  <a:lnTo>
                    <a:pt x="614110" y="1330701"/>
                  </a:lnTo>
                  <a:lnTo>
                    <a:pt x="613432" y="1343619"/>
                  </a:lnTo>
                  <a:lnTo>
                    <a:pt x="617304" y="1367545"/>
                  </a:lnTo>
                  <a:lnTo>
                    <a:pt x="601220" y="1430916"/>
                  </a:lnTo>
                  <a:lnTo>
                    <a:pt x="600970" y="1432050"/>
                  </a:lnTo>
                  <a:lnTo>
                    <a:pt x="568760" y="1385566"/>
                  </a:lnTo>
                  <a:lnTo>
                    <a:pt x="538845" y="1341945"/>
                  </a:lnTo>
                  <a:lnTo>
                    <a:pt x="509206" y="1298352"/>
                  </a:lnTo>
                  <a:lnTo>
                    <a:pt x="479803" y="1254676"/>
                  </a:lnTo>
                  <a:lnTo>
                    <a:pt x="450648" y="1210889"/>
                  </a:lnTo>
                  <a:lnTo>
                    <a:pt x="421549" y="1167102"/>
                  </a:lnTo>
                  <a:lnTo>
                    <a:pt x="392824" y="1123260"/>
                  </a:lnTo>
                  <a:lnTo>
                    <a:pt x="364319" y="1079390"/>
                  </a:lnTo>
                  <a:lnTo>
                    <a:pt x="343588" y="1048590"/>
                  </a:lnTo>
                  <a:lnTo>
                    <a:pt x="323022" y="1017762"/>
                  </a:lnTo>
                  <a:lnTo>
                    <a:pt x="302553" y="986893"/>
                  </a:lnTo>
                  <a:lnTo>
                    <a:pt x="282222" y="956023"/>
                  </a:lnTo>
                  <a:lnTo>
                    <a:pt x="261906" y="925126"/>
                  </a:lnTo>
                  <a:lnTo>
                    <a:pt x="241838" y="894243"/>
                  </a:lnTo>
                  <a:lnTo>
                    <a:pt x="221770" y="863263"/>
                  </a:lnTo>
                  <a:lnTo>
                    <a:pt x="201868" y="832311"/>
                  </a:lnTo>
                  <a:lnTo>
                    <a:pt x="176033" y="794872"/>
                  </a:lnTo>
                  <a:lnTo>
                    <a:pt x="150419" y="757488"/>
                  </a:lnTo>
                  <a:lnTo>
                    <a:pt x="124888" y="719967"/>
                  </a:lnTo>
                  <a:lnTo>
                    <a:pt x="99551" y="682473"/>
                  </a:lnTo>
                  <a:lnTo>
                    <a:pt x="74421" y="644896"/>
                  </a:lnTo>
                  <a:lnTo>
                    <a:pt x="49402" y="607318"/>
                  </a:lnTo>
                  <a:lnTo>
                    <a:pt x="24618" y="569645"/>
                  </a:lnTo>
                  <a:lnTo>
                    <a:pt x="0" y="531902"/>
                  </a:lnTo>
                  <a:lnTo>
                    <a:pt x="9004" y="498709"/>
                  </a:lnTo>
                  <a:lnTo>
                    <a:pt x="17938" y="465516"/>
                  </a:lnTo>
                  <a:lnTo>
                    <a:pt x="26928" y="432240"/>
                  </a:lnTo>
                  <a:lnTo>
                    <a:pt x="35931" y="399033"/>
                  </a:lnTo>
                  <a:lnTo>
                    <a:pt x="44852" y="365841"/>
                  </a:lnTo>
                  <a:lnTo>
                    <a:pt x="53869" y="332551"/>
                  </a:lnTo>
                  <a:lnTo>
                    <a:pt x="62845" y="299358"/>
                  </a:lnTo>
                  <a:lnTo>
                    <a:pt x="71779" y="266068"/>
                  </a:lnTo>
                  <a:lnTo>
                    <a:pt x="80783" y="232889"/>
                  </a:lnTo>
                  <a:lnTo>
                    <a:pt x="89773" y="199600"/>
                  </a:lnTo>
                  <a:lnTo>
                    <a:pt x="98776" y="166310"/>
                  </a:lnTo>
                  <a:lnTo>
                    <a:pt x="107766" y="133117"/>
                  </a:lnTo>
                  <a:lnTo>
                    <a:pt x="116770" y="99841"/>
                  </a:lnTo>
                  <a:lnTo>
                    <a:pt x="125690" y="66552"/>
                  </a:lnTo>
                  <a:lnTo>
                    <a:pt x="134694" y="33262"/>
                  </a:lnTo>
                  <a:lnTo>
                    <a:pt x="143698" y="0"/>
                  </a:lnTo>
                  <a:lnTo>
                    <a:pt x="193169" y="13277"/>
                  </a:lnTo>
                  <a:lnTo>
                    <a:pt x="242640" y="26347"/>
                  </a:lnTo>
                  <a:lnTo>
                    <a:pt x="292097" y="39126"/>
                  </a:lnTo>
                  <a:lnTo>
                    <a:pt x="341665" y="51781"/>
                  </a:lnTo>
                  <a:lnTo>
                    <a:pt x="391302" y="64256"/>
                  </a:lnTo>
                  <a:lnTo>
                    <a:pt x="441023" y="76468"/>
                  </a:lnTo>
                  <a:lnTo>
                    <a:pt x="490743" y="88528"/>
                  </a:lnTo>
                  <a:lnTo>
                    <a:pt x="540477" y="100339"/>
                  </a:lnTo>
                  <a:lnTo>
                    <a:pt x="590197" y="111888"/>
                  </a:lnTo>
                  <a:lnTo>
                    <a:pt x="639848" y="123298"/>
                  </a:lnTo>
                  <a:lnTo>
                    <a:pt x="689637" y="134445"/>
                  </a:lnTo>
                  <a:lnTo>
                    <a:pt x="739454" y="145440"/>
                  </a:lnTo>
                  <a:lnTo>
                    <a:pt x="789271" y="156145"/>
                  </a:lnTo>
                  <a:lnTo>
                    <a:pt x="839143" y="166752"/>
                  </a:lnTo>
                  <a:lnTo>
                    <a:pt x="889112" y="177070"/>
                  </a:lnTo>
                  <a:lnTo>
                    <a:pt x="939081" y="187221"/>
                  </a:lnTo>
                  <a:lnTo>
                    <a:pt x="933397" y="215366"/>
                  </a:lnTo>
                  <a:lnTo>
                    <a:pt x="927754" y="243539"/>
                  </a:lnTo>
                  <a:lnTo>
                    <a:pt x="922070" y="271614"/>
                  </a:lnTo>
                  <a:lnTo>
                    <a:pt x="916455" y="299773"/>
                  </a:lnTo>
                  <a:lnTo>
                    <a:pt x="910854" y="327945"/>
                  </a:lnTo>
                  <a:lnTo>
                    <a:pt x="905155" y="356035"/>
                  </a:lnTo>
                  <a:lnTo>
                    <a:pt x="899526" y="384193"/>
                  </a:lnTo>
                  <a:lnTo>
                    <a:pt x="893856" y="412269"/>
                  </a:lnTo>
                  <a:lnTo>
                    <a:pt x="888227" y="440414"/>
                  </a:lnTo>
                  <a:lnTo>
                    <a:pt x="882612" y="468503"/>
                  </a:lnTo>
                  <a:lnTo>
                    <a:pt x="876914" y="496662"/>
                  </a:lnTo>
                  <a:lnTo>
                    <a:pt x="871313" y="524737"/>
                  </a:lnTo>
                  <a:lnTo>
                    <a:pt x="865684" y="552827"/>
                  </a:lnTo>
                  <a:lnTo>
                    <a:pt x="859986" y="580972"/>
                  </a:lnTo>
                  <a:lnTo>
                    <a:pt x="854370" y="609061"/>
                  </a:lnTo>
                  <a:lnTo>
                    <a:pt x="848769" y="637137"/>
                  </a:lnTo>
                  <a:lnTo>
                    <a:pt x="843071" y="665295"/>
                  </a:lnTo>
                  <a:lnTo>
                    <a:pt x="837456" y="693371"/>
                  </a:lnTo>
                  <a:lnTo>
                    <a:pt x="831841" y="721446"/>
                  </a:lnTo>
                  <a:lnTo>
                    <a:pt x="826157" y="749536"/>
                  </a:lnTo>
                  <a:lnTo>
                    <a:pt x="820541" y="777708"/>
                  </a:lnTo>
                  <a:lnTo>
                    <a:pt x="814926" y="805798"/>
                  </a:lnTo>
                  <a:lnTo>
                    <a:pt x="809228" y="833860"/>
                  </a:lnTo>
                  <a:lnTo>
                    <a:pt x="803613" y="861935"/>
                  </a:lnTo>
                  <a:lnTo>
                    <a:pt x="797998" y="890025"/>
                  </a:lnTo>
                  <a:lnTo>
                    <a:pt x="792300" y="918183"/>
                  </a:lnTo>
                  <a:lnTo>
                    <a:pt x="786698" y="946273"/>
                  </a:lnTo>
                  <a:lnTo>
                    <a:pt x="781097" y="974335"/>
                  </a:lnTo>
                  <a:lnTo>
                    <a:pt x="775468" y="1002396"/>
                  </a:lnTo>
                  <a:lnTo>
                    <a:pt x="769770" y="1030583"/>
                  </a:lnTo>
                  <a:lnTo>
                    <a:pt x="764155" y="1058645"/>
                  </a:lnTo>
                  <a:lnTo>
                    <a:pt x="758374" y="1086720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171450" marR="0" lvl="0" indent="0" algn="l" defTabSz="914400" rtl="0" eaLnBrk="1" fontAlgn="auto" latinLnBrk="0" hangingPunct="1">
                <a:lnSpc>
                  <a:spcPct val="2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NV</a:t>
              </a:r>
            </a:p>
          </p:txBody>
        </p:sp>
        <p:sp>
          <p:nvSpPr>
            <p:cNvPr id="89" name="Freeform: Shape 498">
              <a:extLst>
                <a:ext uri="{FF2B5EF4-FFF2-40B4-BE49-F238E27FC236}">
                  <a16:creationId xmlns:a16="http://schemas.microsoft.com/office/drawing/2014/main" id="{99F810AA-066C-A2DB-E02D-6F87CC00EAA1}"/>
                </a:ext>
              </a:extLst>
            </p:cNvPr>
            <p:cNvSpPr/>
            <p:nvPr/>
          </p:nvSpPr>
          <p:spPr>
            <a:xfrm>
              <a:off x="2786425" y="2845720"/>
              <a:ext cx="987165" cy="1689098"/>
            </a:xfrm>
            <a:custGeom>
              <a:avLst/>
              <a:gdLst>
                <a:gd name="connsiteX0" fmla="*/ 666928 w 1171223"/>
                <a:gd name="connsiteY0" fmla="*/ 164111 h 2004032"/>
                <a:gd name="connsiteX1" fmla="*/ 657924 w 1171223"/>
                <a:gd name="connsiteY1" fmla="*/ 197373 h 2004032"/>
                <a:gd name="connsiteX2" fmla="*/ 648920 w 1171223"/>
                <a:gd name="connsiteY2" fmla="*/ 230663 h 2004032"/>
                <a:gd name="connsiteX3" fmla="*/ 639944 w 1171223"/>
                <a:gd name="connsiteY3" fmla="*/ 263952 h 2004032"/>
                <a:gd name="connsiteX4" fmla="*/ 630927 w 1171223"/>
                <a:gd name="connsiteY4" fmla="*/ 297228 h 2004032"/>
                <a:gd name="connsiteX5" fmla="*/ 621938 w 1171223"/>
                <a:gd name="connsiteY5" fmla="*/ 330504 h 2004032"/>
                <a:gd name="connsiteX6" fmla="*/ 612934 w 1171223"/>
                <a:gd name="connsiteY6" fmla="*/ 363794 h 2004032"/>
                <a:gd name="connsiteX7" fmla="*/ 603930 w 1171223"/>
                <a:gd name="connsiteY7" fmla="*/ 397070 h 2004032"/>
                <a:gd name="connsiteX8" fmla="*/ 594940 w 1171223"/>
                <a:gd name="connsiteY8" fmla="*/ 430276 h 2004032"/>
                <a:gd name="connsiteX9" fmla="*/ 585937 w 1171223"/>
                <a:gd name="connsiteY9" fmla="*/ 463552 h 2004032"/>
                <a:gd name="connsiteX10" fmla="*/ 576933 w 1171223"/>
                <a:gd name="connsiteY10" fmla="*/ 496759 h 2004032"/>
                <a:gd name="connsiteX11" fmla="*/ 567944 w 1171223"/>
                <a:gd name="connsiteY11" fmla="*/ 529952 h 2004032"/>
                <a:gd name="connsiteX12" fmla="*/ 558940 w 1171223"/>
                <a:gd name="connsiteY12" fmla="*/ 563144 h 2004032"/>
                <a:gd name="connsiteX13" fmla="*/ 549950 w 1171223"/>
                <a:gd name="connsiteY13" fmla="*/ 596351 h 2004032"/>
                <a:gd name="connsiteX14" fmla="*/ 540961 w 1171223"/>
                <a:gd name="connsiteY14" fmla="*/ 629544 h 2004032"/>
                <a:gd name="connsiteX15" fmla="*/ 531957 w 1171223"/>
                <a:gd name="connsiteY15" fmla="*/ 662737 h 2004032"/>
                <a:gd name="connsiteX16" fmla="*/ 522981 w 1171223"/>
                <a:gd name="connsiteY16" fmla="*/ 695930 h 2004032"/>
                <a:gd name="connsiteX17" fmla="*/ 547571 w 1171223"/>
                <a:gd name="connsiteY17" fmla="*/ 733617 h 2004032"/>
                <a:gd name="connsiteX18" fmla="*/ 572342 w 1171223"/>
                <a:gd name="connsiteY18" fmla="*/ 771264 h 2004032"/>
                <a:gd name="connsiteX19" fmla="*/ 597292 w 1171223"/>
                <a:gd name="connsiteY19" fmla="*/ 808938 h 2004032"/>
                <a:gd name="connsiteX20" fmla="*/ 622491 w 1171223"/>
                <a:gd name="connsiteY20" fmla="*/ 846515 h 2004032"/>
                <a:gd name="connsiteX21" fmla="*/ 647842 w 1171223"/>
                <a:gd name="connsiteY21" fmla="*/ 884023 h 2004032"/>
                <a:gd name="connsiteX22" fmla="*/ 673359 w 1171223"/>
                <a:gd name="connsiteY22" fmla="*/ 921517 h 2004032"/>
                <a:gd name="connsiteX23" fmla="*/ 699042 w 1171223"/>
                <a:gd name="connsiteY23" fmla="*/ 958928 h 2004032"/>
                <a:gd name="connsiteX24" fmla="*/ 724891 w 1171223"/>
                <a:gd name="connsiteY24" fmla="*/ 996353 h 2004032"/>
                <a:gd name="connsiteX25" fmla="*/ 744779 w 1171223"/>
                <a:gd name="connsiteY25" fmla="*/ 1027319 h 2004032"/>
                <a:gd name="connsiteX26" fmla="*/ 764764 w 1171223"/>
                <a:gd name="connsiteY26" fmla="*/ 1058285 h 2004032"/>
                <a:gd name="connsiteX27" fmla="*/ 784942 w 1171223"/>
                <a:gd name="connsiteY27" fmla="*/ 1089251 h 2004032"/>
                <a:gd name="connsiteX28" fmla="*/ 805162 w 1171223"/>
                <a:gd name="connsiteY28" fmla="*/ 1120148 h 2004032"/>
                <a:gd name="connsiteX29" fmla="*/ 825479 w 1171223"/>
                <a:gd name="connsiteY29" fmla="*/ 1151018 h 2004032"/>
                <a:gd name="connsiteX30" fmla="*/ 845962 w 1171223"/>
                <a:gd name="connsiteY30" fmla="*/ 1181887 h 2004032"/>
                <a:gd name="connsiteX31" fmla="*/ 866513 w 1171223"/>
                <a:gd name="connsiteY31" fmla="*/ 1212715 h 2004032"/>
                <a:gd name="connsiteX32" fmla="*/ 887176 w 1171223"/>
                <a:gd name="connsiteY32" fmla="*/ 1243515 h 2004032"/>
                <a:gd name="connsiteX33" fmla="*/ 915736 w 1171223"/>
                <a:gd name="connsiteY33" fmla="*/ 1287468 h 2004032"/>
                <a:gd name="connsiteX34" fmla="*/ 944475 w 1171223"/>
                <a:gd name="connsiteY34" fmla="*/ 1331338 h 2004032"/>
                <a:gd name="connsiteX35" fmla="*/ 973478 w 1171223"/>
                <a:gd name="connsiteY35" fmla="*/ 1375097 h 2004032"/>
                <a:gd name="connsiteX36" fmla="*/ 1002632 w 1171223"/>
                <a:gd name="connsiteY36" fmla="*/ 1418884 h 2004032"/>
                <a:gd name="connsiteX37" fmla="*/ 1032035 w 1171223"/>
                <a:gd name="connsiteY37" fmla="*/ 1462560 h 2004032"/>
                <a:gd name="connsiteX38" fmla="*/ 1061701 w 1171223"/>
                <a:gd name="connsiteY38" fmla="*/ 1506181 h 2004032"/>
                <a:gd name="connsiteX39" fmla="*/ 1091589 w 1171223"/>
                <a:gd name="connsiteY39" fmla="*/ 1549774 h 2004032"/>
                <a:gd name="connsiteX40" fmla="*/ 1123800 w 1171223"/>
                <a:gd name="connsiteY40" fmla="*/ 1596258 h 2004032"/>
                <a:gd name="connsiteX41" fmla="*/ 1120577 w 1171223"/>
                <a:gd name="connsiteY41" fmla="*/ 1611306 h 2004032"/>
                <a:gd name="connsiteX42" fmla="*/ 1124311 w 1171223"/>
                <a:gd name="connsiteY42" fmla="*/ 1633268 h 2004032"/>
                <a:gd name="connsiteX43" fmla="*/ 1140410 w 1171223"/>
                <a:gd name="connsiteY43" fmla="*/ 1675077 h 2004032"/>
                <a:gd name="connsiteX44" fmla="*/ 1141489 w 1171223"/>
                <a:gd name="connsiteY44" fmla="*/ 1684482 h 2004032"/>
                <a:gd name="connsiteX45" fmla="*/ 1141738 w 1171223"/>
                <a:gd name="connsiteY45" fmla="*/ 1684731 h 2004032"/>
                <a:gd name="connsiteX46" fmla="*/ 1140742 w 1171223"/>
                <a:gd name="connsiteY46" fmla="*/ 1694163 h 2004032"/>
                <a:gd name="connsiteX47" fmla="*/ 1148100 w 1171223"/>
                <a:gd name="connsiteY47" fmla="*/ 1706154 h 2004032"/>
                <a:gd name="connsiteX48" fmla="*/ 1167586 w 1171223"/>
                <a:gd name="connsiteY48" fmla="*/ 1724714 h 2004032"/>
                <a:gd name="connsiteX49" fmla="*/ 1171224 w 1171223"/>
                <a:gd name="connsiteY49" fmla="*/ 1732570 h 2004032"/>
                <a:gd name="connsiteX50" fmla="*/ 1171141 w 1171223"/>
                <a:gd name="connsiteY50" fmla="*/ 1733137 h 2004032"/>
                <a:gd name="connsiteX51" fmla="*/ 1170062 w 1171223"/>
                <a:gd name="connsiteY51" fmla="*/ 1738102 h 2004032"/>
                <a:gd name="connsiteX52" fmla="*/ 1163216 w 1171223"/>
                <a:gd name="connsiteY52" fmla="*/ 1742998 h 2004032"/>
                <a:gd name="connsiteX53" fmla="*/ 1134311 w 1171223"/>
                <a:gd name="connsiteY53" fmla="*/ 1757990 h 2004032"/>
                <a:gd name="connsiteX54" fmla="*/ 1117618 w 1171223"/>
                <a:gd name="connsiteY54" fmla="*/ 1771627 h 2004032"/>
                <a:gd name="connsiteX55" fmla="*/ 1098545 w 1171223"/>
                <a:gd name="connsiteY55" fmla="*/ 1795318 h 2004032"/>
                <a:gd name="connsiteX56" fmla="*/ 1096208 w 1171223"/>
                <a:gd name="connsiteY56" fmla="*/ 1817309 h 2004032"/>
                <a:gd name="connsiteX57" fmla="*/ 1091934 w 1171223"/>
                <a:gd name="connsiteY57" fmla="*/ 1834970 h 2004032"/>
                <a:gd name="connsiteX58" fmla="*/ 1085655 w 1171223"/>
                <a:gd name="connsiteY58" fmla="*/ 1848344 h 2004032"/>
                <a:gd name="connsiteX59" fmla="*/ 1077814 w 1171223"/>
                <a:gd name="connsiteY59" fmla="*/ 1860252 h 2004032"/>
                <a:gd name="connsiteX60" fmla="*/ 1068298 w 1171223"/>
                <a:gd name="connsiteY60" fmla="*/ 1870652 h 2004032"/>
                <a:gd name="connsiteX61" fmla="*/ 1059461 w 1171223"/>
                <a:gd name="connsiteY61" fmla="*/ 1876185 h 2004032"/>
                <a:gd name="connsiteX62" fmla="*/ 1051370 w 1171223"/>
                <a:gd name="connsiteY62" fmla="*/ 1876917 h 2004032"/>
                <a:gd name="connsiteX63" fmla="*/ 1045423 w 1171223"/>
                <a:gd name="connsiteY63" fmla="*/ 1892048 h 2004032"/>
                <a:gd name="connsiteX64" fmla="*/ 1041633 w 1171223"/>
                <a:gd name="connsiteY64" fmla="*/ 1921631 h 2004032"/>
                <a:gd name="connsiteX65" fmla="*/ 1046488 w 1171223"/>
                <a:gd name="connsiteY65" fmla="*/ 1941104 h 2004032"/>
                <a:gd name="connsiteX66" fmla="*/ 1060028 w 1171223"/>
                <a:gd name="connsiteY66" fmla="*/ 1950536 h 2004032"/>
                <a:gd name="connsiteX67" fmla="*/ 1067151 w 1171223"/>
                <a:gd name="connsiteY67" fmla="*/ 1961988 h 2004032"/>
                <a:gd name="connsiteX68" fmla="*/ 1067814 w 1171223"/>
                <a:gd name="connsiteY68" fmla="*/ 1975542 h 2004032"/>
                <a:gd name="connsiteX69" fmla="*/ 1063928 w 1171223"/>
                <a:gd name="connsiteY69" fmla="*/ 1987934 h 2004032"/>
                <a:gd name="connsiteX70" fmla="*/ 1055436 w 1171223"/>
                <a:gd name="connsiteY70" fmla="*/ 1999219 h 2004032"/>
                <a:gd name="connsiteX71" fmla="*/ 1043943 w 1171223"/>
                <a:gd name="connsiteY71" fmla="*/ 2004032 h 2004032"/>
                <a:gd name="connsiteX72" fmla="*/ 1022395 w 1171223"/>
                <a:gd name="connsiteY72" fmla="*/ 2001460 h 2004032"/>
                <a:gd name="connsiteX73" fmla="*/ 1022395 w 1171223"/>
                <a:gd name="connsiteY73" fmla="*/ 2001460 h 2004032"/>
                <a:gd name="connsiteX74" fmla="*/ 1021483 w 1171223"/>
                <a:gd name="connsiteY74" fmla="*/ 2003050 h 2004032"/>
                <a:gd name="connsiteX75" fmla="*/ 1003642 w 1171223"/>
                <a:gd name="connsiteY75" fmla="*/ 2001294 h 2004032"/>
                <a:gd name="connsiteX76" fmla="*/ 959218 w 1171223"/>
                <a:gd name="connsiteY76" fmla="*/ 1995914 h 2004032"/>
                <a:gd name="connsiteX77" fmla="*/ 914685 w 1171223"/>
                <a:gd name="connsiteY77" fmla="*/ 1990410 h 2004032"/>
                <a:gd name="connsiteX78" fmla="*/ 870261 w 1171223"/>
                <a:gd name="connsiteY78" fmla="*/ 1984684 h 2004032"/>
                <a:gd name="connsiteX79" fmla="*/ 825811 w 1171223"/>
                <a:gd name="connsiteY79" fmla="*/ 1978903 h 2004032"/>
                <a:gd name="connsiteX80" fmla="*/ 781388 w 1171223"/>
                <a:gd name="connsiteY80" fmla="*/ 1972983 h 2004032"/>
                <a:gd name="connsiteX81" fmla="*/ 736951 w 1171223"/>
                <a:gd name="connsiteY81" fmla="*/ 1966857 h 2004032"/>
                <a:gd name="connsiteX82" fmla="*/ 692486 w 1171223"/>
                <a:gd name="connsiteY82" fmla="*/ 1960591 h 2004032"/>
                <a:gd name="connsiteX83" fmla="*/ 648063 w 1171223"/>
                <a:gd name="connsiteY83" fmla="*/ 1954216 h 2004032"/>
                <a:gd name="connsiteX84" fmla="*/ 647994 w 1171223"/>
                <a:gd name="connsiteY84" fmla="*/ 1952971 h 2004032"/>
                <a:gd name="connsiteX85" fmla="*/ 651617 w 1171223"/>
                <a:gd name="connsiteY85" fmla="*/ 1933069 h 2004032"/>
                <a:gd name="connsiteX86" fmla="*/ 646251 w 1171223"/>
                <a:gd name="connsiteY86" fmla="*/ 1924508 h 2004032"/>
                <a:gd name="connsiteX87" fmla="*/ 636169 w 1171223"/>
                <a:gd name="connsiteY87" fmla="*/ 1926638 h 2004032"/>
                <a:gd name="connsiteX88" fmla="*/ 638174 w 1171223"/>
                <a:gd name="connsiteY88" fmla="*/ 1900139 h 2004032"/>
                <a:gd name="connsiteX89" fmla="*/ 643278 w 1171223"/>
                <a:gd name="connsiteY89" fmla="*/ 1888659 h 2004032"/>
                <a:gd name="connsiteX90" fmla="*/ 645007 w 1171223"/>
                <a:gd name="connsiteY90" fmla="*/ 1876668 h 2004032"/>
                <a:gd name="connsiteX91" fmla="*/ 643458 w 1171223"/>
                <a:gd name="connsiteY91" fmla="*/ 1845799 h 2004032"/>
                <a:gd name="connsiteX92" fmla="*/ 629489 w 1171223"/>
                <a:gd name="connsiteY92" fmla="*/ 1805387 h 2004032"/>
                <a:gd name="connsiteX93" fmla="*/ 591829 w 1171223"/>
                <a:gd name="connsiteY93" fmla="*/ 1750232 h 2004032"/>
                <a:gd name="connsiteX94" fmla="*/ 570917 w 1171223"/>
                <a:gd name="connsiteY94" fmla="*/ 1729680 h 2004032"/>
                <a:gd name="connsiteX95" fmla="*/ 556215 w 1171223"/>
                <a:gd name="connsiteY95" fmla="*/ 1706528 h 2004032"/>
                <a:gd name="connsiteX96" fmla="*/ 545303 w 1171223"/>
                <a:gd name="connsiteY96" fmla="*/ 1698451 h 2004032"/>
                <a:gd name="connsiteX97" fmla="*/ 530380 w 1171223"/>
                <a:gd name="connsiteY97" fmla="*/ 1693237 h 2004032"/>
                <a:gd name="connsiteX98" fmla="*/ 523852 w 1171223"/>
                <a:gd name="connsiteY98" fmla="*/ 1700428 h 2004032"/>
                <a:gd name="connsiteX99" fmla="*/ 507920 w 1171223"/>
                <a:gd name="connsiteY99" fmla="*/ 1690429 h 2004032"/>
                <a:gd name="connsiteX100" fmla="*/ 515679 w 1171223"/>
                <a:gd name="connsiteY100" fmla="*/ 1670707 h 2004032"/>
                <a:gd name="connsiteX101" fmla="*/ 506011 w 1171223"/>
                <a:gd name="connsiteY101" fmla="*/ 1638053 h 2004032"/>
                <a:gd name="connsiteX102" fmla="*/ 493038 w 1171223"/>
                <a:gd name="connsiteY102" fmla="*/ 1631456 h 2004032"/>
                <a:gd name="connsiteX103" fmla="*/ 457937 w 1171223"/>
                <a:gd name="connsiteY103" fmla="*/ 1624514 h 2004032"/>
                <a:gd name="connsiteX104" fmla="*/ 415741 w 1171223"/>
                <a:gd name="connsiteY104" fmla="*/ 1596936 h 2004032"/>
                <a:gd name="connsiteX105" fmla="*/ 404497 w 1171223"/>
                <a:gd name="connsiteY105" fmla="*/ 1584157 h 2004032"/>
                <a:gd name="connsiteX106" fmla="*/ 404165 w 1171223"/>
                <a:gd name="connsiteY106" fmla="*/ 1566302 h 2004032"/>
                <a:gd name="connsiteX107" fmla="*/ 386420 w 1171223"/>
                <a:gd name="connsiteY107" fmla="*/ 1546206 h 2004032"/>
                <a:gd name="connsiteX108" fmla="*/ 361816 w 1171223"/>
                <a:gd name="connsiteY108" fmla="*/ 1524589 h 2004032"/>
                <a:gd name="connsiteX109" fmla="*/ 345123 w 1171223"/>
                <a:gd name="connsiteY109" fmla="*/ 1523677 h 2004032"/>
                <a:gd name="connsiteX110" fmla="*/ 325055 w 1171223"/>
                <a:gd name="connsiteY110" fmla="*/ 1516001 h 2004032"/>
                <a:gd name="connsiteX111" fmla="*/ 298459 w 1171223"/>
                <a:gd name="connsiteY111" fmla="*/ 1497897 h 2004032"/>
                <a:gd name="connsiteX112" fmla="*/ 281697 w 1171223"/>
                <a:gd name="connsiteY112" fmla="*/ 1491950 h 2004032"/>
                <a:gd name="connsiteX113" fmla="*/ 247494 w 1171223"/>
                <a:gd name="connsiteY113" fmla="*/ 1485850 h 2004032"/>
                <a:gd name="connsiteX114" fmla="*/ 235600 w 1171223"/>
                <a:gd name="connsiteY114" fmla="*/ 1480291 h 2004032"/>
                <a:gd name="connsiteX115" fmla="*/ 227579 w 1171223"/>
                <a:gd name="connsiteY115" fmla="*/ 1464275 h 2004032"/>
                <a:gd name="connsiteX116" fmla="*/ 216929 w 1171223"/>
                <a:gd name="connsiteY116" fmla="*/ 1454469 h 2004032"/>
                <a:gd name="connsiteX117" fmla="*/ 223955 w 1171223"/>
                <a:gd name="connsiteY117" fmla="*/ 1439449 h 2004032"/>
                <a:gd name="connsiteX118" fmla="*/ 226362 w 1171223"/>
                <a:gd name="connsiteY118" fmla="*/ 1424734 h 2004032"/>
                <a:gd name="connsiteX119" fmla="*/ 231313 w 1171223"/>
                <a:gd name="connsiteY119" fmla="*/ 1414140 h 2004032"/>
                <a:gd name="connsiteX120" fmla="*/ 232558 w 1171223"/>
                <a:gd name="connsiteY120" fmla="*/ 1388291 h 2004032"/>
                <a:gd name="connsiteX121" fmla="*/ 243124 w 1171223"/>
                <a:gd name="connsiteY121" fmla="*/ 1366979 h 2004032"/>
                <a:gd name="connsiteX122" fmla="*/ 241644 w 1171223"/>
                <a:gd name="connsiteY122" fmla="*/ 1357823 h 2004032"/>
                <a:gd name="connsiteX123" fmla="*/ 236458 w 1171223"/>
                <a:gd name="connsiteY123" fmla="*/ 1349635 h 2004032"/>
                <a:gd name="connsiteX124" fmla="*/ 217192 w 1171223"/>
                <a:gd name="connsiteY124" fmla="*/ 1334297 h 2004032"/>
                <a:gd name="connsiteX125" fmla="*/ 216445 w 1171223"/>
                <a:gd name="connsiteY125" fmla="*/ 1321656 h 2004032"/>
                <a:gd name="connsiteX126" fmla="*/ 224536 w 1171223"/>
                <a:gd name="connsiteY126" fmla="*/ 1306609 h 2004032"/>
                <a:gd name="connsiteX127" fmla="*/ 221811 w 1171223"/>
                <a:gd name="connsiteY127" fmla="*/ 1294507 h 2004032"/>
                <a:gd name="connsiteX128" fmla="*/ 206778 w 1171223"/>
                <a:gd name="connsiteY128" fmla="*/ 1279626 h 2004032"/>
                <a:gd name="connsiteX129" fmla="*/ 196460 w 1171223"/>
                <a:gd name="connsiteY129" fmla="*/ 1252532 h 2004032"/>
                <a:gd name="connsiteX130" fmla="*/ 178882 w 1171223"/>
                <a:gd name="connsiteY130" fmla="*/ 1234276 h 2004032"/>
                <a:gd name="connsiteX131" fmla="*/ 176074 w 1171223"/>
                <a:gd name="connsiteY131" fmla="*/ 1211318 h 2004032"/>
                <a:gd name="connsiteX132" fmla="*/ 166725 w 1171223"/>
                <a:gd name="connsiteY132" fmla="*/ 1194943 h 2004032"/>
                <a:gd name="connsiteX133" fmla="*/ 165494 w 1171223"/>
                <a:gd name="connsiteY133" fmla="*/ 1182509 h 2004032"/>
                <a:gd name="connsiteX134" fmla="*/ 148483 w 1171223"/>
                <a:gd name="connsiteY134" fmla="*/ 1134283 h 2004032"/>
                <a:gd name="connsiteX135" fmla="*/ 127170 w 1171223"/>
                <a:gd name="connsiteY135" fmla="*/ 1094216 h 2004032"/>
                <a:gd name="connsiteX136" fmla="*/ 127751 w 1171223"/>
                <a:gd name="connsiteY136" fmla="*/ 1074895 h 2004032"/>
                <a:gd name="connsiteX137" fmla="*/ 133781 w 1171223"/>
                <a:gd name="connsiteY137" fmla="*/ 1049945 h 2004032"/>
                <a:gd name="connsiteX138" fmla="*/ 150073 w 1171223"/>
                <a:gd name="connsiteY138" fmla="*/ 1038383 h 2004032"/>
                <a:gd name="connsiteX139" fmla="*/ 160308 w 1171223"/>
                <a:gd name="connsiteY139" fmla="*/ 1027056 h 2004032"/>
                <a:gd name="connsiteX140" fmla="*/ 163184 w 1171223"/>
                <a:gd name="connsiteY140" fmla="*/ 1014761 h 2004032"/>
                <a:gd name="connsiteX141" fmla="*/ 163931 w 1171223"/>
                <a:gd name="connsiteY141" fmla="*/ 1005342 h 2004032"/>
                <a:gd name="connsiteX142" fmla="*/ 158067 w 1171223"/>
                <a:gd name="connsiteY142" fmla="*/ 986837 h 2004032"/>
                <a:gd name="connsiteX143" fmla="*/ 120656 w 1171223"/>
                <a:gd name="connsiteY143" fmla="*/ 965871 h 2004032"/>
                <a:gd name="connsiteX144" fmla="*/ 99178 w 1171223"/>
                <a:gd name="connsiteY144" fmla="*/ 917450 h 2004032"/>
                <a:gd name="connsiteX145" fmla="*/ 105954 w 1171223"/>
                <a:gd name="connsiteY145" fmla="*/ 887715 h 2004032"/>
                <a:gd name="connsiteX146" fmla="*/ 102151 w 1171223"/>
                <a:gd name="connsiteY146" fmla="*/ 854107 h 2004032"/>
                <a:gd name="connsiteX147" fmla="*/ 107766 w 1171223"/>
                <a:gd name="connsiteY147" fmla="*/ 834703 h 2004032"/>
                <a:gd name="connsiteX148" fmla="*/ 112150 w 1171223"/>
                <a:gd name="connsiteY148" fmla="*/ 813142 h 2004032"/>
                <a:gd name="connsiteX149" fmla="*/ 123132 w 1171223"/>
                <a:gd name="connsiteY149" fmla="*/ 811399 h 2004032"/>
                <a:gd name="connsiteX150" fmla="*/ 131222 w 1171223"/>
                <a:gd name="connsiteY150" fmla="*/ 815618 h 2004032"/>
                <a:gd name="connsiteX151" fmla="*/ 127834 w 1171223"/>
                <a:gd name="connsiteY151" fmla="*/ 823722 h 2004032"/>
                <a:gd name="connsiteX152" fmla="*/ 126271 w 1171223"/>
                <a:gd name="connsiteY152" fmla="*/ 839572 h 2004032"/>
                <a:gd name="connsiteX153" fmla="*/ 132951 w 1171223"/>
                <a:gd name="connsiteY153" fmla="*/ 853872 h 2004032"/>
                <a:gd name="connsiteX154" fmla="*/ 141139 w 1171223"/>
                <a:gd name="connsiteY154" fmla="*/ 861631 h 2004032"/>
                <a:gd name="connsiteX155" fmla="*/ 146671 w 1171223"/>
                <a:gd name="connsiteY155" fmla="*/ 875171 h 2004032"/>
                <a:gd name="connsiteX156" fmla="*/ 152272 w 1171223"/>
                <a:gd name="connsiteY156" fmla="*/ 880468 h 2004032"/>
                <a:gd name="connsiteX157" fmla="*/ 158897 w 1171223"/>
                <a:gd name="connsiteY157" fmla="*/ 883276 h 2004032"/>
                <a:gd name="connsiteX158" fmla="*/ 157307 w 1171223"/>
                <a:gd name="connsiteY158" fmla="*/ 875171 h 2004032"/>
                <a:gd name="connsiteX159" fmla="*/ 154748 w 1171223"/>
                <a:gd name="connsiteY159" fmla="*/ 869584 h 2004032"/>
                <a:gd name="connsiteX160" fmla="*/ 154347 w 1171223"/>
                <a:gd name="connsiteY160" fmla="*/ 853623 h 2004032"/>
                <a:gd name="connsiteX161" fmla="*/ 150862 w 1171223"/>
                <a:gd name="connsiteY161" fmla="*/ 832408 h 2004032"/>
                <a:gd name="connsiteX162" fmla="*/ 143601 w 1171223"/>
                <a:gd name="connsiteY162" fmla="*/ 819103 h 2004032"/>
                <a:gd name="connsiteX163" fmla="*/ 143919 w 1171223"/>
                <a:gd name="connsiteY163" fmla="*/ 798883 h 2004032"/>
                <a:gd name="connsiteX164" fmla="*/ 140779 w 1171223"/>
                <a:gd name="connsiteY164" fmla="*/ 793171 h 2004032"/>
                <a:gd name="connsiteX165" fmla="*/ 140032 w 1171223"/>
                <a:gd name="connsiteY165" fmla="*/ 785412 h 2004032"/>
                <a:gd name="connsiteX166" fmla="*/ 152424 w 1171223"/>
                <a:gd name="connsiteY166" fmla="*/ 780115 h 2004032"/>
                <a:gd name="connsiteX167" fmla="*/ 167693 w 1171223"/>
                <a:gd name="connsiteY167" fmla="*/ 778303 h 2004032"/>
                <a:gd name="connsiteX168" fmla="*/ 186295 w 1171223"/>
                <a:gd name="connsiteY168" fmla="*/ 782093 h 2004032"/>
                <a:gd name="connsiteX169" fmla="*/ 236997 w 1171223"/>
                <a:gd name="connsiteY169" fmla="*/ 799920 h 2004032"/>
                <a:gd name="connsiteX170" fmla="*/ 249389 w 1171223"/>
                <a:gd name="connsiteY170" fmla="*/ 798371 h 2004032"/>
                <a:gd name="connsiteX171" fmla="*/ 257978 w 1171223"/>
                <a:gd name="connsiteY171" fmla="*/ 802589 h 2004032"/>
                <a:gd name="connsiteX172" fmla="*/ 264838 w 1171223"/>
                <a:gd name="connsiteY172" fmla="*/ 803917 h 2004032"/>
                <a:gd name="connsiteX173" fmla="*/ 252293 w 1171223"/>
                <a:gd name="connsiteY173" fmla="*/ 794913 h 2004032"/>
                <a:gd name="connsiteX174" fmla="*/ 243940 w 1171223"/>
                <a:gd name="connsiteY174" fmla="*/ 794236 h 2004032"/>
                <a:gd name="connsiteX175" fmla="*/ 235019 w 1171223"/>
                <a:gd name="connsiteY175" fmla="*/ 790516 h 2004032"/>
                <a:gd name="connsiteX176" fmla="*/ 216335 w 1171223"/>
                <a:gd name="connsiteY176" fmla="*/ 786145 h 2004032"/>
                <a:gd name="connsiteX177" fmla="*/ 209488 w 1171223"/>
                <a:gd name="connsiteY177" fmla="*/ 781844 h 2004032"/>
                <a:gd name="connsiteX178" fmla="*/ 203057 w 1171223"/>
                <a:gd name="connsiteY178" fmla="*/ 773573 h 2004032"/>
                <a:gd name="connsiteX179" fmla="*/ 197843 w 1171223"/>
                <a:gd name="connsiteY179" fmla="*/ 771443 h 2004032"/>
                <a:gd name="connsiteX180" fmla="*/ 177845 w 1171223"/>
                <a:gd name="connsiteY180" fmla="*/ 776644 h 2004032"/>
                <a:gd name="connsiteX181" fmla="*/ 170667 w 1171223"/>
                <a:gd name="connsiteY181" fmla="*/ 773172 h 2004032"/>
                <a:gd name="connsiteX182" fmla="*/ 156006 w 1171223"/>
                <a:gd name="connsiteY182" fmla="*/ 756797 h 2004032"/>
                <a:gd name="connsiteX183" fmla="*/ 148649 w 1171223"/>
                <a:gd name="connsiteY183" fmla="*/ 752925 h 2004032"/>
                <a:gd name="connsiteX184" fmla="*/ 134196 w 1171223"/>
                <a:gd name="connsiteY184" fmla="*/ 755497 h 2004032"/>
                <a:gd name="connsiteX185" fmla="*/ 124459 w 1171223"/>
                <a:gd name="connsiteY185" fmla="*/ 782328 h 2004032"/>
                <a:gd name="connsiteX186" fmla="*/ 122233 w 1171223"/>
                <a:gd name="connsiteY186" fmla="*/ 803793 h 2004032"/>
                <a:gd name="connsiteX187" fmla="*/ 114045 w 1171223"/>
                <a:gd name="connsiteY187" fmla="*/ 803627 h 2004032"/>
                <a:gd name="connsiteX188" fmla="*/ 107752 w 1171223"/>
                <a:gd name="connsiteY188" fmla="*/ 792632 h 2004032"/>
                <a:gd name="connsiteX189" fmla="*/ 95789 w 1171223"/>
                <a:gd name="connsiteY189" fmla="*/ 783656 h 2004032"/>
                <a:gd name="connsiteX190" fmla="*/ 87034 w 1171223"/>
                <a:gd name="connsiteY190" fmla="*/ 772674 h 2004032"/>
                <a:gd name="connsiteX191" fmla="*/ 75735 w 1171223"/>
                <a:gd name="connsiteY191" fmla="*/ 753754 h 2004032"/>
                <a:gd name="connsiteX192" fmla="*/ 69110 w 1171223"/>
                <a:gd name="connsiteY192" fmla="*/ 746065 h 2004032"/>
                <a:gd name="connsiteX193" fmla="*/ 56234 w 1171223"/>
                <a:gd name="connsiteY193" fmla="*/ 754985 h 2004032"/>
                <a:gd name="connsiteX194" fmla="*/ 57562 w 1171223"/>
                <a:gd name="connsiteY194" fmla="*/ 749550 h 2004032"/>
                <a:gd name="connsiteX195" fmla="*/ 66303 w 1171223"/>
                <a:gd name="connsiteY195" fmla="*/ 737310 h 2004032"/>
                <a:gd name="connsiteX196" fmla="*/ 72029 w 1171223"/>
                <a:gd name="connsiteY196" fmla="*/ 714006 h 2004032"/>
                <a:gd name="connsiteX197" fmla="*/ 80437 w 1171223"/>
                <a:gd name="connsiteY197" fmla="*/ 736577 h 2004032"/>
                <a:gd name="connsiteX198" fmla="*/ 79995 w 1171223"/>
                <a:gd name="connsiteY198" fmla="*/ 722359 h 2004032"/>
                <a:gd name="connsiteX199" fmla="*/ 73495 w 1171223"/>
                <a:gd name="connsiteY199" fmla="*/ 704947 h 2004032"/>
                <a:gd name="connsiteX200" fmla="*/ 66732 w 1171223"/>
                <a:gd name="connsiteY200" fmla="*/ 697506 h 2004032"/>
                <a:gd name="connsiteX201" fmla="*/ 64145 w 1171223"/>
                <a:gd name="connsiteY201" fmla="*/ 668988 h 2004032"/>
                <a:gd name="connsiteX202" fmla="*/ 45654 w 1171223"/>
                <a:gd name="connsiteY202" fmla="*/ 646624 h 2004032"/>
                <a:gd name="connsiteX203" fmla="*/ 34659 w 1171223"/>
                <a:gd name="connsiteY203" fmla="*/ 616308 h 2004032"/>
                <a:gd name="connsiteX204" fmla="*/ 9474 w 1171223"/>
                <a:gd name="connsiteY204" fmla="*/ 563864 h 2004032"/>
                <a:gd name="connsiteX205" fmla="*/ 18145 w 1171223"/>
                <a:gd name="connsiteY205" fmla="*/ 527434 h 2004032"/>
                <a:gd name="connsiteX206" fmla="*/ 18643 w 1171223"/>
                <a:gd name="connsiteY206" fmla="*/ 478046 h 2004032"/>
                <a:gd name="connsiteX207" fmla="*/ 32515 w 1171223"/>
                <a:gd name="connsiteY207" fmla="*/ 454272 h 2004032"/>
                <a:gd name="connsiteX208" fmla="*/ 37480 w 1171223"/>
                <a:gd name="connsiteY208" fmla="*/ 435836 h 2004032"/>
                <a:gd name="connsiteX209" fmla="*/ 39458 w 1171223"/>
                <a:gd name="connsiteY209" fmla="*/ 406267 h 2004032"/>
                <a:gd name="connsiteX210" fmla="*/ 37231 w 1171223"/>
                <a:gd name="connsiteY210" fmla="*/ 389186 h 2004032"/>
                <a:gd name="connsiteX211" fmla="*/ 20054 w 1171223"/>
                <a:gd name="connsiteY211" fmla="*/ 338719 h 2004032"/>
                <a:gd name="connsiteX212" fmla="*/ 0 w 1171223"/>
                <a:gd name="connsiteY212" fmla="*/ 301875 h 2004032"/>
                <a:gd name="connsiteX213" fmla="*/ 2379 w 1171223"/>
                <a:gd name="connsiteY213" fmla="*/ 279677 h 2004032"/>
                <a:gd name="connsiteX214" fmla="*/ 7178 w 1171223"/>
                <a:gd name="connsiteY214" fmla="*/ 258033 h 2004032"/>
                <a:gd name="connsiteX215" fmla="*/ 19487 w 1171223"/>
                <a:gd name="connsiteY215" fmla="*/ 241367 h 2004032"/>
                <a:gd name="connsiteX216" fmla="*/ 31215 w 1171223"/>
                <a:gd name="connsiteY216" fmla="*/ 223443 h 2004032"/>
                <a:gd name="connsiteX217" fmla="*/ 36830 w 1171223"/>
                <a:gd name="connsiteY217" fmla="*/ 219474 h 2004032"/>
                <a:gd name="connsiteX218" fmla="*/ 37688 w 1171223"/>
                <a:gd name="connsiteY218" fmla="*/ 222115 h 2004032"/>
                <a:gd name="connsiteX219" fmla="*/ 35184 w 1171223"/>
                <a:gd name="connsiteY219" fmla="*/ 225988 h 2004032"/>
                <a:gd name="connsiteX220" fmla="*/ 38836 w 1171223"/>
                <a:gd name="connsiteY220" fmla="*/ 228547 h 2004032"/>
                <a:gd name="connsiteX221" fmla="*/ 43123 w 1171223"/>
                <a:gd name="connsiteY221" fmla="*/ 220373 h 2004032"/>
                <a:gd name="connsiteX222" fmla="*/ 46996 w 1171223"/>
                <a:gd name="connsiteY222" fmla="*/ 216653 h 2004032"/>
                <a:gd name="connsiteX223" fmla="*/ 42874 w 1171223"/>
                <a:gd name="connsiteY223" fmla="*/ 214661 h 2004032"/>
                <a:gd name="connsiteX224" fmla="*/ 44188 w 1171223"/>
                <a:gd name="connsiteY224" fmla="*/ 212033 h 2004032"/>
                <a:gd name="connsiteX225" fmla="*/ 48503 w 1171223"/>
                <a:gd name="connsiteY225" fmla="*/ 207400 h 2004032"/>
                <a:gd name="connsiteX226" fmla="*/ 65694 w 1171223"/>
                <a:gd name="connsiteY226" fmla="*/ 184428 h 2004032"/>
                <a:gd name="connsiteX227" fmla="*/ 75196 w 1171223"/>
                <a:gd name="connsiteY227" fmla="*/ 151553 h 2004032"/>
                <a:gd name="connsiteX228" fmla="*/ 97393 w 1171223"/>
                <a:gd name="connsiteY228" fmla="*/ 114654 h 2004032"/>
                <a:gd name="connsiteX229" fmla="*/ 101197 w 1171223"/>
                <a:gd name="connsiteY229" fmla="*/ 101335 h 2004032"/>
                <a:gd name="connsiteX230" fmla="*/ 104239 w 1171223"/>
                <a:gd name="connsiteY230" fmla="*/ 71033 h 2004032"/>
                <a:gd name="connsiteX231" fmla="*/ 103755 w 1171223"/>
                <a:gd name="connsiteY231" fmla="*/ 52140 h 2004032"/>
                <a:gd name="connsiteX232" fmla="*/ 96992 w 1171223"/>
                <a:gd name="connsiteY232" fmla="*/ 36595 h 2004032"/>
                <a:gd name="connsiteX233" fmla="*/ 107310 w 1171223"/>
                <a:gd name="connsiteY233" fmla="*/ 20497 h 2004032"/>
                <a:gd name="connsiteX234" fmla="*/ 112330 w 1171223"/>
                <a:gd name="connsiteY234" fmla="*/ 3554 h 2004032"/>
                <a:gd name="connsiteX235" fmla="*/ 111113 w 1171223"/>
                <a:gd name="connsiteY235" fmla="*/ 0 h 2004032"/>
                <a:gd name="connsiteX236" fmla="*/ 146685 w 1171223"/>
                <a:gd name="connsiteY236" fmla="*/ 11410 h 2004032"/>
                <a:gd name="connsiteX237" fmla="*/ 181122 w 1171223"/>
                <a:gd name="connsiteY237" fmla="*/ 22295 h 2004032"/>
                <a:gd name="connsiteX238" fmla="*/ 215657 w 1171223"/>
                <a:gd name="connsiteY238" fmla="*/ 33124 h 2004032"/>
                <a:gd name="connsiteX239" fmla="*/ 250177 w 1171223"/>
                <a:gd name="connsiteY239" fmla="*/ 43842 h 2004032"/>
                <a:gd name="connsiteX240" fmla="*/ 284781 w 1171223"/>
                <a:gd name="connsiteY240" fmla="*/ 54422 h 2004032"/>
                <a:gd name="connsiteX241" fmla="*/ 319384 w 1171223"/>
                <a:gd name="connsiteY241" fmla="*/ 64920 h 2004032"/>
                <a:gd name="connsiteX242" fmla="*/ 354002 w 1171223"/>
                <a:gd name="connsiteY242" fmla="*/ 75334 h 2004032"/>
                <a:gd name="connsiteX243" fmla="*/ 388688 w 1171223"/>
                <a:gd name="connsiteY243" fmla="*/ 85652 h 2004032"/>
                <a:gd name="connsiteX244" fmla="*/ 423389 w 1171223"/>
                <a:gd name="connsiteY244" fmla="*/ 95803 h 2004032"/>
                <a:gd name="connsiteX245" fmla="*/ 458075 w 1171223"/>
                <a:gd name="connsiteY245" fmla="*/ 105885 h 2004032"/>
                <a:gd name="connsiteX246" fmla="*/ 492859 w 1171223"/>
                <a:gd name="connsiteY246" fmla="*/ 115871 h 2004032"/>
                <a:gd name="connsiteX247" fmla="*/ 527628 w 1171223"/>
                <a:gd name="connsiteY247" fmla="*/ 125801 h 2004032"/>
                <a:gd name="connsiteX248" fmla="*/ 562398 w 1171223"/>
                <a:gd name="connsiteY248" fmla="*/ 135607 h 2004032"/>
                <a:gd name="connsiteX249" fmla="*/ 597264 w 1171223"/>
                <a:gd name="connsiteY249" fmla="*/ 145288 h 2004032"/>
                <a:gd name="connsiteX250" fmla="*/ 632117 w 1171223"/>
                <a:gd name="connsiteY250" fmla="*/ 154845 h 2004032"/>
                <a:gd name="connsiteX251" fmla="*/ 666928 w 1171223"/>
                <a:gd name="connsiteY251" fmla="*/ 164111 h 2004032"/>
                <a:gd name="connsiteX252" fmla="*/ 304586 w 1171223"/>
                <a:gd name="connsiteY252" fmla="*/ 1573383 h 2004032"/>
                <a:gd name="connsiteX253" fmla="*/ 332274 w 1171223"/>
                <a:gd name="connsiteY253" fmla="*/ 1590588 h 2004032"/>
                <a:gd name="connsiteX254" fmla="*/ 349673 w 1171223"/>
                <a:gd name="connsiteY254" fmla="*/ 1590588 h 2004032"/>
                <a:gd name="connsiteX255" fmla="*/ 351416 w 1171223"/>
                <a:gd name="connsiteY255" fmla="*/ 1595802 h 2004032"/>
                <a:gd name="connsiteX256" fmla="*/ 348442 w 1171223"/>
                <a:gd name="connsiteY256" fmla="*/ 1599066 h 2004032"/>
                <a:gd name="connsiteX257" fmla="*/ 309952 w 1171223"/>
                <a:gd name="connsiteY257" fmla="*/ 1596203 h 2004032"/>
                <a:gd name="connsiteX258" fmla="*/ 299967 w 1171223"/>
                <a:gd name="connsiteY258" fmla="*/ 1588320 h 2004032"/>
                <a:gd name="connsiteX259" fmla="*/ 300714 w 1171223"/>
                <a:gd name="connsiteY259" fmla="*/ 1581487 h 2004032"/>
                <a:gd name="connsiteX260" fmla="*/ 298653 w 1171223"/>
                <a:gd name="connsiteY260" fmla="*/ 1574144 h 2004032"/>
                <a:gd name="connsiteX261" fmla="*/ 304586 w 1171223"/>
                <a:gd name="connsiteY261" fmla="*/ 1573383 h 2004032"/>
                <a:gd name="connsiteX262" fmla="*/ 239251 w 1171223"/>
                <a:gd name="connsiteY262" fmla="*/ 1566122 h 2004032"/>
                <a:gd name="connsiteX263" fmla="*/ 231244 w 1171223"/>
                <a:gd name="connsiteY263" fmla="*/ 1564476 h 2004032"/>
                <a:gd name="connsiteX264" fmla="*/ 219668 w 1171223"/>
                <a:gd name="connsiteY264" fmla="*/ 1559262 h 2004032"/>
                <a:gd name="connsiteX265" fmla="*/ 225034 w 1171223"/>
                <a:gd name="connsiteY265" fmla="*/ 1556289 h 2004032"/>
                <a:gd name="connsiteX266" fmla="*/ 232571 w 1171223"/>
                <a:gd name="connsiteY266" fmla="*/ 1555154 h 2004032"/>
                <a:gd name="connsiteX267" fmla="*/ 234037 w 1171223"/>
                <a:gd name="connsiteY267" fmla="*/ 1557962 h 2004032"/>
                <a:gd name="connsiteX268" fmla="*/ 239251 w 1171223"/>
                <a:gd name="connsiteY268" fmla="*/ 1566122 h 2004032"/>
                <a:gd name="connsiteX269" fmla="*/ 273039 w 1171223"/>
                <a:gd name="connsiteY269" fmla="*/ 1595539 h 2004032"/>
                <a:gd name="connsiteX270" fmla="*/ 261988 w 1171223"/>
                <a:gd name="connsiteY270" fmla="*/ 1595221 h 2004032"/>
                <a:gd name="connsiteX271" fmla="*/ 254700 w 1171223"/>
                <a:gd name="connsiteY271" fmla="*/ 1590685 h 2004032"/>
                <a:gd name="connsiteX272" fmla="*/ 246775 w 1171223"/>
                <a:gd name="connsiteY272" fmla="*/ 1570285 h 2004032"/>
                <a:gd name="connsiteX273" fmla="*/ 274035 w 1171223"/>
                <a:gd name="connsiteY273" fmla="*/ 1575305 h 2004032"/>
                <a:gd name="connsiteX274" fmla="*/ 283550 w 1171223"/>
                <a:gd name="connsiteY274" fmla="*/ 1585789 h 2004032"/>
                <a:gd name="connsiteX275" fmla="*/ 284532 w 1171223"/>
                <a:gd name="connsiteY275" fmla="*/ 1588278 h 2004032"/>
                <a:gd name="connsiteX276" fmla="*/ 273039 w 1171223"/>
                <a:gd name="connsiteY276" fmla="*/ 1595539 h 2004032"/>
                <a:gd name="connsiteX277" fmla="*/ 500991 w 1171223"/>
                <a:gd name="connsiteY277" fmla="*/ 1756497 h 2004032"/>
                <a:gd name="connsiteX278" fmla="*/ 505278 w 1171223"/>
                <a:gd name="connsiteY278" fmla="*/ 1771544 h 2004032"/>
                <a:gd name="connsiteX279" fmla="*/ 494809 w 1171223"/>
                <a:gd name="connsiteY279" fmla="*/ 1767174 h 2004032"/>
                <a:gd name="connsiteX280" fmla="*/ 483247 w 1171223"/>
                <a:gd name="connsiteY280" fmla="*/ 1765044 h 2004032"/>
                <a:gd name="connsiteX281" fmla="*/ 481587 w 1171223"/>
                <a:gd name="connsiteY281" fmla="*/ 1756995 h 2004032"/>
                <a:gd name="connsiteX282" fmla="*/ 480688 w 1171223"/>
                <a:gd name="connsiteY282" fmla="*/ 1746193 h 2004032"/>
                <a:gd name="connsiteX283" fmla="*/ 479042 w 1171223"/>
                <a:gd name="connsiteY283" fmla="*/ 1743081 h 2004032"/>
                <a:gd name="connsiteX284" fmla="*/ 471422 w 1171223"/>
                <a:gd name="connsiteY284" fmla="*/ 1740163 h 2004032"/>
                <a:gd name="connsiteX285" fmla="*/ 471104 w 1171223"/>
                <a:gd name="connsiteY285" fmla="*/ 1739112 h 2004032"/>
                <a:gd name="connsiteX286" fmla="*/ 471422 w 1171223"/>
                <a:gd name="connsiteY286" fmla="*/ 1734036 h 2004032"/>
                <a:gd name="connsiteX287" fmla="*/ 474243 w 1171223"/>
                <a:gd name="connsiteY287" fmla="*/ 1732307 h 2004032"/>
                <a:gd name="connsiteX288" fmla="*/ 495874 w 1171223"/>
                <a:gd name="connsiteY288" fmla="*/ 1749595 h 2004032"/>
                <a:gd name="connsiteX289" fmla="*/ 500991 w 1171223"/>
                <a:gd name="connsiteY289" fmla="*/ 1756497 h 2004032"/>
                <a:gd name="connsiteX290" fmla="*/ 329854 w 1171223"/>
                <a:gd name="connsiteY290" fmla="*/ 1744533 h 2004032"/>
                <a:gd name="connsiteX291" fmla="*/ 323091 w 1171223"/>
                <a:gd name="connsiteY291" fmla="*/ 1743095 h 2004032"/>
                <a:gd name="connsiteX292" fmla="*/ 314336 w 1171223"/>
                <a:gd name="connsiteY292" fmla="*/ 1739098 h 2004032"/>
                <a:gd name="connsiteX293" fmla="*/ 312193 w 1171223"/>
                <a:gd name="connsiteY293" fmla="*/ 1728269 h 2004032"/>
                <a:gd name="connsiteX294" fmla="*/ 319869 w 1171223"/>
                <a:gd name="connsiteY294" fmla="*/ 1729597 h 2004032"/>
                <a:gd name="connsiteX295" fmla="*/ 326479 w 1171223"/>
                <a:gd name="connsiteY295" fmla="*/ 1732736 h 2004032"/>
                <a:gd name="connsiteX296" fmla="*/ 330034 w 1171223"/>
                <a:gd name="connsiteY296" fmla="*/ 1741726 h 2004032"/>
                <a:gd name="connsiteX297" fmla="*/ 329854 w 1171223"/>
                <a:gd name="connsiteY297" fmla="*/ 1744533 h 2004032"/>
                <a:gd name="connsiteX298" fmla="*/ 475557 w 1171223"/>
                <a:gd name="connsiteY298" fmla="*/ 1856200 h 2004032"/>
                <a:gd name="connsiteX299" fmla="*/ 466387 w 1171223"/>
                <a:gd name="connsiteY299" fmla="*/ 1855632 h 2004032"/>
                <a:gd name="connsiteX300" fmla="*/ 457550 w 1171223"/>
                <a:gd name="connsiteY300" fmla="*/ 1849478 h 2004032"/>
                <a:gd name="connsiteX301" fmla="*/ 453497 w 1171223"/>
                <a:gd name="connsiteY301" fmla="*/ 1830115 h 2004032"/>
                <a:gd name="connsiteX302" fmla="*/ 447716 w 1171223"/>
                <a:gd name="connsiteY302" fmla="*/ 1814266 h 2004032"/>
                <a:gd name="connsiteX303" fmla="*/ 453650 w 1171223"/>
                <a:gd name="connsiteY303" fmla="*/ 1811694 h 2004032"/>
                <a:gd name="connsiteX304" fmla="*/ 457868 w 1171223"/>
                <a:gd name="connsiteY304" fmla="*/ 1826547 h 2004032"/>
                <a:gd name="connsiteX305" fmla="*/ 471671 w 1171223"/>
                <a:gd name="connsiteY305" fmla="*/ 1850999 h 2004032"/>
                <a:gd name="connsiteX306" fmla="*/ 475557 w 1171223"/>
                <a:gd name="connsiteY306" fmla="*/ 1856200 h 200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</a:cxnLst>
              <a:rect l="l" t="t" r="r" b="b"/>
              <a:pathLst>
                <a:path w="1171223" h="2004032">
                  <a:moveTo>
                    <a:pt x="666928" y="164111"/>
                  </a:moveTo>
                  <a:lnTo>
                    <a:pt x="657924" y="197373"/>
                  </a:lnTo>
                  <a:lnTo>
                    <a:pt x="648920" y="230663"/>
                  </a:lnTo>
                  <a:lnTo>
                    <a:pt x="639944" y="263952"/>
                  </a:lnTo>
                  <a:lnTo>
                    <a:pt x="630927" y="297228"/>
                  </a:lnTo>
                  <a:lnTo>
                    <a:pt x="621938" y="330504"/>
                  </a:lnTo>
                  <a:lnTo>
                    <a:pt x="612934" y="363794"/>
                  </a:lnTo>
                  <a:lnTo>
                    <a:pt x="603930" y="397070"/>
                  </a:lnTo>
                  <a:lnTo>
                    <a:pt x="594940" y="430276"/>
                  </a:lnTo>
                  <a:lnTo>
                    <a:pt x="585937" y="463552"/>
                  </a:lnTo>
                  <a:lnTo>
                    <a:pt x="576933" y="496759"/>
                  </a:lnTo>
                  <a:lnTo>
                    <a:pt x="567944" y="529952"/>
                  </a:lnTo>
                  <a:lnTo>
                    <a:pt x="558940" y="563144"/>
                  </a:lnTo>
                  <a:lnTo>
                    <a:pt x="549950" y="596351"/>
                  </a:lnTo>
                  <a:lnTo>
                    <a:pt x="540961" y="629544"/>
                  </a:lnTo>
                  <a:lnTo>
                    <a:pt x="531957" y="662737"/>
                  </a:lnTo>
                  <a:lnTo>
                    <a:pt x="522981" y="695930"/>
                  </a:lnTo>
                  <a:lnTo>
                    <a:pt x="547571" y="733617"/>
                  </a:lnTo>
                  <a:lnTo>
                    <a:pt x="572342" y="771264"/>
                  </a:lnTo>
                  <a:lnTo>
                    <a:pt x="597292" y="808938"/>
                  </a:lnTo>
                  <a:lnTo>
                    <a:pt x="622491" y="846515"/>
                  </a:lnTo>
                  <a:lnTo>
                    <a:pt x="647842" y="884023"/>
                  </a:lnTo>
                  <a:lnTo>
                    <a:pt x="673359" y="921517"/>
                  </a:lnTo>
                  <a:lnTo>
                    <a:pt x="699042" y="958928"/>
                  </a:lnTo>
                  <a:lnTo>
                    <a:pt x="724891" y="996353"/>
                  </a:lnTo>
                  <a:lnTo>
                    <a:pt x="744779" y="1027319"/>
                  </a:lnTo>
                  <a:lnTo>
                    <a:pt x="764764" y="1058285"/>
                  </a:lnTo>
                  <a:lnTo>
                    <a:pt x="784942" y="1089251"/>
                  </a:lnTo>
                  <a:lnTo>
                    <a:pt x="805162" y="1120148"/>
                  </a:lnTo>
                  <a:lnTo>
                    <a:pt x="825479" y="1151018"/>
                  </a:lnTo>
                  <a:lnTo>
                    <a:pt x="845962" y="1181887"/>
                  </a:lnTo>
                  <a:lnTo>
                    <a:pt x="866513" y="1212715"/>
                  </a:lnTo>
                  <a:lnTo>
                    <a:pt x="887176" y="1243515"/>
                  </a:lnTo>
                  <a:lnTo>
                    <a:pt x="915736" y="1287468"/>
                  </a:lnTo>
                  <a:lnTo>
                    <a:pt x="944475" y="1331338"/>
                  </a:lnTo>
                  <a:lnTo>
                    <a:pt x="973478" y="1375097"/>
                  </a:lnTo>
                  <a:lnTo>
                    <a:pt x="1002632" y="1418884"/>
                  </a:lnTo>
                  <a:lnTo>
                    <a:pt x="1032035" y="1462560"/>
                  </a:lnTo>
                  <a:lnTo>
                    <a:pt x="1061701" y="1506181"/>
                  </a:lnTo>
                  <a:lnTo>
                    <a:pt x="1091589" y="1549774"/>
                  </a:lnTo>
                  <a:lnTo>
                    <a:pt x="1123800" y="1596258"/>
                  </a:lnTo>
                  <a:lnTo>
                    <a:pt x="1120577" y="1611306"/>
                  </a:lnTo>
                  <a:lnTo>
                    <a:pt x="1124311" y="1633268"/>
                  </a:lnTo>
                  <a:lnTo>
                    <a:pt x="1140410" y="1675077"/>
                  </a:lnTo>
                  <a:lnTo>
                    <a:pt x="1141489" y="1684482"/>
                  </a:lnTo>
                  <a:lnTo>
                    <a:pt x="1141738" y="1684731"/>
                  </a:lnTo>
                  <a:lnTo>
                    <a:pt x="1140742" y="1694163"/>
                  </a:lnTo>
                  <a:lnTo>
                    <a:pt x="1148100" y="1706154"/>
                  </a:lnTo>
                  <a:lnTo>
                    <a:pt x="1167586" y="1724714"/>
                  </a:lnTo>
                  <a:lnTo>
                    <a:pt x="1171224" y="1732570"/>
                  </a:lnTo>
                  <a:lnTo>
                    <a:pt x="1171141" y="1733137"/>
                  </a:lnTo>
                  <a:lnTo>
                    <a:pt x="1170062" y="1738102"/>
                  </a:lnTo>
                  <a:lnTo>
                    <a:pt x="1163216" y="1742998"/>
                  </a:lnTo>
                  <a:lnTo>
                    <a:pt x="1134311" y="1757990"/>
                  </a:lnTo>
                  <a:lnTo>
                    <a:pt x="1117618" y="1771627"/>
                  </a:lnTo>
                  <a:lnTo>
                    <a:pt x="1098545" y="1795318"/>
                  </a:lnTo>
                  <a:lnTo>
                    <a:pt x="1096208" y="1817309"/>
                  </a:lnTo>
                  <a:lnTo>
                    <a:pt x="1091934" y="1834970"/>
                  </a:lnTo>
                  <a:lnTo>
                    <a:pt x="1085655" y="1848344"/>
                  </a:lnTo>
                  <a:lnTo>
                    <a:pt x="1077814" y="1860252"/>
                  </a:lnTo>
                  <a:lnTo>
                    <a:pt x="1068298" y="1870652"/>
                  </a:lnTo>
                  <a:lnTo>
                    <a:pt x="1059461" y="1876185"/>
                  </a:lnTo>
                  <a:lnTo>
                    <a:pt x="1051370" y="1876917"/>
                  </a:lnTo>
                  <a:lnTo>
                    <a:pt x="1045423" y="1892048"/>
                  </a:lnTo>
                  <a:lnTo>
                    <a:pt x="1041633" y="1921631"/>
                  </a:lnTo>
                  <a:lnTo>
                    <a:pt x="1046488" y="1941104"/>
                  </a:lnTo>
                  <a:lnTo>
                    <a:pt x="1060028" y="1950536"/>
                  </a:lnTo>
                  <a:lnTo>
                    <a:pt x="1067151" y="1961988"/>
                  </a:lnTo>
                  <a:lnTo>
                    <a:pt x="1067814" y="1975542"/>
                  </a:lnTo>
                  <a:lnTo>
                    <a:pt x="1063928" y="1987934"/>
                  </a:lnTo>
                  <a:lnTo>
                    <a:pt x="1055436" y="1999219"/>
                  </a:lnTo>
                  <a:lnTo>
                    <a:pt x="1043943" y="2004032"/>
                  </a:lnTo>
                  <a:lnTo>
                    <a:pt x="1022395" y="2001460"/>
                  </a:lnTo>
                  <a:lnTo>
                    <a:pt x="1022395" y="2001460"/>
                  </a:lnTo>
                  <a:lnTo>
                    <a:pt x="1021483" y="2003050"/>
                  </a:lnTo>
                  <a:lnTo>
                    <a:pt x="1003642" y="2001294"/>
                  </a:lnTo>
                  <a:lnTo>
                    <a:pt x="959218" y="1995914"/>
                  </a:lnTo>
                  <a:lnTo>
                    <a:pt x="914685" y="1990410"/>
                  </a:lnTo>
                  <a:lnTo>
                    <a:pt x="870261" y="1984684"/>
                  </a:lnTo>
                  <a:lnTo>
                    <a:pt x="825811" y="1978903"/>
                  </a:lnTo>
                  <a:lnTo>
                    <a:pt x="781388" y="1972983"/>
                  </a:lnTo>
                  <a:lnTo>
                    <a:pt x="736951" y="1966857"/>
                  </a:lnTo>
                  <a:lnTo>
                    <a:pt x="692486" y="1960591"/>
                  </a:lnTo>
                  <a:lnTo>
                    <a:pt x="648063" y="1954216"/>
                  </a:lnTo>
                  <a:lnTo>
                    <a:pt x="647994" y="1952971"/>
                  </a:lnTo>
                  <a:lnTo>
                    <a:pt x="651617" y="1933069"/>
                  </a:lnTo>
                  <a:lnTo>
                    <a:pt x="646251" y="1924508"/>
                  </a:lnTo>
                  <a:lnTo>
                    <a:pt x="636169" y="1926638"/>
                  </a:lnTo>
                  <a:lnTo>
                    <a:pt x="638174" y="1900139"/>
                  </a:lnTo>
                  <a:lnTo>
                    <a:pt x="643278" y="1888659"/>
                  </a:lnTo>
                  <a:lnTo>
                    <a:pt x="645007" y="1876668"/>
                  </a:lnTo>
                  <a:lnTo>
                    <a:pt x="643458" y="1845799"/>
                  </a:lnTo>
                  <a:lnTo>
                    <a:pt x="629489" y="1805387"/>
                  </a:lnTo>
                  <a:lnTo>
                    <a:pt x="591829" y="1750232"/>
                  </a:lnTo>
                  <a:lnTo>
                    <a:pt x="570917" y="1729680"/>
                  </a:lnTo>
                  <a:lnTo>
                    <a:pt x="556215" y="1706528"/>
                  </a:lnTo>
                  <a:lnTo>
                    <a:pt x="545303" y="1698451"/>
                  </a:lnTo>
                  <a:lnTo>
                    <a:pt x="530380" y="1693237"/>
                  </a:lnTo>
                  <a:lnTo>
                    <a:pt x="523852" y="1700428"/>
                  </a:lnTo>
                  <a:lnTo>
                    <a:pt x="507920" y="1690429"/>
                  </a:lnTo>
                  <a:lnTo>
                    <a:pt x="515679" y="1670707"/>
                  </a:lnTo>
                  <a:lnTo>
                    <a:pt x="506011" y="1638053"/>
                  </a:lnTo>
                  <a:lnTo>
                    <a:pt x="493038" y="1631456"/>
                  </a:lnTo>
                  <a:lnTo>
                    <a:pt x="457937" y="1624514"/>
                  </a:lnTo>
                  <a:lnTo>
                    <a:pt x="415741" y="1596936"/>
                  </a:lnTo>
                  <a:lnTo>
                    <a:pt x="404497" y="1584157"/>
                  </a:lnTo>
                  <a:lnTo>
                    <a:pt x="404165" y="1566302"/>
                  </a:lnTo>
                  <a:lnTo>
                    <a:pt x="386420" y="1546206"/>
                  </a:lnTo>
                  <a:lnTo>
                    <a:pt x="361816" y="1524589"/>
                  </a:lnTo>
                  <a:lnTo>
                    <a:pt x="345123" y="1523677"/>
                  </a:lnTo>
                  <a:lnTo>
                    <a:pt x="325055" y="1516001"/>
                  </a:lnTo>
                  <a:lnTo>
                    <a:pt x="298459" y="1497897"/>
                  </a:lnTo>
                  <a:lnTo>
                    <a:pt x="281697" y="1491950"/>
                  </a:lnTo>
                  <a:lnTo>
                    <a:pt x="247494" y="1485850"/>
                  </a:lnTo>
                  <a:lnTo>
                    <a:pt x="235600" y="1480291"/>
                  </a:lnTo>
                  <a:lnTo>
                    <a:pt x="227579" y="1464275"/>
                  </a:lnTo>
                  <a:lnTo>
                    <a:pt x="216929" y="1454469"/>
                  </a:lnTo>
                  <a:lnTo>
                    <a:pt x="223955" y="1439449"/>
                  </a:lnTo>
                  <a:lnTo>
                    <a:pt x="226362" y="1424734"/>
                  </a:lnTo>
                  <a:lnTo>
                    <a:pt x="231313" y="1414140"/>
                  </a:lnTo>
                  <a:lnTo>
                    <a:pt x="232558" y="1388291"/>
                  </a:lnTo>
                  <a:lnTo>
                    <a:pt x="243124" y="1366979"/>
                  </a:lnTo>
                  <a:lnTo>
                    <a:pt x="241644" y="1357823"/>
                  </a:lnTo>
                  <a:lnTo>
                    <a:pt x="236458" y="1349635"/>
                  </a:lnTo>
                  <a:lnTo>
                    <a:pt x="217192" y="1334297"/>
                  </a:lnTo>
                  <a:lnTo>
                    <a:pt x="216445" y="1321656"/>
                  </a:lnTo>
                  <a:lnTo>
                    <a:pt x="224536" y="1306609"/>
                  </a:lnTo>
                  <a:lnTo>
                    <a:pt x="221811" y="1294507"/>
                  </a:lnTo>
                  <a:lnTo>
                    <a:pt x="206778" y="1279626"/>
                  </a:lnTo>
                  <a:lnTo>
                    <a:pt x="196460" y="1252532"/>
                  </a:lnTo>
                  <a:lnTo>
                    <a:pt x="178882" y="1234276"/>
                  </a:lnTo>
                  <a:lnTo>
                    <a:pt x="176074" y="1211318"/>
                  </a:lnTo>
                  <a:lnTo>
                    <a:pt x="166725" y="1194943"/>
                  </a:lnTo>
                  <a:lnTo>
                    <a:pt x="165494" y="1182509"/>
                  </a:lnTo>
                  <a:lnTo>
                    <a:pt x="148483" y="1134283"/>
                  </a:lnTo>
                  <a:lnTo>
                    <a:pt x="127170" y="1094216"/>
                  </a:lnTo>
                  <a:lnTo>
                    <a:pt x="127751" y="1074895"/>
                  </a:lnTo>
                  <a:lnTo>
                    <a:pt x="133781" y="1049945"/>
                  </a:lnTo>
                  <a:lnTo>
                    <a:pt x="150073" y="1038383"/>
                  </a:lnTo>
                  <a:lnTo>
                    <a:pt x="160308" y="1027056"/>
                  </a:lnTo>
                  <a:lnTo>
                    <a:pt x="163184" y="1014761"/>
                  </a:lnTo>
                  <a:lnTo>
                    <a:pt x="163931" y="1005342"/>
                  </a:lnTo>
                  <a:lnTo>
                    <a:pt x="158067" y="986837"/>
                  </a:lnTo>
                  <a:lnTo>
                    <a:pt x="120656" y="965871"/>
                  </a:lnTo>
                  <a:lnTo>
                    <a:pt x="99178" y="917450"/>
                  </a:lnTo>
                  <a:lnTo>
                    <a:pt x="105954" y="887715"/>
                  </a:lnTo>
                  <a:lnTo>
                    <a:pt x="102151" y="854107"/>
                  </a:lnTo>
                  <a:lnTo>
                    <a:pt x="107766" y="834703"/>
                  </a:lnTo>
                  <a:lnTo>
                    <a:pt x="112150" y="813142"/>
                  </a:lnTo>
                  <a:lnTo>
                    <a:pt x="123132" y="811399"/>
                  </a:lnTo>
                  <a:lnTo>
                    <a:pt x="131222" y="815618"/>
                  </a:lnTo>
                  <a:lnTo>
                    <a:pt x="127834" y="823722"/>
                  </a:lnTo>
                  <a:lnTo>
                    <a:pt x="126271" y="839572"/>
                  </a:lnTo>
                  <a:lnTo>
                    <a:pt x="132951" y="853872"/>
                  </a:lnTo>
                  <a:lnTo>
                    <a:pt x="141139" y="861631"/>
                  </a:lnTo>
                  <a:lnTo>
                    <a:pt x="146671" y="875171"/>
                  </a:lnTo>
                  <a:lnTo>
                    <a:pt x="152272" y="880468"/>
                  </a:lnTo>
                  <a:lnTo>
                    <a:pt x="158897" y="883276"/>
                  </a:lnTo>
                  <a:lnTo>
                    <a:pt x="157307" y="875171"/>
                  </a:lnTo>
                  <a:lnTo>
                    <a:pt x="154748" y="869584"/>
                  </a:lnTo>
                  <a:lnTo>
                    <a:pt x="154347" y="853623"/>
                  </a:lnTo>
                  <a:lnTo>
                    <a:pt x="150862" y="832408"/>
                  </a:lnTo>
                  <a:lnTo>
                    <a:pt x="143601" y="819103"/>
                  </a:lnTo>
                  <a:lnTo>
                    <a:pt x="143919" y="798883"/>
                  </a:lnTo>
                  <a:lnTo>
                    <a:pt x="140779" y="793171"/>
                  </a:lnTo>
                  <a:lnTo>
                    <a:pt x="140032" y="785412"/>
                  </a:lnTo>
                  <a:lnTo>
                    <a:pt x="152424" y="780115"/>
                  </a:lnTo>
                  <a:lnTo>
                    <a:pt x="167693" y="778303"/>
                  </a:lnTo>
                  <a:lnTo>
                    <a:pt x="186295" y="782093"/>
                  </a:lnTo>
                  <a:lnTo>
                    <a:pt x="236997" y="799920"/>
                  </a:lnTo>
                  <a:lnTo>
                    <a:pt x="249389" y="798371"/>
                  </a:lnTo>
                  <a:lnTo>
                    <a:pt x="257978" y="802589"/>
                  </a:lnTo>
                  <a:lnTo>
                    <a:pt x="264838" y="803917"/>
                  </a:lnTo>
                  <a:lnTo>
                    <a:pt x="252293" y="794913"/>
                  </a:lnTo>
                  <a:lnTo>
                    <a:pt x="243940" y="794236"/>
                  </a:lnTo>
                  <a:lnTo>
                    <a:pt x="235019" y="790516"/>
                  </a:lnTo>
                  <a:lnTo>
                    <a:pt x="216335" y="786145"/>
                  </a:lnTo>
                  <a:lnTo>
                    <a:pt x="209488" y="781844"/>
                  </a:lnTo>
                  <a:lnTo>
                    <a:pt x="203057" y="773573"/>
                  </a:lnTo>
                  <a:lnTo>
                    <a:pt x="197843" y="771443"/>
                  </a:lnTo>
                  <a:lnTo>
                    <a:pt x="177845" y="776644"/>
                  </a:lnTo>
                  <a:lnTo>
                    <a:pt x="170667" y="773172"/>
                  </a:lnTo>
                  <a:lnTo>
                    <a:pt x="156006" y="756797"/>
                  </a:lnTo>
                  <a:lnTo>
                    <a:pt x="148649" y="752925"/>
                  </a:lnTo>
                  <a:lnTo>
                    <a:pt x="134196" y="755497"/>
                  </a:lnTo>
                  <a:lnTo>
                    <a:pt x="124459" y="782328"/>
                  </a:lnTo>
                  <a:lnTo>
                    <a:pt x="122233" y="803793"/>
                  </a:lnTo>
                  <a:lnTo>
                    <a:pt x="114045" y="803627"/>
                  </a:lnTo>
                  <a:lnTo>
                    <a:pt x="107752" y="792632"/>
                  </a:lnTo>
                  <a:lnTo>
                    <a:pt x="95789" y="783656"/>
                  </a:lnTo>
                  <a:lnTo>
                    <a:pt x="87034" y="772674"/>
                  </a:lnTo>
                  <a:lnTo>
                    <a:pt x="75735" y="753754"/>
                  </a:lnTo>
                  <a:lnTo>
                    <a:pt x="69110" y="746065"/>
                  </a:lnTo>
                  <a:lnTo>
                    <a:pt x="56234" y="754985"/>
                  </a:lnTo>
                  <a:lnTo>
                    <a:pt x="57562" y="749550"/>
                  </a:lnTo>
                  <a:lnTo>
                    <a:pt x="66303" y="737310"/>
                  </a:lnTo>
                  <a:lnTo>
                    <a:pt x="72029" y="714006"/>
                  </a:lnTo>
                  <a:lnTo>
                    <a:pt x="80437" y="736577"/>
                  </a:lnTo>
                  <a:lnTo>
                    <a:pt x="79995" y="722359"/>
                  </a:lnTo>
                  <a:lnTo>
                    <a:pt x="73495" y="704947"/>
                  </a:lnTo>
                  <a:lnTo>
                    <a:pt x="66732" y="697506"/>
                  </a:lnTo>
                  <a:lnTo>
                    <a:pt x="64145" y="668988"/>
                  </a:lnTo>
                  <a:lnTo>
                    <a:pt x="45654" y="646624"/>
                  </a:lnTo>
                  <a:lnTo>
                    <a:pt x="34659" y="616308"/>
                  </a:lnTo>
                  <a:lnTo>
                    <a:pt x="9474" y="563864"/>
                  </a:lnTo>
                  <a:lnTo>
                    <a:pt x="18145" y="527434"/>
                  </a:lnTo>
                  <a:lnTo>
                    <a:pt x="18643" y="478046"/>
                  </a:lnTo>
                  <a:lnTo>
                    <a:pt x="32515" y="454272"/>
                  </a:lnTo>
                  <a:lnTo>
                    <a:pt x="37480" y="435836"/>
                  </a:lnTo>
                  <a:lnTo>
                    <a:pt x="39458" y="406267"/>
                  </a:lnTo>
                  <a:lnTo>
                    <a:pt x="37231" y="389186"/>
                  </a:lnTo>
                  <a:lnTo>
                    <a:pt x="20054" y="338719"/>
                  </a:lnTo>
                  <a:lnTo>
                    <a:pt x="0" y="301875"/>
                  </a:lnTo>
                  <a:lnTo>
                    <a:pt x="2379" y="279677"/>
                  </a:lnTo>
                  <a:lnTo>
                    <a:pt x="7178" y="258033"/>
                  </a:lnTo>
                  <a:lnTo>
                    <a:pt x="19487" y="241367"/>
                  </a:lnTo>
                  <a:lnTo>
                    <a:pt x="31215" y="223443"/>
                  </a:lnTo>
                  <a:lnTo>
                    <a:pt x="36830" y="219474"/>
                  </a:lnTo>
                  <a:lnTo>
                    <a:pt x="37688" y="222115"/>
                  </a:lnTo>
                  <a:lnTo>
                    <a:pt x="35184" y="225988"/>
                  </a:lnTo>
                  <a:lnTo>
                    <a:pt x="38836" y="228547"/>
                  </a:lnTo>
                  <a:lnTo>
                    <a:pt x="43123" y="220373"/>
                  </a:lnTo>
                  <a:lnTo>
                    <a:pt x="46996" y="216653"/>
                  </a:lnTo>
                  <a:lnTo>
                    <a:pt x="42874" y="214661"/>
                  </a:lnTo>
                  <a:lnTo>
                    <a:pt x="44188" y="212033"/>
                  </a:lnTo>
                  <a:lnTo>
                    <a:pt x="48503" y="207400"/>
                  </a:lnTo>
                  <a:lnTo>
                    <a:pt x="65694" y="184428"/>
                  </a:lnTo>
                  <a:lnTo>
                    <a:pt x="75196" y="151553"/>
                  </a:lnTo>
                  <a:lnTo>
                    <a:pt x="97393" y="114654"/>
                  </a:lnTo>
                  <a:lnTo>
                    <a:pt x="101197" y="101335"/>
                  </a:lnTo>
                  <a:lnTo>
                    <a:pt x="104239" y="71033"/>
                  </a:lnTo>
                  <a:lnTo>
                    <a:pt x="103755" y="52140"/>
                  </a:lnTo>
                  <a:lnTo>
                    <a:pt x="96992" y="36595"/>
                  </a:lnTo>
                  <a:lnTo>
                    <a:pt x="107310" y="20497"/>
                  </a:lnTo>
                  <a:lnTo>
                    <a:pt x="112330" y="3554"/>
                  </a:lnTo>
                  <a:lnTo>
                    <a:pt x="111113" y="0"/>
                  </a:lnTo>
                  <a:lnTo>
                    <a:pt x="146685" y="11410"/>
                  </a:lnTo>
                  <a:lnTo>
                    <a:pt x="181122" y="22295"/>
                  </a:lnTo>
                  <a:lnTo>
                    <a:pt x="215657" y="33124"/>
                  </a:lnTo>
                  <a:lnTo>
                    <a:pt x="250177" y="43842"/>
                  </a:lnTo>
                  <a:lnTo>
                    <a:pt x="284781" y="54422"/>
                  </a:lnTo>
                  <a:lnTo>
                    <a:pt x="319384" y="64920"/>
                  </a:lnTo>
                  <a:lnTo>
                    <a:pt x="354002" y="75334"/>
                  </a:lnTo>
                  <a:lnTo>
                    <a:pt x="388688" y="85652"/>
                  </a:lnTo>
                  <a:lnTo>
                    <a:pt x="423389" y="95803"/>
                  </a:lnTo>
                  <a:lnTo>
                    <a:pt x="458075" y="105885"/>
                  </a:lnTo>
                  <a:lnTo>
                    <a:pt x="492859" y="115871"/>
                  </a:lnTo>
                  <a:lnTo>
                    <a:pt x="527628" y="125801"/>
                  </a:lnTo>
                  <a:lnTo>
                    <a:pt x="562398" y="135607"/>
                  </a:lnTo>
                  <a:lnTo>
                    <a:pt x="597264" y="145288"/>
                  </a:lnTo>
                  <a:lnTo>
                    <a:pt x="632117" y="154845"/>
                  </a:lnTo>
                  <a:lnTo>
                    <a:pt x="666928" y="164111"/>
                  </a:lnTo>
                  <a:close/>
                  <a:moveTo>
                    <a:pt x="304586" y="1573383"/>
                  </a:moveTo>
                  <a:lnTo>
                    <a:pt x="332274" y="1590588"/>
                  </a:lnTo>
                  <a:lnTo>
                    <a:pt x="349673" y="1590588"/>
                  </a:lnTo>
                  <a:lnTo>
                    <a:pt x="351416" y="1595802"/>
                  </a:lnTo>
                  <a:lnTo>
                    <a:pt x="348442" y="1599066"/>
                  </a:lnTo>
                  <a:lnTo>
                    <a:pt x="309952" y="1596203"/>
                  </a:lnTo>
                  <a:lnTo>
                    <a:pt x="299967" y="1588320"/>
                  </a:lnTo>
                  <a:lnTo>
                    <a:pt x="300714" y="1581487"/>
                  </a:lnTo>
                  <a:lnTo>
                    <a:pt x="298653" y="1574144"/>
                  </a:lnTo>
                  <a:lnTo>
                    <a:pt x="304586" y="1573383"/>
                  </a:lnTo>
                  <a:close/>
                  <a:moveTo>
                    <a:pt x="239251" y="1566122"/>
                  </a:moveTo>
                  <a:lnTo>
                    <a:pt x="231244" y="1564476"/>
                  </a:lnTo>
                  <a:lnTo>
                    <a:pt x="219668" y="1559262"/>
                  </a:lnTo>
                  <a:lnTo>
                    <a:pt x="225034" y="1556289"/>
                  </a:lnTo>
                  <a:lnTo>
                    <a:pt x="232571" y="1555154"/>
                  </a:lnTo>
                  <a:lnTo>
                    <a:pt x="234037" y="1557962"/>
                  </a:lnTo>
                  <a:lnTo>
                    <a:pt x="239251" y="1566122"/>
                  </a:lnTo>
                  <a:close/>
                  <a:moveTo>
                    <a:pt x="273039" y="1595539"/>
                  </a:moveTo>
                  <a:lnTo>
                    <a:pt x="261988" y="1595221"/>
                  </a:lnTo>
                  <a:lnTo>
                    <a:pt x="254700" y="1590685"/>
                  </a:lnTo>
                  <a:lnTo>
                    <a:pt x="246775" y="1570285"/>
                  </a:lnTo>
                  <a:lnTo>
                    <a:pt x="274035" y="1575305"/>
                  </a:lnTo>
                  <a:lnTo>
                    <a:pt x="283550" y="1585789"/>
                  </a:lnTo>
                  <a:lnTo>
                    <a:pt x="284532" y="1588278"/>
                  </a:lnTo>
                  <a:lnTo>
                    <a:pt x="273039" y="1595539"/>
                  </a:lnTo>
                  <a:close/>
                  <a:moveTo>
                    <a:pt x="500991" y="1756497"/>
                  </a:moveTo>
                  <a:lnTo>
                    <a:pt x="505278" y="1771544"/>
                  </a:lnTo>
                  <a:lnTo>
                    <a:pt x="494809" y="1767174"/>
                  </a:lnTo>
                  <a:lnTo>
                    <a:pt x="483247" y="1765044"/>
                  </a:lnTo>
                  <a:lnTo>
                    <a:pt x="481587" y="1756995"/>
                  </a:lnTo>
                  <a:lnTo>
                    <a:pt x="480688" y="1746193"/>
                  </a:lnTo>
                  <a:lnTo>
                    <a:pt x="479042" y="1743081"/>
                  </a:lnTo>
                  <a:lnTo>
                    <a:pt x="471422" y="1740163"/>
                  </a:lnTo>
                  <a:lnTo>
                    <a:pt x="471104" y="1739112"/>
                  </a:lnTo>
                  <a:lnTo>
                    <a:pt x="471422" y="1734036"/>
                  </a:lnTo>
                  <a:lnTo>
                    <a:pt x="474243" y="1732307"/>
                  </a:lnTo>
                  <a:lnTo>
                    <a:pt x="495874" y="1749595"/>
                  </a:lnTo>
                  <a:lnTo>
                    <a:pt x="500991" y="1756497"/>
                  </a:lnTo>
                  <a:close/>
                  <a:moveTo>
                    <a:pt x="329854" y="1744533"/>
                  </a:moveTo>
                  <a:lnTo>
                    <a:pt x="323091" y="1743095"/>
                  </a:lnTo>
                  <a:lnTo>
                    <a:pt x="314336" y="1739098"/>
                  </a:lnTo>
                  <a:lnTo>
                    <a:pt x="312193" y="1728269"/>
                  </a:lnTo>
                  <a:lnTo>
                    <a:pt x="319869" y="1729597"/>
                  </a:lnTo>
                  <a:lnTo>
                    <a:pt x="326479" y="1732736"/>
                  </a:lnTo>
                  <a:lnTo>
                    <a:pt x="330034" y="1741726"/>
                  </a:lnTo>
                  <a:lnTo>
                    <a:pt x="329854" y="1744533"/>
                  </a:lnTo>
                  <a:close/>
                  <a:moveTo>
                    <a:pt x="475557" y="1856200"/>
                  </a:moveTo>
                  <a:lnTo>
                    <a:pt x="466387" y="1855632"/>
                  </a:lnTo>
                  <a:lnTo>
                    <a:pt x="457550" y="1849478"/>
                  </a:lnTo>
                  <a:lnTo>
                    <a:pt x="453497" y="1830115"/>
                  </a:lnTo>
                  <a:lnTo>
                    <a:pt x="447716" y="1814266"/>
                  </a:lnTo>
                  <a:lnTo>
                    <a:pt x="453650" y="1811694"/>
                  </a:lnTo>
                  <a:lnTo>
                    <a:pt x="457868" y="1826547"/>
                  </a:lnTo>
                  <a:lnTo>
                    <a:pt x="471671" y="1850999"/>
                  </a:lnTo>
                  <a:lnTo>
                    <a:pt x="475557" y="1856200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01168" marR="0" lvl="0" indent="0" algn="l" defTabSz="914400" rtl="0" eaLnBrk="1" fontAlgn="auto" latinLnBrk="0" hangingPunct="1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</a:t>
              </a:r>
            </a:p>
          </p:txBody>
        </p:sp>
        <p:sp>
          <p:nvSpPr>
            <p:cNvPr id="91" name="Freeform: Shape 501">
              <a:extLst>
                <a:ext uri="{FF2B5EF4-FFF2-40B4-BE49-F238E27FC236}">
                  <a16:creationId xmlns:a16="http://schemas.microsoft.com/office/drawing/2014/main" id="{7892F13B-5042-7494-05E5-C91D4ED3D74F}"/>
                </a:ext>
              </a:extLst>
            </p:cNvPr>
            <p:cNvSpPr/>
            <p:nvPr/>
          </p:nvSpPr>
          <p:spPr>
            <a:xfrm>
              <a:off x="2871649" y="2228848"/>
              <a:ext cx="998473" cy="839799"/>
            </a:xfrm>
            <a:custGeom>
              <a:avLst/>
              <a:gdLst>
                <a:gd name="connsiteX0" fmla="*/ 367749 w 1184639"/>
                <a:gd name="connsiteY0" fmla="*/ 41242 h 996380"/>
                <a:gd name="connsiteX1" fmla="*/ 381386 w 1184639"/>
                <a:gd name="connsiteY1" fmla="*/ 40578 h 996380"/>
                <a:gd name="connsiteX2" fmla="*/ 389961 w 1184639"/>
                <a:gd name="connsiteY2" fmla="*/ 46871 h 996380"/>
                <a:gd name="connsiteX3" fmla="*/ 399877 w 1184639"/>
                <a:gd name="connsiteY3" fmla="*/ 58585 h 996380"/>
                <a:gd name="connsiteX4" fmla="*/ 404676 w 1184639"/>
                <a:gd name="connsiteY4" fmla="*/ 86578 h 996380"/>
                <a:gd name="connsiteX5" fmla="*/ 404413 w 1184639"/>
                <a:gd name="connsiteY5" fmla="*/ 130600 h 996380"/>
                <a:gd name="connsiteX6" fmla="*/ 402851 w 1184639"/>
                <a:gd name="connsiteY6" fmla="*/ 144901 h 996380"/>
                <a:gd name="connsiteX7" fmla="*/ 409780 w 1184639"/>
                <a:gd name="connsiteY7" fmla="*/ 155951 h 996380"/>
                <a:gd name="connsiteX8" fmla="*/ 420775 w 1184639"/>
                <a:gd name="connsiteY8" fmla="*/ 159685 h 996380"/>
                <a:gd name="connsiteX9" fmla="*/ 463566 w 1184639"/>
                <a:gd name="connsiteY9" fmla="*/ 179020 h 996380"/>
                <a:gd name="connsiteX10" fmla="*/ 470246 w 1184639"/>
                <a:gd name="connsiteY10" fmla="*/ 180486 h 996380"/>
                <a:gd name="connsiteX11" fmla="*/ 470246 w 1184639"/>
                <a:gd name="connsiteY11" fmla="*/ 180486 h 996380"/>
                <a:gd name="connsiteX12" fmla="*/ 478752 w 1184639"/>
                <a:gd name="connsiteY12" fmla="*/ 181316 h 996380"/>
                <a:gd name="connsiteX13" fmla="*/ 508570 w 1184639"/>
                <a:gd name="connsiteY13" fmla="*/ 173308 h 996380"/>
                <a:gd name="connsiteX14" fmla="*/ 537392 w 1184639"/>
                <a:gd name="connsiteY14" fmla="*/ 176199 h 996380"/>
                <a:gd name="connsiteX15" fmla="*/ 569506 w 1184639"/>
                <a:gd name="connsiteY15" fmla="*/ 186710 h 996380"/>
                <a:gd name="connsiteX16" fmla="*/ 588108 w 1184639"/>
                <a:gd name="connsiteY16" fmla="*/ 196764 h 996380"/>
                <a:gd name="connsiteX17" fmla="*/ 593239 w 1184639"/>
                <a:gd name="connsiteY17" fmla="*/ 206515 h 996380"/>
                <a:gd name="connsiteX18" fmla="*/ 610320 w 1184639"/>
                <a:gd name="connsiteY18" fmla="*/ 212310 h 996380"/>
                <a:gd name="connsiteX19" fmla="*/ 653996 w 1184639"/>
                <a:gd name="connsiteY19" fmla="*/ 214868 h 996380"/>
                <a:gd name="connsiteX20" fmla="*/ 701241 w 1184639"/>
                <a:gd name="connsiteY20" fmla="*/ 221147 h 996380"/>
                <a:gd name="connsiteX21" fmla="*/ 727505 w 1184639"/>
                <a:gd name="connsiteY21" fmla="*/ 221230 h 996380"/>
                <a:gd name="connsiteX22" fmla="*/ 758886 w 1184639"/>
                <a:gd name="connsiteY22" fmla="*/ 215200 h 996380"/>
                <a:gd name="connsiteX23" fmla="*/ 826557 w 1184639"/>
                <a:gd name="connsiteY23" fmla="*/ 214785 h 996380"/>
                <a:gd name="connsiteX24" fmla="*/ 858506 w 1184639"/>
                <a:gd name="connsiteY24" fmla="*/ 221064 h 996380"/>
                <a:gd name="connsiteX25" fmla="*/ 876181 w 1184639"/>
                <a:gd name="connsiteY25" fmla="*/ 218672 h 996380"/>
                <a:gd name="connsiteX26" fmla="*/ 880814 w 1184639"/>
                <a:gd name="connsiteY26" fmla="*/ 216279 h 996380"/>
                <a:gd name="connsiteX27" fmla="*/ 882958 w 1184639"/>
                <a:gd name="connsiteY27" fmla="*/ 216763 h 996380"/>
                <a:gd name="connsiteX28" fmla="*/ 916137 w 1184639"/>
                <a:gd name="connsiteY28" fmla="*/ 225269 h 996380"/>
                <a:gd name="connsiteX29" fmla="*/ 949357 w 1184639"/>
                <a:gd name="connsiteY29" fmla="*/ 233692 h 996380"/>
                <a:gd name="connsiteX30" fmla="*/ 982550 w 1184639"/>
                <a:gd name="connsiteY30" fmla="*/ 241934 h 996380"/>
                <a:gd name="connsiteX31" fmla="*/ 1015826 w 1184639"/>
                <a:gd name="connsiteY31" fmla="*/ 250136 h 996380"/>
                <a:gd name="connsiteX32" fmla="*/ 1049102 w 1184639"/>
                <a:gd name="connsiteY32" fmla="*/ 258227 h 996380"/>
                <a:gd name="connsiteX33" fmla="*/ 1082391 w 1184639"/>
                <a:gd name="connsiteY33" fmla="*/ 266221 h 996380"/>
                <a:gd name="connsiteX34" fmla="*/ 1115764 w 1184639"/>
                <a:gd name="connsiteY34" fmla="*/ 274159 h 996380"/>
                <a:gd name="connsiteX35" fmla="*/ 1146799 w 1184639"/>
                <a:gd name="connsiteY35" fmla="*/ 281517 h 996380"/>
                <a:gd name="connsiteX36" fmla="*/ 1148459 w 1184639"/>
                <a:gd name="connsiteY36" fmla="*/ 290175 h 996380"/>
                <a:gd name="connsiteX37" fmla="*/ 1157974 w 1184639"/>
                <a:gd name="connsiteY37" fmla="*/ 308680 h 996380"/>
                <a:gd name="connsiteX38" fmla="*/ 1173589 w 1184639"/>
                <a:gd name="connsiteY38" fmla="*/ 326258 h 996380"/>
                <a:gd name="connsiteX39" fmla="*/ 1182426 w 1184639"/>
                <a:gd name="connsiteY39" fmla="*/ 343034 h 996380"/>
                <a:gd name="connsiteX40" fmla="*/ 1184639 w 1184639"/>
                <a:gd name="connsiteY40" fmla="*/ 358884 h 996380"/>
                <a:gd name="connsiteX41" fmla="*/ 1167877 w 1184639"/>
                <a:gd name="connsiteY41" fmla="*/ 390016 h 996380"/>
                <a:gd name="connsiteX42" fmla="*/ 1131946 w 1184639"/>
                <a:gd name="connsiteY42" fmla="*/ 436265 h 996380"/>
                <a:gd name="connsiteX43" fmla="*/ 1111214 w 1184639"/>
                <a:gd name="connsiteY43" fmla="*/ 466346 h 996380"/>
                <a:gd name="connsiteX44" fmla="*/ 1105848 w 1184639"/>
                <a:gd name="connsiteY44" fmla="*/ 480135 h 996380"/>
                <a:gd name="connsiteX45" fmla="*/ 1088172 w 1184639"/>
                <a:gd name="connsiteY45" fmla="*/ 501765 h 996380"/>
                <a:gd name="connsiteX46" fmla="*/ 1058285 w 1184639"/>
                <a:gd name="connsiteY46" fmla="*/ 531100 h 996380"/>
                <a:gd name="connsiteX47" fmla="*/ 1041592 w 1184639"/>
                <a:gd name="connsiteY47" fmla="*/ 554044 h 996380"/>
                <a:gd name="connsiteX48" fmla="*/ 1038217 w 1184639"/>
                <a:gd name="connsiteY48" fmla="*/ 570820 h 996380"/>
                <a:gd name="connsiteX49" fmla="*/ 1043348 w 1184639"/>
                <a:gd name="connsiteY49" fmla="*/ 582120 h 996380"/>
                <a:gd name="connsiteX50" fmla="*/ 1057040 w 1184639"/>
                <a:gd name="connsiteY50" fmla="*/ 588177 h 996380"/>
                <a:gd name="connsiteX51" fmla="*/ 1065546 w 1184639"/>
                <a:gd name="connsiteY51" fmla="*/ 595936 h 996380"/>
                <a:gd name="connsiteX52" fmla="*/ 1068838 w 1184639"/>
                <a:gd name="connsiteY52" fmla="*/ 605355 h 996380"/>
                <a:gd name="connsiteX53" fmla="*/ 1067275 w 1184639"/>
                <a:gd name="connsiteY53" fmla="*/ 612961 h 996380"/>
                <a:gd name="connsiteX54" fmla="*/ 1060664 w 1184639"/>
                <a:gd name="connsiteY54" fmla="*/ 618742 h 996380"/>
                <a:gd name="connsiteX55" fmla="*/ 1057511 w 1184639"/>
                <a:gd name="connsiteY55" fmla="*/ 625492 h 996380"/>
                <a:gd name="connsiteX56" fmla="*/ 1057912 w 1184639"/>
                <a:gd name="connsiteY56" fmla="*/ 633513 h 996380"/>
                <a:gd name="connsiteX57" fmla="*/ 1053043 w 1184639"/>
                <a:gd name="connsiteY57" fmla="*/ 646237 h 996380"/>
                <a:gd name="connsiteX58" fmla="*/ 1038591 w 1184639"/>
                <a:gd name="connsiteY58" fmla="*/ 671422 h 996380"/>
                <a:gd name="connsiteX59" fmla="*/ 1038342 w 1184639"/>
                <a:gd name="connsiteY59" fmla="*/ 672335 h 996380"/>
                <a:gd name="connsiteX60" fmla="*/ 1028107 w 1184639"/>
                <a:gd name="connsiteY60" fmla="*/ 716343 h 996380"/>
                <a:gd name="connsiteX61" fmla="*/ 1018675 w 1184639"/>
                <a:gd name="connsiteY61" fmla="*/ 756410 h 996380"/>
                <a:gd name="connsiteX62" fmla="*/ 1009339 w 1184639"/>
                <a:gd name="connsiteY62" fmla="*/ 796393 h 996380"/>
                <a:gd name="connsiteX63" fmla="*/ 999921 w 1184639"/>
                <a:gd name="connsiteY63" fmla="*/ 836446 h 996380"/>
                <a:gd name="connsiteX64" fmla="*/ 990599 w 1184639"/>
                <a:gd name="connsiteY64" fmla="*/ 876430 h 996380"/>
                <a:gd name="connsiteX65" fmla="*/ 981236 w 1184639"/>
                <a:gd name="connsiteY65" fmla="*/ 916413 h 996380"/>
                <a:gd name="connsiteX66" fmla="*/ 971901 w 1184639"/>
                <a:gd name="connsiteY66" fmla="*/ 956397 h 996380"/>
                <a:gd name="connsiteX67" fmla="*/ 962496 w 1184639"/>
                <a:gd name="connsiteY67" fmla="*/ 996380 h 996380"/>
                <a:gd name="connsiteX68" fmla="*/ 912762 w 1184639"/>
                <a:gd name="connsiteY68" fmla="*/ 984569 h 996380"/>
                <a:gd name="connsiteX69" fmla="*/ 863042 w 1184639"/>
                <a:gd name="connsiteY69" fmla="*/ 972509 h 996380"/>
                <a:gd name="connsiteX70" fmla="*/ 813322 w 1184639"/>
                <a:gd name="connsiteY70" fmla="*/ 960297 h 996380"/>
                <a:gd name="connsiteX71" fmla="*/ 763685 w 1184639"/>
                <a:gd name="connsiteY71" fmla="*/ 947822 h 996380"/>
                <a:gd name="connsiteX72" fmla="*/ 714117 w 1184639"/>
                <a:gd name="connsiteY72" fmla="*/ 935167 h 996380"/>
                <a:gd name="connsiteX73" fmla="*/ 664659 w 1184639"/>
                <a:gd name="connsiteY73" fmla="*/ 922388 h 996380"/>
                <a:gd name="connsiteX74" fmla="*/ 615188 w 1184639"/>
                <a:gd name="connsiteY74" fmla="*/ 909318 h 996380"/>
                <a:gd name="connsiteX75" fmla="*/ 565717 w 1184639"/>
                <a:gd name="connsiteY75" fmla="*/ 896041 h 996380"/>
                <a:gd name="connsiteX76" fmla="*/ 530851 w 1184639"/>
                <a:gd name="connsiteY76" fmla="*/ 886540 h 996380"/>
                <a:gd name="connsiteX77" fmla="*/ 495998 w 1184639"/>
                <a:gd name="connsiteY77" fmla="*/ 876955 h 996380"/>
                <a:gd name="connsiteX78" fmla="*/ 461132 w 1184639"/>
                <a:gd name="connsiteY78" fmla="*/ 867288 h 996380"/>
                <a:gd name="connsiteX79" fmla="*/ 426279 w 1184639"/>
                <a:gd name="connsiteY79" fmla="*/ 857454 h 996380"/>
                <a:gd name="connsiteX80" fmla="*/ 391510 w 1184639"/>
                <a:gd name="connsiteY80" fmla="*/ 847635 h 996380"/>
                <a:gd name="connsiteX81" fmla="*/ 356726 w 1184639"/>
                <a:gd name="connsiteY81" fmla="*/ 837635 h 996380"/>
                <a:gd name="connsiteX82" fmla="*/ 322026 w 1184639"/>
                <a:gd name="connsiteY82" fmla="*/ 827470 h 996380"/>
                <a:gd name="connsiteX83" fmla="*/ 287340 w 1184639"/>
                <a:gd name="connsiteY83" fmla="*/ 817319 h 996380"/>
                <a:gd name="connsiteX84" fmla="*/ 252639 w 1184639"/>
                <a:gd name="connsiteY84" fmla="*/ 807001 h 996380"/>
                <a:gd name="connsiteX85" fmla="*/ 218049 w 1184639"/>
                <a:gd name="connsiteY85" fmla="*/ 796587 h 996380"/>
                <a:gd name="connsiteX86" fmla="*/ 183432 w 1184639"/>
                <a:gd name="connsiteY86" fmla="*/ 786117 h 996380"/>
                <a:gd name="connsiteX87" fmla="*/ 148829 w 1184639"/>
                <a:gd name="connsiteY87" fmla="*/ 775509 h 996380"/>
                <a:gd name="connsiteX88" fmla="*/ 114294 w 1184639"/>
                <a:gd name="connsiteY88" fmla="*/ 764805 h 996380"/>
                <a:gd name="connsiteX89" fmla="*/ 79787 w 1184639"/>
                <a:gd name="connsiteY89" fmla="*/ 753976 h 996380"/>
                <a:gd name="connsiteX90" fmla="*/ 45350 w 1184639"/>
                <a:gd name="connsiteY90" fmla="*/ 743077 h 996380"/>
                <a:gd name="connsiteX91" fmla="*/ 9654 w 1184639"/>
                <a:gd name="connsiteY91" fmla="*/ 731681 h 996380"/>
                <a:gd name="connsiteX92" fmla="*/ 0 w 1184639"/>
                <a:gd name="connsiteY92" fmla="*/ 705016 h 996380"/>
                <a:gd name="connsiteX93" fmla="*/ 3153 w 1184639"/>
                <a:gd name="connsiteY93" fmla="*/ 670966 h 996380"/>
                <a:gd name="connsiteX94" fmla="*/ 6113 w 1184639"/>
                <a:gd name="connsiteY94" fmla="*/ 657094 h 996380"/>
                <a:gd name="connsiteX95" fmla="*/ 19501 w 1184639"/>
                <a:gd name="connsiteY95" fmla="*/ 622172 h 996380"/>
                <a:gd name="connsiteX96" fmla="*/ 19501 w 1184639"/>
                <a:gd name="connsiteY96" fmla="*/ 605465 h 996380"/>
                <a:gd name="connsiteX97" fmla="*/ 15200 w 1184639"/>
                <a:gd name="connsiteY97" fmla="*/ 576491 h 996380"/>
                <a:gd name="connsiteX98" fmla="*/ 27591 w 1184639"/>
                <a:gd name="connsiteY98" fmla="*/ 556506 h 996380"/>
                <a:gd name="connsiteX99" fmla="*/ 37522 w 1184639"/>
                <a:gd name="connsiteY99" fmla="*/ 545110 h 996380"/>
                <a:gd name="connsiteX100" fmla="*/ 69982 w 1184639"/>
                <a:gd name="connsiteY100" fmla="*/ 491918 h 996380"/>
                <a:gd name="connsiteX101" fmla="*/ 74864 w 1184639"/>
                <a:gd name="connsiteY101" fmla="*/ 488267 h 996380"/>
                <a:gd name="connsiteX102" fmla="*/ 80548 w 1184639"/>
                <a:gd name="connsiteY102" fmla="*/ 490272 h 996380"/>
                <a:gd name="connsiteX103" fmla="*/ 93770 w 1184639"/>
                <a:gd name="connsiteY103" fmla="*/ 483648 h 996380"/>
                <a:gd name="connsiteX104" fmla="*/ 89897 w 1184639"/>
                <a:gd name="connsiteY104" fmla="*/ 479941 h 996380"/>
                <a:gd name="connsiteX105" fmla="*/ 81392 w 1184639"/>
                <a:gd name="connsiteY105" fmla="*/ 482306 h 996380"/>
                <a:gd name="connsiteX106" fmla="*/ 94932 w 1184639"/>
                <a:gd name="connsiteY106" fmla="*/ 461505 h 996380"/>
                <a:gd name="connsiteX107" fmla="*/ 108236 w 1184639"/>
                <a:gd name="connsiteY107" fmla="*/ 444176 h 996380"/>
                <a:gd name="connsiteX108" fmla="*/ 114999 w 1184639"/>
                <a:gd name="connsiteY108" fmla="*/ 438561 h 996380"/>
                <a:gd name="connsiteX109" fmla="*/ 137792 w 1184639"/>
                <a:gd name="connsiteY109" fmla="*/ 375370 h 996380"/>
                <a:gd name="connsiteX110" fmla="*/ 157376 w 1184639"/>
                <a:gd name="connsiteY110" fmla="*/ 327793 h 996380"/>
                <a:gd name="connsiteX111" fmla="*/ 169021 w 1184639"/>
                <a:gd name="connsiteY111" fmla="*/ 313742 h 996380"/>
                <a:gd name="connsiteX112" fmla="*/ 172077 w 1184639"/>
                <a:gd name="connsiteY112" fmla="*/ 296398 h 996380"/>
                <a:gd name="connsiteX113" fmla="*/ 181911 w 1184639"/>
                <a:gd name="connsiteY113" fmla="*/ 274685 h 996380"/>
                <a:gd name="connsiteX114" fmla="*/ 187277 w 1184639"/>
                <a:gd name="connsiteY114" fmla="*/ 251325 h 996380"/>
                <a:gd name="connsiteX115" fmla="*/ 236015 w 1184639"/>
                <a:gd name="connsiteY115" fmla="*/ 146035 h 996380"/>
                <a:gd name="connsiteX116" fmla="*/ 238408 w 1184639"/>
                <a:gd name="connsiteY116" fmla="*/ 132246 h 996380"/>
                <a:gd name="connsiteX117" fmla="*/ 248241 w 1184639"/>
                <a:gd name="connsiteY117" fmla="*/ 115802 h 996380"/>
                <a:gd name="connsiteX118" fmla="*/ 259222 w 1184639"/>
                <a:gd name="connsiteY118" fmla="*/ 67575 h 996380"/>
                <a:gd name="connsiteX119" fmla="*/ 277644 w 1184639"/>
                <a:gd name="connsiteY119" fmla="*/ 15614 h 996380"/>
                <a:gd name="connsiteX120" fmla="*/ 276317 w 1184639"/>
                <a:gd name="connsiteY120" fmla="*/ 7842 h 996380"/>
                <a:gd name="connsiteX121" fmla="*/ 276884 w 1184639"/>
                <a:gd name="connsiteY121" fmla="*/ 69 h 996380"/>
                <a:gd name="connsiteX122" fmla="*/ 280438 w 1184639"/>
                <a:gd name="connsiteY122" fmla="*/ 0 h 996380"/>
                <a:gd name="connsiteX123" fmla="*/ 284324 w 1184639"/>
                <a:gd name="connsiteY123" fmla="*/ 9640 h 996380"/>
                <a:gd name="connsiteX124" fmla="*/ 313576 w 1184639"/>
                <a:gd name="connsiteY124" fmla="*/ 18837 h 996380"/>
                <a:gd name="connsiteX125" fmla="*/ 334460 w 1184639"/>
                <a:gd name="connsiteY125" fmla="*/ 17578 h 996380"/>
                <a:gd name="connsiteX126" fmla="*/ 340490 w 1184639"/>
                <a:gd name="connsiteY126" fmla="*/ 22046 h 996380"/>
                <a:gd name="connsiteX127" fmla="*/ 345372 w 1184639"/>
                <a:gd name="connsiteY127" fmla="*/ 34092 h 996380"/>
                <a:gd name="connsiteX128" fmla="*/ 354707 w 1184639"/>
                <a:gd name="connsiteY128" fmla="*/ 39112 h 996380"/>
                <a:gd name="connsiteX129" fmla="*/ 367749 w 1184639"/>
                <a:gd name="connsiteY129" fmla="*/ 41242 h 99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184639" h="996380">
                  <a:moveTo>
                    <a:pt x="367749" y="41242"/>
                  </a:moveTo>
                  <a:lnTo>
                    <a:pt x="381386" y="40578"/>
                  </a:lnTo>
                  <a:lnTo>
                    <a:pt x="389961" y="46871"/>
                  </a:lnTo>
                  <a:lnTo>
                    <a:pt x="399877" y="58585"/>
                  </a:lnTo>
                  <a:lnTo>
                    <a:pt x="404676" y="86578"/>
                  </a:lnTo>
                  <a:lnTo>
                    <a:pt x="404413" y="130600"/>
                  </a:lnTo>
                  <a:lnTo>
                    <a:pt x="402851" y="144901"/>
                  </a:lnTo>
                  <a:lnTo>
                    <a:pt x="409780" y="155951"/>
                  </a:lnTo>
                  <a:lnTo>
                    <a:pt x="420775" y="159685"/>
                  </a:lnTo>
                  <a:lnTo>
                    <a:pt x="463566" y="179020"/>
                  </a:lnTo>
                  <a:lnTo>
                    <a:pt x="470246" y="180486"/>
                  </a:lnTo>
                  <a:lnTo>
                    <a:pt x="470246" y="180486"/>
                  </a:lnTo>
                  <a:lnTo>
                    <a:pt x="478752" y="181316"/>
                  </a:lnTo>
                  <a:lnTo>
                    <a:pt x="508570" y="173308"/>
                  </a:lnTo>
                  <a:lnTo>
                    <a:pt x="537392" y="176199"/>
                  </a:lnTo>
                  <a:lnTo>
                    <a:pt x="569506" y="186710"/>
                  </a:lnTo>
                  <a:lnTo>
                    <a:pt x="588108" y="196764"/>
                  </a:lnTo>
                  <a:lnTo>
                    <a:pt x="593239" y="206515"/>
                  </a:lnTo>
                  <a:lnTo>
                    <a:pt x="610320" y="212310"/>
                  </a:lnTo>
                  <a:lnTo>
                    <a:pt x="653996" y="214868"/>
                  </a:lnTo>
                  <a:lnTo>
                    <a:pt x="701241" y="221147"/>
                  </a:lnTo>
                  <a:lnTo>
                    <a:pt x="727505" y="221230"/>
                  </a:lnTo>
                  <a:lnTo>
                    <a:pt x="758886" y="215200"/>
                  </a:lnTo>
                  <a:lnTo>
                    <a:pt x="826557" y="214785"/>
                  </a:lnTo>
                  <a:lnTo>
                    <a:pt x="858506" y="221064"/>
                  </a:lnTo>
                  <a:lnTo>
                    <a:pt x="876181" y="218672"/>
                  </a:lnTo>
                  <a:lnTo>
                    <a:pt x="880814" y="216279"/>
                  </a:lnTo>
                  <a:lnTo>
                    <a:pt x="882958" y="216763"/>
                  </a:lnTo>
                  <a:lnTo>
                    <a:pt x="916137" y="225269"/>
                  </a:lnTo>
                  <a:lnTo>
                    <a:pt x="949357" y="233692"/>
                  </a:lnTo>
                  <a:lnTo>
                    <a:pt x="982550" y="241934"/>
                  </a:lnTo>
                  <a:lnTo>
                    <a:pt x="1015826" y="250136"/>
                  </a:lnTo>
                  <a:lnTo>
                    <a:pt x="1049102" y="258227"/>
                  </a:lnTo>
                  <a:lnTo>
                    <a:pt x="1082391" y="266221"/>
                  </a:lnTo>
                  <a:lnTo>
                    <a:pt x="1115764" y="274159"/>
                  </a:lnTo>
                  <a:lnTo>
                    <a:pt x="1146799" y="281517"/>
                  </a:lnTo>
                  <a:lnTo>
                    <a:pt x="1148459" y="290175"/>
                  </a:lnTo>
                  <a:lnTo>
                    <a:pt x="1157974" y="308680"/>
                  </a:lnTo>
                  <a:lnTo>
                    <a:pt x="1173589" y="326258"/>
                  </a:lnTo>
                  <a:lnTo>
                    <a:pt x="1182426" y="343034"/>
                  </a:lnTo>
                  <a:lnTo>
                    <a:pt x="1184639" y="358884"/>
                  </a:lnTo>
                  <a:lnTo>
                    <a:pt x="1167877" y="390016"/>
                  </a:lnTo>
                  <a:lnTo>
                    <a:pt x="1131946" y="436265"/>
                  </a:lnTo>
                  <a:lnTo>
                    <a:pt x="1111214" y="466346"/>
                  </a:lnTo>
                  <a:lnTo>
                    <a:pt x="1105848" y="480135"/>
                  </a:lnTo>
                  <a:lnTo>
                    <a:pt x="1088172" y="501765"/>
                  </a:lnTo>
                  <a:lnTo>
                    <a:pt x="1058285" y="531100"/>
                  </a:lnTo>
                  <a:lnTo>
                    <a:pt x="1041592" y="554044"/>
                  </a:lnTo>
                  <a:lnTo>
                    <a:pt x="1038217" y="570820"/>
                  </a:lnTo>
                  <a:lnTo>
                    <a:pt x="1043348" y="582120"/>
                  </a:lnTo>
                  <a:lnTo>
                    <a:pt x="1057040" y="588177"/>
                  </a:lnTo>
                  <a:lnTo>
                    <a:pt x="1065546" y="595936"/>
                  </a:lnTo>
                  <a:lnTo>
                    <a:pt x="1068838" y="605355"/>
                  </a:lnTo>
                  <a:lnTo>
                    <a:pt x="1067275" y="612961"/>
                  </a:lnTo>
                  <a:lnTo>
                    <a:pt x="1060664" y="618742"/>
                  </a:lnTo>
                  <a:lnTo>
                    <a:pt x="1057511" y="625492"/>
                  </a:lnTo>
                  <a:lnTo>
                    <a:pt x="1057912" y="633513"/>
                  </a:lnTo>
                  <a:lnTo>
                    <a:pt x="1053043" y="646237"/>
                  </a:lnTo>
                  <a:lnTo>
                    <a:pt x="1038591" y="671422"/>
                  </a:lnTo>
                  <a:lnTo>
                    <a:pt x="1038342" y="672335"/>
                  </a:lnTo>
                  <a:lnTo>
                    <a:pt x="1028107" y="716343"/>
                  </a:lnTo>
                  <a:lnTo>
                    <a:pt x="1018675" y="756410"/>
                  </a:lnTo>
                  <a:lnTo>
                    <a:pt x="1009339" y="796393"/>
                  </a:lnTo>
                  <a:lnTo>
                    <a:pt x="999921" y="836446"/>
                  </a:lnTo>
                  <a:lnTo>
                    <a:pt x="990599" y="876430"/>
                  </a:lnTo>
                  <a:lnTo>
                    <a:pt x="981236" y="916413"/>
                  </a:lnTo>
                  <a:lnTo>
                    <a:pt x="971901" y="956397"/>
                  </a:lnTo>
                  <a:lnTo>
                    <a:pt x="962496" y="996380"/>
                  </a:lnTo>
                  <a:lnTo>
                    <a:pt x="912762" y="984569"/>
                  </a:lnTo>
                  <a:lnTo>
                    <a:pt x="863042" y="972509"/>
                  </a:lnTo>
                  <a:lnTo>
                    <a:pt x="813322" y="960297"/>
                  </a:lnTo>
                  <a:lnTo>
                    <a:pt x="763685" y="947822"/>
                  </a:lnTo>
                  <a:lnTo>
                    <a:pt x="714117" y="935167"/>
                  </a:lnTo>
                  <a:lnTo>
                    <a:pt x="664659" y="922388"/>
                  </a:lnTo>
                  <a:lnTo>
                    <a:pt x="615188" y="909318"/>
                  </a:lnTo>
                  <a:lnTo>
                    <a:pt x="565717" y="896041"/>
                  </a:lnTo>
                  <a:lnTo>
                    <a:pt x="530851" y="886540"/>
                  </a:lnTo>
                  <a:lnTo>
                    <a:pt x="495998" y="876955"/>
                  </a:lnTo>
                  <a:lnTo>
                    <a:pt x="461132" y="867288"/>
                  </a:lnTo>
                  <a:lnTo>
                    <a:pt x="426279" y="857454"/>
                  </a:lnTo>
                  <a:lnTo>
                    <a:pt x="391510" y="847635"/>
                  </a:lnTo>
                  <a:lnTo>
                    <a:pt x="356726" y="837635"/>
                  </a:lnTo>
                  <a:lnTo>
                    <a:pt x="322026" y="827470"/>
                  </a:lnTo>
                  <a:lnTo>
                    <a:pt x="287340" y="817319"/>
                  </a:lnTo>
                  <a:lnTo>
                    <a:pt x="252639" y="807001"/>
                  </a:lnTo>
                  <a:lnTo>
                    <a:pt x="218049" y="796587"/>
                  </a:lnTo>
                  <a:lnTo>
                    <a:pt x="183432" y="786117"/>
                  </a:lnTo>
                  <a:lnTo>
                    <a:pt x="148829" y="775509"/>
                  </a:lnTo>
                  <a:lnTo>
                    <a:pt x="114294" y="764805"/>
                  </a:lnTo>
                  <a:lnTo>
                    <a:pt x="79787" y="753976"/>
                  </a:lnTo>
                  <a:lnTo>
                    <a:pt x="45350" y="743077"/>
                  </a:lnTo>
                  <a:lnTo>
                    <a:pt x="9654" y="731681"/>
                  </a:lnTo>
                  <a:lnTo>
                    <a:pt x="0" y="705016"/>
                  </a:lnTo>
                  <a:lnTo>
                    <a:pt x="3153" y="670966"/>
                  </a:lnTo>
                  <a:lnTo>
                    <a:pt x="6113" y="657094"/>
                  </a:lnTo>
                  <a:lnTo>
                    <a:pt x="19501" y="622172"/>
                  </a:lnTo>
                  <a:lnTo>
                    <a:pt x="19501" y="605465"/>
                  </a:lnTo>
                  <a:lnTo>
                    <a:pt x="15200" y="576491"/>
                  </a:lnTo>
                  <a:lnTo>
                    <a:pt x="27591" y="556506"/>
                  </a:lnTo>
                  <a:lnTo>
                    <a:pt x="37522" y="545110"/>
                  </a:lnTo>
                  <a:lnTo>
                    <a:pt x="69982" y="491918"/>
                  </a:lnTo>
                  <a:lnTo>
                    <a:pt x="74864" y="488267"/>
                  </a:lnTo>
                  <a:lnTo>
                    <a:pt x="80548" y="490272"/>
                  </a:lnTo>
                  <a:lnTo>
                    <a:pt x="93770" y="483648"/>
                  </a:lnTo>
                  <a:lnTo>
                    <a:pt x="89897" y="479941"/>
                  </a:lnTo>
                  <a:lnTo>
                    <a:pt x="81392" y="482306"/>
                  </a:lnTo>
                  <a:lnTo>
                    <a:pt x="94932" y="461505"/>
                  </a:lnTo>
                  <a:lnTo>
                    <a:pt x="108236" y="444176"/>
                  </a:lnTo>
                  <a:lnTo>
                    <a:pt x="114999" y="438561"/>
                  </a:lnTo>
                  <a:lnTo>
                    <a:pt x="137792" y="375370"/>
                  </a:lnTo>
                  <a:lnTo>
                    <a:pt x="157376" y="327793"/>
                  </a:lnTo>
                  <a:lnTo>
                    <a:pt x="169021" y="313742"/>
                  </a:lnTo>
                  <a:lnTo>
                    <a:pt x="172077" y="296398"/>
                  </a:lnTo>
                  <a:lnTo>
                    <a:pt x="181911" y="274685"/>
                  </a:lnTo>
                  <a:lnTo>
                    <a:pt x="187277" y="251325"/>
                  </a:lnTo>
                  <a:lnTo>
                    <a:pt x="236015" y="146035"/>
                  </a:lnTo>
                  <a:lnTo>
                    <a:pt x="238408" y="132246"/>
                  </a:lnTo>
                  <a:lnTo>
                    <a:pt x="248241" y="115802"/>
                  </a:lnTo>
                  <a:lnTo>
                    <a:pt x="259222" y="67575"/>
                  </a:lnTo>
                  <a:lnTo>
                    <a:pt x="277644" y="15614"/>
                  </a:lnTo>
                  <a:lnTo>
                    <a:pt x="276317" y="7842"/>
                  </a:lnTo>
                  <a:lnTo>
                    <a:pt x="276884" y="69"/>
                  </a:lnTo>
                  <a:lnTo>
                    <a:pt x="280438" y="0"/>
                  </a:lnTo>
                  <a:lnTo>
                    <a:pt x="284324" y="9640"/>
                  </a:lnTo>
                  <a:lnTo>
                    <a:pt x="313576" y="18837"/>
                  </a:lnTo>
                  <a:lnTo>
                    <a:pt x="334460" y="17578"/>
                  </a:lnTo>
                  <a:lnTo>
                    <a:pt x="340490" y="22046"/>
                  </a:lnTo>
                  <a:lnTo>
                    <a:pt x="345372" y="34092"/>
                  </a:lnTo>
                  <a:lnTo>
                    <a:pt x="354707" y="39112"/>
                  </a:lnTo>
                  <a:lnTo>
                    <a:pt x="367749" y="41242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28575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92" name="Freeform: Shape 504">
              <a:extLst>
                <a:ext uri="{FF2B5EF4-FFF2-40B4-BE49-F238E27FC236}">
                  <a16:creationId xmlns:a16="http://schemas.microsoft.com/office/drawing/2014/main" id="{72D97EBC-BF32-39A8-FF79-FA8D1127595E}"/>
                </a:ext>
              </a:extLst>
            </p:cNvPr>
            <p:cNvSpPr/>
            <p:nvPr/>
          </p:nvSpPr>
          <p:spPr>
            <a:xfrm>
              <a:off x="8796869" y="2068402"/>
              <a:ext cx="453861" cy="716981"/>
            </a:xfrm>
            <a:custGeom>
              <a:avLst/>
              <a:gdLst>
                <a:gd name="connsiteX0" fmla="*/ 145951 w 538484"/>
                <a:gd name="connsiteY0" fmla="*/ 39569 h 850663"/>
                <a:gd name="connsiteX1" fmla="*/ 147695 w 538484"/>
                <a:gd name="connsiteY1" fmla="*/ 43123 h 850663"/>
                <a:gd name="connsiteX2" fmla="*/ 155191 w 538484"/>
                <a:gd name="connsiteY2" fmla="*/ 48074 h 850663"/>
                <a:gd name="connsiteX3" fmla="*/ 164526 w 538484"/>
                <a:gd name="connsiteY3" fmla="*/ 50135 h 850663"/>
                <a:gd name="connsiteX4" fmla="*/ 171068 w 538484"/>
                <a:gd name="connsiteY4" fmla="*/ 49803 h 850663"/>
                <a:gd name="connsiteX5" fmla="*/ 178163 w 538484"/>
                <a:gd name="connsiteY5" fmla="*/ 47563 h 850663"/>
                <a:gd name="connsiteX6" fmla="*/ 194773 w 538484"/>
                <a:gd name="connsiteY6" fmla="*/ 32709 h 850663"/>
                <a:gd name="connsiteX7" fmla="*/ 215671 w 538484"/>
                <a:gd name="connsiteY7" fmla="*/ 19916 h 850663"/>
                <a:gd name="connsiteX8" fmla="*/ 226500 w 538484"/>
                <a:gd name="connsiteY8" fmla="*/ 10649 h 850663"/>
                <a:gd name="connsiteX9" fmla="*/ 227150 w 538484"/>
                <a:gd name="connsiteY9" fmla="*/ 4868 h 850663"/>
                <a:gd name="connsiteX10" fmla="*/ 232254 w 538484"/>
                <a:gd name="connsiteY10" fmla="*/ 1328 h 850663"/>
                <a:gd name="connsiteX11" fmla="*/ 241838 w 538484"/>
                <a:gd name="connsiteY11" fmla="*/ 0 h 850663"/>
                <a:gd name="connsiteX12" fmla="*/ 262611 w 538484"/>
                <a:gd name="connsiteY12" fmla="*/ 7344 h 850663"/>
                <a:gd name="connsiteX13" fmla="*/ 288197 w 538484"/>
                <a:gd name="connsiteY13" fmla="*/ 20137 h 850663"/>
                <a:gd name="connsiteX14" fmla="*/ 308417 w 538484"/>
                <a:gd name="connsiteY14" fmla="*/ 30219 h 850663"/>
                <a:gd name="connsiteX15" fmla="*/ 317268 w 538484"/>
                <a:gd name="connsiteY15" fmla="*/ 56082 h 850663"/>
                <a:gd name="connsiteX16" fmla="*/ 326424 w 538484"/>
                <a:gd name="connsiteY16" fmla="*/ 83494 h 850663"/>
                <a:gd name="connsiteX17" fmla="*/ 336105 w 538484"/>
                <a:gd name="connsiteY17" fmla="*/ 112385 h 850663"/>
                <a:gd name="connsiteX18" fmla="*/ 342938 w 538484"/>
                <a:gd name="connsiteY18" fmla="*/ 133034 h 850663"/>
                <a:gd name="connsiteX19" fmla="*/ 352453 w 538484"/>
                <a:gd name="connsiteY19" fmla="*/ 161373 h 850663"/>
                <a:gd name="connsiteX20" fmla="*/ 360059 w 538484"/>
                <a:gd name="connsiteY20" fmla="*/ 183833 h 850663"/>
                <a:gd name="connsiteX21" fmla="*/ 369976 w 538484"/>
                <a:gd name="connsiteY21" fmla="*/ 213153 h 850663"/>
                <a:gd name="connsiteX22" fmla="*/ 375259 w 538484"/>
                <a:gd name="connsiteY22" fmla="*/ 228851 h 850663"/>
                <a:gd name="connsiteX23" fmla="*/ 378896 w 538484"/>
                <a:gd name="connsiteY23" fmla="*/ 232737 h 850663"/>
                <a:gd name="connsiteX24" fmla="*/ 379533 w 538484"/>
                <a:gd name="connsiteY24" fmla="*/ 239348 h 850663"/>
                <a:gd name="connsiteX25" fmla="*/ 379975 w 538484"/>
                <a:gd name="connsiteY25" fmla="*/ 242640 h 850663"/>
                <a:gd name="connsiteX26" fmla="*/ 380846 w 538484"/>
                <a:gd name="connsiteY26" fmla="*/ 245046 h 850663"/>
                <a:gd name="connsiteX27" fmla="*/ 382783 w 538484"/>
                <a:gd name="connsiteY27" fmla="*/ 247840 h 850663"/>
                <a:gd name="connsiteX28" fmla="*/ 384000 w 538484"/>
                <a:gd name="connsiteY28" fmla="*/ 252210 h 850663"/>
                <a:gd name="connsiteX29" fmla="*/ 383281 w 538484"/>
                <a:gd name="connsiteY29" fmla="*/ 256761 h 850663"/>
                <a:gd name="connsiteX30" fmla="*/ 383682 w 538484"/>
                <a:gd name="connsiteY30" fmla="*/ 261643 h 850663"/>
                <a:gd name="connsiteX31" fmla="*/ 385729 w 538484"/>
                <a:gd name="connsiteY31" fmla="*/ 269166 h 850663"/>
                <a:gd name="connsiteX32" fmla="*/ 389366 w 538484"/>
                <a:gd name="connsiteY32" fmla="*/ 273039 h 850663"/>
                <a:gd name="connsiteX33" fmla="*/ 393847 w 538484"/>
                <a:gd name="connsiteY33" fmla="*/ 274533 h 850663"/>
                <a:gd name="connsiteX34" fmla="*/ 396876 w 538484"/>
                <a:gd name="connsiteY34" fmla="*/ 273537 h 850663"/>
                <a:gd name="connsiteX35" fmla="*/ 401703 w 538484"/>
                <a:gd name="connsiteY35" fmla="*/ 274947 h 850663"/>
                <a:gd name="connsiteX36" fmla="*/ 408286 w 538484"/>
                <a:gd name="connsiteY36" fmla="*/ 278087 h 850663"/>
                <a:gd name="connsiteX37" fmla="*/ 417290 w 538484"/>
                <a:gd name="connsiteY37" fmla="*/ 279747 h 850663"/>
                <a:gd name="connsiteX38" fmla="*/ 425712 w 538484"/>
                <a:gd name="connsiteY38" fmla="*/ 278571 h 850663"/>
                <a:gd name="connsiteX39" fmla="*/ 430927 w 538484"/>
                <a:gd name="connsiteY39" fmla="*/ 275764 h 850663"/>
                <a:gd name="connsiteX40" fmla="*/ 438423 w 538484"/>
                <a:gd name="connsiteY40" fmla="*/ 276275 h 850663"/>
                <a:gd name="connsiteX41" fmla="*/ 442890 w 538484"/>
                <a:gd name="connsiteY41" fmla="*/ 282125 h 850663"/>
                <a:gd name="connsiteX42" fmla="*/ 443650 w 538484"/>
                <a:gd name="connsiteY42" fmla="*/ 288736 h 850663"/>
                <a:gd name="connsiteX43" fmla="*/ 440843 w 538484"/>
                <a:gd name="connsiteY43" fmla="*/ 292885 h 850663"/>
                <a:gd name="connsiteX44" fmla="*/ 437551 w 538484"/>
                <a:gd name="connsiteY44" fmla="*/ 296426 h 850663"/>
                <a:gd name="connsiteX45" fmla="*/ 438353 w 538484"/>
                <a:gd name="connsiteY45" fmla="*/ 301377 h 850663"/>
                <a:gd name="connsiteX46" fmla="*/ 441991 w 538484"/>
                <a:gd name="connsiteY46" fmla="*/ 305692 h 850663"/>
                <a:gd name="connsiteX47" fmla="*/ 446278 w 538484"/>
                <a:gd name="connsiteY47" fmla="*/ 309067 h 850663"/>
                <a:gd name="connsiteX48" fmla="*/ 452004 w 538484"/>
                <a:gd name="connsiteY48" fmla="*/ 315692 h 850663"/>
                <a:gd name="connsiteX49" fmla="*/ 452834 w 538484"/>
                <a:gd name="connsiteY49" fmla="*/ 322718 h 850663"/>
                <a:gd name="connsiteX50" fmla="*/ 451755 w 538484"/>
                <a:gd name="connsiteY50" fmla="*/ 329245 h 850663"/>
                <a:gd name="connsiteX51" fmla="*/ 452336 w 538484"/>
                <a:gd name="connsiteY51" fmla="*/ 335414 h 850663"/>
                <a:gd name="connsiteX52" fmla="*/ 456402 w 538484"/>
                <a:gd name="connsiteY52" fmla="*/ 339549 h 850663"/>
                <a:gd name="connsiteX53" fmla="*/ 465059 w 538484"/>
                <a:gd name="connsiteY53" fmla="*/ 344016 h 850663"/>
                <a:gd name="connsiteX54" fmla="*/ 471283 w 538484"/>
                <a:gd name="connsiteY54" fmla="*/ 349037 h 850663"/>
                <a:gd name="connsiteX55" fmla="*/ 478863 w 538484"/>
                <a:gd name="connsiteY55" fmla="*/ 350461 h 850663"/>
                <a:gd name="connsiteX56" fmla="*/ 481089 w 538484"/>
                <a:gd name="connsiteY56" fmla="*/ 346990 h 850663"/>
                <a:gd name="connsiteX57" fmla="*/ 482514 w 538484"/>
                <a:gd name="connsiteY57" fmla="*/ 342855 h 850663"/>
                <a:gd name="connsiteX58" fmla="*/ 484339 w 538484"/>
                <a:gd name="connsiteY58" fmla="*/ 339549 h 850663"/>
                <a:gd name="connsiteX59" fmla="*/ 489262 w 538484"/>
                <a:gd name="connsiteY59" fmla="*/ 339549 h 850663"/>
                <a:gd name="connsiteX60" fmla="*/ 495141 w 538484"/>
                <a:gd name="connsiteY60" fmla="*/ 339715 h 850663"/>
                <a:gd name="connsiteX61" fmla="*/ 501586 w 538484"/>
                <a:gd name="connsiteY61" fmla="*/ 340047 h 850663"/>
                <a:gd name="connsiteX62" fmla="*/ 502650 w 538484"/>
                <a:gd name="connsiteY62" fmla="*/ 345648 h 850663"/>
                <a:gd name="connsiteX63" fmla="*/ 509082 w 538484"/>
                <a:gd name="connsiteY63" fmla="*/ 353518 h 850663"/>
                <a:gd name="connsiteX64" fmla="*/ 517505 w 538484"/>
                <a:gd name="connsiteY64" fmla="*/ 369948 h 850663"/>
                <a:gd name="connsiteX65" fmla="*/ 515956 w 538484"/>
                <a:gd name="connsiteY65" fmla="*/ 379187 h 850663"/>
                <a:gd name="connsiteX66" fmla="*/ 520243 w 538484"/>
                <a:gd name="connsiteY66" fmla="*/ 389352 h 850663"/>
                <a:gd name="connsiteX67" fmla="*/ 532815 w 538484"/>
                <a:gd name="connsiteY67" fmla="*/ 388495 h 850663"/>
                <a:gd name="connsiteX68" fmla="*/ 536673 w 538484"/>
                <a:gd name="connsiteY68" fmla="*/ 390749 h 850663"/>
                <a:gd name="connsiteX69" fmla="*/ 538485 w 538484"/>
                <a:gd name="connsiteY69" fmla="*/ 394373 h 850663"/>
                <a:gd name="connsiteX70" fmla="*/ 521723 w 538484"/>
                <a:gd name="connsiteY70" fmla="*/ 429474 h 850663"/>
                <a:gd name="connsiteX71" fmla="*/ 498848 w 538484"/>
                <a:gd name="connsiteY71" fmla="*/ 432793 h 850663"/>
                <a:gd name="connsiteX72" fmla="*/ 489442 w 538484"/>
                <a:gd name="connsiteY72" fmla="*/ 443692 h 850663"/>
                <a:gd name="connsiteX73" fmla="*/ 477784 w 538484"/>
                <a:gd name="connsiteY73" fmla="*/ 449722 h 850663"/>
                <a:gd name="connsiteX74" fmla="*/ 476207 w 538484"/>
                <a:gd name="connsiteY74" fmla="*/ 463414 h 850663"/>
                <a:gd name="connsiteX75" fmla="*/ 470274 w 538484"/>
                <a:gd name="connsiteY75" fmla="*/ 468116 h 850663"/>
                <a:gd name="connsiteX76" fmla="*/ 460758 w 538484"/>
                <a:gd name="connsiteY76" fmla="*/ 470370 h 850663"/>
                <a:gd name="connsiteX77" fmla="*/ 451672 w 538484"/>
                <a:gd name="connsiteY77" fmla="*/ 469513 h 850663"/>
                <a:gd name="connsiteX78" fmla="*/ 446070 w 538484"/>
                <a:gd name="connsiteY78" fmla="*/ 473150 h 850663"/>
                <a:gd name="connsiteX79" fmla="*/ 444411 w 538484"/>
                <a:gd name="connsiteY79" fmla="*/ 497450 h 850663"/>
                <a:gd name="connsiteX80" fmla="*/ 436804 w 538484"/>
                <a:gd name="connsiteY80" fmla="*/ 497768 h 850663"/>
                <a:gd name="connsiteX81" fmla="*/ 436514 w 538484"/>
                <a:gd name="connsiteY81" fmla="*/ 506440 h 850663"/>
                <a:gd name="connsiteX82" fmla="*/ 433941 w 538484"/>
                <a:gd name="connsiteY82" fmla="*/ 510976 h 850663"/>
                <a:gd name="connsiteX83" fmla="*/ 429474 w 538484"/>
                <a:gd name="connsiteY83" fmla="*/ 515623 h 850663"/>
                <a:gd name="connsiteX84" fmla="*/ 421771 w 538484"/>
                <a:gd name="connsiteY84" fmla="*/ 507505 h 850663"/>
                <a:gd name="connsiteX85" fmla="*/ 415907 w 538484"/>
                <a:gd name="connsiteY85" fmla="*/ 499331 h 850663"/>
                <a:gd name="connsiteX86" fmla="*/ 410872 w 538484"/>
                <a:gd name="connsiteY86" fmla="*/ 498750 h 850663"/>
                <a:gd name="connsiteX87" fmla="*/ 404372 w 538484"/>
                <a:gd name="connsiteY87" fmla="*/ 498266 h 850663"/>
                <a:gd name="connsiteX88" fmla="*/ 398398 w 538484"/>
                <a:gd name="connsiteY88" fmla="*/ 500258 h 850663"/>
                <a:gd name="connsiteX89" fmla="*/ 394857 w 538484"/>
                <a:gd name="connsiteY89" fmla="*/ 502816 h 850663"/>
                <a:gd name="connsiteX90" fmla="*/ 391717 w 538484"/>
                <a:gd name="connsiteY90" fmla="*/ 510243 h 850663"/>
                <a:gd name="connsiteX91" fmla="*/ 386102 w 538484"/>
                <a:gd name="connsiteY91" fmla="*/ 517601 h 850663"/>
                <a:gd name="connsiteX92" fmla="*/ 379325 w 538484"/>
                <a:gd name="connsiteY92" fmla="*/ 515112 h 850663"/>
                <a:gd name="connsiteX93" fmla="*/ 372963 w 538484"/>
                <a:gd name="connsiteY93" fmla="*/ 509662 h 850663"/>
                <a:gd name="connsiteX94" fmla="*/ 372700 w 538484"/>
                <a:gd name="connsiteY94" fmla="*/ 521722 h 850663"/>
                <a:gd name="connsiteX95" fmla="*/ 370958 w 538484"/>
                <a:gd name="connsiteY95" fmla="*/ 534847 h 850663"/>
                <a:gd name="connsiteX96" fmla="*/ 375978 w 538484"/>
                <a:gd name="connsiteY96" fmla="*/ 547973 h 850663"/>
                <a:gd name="connsiteX97" fmla="*/ 376255 w 538484"/>
                <a:gd name="connsiteY97" fmla="*/ 556644 h 850663"/>
                <a:gd name="connsiteX98" fmla="*/ 370557 w 538484"/>
                <a:gd name="connsiteY98" fmla="*/ 556077 h 850663"/>
                <a:gd name="connsiteX99" fmla="*/ 363351 w 538484"/>
                <a:gd name="connsiteY99" fmla="*/ 550614 h 850663"/>
                <a:gd name="connsiteX100" fmla="*/ 347585 w 538484"/>
                <a:gd name="connsiteY100" fmla="*/ 549383 h 850663"/>
                <a:gd name="connsiteX101" fmla="*/ 336534 w 538484"/>
                <a:gd name="connsiteY101" fmla="*/ 553339 h 850663"/>
                <a:gd name="connsiteX102" fmla="*/ 336534 w 538484"/>
                <a:gd name="connsiteY102" fmla="*/ 545151 h 850663"/>
                <a:gd name="connsiteX103" fmla="*/ 343795 w 538484"/>
                <a:gd name="connsiteY103" fmla="*/ 531196 h 850663"/>
                <a:gd name="connsiteX104" fmla="*/ 339923 w 538484"/>
                <a:gd name="connsiteY104" fmla="*/ 530118 h 850663"/>
                <a:gd name="connsiteX105" fmla="*/ 335206 w 538484"/>
                <a:gd name="connsiteY105" fmla="*/ 533271 h 850663"/>
                <a:gd name="connsiteX106" fmla="*/ 332482 w 538484"/>
                <a:gd name="connsiteY106" fmla="*/ 532441 h 850663"/>
                <a:gd name="connsiteX107" fmla="*/ 333146 w 538484"/>
                <a:gd name="connsiteY107" fmla="*/ 521529 h 850663"/>
                <a:gd name="connsiteX108" fmla="*/ 330158 w 538484"/>
                <a:gd name="connsiteY108" fmla="*/ 510727 h 850663"/>
                <a:gd name="connsiteX109" fmla="*/ 326618 w 538484"/>
                <a:gd name="connsiteY109" fmla="*/ 515914 h 850663"/>
                <a:gd name="connsiteX110" fmla="*/ 324156 w 538484"/>
                <a:gd name="connsiteY110" fmla="*/ 529136 h 850663"/>
                <a:gd name="connsiteX111" fmla="*/ 312470 w 538484"/>
                <a:gd name="connsiteY111" fmla="*/ 542593 h 850663"/>
                <a:gd name="connsiteX112" fmla="*/ 317794 w 538484"/>
                <a:gd name="connsiteY112" fmla="*/ 557543 h 850663"/>
                <a:gd name="connsiteX113" fmla="*/ 313645 w 538484"/>
                <a:gd name="connsiteY113" fmla="*/ 592741 h 850663"/>
                <a:gd name="connsiteX114" fmla="*/ 317033 w 538484"/>
                <a:gd name="connsiteY114" fmla="*/ 606129 h 850663"/>
                <a:gd name="connsiteX115" fmla="*/ 311487 w 538484"/>
                <a:gd name="connsiteY115" fmla="*/ 619351 h 850663"/>
                <a:gd name="connsiteX116" fmla="*/ 302899 w 538484"/>
                <a:gd name="connsiteY116" fmla="*/ 631798 h 850663"/>
                <a:gd name="connsiteX117" fmla="*/ 287049 w 538484"/>
                <a:gd name="connsiteY117" fmla="*/ 633804 h 850663"/>
                <a:gd name="connsiteX118" fmla="*/ 277894 w 538484"/>
                <a:gd name="connsiteY118" fmla="*/ 645172 h 850663"/>
                <a:gd name="connsiteX119" fmla="*/ 274740 w 538484"/>
                <a:gd name="connsiteY119" fmla="*/ 655988 h 850663"/>
                <a:gd name="connsiteX120" fmla="*/ 270038 w 538484"/>
                <a:gd name="connsiteY120" fmla="*/ 658892 h 850663"/>
                <a:gd name="connsiteX121" fmla="*/ 263925 w 538484"/>
                <a:gd name="connsiteY121" fmla="*/ 648173 h 850663"/>
                <a:gd name="connsiteX122" fmla="*/ 260965 w 538484"/>
                <a:gd name="connsiteY122" fmla="*/ 645172 h 850663"/>
                <a:gd name="connsiteX123" fmla="*/ 261795 w 538484"/>
                <a:gd name="connsiteY123" fmla="*/ 663428 h 850663"/>
                <a:gd name="connsiteX124" fmla="*/ 257742 w 538484"/>
                <a:gd name="connsiteY124" fmla="*/ 665738 h 850663"/>
                <a:gd name="connsiteX125" fmla="*/ 252529 w 538484"/>
                <a:gd name="connsiteY125" fmla="*/ 654190 h 850663"/>
                <a:gd name="connsiteX126" fmla="*/ 248075 w 538484"/>
                <a:gd name="connsiteY126" fmla="*/ 646832 h 850663"/>
                <a:gd name="connsiteX127" fmla="*/ 244202 w 538484"/>
                <a:gd name="connsiteY127" fmla="*/ 655421 h 850663"/>
                <a:gd name="connsiteX128" fmla="*/ 245682 w 538484"/>
                <a:gd name="connsiteY128" fmla="*/ 674825 h 850663"/>
                <a:gd name="connsiteX129" fmla="*/ 241160 w 538484"/>
                <a:gd name="connsiteY129" fmla="*/ 674520 h 850663"/>
                <a:gd name="connsiteX130" fmla="*/ 237841 w 538484"/>
                <a:gd name="connsiteY130" fmla="*/ 668158 h 850663"/>
                <a:gd name="connsiteX131" fmla="*/ 234286 w 538484"/>
                <a:gd name="connsiteY131" fmla="*/ 666997 h 850663"/>
                <a:gd name="connsiteX132" fmla="*/ 235531 w 538484"/>
                <a:gd name="connsiteY132" fmla="*/ 675004 h 850663"/>
                <a:gd name="connsiteX133" fmla="*/ 240248 w 538484"/>
                <a:gd name="connsiteY133" fmla="*/ 685488 h 850663"/>
                <a:gd name="connsiteX134" fmla="*/ 239832 w 538484"/>
                <a:gd name="connsiteY134" fmla="*/ 691933 h 850663"/>
                <a:gd name="connsiteX135" fmla="*/ 234798 w 538484"/>
                <a:gd name="connsiteY135" fmla="*/ 690038 h 850663"/>
                <a:gd name="connsiteX136" fmla="*/ 229113 w 538484"/>
                <a:gd name="connsiteY136" fmla="*/ 685986 h 850663"/>
                <a:gd name="connsiteX137" fmla="*/ 223471 w 538484"/>
                <a:gd name="connsiteY137" fmla="*/ 691933 h 850663"/>
                <a:gd name="connsiteX138" fmla="*/ 217676 w 538484"/>
                <a:gd name="connsiteY138" fmla="*/ 695404 h 850663"/>
                <a:gd name="connsiteX139" fmla="*/ 216127 w 538484"/>
                <a:gd name="connsiteY139" fmla="*/ 690038 h 850663"/>
                <a:gd name="connsiteX140" fmla="*/ 215394 w 538484"/>
                <a:gd name="connsiteY140" fmla="*/ 683192 h 850663"/>
                <a:gd name="connsiteX141" fmla="*/ 203984 w 538484"/>
                <a:gd name="connsiteY141" fmla="*/ 690439 h 850663"/>
                <a:gd name="connsiteX142" fmla="*/ 192615 w 538484"/>
                <a:gd name="connsiteY142" fmla="*/ 706869 h 850663"/>
                <a:gd name="connsiteX143" fmla="*/ 185824 w 538484"/>
                <a:gd name="connsiteY143" fmla="*/ 726923 h 850663"/>
                <a:gd name="connsiteX144" fmla="*/ 190720 w 538484"/>
                <a:gd name="connsiteY144" fmla="*/ 728514 h 850663"/>
                <a:gd name="connsiteX145" fmla="*/ 196792 w 538484"/>
                <a:gd name="connsiteY145" fmla="*/ 732456 h 850663"/>
                <a:gd name="connsiteX146" fmla="*/ 184082 w 538484"/>
                <a:gd name="connsiteY146" fmla="*/ 764169 h 850663"/>
                <a:gd name="connsiteX147" fmla="*/ 170044 w 538484"/>
                <a:gd name="connsiteY147" fmla="*/ 793420 h 850663"/>
                <a:gd name="connsiteX148" fmla="*/ 165162 w 538484"/>
                <a:gd name="connsiteY148" fmla="*/ 835851 h 850663"/>
                <a:gd name="connsiteX149" fmla="*/ 160114 w 538484"/>
                <a:gd name="connsiteY149" fmla="*/ 842130 h 850663"/>
                <a:gd name="connsiteX150" fmla="*/ 156642 w 538484"/>
                <a:gd name="connsiteY150" fmla="*/ 850664 h 850663"/>
                <a:gd name="connsiteX151" fmla="*/ 141527 w 538484"/>
                <a:gd name="connsiteY151" fmla="*/ 837027 h 850663"/>
                <a:gd name="connsiteX152" fmla="*/ 135662 w 538484"/>
                <a:gd name="connsiteY152" fmla="*/ 824206 h 850663"/>
                <a:gd name="connsiteX153" fmla="*/ 119494 w 538484"/>
                <a:gd name="connsiteY153" fmla="*/ 811759 h 850663"/>
                <a:gd name="connsiteX154" fmla="*/ 111791 w 538484"/>
                <a:gd name="connsiteY154" fmla="*/ 802174 h 850663"/>
                <a:gd name="connsiteX155" fmla="*/ 106839 w 538484"/>
                <a:gd name="connsiteY155" fmla="*/ 790446 h 850663"/>
                <a:gd name="connsiteX156" fmla="*/ 103810 w 538484"/>
                <a:gd name="connsiteY156" fmla="*/ 777142 h 850663"/>
                <a:gd name="connsiteX157" fmla="*/ 97255 w 538484"/>
                <a:gd name="connsiteY157" fmla="*/ 757738 h 850663"/>
                <a:gd name="connsiteX158" fmla="*/ 90714 w 538484"/>
                <a:gd name="connsiteY158" fmla="*/ 738347 h 850663"/>
                <a:gd name="connsiteX159" fmla="*/ 84185 w 538484"/>
                <a:gd name="connsiteY159" fmla="*/ 718916 h 850663"/>
                <a:gd name="connsiteX160" fmla="*/ 77657 w 538484"/>
                <a:gd name="connsiteY160" fmla="*/ 699526 h 850663"/>
                <a:gd name="connsiteX161" fmla="*/ 71130 w 538484"/>
                <a:gd name="connsiteY161" fmla="*/ 680122 h 850663"/>
                <a:gd name="connsiteX162" fmla="*/ 64588 w 538484"/>
                <a:gd name="connsiteY162" fmla="*/ 660718 h 850663"/>
                <a:gd name="connsiteX163" fmla="*/ 58088 w 538484"/>
                <a:gd name="connsiteY163" fmla="*/ 641300 h 850663"/>
                <a:gd name="connsiteX164" fmla="*/ 51532 w 538484"/>
                <a:gd name="connsiteY164" fmla="*/ 621910 h 850663"/>
                <a:gd name="connsiteX165" fmla="*/ 45031 w 538484"/>
                <a:gd name="connsiteY165" fmla="*/ 602506 h 850663"/>
                <a:gd name="connsiteX166" fmla="*/ 38476 w 538484"/>
                <a:gd name="connsiteY166" fmla="*/ 583088 h 850663"/>
                <a:gd name="connsiteX167" fmla="*/ 31962 w 538484"/>
                <a:gd name="connsiteY167" fmla="*/ 563684 h 850663"/>
                <a:gd name="connsiteX168" fmla="*/ 25406 w 538484"/>
                <a:gd name="connsiteY168" fmla="*/ 544294 h 850663"/>
                <a:gd name="connsiteX169" fmla="*/ 18920 w 538484"/>
                <a:gd name="connsiteY169" fmla="*/ 524876 h 850663"/>
                <a:gd name="connsiteX170" fmla="*/ 12392 w 538484"/>
                <a:gd name="connsiteY170" fmla="*/ 505472 h 850663"/>
                <a:gd name="connsiteX171" fmla="*/ 5836 w 538484"/>
                <a:gd name="connsiteY171" fmla="*/ 486068 h 850663"/>
                <a:gd name="connsiteX172" fmla="*/ 0 w 538484"/>
                <a:gd name="connsiteY172" fmla="*/ 468725 h 850663"/>
                <a:gd name="connsiteX173" fmla="*/ 2296 w 538484"/>
                <a:gd name="connsiteY173" fmla="*/ 465170 h 850663"/>
                <a:gd name="connsiteX174" fmla="*/ 8478 w 538484"/>
                <a:gd name="connsiteY174" fmla="*/ 457978 h 850663"/>
                <a:gd name="connsiteX175" fmla="*/ 13678 w 538484"/>
                <a:gd name="connsiteY175" fmla="*/ 457315 h 850663"/>
                <a:gd name="connsiteX176" fmla="*/ 20026 w 538484"/>
                <a:gd name="connsiteY176" fmla="*/ 463677 h 850663"/>
                <a:gd name="connsiteX177" fmla="*/ 24992 w 538484"/>
                <a:gd name="connsiteY177" fmla="*/ 467715 h 850663"/>
                <a:gd name="connsiteX178" fmla="*/ 28712 w 538484"/>
                <a:gd name="connsiteY178" fmla="*/ 465087 h 850663"/>
                <a:gd name="connsiteX179" fmla="*/ 30191 w 538484"/>
                <a:gd name="connsiteY179" fmla="*/ 456983 h 850663"/>
                <a:gd name="connsiteX180" fmla="*/ 27315 w 538484"/>
                <a:gd name="connsiteY180" fmla="*/ 447163 h 850663"/>
                <a:gd name="connsiteX181" fmla="*/ 30191 w 538484"/>
                <a:gd name="connsiteY181" fmla="*/ 438893 h 850663"/>
                <a:gd name="connsiteX182" fmla="*/ 35641 w 538484"/>
                <a:gd name="connsiteY182" fmla="*/ 436182 h 850663"/>
                <a:gd name="connsiteX183" fmla="*/ 41034 w 538484"/>
                <a:gd name="connsiteY183" fmla="*/ 434840 h 850663"/>
                <a:gd name="connsiteX184" fmla="*/ 42667 w 538484"/>
                <a:gd name="connsiteY184" fmla="*/ 430719 h 850663"/>
                <a:gd name="connsiteX185" fmla="*/ 41034 w 538484"/>
                <a:gd name="connsiteY185" fmla="*/ 426003 h 850663"/>
                <a:gd name="connsiteX186" fmla="*/ 36885 w 538484"/>
                <a:gd name="connsiteY186" fmla="*/ 418811 h 850663"/>
                <a:gd name="connsiteX187" fmla="*/ 34894 w 538484"/>
                <a:gd name="connsiteY187" fmla="*/ 409309 h 850663"/>
                <a:gd name="connsiteX188" fmla="*/ 43386 w 538484"/>
                <a:gd name="connsiteY188" fmla="*/ 389062 h 850663"/>
                <a:gd name="connsiteX189" fmla="*/ 56372 w 538484"/>
                <a:gd name="connsiteY189" fmla="*/ 373212 h 850663"/>
                <a:gd name="connsiteX190" fmla="*/ 60425 w 538484"/>
                <a:gd name="connsiteY190" fmla="*/ 366006 h 850663"/>
                <a:gd name="connsiteX191" fmla="*/ 58779 w 538484"/>
                <a:gd name="connsiteY191" fmla="*/ 354209 h 850663"/>
                <a:gd name="connsiteX192" fmla="*/ 64643 w 538484"/>
                <a:gd name="connsiteY192" fmla="*/ 339757 h 850663"/>
                <a:gd name="connsiteX193" fmla="*/ 67271 w 538484"/>
                <a:gd name="connsiteY193" fmla="*/ 331652 h 850663"/>
                <a:gd name="connsiteX194" fmla="*/ 66704 w 538484"/>
                <a:gd name="connsiteY194" fmla="*/ 325456 h 850663"/>
                <a:gd name="connsiteX195" fmla="*/ 62237 w 538484"/>
                <a:gd name="connsiteY195" fmla="*/ 318928 h 850663"/>
                <a:gd name="connsiteX196" fmla="*/ 58447 w 538484"/>
                <a:gd name="connsiteY196" fmla="*/ 305042 h 850663"/>
                <a:gd name="connsiteX197" fmla="*/ 56788 w 538484"/>
                <a:gd name="connsiteY197" fmla="*/ 287616 h 850663"/>
                <a:gd name="connsiteX198" fmla="*/ 55404 w 538484"/>
                <a:gd name="connsiteY198" fmla="*/ 268530 h 850663"/>
                <a:gd name="connsiteX199" fmla="*/ 59097 w 538484"/>
                <a:gd name="connsiteY199" fmla="*/ 249859 h 850663"/>
                <a:gd name="connsiteX200" fmla="*/ 67783 w 538484"/>
                <a:gd name="connsiteY200" fmla="*/ 228159 h 850663"/>
                <a:gd name="connsiteX201" fmla="*/ 64546 w 538484"/>
                <a:gd name="connsiteY201" fmla="*/ 203942 h 850663"/>
                <a:gd name="connsiteX202" fmla="*/ 61103 w 538484"/>
                <a:gd name="connsiteY202" fmla="*/ 178342 h 850663"/>
                <a:gd name="connsiteX203" fmla="*/ 70673 w 538484"/>
                <a:gd name="connsiteY203" fmla="*/ 149603 h 850663"/>
                <a:gd name="connsiteX204" fmla="*/ 81405 w 538484"/>
                <a:gd name="connsiteY204" fmla="*/ 116977 h 850663"/>
                <a:gd name="connsiteX205" fmla="*/ 87505 w 538484"/>
                <a:gd name="connsiteY205" fmla="*/ 98389 h 850663"/>
                <a:gd name="connsiteX206" fmla="*/ 98334 w 538484"/>
                <a:gd name="connsiteY206" fmla="*/ 64685 h 850663"/>
                <a:gd name="connsiteX207" fmla="*/ 105940 w 538484"/>
                <a:gd name="connsiteY207" fmla="*/ 40661 h 850663"/>
                <a:gd name="connsiteX208" fmla="*/ 110049 w 538484"/>
                <a:gd name="connsiteY208" fmla="*/ 29417 h 850663"/>
                <a:gd name="connsiteX209" fmla="*/ 113949 w 538484"/>
                <a:gd name="connsiteY209" fmla="*/ 16375 h 850663"/>
                <a:gd name="connsiteX210" fmla="*/ 126575 w 538484"/>
                <a:gd name="connsiteY210" fmla="*/ 16043 h 850663"/>
                <a:gd name="connsiteX211" fmla="*/ 139106 w 538484"/>
                <a:gd name="connsiteY211" fmla="*/ 15725 h 850663"/>
                <a:gd name="connsiteX212" fmla="*/ 142259 w 538484"/>
                <a:gd name="connsiteY212" fmla="*/ 31990 h 850663"/>
                <a:gd name="connsiteX213" fmla="*/ 145951 w 538484"/>
                <a:gd name="connsiteY213" fmla="*/ 39569 h 850663"/>
                <a:gd name="connsiteX214" fmla="*/ 415699 w 538484"/>
                <a:gd name="connsiteY214" fmla="*/ 529841 h 850663"/>
                <a:gd name="connsiteX215" fmla="*/ 409434 w 538484"/>
                <a:gd name="connsiteY215" fmla="*/ 535622 h 850663"/>
                <a:gd name="connsiteX216" fmla="*/ 400901 w 538484"/>
                <a:gd name="connsiteY216" fmla="*/ 536701 h 850663"/>
                <a:gd name="connsiteX217" fmla="*/ 403957 w 538484"/>
                <a:gd name="connsiteY217" fmla="*/ 545939 h 850663"/>
                <a:gd name="connsiteX218" fmla="*/ 404151 w 538484"/>
                <a:gd name="connsiteY218" fmla="*/ 549577 h 850663"/>
                <a:gd name="connsiteX219" fmla="*/ 393723 w 538484"/>
                <a:gd name="connsiteY219" fmla="*/ 547585 h 850663"/>
                <a:gd name="connsiteX220" fmla="*/ 389505 w 538484"/>
                <a:gd name="connsiteY220" fmla="*/ 545538 h 850663"/>
                <a:gd name="connsiteX221" fmla="*/ 385950 w 538484"/>
                <a:gd name="connsiteY221" fmla="*/ 533146 h 850663"/>
                <a:gd name="connsiteX222" fmla="*/ 390182 w 538484"/>
                <a:gd name="connsiteY222" fmla="*/ 519026 h 850663"/>
                <a:gd name="connsiteX223" fmla="*/ 394718 w 538484"/>
                <a:gd name="connsiteY223" fmla="*/ 512581 h 850663"/>
                <a:gd name="connsiteX224" fmla="*/ 403473 w 538484"/>
                <a:gd name="connsiteY224" fmla="*/ 513341 h 850663"/>
                <a:gd name="connsiteX225" fmla="*/ 413555 w 538484"/>
                <a:gd name="connsiteY225" fmla="*/ 524475 h 850663"/>
                <a:gd name="connsiteX226" fmla="*/ 415699 w 538484"/>
                <a:gd name="connsiteY226" fmla="*/ 529841 h 850663"/>
                <a:gd name="connsiteX227" fmla="*/ 368136 w 538484"/>
                <a:gd name="connsiteY227" fmla="*/ 571138 h 850663"/>
                <a:gd name="connsiteX228" fmla="*/ 364388 w 538484"/>
                <a:gd name="connsiteY228" fmla="*/ 576103 h 850663"/>
                <a:gd name="connsiteX229" fmla="*/ 358926 w 538484"/>
                <a:gd name="connsiteY229" fmla="*/ 576588 h 850663"/>
                <a:gd name="connsiteX230" fmla="*/ 356063 w 538484"/>
                <a:gd name="connsiteY230" fmla="*/ 567916 h 850663"/>
                <a:gd name="connsiteX231" fmla="*/ 356712 w 538484"/>
                <a:gd name="connsiteY231" fmla="*/ 564527 h 850663"/>
                <a:gd name="connsiteX232" fmla="*/ 358123 w 538484"/>
                <a:gd name="connsiteY232" fmla="*/ 562633 h 850663"/>
                <a:gd name="connsiteX233" fmla="*/ 361498 w 538484"/>
                <a:gd name="connsiteY233" fmla="*/ 564279 h 850663"/>
                <a:gd name="connsiteX234" fmla="*/ 368136 w 538484"/>
                <a:gd name="connsiteY234" fmla="*/ 571138 h 85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</a:cxnLst>
              <a:rect l="l" t="t" r="r" b="b"/>
              <a:pathLst>
                <a:path w="538484" h="850663">
                  <a:moveTo>
                    <a:pt x="145951" y="39569"/>
                  </a:moveTo>
                  <a:lnTo>
                    <a:pt x="147695" y="43123"/>
                  </a:lnTo>
                  <a:lnTo>
                    <a:pt x="155191" y="48074"/>
                  </a:lnTo>
                  <a:lnTo>
                    <a:pt x="164526" y="50135"/>
                  </a:lnTo>
                  <a:lnTo>
                    <a:pt x="171068" y="49803"/>
                  </a:lnTo>
                  <a:lnTo>
                    <a:pt x="178163" y="47563"/>
                  </a:lnTo>
                  <a:lnTo>
                    <a:pt x="194773" y="32709"/>
                  </a:lnTo>
                  <a:lnTo>
                    <a:pt x="215671" y="19916"/>
                  </a:lnTo>
                  <a:lnTo>
                    <a:pt x="226500" y="10649"/>
                  </a:lnTo>
                  <a:lnTo>
                    <a:pt x="227150" y="4868"/>
                  </a:lnTo>
                  <a:lnTo>
                    <a:pt x="232254" y="1328"/>
                  </a:lnTo>
                  <a:lnTo>
                    <a:pt x="241838" y="0"/>
                  </a:lnTo>
                  <a:lnTo>
                    <a:pt x="262611" y="7344"/>
                  </a:lnTo>
                  <a:lnTo>
                    <a:pt x="288197" y="20137"/>
                  </a:lnTo>
                  <a:lnTo>
                    <a:pt x="308417" y="30219"/>
                  </a:lnTo>
                  <a:lnTo>
                    <a:pt x="317268" y="56082"/>
                  </a:lnTo>
                  <a:lnTo>
                    <a:pt x="326424" y="83494"/>
                  </a:lnTo>
                  <a:lnTo>
                    <a:pt x="336105" y="112385"/>
                  </a:lnTo>
                  <a:lnTo>
                    <a:pt x="342938" y="133034"/>
                  </a:lnTo>
                  <a:lnTo>
                    <a:pt x="352453" y="161373"/>
                  </a:lnTo>
                  <a:lnTo>
                    <a:pt x="360059" y="183833"/>
                  </a:lnTo>
                  <a:lnTo>
                    <a:pt x="369976" y="213153"/>
                  </a:lnTo>
                  <a:lnTo>
                    <a:pt x="375259" y="228851"/>
                  </a:lnTo>
                  <a:lnTo>
                    <a:pt x="378896" y="232737"/>
                  </a:lnTo>
                  <a:lnTo>
                    <a:pt x="379533" y="239348"/>
                  </a:lnTo>
                  <a:lnTo>
                    <a:pt x="379975" y="242640"/>
                  </a:lnTo>
                  <a:lnTo>
                    <a:pt x="380846" y="245046"/>
                  </a:lnTo>
                  <a:lnTo>
                    <a:pt x="382783" y="247840"/>
                  </a:lnTo>
                  <a:lnTo>
                    <a:pt x="384000" y="252210"/>
                  </a:lnTo>
                  <a:lnTo>
                    <a:pt x="383281" y="256761"/>
                  </a:lnTo>
                  <a:lnTo>
                    <a:pt x="383682" y="261643"/>
                  </a:lnTo>
                  <a:lnTo>
                    <a:pt x="385729" y="269166"/>
                  </a:lnTo>
                  <a:lnTo>
                    <a:pt x="389366" y="273039"/>
                  </a:lnTo>
                  <a:lnTo>
                    <a:pt x="393847" y="274533"/>
                  </a:lnTo>
                  <a:lnTo>
                    <a:pt x="396876" y="273537"/>
                  </a:lnTo>
                  <a:lnTo>
                    <a:pt x="401703" y="274947"/>
                  </a:lnTo>
                  <a:lnTo>
                    <a:pt x="408286" y="278087"/>
                  </a:lnTo>
                  <a:lnTo>
                    <a:pt x="417290" y="279747"/>
                  </a:lnTo>
                  <a:lnTo>
                    <a:pt x="425712" y="278571"/>
                  </a:lnTo>
                  <a:lnTo>
                    <a:pt x="430927" y="275764"/>
                  </a:lnTo>
                  <a:lnTo>
                    <a:pt x="438423" y="276275"/>
                  </a:lnTo>
                  <a:lnTo>
                    <a:pt x="442890" y="282125"/>
                  </a:lnTo>
                  <a:lnTo>
                    <a:pt x="443650" y="288736"/>
                  </a:lnTo>
                  <a:lnTo>
                    <a:pt x="440843" y="292885"/>
                  </a:lnTo>
                  <a:lnTo>
                    <a:pt x="437551" y="296426"/>
                  </a:lnTo>
                  <a:lnTo>
                    <a:pt x="438353" y="301377"/>
                  </a:lnTo>
                  <a:lnTo>
                    <a:pt x="441991" y="305692"/>
                  </a:lnTo>
                  <a:lnTo>
                    <a:pt x="446278" y="309067"/>
                  </a:lnTo>
                  <a:lnTo>
                    <a:pt x="452004" y="315692"/>
                  </a:lnTo>
                  <a:lnTo>
                    <a:pt x="452834" y="322718"/>
                  </a:lnTo>
                  <a:lnTo>
                    <a:pt x="451755" y="329245"/>
                  </a:lnTo>
                  <a:lnTo>
                    <a:pt x="452336" y="335414"/>
                  </a:lnTo>
                  <a:lnTo>
                    <a:pt x="456402" y="339549"/>
                  </a:lnTo>
                  <a:lnTo>
                    <a:pt x="465059" y="344016"/>
                  </a:lnTo>
                  <a:lnTo>
                    <a:pt x="471283" y="349037"/>
                  </a:lnTo>
                  <a:lnTo>
                    <a:pt x="478863" y="350461"/>
                  </a:lnTo>
                  <a:lnTo>
                    <a:pt x="481089" y="346990"/>
                  </a:lnTo>
                  <a:lnTo>
                    <a:pt x="482514" y="342855"/>
                  </a:lnTo>
                  <a:lnTo>
                    <a:pt x="484339" y="339549"/>
                  </a:lnTo>
                  <a:lnTo>
                    <a:pt x="489262" y="339549"/>
                  </a:lnTo>
                  <a:lnTo>
                    <a:pt x="495141" y="339715"/>
                  </a:lnTo>
                  <a:lnTo>
                    <a:pt x="501586" y="340047"/>
                  </a:lnTo>
                  <a:lnTo>
                    <a:pt x="502650" y="345648"/>
                  </a:lnTo>
                  <a:lnTo>
                    <a:pt x="509082" y="353518"/>
                  </a:lnTo>
                  <a:lnTo>
                    <a:pt x="517505" y="369948"/>
                  </a:lnTo>
                  <a:lnTo>
                    <a:pt x="515956" y="379187"/>
                  </a:lnTo>
                  <a:lnTo>
                    <a:pt x="520243" y="389352"/>
                  </a:lnTo>
                  <a:lnTo>
                    <a:pt x="532815" y="388495"/>
                  </a:lnTo>
                  <a:lnTo>
                    <a:pt x="536673" y="390749"/>
                  </a:lnTo>
                  <a:lnTo>
                    <a:pt x="538485" y="394373"/>
                  </a:lnTo>
                  <a:lnTo>
                    <a:pt x="521723" y="429474"/>
                  </a:lnTo>
                  <a:lnTo>
                    <a:pt x="498848" y="432793"/>
                  </a:lnTo>
                  <a:lnTo>
                    <a:pt x="489442" y="443692"/>
                  </a:lnTo>
                  <a:lnTo>
                    <a:pt x="477784" y="449722"/>
                  </a:lnTo>
                  <a:lnTo>
                    <a:pt x="476207" y="463414"/>
                  </a:lnTo>
                  <a:lnTo>
                    <a:pt x="470274" y="468116"/>
                  </a:lnTo>
                  <a:lnTo>
                    <a:pt x="460758" y="470370"/>
                  </a:lnTo>
                  <a:lnTo>
                    <a:pt x="451672" y="469513"/>
                  </a:lnTo>
                  <a:lnTo>
                    <a:pt x="446070" y="473150"/>
                  </a:lnTo>
                  <a:lnTo>
                    <a:pt x="444411" y="497450"/>
                  </a:lnTo>
                  <a:lnTo>
                    <a:pt x="436804" y="497768"/>
                  </a:lnTo>
                  <a:lnTo>
                    <a:pt x="436514" y="506440"/>
                  </a:lnTo>
                  <a:lnTo>
                    <a:pt x="433941" y="510976"/>
                  </a:lnTo>
                  <a:lnTo>
                    <a:pt x="429474" y="515623"/>
                  </a:lnTo>
                  <a:lnTo>
                    <a:pt x="421771" y="507505"/>
                  </a:lnTo>
                  <a:lnTo>
                    <a:pt x="415907" y="499331"/>
                  </a:lnTo>
                  <a:lnTo>
                    <a:pt x="410872" y="498750"/>
                  </a:lnTo>
                  <a:lnTo>
                    <a:pt x="404372" y="498266"/>
                  </a:lnTo>
                  <a:lnTo>
                    <a:pt x="398398" y="500258"/>
                  </a:lnTo>
                  <a:lnTo>
                    <a:pt x="394857" y="502816"/>
                  </a:lnTo>
                  <a:lnTo>
                    <a:pt x="391717" y="510243"/>
                  </a:lnTo>
                  <a:lnTo>
                    <a:pt x="386102" y="517601"/>
                  </a:lnTo>
                  <a:lnTo>
                    <a:pt x="379325" y="515112"/>
                  </a:lnTo>
                  <a:lnTo>
                    <a:pt x="372963" y="509662"/>
                  </a:lnTo>
                  <a:lnTo>
                    <a:pt x="372700" y="521722"/>
                  </a:lnTo>
                  <a:lnTo>
                    <a:pt x="370958" y="534847"/>
                  </a:lnTo>
                  <a:lnTo>
                    <a:pt x="375978" y="547973"/>
                  </a:lnTo>
                  <a:lnTo>
                    <a:pt x="376255" y="556644"/>
                  </a:lnTo>
                  <a:lnTo>
                    <a:pt x="370557" y="556077"/>
                  </a:lnTo>
                  <a:lnTo>
                    <a:pt x="363351" y="550614"/>
                  </a:lnTo>
                  <a:lnTo>
                    <a:pt x="347585" y="549383"/>
                  </a:lnTo>
                  <a:lnTo>
                    <a:pt x="336534" y="553339"/>
                  </a:lnTo>
                  <a:lnTo>
                    <a:pt x="336534" y="545151"/>
                  </a:lnTo>
                  <a:lnTo>
                    <a:pt x="343795" y="531196"/>
                  </a:lnTo>
                  <a:lnTo>
                    <a:pt x="339923" y="530118"/>
                  </a:lnTo>
                  <a:lnTo>
                    <a:pt x="335206" y="533271"/>
                  </a:lnTo>
                  <a:lnTo>
                    <a:pt x="332482" y="532441"/>
                  </a:lnTo>
                  <a:lnTo>
                    <a:pt x="333146" y="521529"/>
                  </a:lnTo>
                  <a:lnTo>
                    <a:pt x="330158" y="510727"/>
                  </a:lnTo>
                  <a:lnTo>
                    <a:pt x="326618" y="515914"/>
                  </a:lnTo>
                  <a:lnTo>
                    <a:pt x="324156" y="529136"/>
                  </a:lnTo>
                  <a:lnTo>
                    <a:pt x="312470" y="542593"/>
                  </a:lnTo>
                  <a:lnTo>
                    <a:pt x="317794" y="557543"/>
                  </a:lnTo>
                  <a:lnTo>
                    <a:pt x="313645" y="592741"/>
                  </a:lnTo>
                  <a:lnTo>
                    <a:pt x="317033" y="606129"/>
                  </a:lnTo>
                  <a:lnTo>
                    <a:pt x="311487" y="619351"/>
                  </a:lnTo>
                  <a:lnTo>
                    <a:pt x="302899" y="631798"/>
                  </a:lnTo>
                  <a:lnTo>
                    <a:pt x="287049" y="633804"/>
                  </a:lnTo>
                  <a:lnTo>
                    <a:pt x="277894" y="645172"/>
                  </a:lnTo>
                  <a:lnTo>
                    <a:pt x="274740" y="655988"/>
                  </a:lnTo>
                  <a:lnTo>
                    <a:pt x="270038" y="658892"/>
                  </a:lnTo>
                  <a:lnTo>
                    <a:pt x="263925" y="648173"/>
                  </a:lnTo>
                  <a:lnTo>
                    <a:pt x="260965" y="645172"/>
                  </a:lnTo>
                  <a:lnTo>
                    <a:pt x="261795" y="663428"/>
                  </a:lnTo>
                  <a:lnTo>
                    <a:pt x="257742" y="665738"/>
                  </a:lnTo>
                  <a:lnTo>
                    <a:pt x="252529" y="654190"/>
                  </a:lnTo>
                  <a:lnTo>
                    <a:pt x="248075" y="646832"/>
                  </a:lnTo>
                  <a:lnTo>
                    <a:pt x="244202" y="655421"/>
                  </a:lnTo>
                  <a:lnTo>
                    <a:pt x="245682" y="674825"/>
                  </a:lnTo>
                  <a:lnTo>
                    <a:pt x="241160" y="674520"/>
                  </a:lnTo>
                  <a:lnTo>
                    <a:pt x="237841" y="668158"/>
                  </a:lnTo>
                  <a:lnTo>
                    <a:pt x="234286" y="666997"/>
                  </a:lnTo>
                  <a:lnTo>
                    <a:pt x="235531" y="675004"/>
                  </a:lnTo>
                  <a:lnTo>
                    <a:pt x="240248" y="685488"/>
                  </a:lnTo>
                  <a:lnTo>
                    <a:pt x="239832" y="691933"/>
                  </a:lnTo>
                  <a:lnTo>
                    <a:pt x="234798" y="690038"/>
                  </a:lnTo>
                  <a:lnTo>
                    <a:pt x="229113" y="685986"/>
                  </a:lnTo>
                  <a:lnTo>
                    <a:pt x="223471" y="691933"/>
                  </a:lnTo>
                  <a:lnTo>
                    <a:pt x="217676" y="695404"/>
                  </a:lnTo>
                  <a:lnTo>
                    <a:pt x="216127" y="690038"/>
                  </a:lnTo>
                  <a:lnTo>
                    <a:pt x="215394" y="683192"/>
                  </a:lnTo>
                  <a:lnTo>
                    <a:pt x="203984" y="690439"/>
                  </a:lnTo>
                  <a:lnTo>
                    <a:pt x="192615" y="706869"/>
                  </a:lnTo>
                  <a:lnTo>
                    <a:pt x="185824" y="726923"/>
                  </a:lnTo>
                  <a:lnTo>
                    <a:pt x="190720" y="728514"/>
                  </a:lnTo>
                  <a:lnTo>
                    <a:pt x="196792" y="732456"/>
                  </a:lnTo>
                  <a:lnTo>
                    <a:pt x="184082" y="764169"/>
                  </a:lnTo>
                  <a:lnTo>
                    <a:pt x="170044" y="793420"/>
                  </a:lnTo>
                  <a:lnTo>
                    <a:pt x="165162" y="835851"/>
                  </a:lnTo>
                  <a:lnTo>
                    <a:pt x="160114" y="842130"/>
                  </a:lnTo>
                  <a:lnTo>
                    <a:pt x="156642" y="850664"/>
                  </a:lnTo>
                  <a:lnTo>
                    <a:pt x="141527" y="837027"/>
                  </a:lnTo>
                  <a:lnTo>
                    <a:pt x="135662" y="824206"/>
                  </a:lnTo>
                  <a:lnTo>
                    <a:pt x="119494" y="811759"/>
                  </a:lnTo>
                  <a:lnTo>
                    <a:pt x="111791" y="802174"/>
                  </a:lnTo>
                  <a:lnTo>
                    <a:pt x="106839" y="790446"/>
                  </a:lnTo>
                  <a:lnTo>
                    <a:pt x="103810" y="777142"/>
                  </a:lnTo>
                  <a:lnTo>
                    <a:pt x="97255" y="757738"/>
                  </a:lnTo>
                  <a:lnTo>
                    <a:pt x="90714" y="738347"/>
                  </a:lnTo>
                  <a:lnTo>
                    <a:pt x="84185" y="718916"/>
                  </a:lnTo>
                  <a:lnTo>
                    <a:pt x="77657" y="699526"/>
                  </a:lnTo>
                  <a:lnTo>
                    <a:pt x="71130" y="680122"/>
                  </a:lnTo>
                  <a:lnTo>
                    <a:pt x="64588" y="660718"/>
                  </a:lnTo>
                  <a:lnTo>
                    <a:pt x="58088" y="641300"/>
                  </a:lnTo>
                  <a:lnTo>
                    <a:pt x="51532" y="621910"/>
                  </a:lnTo>
                  <a:lnTo>
                    <a:pt x="45031" y="602506"/>
                  </a:lnTo>
                  <a:lnTo>
                    <a:pt x="38476" y="583088"/>
                  </a:lnTo>
                  <a:lnTo>
                    <a:pt x="31962" y="563684"/>
                  </a:lnTo>
                  <a:lnTo>
                    <a:pt x="25406" y="544294"/>
                  </a:lnTo>
                  <a:lnTo>
                    <a:pt x="18920" y="524876"/>
                  </a:lnTo>
                  <a:lnTo>
                    <a:pt x="12392" y="505472"/>
                  </a:lnTo>
                  <a:lnTo>
                    <a:pt x="5836" y="486068"/>
                  </a:lnTo>
                  <a:lnTo>
                    <a:pt x="0" y="468725"/>
                  </a:lnTo>
                  <a:lnTo>
                    <a:pt x="2296" y="465170"/>
                  </a:lnTo>
                  <a:lnTo>
                    <a:pt x="8478" y="457978"/>
                  </a:lnTo>
                  <a:lnTo>
                    <a:pt x="13678" y="457315"/>
                  </a:lnTo>
                  <a:lnTo>
                    <a:pt x="20026" y="463677"/>
                  </a:lnTo>
                  <a:lnTo>
                    <a:pt x="24992" y="467715"/>
                  </a:lnTo>
                  <a:lnTo>
                    <a:pt x="28712" y="465087"/>
                  </a:lnTo>
                  <a:lnTo>
                    <a:pt x="30191" y="456983"/>
                  </a:lnTo>
                  <a:lnTo>
                    <a:pt x="27315" y="447163"/>
                  </a:lnTo>
                  <a:lnTo>
                    <a:pt x="30191" y="438893"/>
                  </a:lnTo>
                  <a:lnTo>
                    <a:pt x="35641" y="436182"/>
                  </a:lnTo>
                  <a:lnTo>
                    <a:pt x="41034" y="434840"/>
                  </a:lnTo>
                  <a:lnTo>
                    <a:pt x="42667" y="430719"/>
                  </a:lnTo>
                  <a:lnTo>
                    <a:pt x="41034" y="426003"/>
                  </a:lnTo>
                  <a:lnTo>
                    <a:pt x="36885" y="418811"/>
                  </a:lnTo>
                  <a:lnTo>
                    <a:pt x="34894" y="409309"/>
                  </a:lnTo>
                  <a:lnTo>
                    <a:pt x="43386" y="389062"/>
                  </a:lnTo>
                  <a:lnTo>
                    <a:pt x="56372" y="373212"/>
                  </a:lnTo>
                  <a:lnTo>
                    <a:pt x="60425" y="366006"/>
                  </a:lnTo>
                  <a:lnTo>
                    <a:pt x="58779" y="354209"/>
                  </a:lnTo>
                  <a:lnTo>
                    <a:pt x="64643" y="339757"/>
                  </a:lnTo>
                  <a:lnTo>
                    <a:pt x="67271" y="331652"/>
                  </a:lnTo>
                  <a:lnTo>
                    <a:pt x="66704" y="325456"/>
                  </a:lnTo>
                  <a:lnTo>
                    <a:pt x="62237" y="318928"/>
                  </a:lnTo>
                  <a:lnTo>
                    <a:pt x="58447" y="305042"/>
                  </a:lnTo>
                  <a:lnTo>
                    <a:pt x="56788" y="287616"/>
                  </a:lnTo>
                  <a:lnTo>
                    <a:pt x="55404" y="268530"/>
                  </a:lnTo>
                  <a:lnTo>
                    <a:pt x="59097" y="249859"/>
                  </a:lnTo>
                  <a:lnTo>
                    <a:pt x="67783" y="228159"/>
                  </a:lnTo>
                  <a:lnTo>
                    <a:pt x="64546" y="203942"/>
                  </a:lnTo>
                  <a:lnTo>
                    <a:pt x="61103" y="178342"/>
                  </a:lnTo>
                  <a:lnTo>
                    <a:pt x="70673" y="149603"/>
                  </a:lnTo>
                  <a:lnTo>
                    <a:pt x="81405" y="116977"/>
                  </a:lnTo>
                  <a:lnTo>
                    <a:pt x="87505" y="98389"/>
                  </a:lnTo>
                  <a:lnTo>
                    <a:pt x="98334" y="64685"/>
                  </a:lnTo>
                  <a:lnTo>
                    <a:pt x="105940" y="40661"/>
                  </a:lnTo>
                  <a:lnTo>
                    <a:pt x="110049" y="29417"/>
                  </a:lnTo>
                  <a:lnTo>
                    <a:pt x="113949" y="16375"/>
                  </a:lnTo>
                  <a:lnTo>
                    <a:pt x="126575" y="16043"/>
                  </a:lnTo>
                  <a:lnTo>
                    <a:pt x="139106" y="15725"/>
                  </a:lnTo>
                  <a:lnTo>
                    <a:pt x="142259" y="31990"/>
                  </a:lnTo>
                  <a:lnTo>
                    <a:pt x="145951" y="39569"/>
                  </a:lnTo>
                  <a:close/>
                  <a:moveTo>
                    <a:pt x="415699" y="529841"/>
                  </a:moveTo>
                  <a:lnTo>
                    <a:pt x="409434" y="535622"/>
                  </a:lnTo>
                  <a:lnTo>
                    <a:pt x="400901" y="536701"/>
                  </a:lnTo>
                  <a:lnTo>
                    <a:pt x="403957" y="545939"/>
                  </a:lnTo>
                  <a:lnTo>
                    <a:pt x="404151" y="549577"/>
                  </a:lnTo>
                  <a:lnTo>
                    <a:pt x="393723" y="547585"/>
                  </a:lnTo>
                  <a:lnTo>
                    <a:pt x="389505" y="545538"/>
                  </a:lnTo>
                  <a:lnTo>
                    <a:pt x="385950" y="533146"/>
                  </a:lnTo>
                  <a:lnTo>
                    <a:pt x="390182" y="519026"/>
                  </a:lnTo>
                  <a:lnTo>
                    <a:pt x="394718" y="512581"/>
                  </a:lnTo>
                  <a:lnTo>
                    <a:pt x="403473" y="513341"/>
                  </a:lnTo>
                  <a:lnTo>
                    <a:pt x="413555" y="524475"/>
                  </a:lnTo>
                  <a:lnTo>
                    <a:pt x="415699" y="529841"/>
                  </a:lnTo>
                  <a:close/>
                  <a:moveTo>
                    <a:pt x="368136" y="571138"/>
                  </a:moveTo>
                  <a:lnTo>
                    <a:pt x="364388" y="576103"/>
                  </a:lnTo>
                  <a:lnTo>
                    <a:pt x="358926" y="576588"/>
                  </a:lnTo>
                  <a:lnTo>
                    <a:pt x="356063" y="567916"/>
                  </a:lnTo>
                  <a:lnTo>
                    <a:pt x="356712" y="564527"/>
                  </a:lnTo>
                  <a:lnTo>
                    <a:pt x="358123" y="562633"/>
                  </a:lnTo>
                  <a:lnTo>
                    <a:pt x="361498" y="564279"/>
                  </a:lnTo>
                  <a:lnTo>
                    <a:pt x="368136" y="571138"/>
                  </a:lnTo>
                  <a:close/>
                </a:path>
              </a:pathLst>
            </a:custGeom>
            <a:solidFill>
              <a:schemeClr val="accent4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2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</a:t>
              </a:r>
            </a:p>
          </p:txBody>
        </p:sp>
        <p:sp>
          <p:nvSpPr>
            <p:cNvPr id="94" name="Freeform: Shape 507">
              <a:extLst>
                <a:ext uri="{FF2B5EF4-FFF2-40B4-BE49-F238E27FC236}">
                  <a16:creationId xmlns:a16="http://schemas.microsoft.com/office/drawing/2014/main" id="{5D71802B-546D-99BC-6B66-8489157438CA}"/>
                </a:ext>
              </a:extLst>
            </p:cNvPr>
            <p:cNvSpPr/>
            <p:nvPr/>
          </p:nvSpPr>
          <p:spPr>
            <a:xfrm>
              <a:off x="7950671" y="2497855"/>
              <a:ext cx="931631" cy="773564"/>
            </a:xfrm>
            <a:custGeom>
              <a:avLst/>
              <a:gdLst>
                <a:gd name="connsiteX0" fmla="*/ 134445 w 1105335"/>
                <a:gd name="connsiteY0" fmla="*/ 83 h 917796"/>
                <a:gd name="connsiteX1" fmla="*/ 134251 w 1105335"/>
                <a:gd name="connsiteY1" fmla="*/ 0 h 917796"/>
                <a:gd name="connsiteX2" fmla="*/ 134445 w 1105335"/>
                <a:gd name="connsiteY2" fmla="*/ 83 h 917796"/>
                <a:gd name="connsiteX3" fmla="*/ 134445 w 1105335"/>
                <a:gd name="connsiteY3" fmla="*/ 83 h 917796"/>
                <a:gd name="connsiteX4" fmla="*/ 846805 w 1105335"/>
                <a:gd name="connsiteY4" fmla="*/ 486635 h 917796"/>
                <a:gd name="connsiteX5" fmla="*/ 846473 w 1105335"/>
                <a:gd name="connsiteY5" fmla="*/ 502664 h 917796"/>
                <a:gd name="connsiteX6" fmla="*/ 846141 w 1105335"/>
                <a:gd name="connsiteY6" fmla="*/ 518694 h 917796"/>
                <a:gd name="connsiteX7" fmla="*/ 845851 w 1105335"/>
                <a:gd name="connsiteY7" fmla="*/ 534695 h 917796"/>
                <a:gd name="connsiteX8" fmla="*/ 845436 w 1105335"/>
                <a:gd name="connsiteY8" fmla="*/ 550725 h 917796"/>
                <a:gd name="connsiteX9" fmla="*/ 845007 w 1105335"/>
                <a:gd name="connsiteY9" fmla="*/ 566754 h 917796"/>
                <a:gd name="connsiteX10" fmla="*/ 844606 w 1105335"/>
                <a:gd name="connsiteY10" fmla="*/ 582784 h 917796"/>
                <a:gd name="connsiteX11" fmla="*/ 844191 w 1105335"/>
                <a:gd name="connsiteY11" fmla="*/ 598771 h 917796"/>
                <a:gd name="connsiteX12" fmla="*/ 843776 w 1105335"/>
                <a:gd name="connsiteY12" fmla="*/ 614801 h 917796"/>
                <a:gd name="connsiteX13" fmla="*/ 848395 w 1105335"/>
                <a:gd name="connsiteY13" fmla="*/ 618286 h 917796"/>
                <a:gd name="connsiteX14" fmla="*/ 851618 w 1105335"/>
                <a:gd name="connsiteY14" fmla="*/ 635450 h 917796"/>
                <a:gd name="connsiteX15" fmla="*/ 854840 w 1105335"/>
                <a:gd name="connsiteY15" fmla="*/ 652627 h 917796"/>
                <a:gd name="connsiteX16" fmla="*/ 858063 w 1105335"/>
                <a:gd name="connsiteY16" fmla="*/ 669804 h 917796"/>
                <a:gd name="connsiteX17" fmla="*/ 861272 w 1105335"/>
                <a:gd name="connsiteY17" fmla="*/ 686981 h 917796"/>
                <a:gd name="connsiteX18" fmla="*/ 864480 w 1105335"/>
                <a:gd name="connsiteY18" fmla="*/ 704145 h 917796"/>
                <a:gd name="connsiteX19" fmla="*/ 867689 w 1105335"/>
                <a:gd name="connsiteY19" fmla="*/ 721350 h 917796"/>
                <a:gd name="connsiteX20" fmla="*/ 870912 w 1105335"/>
                <a:gd name="connsiteY20" fmla="*/ 738513 h 917796"/>
                <a:gd name="connsiteX21" fmla="*/ 874134 w 1105335"/>
                <a:gd name="connsiteY21" fmla="*/ 755691 h 917796"/>
                <a:gd name="connsiteX22" fmla="*/ 879915 w 1105335"/>
                <a:gd name="connsiteY22" fmla="*/ 761569 h 917796"/>
                <a:gd name="connsiteX23" fmla="*/ 885709 w 1105335"/>
                <a:gd name="connsiteY23" fmla="*/ 767419 h 917796"/>
                <a:gd name="connsiteX24" fmla="*/ 881478 w 1105335"/>
                <a:gd name="connsiteY24" fmla="*/ 771872 h 917796"/>
                <a:gd name="connsiteX25" fmla="*/ 874853 w 1105335"/>
                <a:gd name="connsiteY25" fmla="*/ 778815 h 917796"/>
                <a:gd name="connsiteX26" fmla="*/ 867855 w 1105335"/>
                <a:gd name="connsiteY26" fmla="*/ 786242 h 917796"/>
                <a:gd name="connsiteX27" fmla="*/ 858672 w 1105335"/>
                <a:gd name="connsiteY27" fmla="*/ 795923 h 917796"/>
                <a:gd name="connsiteX28" fmla="*/ 866458 w 1105335"/>
                <a:gd name="connsiteY28" fmla="*/ 803433 h 917796"/>
                <a:gd name="connsiteX29" fmla="*/ 876209 w 1105335"/>
                <a:gd name="connsiteY29" fmla="*/ 812934 h 917796"/>
                <a:gd name="connsiteX30" fmla="*/ 871838 w 1105335"/>
                <a:gd name="connsiteY30" fmla="*/ 818964 h 917796"/>
                <a:gd name="connsiteX31" fmla="*/ 861174 w 1105335"/>
                <a:gd name="connsiteY31" fmla="*/ 838216 h 917796"/>
                <a:gd name="connsiteX32" fmla="*/ 853471 w 1105335"/>
                <a:gd name="connsiteY32" fmla="*/ 849046 h 917796"/>
                <a:gd name="connsiteX33" fmla="*/ 846127 w 1105335"/>
                <a:gd name="connsiteY33" fmla="*/ 853762 h 917796"/>
                <a:gd name="connsiteX34" fmla="*/ 842918 w 1105335"/>
                <a:gd name="connsiteY34" fmla="*/ 861922 h 917796"/>
                <a:gd name="connsiteX35" fmla="*/ 838645 w 1105335"/>
                <a:gd name="connsiteY35" fmla="*/ 867786 h 917796"/>
                <a:gd name="connsiteX36" fmla="*/ 840028 w 1105335"/>
                <a:gd name="connsiteY36" fmla="*/ 850926 h 917796"/>
                <a:gd name="connsiteX37" fmla="*/ 842435 w 1105335"/>
                <a:gd name="connsiteY37" fmla="*/ 836405 h 917796"/>
                <a:gd name="connsiteX38" fmla="*/ 840789 w 1105335"/>
                <a:gd name="connsiteY38" fmla="*/ 809795 h 917796"/>
                <a:gd name="connsiteX39" fmla="*/ 834247 w 1105335"/>
                <a:gd name="connsiteY39" fmla="*/ 789547 h 917796"/>
                <a:gd name="connsiteX40" fmla="*/ 826336 w 1105335"/>
                <a:gd name="connsiteY40" fmla="*/ 782549 h 917796"/>
                <a:gd name="connsiteX41" fmla="*/ 818895 w 1105335"/>
                <a:gd name="connsiteY41" fmla="*/ 778414 h 917796"/>
                <a:gd name="connsiteX42" fmla="*/ 830942 w 1105335"/>
                <a:gd name="connsiteY42" fmla="*/ 797002 h 917796"/>
                <a:gd name="connsiteX43" fmla="*/ 838230 w 1105335"/>
                <a:gd name="connsiteY43" fmla="*/ 821620 h 917796"/>
                <a:gd name="connsiteX44" fmla="*/ 838313 w 1105335"/>
                <a:gd name="connsiteY44" fmla="*/ 822353 h 917796"/>
                <a:gd name="connsiteX45" fmla="*/ 823362 w 1105335"/>
                <a:gd name="connsiteY45" fmla="*/ 817471 h 917796"/>
                <a:gd name="connsiteX46" fmla="*/ 808011 w 1105335"/>
                <a:gd name="connsiteY46" fmla="*/ 812589 h 917796"/>
                <a:gd name="connsiteX47" fmla="*/ 792646 w 1105335"/>
                <a:gd name="connsiteY47" fmla="*/ 807707 h 917796"/>
                <a:gd name="connsiteX48" fmla="*/ 777280 w 1105335"/>
                <a:gd name="connsiteY48" fmla="*/ 802824 h 917796"/>
                <a:gd name="connsiteX49" fmla="*/ 761928 w 1105335"/>
                <a:gd name="connsiteY49" fmla="*/ 797873 h 917796"/>
                <a:gd name="connsiteX50" fmla="*/ 746660 w 1105335"/>
                <a:gd name="connsiteY50" fmla="*/ 792936 h 917796"/>
                <a:gd name="connsiteX51" fmla="*/ 731376 w 1105335"/>
                <a:gd name="connsiteY51" fmla="*/ 787984 h 917796"/>
                <a:gd name="connsiteX52" fmla="*/ 716108 w 1105335"/>
                <a:gd name="connsiteY52" fmla="*/ 783033 h 917796"/>
                <a:gd name="connsiteX53" fmla="*/ 711655 w 1105335"/>
                <a:gd name="connsiteY53" fmla="*/ 777003 h 917796"/>
                <a:gd name="connsiteX54" fmla="*/ 705542 w 1105335"/>
                <a:gd name="connsiteY54" fmla="*/ 772951 h 917796"/>
                <a:gd name="connsiteX55" fmla="*/ 679375 w 1105335"/>
                <a:gd name="connsiteY55" fmla="*/ 769659 h 917796"/>
                <a:gd name="connsiteX56" fmla="*/ 671768 w 1105335"/>
                <a:gd name="connsiteY56" fmla="*/ 765109 h 917796"/>
                <a:gd name="connsiteX57" fmla="*/ 664313 w 1105335"/>
                <a:gd name="connsiteY57" fmla="*/ 758346 h 917796"/>
                <a:gd name="connsiteX58" fmla="*/ 658104 w 1105335"/>
                <a:gd name="connsiteY58" fmla="*/ 749342 h 917796"/>
                <a:gd name="connsiteX59" fmla="*/ 653678 w 1105335"/>
                <a:gd name="connsiteY59" fmla="*/ 739357 h 917796"/>
                <a:gd name="connsiteX60" fmla="*/ 651617 w 1105335"/>
                <a:gd name="connsiteY60" fmla="*/ 731003 h 917796"/>
                <a:gd name="connsiteX61" fmla="*/ 651188 w 1105335"/>
                <a:gd name="connsiteY61" fmla="*/ 721350 h 917796"/>
                <a:gd name="connsiteX62" fmla="*/ 644260 w 1105335"/>
                <a:gd name="connsiteY62" fmla="*/ 716454 h 917796"/>
                <a:gd name="connsiteX63" fmla="*/ 642766 w 1105335"/>
                <a:gd name="connsiteY63" fmla="*/ 710673 h 917796"/>
                <a:gd name="connsiteX64" fmla="*/ 638312 w 1105335"/>
                <a:gd name="connsiteY64" fmla="*/ 707630 h 917796"/>
                <a:gd name="connsiteX65" fmla="*/ 621052 w 1105335"/>
                <a:gd name="connsiteY65" fmla="*/ 704311 h 917796"/>
                <a:gd name="connsiteX66" fmla="*/ 614123 w 1105335"/>
                <a:gd name="connsiteY66" fmla="*/ 695639 h 917796"/>
                <a:gd name="connsiteX67" fmla="*/ 601675 w 1105335"/>
                <a:gd name="connsiteY67" fmla="*/ 688793 h 917796"/>
                <a:gd name="connsiteX68" fmla="*/ 583226 w 1105335"/>
                <a:gd name="connsiteY68" fmla="*/ 692998 h 917796"/>
                <a:gd name="connsiteX69" fmla="*/ 564818 w 1105335"/>
                <a:gd name="connsiteY69" fmla="*/ 697230 h 917796"/>
                <a:gd name="connsiteX70" fmla="*/ 546423 w 1105335"/>
                <a:gd name="connsiteY70" fmla="*/ 701351 h 917796"/>
                <a:gd name="connsiteX71" fmla="*/ 527974 w 1105335"/>
                <a:gd name="connsiteY71" fmla="*/ 705486 h 917796"/>
                <a:gd name="connsiteX72" fmla="*/ 509566 w 1105335"/>
                <a:gd name="connsiteY72" fmla="*/ 709622 h 917796"/>
                <a:gd name="connsiteX73" fmla="*/ 491060 w 1105335"/>
                <a:gd name="connsiteY73" fmla="*/ 713743 h 917796"/>
                <a:gd name="connsiteX74" fmla="*/ 472570 w 1105335"/>
                <a:gd name="connsiteY74" fmla="*/ 717795 h 917796"/>
                <a:gd name="connsiteX75" fmla="*/ 454078 w 1105335"/>
                <a:gd name="connsiteY75" fmla="*/ 721848 h 917796"/>
                <a:gd name="connsiteX76" fmla="*/ 435559 w 1105335"/>
                <a:gd name="connsiteY76" fmla="*/ 725817 h 917796"/>
                <a:gd name="connsiteX77" fmla="*/ 417068 w 1105335"/>
                <a:gd name="connsiteY77" fmla="*/ 729772 h 917796"/>
                <a:gd name="connsiteX78" fmla="*/ 398577 w 1105335"/>
                <a:gd name="connsiteY78" fmla="*/ 733742 h 917796"/>
                <a:gd name="connsiteX79" fmla="*/ 380044 w 1105335"/>
                <a:gd name="connsiteY79" fmla="*/ 737697 h 917796"/>
                <a:gd name="connsiteX80" fmla="*/ 361539 w 1105335"/>
                <a:gd name="connsiteY80" fmla="*/ 741570 h 917796"/>
                <a:gd name="connsiteX81" fmla="*/ 343062 w 1105335"/>
                <a:gd name="connsiteY81" fmla="*/ 745456 h 917796"/>
                <a:gd name="connsiteX82" fmla="*/ 324570 w 1105335"/>
                <a:gd name="connsiteY82" fmla="*/ 749246 h 917796"/>
                <a:gd name="connsiteX83" fmla="*/ 306052 w 1105335"/>
                <a:gd name="connsiteY83" fmla="*/ 753049 h 917796"/>
                <a:gd name="connsiteX84" fmla="*/ 287546 w 1105335"/>
                <a:gd name="connsiteY84" fmla="*/ 756825 h 917796"/>
                <a:gd name="connsiteX85" fmla="*/ 269042 w 1105335"/>
                <a:gd name="connsiteY85" fmla="*/ 760545 h 917796"/>
                <a:gd name="connsiteX86" fmla="*/ 250468 w 1105335"/>
                <a:gd name="connsiteY86" fmla="*/ 764293 h 917796"/>
                <a:gd name="connsiteX87" fmla="*/ 231949 w 1105335"/>
                <a:gd name="connsiteY87" fmla="*/ 768000 h 917796"/>
                <a:gd name="connsiteX88" fmla="*/ 213361 w 1105335"/>
                <a:gd name="connsiteY88" fmla="*/ 771637 h 917796"/>
                <a:gd name="connsiteX89" fmla="*/ 194787 w 1105335"/>
                <a:gd name="connsiteY89" fmla="*/ 775288 h 917796"/>
                <a:gd name="connsiteX90" fmla="*/ 176199 w 1105335"/>
                <a:gd name="connsiteY90" fmla="*/ 778912 h 917796"/>
                <a:gd name="connsiteX91" fmla="*/ 157596 w 1105335"/>
                <a:gd name="connsiteY91" fmla="*/ 782452 h 917796"/>
                <a:gd name="connsiteX92" fmla="*/ 139008 w 1105335"/>
                <a:gd name="connsiteY92" fmla="*/ 786007 h 917796"/>
                <a:gd name="connsiteX93" fmla="*/ 120421 w 1105335"/>
                <a:gd name="connsiteY93" fmla="*/ 789561 h 917796"/>
                <a:gd name="connsiteX94" fmla="*/ 101846 w 1105335"/>
                <a:gd name="connsiteY94" fmla="*/ 793033 h 917796"/>
                <a:gd name="connsiteX95" fmla="*/ 83258 w 1105335"/>
                <a:gd name="connsiteY95" fmla="*/ 796504 h 917796"/>
                <a:gd name="connsiteX96" fmla="*/ 64685 w 1105335"/>
                <a:gd name="connsiteY96" fmla="*/ 799989 h 917796"/>
                <a:gd name="connsiteX97" fmla="*/ 46069 w 1105335"/>
                <a:gd name="connsiteY97" fmla="*/ 803378 h 917796"/>
                <a:gd name="connsiteX98" fmla="*/ 27481 w 1105335"/>
                <a:gd name="connsiteY98" fmla="*/ 806738 h 917796"/>
                <a:gd name="connsiteX99" fmla="*/ 8907 w 1105335"/>
                <a:gd name="connsiteY99" fmla="*/ 810141 h 917796"/>
                <a:gd name="connsiteX100" fmla="*/ 4550 w 1105335"/>
                <a:gd name="connsiteY100" fmla="*/ 785772 h 917796"/>
                <a:gd name="connsiteX101" fmla="*/ 165 w 1105335"/>
                <a:gd name="connsiteY101" fmla="*/ 761389 h 917796"/>
                <a:gd name="connsiteX102" fmla="*/ 0 w 1105335"/>
                <a:gd name="connsiteY102" fmla="*/ 760393 h 917796"/>
                <a:gd name="connsiteX103" fmla="*/ 7108 w 1105335"/>
                <a:gd name="connsiteY103" fmla="*/ 754557 h 917796"/>
                <a:gd name="connsiteX104" fmla="*/ 29818 w 1105335"/>
                <a:gd name="connsiteY104" fmla="*/ 733424 h 917796"/>
                <a:gd name="connsiteX105" fmla="*/ 40481 w 1105335"/>
                <a:gd name="connsiteY105" fmla="*/ 719123 h 917796"/>
                <a:gd name="connsiteX106" fmla="*/ 52209 w 1105335"/>
                <a:gd name="connsiteY106" fmla="*/ 706731 h 917796"/>
                <a:gd name="connsiteX107" fmla="*/ 64947 w 1105335"/>
                <a:gd name="connsiteY107" fmla="*/ 696178 h 917796"/>
                <a:gd name="connsiteX108" fmla="*/ 74297 w 1105335"/>
                <a:gd name="connsiteY108" fmla="*/ 683953 h 917796"/>
                <a:gd name="connsiteX109" fmla="*/ 80299 w 1105335"/>
                <a:gd name="connsiteY109" fmla="*/ 669984 h 917796"/>
                <a:gd name="connsiteX110" fmla="*/ 87753 w 1105335"/>
                <a:gd name="connsiteY110" fmla="*/ 659072 h 917796"/>
                <a:gd name="connsiteX111" fmla="*/ 96674 w 1105335"/>
                <a:gd name="connsiteY111" fmla="*/ 651147 h 917796"/>
                <a:gd name="connsiteX112" fmla="*/ 100810 w 1105335"/>
                <a:gd name="connsiteY112" fmla="*/ 643803 h 917796"/>
                <a:gd name="connsiteX113" fmla="*/ 100297 w 1105335"/>
                <a:gd name="connsiteY113" fmla="*/ 637040 h 917796"/>
                <a:gd name="connsiteX114" fmla="*/ 96757 w 1105335"/>
                <a:gd name="connsiteY114" fmla="*/ 628341 h 917796"/>
                <a:gd name="connsiteX115" fmla="*/ 90132 w 1105335"/>
                <a:gd name="connsiteY115" fmla="*/ 617885 h 917796"/>
                <a:gd name="connsiteX116" fmla="*/ 87837 w 1105335"/>
                <a:gd name="connsiteY116" fmla="*/ 609020 h 917796"/>
                <a:gd name="connsiteX117" fmla="*/ 89800 w 1105335"/>
                <a:gd name="connsiteY117" fmla="*/ 601925 h 917796"/>
                <a:gd name="connsiteX118" fmla="*/ 89731 w 1105335"/>
                <a:gd name="connsiteY118" fmla="*/ 597374 h 917796"/>
                <a:gd name="connsiteX119" fmla="*/ 87504 w 1105335"/>
                <a:gd name="connsiteY119" fmla="*/ 595466 h 917796"/>
                <a:gd name="connsiteX120" fmla="*/ 65362 w 1105335"/>
                <a:gd name="connsiteY120" fmla="*/ 592990 h 917796"/>
                <a:gd name="connsiteX121" fmla="*/ 60411 w 1105335"/>
                <a:gd name="connsiteY121" fmla="*/ 561678 h 917796"/>
                <a:gd name="connsiteX122" fmla="*/ 59996 w 1105335"/>
                <a:gd name="connsiteY122" fmla="*/ 560849 h 917796"/>
                <a:gd name="connsiteX123" fmla="*/ 60992 w 1105335"/>
                <a:gd name="connsiteY123" fmla="*/ 560282 h 917796"/>
                <a:gd name="connsiteX124" fmla="*/ 106425 w 1105335"/>
                <a:gd name="connsiteY124" fmla="*/ 537323 h 917796"/>
                <a:gd name="connsiteX125" fmla="*/ 136063 w 1105335"/>
                <a:gd name="connsiteY125" fmla="*/ 526660 h 917796"/>
                <a:gd name="connsiteX126" fmla="*/ 173059 w 1105335"/>
                <a:gd name="connsiteY126" fmla="*/ 518071 h 917796"/>
                <a:gd name="connsiteX127" fmla="*/ 218851 w 1105335"/>
                <a:gd name="connsiteY127" fmla="*/ 515928 h 917796"/>
                <a:gd name="connsiteX128" fmla="*/ 237343 w 1105335"/>
                <a:gd name="connsiteY128" fmla="*/ 518583 h 917796"/>
                <a:gd name="connsiteX129" fmla="*/ 249887 w 1105335"/>
                <a:gd name="connsiteY129" fmla="*/ 524267 h 917796"/>
                <a:gd name="connsiteX130" fmla="*/ 262929 w 1105335"/>
                <a:gd name="connsiteY130" fmla="*/ 523783 h 917796"/>
                <a:gd name="connsiteX131" fmla="*/ 276469 w 1105335"/>
                <a:gd name="connsiteY131" fmla="*/ 517172 h 917796"/>
                <a:gd name="connsiteX132" fmla="*/ 295969 w 1105335"/>
                <a:gd name="connsiteY132" fmla="*/ 511806 h 917796"/>
                <a:gd name="connsiteX133" fmla="*/ 321514 w 1105335"/>
                <a:gd name="connsiteY133" fmla="*/ 507754 h 917796"/>
                <a:gd name="connsiteX134" fmla="*/ 335372 w 1105335"/>
                <a:gd name="connsiteY134" fmla="*/ 506758 h 917796"/>
                <a:gd name="connsiteX135" fmla="*/ 337585 w 1105335"/>
                <a:gd name="connsiteY135" fmla="*/ 508805 h 917796"/>
                <a:gd name="connsiteX136" fmla="*/ 339162 w 1105335"/>
                <a:gd name="connsiteY136" fmla="*/ 507754 h 917796"/>
                <a:gd name="connsiteX137" fmla="*/ 340061 w 1105335"/>
                <a:gd name="connsiteY137" fmla="*/ 503439 h 917796"/>
                <a:gd name="connsiteX138" fmla="*/ 345952 w 1105335"/>
                <a:gd name="connsiteY138" fmla="*/ 497658 h 917796"/>
                <a:gd name="connsiteX139" fmla="*/ 363434 w 1105335"/>
                <a:gd name="connsiteY139" fmla="*/ 487077 h 917796"/>
                <a:gd name="connsiteX140" fmla="*/ 366269 w 1105335"/>
                <a:gd name="connsiteY140" fmla="*/ 487907 h 917796"/>
                <a:gd name="connsiteX141" fmla="*/ 369408 w 1105335"/>
                <a:gd name="connsiteY141" fmla="*/ 483786 h 917796"/>
                <a:gd name="connsiteX142" fmla="*/ 372866 w 1105335"/>
                <a:gd name="connsiteY142" fmla="*/ 474685 h 917796"/>
                <a:gd name="connsiteX143" fmla="*/ 380653 w 1105335"/>
                <a:gd name="connsiteY143" fmla="*/ 463787 h 917796"/>
                <a:gd name="connsiteX144" fmla="*/ 392519 w 1105335"/>
                <a:gd name="connsiteY144" fmla="*/ 451160 h 917796"/>
                <a:gd name="connsiteX145" fmla="*/ 404095 w 1105335"/>
                <a:gd name="connsiteY145" fmla="*/ 443401 h 917796"/>
                <a:gd name="connsiteX146" fmla="*/ 415340 w 1105335"/>
                <a:gd name="connsiteY146" fmla="*/ 440497 h 917796"/>
                <a:gd name="connsiteX147" fmla="*/ 422337 w 1105335"/>
                <a:gd name="connsiteY147" fmla="*/ 436458 h 917796"/>
                <a:gd name="connsiteX148" fmla="*/ 425269 w 1105335"/>
                <a:gd name="connsiteY148" fmla="*/ 431244 h 917796"/>
                <a:gd name="connsiteX149" fmla="*/ 425560 w 1105335"/>
                <a:gd name="connsiteY149" fmla="*/ 427123 h 917796"/>
                <a:gd name="connsiteX150" fmla="*/ 423319 w 1105335"/>
                <a:gd name="connsiteY150" fmla="*/ 424136 h 917796"/>
                <a:gd name="connsiteX151" fmla="*/ 423195 w 1105335"/>
                <a:gd name="connsiteY151" fmla="*/ 420346 h 917796"/>
                <a:gd name="connsiteX152" fmla="*/ 423402 w 1105335"/>
                <a:gd name="connsiteY152" fmla="*/ 418341 h 917796"/>
                <a:gd name="connsiteX153" fmla="*/ 422517 w 1105335"/>
                <a:gd name="connsiteY153" fmla="*/ 416957 h 917796"/>
                <a:gd name="connsiteX154" fmla="*/ 420457 w 1105335"/>
                <a:gd name="connsiteY154" fmla="*/ 414122 h 917796"/>
                <a:gd name="connsiteX155" fmla="*/ 415920 w 1105335"/>
                <a:gd name="connsiteY155" fmla="*/ 398605 h 917796"/>
                <a:gd name="connsiteX156" fmla="*/ 412131 w 1105335"/>
                <a:gd name="connsiteY156" fmla="*/ 391759 h 917796"/>
                <a:gd name="connsiteX157" fmla="*/ 407912 w 1105335"/>
                <a:gd name="connsiteY157" fmla="*/ 386973 h 917796"/>
                <a:gd name="connsiteX158" fmla="*/ 403196 w 1105335"/>
                <a:gd name="connsiteY158" fmla="*/ 384345 h 917796"/>
                <a:gd name="connsiteX159" fmla="*/ 402864 w 1105335"/>
                <a:gd name="connsiteY159" fmla="*/ 380542 h 917796"/>
                <a:gd name="connsiteX160" fmla="*/ 408646 w 1105335"/>
                <a:gd name="connsiteY160" fmla="*/ 374512 h 917796"/>
                <a:gd name="connsiteX161" fmla="*/ 409060 w 1105335"/>
                <a:gd name="connsiteY161" fmla="*/ 378869 h 917796"/>
                <a:gd name="connsiteX162" fmla="*/ 411107 w 1105335"/>
                <a:gd name="connsiteY162" fmla="*/ 379768 h 917796"/>
                <a:gd name="connsiteX163" fmla="*/ 413845 w 1105335"/>
                <a:gd name="connsiteY163" fmla="*/ 377140 h 917796"/>
                <a:gd name="connsiteX164" fmla="*/ 418949 w 1105335"/>
                <a:gd name="connsiteY164" fmla="*/ 366076 h 917796"/>
                <a:gd name="connsiteX165" fmla="*/ 418949 w 1105335"/>
                <a:gd name="connsiteY165" fmla="*/ 362341 h 917796"/>
                <a:gd name="connsiteX166" fmla="*/ 423085 w 1105335"/>
                <a:gd name="connsiteY166" fmla="*/ 357542 h 917796"/>
                <a:gd name="connsiteX167" fmla="*/ 425490 w 1105335"/>
                <a:gd name="connsiteY167" fmla="*/ 351097 h 917796"/>
                <a:gd name="connsiteX168" fmla="*/ 421287 w 1105335"/>
                <a:gd name="connsiteY168" fmla="*/ 351180 h 917796"/>
                <a:gd name="connsiteX169" fmla="*/ 412117 w 1105335"/>
                <a:gd name="connsiteY169" fmla="*/ 354984 h 917796"/>
                <a:gd name="connsiteX170" fmla="*/ 409545 w 1105335"/>
                <a:gd name="connsiteY170" fmla="*/ 353739 h 917796"/>
                <a:gd name="connsiteX171" fmla="*/ 412850 w 1105335"/>
                <a:gd name="connsiteY171" fmla="*/ 345067 h 917796"/>
                <a:gd name="connsiteX172" fmla="*/ 410942 w 1105335"/>
                <a:gd name="connsiteY172" fmla="*/ 340946 h 917796"/>
                <a:gd name="connsiteX173" fmla="*/ 408949 w 1105335"/>
                <a:gd name="connsiteY173" fmla="*/ 339466 h 917796"/>
                <a:gd name="connsiteX174" fmla="*/ 405658 w 1105335"/>
                <a:gd name="connsiteY174" fmla="*/ 339466 h 917796"/>
                <a:gd name="connsiteX175" fmla="*/ 396323 w 1105335"/>
                <a:gd name="connsiteY175" fmla="*/ 348539 h 917796"/>
                <a:gd name="connsiteX176" fmla="*/ 393169 w 1105335"/>
                <a:gd name="connsiteY176" fmla="*/ 349880 h 917796"/>
                <a:gd name="connsiteX177" fmla="*/ 391952 w 1105335"/>
                <a:gd name="connsiteY177" fmla="*/ 346478 h 917796"/>
                <a:gd name="connsiteX178" fmla="*/ 384650 w 1105335"/>
                <a:gd name="connsiteY178" fmla="*/ 339867 h 917796"/>
                <a:gd name="connsiteX179" fmla="*/ 396460 w 1105335"/>
                <a:gd name="connsiteY179" fmla="*/ 322690 h 917796"/>
                <a:gd name="connsiteX180" fmla="*/ 440317 w 1105335"/>
                <a:gd name="connsiteY180" fmla="*/ 272389 h 917796"/>
                <a:gd name="connsiteX181" fmla="*/ 444286 w 1105335"/>
                <a:gd name="connsiteY181" fmla="*/ 265280 h 917796"/>
                <a:gd name="connsiteX182" fmla="*/ 445033 w 1105335"/>
                <a:gd name="connsiteY182" fmla="*/ 259582 h 917796"/>
                <a:gd name="connsiteX183" fmla="*/ 442626 w 1105335"/>
                <a:gd name="connsiteY183" fmla="*/ 255267 h 917796"/>
                <a:gd name="connsiteX184" fmla="*/ 440898 w 1105335"/>
                <a:gd name="connsiteY184" fmla="*/ 254451 h 917796"/>
                <a:gd name="connsiteX185" fmla="*/ 441409 w 1105335"/>
                <a:gd name="connsiteY185" fmla="*/ 253123 h 917796"/>
                <a:gd name="connsiteX186" fmla="*/ 480315 w 1105335"/>
                <a:gd name="connsiteY186" fmla="*/ 192090 h 917796"/>
                <a:gd name="connsiteX187" fmla="*/ 503425 w 1105335"/>
                <a:gd name="connsiteY187" fmla="*/ 162590 h 917796"/>
                <a:gd name="connsiteX188" fmla="*/ 523838 w 1105335"/>
                <a:gd name="connsiteY188" fmla="*/ 144430 h 917796"/>
                <a:gd name="connsiteX189" fmla="*/ 540186 w 1105335"/>
                <a:gd name="connsiteY189" fmla="*/ 134182 h 917796"/>
                <a:gd name="connsiteX190" fmla="*/ 552426 w 1105335"/>
                <a:gd name="connsiteY190" fmla="*/ 132191 h 917796"/>
                <a:gd name="connsiteX191" fmla="*/ 559036 w 1105335"/>
                <a:gd name="connsiteY191" fmla="*/ 129729 h 917796"/>
                <a:gd name="connsiteX192" fmla="*/ 564915 w 1105335"/>
                <a:gd name="connsiteY192" fmla="*/ 128304 h 917796"/>
                <a:gd name="connsiteX193" fmla="*/ 594567 w 1105335"/>
                <a:gd name="connsiteY193" fmla="*/ 121099 h 917796"/>
                <a:gd name="connsiteX194" fmla="*/ 647495 w 1105335"/>
                <a:gd name="connsiteY194" fmla="*/ 108070 h 917796"/>
                <a:gd name="connsiteX195" fmla="*/ 700424 w 1105335"/>
                <a:gd name="connsiteY195" fmla="*/ 94766 h 917796"/>
                <a:gd name="connsiteX196" fmla="*/ 731667 w 1105335"/>
                <a:gd name="connsiteY196" fmla="*/ 86855 h 917796"/>
                <a:gd name="connsiteX197" fmla="*/ 735622 w 1105335"/>
                <a:gd name="connsiteY197" fmla="*/ 98500 h 917796"/>
                <a:gd name="connsiteX198" fmla="*/ 736536 w 1105335"/>
                <a:gd name="connsiteY198" fmla="*/ 113201 h 917796"/>
                <a:gd name="connsiteX199" fmla="*/ 742621 w 1105335"/>
                <a:gd name="connsiteY199" fmla="*/ 127903 h 917796"/>
                <a:gd name="connsiteX200" fmla="*/ 747765 w 1105335"/>
                <a:gd name="connsiteY200" fmla="*/ 160515 h 917796"/>
                <a:gd name="connsiteX201" fmla="*/ 762039 w 1105335"/>
                <a:gd name="connsiteY201" fmla="*/ 183155 h 917796"/>
                <a:gd name="connsiteX202" fmla="*/ 764348 w 1105335"/>
                <a:gd name="connsiteY202" fmla="*/ 200084 h 917796"/>
                <a:gd name="connsiteX203" fmla="*/ 769327 w 1105335"/>
                <a:gd name="connsiteY203" fmla="*/ 217690 h 917796"/>
                <a:gd name="connsiteX204" fmla="*/ 768982 w 1105335"/>
                <a:gd name="connsiteY204" fmla="*/ 222392 h 917796"/>
                <a:gd name="connsiteX205" fmla="*/ 765275 w 1105335"/>
                <a:gd name="connsiteY205" fmla="*/ 234203 h 917796"/>
                <a:gd name="connsiteX206" fmla="*/ 764099 w 1105335"/>
                <a:gd name="connsiteY206" fmla="*/ 245198 h 917796"/>
                <a:gd name="connsiteX207" fmla="*/ 764514 w 1105335"/>
                <a:gd name="connsiteY207" fmla="*/ 255862 h 917796"/>
                <a:gd name="connsiteX208" fmla="*/ 766340 w 1105335"/>
                <a:gd name="connsiteY208" fmla="*/ 262390 h 917796"/>
                <a:gd name="connsiteX209" fmla="*/ 779133 w 1105335"/>
                <a:gd name="connsiteY209" fmla="*/ 290050 h 917796"/>
                <a:gd name="connsiteX210" fmla="*/ 783462 w 1105335"/>
                <a:gd name="connsiteY210" fmla="*/ 302608 h 917796"/>
                <a:gd name="connsiteX211" fmla="*/ 785259 w 1105335"/>
                <a:gd name="connsiteY211" fmla="*/ 310132 h 917796"/>
                <a:gd name="connsiteX212" fmla="*/ 786477 w 1105335"/>
                <a:gd name="connsiteY212" fmla="*/ 335303 h 917796"/>
                <a:gd name="connsiteX213" fmla="*/ 787915 w 1105335"/>
                <a:gd name="connsiteY213" fmla="*/ 342260 h 917796"/>
                <a:gd name="connsiteX214" fmla="*/ 789796 w 1105335"/>
                <a:gd name="connsiteY214" fmla="*/ 343795 h 917796"/>
                <a:gd name="connsiteX215" fmla="*/ 791539 w 1105335"/>
                <a:gd name="connsiteY215" fmla="*/ 343394 h 917796"/>
                <a:gd name="connsiteX216" fmla="*/ 795079 w 1105335"/>
                <a:gd name="connsiteY216" fmla="*/ 334570 h 917796"/>
                <a:gd name="connsiteX217" fmla="*/ 797223 w 1105335"/>
                <a:gd name="connsiteY217" fmla="*/ 332827 h 917796"/>
                <a:gd name="connsiteX218" fmla="*/ 800874 w 1105335"/>
                <a:gd name="connsiteY218" fmla="*/ 333892 h 917796"/>
                <a:gd name="connsiteX219" fmla="*/ 811455 w 1105335"/>
                <a:gd name="connsiteY219" fmla="*/ 343242 h 917796"/>
                <a:gd name="connsiteX220" fmla="*/ 816240 w 1105335"/>
                <a:gd name="connsiteY220" fmla="*/ 363572 h 917796"/>
                <a:gd name="connsiteX221" fmla="*/ 819711 w 1105335"/>
                <a:gd name="connsiteY221" fmla="*/ 378343 h 917796"/>
                <a:gd name="connsiteX222" fmla="*/ 823584 w 1105335"/>
                <a:gd name="connsiteY222" fmla="*/ 394787 h 917796"/>
                <a:gd name="connsiteX223" fmla="*/ 829365 w 1105335"/>
                <a:gd name="connsiteY223" fmla="*/ 419475 h 917796"/>
                <a:gd name="connsiteX224" fmla="*/ 833569 w 1105335"/>
                <a:gd name="connsiteY224" fmla="*/ 437551 h 917796"/>
                <a:gd name="connsiteX225" fmla="*/ 837456 w 1105335"/>
                <a:gd name="connsiteY225" fmla="*/ 453981 h 917796"/>
                <a:gd name="connsiteX226" fmla="*/ 840457 w 1105335"/>
                <a:gd name="connsiteY226" fmla="*/ 466622 h 917796"/>
                <a:gd name="connsiteX227" fmla="*/ 841010 w 1105335"/>
                <a:gd name="connsiteY227" fmla="*/ 476276 h 917796"/>
                <a:gd name="connsiteX228" fmla="*/ 846805 w 1105335"/>
                <a:gd name="connsiteY228" fmla="*/ 486635 h 917796"/>
                <a:gd name="connsiteX229" fmla="*/ 408742 w 1105335"/>
                <a:gd name="connsiteY229" fmla="*/ 302470 h 917796"/>
                <a:gd name="connsiteX230" fmla="*/ 405022 w 1105335"/>
                <a:gd name="connsiteY230" fmla="*/ 304863 h 917796"/>
                <a:gd name="connsiteX231" fmla="*/ 403514 w 1105335"/>
                <a:gd name="connsiteY231" fmla="*/ 302968 h 917796"/>
                <a:gd name="connsiteX232" fmla="*/ 403804 w 1105335"/>
                <a:gd name="connsiteY232" fmla="*/ 300810 h 917796"/>
                <a:gd name="connsiteX233" fmla="*/ 406599 w 1105335"/>
                <a:gd name="connsiteY233" fmla="*/ 297602 h 917796"/>
                <a:gd name="connsiteX234" fmla="*/ 412199 w 1105335"/>
                <a:gd name="connsiteY234" fmla="*/ 296357 h 917796"/>
                <a:gd name="connsiteX235" fmla="*/ 411965 w 1105335"/>
                <a:gd name="connsiteY235" fmla="*/ 298501 h 917796"/>
                <a:gd name="connsiteX236" fmla="*/ 408742 w 1105335"/>
                <a:gd name="connsiteY236" fmla="*/ 302470 h 917796"/>
                <a:gd name="connsiteX237" fmla="*/ 400734 w 1105335"/>
                <a:gd name="connsiteY237" fmla="*/ 358455 h 917796"/>
                <a:gd name="connsiteX238" fmla="*/ 398923 w 1105335"/>
                <a:gd name="connsiteY238" fmla="*/ 359437 h 917796"/>
                <a:gd name="connsiteX239" fmla="*/ 398245 w 1105335"/>
                <a:gd name="connsiteY239" fmla="*/ 355565 h 917796"/>
                <a:gd name="connsiteX240" fmla="*/ 399655 w 1105335"/>
                <a:gd name="connsiteY240" fmla="*/ 352577 h 917796"/>
                <a:gd name="connsiteX241" fmla="*/ 403210 w 1105335"/>
                <a:gd name="connsiteY241" fmla="*/ 350696 h 917796"/>
                <a:gd name="connsiteX242" fmla="*/ 403514 w 1105335"/>
                <a:gd name="connsiteY242" fmla="*/ 352674 h 917796"/>
                <a:gd name="connsiteX243" fmla="*/ 400734 w 1105335"/>
                <a:gd name="connsiteY243" fmla="*/ 358455 h 917796"/>
                <a:gd name="connsiteX244" fmla="*/ 86039 w 1105335"/>
                <a:gd name="connsiteY244" fmla="*/ 605078 h 917796"/>
                <a:gd name="connsiteX245" fmla="*/ 83134 w 1105335"/>
                <a:gd name="connsiteY245" fmla="*/ 612007 h 917796"/>
                <a:gd name="connsiteX246" fmla="*/ 79081 w 1105335"/>
                <a:gd name="connsiteY246" fmla="*/ 612187 h 917796"/>
                <a:gd name="connsiteX247" fmla="*/ 75804 w 1105335"/>
                <a:gd name="connsiteY247" fmla="*/ 610693 h 917796"/>
                <a:gd name="connsiteX248" fmla="*/ 74061 w 1105335"/>
                <a:gd name="connsiteY248" fmla="*/ 606959 h 917796"/>
                <a:gd name="connsiteX249" fmla="*/ 73827 w 1105335"/>
                <a:gd name="connsiteY249" fmla="*/ 601952 h 917796"/>
                <a:gd name="connsiteX250" fmla="*/ 76869 w 1105335"/>
                <a:gd name="connsiteY250" fmla="*/ 599145 h 917796"/>
                <a:gd name="connsiteX251" fmla="*/ 86689 w 1105335"/>
                <a:gd name="connsiteY251" fmla="*/ 599228 h 917796"/>
                <a:gd name="connsiteX252" fmla="*/ 87352 w 1105335"/>
                <a:gd name="connsiteY252" fmla="*/ 601136 h 917796"/>
                <a:gd name="connsiteX253" fmla="*/ 86039 w 1105335"/>
                <a:gd name="connsiteY253" fmla="*/ 605078 h 917796"/>
                <a:gd name="connsiteX254" fmla="*/ 1027457 w 1105335"/>
                <a:gd name="connsiteY254" fmla="*/ 775233 h 917796"/>
                <a:gd name="connsiteX255" fmla="*/ 1020915 w 1105335"/>
                <a:gd name="connsiteY255" fmla="*/ 789257 h 917796"/>
                <a:gd name="connsiteX256" fmla="*/ 1029918 w 1105335"/>
                <a:gd name="connsiteY256" fmla="*/ 788109 h 917796"/>
                <a:gd name="connsiteX257" fmla="*/ 1036433 w 1105335"/>
                <a:gd name="connsiteY257" fmla="*/ 782743 h 917796"/>
                <a:gd name="connsiteX258" fmla="*/ 1041647 w 1105335"/>
                <a:gd name="connsiteY258" fmla="*/ 774057 h 917796"/>
                <a:gd name="connsiteX259" fmla="*/ 1055491 w 1105335"/>
                <a:gd name="connsiteY259" fmla="*/ 760517 h 917796"/>
                <a:gd name="connsiteX260" fmla="*/ 1068395 w 1105335"/>
                <a:gd name="connsiteY260" fmla="*/ 752759 h 917796"/>
                <a:gd name="connsiteX261" fmla="*/ 1072544 w 1105335"/>
                <a:gd name="connsiteY261" fmla="*/ 750767 h 917796"/>
                <a:gd name="connsiteX262" fmla="*/ 1080883 w 1105335"/>
                <a:gd name="connsiteY262" fmla="*/ 755469 h 917796"/>
                <a:gd name="connsiteX263" fmla="*/ 1092598 w 1105335"/>
                <a:gd name="connsiteY263" fmla="*/ 746701 h 917796"/>
                <a:gd name="connsiteX264" fmla="*/ 1105336 w 1105335"/>
                <a:gd name="connsiteY264" fmla="*/ 740118 h 917796"/>
                <a:gd name="connsiteX265" fmla="*/ 1054703 w 1105335"/>
                <a:gd name="connsiteY265" fmla="*/ 785357 h 917796"/>
                <a:gd name="connsiteX266" fmla="*/ 1043556 w 1105335"/>
                <a:gd name="connsiteY266" fmla="*/ 791912 h 917796"/>
                <a:gd name="connsiteX267" fmla="*/ 1028688 w 1105335"/>
                <a:gd name="connsiteY267" fmla="*/ 805286 h 917796"/>
                <a:gd name="connsiteX268" fmla="*/ 1014055 w 1105335"/>
                <a:gd name="connsiteY268" fmla="*/ 815784 h 917796"/>
                <a:gd name="connsiteX269" fmla="*/ 1002922 w 1105335"/>
                <a:gd name="connsiteY269" fmla="*/ 821150 h 917796"/>
                <a:gd name="connsiteX270" fmla="*/ 950201 w 1105335"/>
                <a:gd name="connsiteY270" fmla="*/ 858243 h 917796"/>
                <a:gd name="connsiteX271" fmla="*/ 945678 w 1105335"/>
                <a:gd name="connsiteY271" fmla="*/ 859888 h 917796"/>
                <a:gd name="connsiteX272" fmla="*/ 940146 w 1105335"/>
                <a:gd name="connsiteY272" fmla="*/ 859059 h 917796"/>
                <a:gd name="connsiteX273" fmla="*/ 894810 w 1105335"/>
                <a:gd name="connsiteY273" fmla="*/ 882584 h 917796"/>
                <a:gd name="connsiteX274" fmla="*/ 875310 w 1105335"/>
                <a:gd name="connsiteY274" fmla="*/ 888877 h 917796"/>
                <a:gd name="connsiteX275" fmla="*/ 858201 w 1105335"/>
                <a:gd name="connsiteY275" fmla="*/ 897300 h 917796"/>
                <a:gd name="connsiteX276" fmla="*/ 869279 w 1105335"/>
                <a:gd name="connsiteY276" fmla="*/ 884825 h 917796"/>
                <a:gd name="connsiteX277" fmla="*/ 868726 w 1105335"/>
                <a:gd name="connsiteY277" fmla="*/ 881367 h 917796"/>
                <a:gd name="connsiteX278" fmla="*/ 864812 w 1105335"/>
                <a:gd name="connsiteY278" fmla="*/ 879445 h 917796"/>
                <a:gd name="connsiteX279" fmla="*/ 857883 w 1105335"/>
                <a:gd name="connsiteY279" fmla="*/ 882031 h 917796"/>
                <a:gd name="connsiteX280" fmla="*/ 852918 w 1105335"/>
                <a:gd name="connsiteY280" fmla="*/ 893247 h 917796"/>
                <a:gd name="connsiteX281" fmla="*/ 842019 w 1105335"/>
                <a:gd name="connsiteY281" fmla="*/ 899291 h 917796"/>
                <a:gd name="connsiteX282" fmla="*/ 837151 w 1105335"/>
                <a:gd name="connsiteY282" fmla="*/ 889624 h 917796"/>
                <a:gd name="connsiteX283" fmla="*/ 839129 w 1105335"/>
                <a:gd name="connsiteY283" fmla="*/ 880703 h 917796"/>
                <a:gd name="connsiteX284" fmla="*/ 842504 w 1105335"/>
                <a:gd name="connsiteY284" fmla="*/ 871852 h 917796"/>
                <a:gd name="connsiteX285" fmla="*/ 851092 w 1105335"/>
                <a:gd name="connsiteY285" fmla="*/ 857150 h 917796"/>
                <a:gd name="connsiteX286" fmla="*/ 865794 w 1105335"/>
                <a:gd name="connsiteY286" fmla="*/ 845588 h 917796"/>
                <a:gd name="connsiteX287" fmla="*/ 872571 w 1105335"/>
                <a:gd name="connsiteY287" fmla="*/ 836999 h 917796"/>
                <a:gd name="connsiteX288" fmla="*/ 879818 w 1105335"/>
                <a:gd name="connsiteY288" fmla="*/ 841217 h 917796"/>
                <a:gd name="connsiteX289" fmla="*/ 879154 w 1105335"/>
                <a:gd name="connsiteY289" fmla="*/ 833210 h 917796"/>
                <a:gd name="connsiteX290" fmla="*/ 882474 w 1105335"/>
                <a:gd name="connsiteY290" fmla="*/ 827678 h 917796"/>
                <a:gd name="connsiteX291" fmla="*/ 886788 w 1105335"/>
                <a:gd name="connsiteY291" fmla="*/ 824026 h 917796"/>
                <a:gd name="connsiteX292" fmla="*/ 898406 w 1105335"/>
                <a:gd name="connsiteY292" fmla="*/ 821053 h 917796"/>
                <a:gd name="connsiteX293" fmla="*/ 904366 w 1105335"/>
                <a:gd name="connsiteY293" fmla="*/ 818245 h 917796"/>
                <a:gd name="connsiteX294" fmla="*/ 908226 w 1105335"/>
                <a:gd name="connsiteY294" fmla="*/ 814539 h 917796"/>
                <a:gd name="connsiteX295" fmla="*/ 912776 w 1105335"/>
                <a:gd name="connsiteY295" fmla="*/ 812865 h 917796"/>
                <a:gd name="connsiteX296" fmla="*/ 926385 w 1105335"/>
                <a:gd name="connsiteY296" fmla="*/ 813142 h 917796"/>
                <a:gd name="connsiteX297" fmla="*/ 938638 w 1105335"/>
                <a:gd name="connsiteY297" fmla="*/ 808910 h 917796"/>
                <a:gd name="connsiteX298" fmla="*/ 947476 w 1105335"/>
                <a:gd name="connsiteY298" fmla="*/ 801580 h 917796"/>
                <a:gd name="connsiteX299" fmla="*/ 957462 w 1105335"/>
                <a:gd name="connsiteY299" fmla="*/ 797265 h 917796"/>
                <a:gd name="connsiteX300" fmla="*/ 984818 w 1105335"/>
                <a:gd name="connsiteY300" fmla="*/ 789008 h 917796"/>
                <a:gd name="connsiteX301" fmla="*/ 1011345 w 1105335"/>
                <a:gd name="connsiteY301" fmla="*/ 778345 h 917796"/>
                <a:gd name="connsiteX302" fmla="*/ 1020667 w 1105335"/>
                <a:gd name="connsiteY302" fmla="*/ 769175 h 917796"/>
                <a:gd name="connsiteX303" fmla="*/ 1038991 w 1105335"/>
                <a:gd name="connsiteY303" fmla="*/ 745553 h 917796"/>
                <a:gd name="connsiteX304" fmla="*/ 1050872 w 1105335"/>
                <a:gd name="connsiteY304" fmla="*/ 737130 h 917796"/>
                <a:gd name="connsiteX305" fmla="*/ 1035686 w 1105335"/>
                <a:gd name="connsiteY305" fmla="*/ 762910 h 917796"/>
                <a:gd name="connsiteX306" fmla="*/ 1027457 w 1105335"/>
                <a:gd name="connsiteY306" fmla="*/ 775233 h 917796"/>
                <a:gd name="connsiteX307" fmla="*/ 821191 w 1105335"/>
                <a:gd name="connsiteY307" fmla="*/ 915459 h 917796"/>
                <a:gd name="connsiteX308" fmla="*/ 814912 w 1105335"/>
                <a:gd name="connsiteY308" fmla="*/ 917796 h 917796"/>
                <a:gd name="connsiteX309" fmla="*/ 817235 w 1105335"/>
                <a:gd name="connsiteY309" fmla="*/ 899098 h 917796"/>
                <a:gd name="connsiteX310" fmla="*/ 827249 w 1105335"/>
                <a:gd name="connsiteY310" fmla="*/ 888379 h 917796"/>
                <a:gd name="connsiteX311" fmla="*/ 831965 w 1105335"/>
                <a:gd name="connsiteY311" fmla="*/ 888946 h 917796"/>
                <a:gd name="connsiteX312" fmla="*/ 833597 w 1105335"/>
                <a:gd name="connsiteY312" fmla="*/ 894907 h 917796"/>
                <a:gd name="connsiteX313" fmla="*/ 833182 w 1105335"/>
                <a:gd name="connsiteY313" fmla="*/ 900536 h 917796"/>
                <a:gd name="connsiteX314" fmla="*/ 827138 w 1105335"/>
                <a:gd name="connsiteY314" fmla="*/ 910438 h 917796"/>
                <a:gd name="connsiteX315" fmla="*/ 821191 w 1105335"/>
                <a:gd name="connsiteY315" fmla="*/ 915459 h 91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l="l" t="t" r="r" b="b"/>
              <a:pathLst>
                <a:path w="1105335" h="917796">
                  <a:moveTo>
                    <a:pt x="134445" y="83"/>
                  </a:moveTo>
                  <a:lnTo>
                    <a:pt x="134251" y="0"/>
                  </a:lnTo>
                  <a:lnTo>
                    <a:pt x="134445" y="83"/>
                  </a:lnTo>
                  <a:lnTo>
                    <a:pt x="134445" y="83"/>
                  </a:lnTo>
                  <a:close/>
                  <a:moveTo>
                    <a:pt x="846805" y="486635"/>
                  </a:moveTo>
                  <a:lnTo>
                    <a:pt x="846473" y="502664"/>
                  </a:lnTo>
                  <a:lnTo>
                    <a:pt x="846141" y="518694"/>
                  </a:lnTo>
                  <a:lnTo>
                    <a:pt x="845851" y="534695"/>
                  </a:lnTo>
                  <a:lnTo>
                    <a:pt x="845436" y="550725"/>
                  </a:lnTo>
                  <a:lnTo>
                    <a:pt x="845007" y="566754"/>
                  </a:lnTo>
                  <a:lnTo>
                    <a:pt x="844606" y="582784"/>
                  </a:lnTo>
                  <a:lnTo>
                    <a:pt x="844191" y="598771"/>
                  </a:lnTo>
                  <a:lnTo>
                    <a:pt x="843776" y="614801"/>
                  </a:lnTo>
                  <a:lnTo>
                    <a:pt x="848395" y="618286"/>
                  </a:lnTo>
                  <a:lnTo>
                    <a:pt x="851618" y="635450"/>
                  </a:lnTo>
                  <a:lnTo>
                    <a:pt x="854840" y="652627"/>
                  </a:lnTo>
                  <a:lnTo>
                    <a:pt x="858063" y="669804"/>
                  </a:lnTo>
                  <a:lnTo>
                    <a:pt x="861272" y="686981"/>
                  </a:lnTo>
                  <a:lnTo>
                    <a:pt x="864480" y="704145"/>
                  </a:lnTo>
                  <a:lnTo>
                    <a:pt x="867689" y="721350"/>
                  </a:lnTo>
                  <a:lnTo>
                    <a:pt x="870912" y="738513"/>
                  </a:lnTo>
                  <a:lnTo>
                    <a:pt x="874134" y="755691"/>
                  </a:lnTo>
                  <a:lnTo>
                    <a:pt x="879915" y="761569"/>
                  </a:lnTo>
                  <a:lnTo>
                    <a:pt x="885709" y="767419"/>
                  </a:lnTo>
                  <a:lnTo>
                    <a:pt x="881478" y="771872"/>
                  </a:lnTo>
                  <a:lnTo>
                    <a:pt x="874853" y="778815"/>
                  </a:lnTo>
                  <a:lnTo>
                    <a:pt x="867855" y="786242"/>
                  </a:lnTo>
                  <a:lnTo>
                    <a:pt x="858672" y="795923"/>
                  </a:lnTo>
                  <a:lnTo>
                    <a:pt x="866458" y="803433"/>
                  </a:lnTo>
                  <a:lnTo>
                    <a:pt x="876209" y="812934"/>
                  </a:lnTo>
                  <a:lnTo>
                    <a:pt x="871838" y="818964"/>
                  </a:lnTo>
                  <a:lnTo>
                    <a:pt x="861174" y="838216"/>
                  </a:lnTo>
                  <a:lnTo>
                    <a:pt x="853471" y="849046"/>
                  </a:lnTo>
                  <a:lnTo>
                    <a:pt x="846127" y="853762"/>
                  </a:lnTo>
                  <a:lnTo>
                    <a:pt x="842918" y="861922"/>
                  </a:lnTo>
                  <a:lnTo>
                    <a:pt x="838645" y="867786"/>
                  </a:lnTo>
                  <a:lnTo>
                    <a:pt x="840028" y="850926"/>
                  </a:lnTo>
                  <a:lnTo>
                    <a:pt x="842435" y="836405"/>
                  </a:lnTo>
                  <a:lnTo>
                    <a:pt x="840789" y="809795"/>
                  </a:lnTo>
                  <a:lnTo>
                    <a:pt x="834247" y="789547"/>
                  </a:lnTo>
                  <a:lnTo>
                    <a:pt x="826336" y="782549"/>
                  </a:lnTo>
                  <a:lnTo>
                    <a:pt x="818895" y="778414"/>
                  </a:lnTo>
                  <a:lnTo>
                    <a:pt x="830942" y="797002"/>
                  </a:lnTo>
                  <a:lnTo>
                    <a:pt x="838230" y="821620"/>
                  </a:lnTo>
                  <a:lnTo>
                    <a:pt x="838313" y="822353"/>
                  </a:lnTo>
                  <a:lnTo>
                    <a:pt x="823362" y="817471"/>
                  </a:lnTo>
                  <a:lnTo>
                    <a:pt x="808011" y="812589"/>
                  </a:lnTo>
                  <a:lnTo>
                    <a:pt x="792646" y="807707"/>
                  </a:lnTo>
                  <a:lnTo>
                    <a:pt x="777280" y="802824"/>
                  </a:lnTo>
                  <a:lnTo>
                    <a:pt x="761928" y="797873"/>
                  </a:lnTo>
                  <a:lnTo>
                    <a:pt x="746660" y="792936"/>
                  </a:lnTo>
                  <a:lnTo>
                    <a:pt x="731376" y="787984"/>
                  </a:lnTo>
                  <a:lnTo>
                    <a:pt x="716108" y="783033"/>
                  </a:lnTo>
                  <a:lnTo>
                    <a:pt x="711655" y="777003"/>
                  </a:lnTo>
                  <a:lnTo>
                    <a:pt x="705542" y="772951"/>
                  </a:lnTo>
                  <a:lnTo>
                    <a:pt x="679375" y="769659"/>
                  </a:lnTo>
                  <a:lnTo>
                    <a:pt x="671768" y="765109"/>
                  </a:lnTo>
                  <a:lnTo>
                    <a:pt x="664313" y="758346"/>
                  </a:lnTo>
                  <a:lnTo>
                    <a:pt x="658104" y="749342"/>
                  </a:lnTo>
                  <a:lnTo>
                    <a:pt x="653678" y="739357"/>
                  </a:lnTo>
                  <a:lnTo>
                    <a:pt x="651617" y="731003"/>
                  </a:lnTo>
                  <a:lnTo>
                    <a:pt x="651188" y="721350"/>
                  </a:lnTo>
                  <a:lnTo>
                    <a:pt x="644260" y="716454"/>
                  </a:lnTo>
                  <a:lnTo>
                    <a:pt x="642766" y="710673"/>
                  </a:lnTo>
                  <a:lnTo>
                    <a:pt x="638312" y="707630"/>
                  </a:lnTo>
                  <a:lnTo>
                    <a:pt x="621052" y="704311"/>
                  </a:lnTo>
                  <a:lnTo>
                    <a:pt x="614123" y="695639"/>
                  </a:lnTo>
                  <a:lnTo>
                    <a:pt x="601675" y="688793"/>
                  </a:lnTo>
                  <a:lnTo>
                    <a:pt x="583226" y="692998"/>
                  </a:lnTo>
                  <a:lnTo>
                    <a:pt x="564818" y="697230"/>
                  </a:lnTo>
                  <a:lnTo>
                    <a:pt x="546423" y="701351"/>
                  </a:lnTo>
                  <a:lnTo>
                    <a:pt x="527974" y="705486"/>
                  </a:lnTo>
                  <a:lnTo>
                    <a:pt x="509566" y="709622"/>
                  </a:lnTo>
                  <a:lnTo>
                    <a:pt x="491060" y="713743"/>
                  </a:lnTo>
                  <a:lnTo>
                    <a:pt x="472570" y="717795"/>
                  </a:lnTo>
                  <a:lnTo>
                    <a:pt x="454078" y="721848"/>
                  </a:lnTo>
                  <a:lnTo>
                    <a:pt x="435559" y="725817"/>
                  </a:lnTo>
                  <a:lnTo>
                    <a:pt x="417068" y="729772"/>
                  </a:lnTo>
                  <a:lnTo>
                    <a:pt x="398577" y="733742"/>
                  </a:lnTo>
                  <a:lnTo>
                    <a:pt x="380044" y="737697"/>
                  </a:lnTo>
                  <a:lnTo>
                    <a:pt x="361539" y="741570"/>
                  </a:lnTo>
                  <a:lnTo>
                    <a:pt x="343062" y="745456"/>
                  </a:lnTo>
                  <a:lnTo>
                    <a:pt x="324570" y="749246"/>
                  </a:lnTo>
                  <a:lnTo>
                    <a:pt x="306052" y="753049"/>
                  </a:lnTo>
                  <a:lnTo>
                    <a:pt x="287546" y="756825"/>
                  </a:lnTo>
                  <a:lnTo>
                    <a:pt x="269042" y="760545"/>
                  </a:lnTo>
                  <a:lnTo>
                    <a:pt x="250468" y="764293"/>
                  </a:lnTo>
                  <a:lnTo>
                    <a:pt x="231949" y="768000"/>
                  </a:lnTo>
                  <a:lnTo>
                    <a:pt x="213361" y="771637"/>
                  </a:lnTo>
                  <a:lnTo>
                    <a:pt x="194787" y="775288"/>
                  </a:lnTo>
                  <a:lnTo>
                    <a:pt x="176199" y="778912"/>
                  </a:lnTo>
                  <a:lnTo>
                    <a:pt x="157596" y="782452"/>
                  </a:lnTo>
                  <a:lnTo>
                    <a:pt x="139008" y="786007"/>
                  </a:lnTo>
                  <a:lnTo>
                    <a:pt x="120421" y="789561"/>
                  </a:lnTo>
                  <a:lnTo>
                    <a:pt x="101846" y="793033"/>
                  </a:lnTo>
                  <a:lnTo>
                    <a:pt x="83258" y="796504"/>
                  </a:lnTo>
                  <a:lnTo>
                    <a:pt x="64685" y="799989"/>
                  </a:lnTo>
                  <a:lnTo>
                    <a:pt x="46069" y="803378"/>
                  </a:lnTo>
                  <a:lnTo>
                    <a:pt x="27481" y="806738"/>
                  </a:lnTo>
                  <a:lnTo>
                    <a:pt x="8907" y="810141"/>
                  </a:lnTo>
                  <a:lnTo>
                    <a:pt x="4550" y="785772"/>
                  </a:lnTo>
                  <a:lnTo>
                    <a:pt x="165" y="761389"/>
                  </a:lnTo>
                  <a:lnTo>
                    <a:pt x="0" y="760393"/>
                  </a:lnTo>
                  <a:lnTo>
                    <a:pt x="7108" y="754557"/>
                  </a:lnTo>
                  <a:lnTo>
                    <a:pt x="29818" y="733424"/>
                  </a:lnTo>
                  <a:lnTo>
                    <a:pt x="40481" y="719123"/>
                  </a:lnTo>
                  <a:lnTo>
                    <a:pt x="52209" y="706731"/>
                  </a:lnTo>
                  <a:lnTo>
                    <a:pt x="64947" y="696178"/>
                  </a:lnTo>
                  <a:lnTo>
                    <a:pt x="74297" y="683953"/>
                  </a:lnTo>
                  <a:lnTo>
                    <a:pt x="80299" y="669984"/>
                  </a:lnTo>
                  <a:lnTo>
                    <a:pt x="87753" y="659072"/>
                  </a:lnTo>
                  <a:lnTo>
                    <a:pt x="96674" y="651147"/>
                  </a:lnTo>
                  <a:lnTo>
                    <a:pt x="100810" y="643803"/>
                  </a:lnTo>
                  <a:lnTo>
                    <a:pt x="100297" y="637040"/>
                  </a:lnTo>
                  <a:lnTo>
                    <a:pt x="96757" y="628341"/>
                  </a:lnTo>
                  <a:lnTo>
                    <a:pt x="90132" y="617885"/>
                  </a:lnTo>
                  <a:lnTo>
                    <a:pt x="87837" y="609020"/>
                  </a:lnTo>
                  <a:lnTo>
                    <a:pt x="89800" y="601925"/>
                  </a:lnTo>
                  <a:lnTo>
                    <a:pt x="89731" y="597374"/>
                  </a:lnTo>
                  <a:lnTo>
                    <a:pt x="87504" y="595466"/>
                  </a:lnTo>
                  <a:lnTo>
                    <a:pt x="65362" y="592990"/>
                  </a:lnTo>
                  <a:lnTo>
                    <a:pt x="60411" y="561678"/>
                  </a:lnTo>
                  <a:lnTo>
                    <a:pt x="59996" y="560849"/>
                  </a:lnTo>
                  <a:lnTo>
                    <a:pt x="60992" y="560282"/>
                  </a:lnTo>
                  <a:lnTo>
                    <a:pt x="106425" y="537323"/>
                  </a:lnTo>
                  <a:lnTo>
                    <a:pt x="136063" y="526660"/>
                  </a:lnTo>
                  <a:lnTo>
                    <a:pt x="173059" y="518071"/>
                  </a:lnTo>
                  <a:lnTo>
                    <a:pt x="218851" y="515928"/>
                  </a:lnTo>
                  <a:lnTo>
                    <a:pt x="237343" y="518583"/>
                  </a:lnTo>
                  <a:lnTo>
                    <a:pt x="249887" y="524267"/>
                  </a:lnTo>
                  <a:lnTo>
                    <a:pt x="262929" y="523783"/>
                  </a:lnTo>
                  <a:lnTo>
                    <a:pt x="276469" y="517172"/>
                  </a:lnTo>
                  <a:lnTo>
                    <a:pt x="295969" y="511806"/>
                  </a:lnTo>
                  <a:lnTo>
                    <a:pt x="321514" y="507754"/>
                  </a:lnTo>
                  <a:lnTo>
                    <a:pt x="335372" y="506758"/>
                  </a:lnTo>
                  <a:lnTo>
                    <a:pt x="337585" y="508805"/>
                  </a:lnTo>
                  <a:lnTo>
                    <a:pt x="339162" y="507754"/>
                  </a:lnTo>
                  <a:lnTo>
                    <a:pt x="340061" y="503439"/>
                  </a:lnTo>
                  <a:lnTo>
                    <a:pt x="345952" y="497658"/>
                  </a:lnTo>
                  <a:lnTo>
                    <a:pt x="363434" y="487077"/>
                  </a:lnTo>
                  <a:lnTo>
                    <a:pt x="366269" y="487907"/>
                  </a:lnTo>
                  <a:lnTo>
                    <a:pt x="369408" y="483786"/>
                  </a:lnTo>
                  <a:lnTo>
                    <a:pt x="372866" y="474685"/>
                  </a:lnTo>
                  <a:lnTo>
                    <a:pt x="380653" y="463787"/>
                  </a:lnTo>
                  <a:lnTo>
                    <a:pt x="392519" y="451160"/>
                  </a:lnTo>
                  <a:lnTo>
                    <a:pt x="404095" y="443401"/>
                  </a:lnTo>
                  <a:lnTo>
                    <a:pt x="415340" y="440497"/>
                  </a:lnTo>
                  <a:lnTo>
                    <a:pt x="422337" y="436458"/>
                  </a:lnTo>
                  <a:lnTo>
                    <a:pt x="425269" y="431244"/>
                  </a:lnTo>
                  <a:lnTo>
                    <a:pt x="425560" y="427123"/>
                  </a:lnTo>
                  <a:lnTo>
                    <a:pt x="423319" y="424136"/>
                  </a:lnTo>
                  <a:lnTo>
                    <a:pt x="423195" y="420346"/>
                  </a:lnTo>
                  <a:lnTo>
                    <a:pt x="423402" y="418341"/>
                  </a:lnTo>
                  <a:lnTo>
                    <a:pt x="422517" y="416957"/>
                  </a:lnTo>
                  <a:lnTo>
                    <a:pt x="420457" y="414122"/>
                  </a:lnTo>
                  <a:lnTo>
                    <a:pt x="415920" y="398605"/>
                  </a:lnTo>
                  <a:lnTo>
                    <a:pt x="412131" y="391759"/>
                  </a:lnTo>
                  <a:lnTo>
                    <a:pt x="407912" y="386973"/>
                  </a:lnTo>
                  <a:lnTo>
                    <a:pt x="403196" y="384345"/>
                  </a:lnTo>
                  <a:lnTo>
                    <a:pt x="402864" y="380542"/>
                  </a:lnTo>
                  <a:lnTo>
                    <a:pt x="408646" y="374512"/>
                  </a:lnTo>
                  <a:lnTo>
                    <a:pt x="409060" y="378869"/>
                  </a:lnTo>
                  <a:lnTo>
                    <a:pt x="411107" y="379768"/>
                  </a:lnTo>
                  <a:lnTo>
                    <a:pt x="413845" y="377140"/>
                  </a:lnTo>
                  <a:lnTo>
                    <a:pt x="418949" y="366076"/>
                  </a:lnTo>
                  <a:lnTo>
                    <a:pt x="418949" y="362341"/>
                  </a:lnTo>
                  <a:lnTo>
                    <a:pt x="423085" y="357542"/>
                  </a:lnTo>
                  <a:lnTo>
                    <a:pt x="425490" y="351097"/>
                  </a:lnTo>
                  <a:lnTo>
                    <a:pt x="421287" y="351180"/>
                  </a:lnTo>
                  <a:lnTo>
                    <a:pt x="412117" y="354984"/>
                  </a:lnTo>
                  <a:lnTo>
                    <a:pt x="409545" y="353739"/>
                  </a:lnTo>
                  <a:lnTo>
                    <a:pt x="412850" y="345067"/>
                  </a:lnTo>
                  <a:lnTo>
                    <a:pt x="410942" y="340946"/>
                  </a:lnTo>
                  <a:lnTo>
                    <a:pt x="408949" y="339466"/>
                  </a:lnTo>
                  <a:lnTo>
                    <a:pt x="405658" y="339466"/>
                  </a:lnTo>
                  <a:lnTo>
                    <a:pt x="396323" y="348539"/>
                  </a:lnTo>
                  <a:lnTo>
                    <a:pt x="393169" y="349880"/>
                  </a:lnTo>
                  <a:lnTo>
                    <a:pt x="391952" y="346478"/>
                  </a:lnTo>
                  <a:lnTo>
                    <a:pt x="384650" y="339867"/>
                  </a:lnTo>
                  <a:lnTo>
                    <a:pt x="396460" y="322690"/>
                  </a:lnTo>
                  <a:lnTo>
                    <a:pt x="440317" y="272389"/>
                  </a:lnTo>
                  <a:lnTo>
                    <a:pt x="444286" y="265280"/>
                  </a:lnTo>
                  <a:lnTo>
                    <a:pt x="445033" y="259582"/>
                  </a:lnTo>
                  <a:lnTo>
                    <a:pt x="442626" y="255267"/>
                  </a:lnTo>
                  <a:lnTo>
                    <a:pt x="440898" y="254451"/>
                  </a:lnTo>
                  <a:lnTo>
                    <a:pt x="441409" y="253123"/>
                  </a:lnTo>
                  <a:lnTo>
                    <a:pt x="480315" y="192090"/>
                  </a:lnTo>
                  <a:lnTo>
                    <a:pt x="503425" y="162590"/>
                  </a:lnTo>
                  <a:lnTo>
                    <a:pt x="523838" y="144430"/>
                  </a:lnTo>
                  <a:lnTo>
                    <a:pt x="540186" y="134182"/>
                  </a:lnTo>
                  <a:lnTo>
                    <a:pt x="552426" y="132191"/>
                  </a:lnTo>
                  <a:lnTo>
                    <a:pt x="559036" y="129729"/>
                  </a:lnTo>
                  <a:lnTo>
                    <a:pt x="564915" y="128304"/>
                  </a:lnTo>
                  <a:lnTo>
                    <a:pt x="594567" y="121099"/>
                  </a:lnTo>
                  <a:lnTo>
                    <a:pt x="647495" y="108070"/>
                  </a:lnTo>
                  <a:lnTo>
                    <a:pt x="700424" y="94766"/>
                  </a:lnTo>
                  <a:lnTo>
                    <a:pt x="731667" y="86855"/>
                  </a:lnTo>
                  <a:lnTo>
                    <a:pt x="735622" y="98500"/>
                  </a:lnTo>
                  <a:lnTo>
                    <a:pt x="736536" y="113201"/>
                  </a:lnTo>
                  <a:lnTo>
                    <a:pt x="742621" y="127903"/>
                  </a:lnTo>
                  <a:lnTo>
                    <a:pt x="747765" y="160515"/>
                  </a:lnTo>
                  <a:lnTo>
                    <a:pt x="762039" y="183155"/>
                  </a:lnTo>
                  <a:lnTo>
                    <a:pt x="764348" y="200084"/>
                  </a:lnTo>
                  <a:lnTo>
                    <a:pt x="769327" y="217690"/>
                  </a:lnTo>
                  <a:lnTo>
                    <a:pt x="768982" y="222392"/>
                  </a:lnTo>
                  <a:lnTo>
                    <a:pt x="765275" y="234203"/>
                  </a:lnTo>
                  <a:lnTo>
                    <a:pt x="764099" y="245198"/>
                  </a:lnTo>
                  <a:lnTo>
                    <a:pt x="764514" y="255862"/>
                  </a:lnTo>
                  <a:lnTo>
                    <a:pt x="766340" y="262390"/>
                  </a:lnTo>
                  <a:lnTo>
                    <a:pt x="779133" y="290050"/>
                  </a:lnTo>
                  <a:lnTo>
                    <a:pt x="783462" y="302608"/>
                  </a:lnTo>
                  <a:lnTo>
                    <a:pt x="785259" y="310132"/>
                  </a:lnTo>
                  <a:lnTo>
                    <a:pt x="786477" y="335303"/>
                  </a:lnTo>
                  <a:lnTo>
                    <a:pt x="787915" y="342260"/>
                  </a:lnTo>
                  <a:lnTo>
                    <a:pt x="789796" y="343795"/>
                  </a:lnTo>
                  <a:lnTo>
                    <a:pt x="791539" y="343394"/>
                  </a:lnTo>
                  <a:lnTo>
                    <a:pt x="795079" y="334570"/>
                  </a:lnTo>
                  <a:lnTo>
                    <a:pt x="797223" y="332827"/>
                  </a:lnTo>
                  <a:lnTo>
                    <a:pt x="800874" y="333892"/>
                  </a:lnTo>
                  <a:lnTo>
                    <a:pt x="811455" y="343242"/>
                  </a:lnTo>
                  <a:lnTo>
                    <a:pt x="816240" y="363572"/>
                  </a:lnTo>
                  <a:lnTo>
                    <a:pt x="819711" y="378343"/>
                  </a:lnTo>
                  <a:lnTo>
                    <a:pt x="823584" y="394787"/>
                  </a:lnTo>
                  <a:lnTo>
                    <a:pt x="829365" y="419475"/>
                  </a:lnTo>
                  <a:lnTo>
                    <a:pt x="833569" y="437551"/>
                  </a:lnTo>
                  <a:lnTo>
                    <a:pt x="837456" y="453981"/>
                  </a:lnTo>
                  <a:lnTo>
                    <a:pt x="840457" y="466622"/>
                  </a:lnTo>
                  <a:lnTo>
                    <a:pt x="841010" y="476276"/>
                  </a:lnTo>
                  <a:lnTo>
                    <a:pt x="846805" y="486635"/>
                  </a:lnTo>
                  <a:close/>
                  <a:moveTo>
                    <a:pt x="408742" y="302470"/>
                  </a:moveTo>
                  <a:lnTo>
                    <a:pt x="405022" y="304863"/>
                  </a:lnTo>
                  <a:lnTo>
                    <a:pt x="403514" y="302968"/>
                  </a:lnTo>
                  <a:lnTo>
                    <a:pt x="403804" y="300810"/>
                  </a:lnTo>
                  <a:lnTo>
                    <a:pt x="406599" y="297602"/>
                  </a:lnTo>
                  <a:lnTo>
                    <a:pt x="412199" y="296357"/>
                  </a:lnTo>
                  <a:lnTo>
                    <a:pt x="411965" y="298501"/>
                  </a:lnTo>
                  <a:lnTo>
                    <a:pt x="408742" y="302470"/>
                  </a:lnTo>
                  <a:close/>
                  <a:moveTo>
                    <a:pt x="400734" y="358455"/>
                  </a:moveTo>
                  <a:lnTo>
                    <a:pt x="398923" y="359437"/>
                  </a:lnTo>
                  <a:lnTo>
                    <a:pt x="398245" y="355565"/>
                  </a:lnTo>
                  <a:lnTo>
                    <a:pt x="399655" y="352577"/>
                  </a:lnTo>
                  <a:lnTo>
                    <a:pt x="403210" y="350696"/>
                  </a:lnTo>
                  <a:lnTo>
                    <a:pt x="403514" y="352674"/>
                  </a:lnTo>
                  <a:lnTo>
                    <a:pt x="400734" y="358455"/>
                  </a:lnTo>
                  <a:close/>
                  <a:moveTo>
                    <a:pt x="86039" y="605078"/>
                  </a:moveTo>
                  <a:lnTo>
                    <a:pt x="83134" y="612007"/>
                  </a:lnTo>
                  <a:lnTo>
                    <a:pt x="79081" y="612187"/>
                  </a:lnTo>
                  <a:lnTo>
                    <a:pt x="75804" y="610693"/>
                  </a:lnTo>
                  <a:lnTo>
                    <a:pt x="74061" y="606959"/>
                  </a:lnTo>
                  <a:lnTo>
                    <a:pt x="73827" y="601952"/>
                  </a:lnTo>
                  <a:lnTo>
                    <a:pt x="76869" y="599145"/>
                  </a:lnTo>
                  <a:lnTo>
                    <a:pt x="86689" y="599228"/>
                  </a:lnTo>
                  <a:lnTo>
                    <a:pt x="87352" y="601136"/>
                  </a:lnTo>
                  <a:lnTo>
                    <a:pt x="86039" y="605078"/>
                  </a:lnTo>
                  <a:close/>
                  <a:moveTo>
                    <a:pt x="1027457" y="775233"/>
                  </a:moveTo>
                  <a:lnTo>
                    <a:pt x="1020915" y="789257"/>
                  </a:lnTo>
                  <a:lnTo>
                    <a:pt x="1029918" y="788109"/>
                  </a:lnTo>
                  <a:lnTo>
                    <a:pt x="1036433" y="782743"/>
                  </a:lnTo>
                  <a:lnTo>
                    <a:pt x="1041647" y="774057"/>
                  </a:lnTo>
                  <a:lnTo>
                    <a:pt x="1055491" y="760517"/>
                  </a:lnTo>
                  <a:lnTo>
                    <a:pt x="1068395" y="752759"/>
                  </a:lnTo>
                  <a:lnTo>
                    <a:pt x="1072544" y="750767"/>
                  </a:lnTo>
                  <a:lnTo>
                    <a:pt x="1080883" y="755469"/>
                  </a:lnTo>
                  <a:lnTo>
                    <a:pt x="1092598" y="746701"/>
                  </a:lnTo>
                  <a:lnTo>
                    <a:pt x="1105336" y="740118"/>
                  </a:lnTo>
                  <a:lnTo>
                    <a:pt x="1054703" y="785357"/>
                  </a:lnTo>
                  <a:lnTo>
                    <a:pt x="1043556" y="791912"/>
                  </a:lnTo>
                  <a:lnTo>
                    <a:pt x="1028688" y="805286"/>
                  </a:lnTo>
                  <a:lnTo>
                    <a:pt x="1014055" y="815784"/>
                  </a:lnTo>
                  <a:lnTo>
                    <a:pt x="1002922" y="821150"/>
                  </a:lnTo>
                  <a:lnTo>
                    <a:pt x="950201" y="858243"/>
                  </a:lnTo>
                  <a:lnTo>
                    <a:pt x="945678" y="859888"/>
                  </a:lnTo>
                  <a:lnTo>
                    <a:pt x="940146" y="859059"/>
                  </a:lnTo>
                  <a:lnTo>
                    <a:pt x="894810" y="882584"/>
                  </a:lnTo>
                  <a:lnTo>
                    <a:pt x="875310" y="888877"/>
                  </a:lnTo>
                  <a:lnTo>
                    <a:pt x="858201" y="897300"/>
                  </a:lnTo>
                  <a:lnTo>
                    <a:pt x="869279" y="884825"/>
                  </a:lnTo>
                  <a:lnTo>
                    <a:pt x="868726" y="881367"/>
                  </a:lnTo>
                  <a:lnTo>
                    <a:pt x="864812" y="879445"/>
                  </a:lnTo>
                  <a:lnTo>
                    <a:pt x="857883" y="882031"/>
                  </a:lnTo>
                  <a:lnTo>
                    <a:pt x="852918" y="893247"/>
                  </a:lnTo>
                  <a:lnTo>
                    <a:pt x="842019" y="899291"/>
                  </a:lnTo>
                  <a:lnTo>
                    <a:pt x="837151" y="889624"/>
                  </a:lnTo>
                  <a:lnTo>
                    <a:pt x="839129" y="880703"/>
                  </a:lnTo>
                  <a:lnTo>
                    <a:pt x="842504" y="871852"/>
                  </a:lnTo>
                  <a:lnTo>
                    <a:pt x="851092" y="857150"/>
                  </a:lnTo>
                  <a:lnTo>
                    <a:pt x="865794" y="845588"/>
                  </a:lnTo>
                  <a:lnTo>
                    <a:pt x="872571" y="836999"/>
                  </a:lnTo>
                  <a:lnTo>
                    <a:pt x="879818" y="841217"/>
                  </a:lnTo>
                  <a:lnTo>
                    <a:pt x="879154" y="833210"/>
                  </a:lnTo>
                  <a:lnTo>
                    <a:pt x="882474" y="827678"/>
                  </a:lnTo>
                  <a:lnTo>
                    <a:pt x="886788" y="824026"/>
                  </a:lnTo>
                  <a:lnTo>
                    <a:pt x="898406" y="821053"/>
                  </a:lnTo>
                  <a:lnTo>
                    <a:pt x="904366" y="818245"/>
                  </a:lnTo>
                  <a:lnTo>
                    <a:pt x="908226" y="814539"/>
                  </a:lnTo>
                  <a:lnTo>
                    <a:pt x="912776" y="812865"/>
                  </a:lnTo>
                  <a:lnTo>
                    <a:pt x="926385" y="813142"/>
                  </a:lnTo>
                  <a:lnTo>
                    <a:pt x="938638" y="808910"/>
                  </a:lnTo>
                  <a:lnTo>
                    <a:pt x="947476" y="801580"/>
                  </a:lnTo>
                  <a:lnTo>
                    <a:pt x="957462" y="797265"/>
                  </a:lnTo>
                  <a:lnTo>
                    <a:pt x="984818" y="789008"/>
                  </a:lnTo>
                  <a:lnTo>
                    <a:pt x="1011345" y="778345"/>
                  </a:lnTo>
                  <a:lnTo>
                    <a:pt x="1020667" y="769175"/>
                  </a:lnTo>
                  <a:lnTo>
                    <a:pt x="1038991" y="745553"/>
                  </a:lnTo>
                  <a:lnTo>
                    <a:pt x="1050872" y="737130"/>
                  </a:lnTo>
                  <a:lnTo>
                    <a:pt x="1035686" y="762910"/>
                  </a:lnTo>
                  <a:lnTo>
                    <a:pt x="1027457" y="775233"/>
                  </a:lnTo>
                  <a:close/>
                  <a:moveTo>
                    <a:pt x="821191" y="915459"/>
                  </a:moveTo>
                  <a:lnTo>
                    <a:pt x="814912" y="917796"/>
                  </a:lnTo>
                  <a:lnTo>
                    <a:pt x="817235" y="899098"/>
                  </a:lnTo>
                  <a:lnTo>
                    <a:pt x="827249" y="888379"/>
                  </a:lnTo>
                  <a:lnTo>
                    <a:pt x="831965" y="888946"/>
                  </a:lnTo>
                  <a:lnTo>
                    <a:pt x="833597" y="894907"/>
                  </a:lnTo>
                  <a:lnTo>
                    <a:pt x="833182" y="900536"/>
                  </a:lnTo>
                  <a:lnTo>
                    <a:pt x="827138" y="910438"/>
                  </a:lnTo>
                  <a:lnTo>
                    <a:pt x="821191" y="915459"/>
                  </a:lnTo>
                  <a:close/>
                </a:path>
              </a:pathLst>
            </a:custGeom>
            <a:solidFill>
              <a:schemeClr val="accent4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36576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NY</a:t>
              </a:r>
            </a:p>
          </p:txBody>
        </p:sp>
        <p:sp>
          <p:nvSpPr>
            <p:cNvPr id="95" name="Freeform: Shape 510">
              <a:extLst>
                <a:ext uri="{FF2B5EF4-FFF2-40B4-BE49-F238E27FC236}">
                  <a16:creationId xmlns:a16="http://schemas.microsoft.com/office/drawing/2014/main" id="{1A3133B1-6AE4-F7EC-6550-FF0735C0809B}"/>
                </a:ext>
              </a:extLst>
            </p:cNvPr>
            <p:cNvSpPr/>
            <p:nvPr/>
          </p:nvSpPr>
          <p:spPr>
            <a:xfrm>
              <a:off x="7872266" y="3078649"/>
              <a:ext cx="720979" cy="465273"/>
            </a:xfrm>
            <a:custGeom>
              <a:avLst/>
              <a:gdLst>
                <a:gd name="connsiteX0" fmla="*/ 809007 w 855407"/>
                <a:gd name="connsiteY0" fmla="*/ 94143 h 552024"/>
                <a:gd name="connsiteX1" fmla="*/ 799851 w 855407"/>
                <a:gd name="connsiteY1" fmla="*/ 102414 h 552024"/>
                <a:gd name="connsiteX2" fmla="*/ 796117 w 855407"/>
                <a:gd name="connsiteY2" fmla="*/ 107780 h 552024"/>
                <a:gd name="connsiteX3" fmla="*/ 793655 w 855407"/>
                <a:gd name="connsiteY3" fmla="*/ 114543 h 552024"/>
                <a:gd name="connsiteX4" fmla="*/ 788828 w 855407"/>
                <a:gd name="connsiteY4" fmla="*/ 137114 h 552024"/>
                <a:gd name="connsiteX5" fmla="*/ 777114 w 855407"/>
                <a:gd name="connsiteY5" fmla="*/ 159395 h 552024"/>
                <a:gd name="connsiteX6" fmla="*/ 766866 w 855407"/>
                <a:gd name="connsiteY6" fmla="*/ 171704 h 552024"/>
                <a:gd name="connsiteX7" fmla="*/ 768014 w 855407"/>
                <a:gd name="connsiteY7" fmla="*/ 176586 h 552024"/>
                <a:gd name="connsiteX8" fmla="*/ 778179 w 855407"/>
                <a:gd name="connsiteY8" fmla="*/ 190707 h 552024"/>
                <a:gd name="connsiteX9" fmla="*/ 779258 w 855407"/>
                <a:gd name="connsiteY9" fmla="*/ 195755 h 552024"/>
                <a:gd name="connsiteX10" fmla="*/ 776616 w 855407"/>
                <a:gd name="connsiteY10" fmla="*/ 206584 h 552024"/>
                <a:gd name="connsiteX11" fmla="*/ 769189 w 855407"/>
                <a:gd name="connsiteY11" fmla="*/ 213361 h 552024"/>
                <a:gd name="connsiteX12" fmla="*/ 769023 w 855407"/>
                <a:gd name="connsiteY12" fmla="*/ 219363 h 552024"/>
                <a:gd name="connsiteX13" fmla="*/ 770406 w 855407"/>
                <a:gd name="connsiteY13" fmla="*/ 229294 h 552024"/>
                <a:gd name="connsiteX14" fmla="*/ 774721 w 855407"/>
                <a:gd name="connsiteY14" fmla="*/ 245987 h 552024"/>
                <a:gd name="connsiteX15" fmla="*/ 778110 w 855407"/>
                <a:gd name="connsiteY15" fmla="*/ 248781 h 552024"/>
                <a:gd name="connsiteX16" fmla="*/ 789423 w 855407"/>
                <a:gd name="connsiteY16" fmla="*/ 252501 h 552024"/>
                <a:gd name="connsiteX17" fmla="*/ 803198 w 855407"/>
                <a:gd name="connsiteY17" fmla="*/ 272389 h 552024"/>
                <a:gd name="connsiteX18" fmla="*/ 811704 w 855407"/>
                <a:gd name="connsiteY18" fmla="*/ 273136 h 552024"/>
                <a:gd name="connsiteX19" fmla="*/ 855407 w 855407"/>
                <a:gd name="connsiteY19" fmla="*/ 310243 h 552024"/>
                <a:gd name="connsiteX20" fmla="*/ 834676 w 855407"/>
                <a:gd name="connsiteY20" fmla="*/ 329315 h 552024"/>
                <a:gd name="connsiteX21" fmla="*/ 821648 w 855407"/>
                <a:gd name="connsiteY21" fmla="*/ 344086 h 552024"/>
                <a:gd name="connsiteX22" fmla="*/ 816088 w 855407"/>
                <a:gd name="connsiteY22" fmla="*/ 351775 h 552024"/>
                <a:gd name="connsiteX23" fmla="*/ 806171 w 855407"/>
                <a:gd name="connsiteY23" fmla="*/ 370861 h 552024"/>
                <a:gd name="connsiteX24" fmla="*/ 787016 w 855407"/>
                <a:gd name="connsiteY24" fmla="*/ 380943 h 552024"/>
                <a:gd name="connsiteX25" fmla="*/ 777460 w 855407"/>
                <a:gd name="connsiteY25" fmla="*/ 389435 h 552024"/>
                <a:gd name="connsiteX26" fmla="*/ 775316 w 855407"/>
                <a:gd name="connsiteY26" fmla="*/ 392920 h 552024"/>
                <a:gd name="connsiteX27" fmla="*/ 761831 w 855407"/>
                <a:gd name="connsiteY27" fmla="*/ 390777 h 552024"/>
                <a:gd name="connsiteX28" fmla="*/ 744806 w 855407"/>
                <a:gd name="connsiteY28" fmla="*/ 395410 h 552024"/>
                <a:gd name="connsiteX29" fmla="*/ 739551 w 855407"/>
                <a:gd name="connsiteY29" fmla="*/ 398951 h 552024"/>
                <a:gd name="connsiteX30" fmla="*/ 736079 w 855407"/>
                <a:gd name="connsiteY30" fmla="*/ 404344 h 552024"/>
                <a:gd name="connsiteX31" fmla="*/ 728874 w 855407"/>
                <a:gd name="connsiteY31" fmla="*/ 421093 h 552024"/>
                <a:gd name="connsiteX32" fmla="*/ 696912 w 855407"/>
                <a:gd name="connsiteY32" fmla="*/ 428298 h 552024"/>
                <a:gd name="connsiteX33" fmla="*/ 664936 w 855407"/>
                <a:gd name="connsiteY33" fmla="*/ 435407 h 552024"/>
                <a:gd name="connsiteX34" fmla="*/ 633057 w 855407"/>
                <a:gd name="connsiteY34" fmla="*/ 442336 h 552024"/>
                <a:gd name="connsiteX35" fmla="*/ 601012 w 855407"/>
                <a:gd name="connsiteY35" fmla="*/ 449293 h 552024"/>
                <a:gd name="connsiteX36" fmla="*/ 569050 w 855407"/>
                <a:gd name="connsiteY36" fmla="*/ 456125 h 552024"/>
                <a:gd name="connsiteX37" fmla="*/ 537060 w 855407"/>
                <a:gd name="connsiteY37" fmla="*/ 462902 h 552024"/>
                <a:gd name="connsiteX38" fmla="*/ 505043 w 855407"/>
                <a:gd name="connsiteY38" fmla="*/ 469582 h 552024"/>
                <a:gd name="connsiteX39" fmla="*/ 472971 w 855407"/>
                <a:gd name="connsiteY39" fmla="*/ 476193 h 552024"/>
                <a:gd name="connsiteX40" fmla="*/ 440843 w 855407"/>
                <a:gd name="connsiteY40" fmla="*/ 482735 h 552024"/>
                <a:gd name="connsiteX41" fmla="*/ 408812 w 855407"/>
                <a:gd name="connsiteY41" fmla="*/ 489166 h 552024"/>
                <a:gd name="connsiteX42" fmla="*/ 376684 w 855407"/>
                <a:gd name="connsiteY42" fmla="*/ 495528 h 552024"/>
                <a:gd name="connsiteX43" fmla="*/ 344652 w 855407"/>
                <a:gd name="connsiteY43" fmla="*/ 501807 h 552024"/>
                <a:gd name="connsiteX44" fmla="*/ 312539 w 855407"/>
                <a:gd name="connsiteY44" fmla="*/ 507989 h 552024"/>
                <a:gd name="connsiteX45" fmla="*/ 280411 w 855407"/>
                <a:gd name="connsiteY45" fmla="*/ 514102 h 552024"/>
                <a:gd name="connsiteX46" fmla="*/ 248186 w 855407"/>
                <a:gd name="connsiteY46" fmla="*/ 520132 h 552024"/>
                <a:gd name="connsiteX47" fmla="*/ 216058 w 855407"/>
                <a:gd name="connsiteY47" fmla="*/ 526079 h 552024"/>
                <a:gd name="connsiteX48" fmla="*/ 197899 w 855407"/>
                <a:gd name="connsiteY48" fmla="*/ 529482 h 552024"/>
                <a:gd name="connsiteX49" fmla="*/ 179725 w 855407"/>
                <a:gd name="connsiteY49" fmla="*/ 532773 h 552024"/>
                <a:gd name="connsiteX50" fmla="*/ 161566 w 855407"/>
                <a:gd name="connsiteY50" fmla="*/ 535982 h 552024"/>
                <a:gd name="connsiteX51" fmla="*/ 143393 w 855407"/>
                <a:gd name="connsiteY51" fmla="*/ 539301 h 552024"/>
                <a:gd name="connsiteX52" fmla="*/ 125234 w 855407"/>
                <a:gd name="connsiteY52" fmla="*/ 542510 h 552024"/>
                <a:gd name="connsiteX53" fmla="*/ 107075 w 855407"/>
                <a:gd name="connsiteY53" fmla="*/ 545718 h 552024"/>
                <a:gd name="connsiteX54" fmla="*/ 88846 w 855407"/>
                <a:gd name="connsiteY54" fmla="*/ 548858 h 552024"/>
                <a:gd name="connsiteX55" fmla="*/ 70673 w 855407"/>
                <a:gd name="connsiteY55" fmla="*/ 552025 h 552024"/>
                <a:gd name="connsiteX56" fmla="*/ 67022 w 855407"/>
                <a:gd name="connsiteY56" fmla="*/ 531113 h 552024"/>
                <a:gd name="connsiteX57" fmla="*/ 63385 w 855407"/>
                <a:gd name="connsiteY57" fmla="*/ 510133 h 552024"/>
                <a:gd name="connsiteX58" fmla="*/ 59844 w 855407"/>
                <a:gd name="connsiteY58" fmla="*/ 489221 h 552024"/>
                <a:gd name="connsiteX59" fmla="*/ 56207 w 855407"/>
                <a:gd name="connsiteY59" fmla="*/ 468337 h 552024"/>
                <a:gd name="connsiteX60" fmla="*/ 52555 w 855407"/>
                <a:gd name="connsiteY60" fmla="*/ 447426 h 552024"/>
                <a:gd name="connsiteX61" fmla="*/ 49015 w 855407"/>
                <a:gd name="connsiteY61" fmla="*/ 426445 h 552024"/>
                <a:gd name="connsiteX62" fmla="*/ 45363 w 855407"/>
                <a:gd name="connsiteY62" fmla="*/ 405548 h 552024"/>
                <a:gd name="connsiteX63" fmla="*/ 41906 w 855407"/>
                <a:gd name="connsiteY63" fmla="*/ 384733 h 552024"/>
                <a:gd name="connsiteX64" fmla="*/ 38434 w 855407"/>
                <a:gd name="connsiteY64" fmla="*/ 365550 h 552024"/>
                <a:gd name="connsiteX65" fmla="*/ 35198 w 855407"/>
                <a:gd name="connsiteY65" fmla="*/ 346630 h 552024"/>
                <a:gd name="connsiteX66" fmla="*/ 31920 w 855407"/>
                <a:gd name="connsiteY66" fmla="*/ 327641 h 552024"/>
                <a:gd name="connsiteX67" fmla="*/ 28684 w 855407"/>
                <a:gd name="connsiteY67" fmla="*/ 308666 h 552024"/>
                <a:gd name="connsiteX68" fmla="*/ 25393 w 855407"/>
                <a:gd name="connsiteY68" fmla="*/ 289663 h 552024"/>
                <a:gd name="connsiteX69" fmla="*/ 22170 w 855407"/>
                <a:gd name="connsiteY69" fmla="*/ 270674 h 552024"/>
                <a:gd name="connsiteX70" fmla="*/ 18865 w 855407"/>
                <a:gd name="connsiteY70" fmla="*/ 251671 h 552024"/>
                <a:gd name="connsiteX71" fmla="*/ 15642 w 855407"/>
                <a:gd name="connsiteY71" fmla="*/ 232682 h 552024"/>
                <a:gd name="connsiteX72" fmla="*/ 12364 w 855407"/>
                <a:gd name="connsiteY72" fmla="*/ 213762 h 552024"/>
                <a:gd name="connsiteX73" fmla="*/ 9170 w 855407"/>
                <a:gd name="connsiteY73" fmla="*/ 194759 h 552024"/>
                <a:gd name="connsiteX74" fmla="*/ 5850 w 855407"/>
                <a:gd name="connsiteY74" fmla="*/ 175784 h 552024"/>
                <a:gd name="connsiteX75" fmla="*/ 2559 w 855407"/>
                <a:gd name="connsiteY75" fmla="*/ 156767 h 552024"/>
                <a:gd name="connsiteX76" fmla="*/ 0 w 855407"/>
                <a:gd name="connsiteY76" fmla="*/ 141568 h 552024"/>
                <a:gd name="connsiteX77" fmla="*/ 23428 w 855407"/>
                <a:gd name="connsiteY77" fmla="*/ 127959 h 552024"/>
                <a:gd name="connsiteX78" fmla="*/ 33511 w 855407"/>
                <a:gd name="connsiteY78" fmla="*/ 119771 h 552024"/>
                <a:gd name="connsiteX79" fmla="*/ 43746 w 855407"/>
                <a:gd name="connsiteY79" fmla="*/ 111680 h 552024"/>
                <a:gd name="connsiteX80" fmla="*/ 48959 w 855407"/>
                <a:gd name="connsiteY80" fmla="*/ 107130 h 552024"/>
                <a:gd name="connsiteX81" fmla="*/ 54975 w 855407"/>
                <a:gd name="connsiteY81" fmla="*/ 102760 h 552024"/>
                <a:gd name="connsiteX82" fmla="*/ 92885 w 855407"/>
                <a:gd name="connsiteY82" fmla="*/ 71807 h 552024"/>
                <a:gd name="connsiteX83" fmla="*/ 93147 w 855407"/>
                <a:gd name="connsiteY83" fmla="*/ 72762 h 552024"/>
                <a:gd name="connsiteX84" fmla="*/ 97532 w 855407"/>
                <a:gd name="connsiteY84" fmla="*/ 97158 h 552024"/>
                <a:gd name="connsiteX85" fmla="*/ 101902 w 855407"/>
                <a:gd name="connsiteY85" fmla="*/ 121514 h 552024"/>
                <a:gd name="connsiteX86" fmla="*/ 120490 w 855407"/>
                <a:gd name="connsiteY86" fmla="*/ 118125 h 552024"/>
                <a:gd name="connsiteX87" fmla="*/ 139133 w 855407"/>
                <a:gd name="connsiteY87" fmla="*/ 114751 h 552024"/>
                <a:gd name="connsiteX88" fmla="*/ 157749 w 855407"/>
                <a:gd name="connsiteY88" fmla="*/ 111362 h 552024"/>
                <a:gd name="connsiteX89" fmla="*/ 176324 w 855407"/>
                <a:gd name="connsiteY89" fmla="*/ 107877 h 552024"/>
                <a:gd name="connsiteX90" fmla="*/ 194911 w 855407"/>
                <a:gd name="connsiteY90" fmla="*/ 104433 h 552024"/>
                <a:gd name="connsiteX91" fmla="*/ 213485 w 855407"/>
                <a:gd name="connsiteY91" fmla="*/ 100962 h 552024"/>
                <a:gd name="connsiteX92" fmla="*/ 232073 w 855407"/>
                <a:gd name="connsiteY92" fmla="*/ 97421 h 552024"/>
                <a:gd name="connsiteX93" fmla="*/ 250662 w 855407"/>
                <a:gd name="connsiteY93" fmla="*/ 93853 h 552024"/>
                <a:gd name="connsiteX94" fmla="*/ 269263 w 855407"/>
                <a:gd name="connsiteY94" fmla="*/ 90216 h 552024"/>
                <a:gd name="connsiteX95" fmla="*/ 287782 w 855407"/>
                <a:gd name="connsiteY95" fmla="*/ 86564 h 552024"/>
                <a:gd name="connsiteX96" fmla="*/ 306356 w 855407"/>
                <a:gd name="connsiteY96" fmla="*/ 82927 h 552024"/>
                <a:gd name="connsiteX97" fmla="*/ 324944 w 855407"/>
                <a:gd name="connsiteY97" fmla="*/ 79303 h 552024"/>
                <a:gd name="connsiteX98" fmla="*/ 343449 w 855407"/>
                <a:gd name="connsiteY98" fmla="*/ 75569 h 552024"/>
                <a:gd name="connsiteX99" fmla="*/ 361955 w 855407"/>
                <a:gd name="connsiteY99" fmla="*/ 71849 h 552024"/>
                <a:gd name="connsiteX100" fmla="*/ 380515 w 855407"/>
                <a:gd name="connsiteY100" fmla="*/ 68128 h 552024"/>
                <a:gd name="connsiteX101" fmla="*/ 399033 w 855407"/>
                <a:gd name="connsiteY101" fmla="*/ 64353 h 552024"/>
                <a:gd name="connsiteX102" fmla="*/ 417539 w 855407"/>
                <a:gd name="connsiteY102" fmla="*/ 60549 h 552024"/>
                <a:gd name="connsiteX103" fmla="*/ 436126 w 855407"/>
                <a:gd name="connsiteY103" fmla="*/ 56677 h 552024"/>
                <a:gd name="connsiteX104" fmla="*/ 454604 w 855407"/>
                <a:gd name="connsiteY104" fmla="*/ 52790 h 552024"/>
                <a:gd name="connsiteX105" fmla="*/ 473109 w 855407"/>
                <a:gd name="connsiteY105" fmla="*/ 48918 h 552024"/>
                <a:gd name="connsiteX106" fmla="*/ 491641 w 855407"/>
                <a:gd name="connsiteY106" fmla="*/ 45032 h 552024"/>
                <a:gd name="connsiteX107" fmla="*/ 510133 w 855407"/>
                <a:gd name="connsiteY107" fmla="*/ 41062 h 552024"/>
                <a:gd name="connsiteX108" fmla="*/ 528569 w 855407"/>
                <a:gd name="connsiteY108" fmla="*/ 37107 h 552024"/>
                <a:gd name="connsiteX109" fmla="*/ 547046 w 855407"/>
                <a:gd name="connsiteY109" fmla="*/ 33041 h 552024"/>
                <a:gd name="connsiteX110" fmla="*/ 565551 w 855407"/>
                <a:gd name="connsiteY110" fmla="*/ 29002 h 552024"/>
                <a:gd name="connsiteX111" fmla="*/ 583945 w 855407"/>
                <a:gd name="connsiteY111" fmla="*/ 24964 h 552024"/>
                <a:gd name="connsiteX112" fmla="*/ 602450 w 855407"/>
                <a:gd name="connsiteY112" fmla="*/ 20912 h 552024"/>
                <a:gd name="connsiteX113" fmla="*/ 620900 w 855407"/>
                <a:gd name="connsiteY113" fmla="*/ 16790 h 552024"/>
                <a:gd name="connsiteX114" fmla="*/ 639405 w 855407"/>
                <a:gd name="connsiteY114" fmla="*/ 12572 h 552024"/>
                <a:gd name="connsiteX115" fmla="*/ 657828 w 855407"/>
                <a:gd name="connsiteY115" fmla="*/ 8437 h 552024"/>
                <a:gd name="connsiteX116" fmla="*/ 676221 w 855407"/>
                <a:gd name="connsiteY116" fmla="*/ 4218 h 552024"/>
                <a:gd name="connsiteX117" fmla="*/ 694657 w 855407"/>
                <a:gd name="connsiteY117" fmla="*/ 0 h 552024"/>
                <a:gd name="connsiteX118" fmla="*/ 707188 w 855407"/>
                <a:gd name="connsiteY118" fmla="*/ 6860 h 552024"/>
                <a:gd name="connsiteX119" fmla="*/ 714131 w 855407"/>
                <a:gd name="connsiteY119" fmla="*/ 15545 h 552024"/>
                <a:gd name="connsiteX120" fmla="*/ 731391 w 855407"/>
                <a:gd name="connsiteY120" fmla="*/ 18823 h 552024"/>
                <a:gd name="connsiteX121" fmla="*/ 735844 w 855407"/>
                <a:gd name="connsiteY121" fmla="*/ 21894 h 552024"/>
                <a:gd name="connsiteX122" fmla="*/ 737269 w 855407"/>
                <a:gd name="connsiteY122" fmla="*/ 27592 h 552024"/>
                <a:gd name="connsiteX123" fmla="*/ 744212 w 855407"/>
                <a:gd name="connsiteY123" fmla="*/ 32460 h 552024"/>
                <a:gd name="connsiteX124" fmla="*/ 744599 w 855407"/>
                <a:gd name="connsiteY124" fmla="*/ 42210 h 552024"/>
                <a:gd name="connsiteX125" fmla="*/ 746673 w 855407"/>
                <a:gd name="connsiteY125" fmla="*/ 50467 h 552024"/>
                <a:gd name="connsiteX126" fmla="*/ 751140 w 855407"/>
                <a:gd name="connsiteY126" fmla="*/ 60453 h 552024"/>
                <a:gd name="connsiteX127" fmla="*/ 757309 w 855407"/>
                <a:gd name="connsiteY127" fmla="*/ 69456 h 552024"/>
                <a:gd name="connsiteX128" fmla="*/ 764749 w 855407"/>
                <a:gd name="connsiteY128" fmla="*/ 76233 h 552024"/>
                <a:gd name="connsiteX129" fmla="*/ 772342 w 855407"/>
                <a:gd name="connsiteY129" fmla="*/ 80783 h 552024"/>
                <a:gd name="connsiteX130" fmla="*/ 798523 w 855407"/>
                <a:gd name="connsiteY130" fmla="*/ 84089 h 552024"/>
                <a:gd name="connsiteX131" fmla="*/ 804650 w 855407"/>
                <a:gd name="connsiteY131" fmla="*/ 88113 h 552024"/>
                <a:gd name="connsiteX132" fmla="*/ 809007 w 855407"/>
                <a:gd name="connsiteY132" fmla="*/ 94143 h 55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55407" h="552024">
                  <a:moveTo>
                    <a:pt x="809007" y="94143"/>
                  </a:moveTo>
                  <a:lnTo>
                    <a:pt x="799851" y="102414"/>
                  </a:lnTo>
                  <a:lnTo>
                    <a:pt x="796117" y="107780"/>
                  </a:lnTo>
                  <a:lnTo>
                    <a:pt x="793655" y="114543"/>
                  </a:lnTo>
                  <a:lnTo>
                    <a:pt x="788828" y="137114"/>
                  </a:lnTo>
                  <a:lnTo>
                    <a:pt x="777114" y="159395"/>
                  </a:lnTo>
                  <a:lnTo>
                    <a:pt x="766866" y="171704"/>
                  </a:lnTo>
                  <a:lnTo>
                    <a:pt x="768014" y="176586"/>
                  </a:lnTo>
                  <a:lnTo>
                    <a:pt x="778179" y="190707"/>
                  </a:lnTo>
                  <a:lnTo>
                    <a:pt x="779258" y="195755"/>
                  </a:lnTo>
                  <a:lnTo>
                    <a:pt x="776616" y="206584"/>
                  </a:lnTo>
                  <a:lnTo>
                    <a:pt x="769189" y="213361"/>
                  </a:lnTo>
                  <a:lnTo>
                    <a:pt x="769023" y="219363"/>
                  </a:lnTo>
                  <a:lnTo>
                    <a:pt x="770406" y="229294"/>
                  </a:lnTo>
                  <a:lnTo>
                    <a:pt x="774721" y="245987"/>
                  </a:lnTo>
                  <a:lnTo>
                    <a:pt x="778110" y="248781"/>
                  </a:lnTo>
                  <a:lnTo>
                    <a:pt x="789423" y="252501"/>
                  </a:lnTo>
                  <a:lnTo>
                    <a:pt x="803198" y="272389"/>
                  </a:lnTo>
                  <a:lnTo>
                    <a:pt x="811704" y="273136"/>
                  </a:lnTo>
                  <a:lnTo>
                    <a:pt x="855407" y="310243"/>
                  </a:lnTo>
                  <a:lnTo>
                    <a:pt x="834676" y="329315"/>
                  </a:lnTo>
                  <a:lnTo>
                    <a:pt x="821648" y="344086"/>
                  </a:lnTo>
                  <a:lnTo>
                    <a:pt x="816088" y="351775"/>
                  </a:lnTo>
                  <a:lnTo>
                    <a:pt x="806171" y="370861"/>
                  </a:lnTo>
                  <a:lnTo>
                    <a:pt x="787016" y="380943"/>
                  </a:lnTo>
                  <a:lnTo>
                    <a:pt x="777460" y="389435"/>
                  </a:lnTo>
                  <a:lnTo>
                    <a:pt x="775316" y="392920"/>
                  </a:lnTo>
                  <a:lnTo>
                    <a:pt x="761831" y="390777"/>
                  </a:lnTo>
                  <a:lnTo>
                    <a:pt x="744806" y="395410"/>
                  </a:lnTo>
                  <a:lnTo>
                    <a:pt x="739551" y="398951"/>
                  </a:lnTo>
                  <a:lnTo>
                    <a:pt x="736079" y="404344"/>
                  </a:lnTo>
                  <a:lnTo>
                    <a:pt x="728874" y="421093"/>
                  </a:lnTo>
                  <a:lnTo>
                    <a:pt x="696912" y="428298"/>
                  </a:lnTo>
                  <a:lnTo>
                    <a:pt x="664936" y="435407"/>
                  </a:lnTo>
                  <a:lnTo>
                    <a:pt x="633057" y="442336"/>
                  </a:lnTo>
                  <a:lnTo>
                    <a:pt x="601012" y="449293"/>
                  </a:lnTo>
                  <a:lnTo>
                    <a:pt x="569050" y="456125"/>
                  </a:lnTo>
                  <a:lnTo>
                    <a:pt x="537060" y="462902"/>
                  </a:lnTo>
                  <a:lnTo>
                    <a:pt x="505043" y="469582"/>
                  </a:lnTo>
                  <a:lnTo>
                    <a:pt x="472971" y="476193"/>
                  </a:lnTo>
                  <a:lnTo>
                    <a:pt x="440843" y="482735"/>
                  </a:lnTo>
                  <a:lnTo>
                    <a:pt x="408812" y="489166"/>
                  </a:lnTo>
                  <a:lnTo>
                    <a:pt x="376684" y="495528"/>
                  </a:lnTo>
                  <a:lnTo>
                    <a:pt x="344652" y="501807"/>
                  </a:lnTo>
                  <a:lnTo>
                    <a:pt x="312539" y="507989"/>
                  </a:lnTo>
                  <a:lnTo>
                    <a:pt x="280411" y="514102"/>
                  </a:lnTo>
                  <a:lnTo>
                    <a:pt x="248186" y="520132"/>
                  </a:lnTo>
                  <a:lnTo>
                    <a:pt x="216058" y="526079"/>
                  </a:lnTo>
                  <a:lnTo>
                    <a:pt x="197899" y="529482"/>
                  </a:lnTo>
                  <a:lnTo>
                    <a:pt x="179725" y="532773"/>
                  </a:lnTo>
                  <a:lnTo>
                    <a:pt x="161566" y="535982"/>
                  </a:lnTo>
                  <a:lnTo>
                    <a:pt x="143393" y="539301"/>
                  </a:lnTo>
                  <a:lnTo>
                    <a:pt x="125234" y="542510"/>
                  </a:lnTo>
                  <a:lnTo>
                    <a:pt x="107075" y="545718"/>
                  </a:lnTo>
                  <a:lnTo>
                    <a:pt x="88846" y="548858"/>
                  </a:lnTo>
                  <a:lnTo>
                    <a:pt x="70673" y="552025"/>
                  </a:lnTo>
                  <a:lnTo>
                    <a:pt x="67022" y="531113"/>
                  </a:lnTo>
                  <a:lnTo>
                    <a:pt x="63385" y="510133"/>
                  </a:lnTo>
                  <a:lnTo>
                    <a:pt x="59844" y="489221"/>
                  </a:lnTo>
                  <a:lnTo>
                    <a:pt x="56207" y="468337"/>
                  </a:lnTo>
                  <a:lnTo>
                    <a:pt x="52555" y="447426"/>
                  </a:lnTo>
                  <a:lnTo>
                    <a:pt x="49015" y="426445"/>
                  </a:lnTo>
                  <a:lnTo>
                    <a:pt x="45363" y="405548"/>
                  </a:lnTo>
                  <a:lnTo>
                    <a:pt x="41906" y="384733"/>
                  </a:lnTo>
                  <a:lnTo>
                    <a:pt x="38434" y="365550"/>
                  </a:lnTo>
                  <a:lnTo>
                    <a:pt x="35198" y="346630"/>
                  </a:lnTo>
                  <a:lnTo>
                    <a:pt x="31920" y="327641"/>
                  </a:lnTo>
                  <a:lnTo>
                    <a:pt x="28684" y="308666"/>
                  </a:lnTo>
                  <a:lnTo>
                    <a:pt x="25393" y="289663"/>
                  </a:lnTo>
                  <a:lnTo>
                    <a:pt x="22170" y="270674"/>
                  </a:lnTo>
                  <a:lnTo>
                    <a:pt x="18865" y="251671"/>
                  </a:lnTo>
                  <a:lnTo>
                    <a:pt x="15642" y="232682"/>
                  </a:lnTo>
                  <a:lnTo>
                    <a:pt x="12364" y="213762"/>
                  </a:lnTo>
                  <a:lnTo>
                    <a:pt x="9170" y="194759"/>
                  </a:lnTo>
                  <a:lnTo>
                    <a:pt x="5850" y="175784"/>
                  </a:lnTo>
                  <a:lnTo>
                    <a:pt x="2559" y="156767"/>
                  </a:lnTo>
                  <a:lnTo>
                    <a:pt x="0" y="141568"/>
                  </a:lnTo>
                  <a:lnTo>
                    <a:pt x="23428" y="127959"/>
                  </a:lnTo>
                  <a:lnTo>
                    <a:pt x="33511" y="119771"/>
                  </a:lnTo>
                  <a:lnTo>
                    <a:pt x="43746" y="111680"/>
                  </a:lnTo>
                  <a:lnTo>
                    <a:pt x="48959" y="107130"/>
                  </a:lnTo>
                  <a:lnTo>
                    <a:pt x="54975" y="102760"/>
                  </a:lnTo>
                  <a:lnTo>
                    <a:pt x="92885" y="71807"/>
                  </a:lnTo>
                  <a:lnTo>
                    <a:pt x="93147" y="72762"/>
                  </a:lnTo>
                  <a:lnTo>
                    <a:pt x="97532" y="97158"/>
                  </a:lnTo>
                  <a:lnTo>
                    <a:pt x="101902" y="121514"/>
                  </a:lnTo>
                  <a:lnTo>
                    <a:pt x="120490" y="118125"/>
                  </a:lnTo>
                  <a:lnTo>
                    <a:pt x="139133" y="114751"/>
                  </a:lnTo>
                  <a:lnTo>
                    <a:pt x="157749" y="111362"/>
                  </a:lnTo>
                  <a:lnTo>
                    <a:pt x="176324" y="107877"/>
                  </a:lnTo>
                  <a:lnTo>
                    <a:pt x="194911" y="104433"/>
                  </a:lnTo>
                  <a:lnTo>
                    <a:pt x="213485" y="100962"/>
                  </a:lnTo>
                  <a:lnTo>
                    <a:pt x="232073" y="97421"/>
                  </a:lnTo>
                  <a:lnTo>
                    <a:pt x="250662" y="93853"/>
                  </a:lnTo>
                  <a:lnTo>
                    <a:pt x="269263" y="90216"/>
                  </a:lnTo>
                  <a:lnTo>
                    <a:pt x="287782" y="86564"/>
                  </a:lnTo>
                  <a:lnTo>
                    <a:pt x="306356" y="82927"/>
                  </a:lnTo>
                  <a:lnTo>
                    <a:pt x="324944" y="79303"/>
                  </a:lnTo>
                  <a:lnTo>
                    <a:pt x="343449" y="75569"/>
                  </a:lnTo>
                  <a:lnTo>
                    <a:pt x="361955" y="71849"/>
                  </a:lnTo>
                  <a:lnTo>
                    <a:pt x="380515" y="68128"/>
                  </a:lnTo>
                  <a:lnTo>
                    <a:pt x="399033" y="64353"/>
                  </a:lnTo>
                  <a:lnTo>
                    <a:pt x="417539" y="60549"/>
                  </a:lnTo>
                  <a:lnTo>
                    <a:pt x="436126" y="56677"/>
                  </a:lnTo>
                  <a:lnTo>
                    <a:pt x="454604" y="52790"/>
                  </a:lnTo>
                  <a:lnTo>
                    <a:pt x="473109" y="48918"/>
                  </a:lnTo>
                  <a:lnTo>
                    <a:pt x="491641" y="45032"/>
                  </a:lnTo>
                  <a:lnTo>
                    <a:pt x="510133" y="41062"/>
                  </a:lnTo>
                  <a:lnTo>
                    <a:pt x="528569" y="37107"/>
                  </a:lnTo>
                  <a:lnTo>
                    <a:pt x="547046" y="33041"/>
                  </a:lnTo>
                  <a:lnTo>
                    <a:pt x="565551" y="29002"/>
                  </a:lnTo>
                  <a:lnTo>
                    <a:pt x="583945" y="24964"/>
                  </a:lnTo>
                  <a:lnTo>
                    <a:pt x="602450" y="20912"/>
                  </a:lnTo>
                  <a:lnTo>
                    <a:pt x="620900" y="16790"/>
                  </a:lnTo>
                  <a:lnTo>
                    <a:pt x="639405" y="12572"/>
                  </a:lnTo>
                  <a:lnTo>
                    <a:pt x="657828" y="8437"/>
                  </a:lnTo>
                  <a:lnTo>
                    <a:pt x="676221" y="4218"/>
                  </a:lnTo>
                  <a:lnTo>
                    <a:pt x="694657" y="0"/>
                  </a:lnTo>
                  <a:lnTo>
                    <a:pt x="707188" y="6860"/>
                  </a:lnTo>
                  <a:lnTo>
                    <a:pt x="714131" y="15545"/>
                  </a:lnTo>
                  <a:lnTo>
                    <a:pt x="731391" y="18823"/>
                  </a:lnTo>
                  <a:lnTo>
                    <a:pt x="735844" y="21894"/>
                  </a:lnTo>
                  <a:lnTo>
                    <a:pt x="737269" y="27592"/>
                  </a:lnTo>
                  <a:lnTo>
                    <a:pt x="744212" y="32460"/>
                  </a:lnTo>
                  <a:lnTo>
                    <a:pt x="744599" y="42210"/>
                  </a:lnTo>
                  <a:lnTo>
                    <a:pt x="746673" y="50467"/>
                  </a:lnTo>
                  <a:lnTo>
                    <a:pt x="751140" y="60453"/>
                  </a:lnTo>
                  <a:lnTo>
                    <a:pt x="757309" y="69456"/>
                  </a:lnTo>
                  <a:lnTo>
                    <a:pt x="764749" y="76233"/>
                  </a:lnTo>
                  <a:lnTo>
                    <a:pt x="772342" y="80783"/>
                  </a:lnTo>
                  <a:lnTo>
                    <a:pt x="798523" y="84089"/>
                  </a:lnTo>
                  <a:lnTo>
                    <a:pt x="804650" y="88113"/>
                  </a:lnTo>
                  <a:lnTo>
                    <a:pt x="809007" y="94143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17145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</a:t>
              </a:r>
            </a:p>
          </p:txBody>
        </p:sp>
        <p:sp>
          <p:nvSpPr>
            <p:cNvPr id="97" name="Freeform: Shape 513">
              <a:extLst>
                <a:ext uri="{FF2B5EF4-FFF2-40B4-BE49-F238E27FC236}">
                  <a16:creationId xmlns:a16="http://schemas.microsoft.com/office/drawing/2014/main" id="{A6660774-213B-A46A-AB81-CAD357B5A527}"/>
                </a:ext>
              </a:extLst>
            </p:cNvPr>
            <p:cNvSpPr/>
            <p:nvPr/>
          </p:nvSpPr>
          <p:spPr>
            <a:xfrm>
              <a:off x="6693181" y="2353635"/>
              <a:ext cx="938708" cy="978621"/>
            </a:xfrm>
            <a:custGeom>
              <a:avLst/>
              <a:gdLst>
                <a:gd name="connsiteX0" fmla="*/ 166061 w 1113731"/>
                <a:gd name="connsiteY0" fmla="*/ 50868 h 1161086"/>
                <a:gd name="connsiteX1" fmla="*/ 165660 w 1113731"/>
                <a:gd name="connsiteY1" fmla="*/ 53980 h 1161086"/>
                <a:gd name="connsiteX2" fmla="*/ 170280 w 1113731"/>
                <a:gd name="connsiteY2" fmla="*/ 54575 h 1161086"/>
                <a:gd name="connsiteX3" fmla="*/ 169616 w 1113731"/>
                <a:gd name="connsiteY3" fmla="*/ 56151 h 1161086"/>
                <a:gd name="connsiteX4" fmla="*/ 164899 w 1113731"/>
                <a:gd name="connsiteY4" fmla="*/ 59304 h 1161086"/>
                <a:gd name="connsiteX5" fmla="*/ 151359 w 1113731"/>
                <a:gd name="connsiteY5" fmla="*/ 66068 h 1161086"/>
                <a:gd name="connsiteX6" fmla="*/ 142093 w 1113731"/>
                <a:gd name="connsiteY6" fmla="*/ 68612 h 1161086"/>
                <a:gd name="connsiteX7" fmla="*/ 137142 w 1113731"/>
                <a:gd name="connsiteY7" fmla="*/ 66980 h 1161086"/>
                <a:gd name="connsiteX8" fmla="*/ 136395 w 1113731"/>
                <a:gd name="connsiteY8" fmla="*/ 63191 h 1161086"/>
                <a:gd name="connsiteX9" fmla="*/ 139770 w 1113731"/>
                <a:gd name="connsiteY9" fmla="*/ 57313 h 1161086"/>
                <a:gd name="connsiteX10" fmla="*/ 139507 w 1113731"/>
                <a:gd name="connsiteY10" fmla="*/ 54505 h 1161086"/>
                <a:gd name="connsiteX11" fmla="*/ 135648 w 1113731"/>
                <a:gd name="connsiteY11" fmla="*/ 54823 h 1161086"/>
                <a:gd name="connsiteX12" fmla="*/ 136395 w 1113731"/>
                <a:gd name="connsiteY12" fmla="*/ 52597 h 1161086"/>
                <a:gd name="connsiteX13" fmla="*/ 141858 w 1113731"/>
                <a:gd name="connsiteY13" fmla="*/ 47812 h 1161086"/>
                <a:gd name="connsiteX14" fmla="*/ 188342 w 1113731"/>
                <a:gd name="connsiteY14" fmla="*/ 16002 h 1161086"/>
                <a:gd name="connsiteX15" fmla="*/ 208327 w 1113731"/>
                <a:gd name="connsiteY15" fmla="*/ 4121 h 1161086"/>
                <a:gd name="connsiteX16" fmla="*/ 219142 w 1113731"/>
                <a:gd name="connsiteY16" fmla="*/ 0 h 1161086"/>
                <a:gd name="connsiteX17" fmla="*/ 221051 w 1113731"/>
                <a:gd name="connsiteY17" fmla="*/ 1411 h 1161086"/>
                <a:gd name="connsiteX18" fmla="*/ 209890 w 1113731"/>
                <a:gd name="connsiteY18" fmla="*/ 12862 h 1161086"/>
                <a:gd name="connsiteX19" fmla="*/ 208327 w 1113731"/>
                <a:gd name="connsiteY19" fmla="*/ 17329 h 1161086"/>
                <a:gd name="connsiteX20" fmla="*/ 209004 w 1113731"/>
                <a:gd name="connsiteY20" fmla="*/ 20137 h 1161086"/>
                <a:gd name="connsiteX21" fmla="*/ 205519 w 1113731"/>
                <a:gd name="connsiteY21" fmla="*/ 26001 h 1161086"/>
                <a:gd name="connsiteX22" fmla="*/ 171400 w 1113731"/>
                <a:gd name="connsiteY22" fmla="*/ 48462 h 1161086"/>
                <a:gd name="connsiteX23" fmla="*/ 166061 w 1113731"/>
                <a:gd name="connsiteY23" fmla="*/ 50868 h 1161086"/>
                <a:gd name="connsiteX24" fmla="*/ 268876 w 1113731"/>
                <a:gd name="connsiteY24" fmla="*/ 175894 h 1161086"/>
                <a:gd name="connsiteX25" fmla="*/ 267065 w 1113731"/>
                <a:gd name="connsiteY25" fmla="*/ 182077 h 1161086"/>
                <a:gd name="connsiteX26" fmla="*/ 267825 w 1113731"/>
                <a:gd name="connsiteY26" fmla="*/ 185645 h 1161086"/>
                <a:gd name="connsiteX27" fmla="*/ 253746 w 1113731"/>
                <a:gd name="connsiteY27" fmla="*/ 202739 h 1161086"/>
                <a:gd name="connsiteX28" fmla="*/ 249030 w 1113731"/>
                <a:gd name="connsiteY28" fmla="*/ 213236 h 1161086"/>
                <a:gd name="connsiteX29" fmla="*/ 244521 w 1113731"/>
                <a:gd name="connsiteY29" fmla="*/ 215214 h 1161086"/>
                <a:gd name="connsiteX30" fmla="*/ 240206 w 1113731"/>
                <a:gd name="connsiteY30" fmla="*/ 208686 h 1161086"/>
                <a:gd name="connsiteX31" fmla="*/ 239805 w 1113731"/>
                <a:gd name="connsiteY31" fmla="*/ 203251 h 1161086"/>
                <a:gd name="connsiteX32" fmla="*/ 243249 w 1113731"/>
                <a:gd name="connsiteY32" fmla="*/ 198784 h 1161086"/>
                <a:gd name="connsiteX33" fmla="*/ 246485 w 1113731"/>
                <a:gd name="connsiteY33" fmla="*/ 192588 h 1161086"/>
                <a:gd name="connsiteX34" fmla="*/ 246222 w 1113731"/>
                <a:gd name="connsiteY34" fmla="*/ 184400 h 1161086"/>
                <a:gd name="connsiteX35" fmla="*/ 244576 w 1113731"/>
                <a:gd name="connsiteY35" fmla="*/ 181606 h 1161086"/>
                <a:gd name="connsiteX36" fmla="*/ 240538 w 1113731"/>
                <a:gd name="connsiteY36" fmla="*/ 189296 h 1161086"/>
                <a:gd name="connsiteX37" fmla="*/ 243235 w 1113731"/>
                <a:gd name="connsiteY37" fmla="*/ 190596 h 1161086"/>
                <a:gd name="connsiteX38" fmla="*/ 244148 w 1113731"/>
                <a:gd name="connsiteY38" fmla="*/ 191758 h 1161086"/>
                <a:gd name="connsiteX39" fmla="*/ 243484 w 1113731"/>
                <a:gd name="connsiteY39" fmla="*/ 194482 h 1161086"/>
                <a:gd name="connsiteX40" fmla="*/ 225574 w 1113731"/>
                <a:gd name="connsiteY40" fmla="*/ 192104 h 1161086"/>
                <a:gd name="connsiteX41" fmla="*/ 219779 w 1113731"/>
                <a:gd name="connsiteY41" fmla="*/ 186807 h 1161086"/>
                <a:gd name="connsiteX42" fmla="*/ 220041 w 1113731"/>
                <a:gd name="connsiteY42" fmla="*/ 178799 h 1161086"/>
                <a:gd name="connsiteX43" fmla="*/ 225089 w 1113731"/>
                <a:gd name="connsiteY43" fmla="*/ 168149 h 1161086"/>
                <a:gd name="connsiteX44" fmla="*/ 244397 w 1113731"/>
                <a:gd name="connsiteY44" fmla="*/ 144762 h 1161086"/>
                <a:gd name="connsiteX45" fmla="*/ 253151 w 1113731"/>
                <a:gd name="connsiteY45" fmla="*/ 137985 h 1161086"/>
                <a:gd name="connsiteX46" fmla="*/ 278765 w 1113731"/>
                <a:gd name="connsiteY46" fmla="*/ 126174 h 1161086"/>
                <a:gd name="connsiteX47" fmla="*/ 293135 w 1113731"/>
                <a:gd name="connsiteY47" fmla="*/ 122703 h 1161086"/>
                <a:gd name="connsiteX48" fmla="*/ 307753 w 1113731"/>
                <a:gd name="connsiteY48" fmla="*/ 121375 h 1161086"/>
                <a:gd name="connsiteX49" fmla="*/ 318665 w 1113731"/>
                <a:gd name="connsiteY49" fmla="*/ 123533 h 1161086"/>
                <a:gd name="connsiteX50" fmla="*/ 325844 w 1113731"/>
                <a:gd name="connsiteY50" fmla="*/ 129120 h 1161086"/>
                <a:gd name="connsiteX51" fmla="*/ 319979 w 1113731"/>
                <a:gd name="connsiteY51" fmla="*/ 133850 h 1161086"/>
                <a:gd name="connsiteX52" fmla="*/ 291406 w 1113731"/>
                <a:gd name="connsiteY52" fmla="*/ 139949 h 1161086"/>
                <a:gd name="connsiteX53" fmla="*/ 290742 w 1113731"/>
                <a:gd name="connsiteY53" fmla="*/ 141194 h 1161086"/>
                <a:gd name="connsiteX54" fmla="*/ 296537 w 1113731"/>
                <a:gd name="connsiteY54" fmla="*/ 144085 h 1161086"/>
                <a:gd name="connsiteX55" fmla="*/ 297768 w 1113731"/>
                <a:gd name="connsiteY55" fmla="*/ 146408 h 1161086"/>
                <a:gd name="connsiteX56" fmla="*/ 293218 w 1113731"/>
                <a:gd name="connsiteY56" fmla="*/ 153171 h 1161086"/>
                <a:gd name="connsiteX57" fmla="*/ 268876 w 1113731"/>
                <a:gd name="connsiteY57" fmla="*/ 175894 h 1161086"/>
                <a:gd name="connsiteX58" fmla="*/ 771803 w 1113731"/>
                <a:gd name="connsiteY58" fmla="*/ 253690 h 1161086"/>
                <a:gd name="connsiteX59" fmla="*/ 776008 w 1113731"/>
                <a:gd name="connsiteY59" fmla="*/ 255613 h 1161086"/>
                <a:gd name="connsiteX60" fmla="*/ 779161 w 1113731"/>
                <a:gd name="connsiteY60" fmla="*/ 259388 h 1161086"/>
                <a:gd name="connsiteX61" fmla="*/ 787238 w 1113731"/>
                <a:gd name="connsiteY61" fmla="*/ 269886 h 1161086"/>
                <a:gd name="connsiteX62" fmla="*/ 791553 w 1113731"/>
                <a:gd name="connsiteY62" fmla="*/ 277147 h 1161086"/>
                <a:gd name="connsiteX63" fmla="*/ 795024 w 1113731"/>
                <a:gd name="connsiteY63" fmla="*/ 288308 h 1161086"/>
                <a:gd name="connsiteX64" fmla="*/ 796906 w 1113731"/>
                <a:gd name="connsiteY64" fmla="*/ 291959 h 1161086"/>
                <a:gd name="connsiteX65" fmla="*/ 797569 w 1113731"/>
                <a:gd name="connsiteY65" fmla="*/ 298639 h 1161086"/>
                <a:gd name="connsiteX66" fmla="*/ 793683 w 1113731"/>
                <a:gd name="connsiteY66" fmla="*/ 303756 h 1161086"/>
                <a:gd name="connsiteX67" fmla="*/ 792977 w 1113731"/>
                <a:gd name="connsiteY67" fmla="*/ 307476 h 1161086"/>
                <a:gd name="connsiteX68" fmla="*/ 796117 w 1113731"/>
                <a:gd name="connsiteY68" fmla="*/ 310685 h 1161086"/>
                <a:gd name="connsiteX69" fmla="*/ 811289 w 1113731"/>
                <a:gd name="connsiteY69" fmla="*/ 309717 h 1161086"/>
                <a:gd name="connsiteX70" fmla="*/ 818661 w 1113731"/>
                <a:gd name="connsiteY70" fmla="*/ 312345 h 1161086"/>
                <a:gd name="connsiteX71" fmla="*/ 821800 w 1113731"/>
                <a:gd name="connsiteY71" fmla="*/ 315982 h 1161086"/>
                <a:gd name="connsiteX72" fmla="*/ 820638 w 1113731"/>
                <a:gd name="connsiteY72" fmla="*/ 320601 h 1161086"/>
                <a:gd name="connsiteX73" fmla="*/ 822215 w 1113731"/>
                <a:gd name="connsiteY73" fmla="*/ 325152 h 1161086"/>
                <a:gd name="connsiteX74" fmla="*/ 826585 w 1113731"/>
                <a:gd name="connsiteY74" fmla="*/ 329605 h 1161086"/>
                <a:gd name="connsiteX75" fmla="*/ 839627 w 1113731"/>
                <a:gd name="connsiteY75" fmla="*/ 335469 h 1161086"/>
                <a:gd name="connsiteX76" fmla="*/ 843112 w 1113731"/>
                <a:gd name="connsiteY76" fmla="*/ 338622 h 1161086"/>
                <a:gd name="connsiteX77" fmla="*/ 842767 w 1113731"/>
                <a:gd name="connsiteY77" fmla="*/ 342481 h 1161086"/>
                <a:gd name="connsiteX78" fmla="*/ 839475 w 1113731"/>
                <a:gd name="connsiteY78" fmla="*/ 345385 h 1161086"/>
                <a:gd name="connsiteX79" fmla="*/ 833266 w 1113731"/>
                <a:gd name="connsiteY79" fmla="*/ 347363 h 1161086"/>
                <a:gd name="connsiteX80" fmla="*/ 786049 w 1113731"/>
                <a:gd name="connsiteY80" fmla="*/ 346395 h 1161086"/>
                <a:gd name="connsiteX81" fmla="*/ 772260 w 1113731"/>
                <a:gd name="connsiteY81" fmla="*/ 346976 h 1161086"/>
                <a:gd name="connsiteX82" fmla="*/ 770586 w 1113731"/>
                <a:gd name="connsiteY82" fmla="*/ 349770 h 1161086"/>
                <a:gd name="connsiteX83" fmla="*/ 769342 w 1113731"/>
                <a:gd name="connsiteY83" fmla="*/ 350351 h 1161086"/>
                <a:gd name="connsiteX84" fmla="*/ 767032 w 1113731"/>
                <a:gd name="connsiteY84" fmla="*/ 349922 h 1161086"/>
                <a:gd name="connsiteX85" fmla="*/ 763076 w 1113731"/>
                <a:gd name="connsiteY85" fmla="*/ 350268 h 1161086"/>
                <a:gd name="connsiteX86" fmla="*/ 760863 w 1113731"/>
                <a:gd name="connsiteY86" fmla="*/ 348843 h 1161086"/>
                <a:gd name="connsiteX87" fmla="*/ 758609 w 1113731"/>
                <a:gd name="connsiteY87" fmla="*/ 344390 h 1161086"/>
                <a:gd name="connsiteX88" fmla="*/ 754156 w 1113731"/>
                <a:gd name="connsiteY88" fmla="*/ 341900 h 1161086"/>
                <a:gd name="connsiteX89" fmla="*/ 747642 w 1113731"/>
                <a:gd name="connsiteY89" fmla="*/ 341430 h 1161086"/>
                <a:gd name="connsiteX90" fmla="*/ 742621 w 1113731"/>
                <a:gd name="connsiteY90" fmla="*/ 345648 h 1161086"/>
                <a:gd name="connsiteX91" fmla="*/ 737905 w 1113731"/>
                <a:gd name="connsiteY91" fmla="*/ 360336 h 1161086"/>
                <a:gd name="connsiteX92" fmla="*/ 739219 w 1113731"/>
                <a:gd name="connsiteY92" fmla="*/ 362839 h 1161086"/>
                <a:gd name="connsiteX93" fmla="*/ 739274 w 1113731"/>
                <a:gd name="connsiteY93" fmla="*/ 371912 h 1161086"/>
                <a:gd name="connsiteX94" fmla="*/ 741280 w 1113731"/>
                <a:gd name="connsiteY94" fmla="*/ 374125 h 1161086"/>
                <a:gd name="connsiteX95" fmla="*/ 741460 w 1113731"/>
                <a:gd name="connsiteY95" fmla="*/ 376186 h 1161086"/>
                <a:gd name="connsiteX96" fmla="*/ 739911 w 1113731"/>
                <a:gd name="connsiteY96" fmla="*/ 378094 h 1161086"/>
                <a:gd name="connsiteX97" fmla="*/ 736107 w 1113731"/>
                <a:gd name="connsiteY97" fmla="*/ 378343 h 1161086"/>
                <a:gd name="connsiteX98" fmla="*/ 730063 w 1113731"/>
                <a:gd name="connsiteY98" fmla="*/ 376932 h 1161086"/>
                <a:gd name="connsiteX99" fmla="*/ 705708 w 1113731"/>
                <a:gd name="connsiteY99" fmla="*/ 358524 h 1161086"/>
                <a:gd name="connsiteX100" fmla="*/ 687936 w 1113731"/>
                <a:gd name="connsiteY100" fmla="*/ 350019 h 1161086"/>
                <a:gd name="connsiteX101" fmla="*/ 666610 w 1113731"/>
                <a:gd name="connsiteY101" fmla="*/ 344735 h 1161086"/>
                <a:gd name="connsiteX102" fmla="*/ 650027 w 1113731"/>
                <a:gd name="connsiteY102" fmla="*/ 342841 h 1161086"/>
                <a:gd name="connsiteX103" fmla="*/ 638147 w 1113731"/>
                <a:gd name="connsiteY103" fmla="*/ 344390 h 1161086"/>
                <a:gd name="connsiteX104" fmla="*/ 628977 w 1113731"/>
                <a:gd name="connsiteY104" fmla="*/ 350931 h 1161086"/>
                <a:gd name="connsiteX105" fmla="*/ 622546 w 1113731"/>
                <a:gd name="connsiteY105" fmla="*/ 362411 h 1161086"/>
                <a:gd name="connsiteX106" fmla="*/ 611302 w 1113731"/>
                <a:gd name="connsiteY106" fmla="*/ 369851 h 1161086"/>
                <a:gd name="connsiteX107" fmla="*/ 595273 w 1113731"/>
                <a:gd name="connsiteY107" fmla="*/ 373129 h 1161086"/>
                <a:gd name="connsiteX108" fmla="*/ 586767 w 1113731"/>
                <a:gd name="connsiteY108" fmla="*/ 376919 h 1161086"/>
                <a:gd name="connsiteX109" fmla="*/ 585868 w 1113731"/>
                <a:gd name="connsiteY109" fmla="*/ 381303 h 1161086"/>
                <a:gd name="connsiteX110" fmla="*/ 580004 w 1113731"/>
                <a:gd name="connsiteY110" fmla="*/ 382050 h 1161086"/>
                <a:gd name="connsiteX111" fmla="*/ 569272 w 1113731"/>
                <a:gd name="connsiteY111" fmla="*/ 379159 h 1161086"/>
                <a:gd name="connsiteX112" fmla="*/ 558443 w 1113731"/>
                <a:gd name="connsiteY112" fmla="*/ 379159 h 1161086"/>
                <a:gd name="connsiteX113" fmla="*/ 547627 w 1113731"/>
                <a:gd name="connsiteY113" fmla="*/ 382133 h 1161086"/>
                <a:gd name="connsiteX114" fmla="*/ 540048 w 1113731"/>
                <a:gd name="connsiteY114" fmla="*/ 387167 h 1161086"/>
                <a:gd name="connsiteX115" fmla="*/ 532912 w 1113731"/>
                <a:gd name="connsiteY115" fmla="*/ 401122 h 1161086"/>
                <a:gd name="connsiteX116" fmla="*/ 531929 w 1113731"/>
                <a:gd name="connsiteY116" fmla="*/ 407746 h 1161086"/>
                <a:gd name="connsiteX117" fmla="*/ 526315 w 1113731"/>
                <a:gd name="connsiteY117" fmla="*/ 413929 h 1161086"/>
                <a:gd name="connsiteX118" fmla="*/ 510783 w 1113731"/>
                <a:gd name="connsiteY118" fmla="*/ 424412 h 1161086"/>
                <a:gd name="connsiteX119" fmla="*/ 510299 w 1113731"/>
                <a:gd name="connsiteY119" fmla="*/ 427718 h 1161086"/>
                <a:gd name="connsiteX120" fmla="*/ 502748 w 1113731"/>
                <a:gd name="connsiteY120" fmla="*/ 438561 h 1161086"/>
                <a:gd name="connsiteX121" fmla="*/ 500549 w 1113731"/>
                <a:gd name="connsiteY121" fmla="*/ 444314 h 1161086"/>
                <a:gd name="connsiteX122" fmla="*/ 501143 w 1113731"/>
                <a:gd name="connsiteY122" fmla="*/ 449694 h 1161086"/>
                <a:gd name="connsiteX123" fmla="*/ 498156 w 1113731"/>
                <a:gd name="connsiteY123" fmla="*/ 449694 h 1161086"/>
                <a:gd name="connsiteX124" fmla="*/ 491739 w 1113731"/>
                <a:gd name="connsiteY124" fmla="*/ 444245 h 1161086"/>
                <a:gd name="connsiteX125" fmla="*/ 490618 w 1113731"/>
                <a:gd name="connsiteY125" fmla="*/ 436140 h 1161086"/>
                <a:gd name="connsiteX126" fmla="*/ 494989 w 1113731"/>
                <a:gd name="connsiteY126" fmla="*/ 425422 h 1161086"/>
                <a:gd name="connsiteX127" fmla="*/ 499318 w 1113731"/>
                <a:gd name="connsiteY127" fmla="*/ 419959 h 1161086"/>
                <a:gd name="connsiteX128" fmla="*/ 503563 w 1113731"/>
                <a:gd name="connsiteY128" fmla="*/ 419862 h 1161086"/>
                <a:gd name="connsiteX129" fmla="*/ 505666 w 1113731"/>
                <a:gd name="connsiteY129" fmla="*/ 415077 h 1161086"/>
                <a:gd name="connsiteX130" fmla="*/ 505666 w 1113731"/>
                <a:gd name="connsiteY130" fmla="*/ 405658 h 1161086"/>
                <a:gd name="connsiteX131" fmla="*/ 503688 w 1113731"/>
                <a:gd name="connsiteY131" fmla="*/ 401108 h 1161086"/>
                <a:gd name="connsiteX132" fmla="*/ 495680 w 1113731"/>
                <a:gd name="connsiteY132" fmla="*/ 403833 h 1161086"/>
                <a:gd name="connsiteX133" fmla="*/ 491794 w 1113731"/>
                <a:gd name="connsiteY133" fmla="*/ 408051 h 1161086"/>
                <a:gd name="connsiteX134" fmla="*/ 486428 w 1113731"/>
                <a:gd name="connsiteY134" fmla="*/ 409379 h 1161086"/>
                <a:gd name="connsiteX135" fmla="*/ 479665 w 1113731"/>
                <a:gd name="connsiteY135" fmla="*/ 407899 h 1161086"/>
                <a:gd name="connsiteX136" fmla="*/ 474368 w 1113731"/>
                <a:gd name="connsiteY136" fmla="*/ 413597 h 1161086"/>
                <a:gd name="connsiteX137" fmla="*/ 470592 w 1113731"/>
                <a:gd name="connsiteY137" fmla="*/ 426390 h 1161086"/>
                <a:gd name="connsiteX138" fmla="*/ 465364 w 1113731"/>
                <a:gd name="connsiteY138" fmla="*/ 435075 h 1161086"/>
                <a:gd name="connsiteX139" fmla="*/ 458753 w 1113731"/>
                <a:gd name="connsiteY139" fmla="*/ 439625 h 1161086"/>
                <a:gd name="connsiteX140" fmla="*/ 453636 w 1113731"/>
                <a:gd name="connsiteY140" fmla="*/ 435891 h 1161086"/>
                <a:gd name="connsiteX141" fmla="*/ 449985 w 1113731"/>
                <a:gd name="connsiteY141" fmla="*/ 423928 h 1161086"/>
                <a:gd name="connsiteX142" fmla="*/ 449016 w 1113731"/>
                <a:gd name="connsiteY142" fmla="*/ 414261 h 1161086"/>
                <a:gd name="connsiteX143" fmla="*/ 450663 w 1113731"/>
                <a:gd name="connsiteY143" fmla="*/ 402380 h 1161086"/>
                <a:gd name="connsiteX144" fmla="*/ 449016 w 1113731"/>
                <a:gd name="connsiteY144" fmla="*/ 400223 h 1161086"/>
                <a:gd name="connsiteX145" fmla="*/ 446444 w 1113731"/>
                <a:gd name="connsiteY145" fmla="*/ 404192 h 1161086"/>
                <a:gd name="connsiteX146" fmla="*/ 442973 w 1113731"/>
                <a:gd name="connsiteY146" fmla="*/ 414357 h 1161086"/>
                <a:gd name="connsiteX147" fmla="*/ 439211 w 1113731"/>
                <a:gd name="connsiteY147" fmla="*/ 436043 h 1161086"/>
                <a:gd name="connsiteX148" fmla="*/ 436058 w 1113731"/>
                <a:gd name="connsiteY148" fmla="*/ 443332 h 1161086"/>
                <a:gd name="connsiteX149" fmla="*/ 431258 w 1113731"/>
                <a:gd name="connsiteY149" fmla="*/ 446720 h 1161086"/>
                <a:gd name="connsiteX150" fmla="*/ 424371 w 1113731"/>
                <a:gd name="connsiteY150" fmla="*/ 460260 h 1161086"/>
                <a:gd name="connsiteX151" fmla="*/ 415464 w 1113731"/>
                <a:gd name="connsiteY151" fmla="*/ 484049 h 1161086"/>
                <a:gd name="connsiteX152" fmla="*/ 405050 w 1113731"/>
                <a:gd name="connsiteY152" fmla="*/ 507270 h 1161086"/>
                <a:gd name="connsiteX153" fmla="*/ 393073 w 1113731"/>
                <a:gd name="connsiteY153" fmla="*/ 529910 h 1161086"/>
                <a:gd name="connsiteX154" fmla="*/ 385743 w 1113731"/>
                <a:gd name="connsiteY154" fmla="*/ 542108 h 1161086"/>
                <a:gd name="connsiteX155" fmla="*/ 383101 w 1113731"/>
                <a:gd name="connsiteY155" fmla="*/ 544031 h 1161086"/>
                <a:gd name="connsiteX156" fmla="*/ 382188 w 1113731"/>
                <a:gd name="connsiteY156" fmla="*/ 547986 h 1161086"/>
                <a:gd name="connsiteX157" fmla="*/ 382534 w 1113731"/>
                <a:gd name="connsiteY157" fmla="*/ 556990 h 1161086"/>
                <a:gd name="connsiteX158" fmla="*/ 376103 w 1113731"/>
                <a:gd name="connsiteY158" fmla="*/ 555081 h 1161086"/>
                <a:gd name="connsiteX159" fmla="*/ 370128 w 1113731"/>
                <a:gd name="connsiteY159" fmla="*/ 548318 h 1161086"/>
                <a:gd name="connsiteX160" fmla="*/ 366242 w 1113731"/>
                <a:gd name="connsiteY160" fmla="*/ 541209 h 1161086"/>
                <a:gd name="connsiteX161" fmla="*/ 365260 w 1113731"/>
                <a:gd name="connsiteY161" fmla="*/ 533603 h 1161086"/>
                <a:gd name="connsiteX162" fmla="*/ 371124 w 1113731"/>
                <a:gd name="connsiteY162" fmla="*/ 514047 h 1161086"/>
                <a:gd name="connsiteX163" fmla="*/ 371525 w 1113731"/>
                <a:gd name="connsiteY163" fmla="*/ 510893 h 1161086"/>
                <a:gd name="connsiteX164" fmla="*/ 370571 w 1113731"/>
                <a:gd name="connsiteY164" fmla="*/ 509234 h 1161086"/>
                <a:gd name="connsiteX165" fmla="*/ 366201 w 1113731"/>
                <a:gd name="connsiteY165" fmla="*/ 507505 h 1161086"/>
                <a:gd name="connsiteX166" fmla="*/ 357086 w 1113731"/>
                <a:gd name="connsiteY166" fmla="*/ 511723 h 1161086"/>
                <a:gd name="connsiteX167" fmla="*/ 347695 w 1113731"/>
                <a:gd name="connsiteY167" fmla="*/ 513203 h 1161086"/>
                <a:gd name="connsiteX168" fmla="*/ 344528 w 1113731"/>
                <a:gd name="connsiteY168" fmla="*/ 512221 h 1161086"/>
                <a:gd name="connsiteX169" fmla="*/ 343034 w 1113731"/>
                <a:gd name="connsiteY169" fmla="*/ 509054 h 1161086"/>
                <a:gd name="connsiteX170" fmla="*/ 342744 w 1113731"/>
                <a:gd name="connsiteY170" fmla="*/ 504033 h 1161086"/>
                <a:gd name="connsiteX171" fmla="*/ 344141 w 1113731"/>
                <a:gd name="connsiteY171" fmla="*/ 497837 h 1161086"/>
                <a:gd name="connsiteX172" fmla="*/ 348843 w 1113731"/>
                <a:gd name="connsiteY172" fmla="*/ 486206 h 1161086"/>
                <a:gd name="connsiteX173" fmla="*/ 347958 w 1113731"/>
                <a:gd name="connsiteY173" fmla="*/ 475626 h 1161086"/>
                <a:gd name="connsiteX174" fmla="*/ 349978 w 1113731"/>
                <a:gd name="connsiteY174" fmla="*/ 469333 h 1161086"/>
                <a:gd name="connsiteX175" fmla="*/ 346451 w 1113731"/>
                <a:gd name="connsiteY175" fmla="*/ 458352 h 1161086"/>
                <a:gd name="connsiteX176" fmla="*/ 346603 w 1113731"/>
                <a:gd name="connsiteY176" fmla="*/ 452986 h 1161086"/>
                <a:gd name="connsiteX177" fmla="*/ 342080 w 1113731"/>
                <a:gd name="connsiteY177" fmla="*/ 447453 h 1161086"/>
                <a:gd name="connsiteX178" fmla="*/ 330670 w 1113731"/>
                <a:gd name="connsiteY178" fmla="*/ 440690 h 1161086"/>
                <a:gd name="connsiteX179" fmla="*/ 304835 w 1113731"/>
                <a:gd name="connsiteY179" fmla="*/ 432600 h 1161086"/>
                <a:gd name="connsiteX180" fmla="*/ 306315 w 1113731"/>
                <a:gd name="connsiteY180" fmla="*/ 420858 h 1161086"/>
                <a:gd name="connsiteX181" fmla="*/ 304904 w 1113731"/>
                <a:gd name="connsiteY181" fmla="*/ 415976 h 1161086"/>
                <a:gd name="connsiteX182" fmla="*/ 298127 w 1113731"/>
                <a:gd name="connsiteY182" fmla="*/ 409130 h 1161086"/>
                <a:gd name="connsiteX183" fmla="*/ 271297 w 1113731"/>
                <a:gd name="connsiteY183" fmla="*/ 402671 h 1161086"/>
                <a:gd name="connsiteX184" fmla="*/ 253192 w 1113731"/>
                <a:gd name="connsiteY184" fmla="*/ 400278 h 1161086"/>
                <a:gd name="connsiteX185" fmla="*/ 235614 w 1113731"/>
                <a:gd name="connsiteY185" fmla="*/ 401592 h 1161086"/>
                <a:gd name="connsiteX186" fmla="*/ 222807 w 1113731"/>
                <a:gd name="connsiteY186" fmla="*/ 399476 h 1161086"/>
                <a:gd name="connsiteX187" fmla="*/ 208603 w 1113731"/>
                <a:gd name="connsiteY187" fmla="*/ 399545 h 1161086"/>
                <a:gd name="connsiteX188" fmla="*/ 199102 w 1113731"/>
                <a:gd name="connsiteY188" fmla="*/ 395106 h 1161086"/>
                <a:gd name="connsiteX189" fmla="*/ 189670 w 1113731"/>
                <a:gd name="connsiteY189" fmla="*/ 390624 h 1161086"/>
                <a:gd name="connsiteX190" fmla="*/ 180279 w 1113731"/>
                <a:gd name="connsiteY190" fmla="*/ 386088 h 1161086"/>
                <a:gd name="connsiteX191" fmla="*/ 170847 w 1113731"/>
                <a:gd name="connsiteY191" fmla="*/ 381552 h 1161086"/>
                <a:gd name="connsiteX192" fmla="*/ 154471 w 1113731"/>
                <a:gd name="connsiteY192" fmla="*/ 378329 h 1161086"/>
                <a:gd name="connsiteX193" fmla="*/ 138124 w 1113731"/>
                <a:gd name="connsiteY193" fmla="*/ 375038 h 1161086"/>
                <a:gd name="connsiteX194" fmla="*/ 121790 w 1113731"/>
                <a:gd name="connsiteY194" fmla="*/ 371732 h 1161086"/>
                <a:gd name="connsiteX195" fmla="*/ 105401 w 1113731"/>
                <a:gd name="connsiteY195" fmla="*/ 368441 h 1161086"/>
                <a:gd name="connsiteX196" fmla="*/ 89068 w 1113731"/>
                <a:gd name="connsiteY196" fmla="*/ 365135 h 1161086"/>
                <a:gd name="connsiteX197" fmla="*/ 72776 w 1113731"/>
                <a:gd name="connsiteY197" fmla="*/ 361761 h 1161086"/>
                <a:gd name="connsiteX198" fmla="*/ 56497 w 1113731"/>
                <a:gd name="connsiteY198" fmla="*/ 358358 h 1161086"/>
                <a:gd name="connsiteX199" fmla="*/ 40233 w 1113731"/>
                <a:gd name="connsiteY199" fmla="*/ 354984 h 1161086"/>
                <a:gd name="connsiteX200" fmla="*/ 36181 w 1113731"/>
                <a:gd name="connsiteY200" fmla="*/ 347474 h 1161086"/>
                <a:gd name="connsiteX201" fmla="*/ 32128 w 1113731"/>
                <a:gd name="connsiteY201" fmla="*/ 339950 h 1161086"/>
                <a:gd name="connsiteX202" fmla="*/ 28076 w 1113731"/>
                <a:gd name="connsiteY202" fmla="*/ 332426 h 1161086"/>
                <a:gd name="connsiteX203" fmla="*/ 24023 w 1113731"/>
                <a:gd name="connsiteY203" fmla="*/ 324916 h 1161086"/>
                <a:gd name="connsiteX204" fmla="*/ 16527 w 1113731"/>
                <a:gd name="connsiteY204" fmla="*/ 322123 h 1161086"/>
                <a:gd name="connsiteX205" fmla="*/ 12586 w 1113731"/>
                <a:gd name="connsiteY205" fmla="*/ 320629 h 1161086"/>
                <a:gd name="connsiteX206" fmla="*/ 9418 w 1113731"/>
                <a:gd name="connsiteY206" fmla="*/ 316757 h 1161086"/>
                <a:gd name="connsiteX207" fmla="*/ 2974 w 1113731"/>
                <a:gd name="connsiteY207" fmla="*/ 318886 h 1161086"/>
                <a:gd name="connsiteX208" fmla="*/ 0 w 1113731"/>
                <a:gd name="connsiteY208" fmla="*/ 312372 h 1161086"/>
                <a:gd name="connsiteX209" fmla="*/ 609 w 1113731"/>
                <a:gd name="connsiteY209" fmla="*/ 310879 h 1161086"/>
                <a:gd name="connsiteX210" fmla="*/ 8935 w 1113731"/>
                <a:gd name="connsiteY210" fmla="*/ 308569 h 1161086"/>
                <a:gd name="connsiteX211" fmla="*/ 32252 w 1113731"/>
                <a:gd name="connsiteY211" fmla="*/ 297436 h 1161086"/>
                <a:gd name="connsiteX212" fmla="*/ 51892 w 1113731"/>
                <a:gd name="connsiteY212" fmla="*/ 284366 h 1161086"/>
                <a:gd name="connsiteX213" fmla="*/ 67824 w 1113731"/>
                <a:gd name="connsiteY213" fmla="*/ 269429 h 1161086"/>
                <a:gd name="connsiteX214" fmla="*/ 88293 w 1113731"/>
                <a:gd name="connsiteY214" fmla="*/ 259527 h 1161086"/>
                <a:gd name="connsiteX215" fmla="*/ 113243 w 1113731"/>
                <a:gd name="connsiteY215" fmla="*/ 254631 h 1161086"/>
                <a:gd name="connsiteX216" fmla="*/ 130932 w 1113731"/>
                <a:gd name="connsiteY216" fmla="*/ 248435 h 1161086"/>
                <a:gd name="connsiteX217" fmla="*/ 141250 w 1113731"/>
                <a:gd name="connsiteY217" fmla="*/ 240925 h 1161086"/>
                <a:gd name="connsiteX218" fmla="*/ 154790 w 1113731"/>
                <a:gd name="connsiteY218" fmla="*/ 226804 h 1161086"/>
                <a:gd name="connsiteX219" fmla="*/ 162618 w 1113731"/>
                <a:gd name="connsiteY219" fmla="*/ 222351 h 1161086"/>
                <a:gd name="connsiteX220" fmla="*/ 172769 w 1113731"/>
                <a:gd name="connsiteY220" fmla="*/ 220345 h 1161086"/>
                <a:gd name="connsiteX221" fmla="*/ 180127 w 1113731"/>
                <a:gd name="connsiteY221" fmla="*/ 214744 h 1161086"/>
                <a:gd name="connsiteX222" fmla="*/ 184608 w 1113731"/>
                <a:gd name="connsiteY222" fmla="*/ 205395 h 1161086"/>
                <a:gd name="connsiteX223" fmla="*/ 193584 w 1113731"/>
                <a:gd name="connsiteY223" fmla="*/ 194496 h 1161086"/>
                <a:gd name="connsiteX224" fmla="*/ 207054 w 1113731"/>
                <a:gd name="connsiteY224" fmla="*/ 182035 h 1161086"/>
                <a:gd name="connsiteX225" fmla="*/ 214883 w 1113731"/>
                <a:gd name="connsiteY225" fmla="*/ 176738 h 1161086"/>
                <a:gd name="connsiteX226" fmla="*/ 217123 w 1113731"/>
                <a:gd name="connsiteY226" fmla="*/ 178730 h 1161086"/>
                <a:gd name="connsiteX227" fmla="*/ 218174 w 1113731"/>
                <a:gd name="connsiteY227" fmla="*/ 182699 h 1161086"/>
                <a:gd name="connsiteX228" fmla="*/ 218105 w 1113731"/>
                <a:gd name="connsiteY228" fmla="*/ 188646 h 1161086"/>
                <a:gd name="connsiteX229" fmla="*/ 222060 w 1113731"/>
                <a:gd name="connsiteY229" fmla="*/ 193099 h 1161086"/>
                <a:gd name="connsiteX230" fmla="*/ 230054 w 1113731"/>
                <a:gd name="connsiteY230" fmla="*/ 196073 h 1161086"/>
                <a:gd name="connsiteX231" fmla="*/ 233955 w 1113731"/>
                <a:gd name="connsiteY231" fmla="*/ 200623 h 1161086"/>
                <a:gd name="connsiteX232" fmla="*/ 233789 w 1113731"/>
                <a:gd name="connsiteY232" fmla="*/ 206653 h 1161086"/>
                <a:gd name="connsiteX233" fmla="*/ 236278 w 1113731"/>
                <a:gd name="connsiteY233" fmla="*/ 211604 h 1161086"/>
                <a:gd name="connsiteX234" fmla="*/ 241464 w 1113731"/>
                <a:gd name="connsiteY234" fmla="*/ 215408 h 1161086"/>
                <a:gd name="connsiteX235" fmla="*/ 243525 w 1113731"/>
                <a:gd name="connsiteY235" fmla="*/ 224480 h 1161086"/>
                <a:gd name="connsiteX236" fmla="*/ 242460 w 1113731"/>
                <a:gd name="connsiteY236" fmla="*/ 238864 h 1161086"/>
                <a:gd name="connsiteX237" fmla="*/ 242958 w 1113731"/>
                <a:gd name="connsiteY237" fmla="*/ 248020 h 1161086"/>
                <a:gd name="connsiteX238" fmla="*/ 245005 w 1113731"/>
                <a:gd name="connsiteY238" fmla="*/ 252058 h 1161086"/>
                <a:gd name="connsiteX239" fmla="*/ 246900 w 1113731"/>
                <a:gd name="connsiteY239" fmla="*/ 254299 h 1161086"/>
                <a:gd name="connsiteX240" fmla="*/ 249458 w 1113731"/>
                <a:gd name="connsiteY240" fmla="*/ 251823 h 1161086"/>
                <a:gd name="connsiteX241" fmla="*/ 252556 w 1113731"/>
                <a:gd name="connsiteY241" fmla="*/ 246540 h 1161086"/>
                <a:gd name="connsiteX242" fmla="*/ 253525 w 1113731"/>
                <a:gd name="connsiteY242" fmla="*/ 243373 h 1161086"/>
                <a:gd name="connsiteX243" fmla="*/ 254119 w 1113731"/>
                <a:gd name="connsiteY243" fmla="*/ 240164 h 1161086"/>
                <a:gd name="connsiteX244" fmla="*/ 274007 w 1113731"/>
                <a:gd name="connsiteY244" fmla="*/ 224052 h 1161086"/>
                <a:gd name="connsiteX245" fmla="*/ 278073 w 1113731"/>
                <a:gd name="connsiteY245" fmla="*/ 223001 h 1161086"/>
                <a:gd name="connsiteX246" fmla="*/ 285348 w 1113731"/>
                <a:gd name="connsiteY246" fmla="*/ 226043 h 1161086"/>
                <a:gd name="connsiteX247" fmla="*/ 317697 w 1113731"/>
                <a:gd name="connsiteY247" fmla="*/ 228367 h 1161086"/>
                <a:gd name="connsiteX248" fmla="*/ 330684 w 1113731"/>
                <a:gd name="connsiteY248" fmla="*/ 230925 h 1161086"/>
                <a:gd name="connsiteX249" fmla="*/ 344736 w 1113731"/>
                <a:gd name="connsiteY249" fmla="*/ 237924 h 1161086"/>
                <a:gd name="connsiteX250" fmla="*/ 349507 w 1113731"/>
                <a:gd name="connsiteY250" fmla="*/ 240676 h 1161086"/>
                <a:gd name="connsiteX251" fmla="*/ 368261 w 1113731"/>
                <a:gd name="connsiteY251" fmla="*/ 265626 h 1161086"/>
                <a:gd name="connsiteX252" fmla="*/ 376615 w 1113731"/>
                <a:gd name="connsiteY252" fmla="*/ 275279 h 1161086"/>
                <a:gd name="connsiteX253" fmla="*/ 381483 w 1113731"/>
                <a:gd name="connsiteY253" fmla="*/ 277672 h 1161086"/>
                <a:gd name="connsiteX254" fmla="*/ 384456 w 1113731"/>
                <a:gd name="connsiteY254" fmla="*/ 281462 h 1161086"/>
                <a:gd name="connsiteX255" fmla="*/ 387513 w 1113731"/>
                <a:gd name="connsiteY255" fmla="*/ 290562 h 1161086"/>
                <a:gd name="connsiteX256" fmla="*/ 390321 w 1113731"/>
                <a:gd name="connsiteY256" fmla="*/ 293107 h 1161086"/>
                <a:gd name="connsiteX257" fmla="*/ 414358 w 1113731"/>
                <a:gd name="connsiteY257" fmla="*/ 292789 h 1161086"/>
                <a:gd name="connsiteX258" fmla="*/ 425007 w 1113731"/>
                <a:gd name="connsiteY258" fmla="*/ 290064 h 1161086"/>
                <a:gd name="connsiteX259" fmla="*/ 431217 w 1113731"/>
                <a:gd name="connsiteY259" fmla="*/ 285625 h 1161086"/>
                <a:gd name="connsiteX260" fmla="*/ 438727 w 1113731"/>
                <a:gd name="connsiteY260" fmla="*/ 287353 h 1161086"/>
                <a:gd name="connsiteX261" fmla="*/ 447661 w 1113731"/>
                <a:gd name="connsiteY261" fmla="*/ 295181 h 1161086"/>
                <a:gd name="connsiteX262" fmla="*/ 455821 w 1113731"/>
                <a:gd name="connsiteY262" fmla="*/ 296855 h 1161086"/>
                <a:gd name="connsiteX263" fmla="*/ 463262 w 1113731"/>
                <a:gd name="connsiteY263" fmla="*/ 292208 h 1161086"/>
                <a:gd name="connsiteX264" fmla="*/ 470620 w 1113731"/>
                <a:gd name="connsiteY264" fmla="*/ 291627 h 1161086"/>
                <a:gd name="connsiteX265" fmla="*/ 477880 w 1113731"/>
                <a:gd name="connsiteY265" fmla="*/ 294932 h 1161086"/>
                <a:gd name="connsiteX266" fmla="*/ 481352 w 1113731"/>
                <a:gd name="connsiteY266" fmla="*/ 297574 h 1161086"/>
                <a:gd name="connsiteX267" fmla="*/ 483399 w 1113731"/>
                <a:gd name="connsiteY267" fmla="*/ 297256 h 1161086"/>
                <a:gd name="connsiteX268" fmla="*/ 495625 w 1113731"/>
                <a:gd name="connsiteY268" fmla="*/ 282637 h 1161086"/>
                <a:gd name="connsiteX269" fmla="*/ 510728 w 1113731"/>
                <a:gd name="connsiteY269" fmla="*/ 269235 h 1161086"/>
                <a:gd name="connsiteX270" fmla="*/ 531155 w 1113731"/>
                <a:gd name="connsiteY270" fmla="*/ 254299 h 1161086"/>
                <a:gd name="connsiteX271" fmla="*/ 543118 w 1113731"/>
                <a:gd name="connsiteY271" fmla="*/ 247273 h 1161086"/>
                <a:gd name="connsiteX272" fmla="*/ 546756 w 1113731"/>
                <a:gd name="connsiteY272" fmla="*/ 248255 h 1161086"/>
                <a:gd name="connsiteX273" fmla="*/ 566326 w 1113731"/>
                <a:gd name="connsiteY273" fmla="*/ 241810 h 1161086"/>
                <a:gd name="connsiteX274" fmla="*/ 584347 w 1113731"/>
                <a:gd name="connsiteY274" fmla="*/ 239403 h 1161086"/>
                <a:gd name="connsiteX275" fmla="*/ 608536 w 1113731"/>
                <a:gd name="connsiteY275" fmla="*/ 239251 h 1161086"/>
                <a:gd name="connsiteX276" fmla="*/ 630360 w 1113731"/>
                <a:gd name="connsiteY276" fmla="*/ 233719 h 1161086"/>
                <a:gd name="connsiteX277" fmla="*/ 649736 w 1113731"/>
                <a:gd name="connsiteY277" fmla="*/ 222890 h 1161086"/>
                <a:gd name="connsiteX278" fmla="*/ 667191 w 1113731"/>
                <a:gd name="connsiteY278" fmla="*/ 216044 h 1161086"/>
                <a:gd name="connsiteX279" fmla="*/ 682722 w 1113731"/>
                <a:gd name="connsiteY279" fmla="*/ 213153 h 1161086"/>
                <a:gd name="connsiteX280" fmla="*/ 688918 w 1113731"/>
                <a:gd name="connsiteY280" fmla="*/ 214799 h 1161086"/>
                <a:gd name="connsiteX281" fmla="*/ 685779 w 1113731"/>
                <a:gd name="connsiteY281" fmla="*/ 220995 h 1161086"/>
                <a:gd name="connsiteX282" fmla="*/ 684935 w 1113731"/>
                <a:gd name="connsiteY282" fmla="*/ 231078 h 1161086"/>
                <a:gd name="connsiteX283" fmla="*/ 686359 w 1113731"/>
                <a:gd name="connsiteY283" fmla="*/ 245046 h 1161086"/>
                <a:gd name="connsiteX284" fmla="*/ 686083 w 1113731"/>
                <a:gd name="connsiteY284" fmla="*/ 253967 h 1161086"/>
                <a:gd name="connsiteX285" fmla="*/ 684174 w 1113731"/>
                <a:gd name="connsiteY285" fmla="*/ 257908 h 1161086"/>
                <a:gd name="connsiteX286" fmla="*/ 684340 w 1113731"/>
                <a:gd name="connsiteY286" fmla="*/ 261463 h 1161086"/>
                <a:gd name="connsiteX287" fmla="*/ 686567 w 1113731"/>
                <a:gd name="connsiteY287" fmla="*/ 264616 h 1161086"/>
                <a:gd name="connsiteX288" fmla="*/ 702098 w 1113731"/>
                <a:gd name="connsiteY288" fmla="*/ 264934 h 1161086"/>
                <a:gd name="connsiteX289" fmla="*/ 710687 w 1113731"/>
                <a:gd name="connsiteY289" fmla="*/ 268489 h 1161086"/>
                <a:gd name="connsiteX290" fmla="*/ 719926 w 1113731"/>
                <a:gd name="connsiteY290" fmla="*/ 267590 h 1161086"/>
                <a:gd name="connsiteX291" fmla="*/ 729759 w 1113731"/>
                <a:gd name="connsiteY291" fmla="*/ 262224 h 1161086"/>
                <a:gd name="connsiteX292" fmla="*/ 737878 w 1113731"/>
                <a:gd name="connsiteY292" fmla="*/ 262791 h 1161086"/>
                <a:gd name="connsiteX293" fmla="*/ 744309 w 1113731"/>
                <a:gd name="connsiteY293" fmla="*/ 269332 h 1161086"/>
                <a:gd name="connsiteX294" fmla="*/ 752510 w 1113731"/>
                <a:gd name="connsiteY294" fmla="*/ 269567 h 1161086"/>
                <a:gd name="connsiteX295" fmla="*/ 759605 w 1113731"/>
                <a:gd name="connsiteY295" fmla="*/ 263385 h 1161086"/>
                <a:gd name="connsiteX296" fmla="*/ 764473 w 1113731"/>
                <a:gd name="connsiteY296" fmla="*/ 257853 h 1161086"/>
                <a:gd name="connsiteX297" fmla="*/ 768941 w 1113731"/>
                <a:gd name="connsiteY297" fmla="*/ 255142 h 1161086"/>
                <a:gd name="connsiteX298" fmla="*/ 771803 w 1113731"/>
                <a:gd name="connsiteY298" fmla="*/ 253690 h 1161086"/>
                <a:gd name="connsiteX299" fmla="*/ 803834 w 1113731"/>
                <a:gd name="connsiteY299" fmla="*/ 276164 h 1161086"/>
                <a:gd name="connsiteX300" fmla="*/ 804415 w 1113731"/>
                <a:gd name="connsiteY300" fmla="*/ 280134 h 1161086"/>
                <a:gd name="connsiteX301" fmla="*/ 800349 w 1113731"/>
                <a:gd name="connsiteY301" fmla="*/ 279719 h 1161086"/>
                <a:gd name="connsiteX302" fmla="*/ 796726 w 1113731"/>
                <a:gd name="connsiteY302" fmla="*/ 277506 h 1161086"/>
                <a:gd name="connsiteX303" fmla="*/ 793559 w 1113731"/>
                <a:gd name="connsiteY303" fmla="*/ 273357 h 1161086"/>
                <a:gd name="connsiteX304" fmla="*/ 788870 w 1113731"/>
                <a:gd name="connsiteY304" fmla="*/ 262694 h 1161086"/>
                <a:gd name="connsiteX305" fmla="*/ 782840 w 1113731"/>
                <a:gd name="connsiteY305" fmla="*/ 255447 h 1161086"/>
                <a:gd name="connsiteX306" fmla="*/ 789119 w 1113731"/>
                <a:gd name="connsiteY306" fmla="*/ 245530 h 1161086"/>
                <a:gd name="connsiteX307" fmla="*/ 793420 w 1113731"/>
                <a:gd name="connsiteY307" fmla="*/ 243871 h 1161086"/>
                <a:gd name="connsiteX308" fmla="*/ 798441 w 1113731"/>
                <a:gd name="connsiteY308" fmla="*/ 245281 h 1161086"/>
                <a:gd name="connsiteX309" fmla="*/ 799782 w 1113731"/>
                <a:gd name="connsiteY309" fmla="*/ 250412 h 1161086"/>
                <a:gd name="connsiteX310" fmla="*/ 797389 w 1113731"/>
                <a:gd name="connsiteY310" fmla="*/ 259236 h 1161086"/>
                <a:gd name="connsiteX311" fmla="*/ 798703 w 1113731"/>
                <a:gd name="connsiteY311" fmla="*/ 267839 h 1161086"/>
                <a:gd name="connsiteX312" fmla="*/ 803834 w 1113731"/>
                <a:gd name="connsiteY312" fmla="*/ 276164 h 1161086"/>
                <a:gd name="connsiteX313" fmla="*/ 808219 w 1113731"/>
                <a:gd name="connsiteY313" fmla="*/ 297311 h 1161086"/>
                <a:gd name="connsiteX314" fmla="*/ 806573 w 1113731"/>
                <a:gd name="connsiteY314" fmla="*/ 298556 h 1161086"/>
                <a:gd name="connsiteX315" fmla="*/ 799215 w 1113731"/>
                <a:gd name="connsiteY315" fmla="*/ 292180 h 1161086"/>
                <a:gd name="connsiteX316" fmla="*/ 797320 w 1113731"/>
                <a:gd name="connsiteY316" fmla="*/ 287989 h 1161086"/>
                <a:gd name="connsiteX317" fmla="*/ 797818 w 1113731"/>
                <a:gd name="connsiteY317" fmla="*/ 284186 h 1161086"/>
                <a:gd name="connsiteX318" fmla="*/ 800308 w 1113731"/>
                <a:gd name="connsiteY318" fmla="*/ 283702 h 1161086"/>
                <a:gd name="connsiteX319" fmla="*/ 804747 w 1113731"/>
                <a:gd name="connsiteY319" fmla="*/ 286496 h 1161086"/>
                <a:gd name="connsiteX320" fmla="*/ 807444 w 1113731"/>
                <a:gd name="connsiteY320" fmla="*/ 290119 h 1161086"/>
                <a:gd name="connsiteX321" fmla="*/ 808537 w 1113731"/>
                <a:gd name="connsiteY321" fmla="*/ 294504 h 1161086"/>
                <a:gd name="connsiteX322" fmla="*/ 808219 w 1113731"/>
                <a:gd name="connsiteY322" fmla="*/ 297311 h 1161086"/>
                <a:gd name="connsiteX323" fmla="*/ 892709 w 1113731"/>
                <a:gd name="connsiteY323" fmla="*/ 329370 h 1161086"/>
                <a:gd name="connsiteX324" fmla="*/ 894520 w 1113731"/>
                <a:gd name="connsiteY324" fmla="*/ 333325 h 1161086"/>
                <a:gd name="connsiteX325" fmla="*/ 892293 w 1113731"/>
                <a:gd name="connsiteY325" fmla="*/ 339757 h 1161086"/>
                <a:gd name="connsiteX326" fmla="*/ 883718 w 1113731"/>
                <a:gd name="connsiteY326" fmla="*/ 344058 h 1161086"/>
                <a:gd name="connsiteX327" fmla="*/ 865449 w 1113731"/>
                <a:gd name="connsiteY327" fmla="*/ 346215 h 1161086"/>
                <a:gd name="connsiteX328" fmla="*/ 853319 w 1113731"/>
                <a:gd name="connsiteY328" fmla="*/ 345455 h 1161086"/>
                <a:gd name="connsiteX329" fmla="*/ 847276 w 1113731"/>
                <a:gd name="connsiteY329" fmla="*/ 341900 h 1161086"/>
                <a:gd name="connsiteX330" fmla="*/ 845809 w 1113731"/>
                <a:gd name="connsiteY330" fmla="*/ 339867 h 1161086"/>
                <a:gd name="connsiteX331" fmla="*/ 845630 w 1113731"/>
                <a:gd name="connsiteY331" fmla="*/ 334971 h 1161086"/>
                <a:gd name="connsiteX332" fmla="*/ 848216 w 1113731"/>
                <a:gd name="connsiteY332" fmla="*/ 334307 h 1161086"/>
                <a:gd name="connsiteX333" fmla="*/ 852393 w 1113731"/>
                <a:gd name="connsiteY333" fmla="*/ 336368 h 1161086"/>
                <a:gd name="connsiteX334" fmla="*/ 858049 w 1113731"/>
                <a:gd name="connsiteY334" fmla="*/ 334487 h 1161086"/>
                <a:gd name="connsiteX335" fmla="*/ 865034 w 1113731"/>
                <a:gd name="connsiteY335" fmla="*/ 328609 h 1161086"/>
                <a:gd name="connsiteX336" fmla="*/ 868616 w 1113731"/>
                <a:gd name="connsiteY336" fmla="*/ 324474 h 1161086"/>
                <a:gd name="connsiteX337" fmla="*/ 868685 w 1113731"/>
                <a:gd name="connsiteY337" fmla="*/ 321984 h 1161086"/>
                <a:gd name="connsiteX338" fmla="*/ 865615 w 1113731"/>
                <a:gd name="connsiteY338" fmla="*/ 317683 h 1161086"/>
                <a:gd name="connsiteX339" fmla="*/ 867357 w 1113731"/>
                <a:gd name="connsiteY339" fmla="*/ 315457 h 1161086"/>
                <a:gd name="connsiteX340" fmla="*/ 877260 w 1113731"/>
                <a:gd name="connsiteY340" fmla="*/ 315871 h 1161086"/>
                <a:gd name="connsiteX341" fmla="*/ 881326 w 1113731"/>
                <a:gd name="connsiteY341" fmla="*/ 318430 h 1161086"/>
                <a:gd name="connsiteX342" fmla="*/ 889251 w 1113731"/>
                <a:gd name="connsiteY342" fmla="*/ 327945 h 1161086"/>
                <a:gd name="connsiteX343" fmla="*/ 892709 w 1113731"/>
                <a:gd name="connsiteY343" fmla="*/ 329370 h 1161086"/>
                <a:gd name="connsiteX344" fmla="*/ 762440 w 1113731"/>
                <a:gd name="connsiteY344" fmla="*/ 382617 h 1161086"/>
                <a:gd name="connsiteX345" fmla="*/ 779230 w 1113731"/>
                <a:gd name="connsiteY345" fmla="*/ 383115 h 1161086"/>
                <a:gd name="connsiteX346" fmla="*/ 780627 w 1113731"/>
                <a:gd name="connsiteY346" fmla="*/ 381483 h 1161086"/>
                <a:gd name="connsiteX347" fmla="*/ 785924 w 1113731"/>
                <a:gd name="connsiteY347" fmla="*/ 385770 h 1161086"/>
                <a:gd name="connsiteX348" fmla="*/ 787183 w 1113731"/>
                <a:gd name="connsiteY348" fmla="*/ 389739 h 1161086"/>
                <a:gd name="connsiteX349" fmla="*/ 785606 w 1113731"/>
                <a:gd name="connsiteY349" fmla="*/ 393446 h 1161086"/>
                <a:gd name="connsiteX350" fmla="*/ 782964 w 1113731"/>
                <a:gd name="connsiteY350" fmla="*/ 395700 h 1161086"/>
                <a:gd name="connsiteX351" fmla="*/ 779244 w 1113731"/>
                <a:gd name="connsiteY351" fmla="*/ 396530 h 1161086"/>
                <a:gd name="connsiteX352" fmla="*/ 772882 w 1113731"/>
                <a:gd name="connsiteY352" fmla="*/ 393806 h 1161086"/>
                <a:gd name="connsiteX353" fmla="*/ 761998 w 1113731"/>
                <a:gd name="connsiteY353" fmla="*/ 385784 h 1161086"/>
                <a:gd name="connsiteX354" fmla="*/ 762440 w 1113731"/>
                <a:gd name="connsiteY354" fmla="*/ 382617 h 1161086"/>
                <a:gd name="connsiteX355" fmla="*/ 736716 w 1113731"/>
                <a:gd name="connsiteY355" fmla="*/ 391150 h 1161086"/>
                <a:gd name="connsiteX356" fmla="*/ 746342 w 1113731"/>
                <a:gd name="connsiteY356" fmla="*/ 393377 h 1161086"/>
                <a:gd name="connsiteX357" fmla="*/ 764183 w 1113731"/>
                <a:gd name="connsiteY357" fmla="*/ 402629 h 1161086"/>
                <a:gd name="connsiteX358" fmla="*/ 780710 w 1113731"/>
                <a:gd name="connsiteY358" fmla="*/ 407249 h 1161086"/>
                <a:gd name="connsiteX359" fmla="*/ 795730 w 1113731"/>
                <a:gd name="connsiteY359" fmla="*/ 407249 h 1161086"/>
                <a:gd name="connsiteX360" fmla="*/ 807029 w 1113731"/>
                <a:gd name="connsiteY360" fmla="*/ 409821 h 1161086"/>
                <a:gd name="connsiteX361" fmla="*/ 814650 w 1113731"/>
                <a:gd name="connsiteY361" fmla="*/ 415035 h 1161086"/>
                <a:gd name="connsiteX362" fmla="*/ 820417 w 1113731"/>
                <a:gd name="connsiteY362" fmla="*/ 421217 h 1161086"/>
                <a:gd name="connsiteX363" fmla="*/ 824483 w 1113731"/>
                <a:gd name="connsiteY363" fmla="*/ 428409 h 1161086"/>
                <a:gd name="connsiteX364" fmla="*/ 832173 w 1113731"/>
                <a:gd name="connsiteY364" fmla="*/ 431714 h 1161086"/>
                <a:gd name="connsiteX365" fmla="*/ 843472 w 1113731"/>
                <a:gd name="connsiteY365" fmla="*/ 431217 h 1161086"/>
                <a:gd name="connsiteX366" fmla="*/ 852642 w 1113731"/>
                <a:gd name="connsiteY366" fmla="*/ 433277 h 1161086"/>
                <a:gd name="connsiteX367" fmla="*/ 859737 w 1113731"/>
                <a:gd name="connsiteY367" fmla="*/ 437897 h 1161086"/>
                <a:gd name="connsiteX368" fmla="*/ 897162 w 1113731"/>
                <a:gd name="connsiteY368" fmla="*/ 447232 h 1161086"/>
                <a:gd name="connsiteX369" fmla="*/ 913011 w 1113731"/>
                <a:gd name="connsiteY369" fmla="*/ 452612 h 1161086"/>
                <a:gd name="connsiteX370" fmla="*/ 922181 w 1113731"/>
                <a:gd name="connsiteY370" fmla="*/ 458698 h 1161086"/>
                <a:gd name="connsiteX371" fmla="*/ 925168 w 1113731"/>
                <a:gd name="connsiteY371" fmla="*/ 463082 h 1161086"/>
                <a:gd name="connsiteX372" fmla="*/ 925058 w 1113731"/>
                <a:gd name="connsiteY372" fmla="*/ 467798 h 1161086"/>
                <a:gd name="connsiteX373" fmla="*/ 926537 w 1113731"/>
                <a:gd name="connsiteY373" fmla="*/ 472583 h 1161086"/>
                <a:gd name="connsiteX374" fmla="*/ 933992 w 1113731"/>
                <a:gd name="connsiteY374" fmla="*/ 481352 h 1161086"/>
                <a:gd name="connsiteX375" fmla="*/ 936399 w 1113731"/>
                <a:gd name="connsiteY375" fmla="*/ 481836 h 1161086"/>
                <a:gd name="connsiteX376" fmla="*/ 938459 w 1113731"/>
                <a:gd name="connsiteY376" fmla="*/ 486275 h 1161086"/>
                <a:gd name="connsiteX377" fmla="*/ 940202 w 1113731"/>
                <a:gd name="connsiteY377" fmla="*/ 494629 h 1161086"/>
                <a:gd name="connsiteX378" fmla="*/ 942746 w 1113731"/>
                <a:gd name="connsiteY378" fmla="*/ 500009 h 1161086"/>
                <a:gd name="connsiteX379" fmla="*/ 946232 w 1113731"/>
                <a:gd name="connsiteY379" fmla="*/ 502415 h 1161086"/>
                <a:gd name="connsiteX380" fmla="*/ 944572 w 1113731"/>
                <a:gd name="connsiteY380" fmla="*/ 503812 h 1161086"/>
                <a:gd name="connsiteX381" fmla="*/ 932913 w 1113731"/>
                <a:gd name="connsiteY381" fmla="*/ 500534 h 1161086"/>
                <a:gd name="connsiteX382" fmla="*/ 926897 w 1113731"/>
                <a:gd name="connsiteY382" fmla="*/ 502830 h 1161086"/>
                <a:gd name="connsiteX383" fmla="*/ 924892 w 1113731"/>
                <a:gd name="connsiteY383" fmla="*/ 509524 h 1161086"/>
                <a:gd name="connsiteX384" fmla="*/ 925307 w 1113731"/>
                <a:gd name="connsiteY384" fmla="*/ 515554 h 1161086"/>
                <a:gd name="connsiteX385" fmla="*/ 928017 w 1113731"/>
                <a:gd name="connsiteY385" fmla="*/ 520837 h 1161086"/>
                <a:gd name="connsiteX386" fmla="*/ 944448 w 1113731"/>
                <a:gd name="connsiteY386" fmla="*/ 535705 h 1161086"/>
                <a:gd name="connsiteX387" fmla="*/ 950312 w 1113731"/>
                <a:gd name="connsiteY387" fmla="*/ 550586 h 1161086"/>
                <a:gd name="connsiteX388" fmla="*/ 953631 w 1113731"/>
                <a:gd name="connsiteY388" fmla="*/ 569078 h 1161086"/>
                <a:gd name="connsiteX389" fmla="*/ 952884 w 1113731"/>
                <a:gd name="connsiteY389" fmla="*/ 576587 h 1161086"/>
                <a:gd name="connsiteX390" fmla="*/ 953631 w 1113731"/>
                <a:gd name="connsiteY390" fmla="*/ 592783 h 1161086"/>
                <a:gd name="connsiteX391" fmla="*/ 955927 w 1113731"/>
                <a:gd name="connsiteY391" fmla="*/ 617664 h 1161086"/>
                <a:gd name="connsiteX392" fmla="*/ 956826 w 1113731"/>
                <a:gd name="connsiteY392" fmla="*/ 626142 h 1161086"/>
                <a:gd name="connsiteX393" fmla="*/ 953285 w 1113731"/>
                <a:gd name="connsiteY393" fmla="*/ 635076 h 1161086"/>
                <a:gd name="connsiteX394" fmla="*/ 942207 w 1113731"/>
                <a:gd name="connsiteY394" fmla="*/ 648699 h 1161086"/>
                <a:gd name="connsiteX395" fmla="*/ 941709 w 1113731"/>
                <a:gd name="connsiteY395" fmla="*/ 646472 h 1161086"/>
                <a:gd name="connsiteX396" fmla="*/ 938570 w 1113731"/>
                <a:gd name="connsiteY396" fmla="*/ 646306 h 1161086"/>
                <a:gd name="connsiteX397" fmla="*/ 935527 w 1113731"/>
                <a:gd name="connsiteY397" fmla="*/ 648519 h 1161086"/>
                <a:gd name="connsiteX398" fmla="*/ 932291 w 1113731"/>
                <a:gd name="connsiteY398" fmla="*/ 659348 h 1161086"/>
                <a:gd name="connsiteX399" fmla="*/ 930853 w 1113731"/>
                <a:gd name="connsiteY399" fmla="*/ 678420 h 1161086"/>
                <a:gd name="connsiteX400" fmla="*/ 927506 w 1113731"/>
                <a:gd name="connsiteY400" fmla="*/ 689167 h 1161086"/>
                <a:gd name="connsiteX401" fmla="*/ 922029 w 1113731"/>
                <a:gd name="connsiteY401" fmla="*/ 691559 h 1161086"/>
                <a:gd name="connsiteX402" fmla="*/ 918986 w 1113731"/>
                <a:gd name="connsiteY402" fmla="*/ 694713 h 1161086"/>
                <a:gd name="connsiteX403" fmla="*/ 918308 w 1113731"/>
                <a:gd name="connsiteY403" fmla="*/ 698585 h 1161086"/>
                <a:gd name="connsiteX404" fmla="*/ 912541 w 1113731"/>
                <a:gd name="connsiteY404" fmla="*/ 701974 h 1161086"/>
                <a:gd name="connsiteX405" fmla="*/ 901629 w 1113731"/>
                <a:gd name="connsiteY405" fmla="*/ 704767 h 1161086"/>
                <a:gd name="connsiteX406" fmla="*/ 894783 w 1113731"/>
                <a:gd name="connsiteY406" fmla="*/ 711461 h 1161086"/>
                <a:gd name="connsiteX407" fmla="*/ 891325 w 1113731"/>
                <a:gd name="connsiteY407" fmla="*/ 728127 h 1161086"/>
                <a:gd name="connsiteX408" fmla="*/ 892556 w 1113731"/>
                <a:gd name="connsiteY408" fmla="*/ 735733 h 1161086"/>
                <a:gd name="connsiteX409" fmla="*/ 891242 w 1113731"/>
                <a:gd name="connsiteY409" fmla="*/ 745567 h 1161086"/>
                <a:gd name="connsiteX410" fmla="*/ 892473 w 1113731"/>
                <a:gd name="connsiteY410" fmla="*/ 753671 h 1161086"/>
                <a:gd name="connsiteX411" fmla="*/ 896346 w 1113731"/>
                <a:gd name="connsiteY411" fmla="*/ 760033 h 1161086"/>
                <a:gd name="connsiteX412" fmla="*/ 906276 w 1113731"/>
                <a:gd name="connsiteY412" fmla="*/ 765552 h 1161086"/>
                <a:gd name="connsiteX413" fmla="*/ 922125 w 1113731"/>
                <a:gd name="connsiteY413" fmla="*/ 770268 h 1161086"/>
                <a:gd name="connsiteX414" fmla="*/ 931212 w 1113731"/>
                <a:gd name="connsiteY414" fmla="*/ 770088 h 1161086"/>
                <a:gd name="connsiteX415" fmla="*/ 937007 w 1113731"/>
                <a:gd name="connsiteY415" fmla="*/ 766437 h 1161086"/>
                <a:gd name="connsiteX416" fmla="*/ 941847 w 1113731"/>
                <a:gd name="connsiteY416" fmla="*/ 754487 h 1161086"/>
                <a:gd name="connsiteX417" fmla="*/ 947491 w 1113731"/>
                <a:gd name="connsiteY417" fmla="*/ 749259 h 1161086"/>
                <a:gd name="connsiteX418" fmla="*/ 954834 w 1113731"/>
                <a:gd name="connsiteY418" fmla="*/ 746369 h 1161086"/>
                <a:gd name="connsiteX419" fmla="*/ 956992 w 1113731"/>
                <a:gd name="connsiteY419" fmla="*/ 740934 h 1161086"/>
                <a:gd name="connsiteX420" fmla="*/ 966396 w 1113731"/>
                <a:gd name="connsiteY420" fmla="*/ 717132 h 1161086"/>
                <a:gd name="connsiteX421" fmla="*/ 965719 w 1113731"/>
                <a:gd name="connsiteY421" fmla="*/ 712194 h 1161086"/>
                <a:gd name="connsiteX422" fmla="*/ 960947 w 1113731"/>
                <a:gd name="connsiteY422" fmla="*/ 710936 h 1161086"/>
                <a:gd name="connsiteX423" fmla="*/ 961445 w 1113731"/>
                <a:gd name="connsiteY423" fmla="*/ 709470 h 1161086"/>
                <a:gd name="connsiteX424" fmla="*/ 967129 w 1113731"/>
                <a:gd name="connsiteY424" fmla="*/ 707727 h 1161086"/>
                <a:gd name="connsiteX425" fmla="*/ 971846 w 1113731"/>
                <a:gd name="connsiteY425" fmla="*/ 703993 h 1161086"/>
                <a:gd name="connsiteX426" fmla="*/ 975483 w 1113731"/>
                <a:gd name="connsiteY426" fmla="*/ 698309 h 1161086"/>
                <a:gd name="connsiteX427" fmla="*/ 982509 w 1113731"/>
                <a:gd name="connsiteY427" fmla="*/ 693426 h 1161086"/>
                <a:gd name="connsiteX428" fmla="*/ 1000087 w 1113731"/>
                <a:gd name="connsiteY428" fmla="*/ 685087 h 1161086"/>
                <a:gd name="connsiteX429" fmla="*/ 1009021 w 1113731"/>
                <a:gd name="connsiteY429" fmla="*/ 677065 h 1161086"/>
                <a:gd name="connsiteX430" fmla="*/ 1015135 w 1113731"/>
                <a:gd name="connsiteY430" fmla="*/ 675087 h 1161086"/>
                <a:gd name="connsiteX431" fmla="*/ 1024692 w 1113731"/>
                <a:gd name="connsiteY431" fmla="*/ 677314 h 1161086"/>
                <a:gd name="connsiteX432" fmla="*/ 1037830 w 1113731"/>
                <a:gd name="connsiteY432" fmla="*/ 683676 h 1161086"/>
                <a:gd name="connsiteX433" fmla="*/ 1049005 w 1113731"/>
                <a:gd name="connsiteY433" fmla="*/ 694076 h 1161086"/>
                <a:gd name="connsiteX434" fmla="*/ 1058230 w 1113731"/>
                <a:gd name="connsiteY434" fmla="*/ 708529 h 1161086"/>
                <a:gd name="connsiteX435" fmla="*/ 1073015 w 1113731"/>
                <a:gd name="connsiteY435" fmla="*/ 747268 h 1161086"/>
                <a:gd name="connsiteX436" fmla="*/ 1093318 w 1113731"/>
                <a:gd name="connsiteY436" fmla="*/ 810376 h 1161086"/>
                <a:gd name="connsiteX437" fmla="*/ 1106042 w 1113731"/>
                <a:gd name="connsiteY437" fmla="*/ 845464 h 1161086"/>
                <a:gd name="connsiteX438" fmla="*/ 1111173 w 1113731"/>
                <a:gd name="connsiteY438" fmla="*/ 852600 h 1161086"/>
                <a:gd name="connsiteX439" fmla="*/ 1113731 w 1113731"/>
                <a:gd name="connsiteY439" fmla="*/ 856154 h 1161086"/>
                <a:gd name="connsiteX440" fmla="*/ 1111864 w 1113731"/>
                <a:gd name="connsiteY440" fmla="*/ 908184 h 1161086"/>
                <a:gd name="connsiteX441" fmla="*/ 1107286 w 1113731"/>
                <a:gd name="connsiteY441" fmla="*/ 930230 h 1161086"/>
                <a:gd name="connsiteX442" fmla="*/ 1095655 w 1113731"/>
                <a:gd name="connsiteY442" fmla="*/ 944364 h 1161086"/>
                <a:gd name="connsiteX443" fmla="*/ 1083996 w 1113731"/>
                <a:gd name="connsiteY443" fmla="*/ 958070 h 1161086"/>
                <a:gd name="connsiteX444" fmla="*/ 1070193 w 1113731"/>
                <a:gd name="connsiteY444" fmla="*/ 980213 h 1161086"/>
                <a:gd name="connsiteX445" fmla="*/ 1053279 w 1113731"/>
                <a:gd name="connsiteY445" fmla="*/ 992605 h 1161086"/>
                <a:gd name="connsiteX446" fmla="*/ 1044663 w 1113731"/>
                <a:gd name="connsiteY446" fmla="*/ 999713 h 1161086"/>
                <a:gd name="connsiteX447" fmla="*/ 1043224 w 1113731"/>
                <a:gd name="connsiteY447" fmla="*/ 1003683 h 1161086"/>
                <a:gd name="connsiteX448" fmla="*/ 1040790 w 1113731"/>
                <a:gd name="connsiteY448" fmla="*/ 1002839 h 1161086"/>
                <a:gd name="connsiteX449" fmla="*/ 1037319 w 1113731"/>
                <a:gd name="connsiteY449" fmla="*/ 1014235 h 1161086"/>
                <a:gd name="connsiteX450" fmla="*/ 1034953 w 1113731"/>
                <a:gd name="connsiteY450" fmla="*/ 1029684 h 1161086"/>
                <a:gd name="connsiteX451" fmla="*/ 1034760 w 1113731"/>
                <a:gd name="connsiteY451" fmla="*/ 1041412 h 1161086"/>
                <a:gd name="connsiteX452" fmla="*/ 1037249 w 1113731"/>
                <a:gd name="connsiteY452" fmla="*/ 1047442 h 1161086"/>
                <a:gd name="connsiteX453" fmla="*/ 1033944 w 1113731"/>
                <a:gd name="connsiteY453" fmla="*/ 1051978 h 1161086"/>
                <a:gd name="connsiteX454" fmla="*/ 1028080 w 1113731"/>
                <a:gd name="connsiteY454" fmla="*/ 1060498 h 1161086"/>
                <a:gd name="connsiteX455" fmla="*/ 1027167 w 1113731"/>
                <a:gd name="connsiteY455" fmla="*/ 1063375 h 1161086"/>
                <a:gd name="connsiteX456" fmla="*/ 1028232 w 1113731"/>
                <a:gd name="connsiteY456" fmla="*/ 1067745 h 1161086"/>
                <a:gd name="connsiteX457" fmla="*/ 1027098 w 1113731"/>
                <a:gd name="connsiteY457" fmla="*/ 1070151 h 1161086"/>
                <a:gd name="connsiteX458" fmla="*/ 1023709 w 1113731"/>
                <a:gd name="connsiteY458" fmla="*/ 1070552 h 1161086"/>
                <a:gd name="connsiteX459" fmla="*/ 1021469 w 1113731"/>
                <a:gd name="connsiteY459" fmla="*/ 1073028 h 1161086"/>
                <a:gd name="connsiteX460" fmla="*/ 1016365 w 1113731"/>
                <a:gd name="connsiteY460" fmla="*/ 1081797 h 1161086"/>
                <a:gd name="connsiteX461" fmla="*/ 1008441 w 1113731"/>
                <a:gd name="connsiteY461" fmla="*/ 1104022 h 1161086"/>
                <a:gd name="connsiteX462" fmla="*/ 1007169 w 1113731"/>
                <a:gd name="connsiteY462" fmla="*/ 1108060 h 1161086"/>
                <a:gd name="connsiteX463" fmla="*/ 1005937 w 1113731"/>
                <a:gd name="connsiteY463" fmla="*/ 1109388 h 1161086"/>
                <a:gd name="connsiteX464" fmla="*/ 960781 w 1113731"/>
                <a:gd name="connsiteY464" fmla="*/ 1117299 h 1161086"/>
                <a:gd name="connsiteX465" fmla="*/ 915515 w 1113731"/>
                <a:gd name="connsiteY465" fmla="*/ 1125085 h 1161086"/>
                <a:gd name="connsiteX466" fmla="*/ 870234 w 1113731"/>
                <a:gd name="connsiteY466" fmla="*/ 1132665 h 1161086"/>
                <a:gd name="connsiteX467" fmla="*/ 824995 w 1113731"/>
                <a:gd name="connsiteY467" fmla="*/ 1140105 h 1161086"/>
                <a:gd name="connsiteX468" fmla="*/ 823584 w 1113731"/>
                <a:gd name="connsiteY468" fmla="*/ 1129442 h 1161086"/>
                <a:gd name="connsiteX469" fmla="*/ 782204 w 1113731"/>
                <a:gd name="connsiteY469" fmla="*/ 1134490 h 1161086"/>
                <a:gd name="connsiteX470" fmla="*/ 740740 w 1113731"/>
                <a:gd name="connsiteY470" fmla="*/ 1139345 h 1161086"/>
                <a:gd name="connsiteX471" fmla="*/ 699291 w 1113731"/>
                <a:gd name="connsiteY471" fmla="*/ 1144171 h 1161086"/>
                <a:gd name="connsiteX472" fmla="*/ 657841 w 1113731"/>
                <a:gd name="connsiteY472" fmla="*/ 1148791 h 1161086"/>
                <a:gd name="connsiteX473" fmla="*/ 616336 w 1113731"/>
                <a:gd name="connsiteY473" fmla="*/ 1153244 h 1161086"/>
                <a:gd name="connsiteX474" fmla="*/ 574901 w 1113731"/>
                <a:gd name="connsiteY474" fmla="*/ 1157601 h 1161086"/>
                <a:gd name="connsiteX475" fmla="*/ 541044 w 1113731"/>
                <a:gd name="connsiteY475" fmla="*/ 1161086 h 1161086"/>
                <a:gd name="connsiteX476" fmla="*/ 549300 w 1113731"/>
                <a:gd name="connsiteY476" fmla="*/ 1155042 h 1161086"/>
                <a:gd name="connsiteX477" fmla="*/ 562675 w 1113731"/>
                <a:gd name="connsiteY477" fmla="*/ 1141654 h 1161086"/>
                <a:gd name="connsiteX478" fmla="*/ 569714 w 1113731"/>
                <a:gd name="connsiteY478" fmla="*/ 1130272 h 1161086"/>
                <a:gd name="connsiteX479" fmla="*/ 576076 w 1113731"/>
                <a:gd name="connsiteY479" fmla="*/ 1115473 h 1161086"/>
                <a:gd name="connsiteX480" fmla="*/ 581774 w 1113731"/>
                <a:gd name="connsiteY480" fmla="*/ 1097397 h 1161086"/>
                <a:gd name="connsiteX481" fmla="*/ 594388 w 1113731"/>
                <a:gd name="connsiteY481" fmla="*/ 1069889 h 1161086"/>
                <a:gd name="connsiteX482" fmla="*/ 600169 w 1113731"/>
                <a:gd name="connsiteY482" fmla="*/ 1053458 h 1161086"/>
                <a:gd name="connsiteX483" fmla="*/ 605231 w 1113731"/>
                <a:gd name="connsiteY483" fmla="*/ 1032892 h 1161086"/>
                <a:gd name="connsiteX484" fmla="*/ 608356 w 1113731"/>
                <a:gd name="connsiteY484" fmla="*/ 1011608 h 1161086"/>
                <a:gd name="connsiteX485" fmla="*/ 609670 w 1113731"/>
                <a:gd name="connsiteY485" fmla="*/ 989451 h 1161086"/>
                <a:gd name="connsiteX486" fmla="*/ 608951 w 1113731"/>
                <a:gd name="connsiteY486" fmla="*/ 966742 h 1161086"/>
                <a:gd name="connsiteX487" fmla="*/ 606226 w 1113731"/>
                <a:gd name="connsiteY487" fmla="*/ 943438 h 1161086"/>
                <a:gd name="connsiteX488" fmla="*/ 600030 w 1113731"/>
                <a:gd name="connsiteY488" fmla="*/ 920327 h 1161086"/>
                <a:gd name="connsiteX489" fmla="*/ 590446 w 1113731"/>
                <a:gd name="connsiteY489" fmla="*/ 897424 h 1161086"/>
                <a:gd name="connsiteX490" fmla="*/ 585343 w 1113731"/>
                <a:gd name="connsiteY490" fmla="*/ 885696 h 1161086"/>
                <a:gd name="connsiteX491" fmla="*/ 583503 w 1113731"/>
                <a:gd name="connsiteY491" fmla="*/ 882639 h 1161086"/>
                <a:gd name="connsiteX492" fmla="*/ 567598 w 1113731"/>
                <a:gd name="connsiteY492" fmla="*/ 853734 h 1161086"/>
                <a:gd name="connsiteX493" fmla="*/ 548886 w 1113731"/>
                <a:gd name="connsiteY493" fmla="*/ 813017 h 1161086"/>
                <a:gd name="connsiteX494" fmla="*/ 548734 w 1113731"/>
                <a:gd name="connsiteY494" fmla="*/ 809394 h 1161086"/>
                <a:gd name="connsiteX495" fmla="*/ 559397 w 1113731"/>
                <a:gd name="connsiteY495" fmla="*/ 782798 h 1161086"/>
                <a:gd name="connsiteX496" fmla="*/ 559397 w 1113731"/>
                <a:gd name="connsiteY496" fmla="*/ 779382 h 1161086"/>
                <a:gd name="connsiteX497" fmla="*/ 555829 w 1113731"/>
                <a:gd name="connsiteY497" fmla="*/ 759176 h 1161086"/>
                <a:gd name="connsiteX498" fmla="*/ 551970 w 1113731"/>
                <a:gd name="connsiteY498" fmla="*/ 749232 h 1161086"/>
                <a:gd name="connsiteX499" fmla="*/ 543782 w 1113731"/>
                <a:gd name="connsiteY499" fmla="*/ 736190 h 1161086"/>
                <a:gd name="connsiteX500" fmla="*/ 543630 w 1113731"/>
                <a:gd name="connsiteY500" fmla="*/ 732732 h 1161086"/>
                <a:gd name="connsiteX501" fmla="*/ 555510 w 1113731"/>
                <a:gd name="connsiteY501" fmla="*/ 713743 h 1161086"/>
                <a:gd name="connsiteX502" fmla="*/ 562356 w 1113731"/>
                <a:gd name="connsiteY502" fmla="*/ 699539 h 1161086"/>
                <a:gd name="connsiteX503" fmla="*/ 568137 w 1113731"/>
                <a:gd name="connsiteY503" fmla="*/ 682528 h 1161086"/>
                <a:gd name="connsiteX504" fmla="*/ 570945 w 1113731"/>
                <a:gd name="connsiteY504" fmla="*/ 663124 h 1161086"/>
                <a:gd name="connsiteX505" fmla="*/ 570862 w 1113731"/>
                <a:gd name="connsiteY505" fmla="*/ 641244 h 1161086"/>
                <a:gd name="connsiteX506" fmla="*/ 569216 w 1113731"/>
                <a:gd name="connsiteY506" fmla="*/ 626875 h 1161086"/>
                <a:gd name="connsiteX507" fmla="*/ 566063 w 1113731"/>
                <a:gd name="connsiteY507" fmla="*/ 619918 h 1161086"/>
                <a:gd name="connsiteX508" fmla="*/ 565745 w 1113731"/>
                <a:gd name="connsiteY508" fmla="*/ 614317 h 1161086"/>
                <a:gd name="connsiteX509" fmla="*/ 568137 w 1113731"/>
                <a:gd name="connsiteY509" fmla="*/ 610098 h 1161086"/>
                <a:gd name="connsiteX510" fmla="*/ 582189 w 1113731"/>
                <a:gd name="connsiteY510" fmla="*/ 603487 h 1161086"/>
                <a:gd name="connsiteX511" fmla="*/ 586131 w 1113731"/>
                <a:gd name="connsiteY511" fmla="*/ 594401 h 1161086"/>
                <a:gd name="connsiteX512" fmla="*/ 585578 w 1113731"/>
                <a:gd name="connsiteY512" fmla="*/ 579271 h 1161086"/>
                <a:gd name="connsiteX513" fmla="*/ 587708 w 1113731"/>
                <a:gd name="connsiteY513" fmla="*/ 571512 h 1161086"/>
                <a:gd name="connsiteX514" fmla="*/ 592659 w 1113731"/>
                <a:gd name="connsiteY514" fmla="*/ 571111 h 1161086"/>
                <a:gd name="connsiteX515" fmla="*/ 596891 w 1113731"/>
                <a:gd name="connsiteY515" fmla="*/ 567542 h 1161086"/>
                <a:gd name="connsiteX516" fmla="*/ 600335 w 1113731"/>
                <a:gd name="connsiteY516" fmla="*/ 560793 h 1161086"/>
                <a:gd name="connsiteX517" fmla="*/ 605715 w 1113731"/>
                <a:gd name="connsiteY517" fmla="*/ 558387 h 1161086"/>
                <a:gd name="connsiteX518" fmla="*/ 612920 w 1113731"/>
                <a:gd name="connsiteY518" fmla="*/ 560295 h 1161086"/>
                <a:gd name="connsiteX519" fmla="*/ 621495 w 1113731"/>
                <a:gd name="connsiteY519" fmla="*/ 549978 h 1161086"/>
                <a:gd name="connsiteX520" fmla="*/ 631411 w 1113731"/>
                <a:gd name="connsiteY520" fmla="*/ 527241 h 1161086"/>
                <a:gd name="connsiteX521" fmla="*/ 639488 w 1113731"/>
                <a:gd name="connsiteY521" fmla="*/ 514282 h 1161086"/>
                <a:gd name="connsiteX522" fmla="*/ 645795 w 1113731"/>
                <a:gd name="connsiteY522" fmla="*/ 510976 h 1161086"/>
                <a:gd name="connsiteX523" fmla="*/ 647288 w 1113731"/>
                <a:gd name="connsiteY523" fmla="*/ 512788 h 1161086"/>
                <a:gd name="connsiteX524" fmla="*/ 643873 w 1113731"/>
                <a:gd name="connsiteY524" fmla="*/ 519662 h 1161086"/>
                <a:gd name="connsiteX525" fmla="*/ 643389 w 1113731"/>
                <a:gd name="connsiteY525" fmla="*/ 526771 h 1161086"/>
                <a:gd name="connsiteX526" fmla="*/ 645892 w 1113731"/>
                <a:gd name="connsiteY526" fmla="*/ 534184 h 1161086"/>
                <a:gd name="connsiteX527" fmla="*/ 645366 w 1113731"/>
                <a:gd name="connsiteY527" fmla="*/ 541707 h 1161086"/>
                <a:gd name="connsiteX528" fmla="*/ 643485 w 1113731"/>
                <a:gd name="connsiteY528" fmla="*/ 552122 h 1161086"/>
                <a:gd name="connsiteX529" fmla="*/ 645698 w 1113731"/>
                <a:gd name="connsiteY529" fmla="*/ 554984 h 1161086"/>
                <a:gd name="connsiteX530" fmla="*/ 642227 w 1113731"/>
                <a:gd name="connsiteY530" fmla="*/ 571761 h 1161086"/>
                <a:gd name="connsiteX531" fmla="*/ 642890 w 1113731"/>
                <a:gd name="connsiteY531" fmla="*/ 579865 h 1161086"/>
                <a:gd name="connsiteX532" fmla="*/ 646874 w 1113731"/>
                <a:gd name="connsiteY532" fmla="*/ 585633 h 1161086"/>
                <a:gd name="connsiteX533" fmla="*/ 650400 w 1113731"/>
                <a:gd name="connsiteY533" fmla="*/ 583074 h 1161086"/>
                <a:gd name="connsiteX534" fmla="*/ 653651 w 1113731"/>
                <a:gd name="connsiteY534" fmla="*/ 572093 h 1161086"/>
                <a:gd name="connsiteX535" fmla="*/ 654287 w 1113731"/>
                <a:gd name="connsiteY535" fmla="*/ 566408 h 1161086"/>
                <a:gd name="connsiteX536" fmla="*/ 652378 w 1113731"/>
                <a:gd name="connsiteY536" fmla="*/ 565897 h 1161086"/>
                <a:gd name="connsiteX537" fmla="*/ 652572 w 1113731"/>
                <a:gd name="connsiteY537" fmla="*/ 561346 h 1161086"/>
                <a:gd name="connsiteX538" fmla="*/ 654716 w 1113731"/>
                <a:gd name="connsiteY538" fmla="*/ 552772 h 1161086"/>
                <a:gd name="connsiteX539" fmla="*/ 656984 w 1113731"/>
                <a:gd name="connsiteY539" fmla="*/ 548553 h 1161086"/>
                <a:gd name="connsiteX540" fmla="*/ 659487 w 1113731"/>
                <a:gd name="connsiteY540" fmla="*/ 548719 h 1161086"/>
                <a:gd name="connsiteX541" fmla="*/ 660746 w 1113731"/>
                <a:gd name="connsiteY541" fmla="*/ 553090 h 1161086"/>
                <a:gd name="connsiteX542" fmla="*/ 660649 w 1113731"/>
                <a:gd name="connsiteY542" fmla="*/ 561678 h 1161086"/>
                <a:gd name="connsiteX543" fmla="*/ 655919 w 1113731"/>
                <a:gd name="connsiteY543" fmla="*/ 582507 h 1161086"/>
                <a:gd name="connsiteX544" fmla="*/ 655282 w 1113731"/>
                <a:gd name="connsiteY544" fmla="*/ 588758 h 1161086"/>
                <a:gd name="connsiteX545" fmla="*/ 657094 w 1113731"/>
                <a:gd name="connsiteY545" fmla="*/ 590349 h 1161086"/>
                <a:gd name="connsiteX546" fmla="*/ 664106 w 1113731"/>
                <a:gd name="connsiteY546" fmla="*/ 576809 h 1161086"/>
                <a:gd name="connsiteX547" fmla="*/ 668919 w 1113731"/>
                <a:gd name="connsiteY547" fmla="*/ 555980 h 1161086"/>
                <a:gd name="connsiteX548" fmla="*/ 672543 w 1113731"/>
                <a:gd name="connsiteY548" fmla="*/ 540048 h 1161086"/>
                <a:gd name="connsiteX549" fmla="*/ 672543 w 1113731"/>
                <a:gd name="connsiteY549" fmla="*/ 531639 h 1161086"/>
                <a:gd name="connsiteX550" fmla="*/ 668435 w 1113731"/>
                <a:gd name="connsiteY550" fmla="*/ 510243 h 1161086"/>
                <a:gd name="connsiteX551" fmla="*/ 667771 w 1113731"/>
                <a:gd name="connsiteY551" fmla="*/ 501392 h 1161086"/>
                <a:gd name="connsiteX552" fmla="*/ 669071 w 1113731"/>
                <a:gd name="connsiteY552" fmla="*/ 495030 h 1161086"/>
                <a:gd name="connsiteX553" fmla="*/ 675530 w 1113731"/>
                <a:gd name="connsiteY553" fmla="*/ 487257 h 1161086"/>
                <a:gd name="connsiteX554" fmla="*/ 687175 w 1113731"/>
                <a:gd name="connsiteY554" fmla="*/ 478088 h 1161086"/>
                <a:gd name="connsiteX555" fmla="*/ 699083 w 1113731"/>
                <a:gd name="connsiteY555" fmla="*/ 472569 h 1161086"/>
                <a:gd name="connsiteX556" fmla="*/ 711212 w 1113731"/>
                <a:gd name="connsiteY556" fmla="*/ 470578 h 1161086"/>
                <a:gd name="connsiteX557" fmla="*/ 719456 w 1113731"/>
                <a:gd name="connsiteY557" fmla="*/ 467438 h 1161086"/>
                <a:gd name="connsiteX558" fmla="*/ 723853 w 1113731"/>
                <a:gd name="connsiteY558" fmla="*/ 463220 h 1161086"/>
                <a:gd name="connsiteX559" fmla="*/ 721793 w 1113731"/>
                <a:gd name="connsiteY559" fmla="*/ 460509 h 1161086"/>
                <a:gd name="connsiteX560" fmla="*/ 713273 w 1113731"/>
                <a:gd name="connsiteY560" fmla="*/ 459348 h 1161086"/>
                <a:gd name="connsiteX561" fmla="*/ 706524 w 1113731"/>
                <a:gd name="connsiteY561" fmla="*/ 455281 h 1161086"/>
                <a:gd name="connsiteX562" fmla="*/ 701296 w 1113731"/>
                <a:gd name="connsiteY562" fmla="*/ 448449 h 1161086"/>
                <a:gd name="connsiteX563" fmla="*/ 698821 w 1113731"/>
                <a:gd name="connsiteY563" fmla="*/ 440110 h 1161086"/>
                <a:gd name="connsiteX564" fmla="*/ 699097 w 1113731"/>
                <a:gd name="connsiteY564" fmla="*/ 430345 h 1161086"/>
                <a:gd name="connsiteX565" fmla="*/ 703163 w 1113731"/>
                <a:gd name="connsiteY565" fmla="*/ 420346 h 1161086"/>
                <a:gd name="connsiteX566" fmla="*/ 711047 w 1113731"/>
                <a:gd name="connsiteY566" fmla="*/ 410028 h 1161086"/>
                <a:gd name="connsiteX567" fmla="*/ 713052 w 1113731"/>
                <a:gd name="connsiteY567" fmla="*/ 402920 h 1161086"/>
                <a:gd name="connsiteX568" fmla="*/ 709165 w 1113731"/>
                <a:gd name="connsiteY568" fmla="*/ 398950 h 1161086"/>
                <a:gd name="connsiteX569" fmla="*/ 712803 w 1113731"/>
                <a:gd name="connsiteY569" fmla="*/ 396973 h 1161086"/>
                <a:gd name="connsiteX570" fmla="*/ 723964 w 1113731"/>
                <a:gd name="connsiteY570" fmla="*/ 396890 h 1161086"/>
                <a:gd name="connsiteX571" fmla="*/ 731460 w 1113731"/>
                <a:gd name="connsiteY571" fmla="*/ 394732 h 1161086"/>
                <a:gd name="connsiteX572" fmla="*/ 735360 w 1113731"/>
                <a:gd name="connsiteY572" fmla="*/ 390528 h 1161086"/>
                <a:gd name="connsiteX573" fmla="*/ 736716 w 1113731"/>
                <a:gd name="connsiteY573" fmla="*/ 391150 h 1161086"/>
                <a:gd name="connsiteX574" fmla="*/ 639322 w 1113731"/>
                <a:gd name="connsiteY574" fmla="*/ 438118 h 1161086"/>
                <a:gd name="connsiteX575" fmla="*/ 635007 w 1113731"/>
                <a:gd name="connsiteY575" fmla="*/ 439529 h 1161086"/>
                <a:gd name="connsiteX576" fmla="*/ 631356 w 1113731"/>
                <a:gd name="connsiteY576" fmla="*/ 437814 h 1161086"/>
                <a:gd name="connsiteX577" fmla="*/ 630969 w 1113731"/>
                <a:gd name="connsiteY577" fmla="*/ 429142 h 1161086"/>
                <a:gd name="connsiteX578" fmla="*/ 633693 w 1113731"/>
                <a:gd name="connsiteY578" fmla="*/ 413611 h 1161086"/>
                <a:gd name="connsiteX579" fmla="*/ 637303 w 1113731"/>
                <a:gd name="connsiteY579" fmla="*/ 406170 h 1161086"/>
                <a:gd name="connsiteX580" fmla="*/ 643596 w 1113731"/>
                <a:gd name="connsiteY580" fmla="*/ 408244 h 1161086"/>
                <a:gd name="connsiteX581" fmla="*/ 642614 w 1113731"/>
                <a:gd name="connsiteY581" fmla="*/ 410236 h 1161086"/>
                <a:gd name="connsiteX582" fmla="*/ 645671 w 1113731"/>
                <a:gd name="connsiteY582" fmla="*/ 426155 h 1161086"/>
                <a:gd name="connsiteX583" fmla="*/ 644370 w 1113731"/>
                <a:gd name="connsiteY583" fmla="*/ 433513 h 1161086"/>
                <a:gd name="connsiteX584" fmla="*/ 639322 w 1113731"/>
                <a:gd name="connsiteY584" fmla="*/ 438118 h 1161086"/>
                <a:gd name="connsiteX585" fmla="*/ 594692 w 1113731"/>
                <a:gd name="connsiteY585" fmla="*/ 536341 h 1161086"/>
                <a:gd name="connsiteX586" fmla="*/ 593461 w 1113731"/>
                <a:gd name="connsiteY586" fmla="*/ 539149 h 1161086"/>
                <a:gd name="connsiteX587" fmla="*/ 589837 w 1113731"/>
                <a:gd name="connsiteY587" fmla="*/ 539301 h 1161086"/>
                <a:gd name="connsiteX588" fmla="*/ 586684 w 1113731"/>
                <a:gd name="connsiteY588" fmla="*/ 537088 h 1161086"/>
                <a:gd name="connsiteX589" fmla="*/ 582963 w 1113731"/>
                <a:gd name="connsiteY589" fmla="*/ 529329 h 1161086"/>
                <a:gd name="connsiteX590" fmla="*/ 583697 w 1113731"/>
                <a:gd name="connsiteY590" fmla="*/ 527421 h 1161086"/>
                <a:gd name="connsiteX591" fmla="*/ 590888 w 1113731"/>
                <a:gd name="connsiteY591" fmla="*/ 527836 h 1161086"/>
                <a:gd name="connsiteX592" fmla="*/ 593724 w 1113731"/>
                <a:gd name="connsiteY592" fmla="*/ 530975 h 1161086"/>
                <a:gd name="connsiteX593" fmla="*/ 594692 w 1113731"/>
                <a:gd name="connsiteY593" fmla="*/ 536341 h 116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</a:cxnLst>
              <a:rect l="l" t="t" r="r" b="b"/>
              <a:pathLst>
                <a:path w="1113731" h="1161086">
                  <a:moveTo>
                    <a:pt x="166061" y="50868"/>
                  </a:moveTo>
                  <a:lnTo>
                    <a:pt x="165660" y="53980"/>
                  </a:lnTo>
                  <a:lnTo>
                    <a:pt x="170280" y="54575"/>
                  </a:lnTo>
                  <a:lnTo>
                    <a:pt x="169616" y="56151"/>
                  </a:lnTo>
                  <a:lnTo>
                    <a:pt x="164899" y="59304"/>
                  </a:lnTo>
                  <a:lnTo>
                    <a:pt x="151359" y="66068"/>
                  </a:lnTo>
                  <a:lnTo>
                    <a:pt x="142093" y="68612"/>
                  </a:lnTo>
                  <a:lnTo>
                    <a:pt x="137142" y="66980"/>
                  </a:lnTo>
                  <a:lnTo>
                    <a:pt x="136395" y="63191"/>
                  </a:lnTo>
                  <a:lnTo>
                    <a:pt x="139770" y="57313"/>
                  </a:lnTo>
                  <a:lnTo>
                    <a:pt x="139507" y="54505"/>
                  </a:lnTo>
                  <a:lnTo>
                    <a:pt x="135648" y="54823"/>
                  </a:lnTo>
                  <a:lnTo>
                    <a:pt x="136395" y="52597"/>
                  </a:lnTo>
                  <a:lnTo>
                    <a:pt x="141858" y="47812"/>
                  </a:lnTo>
                  <a:lnTo>
                    <a:pt x="188342" y="16002"/>
                  </a:lnTo>
                  <a:lnTo>
                    <a:pt x="208327" y="4121"/>
                  </a:lnTo>
                  <a:lnTo>
                    <a:pt x="219142" y="0"/>
                  </a:lnTo>
                  <a:lnTo>
                    <a:pt x="221051" y="1411"/>
                  </a:lnTo>
                  <a:lnTo>
                    <a:pt x="209890" y="12862"/>
                  </a:lnTo>
                  <a:lnTo>
                    <a:pt x="208327" y="17329"/>
                  </a:lnTo>
                  <a:lnTo>
                    <a:pt x="209004" y="20137"/>
                  </a:lnTo>
                  <a:lnTo>
                    <a:pt x="205519" y="26001"/>
                  </a:lnTo>
                  <a:lnTo>
                    <a:pt x="171400" y="48462"/>
                  </a:lnTo>
                  <a:lnTo>
                    <a:pt x="166061" y="50868"/>
                  </a:lnTo>
                  <a:close/>
                  <a:moveTo>
                    <a:pt x="268876" y="175894"/>
                  </a:moveTo>
                  <a:lnTo>
                    <a:pt x="267065" y="182077"/>
                  </a:lnTo>
                  <a:lnTo>
                    <a:pt x="267825" y="185645"/>
                  </a:lnTo>
                  <a:lnTo>
                    <a:pt x="253746" y="202739"/>
                  </a:lnTo>
                  <a:lnTo>
                    <a:pt x="249030" y="213236"/>
                  </a:lnTo>
                  <a:lnTo>
                    <a:pt x="244521" y="215214"/>
                  </a:lnTo>
                  <a:lnTo>
                    <a:pt x="240206" y="208686"/>
                  </a:lnTo>
                  <a:lnTo>
                    <a:pt x="239805" y="203251"/>
                  </a:lnTo>
                  <a:lnTo>
                    <a:pt x="243249" y="198784"/>
                  </a:lnTo>
                  <a:lnTo>
                    <a:pt x="246485" y="192588"/>
                  </a:lnTo>
                  <a:lnTo>
                    <a:pt x="246222" y="184400"/>
                  </a:lnTo>
                  <a:lnTo>
                    <a:pt x="244576" y="181606"/>
                  </a:lnTo>
                  <a:lnTo>
                    <a:pt x="240538" y="189296"/>
                  </a:lnTo>
                  <a:lnTo>
                    <a:pt x="243235" y="190596"/>
                  </a:lnTo>
                  <a:lnTo>
                    <a:pt x="244148" y="191758"/>
                  </a:lnTo>
                  <a:lnTo>
                    <a:pt x="243484" y="194482"/>
                  </a:lnTo>
                  <a:lnTo>
                    <a:pt x="225574" y="192104"/>
                  </a:lnTo>
                  <a:lnTo>
                    <a:pt x="219779" y="186807"/>
                  </a:lnTo>
                  <a:lnTo>
                    <a:pt x="220041" y="178799"/>
                  </a:lnTo>
                  <a:lnTo>
                    <a:pt x="225089" y="168149"/>
                  </a:lnTo>
                  <a:lnTo>
                    <a:pt x="244397" y="144762"/>
                  </a:lnTo>
                  <a:lnTo>
                    <a:pt x="253151" y="137985"/>
                  </a:lnTo>
                  <a:lnTo>
                    <a:pt x="278765" y="126174"/>
                  </a:lnTo>
                  <a:lnTo>
                    <a:pt x="293135" y="122703"/>
                  </a:lnTo>
                  <a:lnTo>
                    <a:pt x="307753" y="121375"/>
                  </a:lnTo>
                  <a:lnTo>
                    <a:pt x="318665" y="123533"/>
                  </a:lnTo>
                  <a:lnTo>
                    <a:pt x="325844" y="129120"/>
                  </a:lnTo>
                  <a:lnTo>
                    <a:pt x="319979" y="133850"/>
                  </a:lnTo>
                  <a:lnTo>
                    <a:pt x="291406" y="139949"/>
                  </a:lnTo>
                  <a:lnTo>
                    <a:pt x="290742" y="141194"/>
                  </a:lnTo>
                  <a:lnTo>
                    <a:pt x="296537" y="144085"/>
                  </a:lnTo>
                  <a:lnTo>
                    <a:pt x="297768" y="146408"/>
                  </a:lnTo>
                  <a:lnTo>
                    <a:pt x="293218" y="153171"/>
                  </a:lnTo>
                  <a:lnTo>
                    <a:pt x="268876" y="175894"/>
                  </a:lnTo>
                  <a:close/>
                  <a:moveTo>
                    <a:pt x="771803" y="253690"/>
                  </a:moveTo>
                  <a:lnTo>
                    <a:pt x="776008" y="255613"/>
                  </a:lnTo>
                  <a:lnTo>
                    <a:pt x="779161" y="259388"/>
                  </a:lnTo>
                  <a:lnTo>
                    <a:pt x="787238" y="269886"/>
                  </a:lnTo>
                  <a:lnTo>
                    <a:pt x="791553" y="277147"/>
                  </a:lnTo>
                  <a:lnTo>
                    <a:pt x="795024" y="288308"/>
                  </a:lnTo>
                  <a:lnTo>
                    <a:pt x="796906" y="291959"/>
                  </a:lnTo>
                  <a:lnTo>
                    <a:pt x="797569" y="298639"/>
                  </a:lnTo>
                  <a:lnTo>
                    <a:pt x="793683" y="303756"/>
                  </a:lnTo>
                  <a:lnTo>
                    <a:pt x="792977" y="307476"/>
                  </a:lnTo>
                  <a:lnTo>
                    <a:pt x="796117" y="310685"/>
                  </a:lnTo>
                  <a:lnTo>
                    <a:pt x="811289" y="309717"/>
                  </a:lnTo>
                  <a:lnTo>
                    <a:pt x="818661" y="312345"/>
                  </a:lnTo>
                  <a:lnTo>
                    <a:pt x="821800" y="315982"/>
                  </a:lnTo>
                  <a:lnTo>
                    <a:pt x="820638" y="320601"/>
                  </a:lnTo>
                  <a:lnTo>
                    <a:pt x="822215" y="325152"/>
                  </a:lnTo>
                  <a:lnTo>
                    <a:pt x="826585" y="329605"/>
                  </a:lnTo>
                  <a:lnTo>
                    <a:pt x="839627" y="335469"/>
                  </a:lnTo>
                  <a:lnTo>
                    <a:pt x="843112" y="338622"/>
                  </a:lnTo>
                  <a:lnTo>
                    <a:pt x="842767" y="342481"/>
                  </a:lnTo>
                  <a:lnTo>
                    <a:pt x="839475" y="345385"/>
                  </a:lnTo>
                  <a:lnTo>
                    <a:pt x="833266" y="347363"/>
                  </a:lnTo>
                  <a:lnTo>
                    <a:pt x="786049" y="346395"/>
                  </a:lnTo>
                  <a:lnTo>
                    <a:pt x="772260" y="346976"/>
                  </a:lnTo>
                  <a:lnTo>
                    <a:pt x="770586" y="349770"/>
                  </a:lnTo>
                  <a:lnTo>
                    <a:pt x="769342" y="350351"/>
                  </a:lnTo>
                  <a:lnTo>
                    <a:pt x="767032" y="349922"/>
                  </a:lnTo>
                  <a:lnTo>
                    <a:pt x="763076" y="350268"/>
                  </a:lnTo>
                  <a:lnTo>
                    <a:pt x="760863" y="348843"/>
                  </a:lnTo>
                  <a:lnTo>
                    <a:pt x="758609" y="344390"/>
                  </a:lnTo>
                  <a:lnTo>
                    <a:pt x="754156" y="341900"/>
                  </a:lnTo>
                  <a:lnTo>
                    <a:pt x="747642" y="341430"/>
                  </a:lnTo>
                  <a:lnTo>
                    <a:pt x="742621" y="345648"/>
                  </a:lnTo>
                  <a:lnTo>
                    <a:pt x="737905" y="360336"/>
                  </a:lnTo>
                  <a:lnTo>
                    <a:pt x="739219" y="362839"/>
                  </a:lnTo>
                  <a:lnTo>
                    <a:pt x="739274" y="371912"/>
                  </a:lnTo>
                  <a:lnTo>
                    <a:pt x="741280" y="374125"/>
                  </a:lnTo>
                  <a:lnTo>
                    <a:pt x="741460" y="376186"/>
                  </a:lnTo>
                  <a:lnTo>
                    <a:pt x="739911" y="378094"/>
                  </a:lnTo>
                  <a:lnTo>
                    <a:pt x="736107" y="378343"/>
                  </a:lnTo>
                  <a:lnTo>
                    <a:pt x="730063" y="376932"/>
                  </a:lnTo>
                  <a:lnTo>
                    <a:pt x="705708" y="358524"/>
                  </a:lnTo>
                  <a:lnTo>
                    <a:pt x="687936" y="350019"/>
                  </a:lnTo>
                  <a:lnTo>
                    <a:pt x="666610" y="344735"/>
                  </a:lnTo>
                  <a:lnTo>
                    <a:pt x="650027" y="342841"/>
                  </a:lnTo>
                  <a:lnTo>
                    <a:pt x="638147" y="344390"/>
                  </a:lnTo>
                  <a:lnTo>
                    <a:pt x="628977" y="350931"/>
                  </a:lnTo>
                  <a:lnTo>
                    <a:pt x="622546" y="362411"/>
                  </a:lnTo>
                  <a:lnTo>
                    <a:pt x="611302" y="369851"/>
                  </a:lnTo>
                  <a:lnTo>
                    <a:pt x="595273" y="373129"/>
                  </a:lnTo>
                  <a:lnTo>
                    <a:pt x="586767" y="376919"/>
                  </a:lnTo>
                  <a:lnTo>
                    <a:pt x="585868" y="381303"/>
                  </a:lnTo>
                  <a:lnTo>
                    <a:pt x="580004" y="382050"/>
                  </a:lnTo>
                  <a:lnTo>
                    <a:pt x="569272" y="379159"/>
                  </a:lnTo>
                  <a:lnTo>
                    <a:pt x="558443" y="379159"/>
                  </a:lnTo>
                  <a:lnTo>
                    <a:pt x="547627" y="382133"/>
                  </a:lnTo>
                  <a:lnTo>
                    <a:pt x="540048" y="387167"/>
                  </a:lnTo>
                  <a:lnTo>
                    <a:pt x="532912" y="401122"/>
                  </a:lnTo>
                  <a:lnTo>
                    <a:pt x="531929" y="407746"/>
                  </a:lnTo>
                  <a:lnTo>
                    <a:pt x="526315" y="413929"/>
                  </a:lnTo>
                  <a:lnTo>
                    <a:pt x="510783" y="424412"/>
                  </a:lnTo>
                  <a:lnTo>
                    <a:pt x="510299" y="427718"/>
                  </a:lnTo>
                  <a:lnTo>
                    <a:pt x="502748" y="438561"/>
                  </a:lnTo>
                  <a:lnTo>
                    <a:pt x="500549" y="444314"/>
                  </a:lnTo>
                  <a:lnTo>
                    <a:pt x="501143" y="449694"/>
                  </a:lnTo>
                  <a:lnTo>
                    <a:pt x="498156" y="449694"/>
                  </a:lnTo>
                  <a:lnTo>
                    <a:pt x="491739" y="444245"/>
                  </a:lnTo>
                  <a:lnTo>
                    <a:pt x="490618" y="436140"/>
                  </a:lnTo>
                  <a:lnTo>
                    <a:pt x="494989" y="425422"/>
                  </a:lnTo>
                  <a:lnTo>
                    <a:pt x="499318" y="419959"/>
                  </a:lnTo>
                  <a:lnTo>
                    <a:pt x="503563" y="419862"/>
                  </a:lnTo>
                  <a:lnTo>
                    <a:pt x="505666" y="415077"/>
                  </a:lnTo>
                  <a:lnTo>
                    <a:pt x="505666" y="405658"/>
                  </a:lnTo>
                  <a:lnTo>
                    <a:pt x="503688" y="401108"/>
                  </a:lnTo>
                  <a:lnTo>
                    <a:pt x="495680" y="403833"/>
                  </a:lnTo>
                  <a:lnTo>
                    <a:pt x="491794" y="408051"/>
                  </a:lnTo>
                  <a:lnTo>
                    <a:pt x="486428" y="409379"/>
                  </a:lnTo>
                  <a:lnTo>
                    <a:pt x="479665" y="407899"/>
                  </a:lnTo>
                  <a:lnTo>
                    <a:pt x="474368" y="413597"/>
                  </a:lnTo>
                  <a:lnTo>
                    <a:pt x="470592" y="426390"/>
                  </a:lnTo>
                  <a:lnTo>
                    <a:pt x="465364" y="435075"/>
                  </a:lnTo>
                  <a:lnTo>
                    <a:pt x="458753" y="439625"/>
                  </a:lnTo>
                  <a:lnTo>
                    <a:pt x="453636" y="435891"/>
                  </a:lnTo>
                  <a:lnTo>
                    <a:pt x="449985" y="423928"/>
                  </a:lnTo>
                  <a:lnTo>
                    <a:pt x="449016" y="414261"/>
                  </a:lnTo>
                  <a:lnTo>
                    <a:pt x="450663" y="402380"/>
                  </a:lnTo>
                  <a:lnTo>
                    <a:pt x="449016" y="400223"/>
                  </a:lnTo>
                  <a:lnTo>
                    <a:pt x="446444" y="404192"/>
                  </a:lnTo>
                  <a:lnTo>
                    <a:pt x="442973" y="414357"/>
                  </a:lnTo>
                  <a:lnTo>
                    <a:pt x="439211" y="436043"/>
                  </a:lnTo>
                  <a:lnTo>
                    <a:pt x="436058" y="443332"/>
                  </a:lnTo>
                  <a:lnTo>
                    <a:pt x="431258" y="446720"/>
                  </a:lnTo>
                  <a:lnTo>
                    <a:pt x="424371" y="460260"/>
                  </a:lnTo>
                  <a:lnTo>
                    <a:pt x="415464" y="484049"/>
                  </a:lnTo>
                  <a:lnTo>
                    <a:pt x="405050" y="507270"/>
                  </a:lnTo>
                  <a:lnTo>
                    <a:pt x="393073" y="529910"/>
                  </a:lnTo>
                  <a:lnTo>
                    <a:pt x="385743" y="542108"/>
                  </a:lnTo>
                  <a:lnTo>
                    <a:pt x="383101" y="544031"/>
                  </a:lnTo>
                  <a:lnTo>
                    <a:pt x="382188" y="547986"/>
                  </a:lnTo>
                  <a:lnTo>
                    <a:pt x="382534" y="556990"/>
                  </a:lnTo>
                  <a:lnTo>
                    <a:pt x="376103" y="555081"/>
                  </a:lnTo>
                  <a:lnTo>
                    <a:pt x="370128" y="548318"/>
                  </a:lnTo>
                  <a:lnTo>
                    <a:pt x="366242" y="541209"/>
                  </a:lnTo>
                  <a:lnTo>
                    <a:pt x="365260" y="533603"/>
                  </a:lnTo>
                  <a:lnTo>
                    <a:pt x="371124" y="514047"/>
                  </a:lnTo>
                  <a:lnTo>
                    <a:pt x="371525" y="510893"/>
                  </a:lnTo>
                  <a:lnTo>
                    <a:pt x="370571" y="509234"/>
                  </a:lnTo>
                  <a:lnTo>
                    <a:pt x="366201" y="507505"/>
                  </a:lnTo>
                  <a:lnTo>
                    <a:pt x="357086" y="511723"/>
                  </a:lnTo>
                  <a:lnTo>
                    <a:pt x="347695" y="513203"/>
                  </a:lnTo>
                  <a:lnTo>
                    <a:pt x="344528" y="512221"/>
                  </a:lnTo>
                  <a:lnTo>
                    <a:pt x="343034" y="509054"/>
                  </a:lnTo>
                  <a:lnTo>
                    <a:pt x="342744" y="504033"/>
                  </a:lnTo>
                  <a:lnTo>
                    <a:pt x="344141" y="497837"/>
                  </a:lnTo>
                  <a:lnTo>
                    <a:pt x="348843" y="486206"/>
                  </a:lnTo>
                  <a:lnTo>
                    <a:pt x="347958" y="475626"/>
                  </a:lnTo>
                  <a:lnTo>
                    <a:pt x="349978" y="469333"/>
                  </a:lnTo>
                  <a:lnTo>
                    <a:pt x="346451" y="458352"/>
                  </a:lnTo>
                  <a:lnTo>
                    <a:pt x="346603" y="452986"/>
                  </a:lnTo>
                  <a:lnTo>
                    <a:pt x="342080" y="447453"/>
                  </a:lnTo>
                  <a:lnTo>
                    <a:pt x="330670" y="440690"/>
                  </a:lnTo>
                  <a:lnTo>
                    <a:pt x="304835" y="432600"/>
                  </a:lnTo>
                  <a:lnTo>
                    <a:pt x="306315" y="420858"/>
                  </a:lnTo>
                  <a:lnTo>
                    <a:pt x="304904" y="415976"/>
                  </a:lnTo>
                  <a:lnTo>
                    <a:pt x="298127" y="409130"/>
                  </a:lnTo>
                  <a:lnTo>
                    <a:pt x="271297" y="402671"/>
                  </a:lnTo>
                  <a:lnTo>
                    <a:pt x="253192" y="400278"/>
                  </a:lnTo>
                  <a:lnTo>
                    <a:pt x="235614" y="401592"/>
                  </a:lnTo>
                  <a:lnTo>
                    <a:pt x="222807" y="399476"/>
                  </a:lnTo>
                  <a:lnTo>
                    <a:pt x="208603" y="399545"/>
                  </a:lnTo>
                  <a:lnTo>
                    <a:pt x="199102" y="395106"/>
                  </a:lnTo>
                  <a:lnTo>
                    <a:pt x="189670" y="390624"/>
                  </a:lnTo>
                  <a:lnTo>
                    <a:pt x="180279" y="386088"/>
                  </a:lnTo>
                  <a:lnTo>
                    <a:pt x="170847" y="381552"/>
                  </a:lnTo>
                  <a:lnTo>
                    <a:pt x="154471" y="378329"/>
                  </a:lnTo>
                  <a:lnTo>
                    <a:pt x="138124" y="375038"/>
                  </a:lnTo>
                  <a:lnTo>
                    <a:pt x="121790" y="371732"/>
                  </a:lnTo>
                  <a:lnTo>
                    <a:pt x="105401" y="368441"/>
                  </a:lnTo>
                  <a:lnTo>
                    <a:pt x="89068" y="365135"/>
                  </a:lnTo>
                  <a:lnTo>
                    <a:pt x="72776" y="361761"/>
                  </a:lnTo>
                  <a:lnTo>
                    <a:pt x="56497" y="358358"/>
                  </a:lnTo>
                  <a:lnTo>
                    <a:pt x="40233" y="354984"/>
                  </a:lnTo>
                  <a:lnTo>
                    <a:pt x="36181" y="347474"/>
                  </a:lnTo>
                  <a:lnTo>
                    <a:pt x="32128" y="339950"/>
                  </a:lnTo>
                  <a:lnTo>
                    <a:pt x="28076" y="332426"/>
                  </a:lnTo>
                  <a:lnTo>
                    <a:pt x="24023" y="324916"/>
                  </a:lnTo>
                  <a:lnTo>
                    <a:pt x="16527" y="322123"/>
                  </a:lnTo>
                  <a:lnTo>
                    <a:pt x="12586" y="320629"/>
                  </a:lnTo>
                  <a:lnTo>
                    <a:pt x="9418" y="316757"/>
                  </a:lnTo>
                  <a:lnTo>
                    <a:pt x="2974" y="318886"/>
                  </a:lnTo>
                  <a:lnTo>
                    <a:pt x="0" y="312372"/>
                  </a:lnTo>
                  <a:lnTo>
                    <a:pt x="609" y="310879"/>
                  </a:lnTo>
                  <a:lnTo>
                    <a:pt x="8935" y="308569"/>
                  </a:lnTo>
                  <a:lnTo>
                    <a:pt x="32252" y="297436"/>
                  </a:lnTo>
                  <a:lnTo>
                    <a:pt x="51892" y="284366"/>
                  </a:lnTo>
                  <a:lnTo>
                    <a:pt x="67824" y="269429"/>
                  </a:lnTo>
                  <a:lnTo>
                    <a:pt x="88293" y="259527"/>
                  </a:lnTo>
                  <a:lnTo>
                    <a:pt x="113243" y="254631"/>
                  </a:lnTo>
                  <a:lnTo>
                    <a:pt x="130932" y="248435"/>
                  </a:lnTo>
                  <a:lnTo>
                    <a:pt x="141250" y="240925"/>
                  </a:lnTo>
                  <a:lnTo>
                    <a:pt x="154790" y="226804"/>
                  </a:lnTo>
                  <a:lnTo>
                    <a:pt x="162618" y="222351"/>
                  </a:lnTo>
                  <a:lnTo>
                    <a:pt x="172769" y="220345"/>
                  </a:lnTo>
                  <a:lnTo>
                    <a:pt x="180127" y="214744"/>
                  </a:lnTo>
                  <a:lnTo>
                    <a:pt x="184608" y="205395"/>
                  </a:lnTo>
                  <a:lnTo>
                    <a:pt x="193584" y="194496"/>
                  </a:lnTo>
                  <a:lnTo>
                    <a:pt x="207054" y="182035"/>
                  </a:lnTo>
                  <a:lnTo>
                    <a:pt x="214883" y="176738"/>
                  </a:lnTo>
                  <a:lnTo>
                    <a:pt x="217123" y="178730"/>
                  </a:lnTo>
                  <a:lnTo>
                    <a:pt x="218174" y="182699"/>
                  </a:lnTo>
                  <a:lnTo>
                    <a:pt x="218105" y="188646"/>
                  </a:lnTo>
                  <a:lnTo>
                    <a:pt x="222060" y="193099"/>
                  </a:lnTo>
                  <a:lnTo>
                    <a:pt x="230054" y="196073"/>
                  </a:lnTo>
                  <a:lnTo>
                    <a:pt x="233955" y="200623"/>
                  </a:lnTo>
                  <a:lnTo>
                    <a:pt x="233789" y="206653"/>
                  </a:lnTo>
                  <a:lnTo>
                    <a:pt x="236278" y="211604"/>
                  </a:lnTo>
                  <a:lnTo>
                    <a:pt x="241464" y="215408"/>
                  </a:lnTo>
                  <a:lnTo>
                    <a:pt x="243525" y="224480"/>
                  </a:lnTo>
                  <a:lnTo>
                    <a:pt x="242460" y="238864"/>
                  </a:lnTo>
                  <a:lnTo>
                    <a:pt x="242958" y="248020"/>
                  </a:lnTo>
                  <a:lnTo>
                    <a:pt x="245005" y="252058"/>
                  </a:lnTo>
                  <a:lnTo>
                    <a:pt x="246900" y="254299"/>
                  </a:lnTo>
                  <a:lnTo>
                    <a:pt x="249458" y="251823"/>
                  </a:lnTo>
                  <a:lnTo>
                    <a:pt x="252556" y="246540"/>
                  </a:lnTo>
                  <a:lnTo>
                    <a:pt x="253525" y="243373"/>
                  </a:lnTo>
                  <a:lnTo>
                    <a:pt x="254119" y="240164"/>
                  </a:lnTo>
                  <a:lnTo>
                    <a:pt x="274007" y="224052"/>
                  </a:lnTo>
                  <a:lnTo>
                    <a:pt x="278073" y="223001"/>
                  </a:lnTo>
                  <a:lnTo>
                    <a:pt x="285348" y="226043"/>
                  </a:lnTo>
                  <a:lnTo>
                    <a:pt x="317697" y="228367"/>
                  </a:lnTo>
                  <a:lnTo>
                    <a:pt x="330684" y="230925"/>
                  </a:lnTo>
                  <a:lnTo>
                    <a:pt x="344736" y="237924"/>
                  </a:lnTo>
                  <a:lnTo>
                    <a:pt x="349507" y="240676"/>
                  </a:lnTo>
                  <a:lnTo>
                    <a:pt x="368261" y="265626"/>
                  </a:lnTo>
                  <a:lnTo>
                    <a:pt x="376615" y="275279"/>
                  </a:lnTo>
                  <a:lnTo>
                    <a:pt x="381483" y="277672"/>
                  </a:lnTo>
                  <a:lnTo>
                    <a:pt x="384456" y="281462"/>
                  </a:lnTo>
                  <a:lnTo>
                    <a:pt x="387513" y="290562"/>
                  </a:lnTo>
                  <a:lnTo>
                    <a:pt x="390321" y="293107"/>
                  </a:lnTo>
                  <a:lnTo>
                    <a:pt x="414358" y="292789"/>
                  </a:lnTo>
                  <a:lnTo>
                    <a:pt x="425007" y="290064"/>
                  </a:lnTo>
                  <a:lnTo>
                    <a:pt x="431217" y="285625"/>
                  </a:lnTo>
                  <a:lnTo>
                    <a:pt x="438727" y="287353"/>
                  </a:lnTo>
                  <a:lnTo>
                    <a:pt x="447661" y="295181"/>
                  </a:lnTo>
                  <a:lnTo>
                    <a:pt x="455821" y="296855"/>
                  </a:lnTo>
                  <a:lnTo>
                    <a:pt x="463262" y="292208"/>
                  </a:lnTo>
                  <a:lnTo>
                    <a:pt x="470620" y="291627"/>
                  </a:lnTo>
                  <a:lnTo>
                    <a:pt x="477880" y="294932"/>
                  </a:lnTo>
                  <a:lnTo>
                    <a:pt x="481352" y="297574"/>
                  </a:lnTo>
                  <a:lnTo>
                    <a:pt x="483399" y="297256"/>
                  </a:lnTo>
                  <a:lnTo>
                    <a:pt x="495625" y="282637"/>
                  </a:lnTo>
                  <a:lnTo>
                    <a:pt x="510728" y="269235"/>
                  </a:lnTo>
                  <a:lnTo>
                    <a:pt x="531155" y="254299"/>
                  </a:lnTo>
                  <a:lnTo>
                    <a:pt x="543118" y="247273"/>
                  </a:lnTo>
                  <a:lnTo>
                    <a:pt x="546756" y="248255"/>
                  </a:lnTo>
                  <a:lnTo>
                    <a:pt x="566326" y="241810"/>
                  </a:lnTo>
                  <a:lnTo>
                    <a:pt x="584347" y="239403"/>
                  </a:lnTo>
                  <a:lnTo>
                    <a:pt x="608536" y="239251"/>
                  </a:lnTo>
                  <a:lnTo>
                    <a:pt x="630360" y="233719"/>
                  </a:lnTo>
                  <a:lnTo>
                    <a:pt x="649736" y="222890"/>
                  </a:lnTo>
                  <a:lnTo>
                    <a:pt x="667191" y="216044"/>
                  </a:lnTo>
                  <a:lnTo>
                    <a:pt x="682722" y="213153"/>
                  </a:lnTo>
                  <a:lnTo>
                    <a:pt x="688918" y="214799"/>
                  </a:lnTo>
                  <a:lnTo>
                    <a:pt x="685779" y="220995"/>
                  </a:lnTo>
                  <a:lnTo>
                    <a:pt x="684935" y="231078"/>
                  </a:lnTo>
                  <a:lnTo>
                    <a:pt x="686359" y="245046"/>
                  </a:lnTo>
                  <a:lnTo>
                    <a:pt x="686083" y="253967"/>
                  </a:lnTo>
                  <a:lnTo>
                    <a:pt x="684174" y="257908"/>
                  </a:lnTo>
                  <a:lnTo>
                    <a:pt x="684340" y="261463"/>
                  </a:lnTo>
                  <a:lnTo>
                    <a:pt x="686567" y="264616"/>
                  </a:lnTo>
                  <a:lnTo>
                    <a:pt x="702098" y="264934"/>
                  </a:lnTo>
                  <a:lnTo>
                    <a:pt x="710687" y="268489"/>
                  </a:lnTo>
                  <a:lnTo>
                    <a:pt x="719926" y="267590"/>
                  </a:lnTo>
                  <a:lnTo>
                    <a:pt x="729759" y="262224"/>
                  </a:lnTo>
                  <a:lnTo>
                    <a:pt x="737878" y="262791"/>
                  </a:lnTo>
                  <a:lnTo>
                    <a:pt x="744309" y="269332"/>
                  </a:lnTo>
                  <a:lnTo>
                    <a:pt x="752510" y="269567"/>
                  </a:lnTo>
                  <a:lnTo>
                    <a:pt x="759605" y="263385"/>
                  </a:lnTo>
                  <a:lnTo>
                    <a:pt x="764473" y="257853"/>
                  </a:lnTo>
                  <a:lnTo>
                    <a:pt x="768941" y="255142"/>
                  </a:lnTo>
                  <a:lnTo>
                    <a:pt x="771803" y="253690"/>
                  </a:lnTo>
                  <a:close/>
                  <a:moveTo>
                    <a:pt x="803834" y="276164"/>
                  </a:moveTo>
                  <a:lnTo>
                    <a:pt x="804415" y="280134"/>
                  </a:lnTo>
                  <a:lnTo>
                    <a:pt x="800349" y="279719"/>
                  </a:lnTo>
                  <a:lnTo>
                    <a:pt x="796726" y="277506"/>
                  </a:lnTo>
                  <a:lnTo>
                    <a:pt x="793559" y="273357"/>
                  </a:lnTo>
                  <a:lnTo>
                    <a:pt x="788870" y="262694"/>
                  </a:lnTo>
                  <a:lnTo>
                    <a:pt x="782840" y="255447"/>
                  </a:lnTo>
                  <a:lnTo>
                    <a:pt x="789119" y="245530"/>
                  </a:lnTo>
                  <a:lnTo>
                    <a:pt x="793420" y="243871"/>
                  </a:lnTo>
                  <a:lnTo>
                    <a:pt x="798441" y="245281"/>
                  </a:lnTo>
                  <a:lnTo>
                    <a:pt x="799782" y="250412"/>
                  </a:lnTo>
                  <a:lnTo>
                    <a:pt x="797389" y="259236"/>
                  </a:lnTo>
                  <a:lnTo>
                    <a:pt x="798703" y="267839"/>
                  </a:lnTo>
                  <a:lnTo>
                    <a:pt x="803834" y="276164"/>
                  </a:lnTo>
                  <a:close/>
                  <a:moveTo>
                    <a:pt x="808219" y="297311"/>
                  </a:moveTo>
                  <a:lnTo>
                    <a:pt x="806573" y="298556"/>
                  </a:lnTo>
                  <a:lnTo>
                    <a:pt x="799215" y="292180"/>
                  </a:lnTo>
                  <a:lnTo>
                    <a:pt x="797320" y="287989"/>
                  </a:lnTo>
                  <a:lnTo>
                    <a:pt x="797818" y="284186"/>
                  </a:lnTo>
                  <a:lnTo>
                    <a:pt x="800308" y="283702"/>
                  </a:lnTo>
                  <a:lnTo>
                    <a:pt x="804747" y="286496"/>
                  </a:lnTo>
                  <a:lnTo>
                    <a:pt x="807444" y="290119"/>
                  </a:lnTo>
                  <a:lnTo>
                    <a:pt x="808537" y="294504"/>
                  </a:lnTo>
                  <a:lnTo>
                    <a:pt x="808219" y="297311"/>
                  </a:lnTo>
                  <a:close/>
                  <a:moveTo>
                    <a:pt x="892709" y="329370"/>
                  </a:moveTo>
                  <a:lnTo>
                    <a:pt x="894520" y="333325"/>
                  </a:lnTo>
                  <a:lnTo>
                    <a:pt x="892293" y="339757"/>
                  </a:lnTo>
                  <a:lnTo>
                    <a:pt x="883718" y="344058"/>
                  </a:lnTo>
                  <a:lnTo>
                    <a:pt x="865449" y="346215"/>
                  </a:lnTo>
                  <a:lnTo>
                    <a:pt x="853319" y="345455"/>
                  </a:lnTo>
                  <a:lnTo>
                    <a:pt x="847276" y="341900"/>
                  </a:lnTo>
                  <a:lnTo>
                    <a:pt x="845809" y="339867"/>
                  </a:lnTo>
                  <a:lnTo>
                    <a:pt x="845630" y="334971"/>
                  </a:lnTo>
                  <a:lnTo>
                    <a:pt x="848216" y="334307"/>
                  </a:lnTo>
                  <a:lnTo>
                    <a:pt x="852393" y="336368"/>
                  </a:lnTo>
                  <a:lnTo>
                    <a:pt x="858049" y="334487"/>
                  </a:lnTo>
                  <a:lnTo>
                    <a:pt x="865034" y="328609"/>
                  </a:lnTo>
                  <a:lnTo>
                    <a:pt x="868616" y="324474"/>
                  </a:lnTo>
                  <a:lnTo>
                    <a:pt x="868685" y="321984"/>
                  </a:lnTo>
                  <a:lnTo>
                    <a:pt x="865615" y="317683"/>
                  </a:lnTo>
                  <a:lnTo>
                    <a:pt x="867357" y="315457"/>
                  </a:lnTo>
                  <a:lnTo>
                    <a:pt x="877260" y="315871"/>
                  </a:lnTo>
                  <a:lnTo>
                    <a:pt x="881326" y="318430"/>
                  </a:lnTo>
                  <a:lnTo>
                    <a:pt x="889251" y="327945"/>
                  </a:lnTo>
                  <a:lnTo>
                    <a:pt x="892709" y="329370"/>
                  </a:lnTo>
                  <a:close/>
                  <a:moveTo>
                    <a:pt x="762440" y="382617"/>
                  </a:moveTo>
                  <a:lnTo>
                    <a:pt x="779230" y="383115"/>
                  </a:lnTo>
                  <a:lnTo>
                    <a:pt x="780627" y="381483"/>
                  </a:lnTo>
                  <a:lnTo>
                    <a:pt x="785924" y="385770"/>
                  </a:lnTo>
                  <a:lnTo>
                    <a:pt x="787183" y="389739"/>
                  </a:lnTo>
                  <a:lnTo>
                    <a:pt x="785606" y="393446"/>
                  </a:lnTo>
                  <a:lnTo>
                    <a:pt x="782964" y="395700"/>
                  </a:lnTo>
                  <a:lnTo>
                    <a:pt x="779244" y="396530"/>
                  </a:lnTo>
                  <a:lnTo>
                    <a:pt x="772882" y="393806"/>
                  </a:lnTo>
                  <a:lnTo>
                    <a:pt x="761998" y="385784"/>
                  </a:lnTo>
                  <a:lnTo>
                    <a:pt x="762440" y="382617"/>
                  </a:lnTo>
                  <a:close/>
                  <a:moveTo>
                    <a:pt x="736716" y="391150"/>
                  </a:moveTo>
                  <a:lnTo>
                    <a:pt x="746342" y="393377"/>
                  </a:lnTo>
                  <a:lnTo>
                    <a:pt x="764183" y="402629"/>
                  </a:lnTo>
                  <a:lnTo>
                    <a:pt x="780710" y="407249"/>
                  </a:lnTo>
                  <a:lnTo>
                    <a:pt x="795730" y="407249"/>
                  </a:lnTo>
                  <a:lnTo>
                    <a:pt x="807029" y="409821"/>
                  </a:lnTo>
                  <a:lnTo>
                    <a:pt x="814650" y="415035"/>
                  </a:lnTo>
                  <a:lnTo>
                    <a:pt x="820417" y="421217"/>
                  </a:lnTo>
                  <a:lnTo>
                    <a:pt x="824483" y="428409"/>
                  </a:lnTo>
                  <a:lnTo>
                    <a:pt x="832173" y="431714"/>
                  </a:lnTo>
                  <a:lnTo>
                    <a:pt x="843472" y="431217"/>
                  </a:lnTo>
                  <a:lnTo>
                    <a:pt x="852642" y="433277"/>
                  </a:lnTo>
                  <a:lnTo>
                    <a:pt x="859737" y="437897"/>
                  </a:lnTo>
                  <a:lnTo>
                    <a:pt x="897162" y="447232"/>
                  </a:lnTo>
                  <a:lnTo>
                    <a:pt x="913011" y="452612"/>
                  </a:lnTo>
                  <a:lnTo>
                    <a:pt x="922181" y="458698"/>
                  </a:lnTo>
                  <a:lnTo>
                    <a:pt x="925168" y="463082"/>
                  </a:lnTo>
                  <a:lnTo>
                    <a:pt x="925058" y="467798"/>
                  </a:lnTo>
                  <a:lnTo>
                    <a:pt x="926537" y="472583"/>
                  </a:lnTo>
                  <a:lnTo>
                    <a:pt x="933992" y="481352"/>
                  </a:lnTo>
                  <a:lnTo>
                    <a:pt x="936399" y="481836"/>
                  </a:lnTo>
                  <a:lnTo>
                    <a:pt x="938459" y="486275"/>
                  </a:lnTo>
                  <a:lnTo>
                    <a:pt x="940202" y="494629"/>
                  </a:lnTo>
                  <a:lnTo>
                    <a:pt x="942746" y="500009"/>
                  </a:lnTo>
                  <a:lnTo>
                    <a:pt x="946232" y="502415"/>
                  </a:lnTo>
                  <a:lnTo>
                    <a:pt x="944572" y="503812"/>
                  </a:lnTo>
                  <a:lnTo>
                    <a:pt x="932913" y="500534"/>
                  </a:lnTo>
                  <a:lnTo>
                    <a:pt x="926897" y="502830"/>
                  </a:lnTo>
                  <a:lnTo>
                    <a:pt x="924892" y="509524"/>
                  </a:lnTo>
                  <a:lnTo>
                    <a:pt x="925307" y="515554"/>
                  </a:lnTo>
                  <a:lnTo>
                    <a:pt x="928017" y="520837"/>
                  </a:lnTo>
                  <a:lnTo>
                    <a:pt x="944448" y="535705"/>
                  </a:lnTo>
                  <a:lnTo>
                    <a:pt x="950312" y="550586"/>
                  </a:lnTo>
                  <a:lnTo>
                    <a:pt x="953631" y="569078"/>
                  </a:lnTo>
                  <a:lnTo>
                    <a:pt x="952884" y="576587"/>
                  </a:lnTo>
                  <a:lnTo>
                    <a:pt x="953631" y="592783"/>
                  </a:lnTo>
                  <a:lnTo>
                    <a:pt x="955927" y="617664"/>
                  </a:lnTo>
                  <a:lnTo>
                    <a:pt x="956826" y="626142"/>
                  </a:lnTo>
                  <a:lnTo>
                    <a:pt x="953285" y="635076"/>
                  </a:lnTo>
                  <a:lnTo>
                    <a:pt x="942207" y="648699"/>
                  </a:lnTo>
                  <a:lnTo>
                    <a:pt x="941709" y="646472"/>
                  </a:lnTo>
                  <a:lnTo>
                    <a:pt x="938570" y="646306"/>
                  </a:lnTo>
                  <a:lnTo>
                    <a:pt x="935527" y="648519"/>
                  </a:lnTo>
                  <a:lnTo>
                    <a:pt x="932291" y="659348"/>
                  </a:lnTo>
                  <a:lnTo>
                    <a:pt x="930853" y="678420"/>
                  </a:lnTo>
                  <a:lnTo>
                    <a:pt x="927506" y="689167"/>
                  </a:lnTo>
                  <a:lnTo>
                    <a:pt x="922029" y="691559"/>
                  </a:lnTo>
                  <a:lnTo>
                    <a:pt x="918986" y="694713"/>
                  </a:lnTo>
                  <a:lnTo>
                    <a:pt x="918308" y="698585"/>
                  </a:lnTo>
                  <a:lnTo>
                    <a:pt x="912541" y="701974"/>
                  </a:lnTo>
                  <a:lnTo>
                    <a:pt x="901629" y="704767"/>
                  </a:lnTo>
                  <a:lnTo>
                    <a:pt x="894783" y="711461"/>
                  </a:lnTo>
                  <a:lnTo>
                    <a:pt x="891325" y="728127"/>
                  </a:lnTo>
                  <a:lnTo>
                    <a:pt x="892556" y="735733"/>
                  </a:lnTo>
                  <a:lnTo>
                    <a:pt x="891242" y="745567"/>
                  </a:lnTo>
                  <a:lnTo>
                    <a:pt x="892473" y="753671"/>
                  </a:lnTo>
                  <a:lnTo>
                    <a:pt x="896346" y="760033"/>
                  </a:lnTo>
                  <a:lnTo>
                    <a:pt x="906276" y="765552"/>
                  </a:lnTo>
                  <a:lnTo>
                    <a:pt x="922125" y="770268"/>
                  </a:lnTo>
                  <a:lnTo>
                    <a:pt x="931212" y="770088"/>
                  </a:lnTo>
                  <a:lnTo>
                    <a:pt x="937007" y="766437"/>
                  </a:lnTo>
                  <a:lnTo>
                    <a:pt x="941847" y="754487"/>
                  </a:lnTo>
                  <a:lnTo>
                    <a:pt x="947491" y="749259"/>
                  </a:lnTo>
                  <a:lnTo>
                    <a:pt x="954834" y="746369"/>
                  </a:lnTo>
                  <a:lnTo>
                    <a:pt x="956992" y="740934"/>
                  </a:lnTo>
                  <a:lnTo>
                    <a:pt x="966396" y="717132"/>
                  </a:lnTo>
                  <a:lnTo>
                    <a:pt x="965719" y="712194"/>
                  </a:lnTo>
                  <a:lnTo>
                    <a:pt x="960947" y="710936"/>
                  </a:lnTo>
                  <a:lnTo>
                    <a:pt x="961445" y="709470"/>
                  </a:lnTo>
                  <a:lnTo>
                    <a:pt x="967129" y="707727"/>
                  </a:lnTo>
                  <a:lnTo>
                    <a:pt x="971846" y="703993"/>
                  </a:lnTo>
                  <a:lnTo>
                    <a:pt x="975483" y="698309"/>
                  </a:lnTo>
                  <a:lnTo>
                    <a:pt x="982509" y="693426"/>
                  </a:lnTo>
                  <a:lnTo>
                    <a:pt x="1000087" y="685087"/>
                  </a:lnTo>
                  <a:lnTo>
                    <a:pt x="1009021" y="677065"/>
                  </a:lnTo>
                  <a:lnTo>
                    <a:pt x="1015135" y="675087"/>
                  </a:lnTo>
                  <a:lnTo>
                    <a:pt x="1024692" y="677314"/>
                  </a:lnTo>
                  <a:lnTo>
                    <a:pt x="1037830" y="683676"/>
                  </a:lnTo>
                  <a:lnTo>
                    <a:pt x="1049005" y="694076"/>
                  </a:lnTo>
                  <a:lnTo>
                    <a:pt x="1058230" y="708529"/>
                  </a:lnTo>
                  <a:lnTo>
                    <a:pt x="1073015" y="747268"/>
                  </a:lnTo>
                  <a:lnTo>
                    <a:pt x="1093318" y="810376"/>
                  </a:lnTo>
                  <a:lnTo>
                    <a:pt x="1106042" y="845464"/>
                  </a:lnTo>
                  <a:lnTo>
                    <a:pt x="1111173" y="852600"/>
                  </a:lnTo>
                  <a:lnTo>
                    <a:pt x="1113731" y="856154"/>
                  </a:lnTo>
                  <a:lnTo>
                    <a:pt x="1111864" y="908184"/>
                  </a:lnTo>
                  <a:lnTo>
                    <a:pt x="1107286" y="930230"/>
                  </a:lnTo>
                  <a:lnTo>
                    <a:pt x="1095655" y="944364"/>
                  </a:lnTo>
                  <a:lnTo>
                    <a:pt x="1083996" y="958070"/>
                  </a:lnTo>
                  <a:lnTo>
                    <a:pt x="1070193" y="980213"/>
                  </a:lnTo>
                  <a:lnTo>
                    <a:pt x="1053279" y="992605"/>
                  </a:lnTo>
                  <a:lnTo>
                    <a:pt x="1044663" y="999713"/>
                  </a:lnTo>
                  <a:lnTo>
                    <a:pt x="1043224" y="1003683"/>
                  </a:lnTo>
                  <a:lnTo>
                    <a:pt x="1040790" y="1002839"/>
                  </a:lnTo>
                  <a:lnTo>
                    <a:pt x="1037319" y="1014235"/>
                  </a:lnTo>
                  <a:lnTo>
                    <a:pt x="1034953" y="1029684"/>
                  </a:lnTo>
                  <a:lnTo>
                    <a:pt x="1034760" y="1041412"/>
                  </a:lnTo>
                  <a:lnTo>
                    <a:pt x="1037249" y="1047442"/>
                  </a:lnTo>
                  <a:lnTo>
                    <a:pt x="1033944" y="1051978"/>
                  </a:lnTo>
                  <a:lnTo>
                    <a:pt x="1028080" y="1060498"/>
                  </a:lnTo>
                  <a:lnTo>
                    <a:pt x="1027167" y="1063375"/>
                  </a:lnTo>
                  <a:lnTo>
                    <a:pt x="1028232" y="1067745"/>
                  </a:lnTo>
                  <a:lnTo>
                    <a:pt x="1027098" y="1070151"/>
                  </a:lnTo>
                  <a:lnTo>
                    <a:pt x="1023709" y="1070552"/>
                  </a:lnTo>
                  <a:lnTo>
                    <a:pt x="1021469" y="1073028"/>
                  </a:lnTo>
                  <a:lnTo>
                    <a:pt x="1016365" y="1081797"/>
                  </a:lnTo>
                  <a:lnTo>
                    <a:pt x="1008441" y="1104022"/>
                  </a:lnTo>
                  <a:lnTo>
                    <a:pt x="1007169" y="1108060"/>
                  </a:lnTo>
                  <a:lnTo>
                    <a:pt x="1005937" y="1109388"/>
                  </a:lnTo>
                  <a:lnTo>
                    <a:pt x="960781" y="1117299"/>
                  </a:lnTo>
                  <a:lnTo>
                    <a:pt x="915515" y="1125085"/>
                  </a:lnTo>
                  <a:lnTo>
                    <a:pt x="870234" y="1132665"/>
                  </a:lnTo>
                  <a:lnTo>
                    <a:pt x="824995" y="1140105"/>
                  </a:lnTo>
                  <a:lnTo>
                    <a:pt x="823584" y="1129442"/>
                  </a:lnTo>
                  <a:lnTo>
                    <a:pt x="782204" y="1134490"/>
                  </a:lnTo>
                  <a:lnTo>
                    <a:pt x="740740" y="1139345"/>
                  </a:lnTo>
                  <a:lnTo>
                    <a:pt x="699291" y="1144171"/>
                  </a:lnTo>
                  <a:lnTo>
                    <a:pt x="657841" y="1148791"/>
                  </a:lnTo>
                  <a:lnTo>
                    <a:pt x="616336" y="1153244"/>
                  </a:lnTo>
                  <a:lnTo>
                    <a:pt x="574901" y="1157601"/>
                  </a:lnTo>
                  <a:lnTo>
                    <a:pt x="541044" y="1161086"/>
                  </a:lnTo>
                  <a:lnTo>
                    <a:pt x="549300" y="1155042"/>
                  </a:lnTo>
                  <a:lnTo>
                    <a:pt x="562675" y="1141654"/>
                  </a:lnTo>
                  <a:lnTo>
                    <a:pt x="569714" y="1130272"/>
                  </a:lnTo>
                  <a:lnTo>
                    <a:pt x="576076" y="1115473"/>
                  </a:lnTo>
                  <a:lnTo>
                    <a:pt x="581774" y="1097397"/>
                  </a:lnTo>
                  <a:lnTo>
                    <a:pt x="594388" y="1069889"/>
                  </a:lnTo>
                  <a:lnTo>
                    <a:pt x="600169" y="1053458"/>
                  </a:lnTo>
                  <a:lnTo>
                    <a:pt x="605231" y="1032892"/>
                  </a:lnTo>
                  <a:lnTo>
                    <a:pt x="608356" y="1011608"/>
                  </a:lnTo>
                  <a:lnTo>
                    <a:pt x="609670" y="989451"/>
                  </a:lnTo>
                  <a:lnTo>
                    <a:pt x="608951" y="966742"/>
                  </a:lnTo>
                  <a:lnTo>
                    <a:pt x="606226" y="943438"/>
                  </a:lnTo>
                  <a:lnTo>
                    <a:pt x="600030" y="920327"/>
                  </a:lnTo>
                  <a:lnTo>
                    <a:pt x="590446" y="897424"/>
                  </a:lnTo>
                  <a:lnTo>
                    <a:pt x="585343" y="885696"/>
                  </a:lnTo>
                  <a:lnTo>
                    <a:pt x="583503" y="882639"/>
                  </a:lnTo>
                  <a:lnTo>
                    <a:pt x="567598" y="853734"/>
                  </a:lnTo>
                  <a:lnTo>
                    <a:pt x="548886" y="813017"/>
                  </a:lnTo>
                  <a:lnTo>
                    <a:pt x="548734" y="809394"/>
                  </a:lnTo>
                  <a:lnTo>
                    <a:pt x="559397" y="782798"/>
                  </a:lnTo>
                  <a:lnTo>
                    <a:pt x="559397" y="779382"/>
                  </a:lnTo>
                  <a:lnTo>
                    <a:pt x="555829" y="759176"/>
                  </a:lnTo>
                  <a:lnTo>
                    <a:pt x="551970" y="749232"/>
                  </a:lnTo>
                  <a:lnTo>
                    <a:pt x="543782" y="736190"/>
                  </a:lnTo>
                  <a:lnTo>
                    <a:pt x="543630" y="732732"/>
                  </a:lnTo>
                  <a:lnTo>
                    <a:pt x="555510" y="713743"/>
                  </a:lnTo>
                  <a:lnTo>
                    <a:pt x="562356" y="699539"/>
                  </a:lnTo>
                  <a:lnTo>
                    <a:pt x="568137" y="682528"/>
                  </a:lnTo>
                  <a:lnTo>
                    <a:pt x="570945" y="663124"/>
                  </a:lnTo>
                  <a:lnTo>
                    <a:pt x="570862" y="641244"/>
                  </a:lnTo>
                  <a:lnTo>
                    <a:pt x="569216" y="626875"/>
                  </a:lnTo>
                  <a:lnTo>
                    <a:pt x="566063" y="619918"/>
                  </a:lnTo>
                  <a:lnTo>
                    <a:pt x="565745" y="614317"/>
                  </a:lnTo>
                  <a:lnTo>
                    <a:pt x="568137" y="610098"/>
                  </a:lnTo>
                  <a:lnTo>
                    <a:pt x="582189" y="603487"/>
                  </a:lnTo>
                  <a:lnTo>
                    <a:pt x="586131" y="594401"/>
                  </a:lnTo>
                  <a:lnTo>
                    <a:pt x="585578" y="579271"/>
                  </a:lnTo>
                  <a:lnTo>
                    <a:pt x="587708" y="571512"/>
                  </a:lnTo>
                  <a:lnTo>
                    <a:pt x="592659" y="571111"/>
                  </a:lnTo>
                  <a:lnTo>
                    <a:pt x="596891" y="567542"/>
                  </a:lnTo>
                  <a:lnTo>
                    <a:pt x="600335" y="560793"/>
                  </a:lnTo>
                  <a:lnTo>
                    <a:pt x="605715" y="558387"/>
                  </a:lnTo>
                  <a:lnTo>
                    <a:pt x="612920" y="560295"/>
                  </a:lnTo>
                  <a:lnTo>
                    <a:pt x="621495" y="549978"/>
                  </a:lnTo>
                  <a:lnTo>
                    <a:pt x="631411" y="527241"/>
                  </a:lnTo>
                  <a:lnTo>
                    <a:pt x="639488" y="514282"/>
                  </a:lnTo>
                  <a:lnTo>
                    <a:pt x="645795" y="510976"/>
                  </a:lnTo>
                  <a:lnTo>
                    <a:pt x="647288" y="512788"/>
                  </a:lnTo>
                  <a:lnTo>
                    <a:pt x="643873" y="519662"/>
                  </a:lnTo>
                  <a:lnTo>
                    <a:pt x="643389" y="526771"/>
                  </a:lnTo>
                  <a:lnTo>
                    <a:pt x="645892" y="534184"/>
                  </a:lnTo>
                  <a:lnTo>
                    <a:pt x="645366" y="541707"/>
                  </a:lnTo>
                  <a:lnTo>
                    <a:pt x="643485" y="552122"/>
                  </a:lnTo>
                  <a:lnTo>
                    <a:pt x="645698" y="554984"/>
                  </a:lnTo>
                  <a:lnTo>
                    <a:pt x="642227" y="571761"/>
                  </a:lnTo>
                  <a:lnTo>
                    <a:pt x="642890" y="579865"/>
                  </a:lnTo>
                  <a:lnTo>
                    <a:pt x="646874" y="585633"/>
                  </a:lnTo>
                  <a:lnTo>
                    <a:pt x="650400" y="583074"/>
                  </a:lnTo>
                  <a:lnTo>
                    <a:pt x="653651" y="572093"/>
                  </a:lnTo>
                  <a:lnTo>
                    <a:pt x="654287" y="566408"/>
                  </a:lnTo>
                  <a:lnTo>
                    <a:pt x="652378" y="565897"/>
                  </a:lnTo>
                  <a:lnTo>
                    <a:pt x="652572" y="561346"/>
                  </a:lnTo>
                  <a:lnTo>
                    <a:pt x="654716" y="552772"/>
                  </a:lnTo>
                  <a:lnTo>
                    <a:pt x="656984" y="548553"/>
                  </a:lnTo>
                  <a:lnTo>
                    <a:pt x="659487" y="548719"/>
                  </a:lnTo>
                  <a:lnTo>
                    <a:pt x="660746" y="553090"/>
                  </a:lnTo>
                  <a:lnTo>
                    <a:pt x="660649" y="561678"/>
                  </a:lnTo>
                  <a:lnTo>
                    <a:pt x="655919" y="582507"/>
                  </a:lnTo>
                  <a:lnTo>
                    <a:pt x="655282" y="588758"/>
                  </a:lnTo>
                  <a:lnTo>
                    <a:pt x="657094" y="590349"/>
                  </a:lnTo>
                  <a:lnTo>
                    <a:pt x="664106" y="576809"/>
                  </a:lnTo>
                  <a:lnTo>
                    <a:pt x="668919" y="555980"/>
                  </a:lnTo>
                  <a:lnTo>
                    <a:pt x="672543" y="540048"/>
                  </a:lnTo>
                  <a:lnTo>
                    <a:pt x="672543" y="531639"/>
                  </a:lnTo>
                  <a:lnTo>
                    <a:pt x="668435" y="510243"/>
                  </a:lnTo>
                  <a:lnTo>
                    <a:pt x="667771" y="501392"/>
                  </a:lnTo>
                  <a:lnTo>
                    <a:pt x="669071" y="495030"/>
                  </a:lnTo>
                  <a:lnTo>
                    <a:pt x="675530" y="487257"/>
                  </a:lnTo>
                  <a:lnTo>
                    <a:pt x="687175" y="478088"/>
                  </a:lnTo>
                  <a:lnTo>
                    <a:pt x="699083" y="472569"/>
                  </a:lnTo>
                  <a:lnTo>
                    <a:pt x="711212" y="470578"/>
                  </a:lnTo>
                  <a:lnTo>
                    <a:pt x="719456" y="467438"/>
                  </a:lnTo>
                  <a:lnTo>
                    <a:pt x="723853" y="463220"/>
                  </a:lnTo>
                  <a:lnTo>
                    <a:pt x="721793" y="460509"/>
                  </a:lnTo>
                  <a:lnTo>
                    <a:pt x="713273" y="459348"/>
                  </a:lnTo>
                  <a:lnTo>
                    <a:pt x="706524" y="455281"/>
                  </a:lnTo>
                  <a:lnTo>
                    <a:pt x="701296" y="448449"/>
                  </a:lnTo>
                  <a:lnTo>
                    <a:pt x="698821" y="440110"/>
                  </a:lnTo>
                  <a:lnTo>
                    <a:pt x="699097" y="430345"/>
                  </a:lnTo>
                  <a:lnTo>
                    <a:pt x="703163" y="420346"/>
                  </a:lnTo>
                  <a:lnTo>
                    <a:pt x="711047" y="410028"/>
                  </a:lnTo>
                  <a:lnTo>
                    <a:pt x="713052" y="402920"/>
                  </a:lnTo>
                  <a:lnTo>
                    <a:pt x="709165" y="398950"/>
                  </a:lnTo>
                  <a:lnTo>
                    <a:pt x="712803" y="396973"/>
                  </a:lnTo>
                  <a:lnTo>
                    <a:pt x="723964" y="396890"/>
                  </a:lnTo>
                  <a:lnTo>
                    <a:pt x="731460" y="394732"/>
                  </a:lnTo>
                  <a:lnTo>
                    <a:pt x="735360" y="390528"/>
                  </a:lnTo>
                  <a:lnTo>
                    <a:pt x="736716" y="391150"/>
                  </a:lnTo>
                  <a:close/>
                  <a:moveTo>
                    <a:pt x="639322" y="438118"/>
                  </a:moveTo>
                  <a:lnTo>
                    <a:pt x="635007" y="439529"/>
                  </a:lnTo>
                  <a:lnTo>
                    <a:pt x="631356" y="437814"/>
                  </a:lnTo>
                  <a:lnTo>
                    <a:pt x="630969" y="429142"/>
                  </a:lnTo>
                  <a:lnTo>
                    <a:pt x="633693" y="413611"/>
                  </a:lnTo>
                  <a:lnTo>
                    <a:pt x="637303" y="406170"/>
                  </a:lnTo>
                  <a:lnTo>
                    <a:pt x="643596" y="408244"/>
                  </a:lnTo>
                  <a:lnTo>
                    <a:pt x="642614" y="410236"/>
                  </a:lnTo>
                  <a:lnTo>
                    <a:pt x="645671" y="426155"/>
                  </a:lnTo>
                  <a:lnTo>
                    <a:pt x="644370" y="433513"/>
                  </a:lnTo>
                  <a:lnTo>
                    <a:pt x="639322" y="438118"/>
                  </a:lnTo>
                  <a:close/>
                  <a:moveTo>
                    <a:pt x="594692" y="536341"/>
                  </a:moveTo>
                  <a:lnTo>
                    <a:pt x="593461" y="539149"/>
                  </a:lnTo>
                  <a:lnTo>
                    <a:pt x="589837" y="539301"/>
                  </a:lnTo>
                  <a:lnTo>
                    <a:pt x="586684" y="537088"/>
                  </a:lnTo>
                  <a:lnTo>
                    <a:pt x="582963" y="529329"/>
                  </a:lnTo>
                  <a:lnTo>
                    <a:pt x="583697" y="527421"/>
                  </a:lnTo>
                  <a:lnTo>
                    <a:pt x="590888" y="527836"/>
                  </a:lnTo>
                  <a:lnTo>
                    <a:pt x="593724" y="530975"/>
                  </a:lnTo>
                  <a:lnTo>
                    <a:pt x="594692" y="536341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571500" marR="0" lvl="0" indent="0" algn="l" defTabSz="914400" rtl="0" eaLnBrk="1" fontAlgn="auto" latinLnBrk="0" hangingPunct="1">
                <a:lnSpc>
                  <a:spcPct val="4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</a:t>
              </a:r>
            </a:p>
          </p:txBody>
        </p:sp>
        <p:sp>
          <p:nvSpPr>
            <p:cNvPr id="98" name="Freeform: Shape 516">
              <a:extLst>
                <a:ext uri="{FF2B5EF4-FFF2-40B4-BE49-F238E27FC236}">
                  <a16:creationId xmlns:a16="http://schemas.microsoft.com/office/drawing/2014/main" id="{3F01C521-DF01-8C3B-4ECD-98F6F4F4A495}"/>
                </a:ext>
              </a:extLst>
            </p:cNvPr>
            <p:cNvSpPr/>
            <p:nvPr/>
          </p:nvSpPr>
          <p:spPr>
            <a:xfrm>
              <a:off x="7388714" y="3197946"/>
              <a:ext cx="518849" cy="583498"/>
            </a:xfrm>
            <a:custGeom>
              <a:avLst/>
              <a:gdLst>
                <a:gd name="connsiteX0" fmla="*/ 615589 w 615589"/>
                <a:gd name="connsiteY0" fmla="*/ 243179 h 692292"/>
                <a:gd name="connsiteX1" fmla="*/ 600652 w 615589"/>
                <a:gd name="connsiteY1" fmla="*/ 253842 h 692292"/>
                <a:gd name="connsiteX2" fmla="*/ 598910 w 615589"/>
                <a:gd name="connsiteY2" fmla="*/ 261656 h 692292"/>
                <a:gd name="connsiteX3" fmla="*/ 605438 w 615589"/>
                <a:gd name="connsiteY3" fmla="*/ 270107 h 692292"/>
                <a:gd name="connsiteX4" fmla="*/ 610154 w 615589"/>
                <a:gd name="connsiteY4" fmla="*/ 281641 h 692292"/>
                <a:gd name="connsiteX5" fmla="*/ 612947 w 615589"/>
                <a:gd name="connsiteY5" fmla="*/ 296357 h 692292"/>
                <a:gd name="connsiteX6" fmla="*/ 609241 w 615589"/>
                <a:gd name="connsiteY6" fmla="*/ 330227 h 692292"/>
                <a:gd name="connsiteX7" fmla="*/ 598910 w 615589"/>
                <a:gd name="connsiteY7" fmla="*/ 383405 h 692292"/>
                <a:gd name="connsiteX8" fmla="*/ 594580 w 615589"/>
                <a:gd name="connsiteY8" fmla="*/ 416446 h 692292"/>
                <a:gd name="connsiteX9" fmla="*/ 596503 w 615589"/>
                <a:gd name="connsiteY9" fmla="*/ 429419 h 692292"/>
                <a:gd name="connsiteX10" fmla="*/ 586850 w 615589"/>
                <a:gd name="connsiteY10" fmla="*/ 448325 h 692292"/>
                <a:gd name="connsiteX11" fmla="*/ 565717 w 615589"/>
                <a:gd name="connsiteY11" fmla="*/ 473358 h 692292"/>
                <a:gd name="connsiteX12" fmla="*/ 550448 w 615589"/>
                <a:gd name="connsiteY12" fmla="*/ 488709 h 692292"/>
                <a:gd name="connsiteX13" fmla="*/ 541182 w 615589"/>
                <a:gd name="connsiteY13" fmla="*/ 494670 h 692292"/>
                <a:gd name="connsiteX14" fmla="*/ 532759 w 615589"/>
                <a:gd name="connsiteY14" fmla="*/ 495652 h 692292"/>
                <a:gd name="connsiteX15" fmla="*/ 525305 w 615589"/>
                <a:gd name="connsiteY15" fmla="*/ 491697 h 692292"/>
                <a:gd name="connsiteX16" fmla="*/ 518500 w 615589"/>
                <a:gd name="connsiteY16" fmla="*/ 496316 h 692292"/>
                <a:gd name="connsiteX17" fmla="*/ 512027 w 615589"/>
                <a:gd name="connsiteY17" fmla="*/ 509524 h 692292"/>
                <a:gd name="connsiteX18" fmla="*/ 505347 w 615589"/>
                <a:gd name="connsiteY18" fmla="*/ 516979 h 692292"/>
                <a:gd name="connsiteX19" fmla="*/ 498238 w 615589"/>
                <a:gd name="connsiteY19" fmla="*/ 518445 h 692292"/>
                <a:gd name="connsiteX20" fmla="*/ 493356 w 615589"/>
                <a:gd name="connsiteY20" fmla="*/ 527116 h 692292"/>
                <a:gd name="connsiteX21" fmla="*/ 490646 w 615589"/>
                <a:gd name="connsiteY21" fmla="*/ 542966 h 692292"/>
                <a:gd name="connsiteX22" fmla="*/ 487161 w 615589"/>
                <a:gd name="connsiteY22" fmla="*/ 552384 h 692292"/>
                <a:gd name="connsiteX23" fmla="*/ 483039 w 615589"/>
                <a:gd name="connsiteY23" fmla="*/ 555455 h 692292"/>
                <a:gd name="connsiteX24" fmla="*/ 483952 w 615589"/>
                <a:gd name="connsiteY24" fmla="*/ 563048 h 692292"/>
                <a:gd name="connsiteX25" fmla="*/ 489802 w 615589"/>
                <a:gd name="connsiteY25" fmla="*/ 575440 h 692292"/>
                <a:gd name="connsiteX26" fmla="*/ 490203 w 615589"/>
                <a:gd name="connsiteY26" fmla="*/ 580156 h 692292"/>
                <a:gd name="connsiteX27" fmla="*/ 488073 w 615589"/>
                <a:gd name="connsiteY27" fmla="*/ 580654 h 692292"/>
                <a:gd name="connsiteX28" fmla="*/ 486012 w 615589"/>
                <a:gd name="connsiteY28" fmla="*/ 580225 h 692292"/>
                <a:gd name="connsiteX29" fmla="*/ 481559 w 615589"/>
                <a:gd name="connsiteY29" fmla="*/ 583876 h 692292"/>
                <a:gd name="connsiteX30" fmla="*/ 477175 w 615589"/>
                <a:gd name="connsiteY30" fmla="*/ 591953 h 692292"/>
                <a:gd name="connsiteX31" fmla="*/ 475183 w 615589"/>
                <a:gd name="connsiteY31" fmla="*/ 592451 h 692292"/>
                <a:gd name="connsiteX32" fmla="*/ 473551 w 615589"/>
                <a:gd name="connsiteY32" fmla="*/ 591483 h 692292"/>
                <a:gd name="connsiteX33" fmla="*/ 470467 w 615589"/>
                <a:gd name="connsiteY33" fmla="*/ 582216 h 692292"/>
                <a:gd name="connsiteX34" fmla="*/ 464949 w 615589"/>
                <a:gd name="connsiteY34" fmla="*/ 576186 h 692292"/>
                <a:gd name="connsiteX35" fmla="*/ 457121 w 615589"/>
                <a:gd name="connsiteY35" fmla="*/ 573379 h 692292"/>
                <a:gd name="connsiteX36" fmla="*/ 448380 w 615589"/>
                <a:gd name="connsiteY36" fmla="*/ 583710 h 692292"/>
                <a:gd name="connsiteX37" fmla="*/ 438768 w 615589"/>
                <a:gd name="connsiteY37" fmla="*/ 607070 h 692292"/>
                <a:gd name="connsiteX38" fmla="*/ 435227 w 615589"/>
                <a:gd name="connsiteY38" fmla="*/ 621840 h 692292"/>
                <a:gd name="connsiteX39" fmla="*/ 438948 w 615589"/>
                <a:gd name="connsiteY39" fmla="*/ 631176 h 692292"/>
                <a:gd name="connsiteX40" fmla="*/ 442184 w 615589"/>
                <a:gd name="connsiteY40" fmla="*/ 645048 h 692292"/>
                <a:gd name="connsiteX41" fmla="*/ 439861 w 615589"/>
                <a:gd name="connsiteY41" fmla="*/ 651354 h 692292"/>
                <a:gd name="connsiteX42" fmla="*/ 433098 w 615589"/>
                <a:gd name="connsiteY42" fmla="*/ 654535 h 692292"/>
                <a:gd name="connsiteX43" fmla="*/ 428782 w 615589"/>
                <a:gd name="connsiteY43" fmla="*/ 662972 h 692292"/>
                <a:gd name="connsiteX44" fmla="*/ 426887 w 615589"/>
                <a:gd name="connsiteY44" fmla="*/ 676678 h 692292"/>
                <a:gd name="connsiteX45" fmla="*/ 418286 w 615589"/>
                <a:gd name="connsiteY45" fmla="*/ 686511 h 692292"/>
                <a:gd name="connsiteX46" fmla="*/ 403017 w 615589"/>
                <a:gd name="connsiteY46" fmla="*/ 692292 h 692292"/>
                <a:gd name="connsiteX47" fmla="*/ 385660 w 615589"/>
                <a:gd name="connsiteY47" fmla="*/ 688752 h 692292"/>
                <a:gd name="connsiteX48" fmla="*/ 384428 w 615589"/>
                <a:gd name="connsiteY48" fmla="*/ 688489 h 692292"/>
                <a:gd name="connsiteX49" fmla="*/ 362452 w 615589"/>
                <a:gd name="connsiteY49" fmla="*/ 674949 h 692292"/>
                <a:gd name="connsiteX50" fmla="*/ 347847 w 615589"/>
                <a:gd name="connsiteY50" fmla="*/ 660994 h 692292"/>
                <a:gd name="connsiteX51" fmla="*/ 340503 w 615589"/>
                <a:gd name="connsiteY51" fmla="*/ 646777 h 692292"/>
                <a:gd name="connsiteX52" fmla="*/ 323381 w 615589"/>
                <a:gd name="connsiteY52" fmla="*/ 648519 h 692292"/>
                <a:gd name="connsiteX53" fmla="*/ 296384 w 615589"/>
                <a:gd name="connsiteY53" fmla="*/ 666277 h 692292"/>
                <a:gd name="connsiteX54" fmla="*/ 274823 w 615589"/>
                <a:gd name="connsiteY54" fmla="*/ 671491 h 692292"/>
                <a:gd name="connsiteX55" fmla="*/ 258738 w 615589"/>
                <a:gd name="connsiteY55" fmla="*/ 664023 h 692292"/>
                <a:gd name="connsiteX56" fmla="*/ 247065 w 615589"/>
                <a:gd name="connsiteY56" fmla="*/ 661921 h 692292"/>
                <a:gd name="connsiteX57" fmla="*/ 236402 w 615589"/>
                <a:gd name="connsiteY57" fmla="*/ 666526 h 692292"/>
                <a:gd name="connsiteX58" fmla="*/ 226762 w 615589"/>
                <a:gd name="connsiteY58" fmla="*/ 674050 h 692292"/>
                <a:gd name="connsiteX59" fmla="*/ 217441 w 615589"/>
                <a:gd name="connsiteY59" fmla="*/ 671644 h 692292"/>
                <a:gd name="connsiteX60" fmla="*/ 205049 w 615589"/>
                <a:gd name="connsiteY60" fmla="*/ 661810 h 692292"/>
                <a:gd name="connsiteX61" fmla="*/ 186876 w 615589"/>
                <a:gd name="connsiteY61" fmla="*/ 656292 h 692292"/>
                <a:gd name="connsiteX62" fmla="*/ 162866 w 615589"/>
                <a:gd name="connsiteY62" fmla="*/ 655061 h 692292"/>
                <a:gd name="connsiteX63" fmla="*/ 145011 w 615589"/>
                <a:gd name="connsiteY63" fmla="*/ 644979 h 692292"/>
                <a:gd name="connsiteX64" fmla="*/ 133435 w 615589"/>
                <a:gd name="connsiteY64" fmla="*/ 626252 h 692292"/>
                <a:gd name="connsiteX65" fmla="*/ 122025 w 615589"/>
                <a:gd name="connsiteY65" fmla="*/ 613763 h 692292"/>
                <a:gd name="connsiteX66" fmla="*/ 110878 w 615589"/>
                <a:gd name="connsiteY66" fmla="*/ 607664 h 692292"/>
                <a:gd name="connsiteX67" fmla="*/ 99412 w 615589"/>
                <a:gd name="connsiteY67" fmla="*/ 606945 h 692292"/>
                <a:gd name="connsiteX68" fmla="*/ 87698 w 615589"/>
                <a:gd name="connsiteY68" fmla="*/ 611551 h 692292"/>
                <a:gd name="connsiteX69" fmla="*/ 78114 w 615589"/>
                <a:gd name="connsiteY69" fmla="*/ 611150 h 692292"/>
                <a:gd name="connsiteX70" fmla="*/ 70742 w 615589"/>
                <a:gd name="connsiteY70" fmla="*/ 605673 h 692292"/>
                <a:gd name="connsiteX71" fmla="*/ 62416 w 615589"/>
                <a:gd name="connsiteY71" fmla="*/ 607512 h 692292"/>
                <a:gd name="connsiteX72" fmla="*/ 55308 w 615589"/>
                <a:gd name="connsiteY72" fmla="*/ 614441 h 692292"/>
                <a:gd name="connsiteX73" fmla="*/ 48033 w 615589"/>
                <a:gd name="connsiteY73" fmla="*/ 553975 h 692292"/>
                <a:gd name="connsiteX74" fmla="*/ 41201 w 615589"/>
                <a:gd name="connsiteY74" fmla="*/ 494684 h 692292"/>
                <a:gd name="connsiteX75" fmla="*/ 34327 w 615589"/>
                <a:gd name="connsiteY75" fmla="*/ 435297 h 692292"/>
                <a:gd name="connsiteX76" fmla="*/ 27481 w 615589"/>
                <a:gd name="connsiteY76" fmla="*/ 375895 h 692292"/>
                <a:gd name="connsiteX77" fmla="*/ 20635 w 615589"/>
                <a:gd name="connsiteY77" fmla="*/ 316604 h 692292"/>
                <a:gd name="connsiteX78" fmla="*/ 13775 w 615589"/>
                <a:gd name="connsiteY78" fmla="*/ 257217 h 692292"/>
                <a:gd name="connsiteX79" fmla="*/ 6818 w 615589"/>
                <a:gd name="connsiteY79" fmla="*/ 197843 h 692292"/>
                <a:gd name="connsiteX80" fmla="*/ 0 w 615589"/>
                <a:gd name="connsiteY80" fmla="*/ 138359 h 692292"/>
                <a:gd name="connsiteX81" fmla="*/ 45253 w 615589"/>
                <a:gd name="connsiteY81" fmla="*/ 130918 h 692292"/>
                <a:gd name="connsiteX82" fmla="*/ 90492 w 615589"/>
                <a:gd name="connsiteY82" fmla="*/ 123339 h 692292"/>
                <a:gd name="connsiteX83" fmla="*/ 135731 w 615589"/>
                <a:gd name="connsiteY83" fmla="*/ 115553 h 692292"/>
                <a:gd name="connsiteX84" fmla="*/ 180942 w 615589"/>
                <a:gd name="connsiteY84" fmla="*/ 107559 h 692292"/>
                <a:gd name="connsiteX85" fmla="*/ 182201 w 615589"/>
                <a:gd name="connsiteY85" fmla="*/ 106314 h 692292"/>
                <a:gd name="connsiteX86" fmla="*/ 181924 w 615589"/>
                <a:gd name="connsiteY86" fmla="*/ 106895 h 692292"/>
                <a:gd name="connsiteX87" fmla="*/ 184248 w 615589"/>
                <a:gd name="connsiteY87" fmla="*/ 109868 h 692292"/>
                <a:gd name="connsiteX88" fmla="*/ 196889 w 615589"/>
                <a:gd name="connsiteY88" fmla="*/ 110117 h 692292"/>
                <a:gd name="connsiteX89" fmla="*/ 205809 w 615589"/>
                <a:gd name="connsiteY89" fmla="*/ 112676 h 692292"/>
                <a:gd name="connsiteX90" fmla="*/ 213153 w 615589"/>
                <a:gd name="connsiteY90" fmla="*/ 117489 h 692292"/>
                <a:gd name="connsiteX91" fmla="*/ 238435 w 615589"/>
                <a:gd name="connsiteY91" fmla="*/ 125261 h 692292"/>
                <a:gd name="connsiteX92" fmla="*/ 246678 w 615589"/>
                <a:gd name="connsiteY92" fmla="*/ 131126 h 692292"/>
                <a:gd name="connsiteX93" fmla="*/ 254465 w 615589"/>
                <a:gd name="connsiteY93" fmla="*/ 133836 h 692292"/>
                <a:gd name="connsiteX94" fmla="*/ 261698 w 615589"/>
                <a:gd name="connsiteY94" fmla="*/ 133504 h 692292"/>
                <a:gd name="connsiteX95" fmla="*/ 266276 w 615589"/>
                <a:gd name="connsiteY95" fmla="*/ 130628 h 692292"/>
                <a:gd name="connsiteX96" fmla="*/ 268184 w 615589"/>
                <a:gd name="connsiteY96" fmla="*/ 125178 h 692292"/>
                <a:gd name="connsiteX97" fmla="*/ 271545 w 615589"/>
                <a:gd name="connsiteY97" fmla="*/ 124335 h 692292"/>
                <a:gd name="connsiteX98" fmla="*/ 276248 w 615589"/>
                <a:gd name="connsiteY98" fmla="*/ 128111 h 692292"/>
                <a:gd name="connsiteX99" fmla="*/ 290327 w 615589"/>
                <a:gd name="connsiteY99" fmla="*/ 130918 h 692292"/>
                <a:gd name="connsiteX100" fmla="*/ 290963 w 615589"/>
                <a:gd name="connsiteY100" fmla="*/ 132343 h 692292"/>
                <a:gd name="connsiteX101" fmla="*/ 255115 w 615589"/>
                <a:gd name="connsiteY101" fmla="*/ 146049 h 692292"/>
                <a:gd name="connsiteX102" fmla="*/ 247937 w 615589"/>
                <a:gd name="connsiteY102" fmla="*/ 151000 h 692292"/>
                <a:gd name="connsiteX103" fmla="*/ 257590 w 615589"/>
                <a:gd name="connsiteY103" fmla="*/ 152327 h 692292"/>
                <a:gd name="connsiteX104" fmla="*/ 266829 w 615589"/>
                <a:gd name="connsiteY104" fmla="*/ 150336 h 692292"/>
                <a:gd name="connsiteX105" fmla="*/ 275763 w 615589"/>
                <a:gd name="connsiteY105" fmla="*/ 144970 h 692292"/>
                <a:gd name="connsiteX106" fmla="*/ 286565 w 615589"/>
                <a:gd name="connsiteY106" fmla="*/ 143642 h 692292"/>
                <a:gd name="connsiteX107" fmla="*/ 296398 w 615589"/>
                <a:gd name="connsiteY107" fmla="*/ 144057 h 692292"/>
                <a:gd name="connsiteX108" fmla="*/ 299123 w 615589"/>
                <a:gd name="connsiteY108" fmla="*/ 142065 h 692292"/>
                <a:gd name="connsiteX109" fmla="*/ 300285 w 615589"/>
                <a:gd name="connsiteY109" fmla="*/ 141070 h 692292"/>
                <a:gd name="connsiteX110" fmla="*/ 318043 w 615589"/>
                <a:gd name="connsiteY110" fmla="*/ 149575 h 692292"/>
                <a:gd name="connsiteX111" fmla="*/ 324322 w 615589"/>
                <a:gd name="connsiteY111" fmla="*/ 150239 h 692292"/>
                <a:gd name="connsiteX112" fmla="*/ 330421 w 615589"/>
                <a:gd name="connsiteY112" fmla="*/ 148095 h 692292"/>
                <a:gd name="connsiteX113" fmla="*/ 336285 w 615589"/>
                <a:gd name="connsiteY113" fmla="*/ 142992 h 692292"/>
                <a:gd name="connsiteX114" fmla="*/ 349756 w 615589"/>
                <a:gd name="connsiteY114" fmla="*/ 135468 h 692292"/>
                <a:gd name="connsiteX115" fmla="*/ 370750 w 615589"/>
                <a:gd name="connsiteY115" fmla="*/ 125552 h 692292"/>
                <a:gd name="connsiteX116" fmla="*/ 391551 w 615589"/>
                <a:gd name="connsiteY116" fmla="*/ 119605 h 692292"/>
                <a:gd name="connsiteX117" fmla="*/ 412034 w 615589"/>
                <a:gd name="connsiteY117" fmla="*/ 117696 h 692292"/>
                <a:gd name="connsiteX118" fmla="*/ 424578 w 615589"/>
                <a:gd name="connsiteY118" fmla="*/ 113824 h 692292"/>
                <a:gd name="connsiteX119" fmla="*/ 435241 w 615589"/>
                <a:gd name="connsiteY119" fmla="*/ 105138 h 692292"/>
                <a:gd name="connsiteX120" fmla="*/ 457550 w 615589"/>
                <a:gd name="connsiteY120" fmla="*/ 78626 h 692292"/>
                <a:gd name="connsiteX121" fmla="*/ 484366 w 615589"/>
                <a:gd name="connsiteY121" fmla="*/ 55833 h 692292"/>
                <a:gd name="connsiteX122" fmla="*/ 529371 w 615589"/>
                <a:gd name="connsiteY122" fmla="*/ 25448 h 692292"/>
                <a:gd name="connsiteX123" fmla="*/ 573669 w 615589"/>
                <a:gd name="connsiteY123" fmla="*/ 0 h 692292"/>
                <a:gd name="connsiteX124" fmla="*/ 576228 w 615589"/>
                <a:gd name="connsiteY124" fmla="*/ 15200 h 692292"/>
                <a:gd name="connsiteX125" fmla="*/ 579519 w 615589"/>
                <a:gd name="connsiteY125" fmla="*/ 34216 h 692292"/>
                <a:gd name="connsiteX126" fmla="*/ 582839 w 615589"/>
                <a:gd name="connsiteY126" fmla="*/ 53191 h 692292"/>
                <a:gd name="connsiteX127" fmla="*/ 586034 w 615589"/>
                <a:gd name="connsiteY127" fmla="*/ 72194 h 692292"/>
                <a:gd name="connsiteX128" fmla="*/ 589311 w 615589"/>
                <a:gd name="connsiteY128" fmla="*/ 91114 h 692292"/>
                <a:gd name="connsiteX129" fmla="*/ 592534 w 615589"/>
                <a:gd name="connsiteY129" fmla="*/ 110103 h 692292"/>
                <a:gd name="connsiteX130" fmla="*/ 595839 w 615589"/>
                <a:gd name="connsiteY130" fmla="*/ 129106 h 692292"/>
                <a:gd name="connsiteX131" fmla="*/ 599062 w 615589"/>
                <a:gd name="connsiteY131" fmla="*/ 148095 h 692292"/>
                <a:gd name="connsiteX132" fmla="*/ 602353 w 615589"/>
                <a:gd name="connsiteY132" fmla="*/ 167098 h 692292"/>
                <a:gd name="connsiteX133" fmla="*/ 605590 w 615589"/>
                <a:gd name="connsiteY133" fmla="*/ 186074 h 692292"/>
                <a:gd name="connsiteX134" fmla="*/ 608868 w 615589"/>
                <a:gd name="connsiteY134" fmla="*/ 205063 h 692292"/>
                <a:gd name="connsiteX135" fmla="*/ 612104 w 615589"/>
                <a:gd name="connsiteY135" fmla="*/ 223982 h 692292"/>
                <a:gd name="connsiteX136" fmla="*/ 615589 w 615589"/>
                <a:gd name="connsiteY136" fmla="*/ 243179 h 6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615589" h="692292">
                  <a:moveTo>
                    <a:pt x="615589" y="243179"/>
                  </a:moveTo>
                  <a:lnTo>
                    <a:pt x="600652" y="253842"/>
                  </a:lnTo>
                  <a:lnTo>
                    <a:pt x="598910" y="261656"/>
                  </a:lnTo>
                  <a:lnTo>
                    <a:pt x="605438" y="270107"/>
                  </a:lnTo>
                  <a:lnTo>
                    <a:pt x="610154" y="281641"/>
                  </a:lnTo>
                  <a:lnTo>
                    <a:pt x="612947" y="296357"/>
                  </a:lnTo>
                  <a:lnTo>
                    <a:pt x="609241" y="330227"/>
                  </a:lnTo>
                  <a:lnTo>
                    <a:pt x="598910" y="383405"/>
                  </a:lnTo>
                  <a:lnTo>
                    <a:pt x="594580" y="416446"/>
                  </a:lnTo>
                  <a:lnTo>
                    <a:pt x="596503" y="429419"/>
                  </a:lnTo>
                  <a:lnTo>
                    <a:pt x="586850" y="448325"/>
                  </a:lnTo>
                  <a:lnTo>
                    <a:pt x="565717" y="473358"/>
                  </a:lnTo>
                  <a:lnTo>
                    <a:pt x="550448" y="488709"/>
                  </a:lnTo>
                  <a:lnTo>
                    <a:pt x="541182" y="494670"/>
                  </a:lnTo>
                  <a:lnTo>
                    <a:pt x="532759" y="495652"/>
                  </a:lnTo>
                  <a:lnTo>
                    <a:pt x="525305" y="491697"/>
                  </a:lnTo>
                  <a:lnTo>
                    <a:pt x="518500" y="496316"/>
                  </a:lnTo>
                  <a:lnTo>
                    <a:pt x="512027" y="509524"/>
                  </a:lnTo>
                  <a:lnTo>
                    <a:pt x="505347" y="516979"/>
                  </a:lnTo>
                  <a:lnTo>
                    <a:pt x="498238" y="518445"/>
                  </a:lnTo>
                  <a:lnTo>
                    <a:pt x="493356" y="527116"/>
                  </a:lnTo>
                  <a:lnTo>
                    <a:pt x="490646" y="542966"/>
                  </a:lnTo>
                  <a:lnTo>
                    <a:pt x="487161" y="552384"/>
                  </a:lnTo>
                  <a:lnTo>
                    <a:pt x="483039" y="555455"/>
                  </a:lnTo>
                  <a:lnTo>
                    <a:pt x="483952" y="563048"/>
                  </a:lnTo>
                  <a:lnTo>
                    <a:pt x="489802" y="575440"/>
                  </a:lnTo>
                  <a:lnTo>
                    <a:pt x="490203" y="580156"/>
                  </a:lnTo>
                  <a:lnTo>
                    <a:pt x="488073" y="580654"/>
                  </a:lnTo>
                  <a:lnTo>
                    <a:pt x="486012" y="580225"/>
                  </a:lnTo>
                  <a:lnTo>
                    <a:pt x="481559" y="583876"/>
                  </a:lnTo>
                  <a:lnTo>
                    <a:pt x="477175" y="591953"/>
                  </a:lnTo>
                  <a:lnTo>
                    <a:pt x="475183" y="592451"/>
                  </a:lnTo>
                  <a:lnTo>
                    <a:pt x="473551" y="591483"/>
                  </a:lnTo>
                  <a:lnTo>
                    <a:pt x="470467" y="582216"/>
                  </a:lnTo>
                  <a:lnTo>
                    <a:pt x="464949" y="576186"/>
                  </a:lnTo>
                  <a:lnTo>
                    <a:pt x="457121" y="573379"/>
                  </a:lnTo>
                  <a:lnTo>
                    <a:pt x="448380" y="583710"/>
                  </a:lnTo>
                  <a:lnTo>
                    <a:pt x="438768" y="607070"/>
                  </a:lnTo>
                  <a:lnTo>
                    <a:pt x="435227" y="621840"/>
                  </a:lnTo>
                  <a:lnTo>
                    <a:pt x="438948" y="631176"/>
                  </a:lnTo>
                  <a:lnTo>
                    <a:pt x="442184" y="645048"/>
                  </a:lnTo>
                  <a:lnTo>
                    <a:pt x="439861" y="651354"/>
                  </a:lnTo>
                  <a:lnTo>
                    <a:pt x="433098" y="654535"/>
                  </a:lnTo>
                  <a:lnTo>
                    <a:pt x="428782" y="662972"/>
                  </a:lnTo>
                  <a:lnTo>
                    <a:pt x="426887" y="676678"/>
                  </a:lnTo>
                  <a:lnTo>
                    <a:pt x="418286" y="686511"/>
                  </a:lnTo>
                  <a:lnTo>
                    <a:pt x="403017" y="692292"/>
                  </a:lnTo>
                  <a:lnTo>
                    <a:pt x="385660" y="688752"/>
                  </a:lnTo>
                  <a:lnTo>
                    <a:pt x="384428" y="688489"/>
                  </a:lnTo>
                  <a:lnTo>
                    <a:pt x="362452" y="674949"/>
                  </a:lnTo>
                  <a:lnTo>
                    <a:pt x="347847" y="660994"/>
                  </a:lnTo>
                  <a:lnTo>
                    <a:pt x="340503" y="646777"/>
                  </a:lnTo>
                  <a:lnTo>
                    <a:pt x="323381" y="648519"/>
                  </a:lnTo>
                  <a:lnTo>
                    <a:pt x="296384" y="666277"/>
                  </a:lnTo>
                  <a:lnTo>
                    <a:pt x="274823" y="671491"/>
                  </a:lnTo>
                  <a:lnTo>
                    <a:pt x="258738" y="664023"/>
                  </a:lnTo>
                  <a:lnTo>
                    <a:pt x="247065" y="661921"/>
                  </a:lnTo>
                  <a:lnTo>
                    <a:pt x="236402" y="666526"/>
                  </a:lnTo>
                  <a:lnTo>
                    <a:pt x="226762" y="674050"/>
                  </a:lnTo>
                  <a:lnTo>
                    <a:pt x="217441" y="671644"/>
                  </a:lnTo>
                  <a:lnTo>
                    <a:pt x="205049" y="661810"/>
                  </a:lnTo>
                  <a:lnTo>
                    <a:pt x="186876" y="656292"/>
                  </a:lnTo>
                  <a:lnTo>
                    <a:pt x="162866" y="655061"/>
                  </a:lnTo>
                  <a:lnTo>
                    <a:pt x="145011" y="644979"/>
                  </a:lnTo>
                  <a:lnTo>
                    <a:pt x="133435" y="626252"/>
                  </a:lnTo>
                  <a:lnTo>
                    <a:pt x="122025" y="613763"/>
                  </a:lnTo>
                  <a:lnTo>
                    <a:pt x="110878" y="607664"/>
                  </a:lnTo>
                  <a:lnTo>
                    <a:pt x="99412" y="606945"/>
                  </a:lnTo>
                  <a:lnTo>
                    <a:pt x="87698" y="611551"/>
                  </a:lnTo>
                  <a:lnTo>
                    <a:pt x="78114" y="611150"/>
                  </a:lnTo>
                  <a:lnTo>
                    <a:pt x="70742" y="605673"/>
                  </a:lnTo>
                  <a:lnTo>
                    <a:pt x="62416" y="607512"/>
                  </a:lnTo>
                  <a:lnTo>
                    <a:pt x="55308" y="614441"/>
                  </a:lnTo>
                  <a:lnTo>
                    <a:pt x="48033" y="553975"/>
                  </a:lnTo>
                  <a:lnTo>
                    <a:pt x="41201" y="494684"/>
                  </a:lnTo>
                  <a:lnTo>
                    <a:pt x="34327" y="435297"/>
                  </a:lnTo>
                  <a:lnTo>
                    <a:pt x="27481" y="375895"/>
                  </a:lnTo>
                  <a:lnTo>
                    <a:pt x="20635" y="316604"/>
                  </a:lnTo>
                  <a:lnTo>
                    <a:pt x="13775" y="257217"/>
                  </a:lnTo>
                  <a:lnTo>
                    <a:pt x="6818" y="197843"/>
                  </a:lnTo>
                  <a:lnTo>
                    <a:pt x="0" y="138359"/>
                  </a:lnTo>
                  <a:lnTo>
                    <a:pt x="45253" y="130918"/>
                  </a:lnTo>
                  <a:lnTo>
                    <a:pt x="90492" y="123339"/>
                  </a:lnTo>
                  <a:lnTo>
                    <a:pt x="135731" y="115553"/>
                  </a:lnTo>
                  <a:lnTo>
                    <a:pt x="180942" y="107559"/>
                  </a:lnTo>
                  <a:lnTo>
                    <a:pt x="182201" y="106314"/>
                  </a:lnTo>
                  <a:lnTo>
                    <a:pt x="181924" y="106895"/>
                  </a:lnTo>
                  <a:lnTo>
                    <a:pt x="184248" y="109868"/>
                  </a:lnTo>
                  <a:lnTo>
                    <a:pt x="196889" y="110117"/>
                  </a:lnTo>
                  <a:lnTo>
                    <a:pt x="205809" y="112676"/>
                  </a:lnTo>
                  <a:lnTo>
                    <a:pt x="213153" y="117489"/>
                  </a:lnTo>
                  <a:lnTo>
                    <a:pt x="238435" y="125261"/>
                  </a:lnTo>
                  <a:lnTo>
                    <a:pt x="246678" y="131126"/>
                  </a:lnTo>
                  <a:lnTo>
                    <a:pt x="254465" y="133836"/>
                  </a:lnTo>
                  <a:lnTo>
                    <a:pt x="261698" y="133504"/>
                  </a:lnTo>
                  <a:lnTo>
                    <a:pt x="266276" y="130628"/>
                  </a:lnTo>
                  <a:lnTo>
                    <a:pt x="268184" y="125178"/>
                  </a:lnTo>
                  <a:lnTo>
                    <a:pt x="271545" y="124335"/>
                  </a:lnTo>
                  <a:lnTo>
                    <a:pt x="276248" y="128111"/>
                  </a:lnTo>
                  <a:lnTo>
                    <a:pt x="290327" y="130918"/>
                  </a:lnTo>
                  <a:lnTo>
                    <a:pt x="290963" y="132343"/>
                  </a:lnTo>
                  <a:lnTo>
                    <a:pt x="255115" y="146049"/>
                  </a:lnTo>
                  <a:lnTo>
                    <a:pt x="247937" y="151000"/>
                  </a:lnTo>
                  <a:lnTo>
                    <a:pt x="257590" y="152327"/>
                  </a:lnTo>
                  <a:lnTo>
                    <a:pt x="266829" y="150336"/>
                  </a:lnTo>
                  <a:lnTo>
                    <a:pt x="275763" y="144970"/>
                  </a:lnTo>
                  <a:lnTo>
                    <a:pt x="286565" y="143642"/>
                  </a:lnTo>
                  <a:lnTo>
                    <a:pt x="296398" y="144057"/>
                  </a:lnTo>
                  <a:lnTo>
                    <a:pt x="299123" y="142065"/>
                  </a:lnTo>
                  <a:lnTo>
                    <a:pt x="300285" y="141070"/>
                  </a:lnTo>
                  <a:lnTo>
                    <a:pt x="318043" y="149575"/>
                  </a:lnTo>
                  <a:lnTo>
                    <a:pt x="324322" y="150239"/>
                  </a:lnTo>
                  <a:lnTo>
                    <a:pt x="330421" y="148095"/>
                  </a:lnTo>
                  <a:lnTo>
                    <a:pt x="336285" y="142992"/>
                  </a:lnTo>
                  <a:lnTo>
                    <a:pt x="349756" y="135468"/>
                  </a:lnTo>
                  <a:lnTo>
                    <a:pt x="370750" y="125552"/>
                  </a:lnTo>
                  <a:lnTo>
                    <a:pt x="391551" y="119605"/>
                  </a:lnTo>
                  <a:lnTo>
                    <a:pt x="412034" y="117696"/>
                  </a:lnTo>
                  <a:lnTo>
                    <a:pt x="424578" y="113824"/>
                  </a:lnTo>
                  <a:lnTo>
                    <a:pt x="435241" y="105138"/>
                  </a:lnTo>
                  <a:lnTo>
                    <a:pt x="457550" y="78626"/>
                  </a:lnTo>
                  <a:lnTo>
                    <a:pt x="484366" y="55833"/>
                  </a:lnTo>
                  <a:lnTo>
                    <a:pt x="529371" y="25448"/>
                  </a:lnTo>
                  <a:lnTo>
                    <a:pt x="573669" y="0"/>
                  </a:lnTo>
                  <a:lnTo>
                    <a:pt x="576228" y="15200"/>
                  </a:lnTo>
                  <a:lnTo>
                    <a:pt x="579519" y="34216"/>
                  </a:lnTo>
                  <a:lnTo>
                    <a:pt x="582839" y="53191"/>
                  </a:lnTo>
                  <a:lnTo>
                    <a:pt x="586034" y="72194"/>
                  </a:lnTo>
                  <a:lnTo>
                    <a:pt x="589311" y="91114"/>
                  </a:lnTo>
                  <a:lnTo>
                    <a:pt x="592534" y="110103"/>
                  </a:lnTo>
                  <a:lnTo>
                    <a:pt x="595839" y="129106"/>
                  </a:lnTo>
                  <a:lnTo>
                    <a:pt x="599062" y="148095"/>
                  </a:lnTo>
                  <a:lnTo>
                    <a:pt x="602353" y="167098"/>
                  </a:lnTo>
                  <a:lnTo>
                    <a:pt x="605590" y="186074"/>
                  </a:lnTo>
                  <a:lnTo>
                    <a:pt x="608868" y="205063"/>
                  </a:lnTo>
                  <a:lnTo>
                    <a:pt x="612104" y="223982"/>
                  </a:lnTo>
                  <a:lnTo>
                    <a:pt x="615589" y="243179"/>
                  </a:lnTo>
                  <a:close/>
                </a:path>
              </a:pathLst>
            </a:custGeom>
            <a:solidFill>
              <a:schemeClr val="accent3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82296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OH</a:t>
              </a:r>
            </a:p>
          </p:txBody>
        </p:sp>
        <p:sp>
          <p:nvSpPr>
            <p:cNvPr id="100" name="Freeform: Shape 519">
              <a:extLst>
                <a:ext uri="{FF2B5EF4-FFF2-40B4-BE49-F238E27FC236}">
                  <a16:creationId xmlns:a16="http://schemas.microsoft.com/office/drawing/2014/main" id="{BBE01F2A-DCC3-EF77-92ED-98AC3AC7C493}"/>
                </a:ext>
              </a:extLst>
            </p:cNvPr>
            <p:cNvSpPr/>
            <p:nvPr/>
          </p:nvSpPr>
          <p:spPr>
            <a:xfrm>
              <a:off x="7059232" y="3305667"/>
              <a:ext cx="384118" cy="651808"/>
            </a:xfrm>
            <a:custGeom>
              <a:avLst/>
              <a:gdLst>
                <a:gd name="connsiteX0" fmla="*/ 390860 w 455737"/>
                <a:gd name="connsiteY0" fmla="*/ 10553 h 773338"/>
                <a:gd name="connsiteX1" fmla="*/ 397678 w 455737"/>
                <a:gd name="connsiteY1" fmla="*/ 70037 h 773338"/>
                <a:gd name="connsiteX2" fmla="*/ 404635 w 455737"/>
                <a:gd name="connsiteY2" fmla="*/ 129411 h 773338"/>
                <a:gd name="connsiteX3" fmla="*/ 411495 w 455737"/>
                <a:gd name="connsiteY3" fmla="*/ 188798 h 773338"/>
                <a:gd name="connsiteX4" fmla="*/ 418341 w 455737"/>
                <a:gd name="connsiteY4" fmla="*/ 248089 h 773338"/>
                <a:gd name="connsiteX5" fmla="*/ 425187 w 455737"/>
                <a:gd name="connsiteY5" fmla="*/ 307490 h 773338"/>
                <a:gd name="connsiteX6" fmla="*/ 432060 w 455737"/>
                <a:gd name="connsiteY6" fmla="*/ 366878 h 773338"/>
                <a:gd name="connsiteX7" fmla="*/ 438893 w 455737"/>
                <a:gd name="connsiteY7" fmla="*/ 426169 h 773338"/>
                <a:gd name="connsiteX8" fmla="*/ 446167 w 455737"/>
                <a:gd name="connsiteY8" fmla="*/ 486635 h 773338"/>
                <a:gd name="connsiteX9" fmla="*/ 444120 w 455737"/>
                <a:gd name="connsiteY9" fmla="*/ 488640 h 773338"/>
                <a:gd name="connsiteX10" fmla="*/ 441783 w 455737"/>
                <a:gd name="connsiteY10" fmla="*/ 496883 h 773338"/>
                <a:gd name="connsiteX11" fmla="*/ 446333 w 455737"/>
                <a:gd name="connsiteY11" fmla="*/ 504407 h 773338"/>
                <a:gd name="connsiteX12" fmla="*/ 446997 w 455737"/>
                <a:gd name="connsiteY12" fmla="*/ 510838 h 773338"/>
                <a:gd name="connsiteX13" fmla="*/ 443706 w 455737"/>
                <a:gd name="connsiteY13" fmla="*/ 516287 h 773338"/>
                <a:gd name="connsiteX14" fmla="*/ 445517 w 455737"/>
                <a:gd name="connsiteY14" fmla="*/ 519842 h 773338"/>
                <a:gd name="connsiteX15" fmla="*/ 452543 w 455737"/>
                <a:gd name="connsiteY15" fmla="*/ 521501 h 773338"/>
                <a:gd name="connsiteX16" fmla="*/ 455738 w 455737"/>
                <a:gd name="connsiteY16" fmla="*/ 526895 h 773338"/>
                <a:gd name="connsiteX17" fmla="*/ 455268 w 455737"/>
                <a:gd name="connsiteY17" fmla="*/ 535982 h 773338"/>
                <a:gd name="connsiteX18" fmla="*/ 442046 w 455737"/>
                <a:gd name="connsiteY18" fmla="*/ 546769 h 773338"/>
                <a:gd name="connsiteX19" fmla="*/ 415782 w 455737"/>
                <a:gd name="connsiteY19" fmla="*/ 560309 h 773338"/>
                <a:gd name="connsiteX20" fmla="*/ 410264 w 455737"/>
                <a:gd name="connsiteY20" fmla="*/ 564016 h 773338"/>
                <a:gd name="connsiteX21" fmla="*/ 405451 w 455737"/>
                <a:gd name="connsiteY21" fmla="*/ 565883 h 773338"/>
                <a:gd name="connsiteX22" fmla="*/ 403086 w 455737"/>
                <a:gd name="connsiteY22" fmla="*/ 565537 h 773338"/>
                <a:gd name="connsiteX23" fmla="*/ 403086 w 455737"/>
                <a:gd name="connsiteY23" fmla="*/ 565537 h 773338"/>
                <a:gd name="connsiteX24" fmla="*/ 399282 w 455737"/>
                <a:gd name="connsiteY24" fmla="*/ 564030 h 773338"/>
                <a:gd name="connsiteX25" fmla="*/ 393750 w 455737"/>
                <a:gd name="connsiteY25" fmla="*/ 560489 h 773338"/>
                <a:gd name="connsiteX26" fmla="*/ 384899 w 455737"/>
                <a:gd name="connsiteY26" fmla="*/ 559673 h 773338"/>
                <a:gd name="connsiteX27" fmla="*/ 371027 w 455737"/>
                <a:gd name="connsiteY27" fmla="*/ 562633 h 773338"/>
                <a:gd name="connsiteX28" fmla="*/ 366408 w 455737"/>
                <a:gd name="connsiteY28" fmla="*/ 571830 h 773338"/>
                <a:gd name="connsiteX29" fmla="*/ 371027 w 455737"/>
                <a:gd name="connsiteY29" fmla="*/ 587251 h 773338"/>
                <a:gd name="connsiteX30" fmla="*/ 367639 w 455737"/>
                <a:gd name="connsiteY30" fmla="*/ 599961 h 773338"/>
                <a:gd name="connsiteX31" fmla="*/ 356104 w 455737"/>
                <a:gd name="connsiteY31" fmla="*/ 609822 h 773338"/>
                <a:gd name="connsiteX32" fmla="*/ 348387 w 455737"/>
                <a:gd name="connsiteY32" fmla="*/ 622034 h 773338"/>
                <a:gd name="connsiteX33" fmla="*/ 344528 w 455737"/>
                <a:gd name="connsiteY33" fmla="*/ 636390 h 773338"/>
                <a:gd name="connsiteX34" fmla="*/ 336921 w 455737"/>
                <a:gd name="connsiteY34" fmla="*/ 645725 h 773338"/>
                <a:gd name="connsiteX35" fmla="*/ 325442 w 455737"/>
                <a:gd name="connsiteY35" fmla="*/ 649999 h 773338"/>
                <a:gd name="connsiteX36" fmla="*/ 317365 w 455737"/>
                <a:gd name="connsiteY36" fmla="*/ 663885 h 773338"/>
                <a:gd name="connsiteX37" fmla="*/ 312538 w 455737"/>
                <a:gd name="connsiteY37" fmla="*/ 687383 h 773338"/>
                <a:gd name="connsiteX38" fmla="*/ 306107 w 455737"/>
                <a:gd name="connsiteY38" fmla="*/ 702292 h 773338"/>
                <a:gd name="connsiteX39" fmla="*/ 298031 w 455737"/>
                <a:gd name="connsiteY39" fmla="*/ 708667 h 773338"/>
                <a:gd name="connsiteX40" fmla="*/ 286040 w 455737"/>
                <a:gd name="connsiteY40" fmla="*/ 708557 h 773338"/>
                <a:gd name="connsiteX41" fmla="*/ 270093 w 455737"/>
                <a:gd name="connsiteY41" fmla="*/ 702070 h 773338"/>
                <a:gd name="connsiteX42" fmla="*/ 260523 w 455737"/>
                <a:gd name="connsiteY42" fmla="*/ 694616 h 773338"/>
                <a:gd name="connsiteX43" fmla="*/ 257217 w 455737"/>
                <a:gd name="connsiteY43" fmla="*/ 686221 h 773338"/>
                <a:gd name="connsiteX44" fmla="*/ 252197 w 455737"/>
                <a:gd name="connsiteY44" fmla="*/ 680495 h 773338"/>
                <a:gd name="connsiteX45" fmla="*/ 247840 w 455737"/>
                <a:gd name="connsiteY45" fmla="*/ 678172 h 773338"/>
                <a:gd name="connsiteX46" fmla="*/ 245115 w 455737"/>
                <a:gd name="connsiteY46" fmla="*/ 678448 h 773338"/>
                <a:gd name="connsiteX47" fmla="*/ 245115 w 455737"/>
                <a:gd name="connsiteY47" fmla="*/ 679748 h 773338"/>
                <a:gd name="connsiteX48" fmla="*/ 246402 w 455737"/>
                <a:gd name="connsiteY48" fmla="*/ 682099 h 773338"/>
                <a:gd name="connsiteX49" fmla="*/ 245254 w 455737"/>
                <a:gd name="connsiteY49" fmla="*/ 684796 h 773338"/>
                <a:gd name="connsiteX50" fmla="*/ 236098 w 455737"/>
                <a:gd name="connsiteY50" fmla="*/ 686719 h 773338"/>
                <a:gd name="connsiteX51" fmla="*/ 232461 w 455737"/>
                <a:gd name="connsiteY51" fmla="*/ 690660 h 773338"/>
                <a:gd name="connsiteX52" fmla="*/ 234356 w 455737"/>
                <a:gd name="connsiteY52" fmla="*/ 696759 h 773338"/>
                <a:gd name="connsiteX53" fmla="*/ 232793 w 455737"/>
                <a:gd name="connsiteY53" fmla="*/ 701406 h 773338"/>
                <a:gd name="connsiteX54" fmla="*/ 227662 w 455737"/>
                <a:gd name="connsiteY54" fmla="*/ 704615 h 773338"/>
                <a:gd name="connsiteX55" fmla="*/ 225463 w 455737"/>
                <a:gd name="connsiteY55" fmla="*/ 710797 h 773338"/>
                <a:gd name="connsiteX56" fmla="*/ 226126 w 455737"/>
                <a:gd name="connsiteY56" fmla="*/ 720230 h 773338"/>
                <a:gd name="connsiteX57" fmla="*/ 223139 w 455737"/>
                <a:gd name="connsiteY57" fmla="*/ 729164 h 773338"/>
                <a:gd name="connsiteX58" fmla="*/ 216597 w 455737"/>
                <a:gd name="connsiteY58" fmla="*/ 737642 h 773338"/>
                <a:gd name="connsiteX59" fmla="*/ 205727 w 455737"/>
                <a:gd name="connsiteY59" fmla="*/ 736079 h 773338"/>
                <a:gd name="connsiteX60" fmla="*/ 190278 w 455737"/>
                <a:gd name="connsiteY60" fmla="*/ 724600 h 773338"/>
                <a:gd name="connsiteX61" fmla="*/ 175728 w 455737"/>
                <a:gd name="connsiteY61" fmla="*/ 723120 h 773338"/>
                <a:gd name="connsiteX62" fmla="*/ 161871 w 455737"/>
                <a:gd name="connsiteY62" fmla="*/ 731543 h 773338"/>
                <a:gd name="connsiteX63" fmla="*/ 152037 w 455737"/>
                <a:gd name="connsiteY63" fmla="*/ 742026 h 773338"/>
                <a:gd name="connsiteX64" fmla="*/ 145979 w 455737"/>
                <a:gd name="connsiteY64" fmla="*/ 754557 h 773338"/>
                <a:gd name="connsiteX65" fmla="*/ 139479 w 455737"/>
                <a:gd name="connsiteY65" fmla="*/ 758208 h 773338"/>
                <a:gd name="connsiteX66" fmla="*/ 128636 w 455737"/>
                <a:gd name="connsiteY66" fmla="*/ 750103 h 773338"/>
                <a:gd name="connsiteX67" fmla="*/ 103880 w 455737"/>
                <a:gd name="connsiteY67" fmla="*/ 739896 h 773338"/>
                <a:gd name="connsiteX68" fmla="*/ 91308 w 455737"/>
                <a:gd name="connsiteY68" fmla="*/ 738333 h 773338"/>
                <a:gd name="connsiteX69" fmla="*/ 82720 w 455737"/>
                <a:gd name="connsiteY69" fmla="*/ 742192 h 773338"/>
                <a:gd name="connsiteX70" fmla="*/ 76385 w 455737"/>
                <a:gd name="connsiteY70" fmla="*/ 741459 h 773338"/>
                <a:gd name="connsiteX71" fmla="*/ 73951 w 455737"/>
                <a:gd name="connsiteY71" fmla="*/ 738140 h 773338"/>
                <a:gd name="connsiteX72" fmla="*/ 72153 w 455737"/>
                <a:gd name="connsiteY72" fmla="*/ 736923 h 773338"/>
                <a:gd name="connsiteX73" fmla="*/ 70604 w 455737"/>
                <a:gd name="connsiteY73" fmla="*/ 738735 h 773338"/>
                <a:gd name="connsiteX74" fmla="*/ 71420 w 455737"/>
                <a:gd name="connsiteY74" fmla="*/ 749702 h 773338"/>
                <a:gd name="connsiteX75" fmla="*/ 69954 w 455737"/>
                <a:gd name="connsiteY75" fmla="*/ 756839 h 773338"/>
                <a:gd name="connsiteX76" fmla="*/ 66137 w 455737"/>
                <a:gd name="connsiteY76" fmla="*/ 760047 h 773338"/>
                <a:gd name="connsiteX77" fmla="*/ 62928 w 455737"/>
                <a:gd name="connsiteY77" fmla="*/ 758069 h 773338"/>
                <a:gd name="connsiteX78" fmla="*/ 60038 w 455737"/>
                <a:gd name="connsiteY78" fmla="*/ 750781 h 773338"/>
                <a:gd name="connsiteX79" fmla="*/ 54755 w 455737"/>
                <a:gd name="connsiteY79" fmla="*/ 748914 h 773338"/>
                <a:gd name="connsiteX80" fmla="*/ 46996 w 455737"/>
                <a:gd name="connsiteY80" fmla="*/ 752178 h 773338"/>
                <a:gd name="connsiteX81" fmla="*/ 38808 w 455737"/>
                <a:gd name="connsiteY81" fmla="*/ 751777 h 773338"/>
                <a:gd name="connsiteX82" fmla="*/ 31312 w 455737"/>
                <a:gd name="connsiteY82" fmla="*/ 747973 h 773338"/>
                <a:gd name="connsiteX83" fmla="*/ 28809 w 455737"/>
                <a:gd name="connsiteY83" fmla="*/ 748734 h 773338"/>
                <a:gd name="connsiteX84" fmla="*/ 26983 w 455737"/>
                <a:gd name="connsiteY84" fmla="*/ 750974 h 773338"/>
                <a:gd name="connsiteX85" fmla="*/ 28311 w 455737"/>
                <a:gd name="connsiteY85" fmla="*/ 759480 h 773338"/>
                <a:gd name="connsiteX86" fmla="*/ 27412 w 455737"/>
                <a:gd name="connsiteY86" fmla="*/ 766423 h 773338"/>
                <a:gd name="connsiteX87" fmla="*/ 24120 w 455737"/>
                <a:gd name="connsiteY87" fmla="*/ 771125 h 773338"/>
                <a:gd name="connsiteX88" fmla="*/ 18878 w 455737"/>
                <a:gd name="connsiteY88" fmla="*/ 772578 h 773338"/>
                <a:gd name="connsiteX89" fmla="*/ 11797 w 455737"/>
                <a:gd name="connsiteY89" fmla="*/ 770959 h 773338"/>
                <a:gd name="connsiteX90" fmla="*/ 9087 w 455737"/>
                <a:gd name="connsiteY90" fmla="*/ 773338 h 773338"/>
                <a:gd name="connsiteX91" fmla="*/ 0 w 455737"/>
                <a:gd name="connsiteY91" fmla="*/ 758125 h 773338"/>
                <a:gd name="connsiteX92" fmla="*/ 235 w 455737"/>
                <a:gd name="connsiteY92" fmla="*/ 754238 h 773338"/>
                <a:gd name="connsiteX93" fmla="*/ 4896 w 455737"/>
                <a:gd name="connsiteY93" fmla="*/ 753505 h 773338"/>
                <a:gd name="connsiteX94" fmla="*/ 6597 w 455737"/>
                <a:gd name="connsiteY94" fmla="*/ 746300 h 773338"/>
                <a:gd name="connsiteX95" fmla="*/ 5117 w 455737"/>
                <a:gd name="connsiteY95" fmla="*/ 732387 h 773338"/>
                <a:gd name="connsiteX96" fmla="*/ 7040 w 455737"/>
                <a:gd name="connsiteY96" fmla="*/ 723604 h 773338"/>
                <a:gd name="connsiteX97" fmla="*/ 11147 w 455737"/>
                <a:gd name="connsiteY97" fmla="*/ 720548 h 773338"/>
                <a:gd name="connsiteX98" fmla="*/ 11715 w 455737"/>
                <a:gd name="connsiteY98" fmla="*/ 717740 h 773338"/>
                <a:gd name="connsiteX99" fmla="*/ 9405 w 455737"/>
                <a:gd name="connsiteY99" fmla="*/ 716260 h 773338"/>
                <a:gd name="connsiteX100" fmla="*/ 9114 w 455737"/>
                <a:gd name="connsiteY100" fmla="*/ 713536 h 773338"/>
                <a:gd name="connsiteX101" fmla="*/ 15559 w 455737"/>
                <a:gd name="connsiteY101" fmla="*/ 707271 h 773338"/>
                <a:gd name="connsiteX102" fmla="*/ 16375 w 455737"/>
                <a:gd name="connsiteY102" fmla="*/ 700978 h 773338"/>
                <a:gd name="connsiteX103" fmla="*/ 11590 w 455737"/>
                <a:gd name="connsiteY103" fmla="*/ 694713 h 773338"/>
                <a:gd name="connsiteX104" fmla="*/ 10594 w 455737"/>
                <a:gd name="connsiteY104" fmla="*/ 688447 h 773338"/>
                <a:gd name="connsiteX105" fmla="*/ 13415 w 455737"/>
                <a:gd name="connsiteY105" fmla="*/ 682099 h 773338"/>
                <a:gd name="connsiteX106" fmla="*/ 18367 w 455737"/>
                <a:gd name="connsiteY106" fmla="*/ 678780 h 773338"/>
                <a:gd name="connsiteX107" fmla="*/ 25310 w 455737"/>
                <a:gd name="connsiteY107" fmla="*/ 678614 h 773338"/>
                <a:gd name="connsiteX108" fmla="*/ 31257 w 455737"/>
                <a:gd name="connsiteY108" fmla="*/ 670675 h 773338"/>
                <a:gd name="connsiteX109" fmla="*/ 36111 w 455737"/>
                <a:gd name="connsiteY109" fmla="*/ 654826 h 773338"/>
                <a:gd name="connsiteX110" fmla="*/ 42238 w 455737"/>
                <a:gd name="connsiteY110" fmla="*/ 644937 h 773338"/>
                <a:gd name="connsiteX111" fmla="*/ 49817 w 455737"/>
                <a:gd name="connsiteY111" fmla="*/ 640885 h 773338"/>
                <a:gd name="connsiteX112" fmla="*/ 55294 w 455737"/>
                <a:gd name="connsiteY112" fmla="*/ 630305 h 773338"/>
                <a:gd name="connsiteX113" fmla="*/ 60494 w 455737"/>
                <a:gd name="connsiteY113" fmla="*/ 604622 h 773338"/>
                <a:gd name="connsiteX114" fmla="*/ 67160 w 455737"/>
                <a:gd name="connsiteY114" fmla="*/ 592382 h 773338"/>
                <a:gd name="connsiteX115" fmla="*/ 67686 w 455737"/>
                <a:gd name="connsiteY115" fmla="*/ 579506 h 773338"/>
                <a:gd name="connsiteX116" fmla="*/ 64187 w 455737"/>
                <a:gd name="connsiteY116" fmla="*/ 561927 h 773338"/>
                <a:gd name="connsiteX117" fmla="*/ 57092 w 455737"/>
                <a:gd name="connsiteY117" fmla="*/ 544501 h 773338"/>
                <a:gd name="connsiteX118" fmla="*/ 46360 w 455737"/>
                <a:gd name="connsiteY118" fmla="*/ 527130 h 773338"/>
                <a:gd name="connsiteX119" fmla="*/ 43123 w 455737"/>
                <a:gd name="connsiteY119" fmla="*/ 515983 h 773338"/>
                <a:gd name="connsiteX120" fmla="*/ 47355 w 455737"/>
                <a:gd name="connsiteY120" fmla="*/ 511101 h 773338"/>
                <a:gd name="connsiteX121" fmla="*/ 48365 w 455737"/>
                <a:gd name="connsiteY121" fmla="*/ 503397 h 773338"/>
                <a:gd name="connsiteX122" fmla="*/ 46207 w 455737"/>
                <a:gd name="connsiteY122" fmla="*/ 493066 h 773338"/>
                <a:gd name="connsiteX123" fmla="*/ 49831 w 455737"/>
                <a:gd name="connsiteY123" fmla="*/ 483011 h 773338"/>
                <a:gd name="connsiteX124" fmla="*/ 55875 w 455737"/>
                <a:gd name="connsiteY124" fmla="*/ 476815 h 773338"/>
                <a:gd name="connsiteX125" fmla="*/ 55875 w 455737"/>
                <a:gd name="connsiteY125" fmla="*/ 475972 h 773338"/>
                <a:gd name="connsiteX126" fmla="*/ 51269 w 455737"/>
                <a:gd name="connsiteY126" fmla="*/ 424205 h 773338"/>
                <a:gd name="connsiteX127" fmla="*/ 46290 w 455737"/>
                <a:gd name="connsiteY127" fmla="*/ 369340 h 773338"/>
                <a:gd name="connsiteX128" fmla="*/ 41436 w 455737"/>
                <a:gd name="connsiteY128" fmla="*/ 314599 h 773338"/>
                <a:gd name="connsiteX129" fmla="*/ 36471 w 455737"/>
                <a:gd name="connsiteY129" fmla="*/ 259748 h 773338"/>
                <a:gd name="connsiteX130" fmla="*/ 31519 w 455737"/>
                <a:gd name="connsiteY130" fmla="*/ 204910 h 773338"/>
                <a:gd name="connsiteX131" fmla="*/ 26651 w 455737"/>
                <a:gd name="connsiteY131" fmla="*/ 150073 h 773338"/>
                <a:gd name="connsiteX132" fmla="*/ 21686 w 455737"/>
                <a:gd name="connsiteY132" fmla="*/ 95208 h 773338"/>
                <a:gd name="connsiteX133" fmla="*/ 17329 w 455737"/>
                <a:gd name="connsiteY133" fmla="*/ 46304 h 773338"/>
                <a:gd name="connsiteX134" fmla="*/ 18298 w 455737"/>
                <a:gd name="connsiteY134" fmla="*/ 47563 h 773338"/>
                <a:gd name="connsiteX135" fmla="*/ 23941 w 455737"/>
                <a:gd name="connsiteY135" fmla="*/ 51712 h 773338"/>
                <a:gd name="connsiteX136" fmla="*/ 28283 w 455737"/>
                <a:gd name="connsiteY136" fmla="*/ 53994 h 773338"/>
                <a:gd name="connsiteX137" fmla="*/ 31381 w 455737"/>
                <a:gd name="connsiteY137" fmla="*/ 54077 h 773338"/>
                <a:gd name="connsiteX138" fmla="*/ 33414 w 455737"/>
                <a:gd name="connsiteY138" fmla="*/ 57949 h 773338"/>
                <a:gd name="connsiteX139" fmla="*/ 41436 w 455737"/>
                <a:gd name="connsiteY139" fmla="*/ 59692 h 773338"/>
                <a:gd name="connsiteX140" fmla="*/ 55612 w 455737"/>
                <a:gd name="connsiteY140" fmla="*/ 59388 h 773338"/>
                <a:gd name="connsiteX141" fmla="*/ 68433 w 455737"/>
                <a:gd name="connsiteY141" fmla="*/ 56497 h 773338"/>
                <a:gd name="connsiteX142" fmla="*/ 79843 w 455737"/>
                <a:gd name="connsiteY142" fmla="*/ 51117 h 773338"/>
                <a:gd name="connsiteX143" fmla="*/ 107005 w 455737"/>
                <a:gd name="connsiteY143" fmla="*/ 31547 h 773338"/>
                <a:gd name="connsiteX144" fmla="*/ 140876 w 455737"/>
                <a:gd name="connsiteY144" fmla="*/ 28186 h 773338"/>
                <a:gd name="connsiteX145" fmla="*/ 182312 w 455737"/>
                <a:gd name="connsiteY145" fmla="*/ 23774 h 773338"/>
                <a:gd name="connsiteX146" fmla="*/ 223872 w 455737"/>
                <a:gd name="connsiteY146" fmla="*/ 19335 h 773338"/>
                <a:gd name="connsiteX147" fmla="*/ 265335 w 455737"/>
                <a:gd name="connsiteY147" fmla="*/ 14688 h 773338"/>
                <a:gd name="connsiteX148" fmla="*/ 306785 w 455737"/>
                <a:gd name="connsiteY148" fmla="*/ 9889 h 773338"/>
                <a:gd name="connsiteX149" fmla="*/ 348166 w 455737"/>
                <a:gd name="connsiteY149" fmla="*/ 5034 h 773338"/>
                <a:gd name="connsiteX150" fmla="*/ 389629 w 455737"/>
                <a:gd name="connsiteY150" fmla="*/ 0 h 773338"/>
                <a:gd name="connsiteX151" fmla="*/ 390860 w 455737"/>
                <a:gd name="connsiteY151" fmla="*/ 10553 h 77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455737" h="773338">
                  <a:moveTo>
                    <a:pt x="390860" y="10553"/>
                  </a:moveTo>
                  <a:lnTo>
                    <a:pt x="397678" y="70037"/>
                  </a:lnTo>
                  <a:lnTo>
                    <a:pt x="404635" y="129411"/>
                  </a:lnTo>
                  <a:lnTo>
                    <a:pt x="411495" y="188798"/>
                  </a:lnTo>
                  <a:lnTo>
                    <a:pt x="418341" y="248089"/>
                  </a:lnTo>
                  <a:lnTo>
                    <a:pt x="425187" y="307490"/>
                  </a:lnTo>
                  <a:lnTo>
                    <a:pt x="432060" y="366878"/>
                  </a:lnTo>
                  <a:lnTo>
                    <a:pt x="438893" y="426169"/>
                  </a:lnTo>
                  <a:lnTo>
                    <a:pt x="446167" y="486635"/>
                  </a:lnTo>
                  <a:lnTo>
                    <a:pt x="444120" y="488640"/>
                  </a:lnTo>
                  <a:lnTo>
                    <a:pt x="441783" y="496883"/>
                  </a:lnTo>
                  <a:lnTo>
                    <a:pt x="446333" y="504407"/>
                  </a:lnTo>
                  <a:lnTo>
                    <a:pt x="446997" y="510838"/>
                  </a:lnTo>
                  <a:lnTo>
                    <a:pt x="443706" y="516287"/>
                  </a:lnTo>
                  <a:lnTo>
                    <a:pt x="445517" y="519842"/>
                  </a:lnTo>
                  <a:lnTo>
                    <a:pt x="452543" y="521501"/>
                  </a:lnTo>
                  <a:lnTo>
                    <a:pt x="455738" y="526895"/>
                  </a:lnTo>
                  <a:lnTo>
                    <a:pt x="455268" y="535982"/>
                  </a:lnTo>
                  <a:lnTo>
                    <a:pt x="442046" y="546769"/>
                  </a:lnTo>
                  <a:lnTo>
                    <a:pt x="415782" y="560309"/>
                  </a:lnTo>
                  <a:lnTo>
                    <a:pt x="410264" y="564016"/>
                  </a:lnTo>
                  <a:lnTo>
                    <a:pt x="405451" y="565883"/>
                  </a:lnTo>
                  <a:lnTo>
                    <a:pt x="403086" y="565537"/>
                  </a:lnTo>
                  <a:lnTo>
                    <a:pt x="403086" y="565537"/>
                  </a:lnTo>
                  <a:lnTo>
                    <a:pt x="399282" y="564030"/>
                  </a:lnTo>
                  <a:lnTo>
                    <a:pt x="393750" y="560489"/>
                  </a:lnTo>
                  <a:lnTo>
                    <a:pt x="384899" y="559673"/>
                  </a:lnTo>
                  <a:lnTo>
                    <a:pt x="371027" y="562633"/>
                  </a:lnTo>
                  <a:lnTo>
                    <a:pt x="366408" y="571830"/>
                  </a:lnTo>
                  <a:lnTo>
                    <a:pt x="371027" y="587251"/>
                  </a:lnTo>
                  <a:lnTo>
                    <a:pt x="367639" y="599961"/>
                  </a:lnTo>
                  <a:lnTo>
                    <a:pt x="356104" y="609822"/>
                  </a:lnTo>
                  <a:lnTo>
                    <a:pt x="348387" y="622034"/>
                  </a:lnTo>
                  <a:lnTo>
                    <a:pt x="344528" y="636390"/>
                  </a:lnTo>
                  <a:lnTo>
                    <a:pt x="336921" y="645725"/>
                  </a:lnTo>
                  <a:lnTo>
                    <a:pt x="325442" y="649999"/>
                  </a:lnTo>
                  <a:lnTo>
                    <a:pt x="317365" y="663885"/>
                  </a:lnTo>
                  <a:lnTo>
                    <a:pt x="312538" y="687383"/>
                  </a:lnTo>
                  <a:lnTo>
                    <a:pt x="306107" y="702292"/>
                  </a:lnTo>
                  <a:lnTo>
                    <a:pt x="298031" y="708667"/>
                  </a:lnTo>
                  <a:lnTo>
                    <a:pt x="286040" y="708557"/>
                  </a:lnTo>
                  <a:lnTo>
                    <a:pt x="270093" y="702070"/>
                  </a:lnTo>
                  <a:lnTo>
                    <a:pt x="260523" y="694616"/>
                  </a:lnTo>
                  <a:lnTo>
                    <a:pt x="257217" y="686221"/>
                  </a:lnTo>
                  <a:lnTo>
                    <a:pt x="252197" y="680495"/>
                  </a:lnTo>
                  <a:lnTo>
                    <a:pt x="247840" y="678172"/>
                  </a:lnTo>
                  <a:lnTo>
                    <a:pt x="245115" y="678448"/>
                  </a:lnTo>
                  <a:lnTo>
                    <a:pt x="245115" y="679748"/>
                  </a:lnTo>
                  <a:lnTo>
                    <a:pt x="246402" y="682099"/>
                  </a:lnTo>
                  <a:lnTo>
                    <a:pt x="245254" y="684796"/>
                  </a:lnTo>
                  <a:lnTo>
                    <a:pt x="236098" y="686719"/>
                  </a:lnTo>
                  <a:lnTo>
                    <a:pt x="232461" y="690660"/>
                  </a:lnTo>
                  <a:lnTo>
                    <a:pt x="234356" y="696759"/>
                  </a:lnTo>
                  <a:lnTo>
                    <a:pt x="232793" y="701406"/>
                  </a:lnTo>
                  <a:lnTo>
                    <a:pt x="227662" y="704615"/>
                  </a:lnTo>
                  <a:lnTo>
                    <a:pt x="225463" y="710797"/>
                  </a:lnTo>
                  <a:lnTo>
                    <a:pt x="226126" y="720230"/>
                  </a:lnTo>
                  <a:lnTo>
                    <a:pt x="223139" y="729164"/>
                  </a:lnTo>
                  <a:lnTo>
                    <a:pt x="216597" y="737642"/>
                  </a:lnTo>
                  <a:lnTo>
                    <a:pt x="205727" y="736079"/>
                  </a:lnTo>
                  <a:lnTo>
                    <a:pt x="190278" y="724600"/>
                  </a:lnTo>
                  <a:lnTo>
                    <a:pt x="175728" y="723120"/>
                  </a:lnTo>
                  <a:lnTo>
                    <a:pt x="161871" y="731543"/>
                  </a:lnTo>
                  <a:lnTo>
                    <a:pt x="152037" y="742026"/>
                  </a:lnTo>
                  <a:lnTo>
                    <a:pt x="145979" y="754557"/>
                  </a:lnTo>
                  <a:lnTo>
                    <a:pt x="139479" y="758208"/>
                  </a:lnTo>
                  <a:lnTo>
                    <a:pt x="128636" y="750103"/>
                  </a:lnTo>
                  <a:lnTo>
                    <a:pt x="103880" y="739896"/>
                  </a:lnTo>
                  <a:lnTo>
                    <a:pt x="91308" y="738333"/>
                  </a:lnTo>
                  <a:lnTo>
                    <a:pt x="82720" y="742192"/>
                  </a:lnTo>
                  <a:lnTo>
                    <a:pt x="76385" y="741459"/>
                  </a:lnTo>
                  <a:lnTo>
                    <a:pt x="73951" y="738140"/>
                  </a:lnTo>
                  <a:lnTo>
                    <a:pt x="72153" y="736923"/>
                  </a:lnTo>
                  <a:lnTo>
                    <a:pt x="70604" y="738735"/>
                  </a:lnTo>
                  <a:lnTo>
                    <a:pt x="71420" y="749702"/>
                  </a:lnTo>
                  <a:lnTo>
                    <a:pt x="69954" y="756839"/>
                  </a:lnTo>
                  <a:lnTo>
                    <a:pt x="66137" y="760047"/>
                  </a:lnTo>
                  <a:lnTo>
                    <a:pt x="62928" y="758069"/>
                  </a:lnTo>
                  <a:lnTo>
                    <a:pt x="60038" y="750781"/>
                  </a:lnTo>
                  <a:lnTo>
                    <a:pt x="54755" y="748914"/>
                  </a:lnTo>
                  <a:lnTo>
                    <a:pt x="46996" y="752178"/>
                  </a:lnTo>
                  <a:lnTo>
                    <a:pt x="38808" y="751777"/>
                  </a:lnTo>
                  <a:lnTo>
                    <a:pt x="31312" y="747973"/>
                  </a:lnTo>
                  <a:lnTo>
                    <a:pt x="28809" y="748734"/>
                  </a:lnTo>
                  <a:lnTo>
                    <a:pt x="26983" y="750974"/>
                  </a:lnTo>
                  <a:lnTo>
                    <a:pt x="28311" y="759480"/>
                  </a:lnTo>
                  <a:lnTo>
                    <a:pt x="27412" y="766423"/>
                  </a:lnTo>
                  <a:lnTo>
                    <a:pt x="24120" y="771125"/>
                  </a:lnTo>
                  <a:lnTo>
                    <a:pt x="18878" y="772578"/>
                  </a:lnTo>
                  <a:lnTo>
                    <a:pt x="11797" y="770959"/>
                  </a:lnTo>
                  <a:lnTo>
                    <a:pt x="9087" y="773338"/>
                  </a:lnTo>
                  <a:lnTo>
                    <a:pt x="0" y="758125"/>
                  </a:lnTo>
                  <a:lnTo>
                    <a:pt x="235" y="754238"/>
                  </a:lnTo>
                  <a:lnTo>
                    <a:pt x="4896" y="753505"/>
                  </a:lnTo>
                  <a:lnTo>
                    <a:pt x="6597" y="746300"/>
                  </a:lnTo>
                  <a:lnTo>
                    <a:pt x="5117" y="732387"/>
                  </a:lnTo>
                  <a:lnTo>
                    <a:pt x="7040" y="723604"/>
                  </a:lnTo>
                  <a:lnTo>
                    <a:pt x="11147" y="720548"/>
                  </a:lnTo>
                  <a:lnTo>
                    <a:pt x="11715" y="717740"/>
                  </a:lnTo>
                  <a:lnTo>
                    <a:pt x="9405" y="716260"/>
                  </a:lnTo>
                  <a:lnTo>
                    <a:pt x="9114" y="713536"/>
                  </a:lnTo>
                  <a:lnTo>
                    <a:pt x="15559" y="707271"/>
                  </a:lnTo>
                  <a:lnTo>
                    <a:pt x="16375" y="700978"/>
                  </a:lnTo>
                  <a:lnTo>
                    <a:pt x="11590" y="694713"/>
                  </a:lnTo>
                  <a:lnTo>
                    <a:pt x="10594" y="688447"/>
                  </a:lnTo>
                  <a:lnTo>
                    <a:pt x="13415" y="682099"/>
                  </a:lnTo>
                  <a:lnTo>
                    <a:pt x="18367" y="678780"/>
                  </a:lnTo>
                  <a:lnTo>
                    <a:pt x="25310" y="678614"/>
                  </a:lnTo>
                  <a:lnTo>
                    <a:pt x="31257" y="670675"/>
                  </a:lnTo>
                  <a:lnTo>
                    <a:pt x="36111" y="654826"/>
                  </a:lnTo>
                  <a:lnTo>
                    <a:pt x="42238" y="644937"/>
                  </a:lnTo>
                  <a:lnTo>
                    <a:pt x="49817" y="640885"/>
                  </a:lnTo>
                  <a:lnTo>
                    <a:pt x="55294" y="630305"/>
                  </a:lnTo>
                  <a:lnTo>
                    <a:pt x="60494" y="604622"/>
                  </a:lnTo>
                  <a:lnTo>
                    <a:pt x="67160" y="592382"/>
                  </a:lnTo>
                  <a:lnTo>
                    <a:pt x="67686" y="579506"/>
                  </a:lnTo>
                  <a:lnTo>
                    <a:pt x="64187" y="561927"/>
                  </a:lnTo>
                  <a:lnTo>
                    <a:pt x="57092" y="544501"/>
                  </a:lnTo>
                  <a:lnTo>
                    <a:pt x="46360" y="527130"/>
                  </a:lnTo>
                  <a:lnTo>
                    <a:pt x="43123" y="515983"/>
                  </a:lnTo>
                  <a:lnTo>
                    <a:pt x="47355" y="511101"/>
                  </a:lnTo>
                  <a:lnTo>
                    <a:pt x="48365" y="503397"/>
                  </a:lnTo>
                  <a:lnTo>
                    <a:pt x="46207" y="493066"/>
                  </a:lnTo>
                  <a:lnTo>
                    <a:pt x="49831" y="483011"/>
                  </a:lnTo>
                  <a:lnTo>
                    <a:pt x="55875" y="476815"/>
                  </a:lnTo>
                  <a:lnTo>
                    <a:pt x="55875" y="475972"/>
                  </a:lnTo>
                  <a:lnTo>
                    <a:pt x="51269" y="424205"/>
                  </a:lnTo>
                  <a:lnTo>
                    <a:pt x="46290" y="369340"/>
                  </a:lnTo>
                  <a:lnTo>
                    <a:pt x="41436" y="314599"/>
                  </a:lnTo>
                  <a:lnTo>
                    <a:pt x="36471" y="259748"/>
                  </a:lnTo>
                  <a:lnTo>
                    <a:pt x="31519" y="204910"/>
                  </a:lnTo>
                  <a:lnTo>
                    <a:pt x="26651" y="150073"/>
                  </a:lnTo>
                  <a:lnTo>
                    <a:pt x="21686" y="95208"/>
                  </a:lnTo>
                  <a:lnTo>
                    <a:pt x="17329" y="46304"/>
                  </a:lnTo>
                  <a:lnTo>
                    <a:pt x="18298" y="47563"/>
                  </a:lnTo>
                  <a:lnTo>
                    <a:pt x="23941" y="51712"/>
                  </a:lnTo>
                  <a:lnTo>
                    <a:pt x="28283" y="53994"/>
                  </a:lnTo>
                  <a:lnTo>
                    <a:pt x="31381" y="54077"/>
                  </a:lnTo>
                  <a:lnTo>
                    <a:pt x="33414" y="57949"/>
                  </a:lnTo>
                  <a:lnTo>
                    <a:pt x="41436" y="59692"/>
                  </a:lnTo>
                  <a:lnTo>
                    <a:pt x="55612" y="59388"/>
                  </a:lnTo>
                  <a:lnTo>
                    <a:pt x="68433" y="56497"/>
                  </a:lnTo>
                  <a:lnTo>
                    <a:pt x="79843" y="51117"/>
                  </a:lnTo>
                  <a:lnTo>
                    <a:pt x="107005" y="31547"/>
                  </a:lnTo>
                  <a:lnTo>
                    <a:pt x="140876" y="28186"/>
                  </a:lnTo>
                  <a:lnTo>
                    <a:pt x="182312" y="23774"/>
                  </a:lnTo>
                  <a:lnTo>
                    <a:pt x="223872" y="19335"/>
                  </a:lnTo>
                  <a:lnTo>
                    <a:pt x="265335" y="14688"/>
                  </a:lnTo>
                  <a:lnTo>
                    <a:pt x="306785" y="9889"/>
                  </a:lnTo>
                  <a:lnTo>
                    <a:pt x="348166" y="5034"/>
                  </a:lnTo>
                  <a:lnTo>
                    <a:pt x="389629" y="0"/>
                  </a:lnTo>
                  <a:lnTo>
                    <a:pt x="390860" y="10553"/>
                  </a:lnTo>
                  <a:close/>
                </a:path>
              </a:pathLst>
            </a:custGeom>
            <a:solidFill>
              <a:schemeClr val="accent3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27432" marR="0" lvl="0" indent="0" algn="l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</a:t>
              </a:r>
            </a:p>
          </p:txBody>
        </p:sp>
        <p:sp>
          <p:nvSpPr>
            <p:cNvPr id="101" name="Freeform: Shape 522">
              <a:extLst>
                <a:ext uri="{FF2B5EF4-FFF2-40B4-BE49-F238E27FC236}">
                  <a16:creationId xmlns:a16="http://schemas.microsoft.com/office/drawing/2014/main" id="{51666730-94FD-89F9-1CD1-4E945E54878E}"/>
                </a:ext>
              </a:extLst>
            </p:cNvPr>
            <p:cNvSpPr/>
            <p:nvPr/>
          </p:nvSpPr>
          <p:spPr>
            <a:xfrm>
              <a:off x="6624592" y="3229093"/>
              <a:ext cx="491583" cy="862448"/>
            </a:xfrm>
            <a:custGeom>
              <a:avLst/>
              <a:gdLst>
                <a:gd name="connsiteX0" fmla="*/ 480287 w 583239"/>
                <a:gd name="connsiteY0" fmla="*/ 0 h 1023252"/>
                <a:gd name="connsiteX1" fmla="*/ 482749 w 583239"/>
                <a:gd name="connsiteY1" fmla="*/ 28560 h 1023252"/>
                <a:gd name="connsiteX2" fmla="*/ 486967 w 583239"/>
                <a:gd name="connsiteY2" fmla="*/ 52099 h 1023252"/>
                <a:gd name="connsiteX3" fmla="*/ 492098 w 583239"/>
                <a:gd name="connsiteY3" fmla="*/ 62251 h 1023252"/>
                <a:gd name="connsiteX4" fmla="*/ 497450 w 583239"/>
                <a:gd name="connsiteY4" fmla="*/ 69594 h 1023252"/>
                <a:gd name="connsiteX5" fmla="*/ 503148 w 583239"/>
                <a:gd name="connsiteY5" fmla="*/ 74061 h 1023252"/>
                <a:gd name="connsiteX6" fmla="*/ 510492 w 583239"/>
                <a:gd name="connsiteY6" fmla="*/ 88915 h 1023252"/>
                <a:gd name="connsiteX7" fmla="*/ 519579 w 583239"/>
                <a:gd name="connsiteY7" fmla="*/ 114183 h 1023252"/>
                <a:gd name="connsiteX8" fmla="*/ 527324 w 583239"/>
                <a:gd name="connsiteY8" fmla="*/ 130628 h 1023252"/>
                <a:gd name="connsiteX9" fmla="*/ 532884 w 583239"/>
                <a:gd name="connsiteY9" fmla="*/ 137128 h 1023252"/>
                <a:gd name="connsiteX10" fmla="*/ 537240 w 583239"/>
                <a:gd name="connsiteY10" fmla="*/ 186032 h 1023252"/>
                <a:gd name="connsiteX11" fmla="*/ 542205 w 583239"/>
                <a:gd name="connsiteY11" fmla="*/ 240897 h 1023252"/>
                <a:gd name="connsiteX12" fmla="*/ 547074 w 583239"/>
                <a:gd name="connsiteY12" fmla="*/ 295734 h 1023252"/>
                <a:gd name="connsiteX13" fmla="*/ 552025 w 583239"/>
                <a:gd name="connsiteY13" fmla="*/ 350572 h 1023252"/>
                <a:gd name="connsiteX14" fmla="*/ 556990 w 583239"/>
                <a:gd name="connsiteY14" fmla="*/ 405423 h 1023252"/>
                <a:gd name="connsiteX15" fmla="*/ 561844 w 583239"/>
                <a:gd name="connsiteY15" fmla="*/ 460164 h 1023252"/>
                <a:gd name="connsiteX16" fmla="*/ 566823 w 583239"/>
                <a:gd name="connsiteY16" fmla="*/ 515029 h 1023252"/>
                <a:gd name="connsiteX17" fmla="*/ 571429 w 583239"/>
                <a:gd name="connsiteY17" fmla="*/ 566796 h 1023252"/>
                <a:gd name="connsiteX18" fmla="*/ 571429 w 583239"/>
                <a:gd name="connsiteY18" fmla="*/ 567639 h 1023252"/>
                <a:gd name="connsiteX19" fmla="*/ 565385 w 583239"/>
                <a:gd name="connsiteY19" fmla="*/ 573835 h 1023252"/>
                <a:gd name="connsiteX20" fmla="*/ 561761 w 583239"/>
                <a:gd name="connsiteY20" fmla="*/ 583890 h 1023252"/>
                <a:gd name="connsiteX21" fmla="*/ 563919 w 583239"/>
                <a:gd name="connsiteY21" fmla="*/ 594221 h 1023252"/>
                <a:gd name="connsiteX22" fmla="*/ 562909 w 583239"/>
                <a:gd name="connsiteY22" fmla="*/ 601925 h 1023252"/>
                <a:gd name="connsiteX23" fmla="*/ 558677 w 583239"/>
                <a:gd name="connsiteY23" fmla="*/ 606807 h 1023252"/>
                <a:gd name="connsiteX24" fmla="*/ 561914 w 583239"/>
                <a:gd name="connsiteY24" fmla="*/ 617954 h 1023252"/>
                <a:gd name="connsiteX25" fmla="*/ 572646 w 583239"/>
                <a:gd name="connsiteY25" fmla="*/ 635325 h 1023252"/>
                <a:gd name="connsiteX26" fmla="*/ 579741 w 583239"/>
                <a:gd name="connsiteY26" fmla="*/ 652751 h 1023252"/>
                <a:gd name="connsiteX27" fmla="*/ 583240 w 583239"/>
                <a:gd name="connsiteY27" fmla="*/ 670330 h 1023252"/>
                <a:gd name="connsiteX28" fmla="*/ 582714 w 583239"/>
                <a:gd name="connsiteY28" fmla="*/ 683206 h 1023252"/>
                <a:gd name="connsiteX29" fmla="*/ 576048 w 583239"/>
                <a:gd name="connsiteY29" fmla="*/ 695446 h 1023252"/>
                <a:gd name="connsiteX30" fmla="*/ 570848 w 583239"/>
                <a:gd name="connsiteY30" fmla="*/ 721129 h 1023252"/>
                <a:gd name="connsiteX31" fmla="*/ 565371 w 583239"/>
                <a:gd name="connsiteY31" fmla="*/ 731709 h 1023252"/>
                <a:gd name="connsiteX32" fmla="*/ 557792 w 583239"/>
                <a:gd name="connsiteY32" fmla="*/ 735761 h 1023252"/>
                <a:gd name="connsiteX33" fmla="*/ 551665 w 583239"/>
                <a:gd name="connsiteY33" fmla="*/ 745650 h 1023252"/>
                <a:gd name="connsiteX34" fmla="*/ 546811 w 583239"/>
                <a:gd name="connsiteY34" fmla="*/ 761499 h 1023252"/>
                <a:gd name="connsiteX35" fmla="*/ 540864 w 583239"/>
                <a:gd name="connsiteY35" fmla="*/ 769438 h 1023252"/>
                <a:gd name="connsiteX36" fmla="*/ 533921 w 583239"/>
                <a:gd name="connsiteY36" fmla="*/ 769604 h 1023252"/>
                <a:gd name="connsiteX37" fmla="*/ 528969 w 583239"/>
                <a:gd name="connsiteY37" fmla="*/ 772923 h 1023252"/>
                <a:gd name="connsiteX38" fmla="*/ 526148 w 583239"/>
                <a:gd name="connsiteY38" fmla="*/ 779271 h 1023252"/>
                <a:gd name="connsiteX39" fmla="*/ 527144 w 583239"/>
                <a:gd name="connsiteY39" fmla="*/ 785537 h 1023252"/>
                <a:gd name="connsiteX40" fmla="*/ 531929 w 583239"/>
                <a:gd name="connsiteY40" fmla="*/ 791802 h 1023252"/>
                <a:gd name="connsiteX41" fmla="*/ 531113 w 583239"/>
                <a:gd name="connsiteY41" fmla="*/ 798094 h 1023252"/>
                <a:gd name="connsiteX42" fmla="*/ 524668 w 583239"/>
                <a:gd name="connsiteY42" fmla="*/ 804360 h 1023252"/>
                <a:gd name="connsiteX43" fmla="*/ 524959 w 583239"/>
                <a:gd name="connsiteY43" fmla="*/ 807084 h 1023252"/>
                <a:gd name="connsiteX44" fmla="*/ 527268 w 583239"/>
                <a:gd name="connsiteY44" fmla="*/ 808564 h 1023252"/>
                <a:gd name="connsiteX45" fmla="*/ 526701 w 583239"/>
                <a:gd name="connsiteY45" fmla="*/ 811372 h 1023252"/>
                <a:gd name="connsiteX46" fmla="*/ 522594 w 583239"/>
                <a:gd name="connsiteY46" fmla="*/ 814428 h 1023252"/>
                <a:gd name="connsiteX47" fmla="*/ 520671 w 583239"/>
                <a:gd name="connsiteY47" fmla="*/ 823210 h 1023252"/>
                <a:gd name="connsiteX48" fmla="*/ 522151 w 583239"/>
                <a:gd name="connsiteY48" fmla="*/ 837124 h 1023252"/>
                <a:gd name="connsiteX49" fmla="*/ 520450 w 583239"/>
                <a:gd name="connsiteY49" fmla="*/ 844329 h 1023252"/>
                <a:gd name="connsiteX50" fmla="*/ 515789 w 583239"/>
                <a:gd name="connsiteY50" fmla="*/ 845062 h 1023252"/>
                <a:gd name="connsiteX51" fmla="*/ 515554 w 583239"/>
                <a:gd name="connsiteY51" fmla="*/ 848949 h 1023252"/>
                <a:gd name="connsiteX52" fmla="*/ 524641 w 583239"/>
                <a:gd name="connsiteY52" fmla="*/ 864162 h 1023252"/>
                <a:gd name="connsiteX53" fmla="*/ 520436 w 583239"/>
                <a:gd name="connsiteY53" fmla="*/ 867896 h 1023252"/>
                <a:gd name="connsiteX54" fmla="*/ 513355 w 583239"/>
                <a:gd name="connsiteY54" fmla="*/ 881588 h 1023252"/>
                <a:gd name="connsiteX55" fmla="*/ 512981 w 583239"/>
                <a:gd name="connsiteY55" fmla="*/ 896207 h 1023252"/>
                <a:gd name="connsiteX56" fmla="*/ 519177 w 583239"/>
                <a:gd name="connsiteY56" fmla="*/ 911545 h 1023252"/>
                <a:gd name="connsiteX57" fmla="*/ 508196 w 583239"/>
                <a:gd name="connsiteY57" fmla="*/ 925375 h 1023252"/>
                <a:gd name="connsiteX58" fmla="*/ 480024 w 583239"/>
                <a:gd name="connsiteY58" fmla="*/ 937615 h 1023252"/>
                <a:gd name="connsiteX59" fmla="*/ 465322 w 583239"/>
                <a:gd name="connsiteY59" fmla="*/ 947449 h 1023252"/>
                <a:gd name="connsiteX60" fmla="*/ 464257 w 583239"/>
                <a:gd name="connsiteY60" fmla="*/ 955014 h 1023252"/>
                <a:gd name="connsiteX61" fmla="*/ 467203 w 583239"/>
                <a:gd name="connsiteY61" fmla="*/ 966258 h 1023252"/>
                <a:gd name="connsiteX62" fmla="*/ 474229 w 583239"/>
                <a:gd name="connsiteY62" fmla="*/ 981056 h 1023252"/>
                <a:gd name="connsiteX63" fmla="*/ 476137 w 583239"/>
                <a:gd name="connsiteY63" fmla="*/ 991429 h 1023252"/>
                <a:gd name="connsiteX64" fmla="*/ 472915 w 583239"/>
                <a:gd name="connsiteY64" fmla="*/ 997639 h 1023252"/>
                <a:gd name="connsiteX65" fmla="*/ 451796 w 583239"/>
                <a:gd name="connsiteY65" fmla="*/ 995398 h 1023252"/>
                <a:gd name="connsiteX66" fmla="*/ 412725 w 583239"/>
                <a:gd name="connsiteY66" fmla="*/ 984597 h 1023252"/>
                <a:gd name="connsiteX67" fmla="*/ 387374 w 583239"/>
                <a:gd name="connsiteY67" fmla="*/ 987059 h 1023252"/>
                <a:gd name="connsiteX68" fmla="*/ 375549 w 583239"/>
                <a:gd name="connsiteY68" fmla="*/ 1002756 h 1023252"/>
                <a:gd name="connsiteX69" fmla="*/ 371939 w 583239"/>
                <a:gd name="connsiteY69" fmla="*/ 1014263 h 1023252"/>
                <a:gd name="connsiteX70" fmla="*/ 374138 w 583239"/>
                <a:gd name="connsiteY70" fmla="*/ 1023253 h 1023252"/>
                <a:gd name="connsiteX71" fmla="*/ 362908 w 583239"/>
                <a:gd name="connsiteY71" fmla="*/ 1012935 h 1023252"/>
                <a:gd name="connsiteX72" fmla="*/ 355634 w 583239"/>
                <a:gd name="connsiteY72" fmla="*/ 1008482 h 1023252"/>
                <a:gd name="connsiteX73" fmla="*/ 354334 w 583239"/>
                <a:gd name="connsiteY73" fmla="*/ 1008966 h 1023252"/>
                <a:gd name="connsiteX74" fmla="*/ 352937 w 583239"/>
                <a:gd name="connsiteY74" fmla="*/ 1010377 h 1023252"/>
                <a:gd name="connsiteX75" fmla="*/ 352591 w 583239"/>
                <a:gd name="connsiteY75" fmla="*/ 1013862 h 1023252"/>
                <a:gd name="connsiteX76" fmla="*/ 353075 w 583239"/>
                <a:gd name="connsiteY76" fmla="*/ 1016324 h 1023252"/>
                <a:gd name="connsiteX77" fmla="*/ 354403 w 583239"/>
                <a:gd name="connsiteY77" fmla="*/ 1019048 h 1023252"/>
                <a:gd name="connsiteX78" fmla="*/ 353919 w 583239"/>
                <a:gd name="connsiteY78" fmla="*/ 1020943 h 1023252"/>
                <a:gd name="connsiteX79" fmla="*/ 352328 w 583239"/>
                <a:gd name="connsiteY79" fmla="*/ 1021192 h 1023252"/>
                <a:gd name="connsiteX80" fmla="*/ 344569 w 583239"/>
                <a:gd name="connsiteY80" fmla="*/ 1017416 h 1023252"/>
                <a:gd name="connsiteX81" fmla="*/ 334584 w 583239"/>
                <a:gd name="connsiteY81" fmla="*/ 1005854 h 1023252"/>
                <a:gd name="connsiteX82" fmla="*/ 322358 w 583239"/>
                <a:gd name="connsiteY82" fmla="*/ 986436 h 1023252"/>
                <a:gd name="connsiteX83" fmla="*/ 318886 w 583239"/>
                <a:gd name="connsiteY83" fmla="*/ 970531 h 1023252"/>
                <a:gd name="connsiteX84" fmla="*/ 324003 w 583239"/>
                <a:gd name="connsiteY84" fmla="*/ 958209 h 1023252"/>
                <a:gd name="connsiteX85" fmla="*/ 323132 w 583239"/>
                <a:gd name="connsiteY85" fmla="*/ 945651 h 1023252"/>
                <a:gd name="connsiteX86" fmla="*/ 316148 w 583239"/>
                <a:gd name="connsiteY86" fmla="*/ 932927 h 1023252"/>
                <a:gd name="connsiteX87" fmla="*/ 312303 w 583239"/>
                <a:gd name="connsiteY87" fmla="*/ 920286 h 1023252"/>
                <a:gd name="connsiteX88" fmla="*/ 311363 w 583239"/>
                <a:gd name="connsiteY88" fmla="*/ 907755 h 1023252"/>
                <a:gd name="connsiteX89" fmla="*/ 295513 w 583239"/>
                <a:gd name="connsiteY89" fmla="*/ 889983 h 1023252"/>
                <a:gd name="connsiteX90" fmla="*/ 264796 w 583239"/>
                <a:gd name="connsiteY90" fmla="*/ 866942 h 1023252"/>
                <a:gd name="connsiteX91" fmla="*/ 242501 w 583239"/>
                <a:gd name="connsiteY91" fmla="*/ 852918 h 1023252"/>
                <a:gd name="connsiteX92" fmla="*/ 228436 w 583239"/>
                <a:gd name="connsiteY92" fmla="*/ 847925 h 1023252"/>
                <a:gd name="connsiteX93" fmla="*/ 211784 w 583239"/>
                <a:gd name="connsiteY93" fmla="*/ 836363 h 1023252"/>
                <a:gd name="connsiteX94" fmla="*/ 192352 w 583239"/>
                <a:gd name="connsiteY94" fmla="*/ 818370 h 1023252"/>
                <a:gd name="connsiteX95" fmla="*/ 181772 w 583239"/>
                <a:gd name="connsiteY95" fmla="*/ 804249 h 1023252"/>
                <a:gd name="connsiteX96" fmla="*/ 179961 w 583239"/>
                <a:gd name="connsiteY96" fmla="*/ 794167 h 1023252"/>
                <a:gd name="connsiteX97" fmla="*/ 186585 w 583239"/>
                <a:gd name="connsiteY97" fmla="*/ 766506 h 1023252"/>
                <a:gd name="connsiteX98" fmla="*/ 206625 w 583239"/>
                <a:gd name="connsiteY98" fmla="*/ 705888 h 1023252"/>
                <a:gd name="connsiteX99" fmla="*/ 208866 w 583239"/>
                <a:gd name="connsiteY99" fmla="*/ 698779 h 1023252"/>
                <a:gd name="connsiteX100" fmla="*/ 209461 w 583239"/>
                <a:gd name="connsiteY100" fmla="*/ 696137 h 1023252"/>
                <a:gd name="connsiteX101" fmla="*/ 208216 w 583239"/>
                <a:gd name="connsiteY101" fmla="*/ 693675 h 1023252"/>
                <a:gd name="connsiteX102" fmla="*/ 205809 w 583239"/>
                <a:gd name="connsiteY102" fmla="*/ 691338 h 1023252"/>
                <a:gd name="connsiteX103" fmla="*/ 195285 w 583239"/>
                <a:gd name="connsiteY103" fmla="*/ 685059 h 1023252"/>
                <a:gd name="connsiteX104" fmla="*/ 175742 w 583239"/>
                <a:gd name="connsiteY104" fmla="*/ 680357 h 1023252"/>
                <a:gd name="connsiteX105" fmla="*/ 157804 w 583239"/>
                <a:gd name="connsiteY105" fmla="*/ 678130 h 1023252"/>
                <a:gd name="connsiteX106" fmla="*/ 144112 w 583239"/>
                <a:gd name="connsiteY106" fmla="*/ 686055 h 1023252"/>
                <a:gd name="connsiteX107" fmla="*/ 130890 w 583239"/>
                <a:gd name="connsiteY107" fmla="*/ 672529 h 1023252"/>
                <a:gd name="connsiteX108" fmla="*/ 118235 w 583239"/>
                <a:gd name="connsiteY108" fmla="*/ 637496 h 1023252"/>
                <a:gd name="connsiteX109" fmla="*/ 90174 w 583239"/>
                <a:gd name="connsiteY109" fmla="*/ 601399 h 1023252"/>
                <a:gd name="connsiteX110" fmla="*/ 46733 w 583239"/>
                <a:gd name="connsiteY110" fmla="*/ 564071 h 1023252"/>
                <a:gd name="connsiteX111" fmla="*/ 21451 w 583239"/>
                <a:gd name="connsiteY111" fmla="*/ 538471 h 1023252"/>
                <a:gd name="connsiteX112" fmla="*/ 14107 w 583239"/>
                <a:gd name="connsiteY112" fmla="*/ 524586 h 1023252"/>
                <a:gd name="connsiteX113" fmla="*/ 7261 w 583239"/>
                <a:gd name="connsiteY113" fmla="*/ 503605 h 1023252"/>
                <a:gd name="connsiteX114" fmla="*/ 885 w 583239"/>
                <a:gd name="connsiteY114" fmla="*/ 475432 h 1023252"/>
                <a:gd name="connsiteX115" fmla="*/ 0 w 583239"/>
                <a:gd name="connsiteY115" fmla="*/ 451879 h 1023252"/>
                <a:gd name="connsiteX116" fmla="*/ 6666 w 583239"/>
                <a:gd name="connsiteY116" fmla="*/ 423333 h 1023252"/>
                <a:gd name="connsiteX117" fmla="*/ 13706 w 583239"/>
                <a:gd name="connsiteY117" fmla="*/ 419765 h 1023252"/>
                <a:gd name="connsiteX118" fmla="*/ 14660 w 583239"/>
                <a:gd name="connsiteY118" fmla="*/ 410430 h 1023252"/>
                <a:gd name="connsiteX119" fmla="*/ 11963 w 583239"/>
                <a:gd name="connsiteY119" fmla="*/ 394179 h 1023252"/>
                <a:gd name="connsiteX120" fmla="*/ 19072 w 583239"/>
                <a:gd name="connsiteY120" fmla="*/ 381455 h 1023252"/>
                <a:gd name="connsiteX121" fmla="*/ 35917 w 583239"/>
                <a:gd name="connsiteY121" fmla="*/ 372175 h 1023252"/>
                <a:gd name="connsiteX122" fmla="*/ 50688 w 583239"/>
                <a:gd name="connsiteY122" fmla="*/ 352951 h 1023252"/>
                <a:gd name="connsiteX123" fmla="*/ 63329 w 583239"/>
                <a:gd name="connsiteY123" fmla="*/ 323796 h 1023252"/>
                <a:gd name="connsiteX124" fmla="*/ 68626 w 583239"/>
                <a:gd name="connsiteY124" fmla="*/ 303078 h 1023252"/>
                <a:gd name="connsiteX125" fmla="*/ 66621 w 583239"/>
                <a:gd name="connsiteY125" fmla="*/ 290839 h 1023252"/>
                <a:gd name="connsiteX126" fmla="*/ 60770 w 583239"/>
                <a:gd name="connsiteY126" fmla="*/ 279512 h 1023252"/>
                <a:gd name="connsiteX127" fmla="*/ 51103 w 583239"/>
                <a:gd name="connsiteY127" fmla="*/ 269042 h 1023252"/>
                <a:gd name="connsiteX128" fmla="*/ 48213 w 583239"/>
                <a:gd name="connsiteY128" fmla="*/ 255488 h 1023252"/>
                <a:gd name="connsiteX129" fmla="*/ 52016 w 583239"/>
                <a:gd name="connsiteY129" fmla="*/ 238906 h 1023252"/>
                <a:gd name="connsiteX130" fmla="*/ 66551 w 583239"/>
                <a:gd name="connsiteY130" fmla="*/ 227731 h 1023252"/>
                <a:gd name="connsiteX131" fmla="*/ 91819 w 583239"/>
                <a:gd name="connsiteY131" fmla="*/ 221867 h 1023252"/>
                <a:gd name="connsiteX132" fmla="*/ 114432 w 583239"/>
                <a:gd name="connsiteY132" fmla="*/ 212213 h 1023252"/>
                <a:gd name="connsiteX133" fmla="*/ 134362 w 583239"/>
                <a:gd name="connsiteY133" fmla="*/ 198908 h 1023252"/>
                <a:gd name="connsiteX134" fmla="*/ 145841 w 583239"/>
                <a:gd name="connsiteY134" fmla="*/ 185023 h 1023252"/>
                <a:gd name="connsiteX135" fmla="*/ 148884 w 583239"/>
                <a:gd name="connsiteY135" fmla="*/ 170584 h 1023252"/>
                <a:gd name="connsiteX136" fmla="*/ 154098 w 583239"/>
                <a:gd name="connsiteY136" fmla="*/ 159104 h 1023252"/>
                <a:gd name="connsiteX137" fmla="*/ 161621 w 583239"/>
                <a:gd name="connsiteY137" fmla="*/ 150696 h 1023252"/>
                <a:gd name="connsiteX138" fmla="*/ 166393 w 583239"/>
                <a:gd name="connsiteY138" fmla="*/ 137391 h 1023252"/>
                <a:gd name="connsiteX139" fmla="*/ 168564 w 583239"/>
                <a:gd name="connsiteY139" fmla="*/ 119232 h 1023252"/>
                <a:gd name="connsiteX140" fmla="*/ 168149 w 583239"/>
                <a:gd name="connsiteY140" fmla="*/ 105913 h 1023252"/>
                <a:gd name="connsiteX141" fmla="*/ 165079 w 583239"/>
                <a:gd name="connsiteY141" fmla="*/ 97573 h 1023252"/>
                <a:gd name="connsiteX142" fmla="*/ 155494 w 583239"/>
                <a:gd name="connsiteY142" fmla="*/ 88251 h 1023252"/>
                <a:gd name="connsiteX143" fmla="*/ 139313 w 583239"/>
                <a:gd name="connsiteY143" fmla="*/ 78086 h 1023252"/>
                <a:gd name="connsiteX144" fmla="*/ 129991 w 583239"/>
                <a:gd name="connsiteY144" fmla="*/ 68087 h 1023252"/>
                <a:gd name="connsiteX145" fmla="*/ 127350 w 583239"/>
                <a:gd name="connsiteY145" fmla="*/ 58419 h 1023252"/>
                <a:gd name="connsiteX146" fmla="*/ 118595 w 583239"/>
                <a:gd name="connsiteY146" fmla="*/ 48337 h 1023252"/>
                <a:gd name="connsiteX147" fmla="*/ 103645 w 583239"/>
                <a:gd name="connsiteY147" fmla="*/ 37854 h 1023252"/>
                <a:gd name="connsiteX148" fmla="*/ 94655 w 583239"/>
                <a:gd name="connsiteY148" fmla="*/ 25780 h 1023252"/>
                <a:gd name="connsiteX149" fmla="*/ 157085 w 583239"/>
                <a:gd name="connsiteY149" fmla="*/ 22474 h 1023252"/>
                <a:gd name="connsiteX150" fmla="*/ 218284 w 583239"/>
                <a:gd name="connsiteY150" fmla="*/ 18851 h 1023252"/>
                <a:gd name="connsiteX151" fmla="*/ 279414 w 583239"/>
                <a:gd name="connsiteY151" fmla="*/ 14978 h 1023252"/>
                <a:gd name="connsiteX152" fmla="*/ 340600 w 583239"/>
                <a:gd name="connsiteY152" fmla="*/ 10746 h 1023252"/>
                <a:gd name="connsiteX153" fmla="*/ 401744 w 583239"/>
                <a:gd name="connsiteY153" fmla="*/ 6224 h 1023252"/>
                <a:gd name="connsiteX154" fmla="*/ 462874 w 583239"/>
                <a:gd name="connsiteY154" fmla="*/ 1438 h 1023252"/>
                <a:gd name="connsiteX155" fmla="*/ 480287 w 583239"/>
                <a:gd name="connsiteY155" fmla="*/ 0 h 102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583239" h="1023252">
                  <a:moveTo>
                    <a:pt x="480287" y="0"/>
                  </a:moveTo>
                  <a:lnTo>
                    <a:pt x="482749" y="28560"/>
                  </a:lnTo>
                  <a:lnTo>
                    <a:pt x="486967" y="52099"/>
                  </a:lnTo>
                  <a:lnTo>
                    <a:pt x="492098" y="62251"/>
                  </a:lnTo>
                  <a:lnTo>
                    <a:pt x="497450" y="69594"/>
                  </a:lnTo>
                  <a:lnTo>
                    <a:pt x="503148" y="74061"/>
                  </a:lnTo>
                  <a:lnTo>
                    <a:pt x="510492" y="88915"/>
                  </a:lnTo>
                  <a:lnTo>
                    <a:pt x="519579" y="114183"/>
                  </a:lnTo>
                  <a:lnTo>
                    <a:pt x="527324" y="130628"/>
                  </a:lnTo>
                  <a:lnTo>
                    <a:pt x="532884" y="137128"/>
                  </a:lnTo>
                  <a:lnTo>
                    <a:pt x="537240" y="186032"/>
                  </a:lnTo>
                  <a:lnTo>
                    <a:pt x="542205" y="240897"/>
                  </a:lnTo>
                  <a:lnTo>
                    <a:pt x="547074" y="295734"/>
                  </a:lnTo>
                  <a:lnTo>
                    <a:pt x="552025" y="350572"/>
                  </a:lnTo>
                  <a:lnTo>
                    <a:pt x="556990" y="405423"/>
                  </a:lnTo>
                  <a:lnTo>
                    <a:pt x="561844" y="460164"/>
                  </a:lnTo>
                  <a:lnTo>
                    <a:pt x="566823" y="515029"/>
                  </a:lnTo>
                  <a:lnTo>
                    <a:pt x="571429" y="566796"/>
                  </a:lnTo>
                  <a:lnTo>
                    <a:pt x="571429" y="567639"/>
                  </a:lnTo>
                  <a:lnTo>
                    <a:pt x="565385" y="573835"/>
                  </a:lnTo>
                  <a:lnTo>
                    <a:pt x="561761" y="583890"/>
                  </a:lnTo>
                  <a:lnTo>
                    <a:pt x="563919" y="594221"/>
                  </a:lnTo>
                  <a:lnTo>
                    <a:pt x="562909" y="601925"/>
                  </a:lnTo>
                  <a:lnTo>
                    <a:pt x="558677" y="606807"/>
                  </a:lnTo>
                  <a:lnTo>
                    <a:pt x="561914" y="617954"/>
                  </a:lnTo>
                  <a:lnTo>
                    <a:pt x="572646" y="635325"/>
                  </a:lnTo>
                  <a:lnTo>
                    <a:pt x="579741" y="652751"/>
                  </a:lnTo>
                  <a:lnTo>
                    <a:pt x="583240" y="670330"/>
                  </a:lnTo>
                  <a:lnTo>
                    <a:pt x="582714" y="683206"/>
                  </a:lnTo>
                  <a:lnTo>
                    <a:pt x="576048" y="695446"/>
                  </a:lnTo>
                  <a:lnTo>
                    <a:pt x="570848" y="721129"/>
                  </a:lnTo>
                  <a:lnTo>
                    <a:pt x="565371" y="731709"/>
                  </a:lnTo>
                  <a:lnTo>
                    <a:pt x="557792" y="735761"/>
                  </a:lnTo>
                  <a:lnTo>
                    <a:pt x="551665" y="745650"/>
                  </a:lnTo>
                  <a:lnTo>
                    <a:pt x="546811" y="761499"/>
                  </a:lnTo>
                  <a:lnTo>
                    <a:pt x="540864" y="769438"/>
                  </a:lnTo>
                  <a:lnTo>
                    <a:pt x="533921" y="769604"/>
                  </a:lnTo>
                  <a:lnTo>
                    <a:pt x="528969" y="772923"/>
                  </a:lnTo>
                  <a:lnTo>
                    <a:pt x="526148" y="779271"/>
                  </a:lnTo>
                  <a:lnTo>
                    <a:pt x="527144" y="785537"/>
                  </a:lnTo>
                  <a:lnTo>
                    <a:pt x="531929" y="791802"/>
                  </a:lnTo>
                  <a:lnTo>
                    <a:pt x="531113" y="798094"/>
                  </a:lnTo>
                  <a:lnTo>
                    <a:pt x="524668" y="804360"/>
                  </a:lnTo>
                  <a:lnTo>
                    <a:pt x="524959" y="807084"/>
                  </a:lnTo>
                  <a:lnTo>
                    <a:pt x="527268" y="808564"/>
                  </a:lnTo>
                  <a:lnTo>
                    <a:pt x="526701" y="811372"/>
                  </a:lnTo>
                  <a:lnTo>
                    <a:pt x="522594" y="814428"/>
                  </a:lnTo>
                  <a:lnTo>
                    <a:pt x="520671" y="823210"/>
                  </a:lnTo>
                  <a:lnTo>
                    <a:pt x="522151" y="837124"/>
                  </a:lnTo>
                  <a:lnTo>
                    <a:pt x="520450" y="844329"/>
                  </a:lnTo>
                  <a:lnTo>
                    <a:pt x="515789" y="845062"/>
                  </a:lnTo>
                  <a:lnTo>
                    <a:pt x="515554" y="848949"/>
                  </a:lnTo>
                  <a:lnTo>
                    <a:pt x="524641" y="864162"/>
                  </a:lnTo>
                  <a:lnTo>
                    <a:pt x="520436" y="867896"/>
                  </a:lnTo>
                  <a:lnTo>
                    <a:pt x="513355" y="881588"/>
                  </a:lnTo>
                  <a:lnTo>
                    <a:pt x="512981" y="896207"/>
                  </a:lnTo>
                  <a:lnTo>
                    <a:pt x="519177" y="911545"/>
                  </a:lnTo>
                  <a:lnTo>
                    <a:pt x="508196" y="925375"/>
                  </a:lnTo>
                  <a:lnTo>
                    <a:pt x="480024" y="937615"/>
                  </a:lnTo>
                  <a:lnTo>
                    <a:pt x="465322" y="947449"/>
                  </a:lnTo>
                  <a:lnTo>
                    <a:pt x="464257" y="955014"/>
                  </a:lnTo>
                  <a:lnTo>
                    <a:pt x="467203" y="966258"/>
                  </a:lnTo>
                  <a:lnTo>
                    <a:pt x="474229" y="981056"/>
                  </a:lnTo>
                  <a:lnTo>
                    <a:pt x="476137" y="991429"/>
                  </a:lnTo>
                  <a:lnTo>
                    <a:pt x="472915" y="997639"/>
                  </a:lnTo>
                  <a:lnTo>
                    <a:pt x="451796" y="995398"/>
                  </a:lnTo>
                  <a:lnTo>
                    <a:pt x="412725" y="984597"/>
                  </a:lnTo>
                  <a:lnTo>
                    <a:pt x="387374" y="987059"/>
                  </a:lnTo>
                  <a:lnTo>
                    <a:pt x="375549" y="1002756"/>
                  </a:lnTo>
                  <a:lnTo>
                    <a:pt x="371939" y="1014263"/>
                  </a:lnTo>
                  <a:lnTo>
                    <a:pt x="374138" y="1023253"/>
                  </a:lnTo>
                  <a:lnTo>
                    <a:pt x="362908" y="1012935"/>
                  </a:lnTo>
                  <a:lnTo>
                    <a:pt x="355634" y="1008482"/>
                  </a:lnTo>
                  <a:lnTo>
                    <a:pt x="354334" y="1008966"/>
                  </a:lnTo>
                  <a:lnTo>
                    <a:pt x="352937" y="1010377"/>
                  </a:lnTo>
                  <a:lnTo>
                    <a:pt x="352591" y="1013862"/>
                  </a:lnTo>
                  <a:lnTo>
                    <a:pt x="353075" y="1016324"/>
                  </a:lnTo>
                  <a:lnTo>
                    <a:pt x="354403" y="1019048"/>
                  </a:lnTo>
                  <a:lnTo>
                    <a:pt x="353919" y="1020943"/>
                  </a:lnTo>
                  <a:lnTo>
                    <a:pt x="352328" y="1021192"/>
                  </a:lnTo>
                  <a:lnTo>
                    <a:pt x="344569" y="1017416"/>
                  </a:lnTo>
                  <a:lnTo>
                    <a:pt x="334584" y="1005854"/>
                  </a:lnTo>
                  <a:lnTo>
                    <a:pt x="322358" y="986436"/>
                  </a:lnTo>
                  <a:lnTo>
                    <a:pt x="318886" y="970531"/>
                  </a:lnTo>
                  <a:lnTo>
                    <a:pt x="324003" y="958209"/>
                  </a:lnTo>
                  <a:lnTo>
                    <a:pt x="323132" y="945651"/>
                  </a:lnTo>
                  <a:lnTo>
                    <a:pt x="316148" y="932927"/>
                  </a:lnTo>
                  <a:lnTo>
                    <a:pt x="312303" y="920286"/>
                  </a:lnTo>
                  <a:lnTo>
                    <a:pt x="311363" y="907755"/>
                  </a:lnTo>
                  <a:lnTo>
                    <a:pt x="295513" y="889983"/>
                  </a:lnTo>
                  <a:lnTo>
                    <a:pt x="264796" y="866942"/>
                  </a:lnTo>
                  <a:lnTo>
                    <a:pt x="242501" y="852918"/>
                  </a:lnTo>
                  <a:lnTo>
                    <a:pt x="228436" y="847925"/>
                  </a:lnTo>
                  <a:lnTo>
                    <a:pt x="211784" y="836363"/>
                  </a:lnTo>
                  <a:lnTo>
                    <a:pt x="192352" y="818370"/>
                  </a:lnTo>
                  <a:lnTo>
                    <a:pt x="181772" y="804249"/>
                  </a:lnTo>
                  <a:lnTo>
                    <a:pt x="179961" y="794167"/>
                  </a:lnTo>
                  <a:lnTo>
                    <a:pt x="186585" y="766506"/>
                  </a:lnTo>
                  <a:lnTo>
                    <a:pt x="206625" y="705888"/>
                  </a:lnTo>
                  <a:lnTo>
                    <a:pt x="208866" y="698779"/>
                  </a:lnTo>
                  <a:lnTo>
                    <a:pt x="209461" y="696137"/>
                  </a:lnTo>
                  <a:lnTo>
                    <a:pt x="208216" y="693675"/>
                  </a:lnTo>
                  <a:lnTo>
                    <a:pt x="205809" y="691338"/>
                  </a:lnTo>
                  <a:lnTo>
                    <a:pt x="195285" y="685059"/>
                  </a:lnTo>
                  <a:lnTo>
                    <a:pt x="175742" y="680357"/>
                  </a:lnTo>
                  <a:lnTo>
                    <a:pt x="157804" y="678130"/>
                  </a:lnTo>
                  <a:lnTo>
                    <a:pt x="144112" y="686055"/>
                  </a:lnTo>
                  <a:lnTo>
                    <a:pt x="130890" y="672529"/>
                  </a:lnTo>
                  <a:lnTo>
                    <a:pt x="118235" y="637496"/>
                  </a:lnTo>
                  <a:lnTo>
                    <a:pt x="90174" y="601399"/>
                  </a:lnTo>
                  <a:lnTo>
                    <a:pt x="46733" y="564071"/>
                  </a:lnTo>
                  <a:lnTo>
                    <a:pt x="21451" y="538471"/>
                  </a:lnTo>
                  <a:lnTo>
                    <a:pt x="14107" y="524586"/>
                  </a:lnTo>
                  <a:lnTo>
                    <a:pt x="7261" y="503605"/>
                  </a:lnTo>
                  <a:lnTo>
                    <a:pt x="885" y="475432"/>
                  </a:lnTo>
                  <a:lnTo>
                    <a:pt x="0" y="451879"/>
                  </a:lnTo>
                  <a:lnTo>
                    <a:pt x="6666" y="423333"/>
                  </a:lnTo>
                  <a:lnTo>
                    <a:pt x="13706" y="419765"/>
                  </a:lnTo>
                  <a:lnTo>
                    <a:pt x="14660" y="410430"/>
                  </a:lnTo>
                  <a:lnTo>
                    <a:pt x="11963" y="394179"/>
                  </a:lnTo>
                  <a:lnTo>
                    <a:pt x="19072" y="381455"/>
                  </a:lnTo>
                  <a:lnTo>
                    <a:pt x="35917" y="372175"/>
                  </a:lnTo>
                  <a:lnTo>
                    <a:pt x="50688" y="352951"/>
                  </a:lnTo>
                  <a:lnTo>
                    <a:pt x="63329" y="323796"/>
                  </a:lnTo>
                  <a:lnTo>
                    <a:pt x="68626" y="303078"/>
                  </a:lnTo>
                  <a:lnTo>
                    <a:pt x="66621" y="290839"/>
                  </a:lnTo>
                  <a:lnTo>
                    <a:pt x="60770" y="279512"/>
                  </a:lnTo>
                  <a:lnTo>
                    <a:pt x="51103" y="269042"/>
                  </a:lnTo>
                  <a:lnTo>
                    <a:pt x="48213" y="255488"/>
                  </a:lnTo>
                  <a:lnTo>
                    <a:pt x="52016" y="238906"/>
                  </a:lnTo>
                  <a:lnTo>
                    <a:pt x="66551" y="227731"/>
                  </a:lnTo>
                  <a:lnTo>
                    <a:pt x="91819" y="221867"/>
                  </a:lnTo>
                  <a:lnTo>
                    <a:pt x="114432" y="212213"/>
                  </a:lnTo>
                  <a:lnTo>
                    <a:pt x="134362" y="198908"/>
                  </a:lnTo>
                  <a:lnTo>
                    <a:pt x="145841" y="185023"/>
                  </a:lnTo>
                  <a:lnTo>
                    <a:pt x="148884" y="170584"/>
                  </a:lnTo>
                  <a:lnTo>
                    <a:pt x="154098" y="159104"/>
                  </a:lnTo>
                  <a:lnTo>
                    <a:pt x="161621" y="150696"/>
                  </a:lnTo>
                  <a:lnTo>
                    <a:pt x="166393" y="137391"/>
                  </a:lnTo>
                  <a:lnTo>
                    <a:pt x="168564" y="119232"/>
                  </a:lnTo>
                  <a:lnTo>
                    <a:pt x="168149" y="105913"/>
                  </a:lnTo>
                  <a:lnTo>
                    <a:pt x="165079" y="97573"/>
                  </a:lnTo>
                  <a:lnTo>
                    <a:pt x="155494" y="88251"/>
                  </a:lnTo>
                  <a:lnTo>
                    <a:pt x="139313" y="78086"/>
                  </a:lnTo>
                  <a:lnTo>
                    <a:pt x="129991" y="68087"/>
                  </a:lnTo>
                  <a:lnTo>
                    <a:pt x="127350" y="58419"/>
                  </a:lnTo>
                  <a:lnTo>
                    <a:pt x="118595" y="48337"/>
                  </a:lnTo>
                  <a:lnTo>
                    <a:pt x="103645" y="37854"/>
                  </a:lnTo>
                  <a:lnTo>
                    <a:pt x="94655" y="25780"/>
                  </a:lnTo>
                  <a:lnTo>
                    <a:pt x="157085" y="22474"/>
                  </a:lnTo>
                  <a:lnTo>
                    <a:pt x="218284" y="18851"/>
                  </a:lnTo>
                  <a:lnTo>
                    <a:pt x="279414" y="14978"/>
                  </a:lnTo>
                  <a:lnTo>
                    <a:pt x="340600" y="10746"/>
                  </a:lnTo>
                  <a:lnTo>
                    <a:pt x="401744" y="6224"/>
                  </a:lnTo>
                  <a:lnTo>
                    <a:pt x="462874" y="1438"/>
                  </a:lnTo>
                  <a:lnTo>
                    <a:pt x="480287" y="0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114300" marR="0" lvl="0" indent="0" algn="l" defTabSz="914400" rtl="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IL</a:t>
              </a:r>
            </a:p>
          </p:txBody>
        </p:sp>
        <p:sp>
          <p:nvSpPr>
            <p:cNvPr id="103" name="Freeform: Shape 525">
              <a:extLst>
                <a:ext uri="{FF2B5EF4-FFF2-40B4-BE49-F238E27FC236}">
                  <a16:creationId xmlns:a16="http://schemas.microsoft.com/office/drawing/2014/main" id="{3DCBE7E0-BC35-FFA2-FB1E-575F5EE6EEF7}"/>
                </a:ext>
              </a:extLst>
            </p:cNvPr>
            <p:cNvSpPr/>
            <p:nvPr/>
          </p:nvSpPr>
          <p:spPr>
            <a:xfrm>
              <a:off x="6429991" y="2540810"/>
              <a:ext cx="663359" cy="710151"/>
            </a:xfrm>
            <a:custGeom>
              <a:avLst/>
              <a:gdLst>
                <a:gd name="connsiteX0" fmla="*/ 304945 w 787043"/>
                <a:gd name="connsiteY0" fmla="*/ 8589 h 842559"/>
                <a:gd name="connsiteX1" fmla="*/ 300962 w 787043"/>
                <a:gd name="connsiteY1" fmla="*/ 11714 h 842559"/>
                <a:gd name="connsiteX2" fmla="*/ 299330 w 787043"/>
                <a:gd name="connsiteY2" fmla="*/ 10400 h 842559"/>
                <a:gd name="connsiteX3" fmla="*/ 299994 w 787043"/>
                <a:gd name="connsiteY3" fmla="*/ 4606 h 842559"/>
                <a:gd name="connsiteX4" fmla="*/ 301917 w 787043"/>
                <a:gd name="connsiteY4" fmla="*/ 1148 h 842559"/>
                <a:gd name="connsiteX5" fmla="*/ 305070 w 787043"/>
                <a:gd name="connsiteY5" fmla="*/ 0 h 842559"/>
                <a:gd name="connsiteX6" fmla="*/ 306702 w 787043"/>
                <a:gd name="connsiteY6" fmla="*/ 1245 h 842559"/>
                <a:gd name="connsiteX7" fmla="*/ 306895 w 787043"/>
                <a:gd name="connsiteY7" fmla="*/ 4951 h 842559"/>
                <a:gd name="connsiteX8" fmla="*/ 304945 w 787043"/>
                <a:gd name="connsiteY8" fmla="*/ 8589 h 842559"/>
                <a:gd name="connsiteX9" fmla="*/ 270355 w 787043"/>
                <a:gd name="connsiteY9" fmla="*/ 28892 h 842559"/>
                <a:gd name="connsiteX10" fmla="*/ 268544 w 787043"/>
                <a:gd name="connsiteY10" fmla="*/ 30302 h 842559"/>
                <a:gd name="connsiteX11" fmla="*/ 263482 w 787043"/>
                <a:gd name="connsiteY11" fmla="*/ 27495 h 842559"/>
                <a:gd name="connsiteX12" fmla="*/ 262652 w 787043"/>
                <a:gd name="connsiteY12" fmla="*/ 24936 h 842559"/>
                <a:gd name="connsiteX13" fmla="*/ 263814 w 787043"/>
                <a:gd name="connsiteY13" fmla="*/ 22322 h 842559"/>
                <a:gd name="connsiteX14" fmla="*/ 266055 w 787043"/>
                <a:gd name="connsiteY14" fmla="*/ 22806 h 842559"/>
                <a:gd name="connsiteX15" fmla="*/ 269415 w 787043"/>
                <a:gd name="connsiteY15" fmla="*/ 26444 h 842559"/>
                <a:gd name="connsiteX16" fmla="*/ 270355 w 787043"/>
                <a:gd name="connsiteY16" fmla="*/ 28892 h 842559"/>
                <a:gd name="connsiteX17" fmla="*/ 312289 w 787043"/>
                <a:gd name="connsiteY17" fmla="*/ 88528 h 842559"/>
                <a:gd name="connsiteX18" fmla="*/ 311722 w 787043"/>
                <a:gd name="connsiteY18" fmla="*/ 89994 h 842559"/>
                <a:gd name="connsiteX19" fmla="*/ 314696 w 787043"/>
                <a:gd name="connsiteY19" fmla="*/ 96550 h 842559"/>
                <a:gd name="connsiteX20" fmla="*/ 321141 w 787043"/>
                <a:gd name="connsiteY20" fmla="*/ 94406 h 842559"/>
                <a:gd name="connsiteX21" fmla="*/ 324280 w 787043"/>
                <a:gd name="connsiteY21" fmla="*/ 98265 h 842559"/>
                <a:gd name="connsiteX22" fmla="*/ 328263 w 787043"/>
                <a:gd name="connsiteY22" fmla="*/ 99758 h 842559"/>
                <a:gd name="connsiteX23" fmla="*/ 335759 w 787043"/>
                <a:gd name="connsiteY23" fmla="*/ 102552 h 842559"/>
                <a:gd name="connsiteX24" fmla="*/ 339826 w 787043"/>
                <a:gd name="connsiteY24" fmla="*/ 110090 h 842559"/>
                <a:gd name="connsiteX25" fmla="*/ 343850 w 787043"/>
                <a:gd name="connsiteY25" fmla="*/ 117599 h 842559"/>
                <a:gd name="connsiteX26" fmla="*/ 347916 w 787043"/>
                <a:gd name="connsiteY26" fmla="*/ 125109 h 842559"/>
                <a:gd name="connsiteX27" fmla="*/ 351955 w 787043"/>
                <a:gd name="connsiteY27" fmla="*/ 132633 h 842559"/>
                <a:gd name="connsiteX28" fmla="*/ 368233 w 787043"/>
                <a:gd name="connsiteY28" fmla="*/ 136008 h 842559"/>
                <a:gd name="connsiteX29" fmla="*/ 384484 w 787043"/>
                <a:gd name="connsiteY29" fmla="*/ 139410 h 842559"/>
                <a:gd name="connsiteX30" fmla="*/ 400776 w 787043"/>
                <a:gd name="connsiteY30" fmla="*/ 142785 h 842559"/>
                <a:gd name="connsiteX31" fmla="*/ 417123 w 787043"/>
                <a:gd name="connsiteY31" fmla="*/ 146076 h 842559"/>
                <a:gd name="connsiteX32" fmla="*/ 433499 w 787043"/>
                <a:gd name="connsiteY32" fmla="*/ 149396 h 842559"/>
                <a:gd name="connsiteX33" fmla="*/ 449846 w 787043"/>
                <a:gd name="connsiteY33" fmla="*/ 152701 h 842559"/>
                <a:gd name="connsiteX34" fmla="*/ 466207 w 787043"/>
                <a:gd name="connsiteY34" fmla="*/ 155979 h 842559"/>
                <a:gd name="connsiteX35" fmla="*/ 482582 w 787043"/>
                <a:gd name="connsiteY35" fmla="*/ 159201 h 842559"/>
                <a:gd name="connsiteX36" fmla="*/ 492001 w 787043"/>
                <a:gd name="connsiteY36" fmla="*/ 163751 h 842559"/>
                <a:gd name="connsiteX37" fmla="*/ 501406 w 787043"/>
                <a:gd name="connsiteY37" fmla="*/ 168274 h 842559"/>
                <a:gd name="connsiteX38" fmla="*/ 510838 w 787043"/>
                <a:gd name="connsiteY38" fmla="*/ 172727 h 842559"/>
                <a:gd name="connsiteX39" fmla="*/ 520339 w 787043"/>
                <a:gd name="connsiteY39" fmla="*/ 177194 h 842559"/>
                <a:gd name="connsiteX40" fmla="*/ 534529 w 787043"/>
                <a:gd name="connsiteY40" fmla="*/ 177112 h 842559"/>
                <a:gd name="connsiteX41" fmla="*/ 547336 w 787043"/>
                <a:gd name="connsiteY41" fmla="*/ 179255 h 842559"/>
                <a:gd name="connsiteX42" fmla="*/ 564915 w 787043"/>
                <a:gd name="connsiteY42" fmla="*/ 177941 h 842559"/>
                <a:gd name="connsiteX43" fmla="*/ 583005 w 787043"/>
                <a:gd name="connsiteY43" fmla="*/ 180334 h 842559"/>
                <a:gd name="connsiteX44" fmla="*/ 609849 w 787043"/>
                <a:gd name="connsiteY44" fmla="*/ 186779 h 842559"/>
                <a:gd name="connsiteX45" fmla="*/ 616640 w 787043"/>
                <a:gd name="connsiteY45" fmla="*/ 193625 h 842559"/>
                <a:gd name="connsiteX46" fmla="*/ 618037 w 787043"/>
                <a:gd name="connsiteY46" fmla="*/ 198507 h 842559"/>
                <a:gd name="connsiteX47" fmla="*/ 616543 w 787043"/>
                <a:gd name="connsiteY47" fmla="*/ 210235 h 842559"/>
                <a:gd name="connsiteX48" fmla="*/ 642406 w 787043"/>
                <a:gd name="connsiteY48" fmla="*/ 218326 h 842559"/>
                <a:gd name="connsiteX49" fmla="*/ 653802 w 787043"/>
                <a:gd name="connsiteY49" fmla="*/ 225103 h 842559"/>
                <a:gd name="connsiteX50" fmla="*/ 658339 w 787043"/>
                <a:gd name="connsiteY50" fmla="*/ 230621 h 842559"/>
                <a:gd name="connsiteX51" fmla="*/ 658159 w 787043"/>
                <a:gd name="connsiteY51" fmla="*/ 235987 h 842559"/>
                <a:gd name="connsiteX52" fmla="*/ 661713 w 787043"/>
                <a:gd name="connsiteY52" fmla="*/ 246983 h 842559"/>
                <a:gd name="connsiteX53" fmla="*/ 659653 w 787043"/>
                <a:gd name="connsiteY53" fmla="*/ 253248 h 842559"/>
                <a:gd name="connsiteX54" fmla="*/ 660579 w 787043"/>
                <a:gd name="connsiteY54" fmla="*/ 263842 h 842559"/>
                <a:gd name="connsiteX55" fmla="*/ 655849 w 787043"/>
                <a:gd name="connsiteY55" fmla="*/ 275487 h 842559"/>
                <a:gd name="connsiteX56" fmla="*/ 654425 w 787043"/>
                <a:gd name="connsiteY56" fmla="*/ 281669 h 842559"/>
                <a:gd name="connsiteX57" fmla="*/ 654770 w 787043"/>
                <a:gd name="connsiteY57" fmla="*/ 286717 h 842559"/>
                <a:gd name="connsiteX58" fmla="*/ 656264 w 787043"/>
                <a:gd name="connsiteY58" fmla="*/ 289870 h 842559"/>
                <a:gd name="connsiteX59" fmla="*/ 659404 w 787043"/>
                <a:gd name="connsiteY59" fmla="*/ 290839 h 842559"/>
                <a:gd name="connsiteX60" fmla="*/ 668808 w 787043"/>
                <a:gd name="connsiteY60" fmla="*/ 289372 h 842559"/>
                <a:gd name="connsiteX61" fmla="*/ 677909 w 787043"/>
                <a:gd name="connsiteY61" fmla="*/ 285154 h 842559"/>
                <a:gd name="connsiteX62" fmla="*/ 682279 w 787043"/>
                <a:gd name="connsiteY62" fmla="*/ 286883 h 842559"/>
                <a:gd name="connsiteX63" fmla="*/ 683234 w 787043"/>
                <a:gd name="connsiteY63" fmla="*/ 288543 h 842559"/>
                <a:gd name="connsiteX64" fmla="*/ 682832 w 787043"/>
                <a:gd name="connsiteY64" fmla="*/ 291682 h 842559"/>
                <a:gd name="connsiteX65" fmla="*/ 676996 w 787043"/>
                <a:gd name="connsiteY65" fmla="*/ 311266 h 842559"/>
                <a:gd name="connsiteX66" fmla="*/ 677964 w 787043"/>
                <a:gd name="connsiteY66" fmla="*/ 318873 h 842559"/>
                <a:gd name="connsiteX67" fmla="*/ 681864 w 787043"/>
                <a:gd name="connsiteY67" fmla="*/ 325954 h 842559"/>
                <a:gd name="connsiteX68" fmla="*/ 687811 w 787043"/>
                <a:gd name="connsiteY68" fmla="*/ 332744 h 842559"/>
                <a:gd name="connsiteX69" fmla="*/ 694256 w 787043"/>
                <a:gd name="connsiteY69" fmla="*/ 334639 h 842559"/>
                <a:gd name="connsiteX70" fmla="*/ 694408 w 787043"/>
                <a:gd name="connsiteY70" fmla="*/ 339438 h 842559"/>
                <a:gd name="connsiteX71" fmla="*/ 692763 w 787043"/>
                <a:gd name="connsiteY71" fmla="*/ 348940 h 842559"/>
                <a:gd name="connsiteX72" fmla="*/ 686096 w 787043"/>
                <a:gd name="connsiteY72" fmla="*/ 356961 h 842559"/>
                <a:gd name="connsiteX73" fmla="*/ 667660 w 787043"/>
                <a:gd name="connsiteY73" fmla="*/ 367929 h 842559"/>
                <a:gd name="connsiteX74" fmla="*/ 665185 w 787043"/>
                <a:gd name="connsiteY74" fmla="*/ 374471 h 842559"/>
                <a:gd name="connsiteX75" fmla="*/ 665254 w 787043"/>
                <a:gd name="connsiteY75" fmla="*/ 379657 h 842559"/>
                <a:gd name="connsiteX76" fmla="*/ 654770 w 787043"/>
                <a:gd name="connsiteY76" fmla="*/ 402228 h 842559"/>
                <a:gd name="connsiteX77" fmla="*/ 649916 w 787043"/>
                <a:gd name="connsiteY77" fmla="*/ 415837 h 842559"/>
                <a:gd name="connsiteX78" fmla="*/ 647081 w 787043"/>
                <a:gd name="connsiteY78" fmla="*/ 429875 h 842559"/>
                <a:gd name="connsiteX79" fmla="*/ 649059 w 787043"/>
                <a:gd name="connsiteY79" fmla="*/ 438395 h 842559"/>
                <a:gd name="connsiteX80" fmla="*/ 655932 w 787043"/>
                <a:gd name="connsiteY80" fmla="*/ 441354 h 842559"/>
                <a:gd name="connsiteX81" fmla="*/ 661105 w 787043"/>
                <a:gd name="connsiteY81" fmla="*/ 439543 h 842559"/>
                <a:gd name="connsiteX82" fmla="*/ 664604 w 787043"/>
                <a:gd name="connsiteY82" fmla="*/ 432918 h 842559"/>
                <a:gd name="connsiteX83" fmla="*/ 670330 w 787043"/>
                <a:gd name="connsiteY83" fmla="*/ 426736 h 842559"/>
                <a:gd name="connsiteX84" fmla="*/ 678213 w 787043"/>
                <a:gd name="connsiteY84" fmla="*/ 420968 h 842559"/>
                <a:gd name="connsiteX85" fmla="*/ 683676 w 787043"/>
                <a:gd name="connsiteY85" fmla="*/ 412947 h 842559"/>
                <a:gd name="connsiteX86" fmla="*/ 690453 w 787043"/>
                <a:gd name="connsiteY86" fmla="*/ 394110 h 842559"/>
                <a:gd name="connsiteX87" fmla="*/ 698959 w 787043"/>
                <a:gd name="connsiteY87" fmla="*/ 382866 h 842559"/>
                <a:gd name="connsiteX88" fmla="*/ 703896 w 787043"/>
                <a:gd name="connsiteY88" fmla="*/ 381801 h 842559"/>
                <a:gd name="connsiteX89" fmla="*/ 705306 w 787043"/>
                <a:gd name="connsiteY89" fmla="*/ 381981 h 842559"/>
                <a:gd name="connsiteX90" fmla="*/ 714739 w 787043"/>
                <a:gd name="connsiteY90" fmla="*/ 376365 h 842559"/>
                <a:gd name="connsiteX91" fmla="*/ 722830 w 787043"/>
                <a:gd name="connsiteY91" fmla="*/ 377195 h 842559"/>
                <a:gd name="connsiteX92" fmla="*/ 728279 w 787043"/>
                <a:gd name="connsiteY92" fmla="*/ 383806 h 842559"/>
                <a:gd name="connsiteX93" fmla="*/ 733672 w 787043"/>
                <a:gd name="connsiteY93" fmla="*/ 388177 h 842559"/>
                <a:gd name="connsiteX94" fmla="*/ 735139 w 787043"/>
                <a:gd name="connsiteY94" fmla="*/ 392630 h 842559"/>
                <a:gd name="connsiteX95" fmla="*/ 733672 w 787043"/>
                <a:gd name="connsiteY95" fmla="*/ 403044 h 842559"/>
                <a:gd name="connsiteX96" fmla="*/ 730201 w 787043"/>
                <a:gd name="connsiteY96" fmla="*/ 414205 h 842559"/>
                <a:gd name="connsiteX97" fmla="*/ 724655 w 787043"/>
                <a:gd name="connsiteY97" fmla="*/ 426072 h 842559"/>
                <a:gd name="connsiteX98" fmla="*/ 720299 w 787043"/>
                <a:gd name="connsiteY98" fmla="*/ 443609 h 842559"/>
                <a:gd name="connsiteX99" fmla="*/ 716979 w 787043"/>
                <a:gd name="connsiteY99" fmla="*/ 466636 h 842559"/>
                <a:gd name="connsiteX100" fmla="*/ 717408 w 787043"/>
                <a:gd name="connsiteY100" fmla="*/ 483827 h 842559"/>
                <a:gd name="connsiteX101" fmla="*/ 721626 w 787043"/>
                <a:gd name="connsiteY101" fmla="*/ 495058 h 842559"/>
                <a:gd name="connsiteX102" fmla="*/ 719635 w 787043"/>
                <a:gd name="connsiteY102" fmla="*/ 505638 h 842559"/>
                <a:gd name="connsiteX103" fmla="*/ 711364 w 787043"/>
                <a:gd name="connsiteY103" fmla="*/ 515540 h 842559"/>
                <a:gd name="connsiteX104" fmla="*/ 705182 w 787043"/>
                <a:gd name="connsiteY104" fmla="*/ 528361 h 842559"/>
                <a:gd name="connsiteX105" fmla="*/ 701047 w 787043"/>
                <a:gd name="connsiteY105" fmla="*/ 543962 h 842559"/>
                <a:gd name="connsiteX106" fmla="*/ 699028 w 787043"/>
                <a:gd name="connsiteY106" fmla="*/ 556935 h 842559"/>
                <a:gd name="connsiteX107" fmla="*/ 699249 w 787043"/>
                <a:gd name="connsiteY107" fmla="*/ 567349 h 842559"/>
                <a:gd name="connsiteX108" fmla="*/ 700687 w 787043"/>
                <a:gd name="connsiteY108" fmla="*/ 575039 h 842559"/>
                <a:gd name="connsiteX109" fmla="*/ 705085 w 787043"/>
                <a:gd name="connsiteY109" fmla="*/ 585107 h 842559"/>
                <a:gd name="connsiteX110" fmla="*/ 705320 w 787043"/>
                <a:gd name="connsiteY110" fmla="*/ 590376 h 842559"/>
                <a:gd name="connsiteX111" fmla="*/ 697479 w 787043"/>
                <a:gd name="connsiteY111" fmla="*/ 614178 h 842559"/>
                <a:gd name="connsiteX112" fmla="*/ 694934 w 787043"/>
                <a:gd name="connsiteY112" fmla="*/ 625671 h 842559"/>
                <a:gd name="connsiteX113" fmla="*/ 695086 w 787043"/>
                <a:gd name="connsiteY113" fmla="*/ 634509 h 842559"/>
                <a:gd name="connsiteX114" fmla="*/ 693454 w 787043"/>
                <a:gd name="connsiteY114" fmla="*/ 643347 h 842559"/>
                <a:gd name="connsiteX115" fmla="*/ 687410 w 787043"/>
                <a:gd name="connsiteY115" fmla="*/ 661686 h 842559"/>
                <a:gd name="connsiteX116" fmla="*/ 685916 w 787043"/>
                <a:gd name="connsiteY116" fmla="*/ 671685 h 842559"/>
                <a:gd name="connsiteX117" fmla="*/ 686248 w 787043"/>
                <a:gd name="connsiteY117" fmla="*/ 680675 h 842559"/>
                <a:gd name="connsiteX118" fmla="*/ 689305 w 787043"/>
                <a:gd name="connsiteY118" fmla="*/ 695307 h 842559"/>
                <a:gd name="connsiteX119" fmla="*/ 688807 w 787043"/>
                <a:gd name="connsiteY119" fmla="*/ 700328 h 842559"/>
                <a:gd name="connsiteX120" fmla="*/ 689540 w 787043"/>
                <a:gd name="connsiteY120" fmla="*/ 704062 h 842559"/>
                <a:gd name="connsiteX121" fmla="*/ 691698 w 787043"/>
                <a:gd name="connsiteY121" fmla="*/ 706468 h 842559"/>
                <a:gd name="connsiteX122" fmla="*/ 692126 w 787043"/>
                <a:gd name="connsiteY122" fmla="*/ 711088 h 842559"/>
                <a:gd name="connsiteX123" fmla="*/ 690785 w 787043"/>
                <a:gd name="connsiteY123" fmla="*/ 718030 h 842559"/>
                <a:gd name="connsiteX124" fmla="*/ 692029 w 787043"/>
                <a:gd name="connsiteY124" fmla="*/ 723231 h 842559"/>
                <a:gd name="connsiteX125" fmla="*/ 695819 w 787043"/>
                <a:gd name="connsiteY125" fmla="*/ 726688 h 842559"/>
                <a:gd name="connsiteX126" fmla="*/ 698710 w 787043"/>
                <a:gd name="connsiteY126" fmla="*/ 733631 h 842559"/>
                <a:gd name="connsiteX127" fmla="*/ 700687 w 787043"/>
                <a:gd name="connsiteY127" fmla="*/ 744046 h 842559"/>
                <a:gd name="connsiteX128" fmla="*/ 704090 w 787043"/>
                <a:gd name="connsiteY128" fmla="*/ 752634 h 842559"/>
                <a:gd name="connsiteX129" fmla="*/ 708958 w 787043"/>
                <a:gd name="connsiteY129" fmla="*/ 759314 h 842559"/>
                <a:gd name="connsiteX130" fmla="*/ 710603 w 787043"/>
                <a:gd name="connsiteY130" fmla="*/ 769466 h 842559"/>
                <a:gd name="connsiteX131" fmla="*/ 709152 w 787043"/>
                <a:gd name="connsiteY131" fmla="*/ 783089 h 842559"/>
                <a:gd name="connsiteX132" fmla="*/ 710051 w 787043"/>
                <a:gd name="connsiteY132" fmla="*/ 808371 h 842559"/>
                <a:gd name="connsiteX133" fmla="*/ 710797 w 787043"/>
                <a:gd name="connsiteY133" fmla="*/ 816779 h 842559"/>
                <a:gd name="connsiteX134" fmla="*/ 693454 w 787043"/>
                <a:gd name="connsiteY134" fmla="*/ 818190 h 842559"/>
                <a:gd name="connsiteX135" fmla="*/ 632324 w 787043"/>
                <a:gd name="connsiteY135" fmla="*/ 822989 h 842559"/>
                <a:gd name="connsiteX136" fmla="*/ 571194 w 787043"/>
                <a:gd name="connsiteY136" fmla="*/ 827539 h 842559"/>
                <a:gd name="connsiteX137" fmla="*/ 510008 w 787043"/>
                <a:gd name="connsiteY137" fmla="*/ 831758 h 842559"/>
                <a:gd name="connsiteX138" fmla="*/ 448795 w 787043"/>
                <a:gd name="connsiteY138" fmla="*/ 835616 h 842559"/>
                <a:gd name="connsiteX139" fmla="*/ 387582 w 787043"/>
                <a:gd name="connsiteY139" fmla="*/ 839267 h 842559"/>
                <a:gd name="connsiteX140" fmla="*/ 325151 w 787043"/>
                <a:gd name="connsiteY140" fmla="*/ 842559 h 842559"/>
                <a:gd name="connsiteX141" fmla="*/ 324156 w 787043"/>
                <a:gd name="connsiteY141" fmla="*/ 841259 h 842559"/>
                <a:gd name="connsiteX142" fmla="*/ 319039 w 787043"/>
                <a:gd name="connsiteY142" fmla="*/ 824953 h 842559"/>
                <a:gd name="connsiteX143" fmla="*/ 304655 w 787043"/>
                <a:gd name="connsiteY143" fmla="*/ 813557 h 842559"/>
                <a:gd name="connsiteX144" fmla="*/ 281046 w 787043"/>
                <a:gd name="connsiteY144" fmla="*/ 806891 h 842559"/>
                <a:gd name="connsiteX145" fmla="*/ 265515 w 787043"/>
                <a:gd name="connsiteY145" fmla="*/ 795149 h 842559"/>
                <a:gd name="connsiteX146" fmla="*/ 258102 w 787043"/>
                <a:gd name="connsiteY146" fmla="*/ 778386 h 842559"/>
                <a:gd name="connsiteX147" fmla="*/ 252902 w 787043"/>
                <a:gd name="connsiteY147" fmla="*/ 759383 h 842559"/>
                <a:gd name="connsiteX148" fmla="*/ 250011 w 787043"/>
                <a:gd name="connsiteY148" fmla="*/ 738154 h 842559"/>
                <a:gd name="connsiteX149" fmla="*/ 250882 w 787043"/>
                <a:gd name="connsiteY149" fmla="*/ 720160 h 842559"/>
                <a:gd name="connsiteX150" fmla="*/ 255613 w 787043"/>
                <a:gd name="connsiteY150" fmla="*/ 705459 h 842559"/>
                <a:gd name="connsiteX151" fmla="*/ 253704 w 787043"/>
                <a:gd name="connsiteY151" fmla="*/ 695778 h 842559"/>
                <a:gd name="connsiteX152" fmla="*/ 245198 w 787043"/>
                <a:gd name="connsiteY152" fmla="*/ 691089 h 842559"/>
                <a:gd name="connsiteX153" fmla="*/ 239431 w 787043"/>
                <a:gd name="connsiteY153" fmla="*/ 684727 h 842559"/>
                <a:gd name="connsiteX154" fmla="*/ 236347 w 787043"/>
                <a:gd name="connsiteY154" fmla="*/ 676539 h 842559"/>
                <a:gd name="connsiteX155" fmla="*/ 234784 w 787043"/>
                <a:gd name="connsiteY155" fmla="*/ 665157 h 842559"/>
                <a:gd name="connsiteX156" fmla="*/ 227523 w 787043"/>
                <a:gd name="connsiteY156" fmla="*/ 611039 h 842559"/>
                <a:gd name="connsiteX157" fmla="*/ 220663 w 787043"/>
                <a:gd name="connsiteY157" fmla="*/ 585771 h 842559"/>
                <a:gd name="connsiteX158" fmla="*/ 211839 w 787043"/>
                <a:gd name="connsiteY158" fmla="*/ 576200 h 842559"/>
                <a:gd name="connsiteX159" fmla="*/ 193666 w 787043"/>
                <a:gd name="connsiteY159" fmla="*/ 565399 h 842559"/>
                <a:gd name="connsiteX160" fmla="*/ 166227 w 787043"/>
                <a:gd name="connsiteY160" fmla="*/ 553339 h 842559"/>
                <a:gd name="connsiteX161" fmla="*/ 149160 w 787043"/>
                <a:gd name="connsiteY161" fmla="*/ 541597 h 842559"/>
                <a:gd name="connsiteX162" fmla="*/ 138912 w 787043"/>
                <a:gd name="connsiteY162" fmla="*/ 524599 h 842559"/>
                <a:gd name="connsiteX163" fmla="*/ 119079 w 787043"/>
                <a:gd name="connsiteY163" fmla="*/ 504946 h 842559"/>
                <a:gd name="connsiteX164" fmla="*/ 106369 w 787043"/>
                <a:gd name="connsiteY164" fmla="*/ 497104 h 842559"/>
                <a:gd name="connsiteX165" fmla="*/ 94143 w 787043"/>
                <a:gd name="connsiteY165" fmla="*/ 494449 h 842559"/>
                <a:gd name="connsiteX166" fmla="*/ 84227 w 787043"/>
                <a:gd name="connsiteY166" fmla="*/ 488267 h 842559"/>
                <a:gd name="connsiteX167" fmla="*/ 76703 w 787043"/>
                <a:gd name="connsiteY167" fmla="*/ 478516 h 842559"/>
                <a:gd name="connsiteX168" fmla="*/ 66621 w 787043"/>
                <a:gd name="connsiteY168" fmla="*/ 472583 h 842559"/>
                <a:gd name="connsiteX169" fmla="*/ 53897 w 787043"/>
                <a:gd name="connsiteY169" fmla="*/ 470440 h 842559"/>
                <a:gd name="connsiteX170" fmla="*/ 39527 w 787043"/>
                <a:gd name="connsiteY170" fmla="*/ 462736 h 842559"/>
                <a:gd name="connsiteX171" fmla="*/ 22350 w 787043"/>
                <a:gd name="connsiteY171" fmla="*/ 448463 h 842559"/>
                <a:gd name="connsiteX172" fmla="*/ 21948 w 787043"/>
                <a:gd name="connsiteY172" fmla="*/ 447288 h 842559"/>
                <a:gd name="connsiteX173" fmla="*/ 18076 w 787043"/>
                <a:gd name="connsiteY173" fmla="*/ 436735 h 842559"/>
                <a:gd name="connsiteX174" fmla="*/ 19805 w 787043"/>
                <a:gd name="connsiteY174" fmla="*/ 430608 h 842559"/>
                <a:gd name="connsiteX175" fmla="*/ 21866 w 787043"/>
                <a:gd name="connsiteY175" fmla="*/ 409890 h 842559"/>
                <a:gd name="connsiteX176" fmla="*/ 21382 w 787043"/>
                <a:gd name="connsiteY176" fmla="*/ 403362 h 842559"/>
                <a:gd name="connsiteX177" fmla="*/ 17066 w 787043"/>
                <a:gd name="connsiteY177" fmla="*/ 384677 h 842559"/>
                <a:gd name="connsiteX178" fmla="*/ 21298 w 787043"/>
                <a:gd name="connsiteY178" fmla="*/ 377251 h 842559"/>
                <a:gd name="connsiteX179" fmla="*/ 19542 w 787043"/>
                <a:gd name="connsiteY179" fmla="*/ 354043 h 842559"/>
                <a:gd name="connsiteX180" fmla="*/ 20870 w 787043"/>
                <a:gd name="connsiteY180" fmla="*/ 346354 h 842559"/>
                <a:gd name="connsiteX181" fmla="*/ 29057 w 787043"/>
                <a:gd name="connsiteY181" fmla="*/ 327033 h 842559"/>
                <a:gd name="connsiteX182" fmla="*/ 29154 w 787043"/>
                <a:gd name="connsiteY182" fmla="*/ 317268 h 842559"/>
                <a:gd name="connsiteX183" fmla="*/ 25600 w 787043"/>
                <a:gd name="connsiteY183" fmla="*/ 306218 h 842559"/>
                <a:gd name="connsiteX184" fmla="*/ 18712 w 787043"/>
                <a:gd name="connsiteY184" fmla="*/ 297297 h 842559"/>
                <a:gd name="connsiteX185" fmla="*/ 899 w 787043"/>
                <a:gd name="connsiteY185" fmla="*/ 288363 h 842559"/>
                <a:gd name="connsiteX186" fmla="*/ 0 w 787043"/>
                <a:gd name="connsiteY186" fmla="*/ 276566 h 842559"/>
                <a:gd name="connsiteX187" fmla="*/ 2559 w 787043"/>
                <a:gd name="connsiteY187" fmla="*/ 267631 h 842559"/>
                <a:gd name="connsiteX188" fmla="*/ 13388 w 787043"/>
                <a:gd name="connsiteY188" fmla="*/ 250689 h 842559"/>
                <a:gd name="connsiteX189" fmla="*/ 19155 w 787043"/>
                <a:gd name="connsiteY189" fmla="*/ 235849 h 842559"/>
                <a:gd name="connsiteX190" fmla="*/ 24632 w 787043"/>
                <a:gd name="connsiteY190" fmla="*/ 229307 h 842559"/>
                <a:gd name="connsiteX191" fmla="*/ 58530 w 787043"/>
                <a:gd name="connsiteY191" fmla="*/ 206003 h 842559"/>
                <a:gd name="connsiteX192" fmla="*/ 65915 w 787043"/>
                <a:gd name="connsiteY192" fmla="*/ 204191 h 842559"/>
                <a:gd name="connsiteX193" fmla="*/ 71033 w 787043"/>
                <a:gd name="connsiteY193" fmla="*/ 197733 h 842559"/>
                <a:gd name="connsiteX194" fmla="*/ 75154 w 787043"/>
                <a:gd name="connsiteY194" fmla="*/ 194842 h 842559"/>
                <a:gd name="connsiteX195" fmla="*/ 74089 w 787043"/>
                <a:gd name="connsiteY195" fmla="*/ 168163 h 842559"/>
                <a:gd name="connsiteX196" fmla="*/ 73024 w 787043"/>
                <a:gd name="connsiteY196" fmla="*/ 141484 h 842559"/>
                <a:gd name="connsiteX197" fmla="*/ 71932 w 787043"/>
                <a:gd name="connsiteY197" fmla="*/ 114792 h 842559"/>
                <a:gd name="connsiteX198" fmla="*/ 70881 w 787043"/>
                <a:gd name="connsiteY198" fmla="*/ 88113 h 842559"/>
                <a:gd name="connsiteX199" fmla="*/ 79455 w 787043"/>
                <a:gd name="connsiteY199" fmla="*/ 85900 h 842559"/>
                <a:gd name="connsiteX200" fmla="*/ 82926 w 787043"/>
                <a:gd name="connsiteY200" fmla="*/ 79040 h 842559"/>
                <a:gd name="connsiteX201" fmla="*/ 91267 w 787043"/>
                <a:gd name="connsiteY201" fmla="*/ 68308 h 842559"/>
                <a:gd name="connsiteX202" fmla="*/ 93576 w 787043"/>
                <a:gd name="connsiteY202" fmla="*/ 68308 h 842559"/>
                <a:gd name="connsiteX203" fmla="*/ 93576 w 787043"/>
                <a:gd name="connsiteY203" fmla="*/ 68405 h 842559"/>
                <a:gd name="connsiteX204" fmla="*/ 98112 w 787043"/>
                <a:gd name="connsiteY204" fmla="*/ 72928 h 842559"/>
                <a:gd name="connsiteX205" fmla="*/ 109356 w 787043"/>
                <a:gd name="connsiteY205" fmla="*/ 79372 h 842559"/>
                <a:gd name="connsiteX206" fmla="*/ 117848 w 787043"/>
                <a:gd name="connsiteY206" fmla="*/ 79884 h 842559"/>
                <a:gd name="connsiteX207" fmla="*/ 128650 w 787043"/>
                <a:gd name="connsiteY207" fmla="*/ 77976 h 842559"/>
                <a:gd name="connsiteX208" fmla="*/ 170957 w 787043"/>
                <a:gd name="connsiteY208" fmla="*/ 64090 h 842559"/>
                <a:gd name="connsiteX209" fmla="*/ 188632 w 787043"/>
                <a:gd name="connsiteY209" fmla="*/ 54934 h 842559"/>
                <a:gd name="connsiteX210" fmla="*/ 205643 w 787043"/>
                <a:gd name="connsiteY210" fmla="*/ 40136 h 842559"/>
                <a:gd name="connsiteX211" fmla="*/ 207441 w 787043"/>
                <a:gd name="connsiteY211" fmla="*/ 39652 h 842559"/>
                <a:gd name="connsiteX212" fmla="*/ 214993 w 787043"/>
                <a:gd name="connsiteY212" fmla="*/ 41795 h 842559"/>
                <a:gd name="connsiteX213" fmla="*/ 217385 w 787043"/>
                <a:gd name="connsiteY213" fmla="*/ 42860 h 842559"/>
                <a:gd name="connsiteX214" fmla="*/ 239500 w 787043"/>
                <a:gd name="connsiteY214" fmla="*/ 25683 h 842559"/>
                <a:gd name="connsiteX215" fmla="*/ 246941 w 787043"/>
                <a:gd name="connsiteY215" fmla="*/ 23207 h 842559"/>
                <a:gd name="connsiteX216" fmla="*/ 252916 w 787043"/>
                <a:gd name="connsiteY216" fmla="*/ 23290 h 842559"/>
                <a:gd name="connsiteX217" fmla="*/ 260577 w 787043"/>
                <a:gd name="connsiteY217" fmla="*/ 29154 h 842559"/>
                <a:gd name="connsiteX218" fmla="*/ 262486 w 787043"/>
                <a:gd name="connsiteY218" fmla="*/ 32875 h 842559"/>
                <a:gd name="connsiteX219" fmla="*/ 260412 w 787043"/>
                <a:gd name="connsiteY219" fmla="*/ 40398 h 842559"/>
                <a:gd name="connsiteX220" fmla="*/ 254395 w 787043"/>
                <a:gd name="connsiteY220" fmla="*/ 51643 h 842559"/>
                <a:gd name="connsiteX221" fmla="*/ 251671 w 787043"/>
                <a:gd name="connsiteY221" fmla="*/ 60992 h 842559"/>
                <a:gd name="connsiteX222" fmla="*/ 252252 w 787043"/>
                <a:gd name="connsiteY222" fmla="*/ 68322 h 842559"/>
                <a:gd name="connsiteX223" fmla="*/ 249845 w 787043"/>
                <a:gd name="connsiteY223" fmla="*/ 76509 h 842559"/>
                <a:gd name="connsiteX224" fmla="*/ 243165 w 787043"/>
                <a:gd name="connsiteY224" fmla="*/ 87754 h 842559"/>
                <a:gd name="connsiteX225" fmla="*/ 245973 w 787043"/>
                <a:gd name="connsiteY225" fmla="*/ 90561 h 842559"/>
                <a:gd name="connsiteX226" fmla="*/ 265031 w 787043"/>
                <a:gd name="connsiteY226" fmla="*/ 81627 h 842559"/>
                <a:gd name="connsiteX227" fmla="*/ 267686 w 787043"/>
                <a:gd name="connsiteY227" fmla="*/ 78404 h 842559"/>
                <a:gd name="connsiteX228" fmla="*/ 267949 w 787043"/>
                <a:gd name="connsiteY228" fmla="*/ 76606 h 842559"/>
                <a:gd name="connsiteX229" fmla="*/ 266608 w 787043"/>
                <a:gd name="connsiteY229" fmla="*/ 74463 h 842559"/>
                <a:gd name="connsiteX230" fmla="*/ 268779 w 787043"/>
                <a:gd name="connsiteY230" fmla="*/ 73398 h 842559"/>
                <a:gd name="connsiteX231" fmla="*/ 284698 w 787043"/>
                <a:gd name="connsiteY231" fmla="*/ 83134 h 842559"/>
                <a:gd name="connsiteX232" fmla="*/ 295292 w 787043"/>
                <a:gd name="connsiteY232" fmla="*/ 88417 h 842559"/>
                <a:gd name="connsiteX233" fmla="*/ 304019 w 787043"/>
                <a:gd name="connsiteY233" fmla="*/ 90727 h 842559"/>
                <a:gd name="connsiteX234" fmla="*/ 312289 w 787043"/>
                <a:gd name="connsiteY234" fmla="*/ 88528 h 842559"/>
                <a:gd name="connsiteX235" fmla="*/ 290894 w 787043"/>
                <a:gd name="connsiteY235" fmla="*/ 29224 h 842559"/>
                <a:gd name="connsiteX236" fmla="*/ 286786 w 787043"/>
                <a:gd name="connsiteY236" fmla="*/ 30565 h 842559"/>
                <a:gd name="connsiteX237" fmla="*/ 277520 w 787043"/>
                <a:gd name="connsiteY237" fmla="*/ 29472 h 842559"/>
                <a:gd name="connsiteX238" fmla="*/ 277520 w 787043"/>
                <a:gd name="connsiteY238" fmla="*/ 26762 h 842559"/>
                <a:gd name="connsiteX239" fmla="*/ 286786 w 787043"/>
                <a:gd name="connsiteY239" fmla="*/ 22461 h 842559"/>
                <a:gd name="connsiteX240" fmla="*/ 290894 w 787043"/>
                <a:gd name="connsiteY240" fmla="*/ 21133 h 842559"/>
                <a:gd name="connsiteX241" fmla="*/ 291987 w 787043"/>
                <a:gd name="connsiteY241" fmla="*/ 22613 h 842559"/>
                <a:gd name="connsiteX242" fmla="*/ 290894 w 787043"/>
                <a:gd name="connsiteY242" fmla="*/ 29224 h 842559"/>
                <a:gd name="connsiteX243" fmla="*/ 271573 w 787043"/>
                <a:gd name="connsiteY243" fmla="*/ 55667 h 842559"/>
                <a:gd name="connsiteX244" fmla="*/ 264478 w 787043"/>
                <a:gd name="connsiteY244" fmla="*/ 58627 h 842559"/>
                <a:gd name="connsiteX245" fmla="*/ 261408 w 787043"/>
                <a:gd name="connsiteY245" fmla="*/ 58309 h 842559"/>
                <a:gd name="connsiteX246" fmla="*/ 262403 w 787043"/>
                <a:gd name="connsiteY246" fmla="*/ 54754 h 842559"/>
                <a:gd name="connsiteX247" fmla="*/ 265958 w 787043"/>
                <a:gd name="connsiteY247" fmla="*/ 50384 h 842559"/>
                <a:gd name="connsiteX248" fmla="*/ 282250 w 787043"/>
                <a:gd name="connsiteY248" fmla="*/ 38988 h 842559"/>
                <a:gd name="connsiteX249" fmla="*/ 285195 w 787043"/>
                <a:gd name="connsiteY249" fmla="*/ 38988 h 842559"/>
                <a:gd name="connsiteX250" fmla="*/ 286261 w 787043"/>
                <a:gd name="connsiteY250" fmla="*/ 41394 h 842559"/>
                <a:gd name="connsiteX251" fmla="*/ 278363 w 787043"/>
                <a:gd name="connsiteY251" fmla="*/ 46996 h 842559"/>
                <a:gd name="connsiteX252" fmla="*/ 275473 w 787043"/>
                <a:gd name="connsiteY252" fmla="*/ 49886 h 842559"/>
                <a:gd name="connsiteX253" fmla="*/ 275210 w 787043"/>
                <a:gd name="connsiteY253" fmla="*/ 52707 h 842559"/>
                <a:gd name="connsiteX254" fmla="*/ 271573 w 787043"/>
                <a:gd name="connsiteY254" fmla="*/ 55667 h 842559"/>
                <a:gd name="connsiteX255" fmla="*/ 787044 w 787043"/>
                <a:gd name="connsiteY255" fmla="*/ 280410 h 842559"/>
                <a:gd name="connsiteX256" fmla="*/ 783324 w 787043"/>
                <a:gd name="connsiteY256" fmla="*/ 282623 h 842559"/>
                <a:gd name="connsiteX257" fmla="*/ 776118 w 787043"/>
                <a:gd name="connsiteY257" fmla="*/ 282693 h 842559"/>
                <a:gd name="connsiteX258" fmla="*/ 773144 w 787043"/>
                <a:gd name="connsiteY258" fmla="*/ 278820 h 842559"/>
                <a:gd name="connsiteX259" fmla="*/ 775800 w 787043"/>
                <a:gd name="connsiteY259" fmla="*/ 267922 h 842559"/>
                <a:gd name="connsiteX260" fmla="*/ 777515 w 787043"/>
                <a:gd name="connsiteY260" fmla="*/ 269733 h 842559"/>
                <a:gd name="connsiteX261" fmla="*/ 783711 w 787043"/>
                <a:gd name="connsiteY261" fmla="*/ 269263 h 842559"/>
                <a:gd name="connsiteX262" fmla="*/ 785951 w 787043"/>
                <a:gd name="connsiteY262" fmla="*/ 270093 h 842559"/>
                <a:gd name="connsiteX263" fmla="*/ 786864 w 787043"/>
                <a:gd name="connsiteY263" fmla="*/ 272665 h 842559"/>
                <a:gd name="connsiteX264" fmla="*/ 787044 w 787043"/>
                <a:gd name="connsiteY264" fmla="*/ 280410 h 842559"/>
                <a:gd name="connsiteX265" fmla="*/ 772273 w 787043"/>
                <a:gd name="connsiteY265" fmla="*/ 302622 h 842559"/>
                <a:gd name="connsiteX266" fmla="*/ 770116 w 787043"/>
                <a:gd name="connsiteY266" fmla="*/ 305181 h 842559"/>
                <a:gd name="connsiteX267" fmla="*/ 765897 w 787043"/>
                <a:gd name="connsiteY267" fmla="*/ 304033 h 842559"/>
                <a:gd name="connsiteX268" fmla="*/ 764666 w 787043"/>
                <a:gd name="connsiteY268" fmla="*/ 307656 h 842559"/>
                <a:gd name="connsiteX269" fmla="*/ 766409 w 787043"/>
                <a:gd name="connsiteY269" fmla="*/ 316079 h 842559"/>
                <a:gd name="connsiteX270" fmla="*/ 765496 w 787043"/>
                <a:gd name="connsiteY270" fmla="*/ 320145 h 842559"/>
                <a:gd name="connsiteX271" fmla="*/ 761831 w 787043"/>
                <a:gd name="connsiteY271" fmla="*/ 319882 h 842559"/>
                <a:gd name="connsiteX272" fmla="*/ 761831 w 787043"/>
                <a:gd name="connsiteY272" fmla="*/ 321459 h 842559"/>
                <a:gd name="connsiteX273" fmla="*/ 765317 w 787043"/>
                <a:gd name="connsiteY273" fmla="*/ 324916 h 842559"/>
                <a:gd name="connsiteX274" fmla="*/ 766063 w 787043"/>
                <a:gd name="connsiteY274" fmla="*/ 328955 h 842559"/>
                <a:gd name="connsiteX275" fmla="*/ 764030 w 787043"/>
                <a:gd name="connsiteY275" fmla="*/ 333671 h 842559"/>
                <a:gd name="connsiteX276" fmla="*/ 761845 w 787043"/>
                <a:gd name="connsiteY276" fmla="*/ 335995 h 842559"/>
                <a:gd name="connsiteX277" fmla="*/ 759563 w 787043"/>
                <a:gd name="connsiteY277" fmla="*/ 335912 h 842559"/>
                <a:gd name="connsiteX278" fmla="*/ 756506 w 787043"/>
                <a:gd name="connsiteY278" fmla="*/ 341361 h 842559"/>
                <a:gd name="connsiteX279" fmla="*/ 752703 w 787043"/>
                <a:gd name="connsiteY279" fmla="*/ 352342 h 842559"/>
                <a:gd name="connsiteX280" fmla="*/ 751624 w 787043"/>
                <a:gd name="connsiteY280" fmla="*/ 358621 h 842559"/>
                <a:gd name="connsiteX281" fmla="*/ 753381 w 787043"/>
                <a:gd name="connsiteY281" fmla="*/ 360198 h 842559"/>
                <a:gd name="connsiteX282" fmla="*/ 752620 w 787043"/>
                <a:gd name="connsiteY282" fmla="*/ 363821 h 842559"/>
                <a:gd name="connsiteX283" fmla="*/ 742123 w 787043"/>
                <a:gd name="connsiteY283" fmla="*/ 381012 h 842559"/>
                <a:gd name="connsiteX284" fmla="*/ 737656 w 787043"/>
                <a:gd name="connsiteY284" fmla="*/ 383004 h 842559"/>
                <a:gd name="connsiteX285" fmla="*/ 732386 w 787043"/>
                <a:gd name="connsiteY285" fmla="*/ 381248 h 842559"/>
                <a:gd name="connsiteX286" fmla="*/ 728334 w 787043"/>
                <a:gd name="connsiteY286" fmla="*/ 376877 h 842559"/>
                <a:gd name="connsiteX287" fmla="*/ 725527 w 787043"/>
                <a:gd name="connsiteY287" fmla="*/ 369962 h 842559"/>
                <a:gd name="connsiteX288" fmla="*/ 724379 w 787043"/>
                <a:gd name="connsiteY288" fmla="*/ 364485 h 842559"/>
                <a:gd name="connsiteX289" fmla="*/ 724863 w 787043"/>
                <a:gd name="connsiteY289" fmla="*/ 360544 h 842559"/>
                <a:gd name="connsiteX290" fmla="*/ 734087 w 787043"/>
                <a:gd name="connsiteY290" fmla="*/ 345344 h 842559"/>
                <a:gd name="connsiteX291" fmla="*/ 737905 w 787043"/>
                <a:gd name="connsiteY291" fmla="*/ 335580 h 842559"/>
                <a:gd name="connsiteX292" fmla="*/ 739565 w 787043"/>
                <a:gd name="connsiteY292" fmla="*/ 324916 h 842559"/>
                <a:gd name="connsiteX293" fmla="*/ 743783 w 787043"/>
                <a:gd name="connsiteY293" fmla="*/ 317808 h 842559"/>
                <a:gd name="connsiteX294" fmla="*/ 750643 w 787043"/>
                <a:gd name="connsiteY294" fmla="*/ 314253 h 842559"/>
                <a:gd name="connsiteX295" fmla="*/ 755760 w 787043"/>
                <a:gd name="connsiteY295" fmla="*/ 307241 h 842559"/>
                <a:gd name="connsiteX296" fmla="*/ 759148 w 787043"/>
                <a:gd name="connsiteY296" fmla="*/ 296730 h 842559"/>
                <a:gd name="connsiteX297" fmla="*/ 763768 w 787043"/>
                <a:gd name="connsiteY297" fmla="*/ 291862 h 842559"/>
                <a:gd name="connsiteX298" fmla="*/ 769631 w 787043"/>
                <a:gd name="connsiteY298" fmla="*/ 292609 h 842559"/>
                <a:gd name="connsiteX299" fmla="*/ 772522 w 787043"/>
                <a:gd name="connsiteY299" fmla="*/ 296177 h 842559"/>
                <a:gd name="connsiteX300" fmla="*/ 772273 w 787043"/>
                <a:gd name="connsiteY300" fmla="*/ 302622 h 84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787043" h="842559">
                  <a:moveTo>
                    <a:pt x="304945" y="8589"/>
                  </a:moveTo>
                  <a:lnTo>
                    <a:pt x="300962" y="11714"/>
                  </a:lnTo>
                  <a:lnTo>
                    <a:pt x="299330" y="10400"/>
                  </a:lnTo>
                  <a:lnTo>
                    <a:pt x="299994" y="4606"/>
                  </a:lnTo>
                  <a:lnTo>
                    <a:pt x="301917" y="1148"/>
                  </a:lnTo>
                  <a:lnTo>
                    <a:pt x="305070" y="0"/>
                  </a:lnTo>
                  <a:lnTo>
                    <a:pt x="306702" y="1245"/>
                  </a:lnTo>
                  <a:lnTo>
                    <a:pt x="306895" y="4951"/>
                  </a:lnTo>
                  <a:lnTo>
                    <a:pt x="304945" y="8589"/>
                  </a:lnTo>
                  <a:close/>
                  <a:moveTo>
                    <a:pt x="270355" y="28892"/>
                  </a:moveTo>
                  <a:lnTo>
                    <a:pt x="268544" y="30302"/>
                  </a:lnTo>
                  <a:lnTo>
                    <a:pt x="263482" y="27495"/>
                  </a:lnTo>
                  <a:lnTo>
                    <a:pt x="262652" y="24936"/>
                  </a:lnTo>
                  <a:lnTo>
                    <a:pt x="263814" y="22322"/>
                  </a:lnTo>
                  <a:lnTo>
                    <a:pt x="266055" y="22806"/>
                  </a:lnTo>
                  <a:lnTo>
                    <a:pt x="269415" y="26444"/>
                  </a:lnTo>
                  <a:lnTo>
                    <a:pt x="270355" y="28892"/>
                  </a:lnTo>
                  <a:close/>
                  <a:moveTo>
                    <a:pt x="312289" y="88528"/>
                  </a:moveTo>
                  <a:lnTo>
                    <a:pt x="311722" y="89994"/>
                  </a:lnTo>
                  <a:lnTo>
                    <a:pt x="314696" y="96550"/>
                  </a:lnTo>
                  <a:lnTo>
                    <a:pt x="321141" y="94406"/>
                  </a:lnTo>
                  <a:lnTo>
                    <a:pt x="324280" y="98265"/>
                  </a:lnTo>
                  <a:lnTo>
                    <a:pt x="328263" y="99758"/>
                  </a:lnTo>
                  <a:lnTo>
                    <a:pt x="335759" y="102552"/>
                  </a:lnTo>
                  <a:lnTo>
                    <a:pt x="339826" y="110090"/>
                  </a:lnTo>
                  <a:lnTo>
                    <a:pt x="343850" y="117599"/>
                  </a:lnTo>
                  <a:lnTo>
                    <a:pt x="347916" y="125109"/>
                  </a:lnTo>
                  <a:lnTo>
                    <a:pt x="351955" y="132633"/>
                  </a:lnTo>
                  <a:lnTo>
                    <a:pt x="368233" y="136008"/>
                  </a:lnTo>
                  <a:lnTo>
                    <a:pt x="384484" y="139410"/>
                  </a:lnTo>
                  <a:lnTo>
                    <a:pt x="400776" y="142785"/>
                  </a:lnTo>
                  <a:lnTo>
                    <a:pt x="417123" y="146076"/>
                  </a:lnTo>
                  <a:lnTo>
                    <a:pt x="433499" y="149396"/>
                  </a:lnTo>
                  <a:lnTo>
                    <a:pt x="449846" y="152701"/>
                  </a:lnTo>
                  <a:lnTo>
                    <a:pt x="466207" y="155979"/>
                  </a:lnTo>
                  <a:lnTo>
                    <a:pt x="482582" y="159201"/>
                  </a:lnTo>
                  <a:lnTo>
                    <a:pt x="492001" y="163751"/>
                  </a:lnTo>
                  <a:lnTo>
                    <a:pt x="501406" y="168274"/>
                  </a:lnTo>
                  <a:lnTo>
                    <a:pt x="510838" y="172727"/>
                  </a:lnTo>
                  <a:lnTo>
                    <a:pt x="520339" y="177194"/>
                  </a:lnTo>
                  <a:lnTo>
                    <a:pt x="534529" y="177112"/>
                  </a:lnTo>
                  <a:lnTo>
                    <a:pt x="547336" y="179255"/>
                  </a:lnTo>
                  <a:lnTo>
                    <a:pt x="564915" y="177941"/>
                  </a:lnTo>
                  <a:lnTo>
                    <a:pt x="583005" y="180334"/>
                  </a:lnTo>
                  <a:lnTo>
                    <a:pt x="609849" y="186779"/>
                  </a:lnTo>
                  <a:lnTo>
                    <a:pt x="616640" y="193625"/>
                  </a:lnTo>
                  <a:lnTo>
                    <a:pt x="618037" y="198507"/>
                  </a:lnTo>
                  <a:lnTo>
                    <a:pt x="616543" y="210235"/>
                  </a:lnTo>
                  <a:lnTo>
                    <a:pt x="642406" y="218326"/>
                  </a:lnTo>
                  <a:lnTo>
                    <a:pt x="653802" y="225103"/>
                  </a:lnTo>
                  <a:lnTo>
                    <a:pt x="658339" y="230621"/>
                  </a:lnTo>
                  <a:lnTo>
                    <a:pt x="658159" y="235987"/>
                  </a:lnTo>
                  <a:lnTo>
                    <a:pt x="661713" y="246983"/>
                  </a:lnTo>
                  <a:lnTo>
                    <a:pt x="659653" y="253248"/>
                  </a:lnTo>
                  <a:lnTo>
                    <a:pt x="660579" y="263842"/>
                  </a:lnTo>
                  <a:lnTo>
                    <a:pt x="655849" y="275487"/>
                  </a:lnTo>
                  <a:lnTo>
                    <a:pt x="654425" y="281669"/>
                  </a:lnTo>
                  <a:lnTo>
                    <a:pt x="654770" y="286717"/>
                  </a:lnTo>
                  <a:lnTo>
                    <a:pt x="656264" y="289870"/>
                  </a:lnTo>
                  <a:lnTo>
                    <a:pt x="659404" y="290839"/>
                  </a:lnTo>
                  <a:lnTo>
                    <a:pt x="668808" y="289372"/>
                  </a:lnTo>
                  <a:lnTo>
                    <a:pt x="677909" y="285154"/>
                  </a:lnTo>
                  <a:lnTo>
                    <a:pt x="682279" y="286883"/>
                  </a:lnTo>
                  <a:lnTo>
                    <a:pt x="683234" y="288543"/>
                  </a:lnTo>
                  <a:lnTo>
                    <a:pt x="682832" y="291682"/>
                  </a:lnTo>
                  <a:lnTo>
                    <a:pt x="676996" y="311266"/>
                  </a:lnTo>
                  <a:lnTo>
                    <a:pt x="677964" y="318873"/>
                  </a:lnTo>
                  <a:lnTo>
                    <a:pt x="681864" y="325954"/>
                  </a:lnTo>
                  <a:lnTo>
                    <a:pt x="687811" y="332744"/>
                  </a:lnTo>
                  <a:lnTo>
                    <a:pt x="694256" y="334639"/>
                  </a:lnTo>
                  <a:lnTo>
                    <a:pt x="694408" y="339438"/>
                  </a:lnTo>
                  <a:lnTo>
                    <a:pt x="692763" y="348940"/>
                  </a:lnTo>
                  <a:lnTo>
                    <a:pt x="686096" y="356961"/>
                  </a:lnTo>
                  <a:lnTo>
                    <a:pt x="667660" y="367929"/>
                  </a:lnTo>
                  <a:lnTo>
                    <a:pt x="665185" y="374471"/>
                  </a:lnTo>
                  <a:lnTo>
                    <a:pt x="665254" y="379657"/>
                  </a:lnTo>
                  <a:lnTo>
                    <a:pt x="654770" y="402228"/>
                  </a:lnTo>
                  <a:lnTo>
                    <a:pt x="649916" y="415837"/>
                  </a:lnTo>
                  <a:lnTo>
                    <a:pt x="647081" y="429875"/>
                  </a:lnTo>
                  <a:lnTo>
                    <a:pt x="649059" y="438395"/>
                  </a:lnTo>
                  <a:lnTo>
                    <a:pt x="655932" y="441354"/>
                  </a:lnTo>
                  <a:lnTo>
                    <a:pt x="661105" y="439543"/>
                  </a:lnTo>
                  <a:lnTo>
                    <a:pt x="664604" y="432918"/>
                  </a:lnTo>
                  <a:lnTo>
                    <a:pt x="670330" y="426736"/>
                  </a:lnTo>
                  <a:lnTo>
                    <a:pt x="678213" y="420968"/>
                  </a:lnTo>
                  <a:lnTo>
                    <a:pt x="683676" y="412947"/>
                  </a:lnTo>
                  <a:lnTo>
                    <a:pt x="690453" y="394110"/>
                  </a:lnTo>
                  <a:lnTo>
                    <a:pt x="698959" y="382866"/>
                  </a:lnTo>
                  <a:lnTo>
                    <a:pt x="703896" y="381801"/>
                  </a:lnTo>
                  <a:lnTo>
                    <a:pt x="705306" y="381981"/>
                  </a:lnTo>
                  <a:lnTo>
                    <a:pt x="714739" y="376365"/>
                  </a:lnTo>
                  <a:lnTo>
                    <a:pt x="722830" y="377195"/>
                  </a:lnTo>
                  <a:lnTo>
                    <a:pt x="728279" y="383806"/>
                  </a:lnTo>
                  <a:lnTo>
                    <a:pt x="733672" y="388177"/>
                  </a:lnTo>
                  <a:lnTo>
                    <a:pt x="735139" y="392630"/>
                  </a:lnTo>
                  <a:lnTo>
                    <a:pt x="733672" y="403044"/>
                  </a:lnTo>
                  <a:lnTo>
                    <a:pt x="730201" y="414205"/>
                  </a:lnTo>
                  <a:lnTo>
                    <a:pt x="724655" y="426072"/>
                  </a:lnTo>
                  <a:lnTo>
                    <a:pt x="720299" y="443609"/>
                  </a:lnTo>
                  <a:lnTo>
                    <a:pt x="716979" y="466636"/>
                  </a:lnTo>
                  <a:lnTo>
                    <a:pt x="717408" y="483827"/>
                  </a:lnTo>
                  <a:lnTo>
                    <a:pt x="721626" y="495058"/>
                  </a:lnTo>
                  <a:lnTo>
                    <a:pt x="719635" y="505638"/>
                  </a:lnTo>
                  <a:lnTo>
                    <a:pt x="711364" y="515540"/>
                  </a:lnTo>
                  <a:lnTo>
                    <a:pt x="705182" y="528361"/>
                  </a:lnTo>
                  <a:lnTo>
                    <a:pt x="701047" y="543962"/>
                  </a:lnTo>
                  <a:lnTo>
                    <a:pt x="699028" y="556935"/>
                  </a:lnTo>
                  <a:lnTo>
                    <a:pt x="699249" y="567349"/>
                  </a:lnTo>
                  <a:lnTo>
                    <a:pt x="700687" y="575039"/>
                  </a:lnTo>
                  <a:lnTo>
                    <a:pt x="705085" y="585107"/>
                  </a:lnTo>
                  <a:lnTo>
                    <a:pt x="705320" y="590376"/>
                  </a:lnTo>
                  <a:lnTo>
                    <a:pt x="697479" y="614178"/>
                  </a:lnTo>
                  <a:lnTo>
                    <a:pt x="694934" y="625671"/>
                  </a:lnTo>
                  <a:lnTo>
                    <a:pt x="695086" y="634509"/>
                  </a:lnTo>
                  <a:lnTo>
                    <a:pt x="693454" y="643347"/>
                  </a:lnTo>
                  <a:lnTo>
                    <a:pt x="687410" y="661686"/>
                  </a:lnTo>
                  <a:lnTo>
                    <a:pt x="685916" y="671685"/>
                  </a:lnTo>
                  <a:lnTo>
                    <a:pt x="686248" y="680675"/>
                  </a:lnTo>
                  <a:lnTo>
                    <a:pt x="689305" y="695307"/>
                  </a:lnTo>
                  <a:lnTo>
                    <a:pt x="688807" y="700328"/>
                  </a:lnTo>
                  <a:lnTo>
                    <a:pt x="689540" y="704062"/>
                  </a:lnTo>
                  <a:lnTo>
                    <a:pt x="691698" y="706468"/>
                  </a:lnTo>
                  <a:lnTo>
                    <a:pt x="692126" y="711088"/>
                  </a:lnTo>
                  <a:lnTo>
                    <a:pt x="690785" y="718030"/>
                  </a:lnTo>
                  <a:lnTo>
                    <a:pt x="692029" y="723231"/>
                  </a:lnTo>
                  <a:lnTo>
                    <a:pt x="695819" y="726688"/>
                  </a:lnTo>
                  <a:lnTo>
                    <a:pt x="698710" y="733631"/>
                  </a:lnTo>
                  <a:lnTo>
                    <a:pt x="700687" y="744046"/>
                  </a:lnTo>
                  <a:lnTo>
                    <a:pt x="704090" y="752634"/>
                  </a:lnTo>
                  <a:lnTo>
                    <a:pt x="708958" y="759314"/>
                  </a:lnTo>
                  <a:lnTo>
                    <a:pt x="710603" y="769466"/>
                  </a:lnTo>
                  <a:lnTo>
                    <a:pt x="709152" y="783089"/>
                  </a:lnTo>
                  <a:lnTo>
                    <a:pt x="710051" y="808371"/>
                  </a:lnTo>
                  <a:lnTo>
                    <a:pt x="710797" y="816779"/>
                  </a:lnTo>
                  <a:lnTo>
                    <a:pt x="693454" y="818190"/>
                  </a:lnTo>
                  <a:lnTo>
                    <a:pt x="632324" y="822989"/>
                  </a:lnTo>
                  <a:lnTo>
                    <a:pt x="571194" y="827539"/>
                  </a:lnTo>
                  <a:lnTo>
                    <a:pt x="510008" y="831758"/>
                  </a:lnTo>
                  <a:lnTo>
                    <a:pt x="448795" y="835616"/>
                  </a:lnTo>
                  <a:lnTo>
                    <a:pt x="387582" y="839267"/>
                  </a:lnTo>
                  <a:lnTo>
                    <a:pt x="325151" y="842559"/>
                  </a:lnTo>
                  <a:lnTo>
                    <a:pt x="324156" y="841259"/>
                  </a:lnTo>
                  <a:lnTo>
                    <a:pt x="319039" y="824953"/>
                  </a:lnTo>
                  <a:lnTo>
                    <a:pt x="304655" y="813557"/>
                  </a:lnTo>
                  <a:lnTo>
                    <a:pt x="281046" y="806891"/>
                  </a:lnTo>
                  <a:lnTo>
                    <a:pt x="265515" y="795149"/>
                  </a:lnTo>
                  <a:lnTo>
                    <a:pt x="258102" y="778386"/>
                  </a:lnTo>
                  <a:lnTo>
                    <a:pt x="252902" y="759383"/>
                  </a:lnTo>
                  <a:lnTo>
                    <a:pt x="250011" y="738154"/>
                  </a:lnTo>
                  <a:lnTo>
                    <a:pt x="250882" y="720160"/>
                  </a:lnTo>
                  <a:lnTo>
                    <a:pt x="255613" y="705459"/>
                  </a:lnTo>
                  <a:lnTo>
                    <a:pt x="253704" y="695778"/>
                  </a:lnTo>
                  <a:lnTo>
                    <a:pt x="245198" y="691089"/>
                  </a:lnTo>
                  <a:lnTo>
                    <a:pt x="239431" y="684727"/>
                  </a:lnTo>
                  <a:lnTo>
                    <a:pt x="236347" y="676539"/>
                  </a:lnTo>
                  <a:lnTo>
                    <a:pt x="234784" y="665157"/>
                  </a:lnTo>
                  <a:lnTo>
                    <a:pt x="227523" y="611039"/>
                  </a:lnTo>
                  <a:lnTo>
                    <a:pt x="220663" y="585771"/>
                  </a:lnTo>
                  <a:lnTo>
                    <a:pt x="211839" y="576200"/>
                  </a:lnTo>
                  <a:lnTo>
                    <a:pt x="193666" y="565399"/>
                  </a:lnTo>
                  <a:lnTo>
                    <a:pt x="166227" y="553339"/>
                  </a:lnTo>
                  <a:lnTo>
                    <a:pt x="149160" y="541597"/>
                  </a:lnTo>
                  <a:lnTo>
                    <a:pt x="138912" y="524599"/>
                  </a:lnTo>
                  <a:lnTo>
                    <a:pt x="119079" y="504946"/>
                  </a:lnTo>
                  <a:lnTo>
                    <a:pt x="106369" y="497104"/>
                  </a:lnTo>
                  <a:lnTo>
                    <a:pt x="94143" y="494449"/>
                  </a:lnTo>
                  <a:lnTo>
                    <a:pt x="84227" y="488267"/>
                  </a:lnTo>
                  <a:lnTo>
                    <a:pt x="76703" y="478516"/>
                  </a:lnTo>
                  <a:lnTo>
                    <a:pt x="66621" y="472583"/>
                  </a:lnTo>
                  <a:lnTo>
                    <a:pt x="53897" y="470440"/>
                  </a:lnTo>
                  <a:lnTo>
                    <a:pt x="39527" y="462736"/>
                  </a:lnTo>
                  <a:lnTo>
                    <a:pt x="22350" y="448463"/>
                  </a:lnTo>
                  <a:lnTo>
                    <a:pt x="21948" y="447288"/>
                  </a:lnTo>
                  <a:lnTo>
                    <a:pt x="18076" y="436735"/>
                  </a:lnTo>
                  <a:lnTo>
                    <a:pt x="19805" y="430608"/>
                  </a:lnTo>
                  <a:lnTo>
                    <a:pt x="21866" y="409890"/>
                  </a:lnTo>
                  <a:lnTo>
                    <a:pt x="21382" y="403362"/>
                  </a:lnTo>
                  <a:lnTo>
                    <a:pt x="17066" y="384677"/>
                  </a:lnTo>
                  <a:lnTo>
                    <a:pt x="21298" y="377251"/>
                  </a:lnTo>
                  <a:lnTo>
                    <a:pt x="19542" y="354043"/>
                  </a:lnTo>
                  <a:lnTo>
                    <a:pt x="20870" y="346354"/>
                  </a:lnTo>
                  <a:lnTo>
                    <a:pt x="29057" y="327033"/>
                  </a:lnTo>
                  <a:lnTo>
                    <a:pt x="29154" y="317268"/>
                  </a:lnTo>
                  <a:lnTo>
                    <a:pt x="25600" y="306218"/>
                  </a:lnTo>
                  <a:lnTo>
                    <a:pt x="18712" y="297297"/>
                  </a:lnTo>
                  <a:lnTo>
                    <a:pt x="899" y="288363"/>
                  </a:lnTo>
                  <a:lnTo>
                    <a:pt x="0" y="276566"/>
                  </a:lnTo>
                  <a:lnTo>
                    <a:pt x="2559" y="267631"/>
                  </a:lnTo>
                  <a:lnTo>
                    <a:pt x="13388" y="250689"/>
                  </a:lnTo>
                  <a:lnTo>
                    <a:pt x="19155" y="235849"/>
                  </a:lnTo>
                  <a:lnTo>
                    <a:pt x="24632" y="229307"/>
                  </a:lnTo>
                  <a:lnTo>
                    <a:pt x="58530" y="206003"/>
                  </a:lnTo>
                  <a:lnTo>
                    <a:pt x="65915" y="204191"/>
                  </a:lnTo>
                  <a:lnTo>
                    <a:pt x="71033" y="197733"/>
                  </a:lnTo>
                  <a:lnTo>
                    <a:pt x="75154" y="194842"/>
                  </a:lnTo>
                  <a:lnTo>
                    <a:pt x="74089" y="168163"/>
                  </a:lnTo>
                  <a:lnTo>
                    <a:pt x="73024" y="141484"/>
                  </a:lnTo>
                  <a:lnTo>
                    <a:pt x="71932" y="114792"/>
                  </a:lnTo>
                  <a:lnTo>
                    <a:pt x="70881" y="88113"/>
                  </a:lnTo>
                  <a:lnTo>
                    <a:pt x="79455" y="85900"/>
                  </a:lnTo>
                  <a:lnTo>
                    <a:pt x="82926" y="79040"/>
                  </a:lnTo>
                  <a:lnTo>
                    <a:pt x="91267" y="68308"/>
                  </a:lnTo>
                  <a:lnTo>
                    <a:pt x="93576" y="68308"/>
                  </a:lnTo>
                  <a:lnTo>
                    <a:pt x="93576" y="68405"/>
                  </a:lnTo>
                  <a:lnTo>
                    <a:pt x="98112" y="72928"/>
                  </a:lnTo>
                  <a:lnTo>
                    <a:pt x="109356" y="79372"/>
                  </a:lnTo>
                  <a:lnTo>
                    <a:pt x="117848" y="79884"/>
                  </a:lnTo>
                  <a:lnTo>
                    <a:pt x="128650" y="77976"/>
                  </a:lnTo>
                  <a:lnTo>
                    <a:pt x="170957" y="64090"/>
                  </a:lnTo>
                  <a:lnTo>
                    <a:pt x="188632" y="54934"/>
                  </a:lnTo>
                  <a:lnTo>
                    <a:pt x="205643" y="40136"/>
                  </a:lnTo>
                  <a:lnTo>
                    <a:pt x="207441" y="39652"/>
                  </a:lnTo>
                  <a:lnTo>
                    <a:pt x="214993" y="41795"/>
                  </a:lnTo>
                  <a:lnTo>
                    <a:pt x="217385" y="42860"/>
                  </a:lnTo>
                  <a:lnTo>
                    <a:pt x="239500" y="25683"/>
                  </a:lnTo>
                  <a:lnTo>
                    <a:pt x="246941" y="23207"/>
                  </a:lnTo>
                  <a:lnTo>
                    <a:pt x="252916" y="23290"/>
                  </a:lnTo>
                  <a:lnTo>
                    <a:pt x="260577" y="29154"/>
                  </a:lnTo>
                  <a:lnTo>
                    <a:pt x="262486" y="32875"/>
                  </a:lnTo>
                  <a:lnTo>
                    <a:pt x="260412" y="40398"/>
                  </a:lnTo>
                  <a:lnTo>
                    <a:pt x="254395" y="51643"/>
                  </a:lnTo>
                  <a:lnTo>
                    <a:pt x="251671" y="60992"/>
                  </a:lnTo>
                  <a:lnTo>
                    <a:pt x="252252" y="68322"/>
                  </a:lnTo>
                  <a:lnTo>
                    <a:pt x="249845" y="76509"/>
                  </a:lnTo>
                  <a:lnTo>
                    <a:pt x="243165" y="87754"/>
                  </a:lnTo>
                  <a:lnTo>
                    <a:pt x="245973" y="90561"/>
                  </a:lnTo>
                  <a:lnTo>
                    <a:pt x="265031" y="81627"/>
                  </a:lnTo>
                  <a:lnTo>
                    <a:pt x="267686" y="78404"/>
                  </a:lnTo>
                  <a:lnTo>
                    <a:pt x="267949" y="76606"/>
                  </a:lnTo>
                  <a:lnTo>
                    <a:pt x="266608" y="74463"/>
                  </a:lnTo>
                  <a:lnTo>
                    <a:pt x="268779" y="73398"/>
                  </a:lnTo>
                  <a:lnTo>
                    <a:pt x="284698" y="83134"/>
                  </a:lnTo>
                  <a:lnTo>
                    <a:pt x="295292" y="88417"/>
                  </a:lnTo>
                  <a:lnTo>
                    <a:pt x="304019" y="90727"/>
                  </a:lnTo>
                  <a:lnTo>
                    <a:pt x="312289" y="88528"/>
                  </a:lnTo>
                  <a:close/>
                  <a:moveTo>
                    <a:pt x="290894" y="29224"/>
                  </a:moveTo>
                  <a:lnTo>
                    <a:pt x="286786" y="30565"/>
                  </a:lnTo>
                  <a:lnTo>
                    <a:pt x="277520" y="29472"/>
                  </a:lnTo>
                  <a:lnTo>
                    <a:pt x="277520" y="26762"/>
                  </a:lnTo>
                  <a:lnTo>
                    <a:pt x="286786" y="22461"/>
                  </a:lnTo>
                  <a:lnTo>
                    <a:pt x="290894" y="21133"/>
                  </a:lnTo>
                  <a:lnTo>
                    <a:pt x="291987" y="22613"/>
                  </a:lnTo>
                  <a:lnTo>
                    <a:pt x="290894" y="29224"/>
                  </a:lnTo>
                  <a:close/>
                  <a:moveTo>
                    <a:pt x="271573" y="55667"/>
                  </a:moveTo>
                  <a:lnTo>
                    <a:pt x="264478" y="58627"/>
                  </a:lnTo>
                  <a:lnTo>
                    <a:pt x="261408" y="58309"/>
                  </a:lnTo>
                  <a:lnTo>
                    <a:pt x="262403" y="54754"/>
                  </a:lnTo>
                  <a:lnTo>
                    <a:pt x="265958" y="50384"/>
                  </a:lnTo>
                  <a:lnTo>
                    <a:pt x="282250" y="38988"/>
                  </a:lnTo>
                  <a:lnTo>
                    <a:pt x="285195" y="38988"/>
                  </a:lnTo>
                  <a:lnTo>
                    <a:pt x="286261" y="41394"/>
                  </a:lnTo>
                  <a:lnTo>
                    <a:pt x="278363" y="46996"/>
                  </a:lnTo>
                  <a:lnTo>
                    <a:pt x="275473" y="49886"/>
                  </a:lnTo>
                  <a:lnTo>
                    <a:pt x="275210" y="52707"/>
                  </a:lnTo>
                  <a:lnTo>
                    <a:pt x="271573" y="55667"/>
                  </a:lnTo>
                  <a:close/>
                  <a:moveTo>
                    <a:pt x="787044" y="280410"/>
                  </a:moveTo>
                  <a:lnTo>
                    <a:pt x="783324" y="282623"/>
                  </a:lnTo>
                  <a:lnTo>
                    <a:pt x="776118" y="282693"/>
                  </a:lnTo>
                  <a:lnTo>
                    <a:pt x="773144" y="278820"/>
                  </a:lnTo>
                  <a:lnTo>
                    <a:pt x="775800" y="267922"/>
                  </a:lnTo>
                  <a:lnTo>
                    <a:pt x="777515" y="269733"/>
                  </a:lnTo>
                  <a:lnTo>
                    <a:pt x="783711" y="269263"/>
                  </a:lnTo>
                  <a:lnTo>
                    <a:pt x="785951" y="270093"/>
                  </a:lnTo>
                  <a:lnTo>
                    <a:pt x="786864" y="272665"/>
                  </a:lnTo>
                  <a:lnTo>
                    <a:pt x="787044" y="280410"/>
                  </a:lnTo>
                  <a:close/>
                  <a:moveTo>
                    <a:pt x="772273" y="302622"/>
                  </a:moveTo>
                  <a:lnTo>
                    <a:pt x="770116" y="305181"/>
                  </a:lnTo>
                  <a:lnTo>
                    <a:pt x="765897" y="304033"/>
                  </a:lnTo>
                  <a:lnTo>
                    <a:pt x="764666" y="307656"/>
                  </a:lnTo>
                  <a:lnTo>
                    <a:pt x="766409" y="316079"/>
                  </a:lnTo>
                  <a:lnTo>
                    <a:pt x="765496" y="320145"/>
                  </a:lnTo>
                  <a:lnTo>
                    <a:pt x="761831" y="319882"/>
                  </a:lnTo>
                  <a:lnTo>
                    <a:pt x="761831" y="321459"/>
                  </a:lnTo>
                  <a:lnTo>
                    <a:pt x="765317" y="324916"/>
                  </a:lnTo>
                  <a:lnTo>
                    <a:pt x="766063" y="328955"/>
                  </a:lnTo>
                  <a:lnTo>
                    <a:pt x="764030" y="333671"/>
                  </a:lnTo>
                  <a:lnTo>
                    <a:pt x="761845" y="335995"/>
                  </a:lnTo>
                  <a:lnTo>
                    <a:pt x="759563" y="335912"/>
                  </a:lnTo>
                  <a:lnTo>
                    <a:pt x="756506" y="341361"/>
                  </a:lnTo>
                  <a:lnTo>
                    <a:pt x="752703" y="352342"/>
                  </a:lnTo>
                  <a:lnTo>
                    <a:pt x="751624" y="358621"/>
                  </a:lnTo>
                  <a:lnTo>
                    <a:pt x="753381" y="360198"/>
                  </a:lnTo>
                  <a:lnTo>
                    <a:pt x="752620" y="363821"/>
                  </a:lnTo>
                  <a:lnTo>
                    <a:pt x="742123" y="381012"/>
                  </a:lnTo>
                  <a:lnTo>
                    <a:pt x="737656" y="383004"/>
                  </a:lnTo>
                  <a:lnTo>
                    <a:pt x="732386" y="381248"/>
                  </a:lnTo>
                  <a:lnTo>
                    <a:pt x="728334" y="376877"/>
                  </a:lnTo>
                  <a:lnTo>
                    <a:pt x="725527" y="369962"/>
                  </a:lnTo>
                  <a:lnTo>
                    <a:pt x="724379" y="364485"/>
                  </a:lnTo>
                  <a:lnTo>
                    <a:pt x="724863" y="360544"/>
                  </a:lnTo>
                  <a:lnTo>
                    <a:pt x="734087" y="345344"/>
                  </a:lnTo>
                  <a:lnTo>
                    <a:pt x="737905" y="335580"/>
                  </a:lnTo>
                  <a:lnTo>
                    <a:pt x="739565" y="324916"/>
                  </a:lnTo>
                  <a:lnTo>
                    <a:pt x="743783" y="317808"/>
                  </a:lnTo>
                  <a:lnTo>
                    <a:pt x="750643" y="314253"/>
                  </a:lnTo>
                  <a:lnTo>
                    <a:pt x="755760" y="307241"/>
                  </a:lnTo>
                  <a:lnTo>
                    <a:pt x="759148" y="296730"/>
                  </a:lnTo>
                  <a:lnTo>
                    <a:pt x="763768" y="291862"/>
                  </a:lnTo>
                  <a:lnTo>
                    <a:pt x="769631" y="292609"/>
                  </a:lnTo>
                  <a:lnTo>
                    <a:pt x="772522" y="296177"/>
                  </a:lnTo>
                  <a:lnTo>
                    <a:pt x="772273" y="302622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146304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</a:t>
              </a:r>
            </a:p>
          </p:txBody>
        </p:sp>
        <p:sp>
          <p:nvSpPr>
            <p:cNvPr id="104" name="Freeform: Shape 528">
              <a:extLst>
                <a:ext uri="{FF2B5EF4-FFF2-40B4-BE49-F238E27FC236}">
                  <a16:creationId xmlns:a16="http://schemas.microsoft.com/office/drawing/2014/main" id="{AF2DE3F8-207C-579A-54D1-7D6357B0ADD4}"/>
                </a:ext>
              </a:extLst>
            </p:cNvPr>
            <p:cNvSpPr/>
            <p:nvPr/>
          </p:nvSpPr>
          <p:spPr>
            <a:xfrm>
              <a:off x="6019271" y="3101229"/>
              <a:ext cx="747453" cy="484635"/>
            </a:xfrm>
            <a:custGeom>
              <a:avLst/>
              <a:gdLst>
                <a:gd name="connsiteX0" fmla="*/ 812907 w 886816"/>
                <a:gd name="connsiteY0" fmla="*/ 177443 h 574996"/>
                <a:gd name="connsiteX1" fmla="*/ 821897 w 886816"/>
                <a:gd name="connsiteY1" fmla="*/ 189517 h 574996"/>
                <a:gd name="connsiteX2" fmla="*/ 836847 w 886816"/>
                <a:gd name="connsiteY2" fmla="*/ 200001 h 574996"/>
                <a:gd name="connsiteX3" fmla="*/ 845602 w 886816"/>
                <a:gd name="connsiteY3" fmla="*/ 210083 h 574996"/>
                <a:gd name="connsiteX4" fmla="*/ 848244 w 886816"/>
                <a:gd name="connsiteY4" fmla="*/ 219750 h 574996"/>
                <a:gd name="connsiteX5" fmla="*/ 857565 w 886816"/>
                <a:gd name="connsiteY5" fmla="*/ 229750 h 574996"/>
                <a:gd name="connsiteX6" fmla="*/ 873747 w 886816"/>
                <a:gd name="connsiteY6" fmla="*/ 239915 h 574996"/>
                <a:gd name="connsiteX7" fmla="*/ 883331 w 886816"/>
                <a:gd name="connsiteY7" fmla="*/ 249237 h 574996"/>
                <a:gd name="connsiteX8" fmla="*/ 886402 w 886816"/>
                <a:gd name="connsiteY8" fmla="*/ 257576 h 574996"/>
                <a:gd name="connsiteX9" fmla="*/ 886816 w 886816"/>
                <a:gd name="connsiteY9" fmla="*/ 270895 h 574996"/>
                <a:gd name="connsiteX10" fmla="*/ 884645 w 886816"/>
                <a:gd name="connsiteY10" fmla="*/ 289054 h 574996"/>
                <a:gd name="connsiteX11" fmla="*/ 879873 w 886816"/>
                <a:gd name="connsiteY11" fmla="*/ 302359 h 574996"/>
                <a:gd name="connsiteX12" fmla="*/ 872350 w 886816"/>
                <a:gd name="connsiteY12" fmla="*/ 310768 h 574996"/>
                <a:gd name="connsiteX13" fmla="*/ 867136 w 886816"/>
                <a:gd name="connsiteY13" fmla="*/ 322247 h 574996"/>
                <a:gd name="connsiteX14" fmla="*/ 864093 w 886816"/>
                <a:gd name="connsiteY14" fmla="*/ 336686 h 574996"/>
                <a:gd name="connsiteX15" fmla="*/ 852614 w 886816"/>
                <a:gd name="connsiteY15" fmla="*/ 350572 h 574996"/>
                <a:gd name="connsiteX16" fmla="*/ 832684 w 886816"/>
                <a:gd name="connsiteY16" fmla="*/ 363877 h 574996"/>
                <a:gd name="connsiteX17" fmla="*/ 810072 w 886816"/>
                <a:gd name="connsiteY17" fmla="*/ 373530 h 574996"/>
                <a:gd name="connsiteX18" fmla="*/ 784804 w 886816"/>
                <a:gd name="connsiteY18" fmla="*/ 379394 h 574996"/>
                <a:gd name="connsiteX19" fmla="*/ 770268 w 886816"/>
                <a:gd name="connsiteY19" fmla="*/ 390569 h 574996"/>
                <a:gd name="connsiteX20" fmla="*/ 766465 w 886816"/>
                <a:gd name="connsiteY20" fmla="*/ 407152 h 574996"/>
                <a:gd name="connsiteX21" fmla="*/ 769355 w 886816"/>
                <a:gd name="connsiteY21" fmla="*/ 420705 h 574996"/>
                <a:gd name="connsiteX22" fmla="*/ 779023 w 886816"/>
                <a:gd name="connsiteY22" fmla="*/ 431175 h 574996"/>
                <a:gd name="connsiteX23" fmla="*/ 784873 w 886816"/>
                <a:gd name="connsiteY23" fmla="*/ 442502 h 574996"/>
                <a:gd name="connsiteX24" fmla="*/ 786878 w 886816"/>
                <a:gd name="connsiteY24" fmla="*/ 454742 h 574996"/>
                <a:gd name="connsiteX25" fmla="*/ 781581 w 886816"/>
                <a:gd name="connsiteY25" fmla="*/ 475460 h 574996"/>
                <a:gd name="connsiteX26" fmla="*/ 768940 w 886816"/>
                <a:gd name="connsiteY26" fmla="*/ 504614 h 574996"/>
                <a:gd name="connsiteX27" fmla="*/ 754169 w 886816"/>
                <a:gd name="connsiteY27" fmla="*/ 523838 h 574996"/>
                <a:gd name="connsiteX28" fmla="*/ 737324 w 886816"/>
                <a:gd name="connsiteY28" fmla="*/ 533119 h 574996"/>
                <a:gd name="connsiteX29" fmla="*/ 730215 w 886816"/>
                <a:gd name="connsiteY29" fmla="*/ 545843 h 574996"/>
                <a:gd name="connsiteX30" fmla="*/ 732912 w 886816"/>
                <a:gd name="connsiteY30" fmla="*/ 562093 h 574996"/>
                <a:gd name="connsiteX31" fmla="*/ 731958 w 886816"/>
                <a:gd name="connsiteY31" fmla="*/ 571429 h 574996"/>
                <a:gd name="connsiteX32" fmla="*/ 724918 w 886816"/>
                <a:gd name="connsiteY32" fmla="*/ 574997 h 574996"/>
                <a:gd name="connsiteX33" fmla="*/ 712125 w 886816"/>
                <a:gd name="connsiteY33" fmla="*/ 565910 h 574996"/>
                <a:gd name="connsiteX34" fmla="*/ 709636 w 886816"/>
                <a:gd name="connsiteY34" fmla="*/ 559286 h 574996"/>
                <a:gd name="connsiteX35" fmla="*/ 699332 w 886816"/>
                <a:gd name="connsiteY35" fmla="*/ 552855 h 574996"/>
                <a:gd name="connsiteX36" fmla="*/ 697575 w 886816"/>
                <a:gd name="connsiteY36" fmla="*/ 548539 h 574996"/>
                <a:gd name="connsiteX37" fmla="*/ 689748 w 886816"/>
                <a:gd name="connsiteY37" fmla="*/ 544999 h 574996"/>
                <a:gd name="connsiteX38" fmla="*/ 682237 w 886816"/>
                <a:gd name="connsiteY38" fmla="*/ 532026 h 574996"/>
                <a:gd name="connsiteX39" fmla="*/ 646943 w 886816"/>
                <a:gd name="connsiteY39" fmla="*/ 533852 h 574996"/>
                <a:gd name="connsiteX40" fmla="*/ 611675 w 886816"/>
                <a:gd name="connsiteY40" fmla="*/ 535677 h 574996"/>
                <a:gd name="connsiteX41" fmla="*/ 576422 w 886816"/>
                <a:gd name="connsiteY41" fmla="*/ 537323 h 574996"/>
                <a:gd name="connsiteX42" fmla="*/ 541127 w 886816"/>
                <a:gd name="connsiteY42" fmla="*/ 538858 h 574996"/>
                <a:gd name="connsiteX43" fmla="*/ 505873 w 886816"/>
                <a:gd name="connsiteY43" fmla="*/ 540352 h 574996"/>
                <a:gd name="connsiteX44" fmla="*/ 470606 w 886816"/>
                <a:gd name="connsiteY44" fmla="*/ 541749 h 574996"/>
                <a:gd name="connsiteX45" fmla="*/ 435338 w 886816"/>
                <a:gd name="connsiteY45" fmla="*/ 543090 h 574996"/>
                <a:gd name="connsiteX46" fmla="*/ 400057 w 886816"/>
                <a:gd name="connsiteY46" fmla="*/ 544238 h 574996"/>
                <a:gd name="connsiteX47" fmla="*/ 364706 w 886816"/>
                <a:gd name="connsiteY47" fmla="*/ 545303 h 574996"/>
                <a:gd name="connsiteX48" fmla="*/ 329411 w 886816"/>
                <a:gd name="connsiteY48" fmla="*/ 546299 h 574996"/>
                <a:gd name="connsiteX49" fmla="*/ 294172 w 886816"/>
                <a:gd name="connsiteY49" fmla="*/ 547212 h 574996"/>
                <a:gd name="connsiteX50" fmla="*/ 258807 w 886816"/>
                <a:gd name="connsiteY50" fmla="*/ 548042 h 574996"/>
                <a:gd name="connsiteX51" fmla="*/ 223526 w 886816"/>
                <a:gd name="connsiteY51" fmla="*/ 548705 h 574996"/>
                <a:gd name="connsiteX52" fmla="*/ 188190 w 886816"/>
                <a:gd name="connsiteY52" fmla="*/ 549286 h 574996"/>
                <a:gd name="connsiteX53" fmla="*/ 152922 w 886816"/>
                <a:gd name="connsiteY53" fmla="*/ 549770 h 574996"/>
                <a:gd name="connsiteX54" fmla="*/ 117987 w 886816"/>
                <a:gd name="connsiteY54" fmla="*/ 550102 h 574996"/>
                <a:gd name="connsiteX55" fmla="*/ 109398 w 886816"/>
                <a:gd name="connsiteY55" fmla="*/ 536466 h 574996"/>
                <a:gd name="connsiteX56" fmla="*/ 104779 w 886816"/>
                <a:gd name="connsiteY56" fmla="*/ 523825 h 574996"/>
                <a:gd name="connsiteX57" fmla="*/ 107669 w 886816"/>
                <a:gd name="connsiteY57" fmla="*/ 517878 h 574996"/>
                <a:gd name="connsiteX58" fmla="*/ 108236 w 886816"/>
                <a:gd name="connsiteY58" fmla="*/ 497339 h 574996"/>
                <a:gd name="connsiteX59" fmla="*/ 106397 w 886816"/>
                <a:gd name="connsiteY59" fmla="*/ 462307 h 574996"/>
                <a:gd name="connsiteX60" fmla="*/ 103022 w 886816"/>
                <a:gd name="connsiteY60" fmla="*/ 442571 h 574996"/>
                <a:gd name="connsiteX61" fmla="*/ 97988 w 886816"/>
                <a:gd name="connsiteY61" fmla="*/ 438104 h 574996"/>
                <a:gd name="connsiteX62" fmla="*/ 97421 w 886816"/>
                <a:gd name="connsiteY62" fmla="*/ 432005 h 574996"/>
                <a:gd name="connsiteX63" fmla="*/ 101224 w 886816"/>
                <a:gd name="connsiteY63" fmla="*/ 424246 h 574996"/>
                <a:gd name="connsiteX64" fmla="*/ 100049 w 886816"/>
                <a:gd name="connsiteY64" fmla="*/ 418963 h 574996"/>
                <a:gd name="connsiteX65" fmla="*/ 93964 w 886816"/>
                <a:gd name="connsiteY65" fmla="*/ 416225 h 574996"/>
                <a:gd name="connsiteX66" fmla="*/ 92041 w 886816"/>
                <a:gd name="connsiteY66" fmla="*/ 409544 h 574996"/>
                <a:gd name="connsiteX67" fmla="*/ 94378 w 886816"/>
                <a:gd name="connsiteY67" fmla="*/ 398895 h 574996"/>
                <a:gd name="connsiteX68" fmla="*/ 92885 w 886816"/>
                <a:gd name="connsiteY68" fmla="*/ 392353 h 574996"/>
                <a:gd name="connsiteX69" fmla="*/ 87588 w 886816"/>
                <a:gd name="connsiteY69" fmla="*/ 390016 h 574996"/>
                <a:gd name="connsiteX70" fmla="*/ 85458 w 886816"/>
                <a:gd name="connsiteY70" fmla="*/ 386323 h 574996"/>
                <a:gd name="connsiteX71" fmla="*/ 86343 w 886816"/>
                <a:gd name="connsiteY71" fmla="*/ 381441 h 574996"/>
                <a:gd name="connsiteX72" fmla="*/ 83466 w 886816"/>
                <a:gd name="connsiteY72" fmla="*/ 378232 h 574996"/>
                <a:gd name="connsiteX73" fmla="*/ 76911 w 886816"/>
                <a:gd name="connsiteY73" fmla="*/ 376739 h 574996"/>
                <a:gd name="connsiteX74" fmla="*/ 74380 w 886816"/>
                <a:gd name="connsiteY74" fmla="*/ 364748 h 574996"/>
                <a:gd name="connsiteX75" fmla="*/ 75597 w 886816"/>
                <a:gd name="connsiteY75" fmla="*/ 342135 h 574996"/>
                <a:gd name="connsiteX76" fmla="*/ 73121 w 886816"/>
                <a:gd name="connsiteY76" fmla="*/ 326092 h 574996"/>
                <a:gd name="connsiteX77" fmla="*/ 67008 w 886816"/>
                <a:gd name="connsiteY77" fmla="*/ 316687 h 574996"/>
                <a:gd name="connsiteX78" fmla="*/ 63965 w 886816"/>
                <a:gd name="connsiteY78" fmla="*/ 307850 h 574996"/>
                <a:gd name="connsiteX79" fmla="*/ 63855 w 886816"/>
                <a:gd name="connsiteY79" fmla="*/ 299593 h 574996"/>
                <a:gd name="connsiteX80" fmla="*/ 57424 w 886816"/>
                <a:gd name="connsiteY80" fmla="*/ 286551 h 574996"/>
                <a:gd name="connsiteX81" fmla="*/ 44603 w 886816"/>
                <a:gd name="connsiteY81" fmla="*/ 268793 h 574996"/>
                <a:gd name="connsiteX82" fmla="*/ 36360 w 886816"/>
                <a:gd name="connsiteY82" fmla="*/ 245337 h 574996"/>
                <a:gd name="connsiteX83" fmla="*/ 32723 w 886816"/>
                <a:gd name="connsiteY83" fmla="*/ 216348 h 574996"/>
                <a:gd name="connsiteX84" fmla="*/ 23636 w 886816"/>
                <a:gd name="connsiteY84" fmla="*/ 200056 h 574996"/>
                <a:gd name="connsiteX85" fmla="*/ 19598 w 886816"/>
                <a:gd name="connsiteY85" fmla="*/ 199088 h 574996"/>
                <a:gd name="connsiteX86" fmla="*/ 16237 w 886816"/>
                <a:gd name="connsiteY86" fmla="*/ 183875 h 574996"/>
                <a:gd name="connsiteX87" fmla="*/ 12489 w 886816"/>
                <a:gd name="connsiteY87" fmla="*/ 177098 h 574996"/>
                <a:gd name="connsiteX88" fmla="*/ 11922 w 886816"/>
                <a:gd name="connsiteY88" fmla="*/ 171898 h 574996"/>
                <a:gd name="connsiteX89" fmla="*/ 677 w 886816"/>
                <a:gd name="connsiteY89" fmla="*/ 158772 h 574996"/>
                <a:gd name="connsiteX90" fmla="*/ 0 w 886816"/>
                <a:gd name="connsiteY90" fmla="*/ 153752 h 574996"/>
                <a:gd name="connsiteX91" fmla="*/ 1494 w 886816"/>
                <a:gd name="connsiteY91" fmla="*/ 147376 h 574996"/>
                <a:gd name="connsiteX92" fmla="*/ 8865 w 886816"/>
                <a:gd name="connsiteY92" fmla="*/ 135053 h 574996"/>
                <a:gd name="connsiteX93" fmla="*/ 15601 w 886816"/>
                <a:gd name="connsiteY93" fmla="*/ 114736 h 574996"/>
                <a:gd name="connsiteX94" fmla="*/ 17247 w 886816"/>
                <a:gd name="connsiteY94" fmla="*/ 101128 h 574996"/>
                <a:gd name="connsiteX95" fmla="*/ 22640 w 886816"/>
                <a:gd name="connsiteY95" fmla="*/ 90865 h 574996"/>
                <a:gd name="connsiteX96" fmla="*/ 22806 w 886816"/>
                <a:gd name="connsiteY96" fmla="*/ 85181 h 574996"/>
                <a:gd name="connsiteX97" fmla="*/ 21962 w 886816"/>
                <a:gd name="connsiteY97" fmla="*/ 77754 h 574996"/>
                <a:gd name="connsiteX98" fmla="*/ 19003 w 886816"/>
                <a:gd name="connsiteY98" fmla="*/ 71226 h 574996"/>
                <a:gd name="connsiteX99" fmla="*/ 10248 w 886816"/>
                <a:gd name="connsiteY99" fmla="*/ 66358 h 574996"/>
                <a:gd name="connsiteX100" fmla="*/ 9169 w 886816"/>
                <a:gd name="connsiteY100" fmla="*/ 64353 h 574996"/>
                <a:gd name="connsiteX101" fmla="*/ 8340 w 886816"/>
                <a:gd name="connsiteY101" fmla="*/ 56843 h 574996"/>
                <a:gd name="connsiteX102" fmla="*/ 12060 w 886816"/>
                <a:gd name="connsiteY102" fmla="*/ 52127 h 574996"/>
                <a:gd name="connsiteX103" fmla="*/ 13125 w 886816"/>
                <a:gd name="connsiteY103" fmla="*/ 46746 h 574996"/>
                <a:gd name="connsiteX104" fmla="*/ 12226 w 886816"/>
                <a:gd name="connsiteY104" fmla="*/ 40232 h 574996"/>
                <a:gd name="connsiteX105" fmla="*/ 7012 w 886816"/>
                <a:gd name="connsiteY105" fmla="*/ 28919 h 574996"/>
                <a:gd name="connsiteX106" fmla="*/ 4702 w 886816"/>
                <a:gd name="connsiteY106" fmla="*/ 17371 h 574996"/>
                <a:gd name="connsiteX107" fmla="*/ 24189 w 886816"/>
                <a:gd name="connsiteY107" fmla="*/ 16762 h 574996"/>
                <a:gd name="connsiteX108" fmla="*/ 67824 w 886816"/>
                <a:gd name="connsiteY108" fmla="*/ 16942 h 574996"/>
                <a:gd name="connsiteX109" fmla="*/ 111431 w 886816"/>
                <a:gd name="connsiteY109" fmla="*/ 16942 h 574996"/>
                <a:gd name="connsiteX110" fmla="*/ 155011 w 886816"/>
                <a:gd name="connsiteY110" fmla="*/ 16693 h 574996"/>
                <a:gd name="connsiteX111" fmla="*/ 198632 w 886816"/>
                <a:gd name="connsiteY111" fmla="*/ 16361 h 574996"/>
                <a:gd name="connsiteX112" fmla="*/ 242239 w 886816"/>
                <a:gd name="connsiteY112" fmla="*/ 15877 h 574996"/>
                <a:gd name="connsiteX113" fmla="*/ 285818 w 886816"/>
                <a:gd name="connsiteY113" fmla="*/ 15213 h 574996"/>
                <a:gd name="connsiteX114" fmla="*/ 329439 w 886816"/>
                <a:gd name="connsiteY114" fmla="*/ 14466 h 574996"/>
                <a:gd name="connsiteX115" fmla="*/ 373060 w 886816"/>
                <a:gd name="connsiteY115" fmla="*/ 13471 h 574996"/>
                <a:gd name="connsiteX116" fmla="*/ 416653 w 886816"/>
                <a:gd name="connsiteY116" fmla="*/ 12309 h 574996"/>
                <a:gd name="connsiteX117" fmla="*/ 460260 w 886816"/>
                <a:gd name="connsiteY117" fmla="*/ 11078 h 574996"/>
                <a:gd name="connsiteX118" fmla="*/ 503854 w 886816"/>
                <a:gd name="connsiteY118" fmla="*/ 9667 h 574996"/>
                <a:gd name="connsiteX119" fmla="*/ 547475 w 886816"/>
                <a:gd name="connsiteY119" fmla="*/ 8035 h 574996"/>
                <a:gd name="connsiteX120" fmla="*/ 590985 w 886816"/>
                <a:gd name="connsiteY120" fmla="*/ 6279 h 574996"/>
                <a:gd name="connsiteX121" fmla="*/ 634592 w 886816"/>
                <a:gd name="connsiteY121" fmla="*/ 4370 h 574996"/>
                <a:gd name="connsiteX122" fmla="*/ 678102 w 886816"/>
                <a:gd name="connsiteY122" fmla="*/ 2406 h 574996"/>
                <a:gd name="connsiteX123" fmla="*/ 722359 w 886816"/>
                <a:gd name="connsiteY123" fmla="*/ 0 h 574996"/>
                <a:gd name="connsiteX124" fmla="*/ 723853 w 886816"/>
                <a:gd name="connsiteY124" fmla="*/ 11382 h 574996"/>
                <a:gd name="connsiteX125" fmla="*/ 726924 w 886816"/>
                <a:gd name="connsiteY125" fmla="*/ 19570 h 574996"/>
                <a:gd name="connsiteX126" fmla="*/ 732691 w 886816"/>
                <a:gd name="connsiteY126" fmla="*/ 25932 h 574996"/>
                <a:gd name="connsiteX127" fmla="*/ 741196 w 886816"/>
                <a:gd name="connsiteY127" fmla="*/ 30634 h 574996"/>
                <a:gd name="connsiteX128" fmla="*/ 743105 w 886816"/>
                <a:gd name="connsiteY128" fmla="*/ 40315 h 574996"/>
                <a:gd name="connsiteX129" fmla="*/ 738403 w 886816"/>
                <a:gd name="connsiteY129" fmla="*/ 55003 h 574996"/>
                <a:gd name="connsiteX130" fmla="*/ 737504 w 886816"/>
                <a:gd name="connsiteY130" fmla="*/ 73010 h 574996"/>
                <a:gd name="connsiteX131" fmla="*/ 740477 w 886816"/>
                <a:gd name="connsiteY131" fmla="*/ 94226 h 574996"/>
                <a:gd name="connsiteX132" fmla="*/ 745608 w 886816"/>
                <a:gd name="connsiteY132" fmla="*/ 113229 h 574996"/>
                <a:gd name="connsiteX133" fmla="*/ 753007 w 886816"/>
                <a:gd name="connsiteY133" fmla="*/ 130088 h 574996"/>
                <a:gd name="connsiteX134" fmla="*/ 768525 w 886816"/>
                <a:gd name="connsiteY134" fmla="*/ 141734 h 574996"/>
                <a:gd name="connsiteX135" fmla="*/ 792189 w 886816"/>
                <a:gd name="connsiteY135" fmla="*/ 148413 h 574996"/>
                <a:gd name="connsiteX136" fmla="*/ 806628 w 886816"/>
                <a:gd name="connsiteY136" fmla="*/ 159893 h 574996"/>
                <a:gd name="connsiteX137" fmla="*/ 811731 w 886816"/>
                <a:gd name="connsiteY137" fmla="*/ 176074 h 574996"/>
                <a:gd name="connsiteX138" fmla="*/ 812907 w 886816"/>
                <a:gd name="connsiteY138" fmla="*/ 177443 h 57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886816" h="574996">
                  <a:moveTo>
                    <a:pt x="812907" y="177443"/>
                  </a:moveTo>
                  <a:lnTo>
                    <a:pt x="821897" y="189517"/>
                  </a:lnTo>
                  <a:lnTo>
                    <a:pt x="836847" y="200001"/>
                  </a:lnTo>
                  <a:lnTo>
                    <a:pt x="845602" y="210083"/>
                  </a:lnTo>
                  <a:lnTo>
                    <a:pt x="848244" y="219750"/>
                  </a:lnTo>
                  <a:lnTo>
                    <a:pt x="857565" y="229750"/>
                  </a:lnTo>
                  <a:lnTo>
                    <a:pt x="873747" y="239915"/>
                  </a:lnTo>
                  <a:lnTo>
                    <a:pt x="883331" y="249237"/>
                  </a:lnTo>
                  <a:lnTo>
                    <a:pt x="886402" y="257576"/>
                  </a:lnTo>
                  <a:lnTo>
                    <a:pt x="886816" y="270895"/>
                  </a:lnTo>
                  <a:lnTo>
                    <a:pt x="884645" y="289054"/>
                  </a:lnTo>
                  <a:lnTo>
                    <a:pt x="879873" y="302359"/>
                  </a:lnTo>
                  <a:lnTo>
                    <a:pt x="872350" y="310768"/>
                  </a:lnTo>
                  <a:lnTo>
                    <a:pt x="867136" y="322247"/>
                  </a:lnTo>
                  <a:lnTo>
                    <a:pt x="864093" y="336686"/>
                  </a:lnTo>
                  <a:lnTo>
                    <a:pt x="852614" y="350572"/>
                  </a:lnTo>
                  <a:lnTo>
                    <a:pt x="832684" y="363877"/>
                  </a:lnTo>
                  <a:lnTo>
                    <a:pt x="810072" y="373530"/>
                  </a:lnTo>
                  <a:lnTo>
                    <a:pt x="784804" y="379394"/>
                  </a:lnTo>
                  <a:lnTo>
                    <a:pt x="770268" y="390569"/>
                  </a:lnTo>
                  <a:lnTo>
                    <a:pt x="766465" y="407152"/>
                  </a:lnTo>
                  <a:lnTo>
                    <a:pt x="769355" y="420705"/>
                  </a:lnTo>
                  <a:lnTo>
                    <a:pt x="779023" y="431175"/>
                  </a:lnTo>
                  <a:lnTo>
                    <a:pt x="784873" y="442502"/>
                  </a:lnTo>
                  <a:lnTo>
                    <a:pt x="786878" y="454742"/>
                  </a:lnTo>
                  <a:lnTo>
                    <a:pt x="781581" y="475460"/>
                  </a:lnTo>
                  <a:lnTo>
                    <a:pt x="768940" y="504614"/>
                  </a:lnTo>
                  <a:lnTo>
                    <a:pt x="754169" y="523838"/>
                  </a:lnTo>
                  <a:lnTo>
                    <a:pt x="737324" y="533119"/>
                  </a:lnTo>
                  <a:lnTo>
                    <a:pt x="730215" y="545843"/>
                  </a:lnTo>
                  <a:lnTo>
                    <a:pt x="732912" y="562093"/>
                  </a:lnTo>
                  <a:lnTo>
                    <a:pt x="731958" y="571429"/>
                  </a:lnTo>
                  <a:lnTo>
                    <a:pt x="724918" y="574997"/>
                  </a:lnTo>
                  <a:lnTo>
                    <a:pt x="712125" y="565910"/>
                  </a:lnTo>
                  <a:lnTo>
                    <a:pt x="709636" y="559286"/>
                  </a:lnTo>
                  <a:lnTo>
                    <a:pt x="699332" y="552855"/>
                  </a:lnTo>
                  <a:lnTo>
                    <a:pt x="697575" y="548539"/>
                  </a:lnTo>
                  <a:lnTo>
                    <a:pt x="689748" y="544999"/>
                  </a:lnTo>
                  <a:lnTo>
                    <a:pt x="682237" y="532026"/>
                  </a:lnTo>
                  <a:lnTo>
                    <a:pt x="646943" y="533852"/>
                  </a:lnTo>
                  <a:lnTo>
                    <a:pt x="611675" y="535677"/>
                  </a:lnTo>
                  <a:lnTo>
                    <a:pt x="576422" y="537323"/>
                  </a:lnTo>
                  <a:lnTo>
                    <a:pt x="541127" y="538858"/>
                  </a:lnTo>
                  <a:lnTo>
                    <a:pt x="505873" y="540352"/>
                  </a:lnTo>
                  <a:lnTo>
                    <a:pt x="470606" y="541749"/>
                  </a:lnTo>
                  <a:lnTo>
                    <a:pt x="435338" y="543090"/>
                  </a:lnTo>
                  <a:lnTo>
                    <a:pt x="400057" y="544238"/>
                  </a:lnTo>
                  <a:lnTo>
                    <a:pt x="364706" y="545303"/>
                  </a:lnTo>
                  <a:lnTo>
                    <a:pt x="329411" y="546299"/>
                  </a:lnTo>
                  <a:lnTo>
                    <a:pt x="294172" y="547212"/>
                  </a:lnTo>
                  <a:lnTo>
                    <a:pt x="258807" y="548042"/>
                  </a:lnTo>
                  <a:lnTo>
                    <a:pt x="223526" y="548705"/>
                  </a:lnTo>
                  <a:lnTo>
                    <a:pt x="188190" y="549286"/>
                  </a:lnTo>
                  <a:lnTo>
                    <a:pt x="152922" y="549770"/>
                  </a:lnTo>
                  <a:lnTo>
                    <a:pt x="117987" y="550102"/>
                  </a:lnTo>
                  <a:lnTo>
                    <a:pt x="109398" y="536466"/>
                  </a:lnTo>
                  <a:lnTo>
                    <a:pt x="104779" y="523825"/>
                  </a:lnTo>
                  <a:lnTo>
                    <a:pt x="107669" y="517878"/>
                  </a:lnTo>
                  <a:lnTo>
                    <a:pt x="108236" y="497339"/>
                  </a:lnTo>
                  <a:lnTo>
                    <a:pt x="106397" y="462307"/>
                  </a:lnTo>
                  <a:lnTo>
                    <a:pt x="103022" y="442571"/>
                  </a:lnTo>
                  <a:lnTo>
                    <a:pt x="97988" y="438104"/>
                  </a:lnTo>
                  <a:lnTo>
                    <a:pt x="97421" y="432005"/>
                  </a:lnTo>
                  <a:lnTo>
                    <a:pt x="101224" y="424246"/>
                  </a:lnTo>
                  <a:lnTo>
                    <a:pt x="100049" y="418963"/>
                  </a:lnTo>
                  <a:lnTo>
                    <a:pt x="93964" y="416225"/>
                  </a:lnTo>
                  <a:lnTo>
                    <a:pt x="92041" y="409544"/>
                  </a:lnTo>
                  <a:lnTo>
                    <a:pt x="94378" y="398895"/>
                  </a:lnTo>
                  <a:lnTo>
                    <a:pt x="92885" y="392353"/>
                  </a:lnTo>
                  <a:lnTo>
                    <a:pt x="87588" y="390016"/>
                  </a:lnTo>
                  <a:lnTo>
                    <a:pt x="85458" y="386323"/>
                  </a:lnTo>
                  <a:lnTo>
                    <a:pt x="86343" y="381441"/>
                  </a:lnTo>
                  <a:lnTo>
                    <a:pt x="83466" y="378232"/>
                  </a:lnTo>
                  <a:lnTo>
                    <a:pt x="76911" y="376739"/>
                  </a:lnTo>
                  <a:lnTo>
                    <a:pt x="74380" y="364748"/>
                  </a:lnTo>
                  <a:lnTo>
                    <a:pt x="75597" y="342135"/>
                  </a:lnTo>
                  <a:lnTo>
                    <a:pt x="73121" y="326092"/>
                  </a:lnTo>
                  <a:lnTo>
                    <a:pt x="67008" y="316687"/>
                  </a:lnTo>
                  <a:lnTo>
                    <a:pt x="63965" y="307850"/>
                  </a:lnTo>
                  <a:lnTo>
                    <a:pt x="63855" y="299593"/>
                  </a:lnTo>
                  <a:lnTo>
                    <a:pt x="57424" y="286551"/>
                  </a:lnTo>
                  <a:lnTo>
                    <a:pt x="44603" y="268793"/>
                  </a:lnTo>
                  <a:lnTo>
                    <a:pt x="36360" y="245337"/>
                  </a:lnTo>
                  <a:lnTo>
                    <a:pt x="32723" y="216348"/>
                  </a:lnTo>
                  <a:lnTo>
                    <a:pt x="23636" y="200056"/>
                  </a:lnTo>
                  <a:lnTo>
                    <a:pt x="19598" y="199088"/>
                  </a:lnTo>
                  <a:lnTo>
                    <a:pt x="16237" y="183875"/>
                  </a:lnTo>
                  <a:lnTo>
                    <a:pt x="12489" y="177098"/>
                  </a:lnTo>
                  <a:lnTo>
                    <a:pt x="11922" y="171898"/>
                  </a:lnTo>
                  <a:lnTo>
                    <a:pt x="677" y="158772"/>
                  </a:lnTo>
                  <a:lnTo>
                    <a:pt x="0" y="153752"/>
                  </a:lnTo>
                  <a:lnTo>
                    <a:pt x="1494" y="147376"/>
                  </a:lnTo>
                  <a:lnTo>
                    <a:pt x="8865" y="135053"/>
                  </a:lnTo>
                  <a:lnTo>
                    <a:pt x="15601" y="114736"/>
                  </a:lnTo>
                  <a:lnTo>
                    <a:pt x="17247" y="101128"/>
                  </a:lnTo>
                  <a:lnTo>
                    <a:pt x="22640" y="90865"/>
                  </a:lnTo>
                  <a:lnTo>
                    <a:pt x="22806" y="85181"/>
                  </a:lnTo>
                  <a:lnTo>
                    <a:pt x="21962" y="77754"/>
                  </a:lnTo>
                  <a:lnTo>
                    <a:pt x="19003" y="71226"/>
                  </a:lnTo>
                  <a:lnTo>
                    <a:pt x="10248" y="66358"/>
                  </a:lnTo>
                  <a:lnTo>
                    <a:pt x="9169" y="64353"/>
                  </a:lnTo>
                  <a:lnTo>
                    <a:pt x="8340" y="56843"/>
                  </a:lnTo>
                  <a:lnTo>
                    <a:pt x="12060" y="52127"/>
                  </a:lnTo>
                  <a:lnTo>
                    <a:pt x="13125" y="46746"/>
                  </a:lnTo>
                  <a:lnTo>
                    <a:pt x="12226" y="40232"/>
                  </a:lnTo>
                  <a:lnTo>
                    <a:pt x="7012" y="28919"/>
                  </a:lnTo>
                  <a:lnTo>
                    <a:pt x="4702" y="17371"/>
                  </a:lnTo>
                  <a:lnTo>
                    <a:pt x="24189" y="16762"/>
                  </a:lnTo>
                  <a:lnTo>
                    <a:pt x="67824" y="16942"/>
                  </a:lnTo>
                  <a:lnTo>
                    <a:pt x="111431" y="16942"/>
                  </a:lnTo>
                  <a:lnTo>
                    <a:pt x="155011" y="16693"/>
                  </a:lnTo>
                  <a:lnTo>
                    <a:pt x="198632" y="16361"/>
                  </a:lnTo>
                  <a:lnTo>
                    <a:pt x="242239" y="15877"/>
                  </a:lnTo>
                  <a:lnTo>
                    <a:pt x="285818" y="15213"/>
                  </a:lnTo>
                  <a:lnTo>
                    <a:pt x="329439" y="14466"/>
                  </a:lnTo>
                  <a:lnTo>
                    <a:pt x="373060" y="13471"/>
                  </a:lnTo>
                  <a:lnTo>
                    <a:pt x="416653" y="12309"/>
                  </a:lnTo>
                  <a:lnTo>
                    <a:pt x="460260" y="11078"/>
                  </a:lnTo>
                  <a:lnTo>
                    <a:pt x="503854" y="9667"/>
                  </a:lnTo>
                  <a:lnTo>
                    <a:pt x="547475" y="8035"/>
                  </a:lnTo>
                  <a:lnTo>
                    <a:pt x="590985" y="6279"/>
                  </a:lnTo>
                  <a:lnTo>
                    <a:pt x="634592" y="4370"/>
                  </a:lnTo>
                  <a:lnTo>
                    <a:pt x="678102" y="2406"/>
                  </a:lnTo>
                  <a:lnTo>
                    <a:pt x="722359" y="0"/>
                  </a:lnTo>
                  <a:lnTo>
                    <a:pt x="723853" y="11382"/>
                  </a:lnTo>
                  <a:lnTo>
                    <a:pt x="726924" y="19570"/>
                  </a:lnTo>
                  <a:lnTo>
                    <a:pt x="732691" y="25932"/>
                  </a:lnTo>
                  <a:lnTo>
                    <a:pt x="741196" y="30634"/>
                  </a:lnTo>
                  <a:lnTo>
                    <a:pt x="743105" y="40315"/>
                  </a:lnTo>
                  <a:lnTo>
                    <a:pt x="738403" y="55003"/>
                  </a:lnTo>
                  <a:lnTo>
                    <a:pt x="737504" y="73010"/>
                  </a:lnTo>
                  <a:lnTo>
                    <a:pt x="740477" y="94226"/>
                  </a:lnTo>
                  <a:lnTo>
                    <a:pt x="745608" y="113229"/>
                  </a:lnTo>
                  <a:lnTo>
                    <a:pt x="753007" y="130088"/>
                  </a:lnTo>
                  <a:lnTo>
                    <a:pt x="768525" y="141734"/>
                  </a:lnTo>
                  <a:lnTo>
                    <a:pt x="792189" y="148413"/>
                  </a:lnTo>
                  <a:lnTo>
                    <a:pt x="806628" y="159893"/>
                  </a:lnTo>
                  <a:lnTo>
                    <a:pt x="811731" y="176074"/>
                  </a:lnTo>
                  <a:lnTo>
                    <a:pt x="812907" y="17744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192024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IA</a:t>
              </a:r>
            </a:p>
          </p:txBody>
        </p:sp>
        <p:sp>
          <p:nvSpPr>
            <p:cNvPr id="106" name="Freeform: Shape 531">
              <a:extLst>
                <a:ext uri="{FF2B5EF4-FFF2-40B4-BE49-F238E27FC236}">
                  <a16:creationId xmlns:a16="http://schemas.microsoft.com/office/drawing/2014/main" id="{EF7BD3AC-9A32-26BD-1CEC-5CE6E6A4E1E7}"/>
                </a:ext>
              </a:extLst>
            </p:cNvPr>
            <p:cNvSpPr/>
            <p:nvPr/>
          </p:nvSpPr>
          <p:spPr>
            <a:xfrm>
              <a:off x="5964297" y="2197899"/>
              <a:ext cx="802718" cy="917865"/>
            </a:xfrm>
            <a:custGeom>
              <a:avLst/>
              <a:gdLst>
                <a:gd name="connsiteX0" fmla="*/ 474644 w 952386"/>
                <a:gd name="connsiteY0" fmla="*/ 136436 h 1089002"/>
                <a:gd name="connsiteX1" fmla="*/ 489401 w 952386"/>
                <a:gd name="connsiteY1" fmla="*/ 133698 h 1089002"/>
                <a:gd name="connsiteX2" fmla="*/ 502125 w 952386"/>
                <a:gd name="connsiteY2" fmla="*/ 133975 h 1089002"/>
                <a:gd name="connsiteX3" fmla="*/ 514932 w 952386"/>
                <a:gd name="connsiteY3" fmla="*/ 134555 h 1089002"/>
                <a:gd name="connsiteX4" fmla="*/ 521888 w 952386"/>
                <a:gd name="connsiteY4" fmla="*/ 135786 h 1089002"/>
                <a:gd name="connsiteX5" fmla="*/ 541873 w 952386"/>
                <a:gd name="connsiteY5" fmla="*/ 143310 h 1089002"/>
                <a:gd name="connsiteX6" fmla="*/ 554998 w 952386"/>
                <a:gd name="connsiteY6" fmla="*/ 149561 h 1089002"/>
                <a:gd name="connsiteX7" fmla="*/ 574001 w 952386"/>
                <a:gd name="connsiteY7" fmla="*/ 161303 h 1089002"/>
                <a:gd name="connsiteX8" fmla="*/ 584499 w 952386"/>
                <a:gd name="connsiteY8" fmla="*/ 166421 h 1089002"/>
                <a:gd name="connsiteX9" fmla="*/ 589948 w 952386"/>
                <a:gd name="connsiteY9" fmla="*/ 179145 h 1089002"/>
                <a:gd name="connsiteX10" fmla="*/ 596393 w 952386"/>
                <a:gd name="connsiteY10" fmla="*/ 195575 h 1089002"/>
                <a:gd name="connsiteX11" fmla="*/ 604663 w 952386"/>
                <a:gd name="connsiteY11" fmla="*/ 195271 h 1089002"/>
                <a:gd name="connsiteX12" fmla="*/ 610444 w 952386"/>
                <a:gd name="connsiteY12" fmla="*/ 185258 h 1089002"/>
                <a:gd name="connsiteX13" fmla="*/ 626114 w 952386"/>
                <a:gd name="connsiteY13" fmla="*/ 182879 h 1089002"/>
                <a:gd name="connsiteX14" fmla="*/ 647109 w 952386"/>
                <a:gd name="connsiteY14" fmla="*/ 188812 h 1089002"/>
                <a:gd name="connsiteX15" fmla="*/ 666222 w 952386"/>
                <a:gd name="connsiteY15" fmla="*/ 207400 h 1089002"/>
                <a:gd name="connsiteX16" fmla="*/ 693302 w 952386"/>
                <a:gd name="connsiteY16" fmla="*/ 223512 h 1089002"/>
                <a:gd name="connsiteX17" fmla="*/ 709815 w 952386"/>
                <a:gd name="connsiteY17" fmla="*/ 231340 h 1089002"/>
                <a:gd name="connsiteX18" fmla="*/ 726177 w 952386"/>
                <a:gd name="connsiteY18" fmla="*/ 230524 h 1089002"/>
                <a:gd name="connsiteX19" fmla="*/ 746466 w 952386"/>
                <a:gd name="connsiteY19" fmla="*/ 220857 h 1089002"/>
                <a:gd name="connsiteX20" fmla="*/ 767626 w 952386"/>
                <a:gd name="connsiteY20" fmla="*/ 203099 h 1089002"/>
                <a:gd name="connsiteX21" fmla="*/ 783324 w 952386"/>
                <a:gd name="connsiteY21" fmla="*/ 199378 h 1089002"/>
                <a:gd name="connsiteX22" fmla="*/ 792839 w 952386"/>
                <a:gd name="connsiteY22" fmla="*/ 200443 h 1089002"/>
                <a:gd name="connsiteX23" fmla="*/ 798952 w 952386"/>
                <a:gd name="connsiteY23" fmla="*/ 213098 h 1089002"/>
                <a:gd name="connsiteX24" fmla="*/ 805784 w 952386"/>
                <a:gd name="connsiteY24" fmla="*/ 217634 h 1089002"/>
                <a:gd name="connsiteX25" fmla="*/ 822782 w 952386"/>
                <a:gd name="connsiteY25" fmla="*/ 215145 h 1089002"/>
                <a:gd name="connsiteX26" fmla="*/ 858644 w 952386"/>
                <a:gd name="connsiteY26" fmla="*/ 215463 h 1089002"/>
                <a:gd name="connsiteX27" fmla="*/ 886816 w 952386"/>
                <a:gd name="connsiteY27" fmla="*/ 210111 h 1089002"/>
                <a:gd name="connsiteX28" fmla="*/ 893773 w 952386"/>
                <a:gd name="connsiteY28" fmla="*/ 217137 h 1089002"/>
                <a:gd name="connsiteX29" fmla="*/ 900259 w 952386"/>
                <a:gd name="connsiteY29" fmla="*/ 228436 h 1089002"/>
                <a:gd name="connsiteX30" fmla="*/ 912084 w 952386"/>
                <a:gd name="connsiteY30" fmla="*/ 231313 h 1089002"/>
                <a:gd name="connsiteX31" fmla="*/ 927505 w 952386"/>
                <a:gd name="connsiteY31" fmla="*/ 226527 h 1089002"/>
                <a:gd name="connsiteX32" fmla="*/ 952386 w 952386"/>
                <a:gd name="connsiteY32" fmla="*/ 227357 h 1089002"/>
                <a:gd name="connsiteX33" fmla="*/ 949080 w 952386"/>
                <a:gd name="connsiteY33" fmla="*/ 229515 h 1089002"/>
                <a:gd name="connsiteX34" fmla="*/ 945443 w 952386"/>
                <a:gd name="connsiteY34" fmla="*/ 229335 h 1089002"/>
                <a:gd name="connsiteX35" fmla="*/ 940921 w 952386"/>
                <a:gd name="connsiteY35" fmla="*/ 232488 h 1089002"/>
                <a:gd name="connsiteX36" fmla="*/ 935375 w 952386"/>
                <a:gd name="connsiteY36" fmla="*/ 238850 h 1089002"/>
                <a:gd name="connsiteX37" fmla="*/ 922333 w 952386"/>
                <a:gd name="connsiteY37" fmla="*/ 248269 h 1089002"/>
                <a:gd name="connsiteX38" fmla="*/ 901684 w 952386"/>
                <a:gd name="connsiteY38" fmla="*/ 260799 h 1089002"/>
                <a:gd name="connsiteX39" fmla="*/ 877660 w 952386"/>
                <a:gd name="connsiteY39" fmla="*/ 272555 h 1089002"/>
                <a:gd name="connsiteX40" fmla="*/ 828660 w 952386"/>
                <a:gd name="connsiteY40" fmla="*/ 293937 h 1089002"/>
                <a:gd name="connsiteX41" fmla="*/ 798509 w 952386"/>
                <a:gd name="connsiteY41" fmla="*/ 314751 h 1089002"/>
                <a:gd name="connsiteX42" fmla="*/ 785302 w 952386"/>
                <a:gd name="connsiteY42" fmla="*/ 326977 h 1089002"/>
                <a:gd name="connsiteX43" fmla="*/ 734282 w 952386"/>
                <a:gd name="connsiteY43" fmla="*/ 387195 h 1089002"/>
                <a:gd name="connsiteX44" fmla="*/ 702956 w 952386"/>
                <a:gd name="connsiteY44" fmla="*/ 419309 h 1089002"/>
                <a:gd name="connsiteX45" fmla="*/ 651672 w 952386"/>
                <a:gd name="connsiteY45" fmla="*/ 464548 h 1089002"/>
                <a:gd name="connsiteX46" fmla="*/ 646887 w 952386"/>
                <a:gd name="connsiteY46" fmla="*/ 470274 h 1089002"/>
                <a:gd name="connsiteX47" fmla="*/ 646708 w 952386"/>
                <a:gd name="connsiteY47" fmla="*/ 475308 h 1089002"/>
                <a:gd name="connsiteX48" fmla="*/ 644398 w 952386"/>
                <a:gd name="connsiteY48" fmla="*/ 475308 h 1089002"/>
                <a:gd name="connsiteX49" fmla="*/ 636044 w 952386"/>
                <a:gd name="connsiteY49" fmla="*/ 486026 h 1089002"/>
                <a:gd name="connsiteX50" fmla="*/ 632587 w 952386"/>
                <a:gd name="connsiteY50" fmla="*/ 492886 h 1089002"/>
                <a:gd name="connsiteX51" fmla="*/ 623998 w 952386"/>
                <a:gd name="connsiteY51" fmla="*/ 495113 h 1089002"/>
                <a:gd name="connsiteX52" fmla="*/ 625077 w 952386"/>
                <a:gd name="connsiteY52" fmla="*/ 521805 h 1089002"/>
                <a:gd name="connsiteX53" fmla="*/ 626155 w 952386"/>
                <a:gd name="connsiteY53" fmla="*/ 548470 h 1089002"/>
                <a:gd name="connsiteX54" fmla="*/ 627234 w 952386"/>
                <a:gd name="connsiteY54" fmla="*/ 575149 h 1089002"/>
                <a:gd name="connsiteX55" fmla="*/ 628313 w 952386"/>
                <a:gd name="connsiteY55" fmla="*/ 601828 h 1089002"/>
                <a:gd name="connsiteX56" fmla="*/ 624150 w 952386"/>
                <a:gd name="connsiteY56" fmla="*/ 604732 h 1089002"/>
                <a:gd name="connsiteX57" fmla="*/ 619019 w 952386"/>
                <a:gd name="connsiteY57" fmla="*/ 611163 h 1089002"/>
                <a:gd name="connsiteX58" fmla="*/ 611675 w 952386"/>
                <a:gd name="connsiteY58" fmla="*/ 613003 h 1089002"/>
                <a:gd name="connsiteX59" fmla="*/ 577736 w 952386"/>
                <a:gd name="connsiteY59" fmla="*/ 636307 h 1089002"/>
                <a:gd name="connsiteX60" fmla="*/ 572272 w 952386"/>
                <a:gd name="connsiteY60" fmla="*/ 642807 h 1089002"/>
                <a:gd name="connsiteX61" fmla="*/ 566505 w 952386"/>
                <a:gd name="connsiteY61" fmla="*/ 657675 h 1089002"/>
                <a:gd name="connsiteX62" fmla="*/ 555690 w 952386"/>
                <a:gd name="connsiteY62" fmla="*/ 674617 h 1089002"/>
                <a:gd name="connsiteX63" fmla="*/ 553131 w 952386"/>
                <a:gd name="connsiteY63" fmla="*/ 683538 h 1089002"/>
                <a:gd name="connsiteX64" fmla="*/ 554016 w 952386"/>
                <a:gd name="connsiteY64" fmla="*/ 695363 h 1089002"/>
                <a:gd name="connsiteX65" fmla="*/ 571858 w 952386"/>
                <a:gd name="connsiteY65" fmla="*/ 704269 h 1089002"/>
                <a:gd name="connsiteX66" fmla="*/ 578731 w 952386"/>
                <a:gd name="connsiteY66" fmla="*/ 713204 h 1089002"/>
                <a:gd name="connsiteX67" fmla="*/ 582272 w 952386"/>
                <a:gd name="connsiteY67" fmla="*/ 724268 h 1089002"/>
                <a:gd name="connsiteX68" fmla="*/ 582161 w 952386"/>
                <a:gd name="connsiteY68" fmla="*/ 734032 h 1089002"/>
                <a:gd name="connsiteX69" fmla="*/ 574001 w 952386"/>
                <a:gd name="connsiteY69" fmla="*/ 753353 h 1089002"/>
                <a:gd name="connsiteX70" fmla="*/ 572660 w 952386"/>
                <a:gd name="connsiteY70" fmla="*/ 761043 h 1089002"/>
                <a:gd name="connsiteX71" fmla="*/ 574403 w 952386"/>
                <a:gd name="connsiteY71" fmla="*/ 784250 h 1089002"/>
                <a:gd name="connsiteX72" fmla="*/ 570198 w 952386"/>
                <a:gd name="connsiteY72" fmla="*/ 791677 h 1089002"/>
                <a:gd name="connsiteX73" fmla="*/ 574485 w 952386"/>
                <a:gd name="connsiteY73" fmla="*/ 810348 h 1089002"/>
                <a:gd name="connsiteX74" fmla="*/ 574997 w 952386"/>
                <a:gd name="connsiteY74" fmla="*/ 816876 h 1089002"/>
                <a:gd name="connsiteX75" fmla="*/ 572922 w 952386"/>
                <a:gd name="connsiteY75" fmla="*/ 837608 h 1089002"/>
                <a:gd name="connsiteX76" fmla="*/ 571166 w 952386"/>
                <a:gd name="connsiteY76" fmla="*/ 843707 h 1089002"/>
                <a:gd name="connsiteX77" fmla="*/ 575080 w 952386"/>
                <a:gd name="connsiteY77" fmla="*/ 854287 h 1089002"/>
                <a:gd name="connsiteX78" fmla="*/ 575481 w 952386"/>
                <a:gd name="connsiteY78" fmla="*/ 855435 h 1089002"/>
                <a:gd name="connsiteX79" fmla="*/ 592658 w 952386"/>
                <a:gd name="connsiteY79" fmla="*/ 869736 h 1089002"/>
                <a:gd name="connsiteX80" fmla="*/ 607028 w 952386"/>
                <a:gd name="connsiteY80" fmla="*/ 877412 h 1089002"/>
                <a:gd name="connsiteX81" fmla="*/ 619738 w 952386"/>
                <a:gd name="connsiteY81" fmla="*/ 879555 h 1089002"/>
                <a:gd name="connsiteX82" fmla="*/ 629821 w 952386"/>
                <a:gd name="connsiteY82" fmla="*/ 885502 h 1089002"/>
                <a:gd name="connsiteX83" fmla="*/ 637331 w 952386"/>
                <a:gd name="connsiteY83" fmla="*/ 895267 h 1089002"/>
                <a:gd name="connsiteX84" fmla="*/ 647247 w 952386"/>
                <a:gd name="connsiteY84" fmla="*/ 901435 h 1089002"/>
                <a:gd name="connsiteX85" fmla="*/ 659459 w 952386"/>
                <a:gd name="connsiteY85" fmla="*/ 904090 h 1089002"/>
                <a:gd name="connsiteX86" fmla="*/ 672197 w 952386"/>
                <a:gd name="connsiteY86" fmla="*/ 911918 h 1089002"/>
                <a:gd name="connsiteX87" fmla="*/ 692016 w 952386"/>
                <a:gd name="connsiteY87" fmla="*/ 931585 h 1089002"/>
                <a:gd name="connsiteX88" fmla="*/ 702250 w 952386"/>
                <a:gd name="connsiteY88" fmla="*/ 948583 h 1089002"/>
                <a:gd name="connsiteX89" fmla="*/ 719358 w 952386"/>
                <a:gd name="connsiteY89" fmla="*/ 960325 h 1089002"/>
                <a:gd name="connsiteX90" fmla="*/ 746770 w 952386"/>
                <a:gd name="connsiteY90" fmla="*/ 972385 h 1089002"/>
                <a:gd name="connsiteX91" fmla="*/ 764943 w 952386"/>
                <a:gd name="connsiteY91" fmla="*/ 983200 h 1089002"/>
                <a:gd name="connsiteX92" fmla="*/ 773781 w 952386"/>
                <a:gd name="connsiteY92" fmla="*/ 992784 h 1089002"/>
                <a:gd name="connsiteX93" fmla="*/ 780627 w 952386"/>
                <a:gd name="connsiteY93" fmla="*/ 1018039 h 1089002"/>
                <a:gd name="connsiteX94" fmla="*/ 787902 w 952386"/>
                <a:gd name="connsiteY94" fmla="*/ 1072157 h 1089002"/>
                <a:gd name="connsiteX95" fmla="*/ 743700 w 952386"/>
                <a:gd name="connsiteY95" fmla="*/ 1074439 h 1089002"/>
                <a:gd name="connsiteX96" fmla="*/ 700176 w 952386"/>
                <a:gd name="connsiteY96" fmla="*/ 1076500 h 1089002"/>
                <a:gd name="connsiteX97" fmla="*/ 656582 w 952386"/>
                <a:gd name="connsiteY97" fmla="*/ 1078422 h 1089002"/>
                <a:gd name="connsiteX98" fmla="*/ 612975 w 952386"/>
                <a:gd name="connsiteY98" fmla="*/ 1080137 h 1089002"/>
                <a:gd name="connsiteX99" fmla="*/ 569368 w 952386"/>
                <a:gd name="connsiteY99" fmla="*/ 1081727 h 1089002"/>
                <a:gd name="connsiteX100" fmla="*/ 525775 w 952386"/>
                <a:gd name="connsiteY100" fmla="*/ 1083124 h 1089002"/>
                <a:gd name="connsiteX101" fmla="*/ 482181 w 952386"/>
                <a:gd name="connsiteY101" fmla="*/ 1084369 h 1089002"/>
                <a:gd name="connsiteX102" fmla="*/ 438547 w 952386"/>
                <a:gd name="connsiteY102" fmla="*/ 1085517 h 1089002"/>
                <a:gd name="connsiteX103" fmla="*/ 394967 w 952386"/>
                <a:gd name="connsiteY103" fmla="*/ 1086513 h 1089002"/>
                <a:gd name="connsiteX104" fmla="*/ 351346 w 952386"/>
                <a:gd name="connsiteY104" fmla="*/ 1087343 h 1089002"/>
                <a:gd name="connsiteX105" fmla="*/ 307753 w 952386"/>
                <a:gd name="connsiteY105" fmla="*/ 1088006 h 1089002"/>
                <a:gd name="connsiteX106" fmla="*/ 264146 w 952386"/>
                <a:gd name="connsiteY106" fmla="*/ 1088504 h 1089002"/>
                <a:gd name="connsiteX107" fmla="*/ 220511 w 952386"/>
                <a:gd name="connsiteY107" fmla="*/ 1088822 h 1089002"/>
                <a:gd name="connsiteX108" fmla="*/ 176932 w 952386"/>
                <a:gd name="connsiteY108" fmla="*/ 1089002 h 1089002"/>
                <a:gd name="connsiteX109" fmla="*/ 133338 w 952386"/>
                <a:gd name="connsiteY109" fmla="*/ 1089002 h 1089002"/>
                <a:gd name="connsiteX110" fmla="*/ 89704 w 952386"/>
                <a:gd name="connsiteY110" fmla="*/ 1088822 h 1089002"/>
                <a:gd name="connsiteX111" fmla="*/ 89883 w 952386"/>
                <a:gd name="connsiteY111" fmla="*/ 1047428 h 1089002"/>
                <a:gd name="connsiteX112" fmla="*/ 90063 w 952386"/>
                <a:gd name="connsiteY112" fmla="*/ 1006089 h 1089002"/>
                <a:gd name="connsiteX113" fmla="*/ 90326 w 952386"/>
                <a:gd name="connsiteY113" fmla="*/ 964695 h 1089002"/>
                <a:gd name="connsiteX114" fmla="*/ 90478 w 952386"/>
                <a:gd name="connsiteY114" fmla="*/ 923245 h 1089002"/>
                <a:gd name="connsiteX115" fmla="*/ 90644 w 952386"/>
                <a:gd name="connsiteY115" fmla="*/ 881782 h 1089002"/>
                <a:gd name="connsiteX116" fmla="*/ 90893 w 952386"/>
                <a:gd name="connsiteY116" fmla="*/ 840305 h 1089002"/>
                <a:gd name="connsiteX117" fmla="*/ 91170 w 952386"/>
                <a:gd name="connsiteY117" fmla="*/ 798841 h 1089002"/>
                <a:gd name="connsiteX118" fmla="*/ 91308 w 952386"/>
                <a:gd name="connsiteY118" fmla="*/ 757378 h 1089002"/>
                <a:gd name="connsiteX119" fmla="*/ 81488 w 952386"/>
                <a:gd name="connsiteY119" fmla="*/ 743589 h 1089002"/>
                <a:gd name="connsiteX120" fmla="*/ 59927 w 952386"/>
                <a:gd name="connsiteY120" fmla="*/ 732276 h 1089002"/>
                <a:gd name="connsiteX121" fmla="*/ 54561 w 952386"/>
                <a:gd name="connsiteY121" fmla="*/ 725610 h 1089002"/>
                <a:gd name="connsiteX122" fmla="*/ 44630 w 952386"/>
                <a:gd name="connsiteY122" fmla="*/ 708902 h 1089002"/>
                <a:gd name="connsiteX123" fmla="*/ 40758 w 952386"/>
                <a:gd name="connsiteY123" fmla="*/ 701725 h 1089002"/>
                <a:gd name="connsiteX124" fmla="*/ 40094 w 952386"/>
                <a:gd name="connsiteY124" fmla="*/ 696206 h 1089002"/>
                <a:gd name="connsiteX125" fmla="*/ 44976 w 952386"/>
                <a:gd name="connsiteY125" fmla="*/ 690093 h 1089002"/>
                <a:gd name="connsiteX126" fmla="*/ 64740 w 952386"/>
                <a:gd name="connsiteY126" fmla="*/ 672404 h 1089002"/>
                <a:gd name="connsiteX127" fmla="*/ 71005 w 952386"/>
                <a:gd name="connsiteY127" fmla="*/ 664244 h 1089002"/>
                <a:gd name="connsiteX128" fmla="*/ 74144 w 952386"/>
                <a:gd name="connsiteY128" fmla="*/ 656223 h 1089002"/>
                <a:gd name="connsiteX129" fmla="*/ 78777 w 952386"/>
                <a:gd name="connsiteY129" fmla="*/ 637814 h 1089002"/>
                <a:gd name="connsiteX130" fmla="*/ 77049 w 952386"/>
                <a:gd name="connsiteY130" fmla="*/ 623611 h 1089002"/>
                <a:gd name="connsiteX131" fmla="*/ 78446 w 952386"/>
                <a:gd name="connsiteY131" fmla="*/ 601537 h 1089002"/>
                <a:gd name="connsiteX132" fmla="*/ 74573 w 952386"/>
                <a:gd name="connsiteY132" fmla="*/ 584955 h 1089002"/>
                <a:gd name="connsiteX133" fmla="*/ 73743 w 952386"/>
                <a:gd name="connsiteY133" fmla="*/ 576698 h 1089002"/>
                <a:gd name="connsiteX134" fmla="*/ 71351 w 952386"/>
                <a:gd name="connsiteY134" fmla="*/ 566464 h 1089002"/>
                <a:gd name="connsiteX135" fmla="*/ 56967 w 952386"/>
                <a:gd name="connsiteY135" fmla="*/ 539356 h 1089002"/>
                <a:gd name="connsiteX136" fmla="*/ 53662 w 952386"/>
                <a:gd name="connsiteY136" fmla="*/ 517560 h 1089002"/>
                <a:gd name="connsiteX137" fmla="*/ 50121 w 952386"/>
                <a:gd name="connsiteY137" fmla="*/ 506827 h 1089002"/>
                <a:gd name="connsiteX138" fmla="*/ 49222 w 952386"/>
                <a:gd name="connsiteY138" fmla="*/ 479249 h 1089002"/>
                <a:gd name="connsiteX139" fmla="*/ 49720 w 952386"/>
                <a:gd name="connsiteY139" fmla="*/ 471477 h 1089002"/>
                <a:gd name="connsiteX140" fmla="*/ 52790 w 952386"/>
                <a:gd name="connsiteY140" fmla="*/ 456526 h 1089002"/>
                <a:gd name="connsiteX141" fmla="*/ 46733 w 952386"/>
                <a:gd name="connsiteY141" fmla="*/ 446389 h 1089002"/>
                <a:gd name="connsiteX142" fmla="*/ 45889 w 952386"/>
                <a:gd name="connsiteY142" fmla="*/ 438035 h 1089002"/>
                <a:gd name="connsiteX143" fmla="*/ 43690 w 952386"/>
                <a:gd name="connsiteY143" fmla="*/ 372189 h 1089002"/>
                <a:gd name="connsiteX144" fmla="*/ 41865 w 952386"/>
                <a:gd name="connsiteY144" fmla="*/ 362770 h 1089002"/>
                <a:gd name="connsiteX145" fmla="*/ 42694 w 952386"/>
                <a:gd name="connsiteY145" fmla="*/ 332219 h 1089002"/>
                <a:gd name="connsiteX146" fmla="*/ 32031 w 952386"/>
                <a:gd name="connsiteY146" fmla="*/ 299939 h 1089002"/>
                <a:gd name="connsiteX147" fmla="*/ 26914 w 952386"/>
                <a:gd name="connsiteY147" fmla="*/ 288944 h 1089002"/>
                <a:gd name="connsiteX148" fmla="*/ 24438 w 952386"/>
                <a:gd name="connsiteY148" fmla="*/ 275653 h 1089002"/>
                <a:gd name="connsiteX149" fmla="*/ 24687 w 952386"/>
                <a:gd name="connsiteY149" fmla="*/ 269291 h 1089002"/>
                <a:gd name="connsiteX150" fmla="*/ 16015 w 952386"/>
                <a:gd name="connsiteY150" fmla="*/ 247218 h 1089002"/>
                <a:gd name="connsiteX151" fmla="*/ 10387 w 952386"/>
                <a:gd name="connsiteY151" fmla="*/ 222945 h 1089002"/>
                <a:gd name="connsiteX152" fmla="*/ 11216 w 952386"/>
                <a:gd name="connsiteY152" fmla="*/ 201965 h 1089002"/>
                <a:gd name="connsiteX153" fmla="*/ 9557 w 952386"/>
                <a:gd name="connsiteY153" fmla="*/ 186101 h 1089002"/>
                <a:gd name="connsiteX154" fmla="*/ 10400 w 952386"/>
                <a:gd name="connsiteY154" fmla="*/ 173806 h 1089002"/>
                <a:gd name="connsiteX155" fmla="*/ 9004 w 952386"/>
                <a:gd name="connsiteY155" fmla="*/ 155218 h 1089002"/>
                <a:gd name="connsiteX156" fmla="*/ 11009 w 952386"/>
                <a:gd name="connsiteY156" fmla="*/ 144721 h 1089002"/>
                <a:gd name="connsiteX157" fmla="*/ 11299 w 952386"/>
                <a:gd name="connsiteY157" fmla="*/ 128373 h 1089002"/>
                <a:gd name="connsiteX158" fmla="*/ 0 w 952386"/>
                <a:gd name="connsiteY158" fmla="*/ 69968 h 1089002"/>
                <a:gd name="connsiteX159" fmla="*/ 15020 w 952386"/>
                <a:gd name="connsiteY159" fmla="*/ 70120 h 1089002"/>
                <a:gd name="connsiteX160" fmla="*/ 67478 w 952386"/>
                <a:gd name="connsiteY160" fmla="*/ 70645 h 1089002"/>
                <a:gd name="connsiteX161" fmla="*/ 119909 w 952386"/>
                <a:gd name="connsiteY161" fmla="*/ 70867 h 1089002"/>
                <a:gd name="connsiteX162" fmla="*/ 172299 w 952386"/>
                <a:gd name="connsiteY162" fmla="*/ 70867 h 1089002"/>
                <a:gd name="connsiteX163" fmla="*/ 224715 w 952386"/>
                <a:gd name="connsiteY163" fmla="*/ 70645 h 1089002"/>
                <a:gd name="connsiteX164" fmla="*/ 253745 w 952386"/>
                <a:gd name="connsiteY164" fmla="*/ 70645 h 1089002"/>
                <a:gd name="connsiteX165" fmla="*/ 253815 w 952386"/>
                <a:gd name="connsiteY165" fmla="*/ 31160 h 1089002"/>
                <a:gd name="connsiteX166" fmla="*/ 253898 w 952386"/>
                <a:gd name="connsiteY166" fmla="*/ 0 h 1089002"/>
                <a:gd name="connsiteX167" fmla="*/ 280314 w 952386"/>
                <a:gd name="connsiteY167" fmla="*/ 3471 h 1089002"/>
                <a:gd name="connsiteX168" fmla="*/ 288239 w 952386"/>
                <a:gd name="connsiteY168" fmla="*/ 9100 h 1089002"/>
                <a:gd name="connsiteX169" fmla="*/ 290825 w 952386"/>
                <a:gd name="connsiteY169" fmla="*/ 11728 h 1089002"/>
                <a:gd name="connsiteX170" fmla="*/ 290161 w 952386"/>
                <a:gd name="connsiteY170" fmla="*/ 20317 h 1089002"/>
                <a:gd name="connsiteX171" fmla="*/ 292623 w 952386"/>
                <a:gd name="connsiteY171" fmla="*/ 46332 h 1089002"/>
                <a:gd name="connsiteX172" fmla="*/ 297768 w 952386"/>
                <a:gd name="connsiteY172" fmla="*/ 67976 h 1089002"/>
                <a:gd name="connsiteX173" fmla="*/ 309233 w 952386"/>
                <a:gd name="connsiteY173" fmla="*/ 93908 h 1089002"/>
                <a:gd name="connsiteX174" fmla="*/ 309233 w 952386"/>
                <a:gd name="connsiteY174" fmla="*/ 93991 h 1089002"/>
                <a:gd name="connsiteX175" fmla="*/ 310325 w 952386"/>
                <a:gd name="connsiteY175" fmla="*/ 104143 h 1089002"/>
                <a:gd name="connsiteX176" fmla="*/ 314115 w 952386"/>
                <a:gd name="connsiteY176" fmla="*/ 110505 h 1089002"/>
                <a:gd name="connsiteX177" fmla="*/ 320892 w 952386"/>
                <a:gd name="connsiteY177" fmla="*/ 116369 h 1089002"/>
                <a:gd name="connsiteX178" fmla="*/ 346492 w 952386"/>
                <a:gd name="connsiteY178" fmla="*/ 123132 h 1089002"/>
                <a:gd name="connsiteX179" fmla="*/ 391012 w 952386"/>
                <a:gd name="connsiteY179" fmla="*/ 130669 h 1089002"/>
                <a:gd name="connsiteX180" fmla="*/ 416377 w 952386"/>
                <a:gd name="connsiteY180" fmla="*/ 139728 h 1089002"/>
                <a:gd name="connsiteX181" fmla="*/ 422531 w 952386"/>
                <a:gd name="connsiteY181" fmla="*/ 150474 h 1089002"/>
                <a:gd name="connsiteX182" fmla="*/ 434536 w 952386"/>
                <a:gd name="connsiteY182" fmla="*/ 154527 h 1089002"/>
                <a:gd name="connsiteX183" fmla="*/ 452184 w 952386"/>
                <a:gd name="connsiteY183" fmla="*/ 151954 h 1089002"/>
                <a:gd name="connsiteX184" fmla="*/ 464506 w 952386"/>
                <a:gd name="connsiteY184" fmla="*/ 147072 h 1089002"/>
                <a:gd name="connsiteX185" fmla="*/ 474644 w 952386"/>
                <a:gd name="connsiteY185" fmla="*/ 136436 h 1089002"/>
                <a:gd name="connsiteX186" fmla="*/ 474644 w 952386"/>
                <a:gd name="connsiteY186" fmla="*/ 136436 h 1089002"/>
                <a:gd name="connsiteX187" fmla="*/ 474229 w 952386"/>
                <a:gd name="connsiteY187" fmla="*/ 136519 h 1089002"/>
                <a:gd name="connsiteX188" fmla="*/ 474810 w 952386"/>
                <a:gd name="connsiteY188" fmla="*/ 136257 h 1089002"/>
                <a:gd name="connsiteX189" fmla="*/ 474644 w 952386"/>
                <a:gd name="connsiteY189" fmla="*/ 136436 h 108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952386" h="1089002">
                  <a:moveTo>
                    <a:pt x="474644" y="136436"/>
                  </a:moveTo>
                  <a:lnTo>
                    <a:pt x="489401" y="133698"/>
                  </a:lnTo>
                  <a:lnTo>
                    <a:pt x="502125" y="133975"/>
                  </a:lnTo>
                  <a:lnTo>
                    <a:pt x="514932" y="134555"/>
                  </a:lnTo>
                  <a:lnTo>
                    <a:pt x="521888" y="135786"/>
                  </a:lnTo>
                  <a:lnTo>
                    <a:pt x="541873" y="143310"/>
                  </a:lnTo>
                  <a:lnTo>
                    <a:pt x="554998" y="149561"/>
                  </a:lnTo>
                  <a:lnTo>
                    <a:pt x="574001" y="161303"/>
                  </a:lnTo>
                  <a:lnTo>
                    <a:pt x="584499" y="166421"/>
                  </a:lnTo>
                  <a:lnTo>
                    <a:pt x="589948" y="179145"/>
                  </a:lnTo>
                  <a:lnTo>
                    <a:pt x="596393" y="195575"/>
                  </a:lnTo>
                  <a:lnTo>
                    <a:pt x="604663" y="195271"/>
                  </a:lnTo>
                  <a:lnTo>
                    <a:pt x="610444" y="185258"/>
                  </a:lnTo>
                  <a:lnTo>
                    <a:pt x="626114" y="182879"/>
                  </a:lnTo>
                  <a:lnTo>
                    <a:pt x="647109" y="188812"/>
                  </a:lnTo>
                  <a:lnTo>
                    <a:pt x="666222" y="207400"/>
                  </a:lnTo>
                  <a:lnTo>
                    <a:pt x="693302" y="223512"/>
                  </a:lnTo>
                  <a:lnTo>
                    <a:pt x="709815" y="231340"/>
                  </a:lnTo>
                  <a:lnTo>
                    <a:pt x="726177" y="230524"/>
                  </a:lnTo>
                  <a:lnTo>
                    <a:pt x="746466" y="220857"/>
                  </a:lnTo>
                  <a:lnTo>
                    <a:pt x="767626" y="203099"/>
                  </a:lnTo>
                  <a:lnTo>
                    <a:pt x="783324" y="199378"/>
                  </a:lnTo>
                  <a:lnTo>
                    <a:pt x="792839" y="200443"/>
                  </a:lnTo>
                  <a:lnTo>
                    <a:pt x="798952" y="213098"/>
                  </a:lnTo>
                  <a:lnTo>
                    <a:pt x="805784" y="217634"/>
                  </a:lnTo>
                  <a:lnTo>
                    <a:pt x="822782" y="215145"/>
                  </a:lnTo>
                  <a:lnTo>
                    <a:pt x="858644" y="215463"/>
                  </a:lnTo>
                  <a:lnTo>
                    <a:pt x="886816" y="210111"/>
                  </a:lnTo>
                  <a:lnTo>
                    <a:pt x="893773" y="217137"/>
                  </a:lnTo>
                  <a:lnTo>
                    <a:pt x="900259" y="228436"/>
                  </a:lnTo>
                  <a:lnTo>
                    <a:pt x="912084" y="231313"/>
                  </a:lnTo>
                  <a:lnTo>
                    <a:pt x="927505" y="226527"/>
                  </a:lnTo>
                  <a:lnTo>
                    <a:pt x="952386" y="227357"/>
                  </a:lnTo>
                  <a:lnTo>
                    <a:pt x="949080" y="229515"/>
                  </a:lnTo>
                  <a:lnTo>
                    <a:pt x="945443" y="229335"/>
                  </a:lnTo>
                  <a:lnTo>
                    <a:pt x="940921" y="232488"/>
                  </a:lnTo>
                  <a:lnTo>
                    <a:pt x="935375" y="238850"/>
                  </a:lnTo>
                  <a:lnTo>
                    <a:pt x="922333" y="248269"/>
                  </a:lnTo>
                  <a:lnTo>
                    <a:pt x="901684" y="260799"/>
                  </a:lnTo>
                  <a:lnTo>
                    <a:pt x="877660" y="272555"/>
                  </a:lnTo>
                  <a:lnTo>
                    <a:pt x="828660" y="293937"/>
                  </a:lnTo>
                  <a:lnTo>
                    <a:pt x="798509" y="314751"/>
                  </a:lnTo>
                  <a:lnTo>
                    <a:pt x="785302" y="326977"/>
                  </a:lnTo>
                  <a:lnTo>
                    <a:pt x="734282" y="387195"/>
                  </a:lnTo>
                  <a:lnTo>
                    <a:pt x="702956" y="419309"/>
                  </a:lnTo>
                  <a:lnTo>
                    <a:pt x="651672" y="464548"/>
                  </a:lnTo>
                  <a:lnTo>
                    <a:pt x="646887" y="470274"/>
                  </a:lnTo>
                  <a:lnTo>
                    <a:pt x="646708" y="475308"/>
                  </a:lnTo>
                  <a:lnTo>
                    <a:pt x="644398" y="475308"/>
                  </a:lnTo>
                  <a:lnTo>
                    <a:pt x="636044" y="486026"/>
                  </a:lnTo>
                  <a:lnTo>
                    <a:pt x="632587" y="492886"/>
                  </a:lnTo>
                  <a:lnTo>
                    <a:pt x="623998" y="495113"/>
                  </a:lnTo>
                  <a:lnTo>
                    <a:pt x="625077" y="521805"/>
                  </a:lnTo>
                  <a:lnTo>
                    <a:pt x="626155" y="548470"/>
                  </a:lnTo>
                  <a:lnTo>
                    <a:pt x="627234" y="575149"/>
                  </a:lnTo>
                  <a:lnTo>
                    <a:pt x="628313" y="601828"/>
                  </a:lnTo>
                  <a:lnTo>
                    <a:pt x="624150" y="604732"/>
                  </a:lnTo>
                  <a:lnTo>
                    <a:pt x="619019" y="611163"/>
                  </a:lnTo>
                  <a:lnTo>
                    <a:pt x="611675" y="613003"/>
                  </a:lnTo>
                  <a:lnTo>
                    <a:pt x="577736" y="636307"/>
                  </a:lnTo>
                  <a:lnTo>
                    <a:pt x="572272" y="642807"/>
                  </a:lnTo>
                  <a:lnTo>
                    <a:pt x="566505" y="657675"/>
                  </a:lnTo>
                  <a:lnTo>
                    <a:pt x="555690" y="674617"/>
                  </a:lnTo>
                  <a:lnTo>
                    <a:pt x="553131" y="683538"/>
                  </a:lnTo>
                  <a:lnTo>
                    <a:pt x="554016" y="695363"/>
                  </a:lnTo>
                  <a:lnTo>
                    <a:pt x="571858" y="704269"/>
                  </a:lnTo>
                  <a:lnTo>
                    <a:pt x="578731" y="713204"/>
                  </a:lnTo>
                  <a:lnTo>
                    <a:pt x="582272" y="724268"/>
                  </a:lnTo>
                  <a:lnTo>
                    <a:pt x="582161" y="734032"/>
                  </a:lnTo>
                  <a:lnTo>
                    <a:pt x="574001" y="753353"/>
                  </a:lnTo>
                  <a:lnTo>
                    <a:pt x="572660" y="761043"/>
                  </a:lnTo>
                  <a:lnTo>
                    <a:pt x="574403" y="784250"/>
                  </a:lnTo>
                  <a:lnTo>
                    <a:pt x="570198" y="791677"/>
                  </a:lnTo>
                  <a:lnTo>
                    <a:pt x="574485" y="810348"/>
                  </a:lnTo>
                  <a:lnTo>
                    <a:pt x="574997" y="816876"/>
                  </a:lnTo>
                  <a:lnTo>
                    <a:pt x="572922" y="837608"/>
                  </a:lnTo>
                  <a:lnTo>
                    <a:pt x="571166" y="843707"/>
                  </a:lnTo>
                  <a:lnTo>
                    <a:pt x="575080" y="854287"/>
                  </a:lnTo>
                  <a:lnTo>
                    <a:pt x="575481" y="855435"/>
                  </a:lnTo>
                  <a:lnTo>
                    <a:pt x="592658" y="869736"/>
                  </a:lnTo>
                  <a:lnTo>
                    <a:pt x="607028" y="877412"/>
                  </a:lnTo>
                  <a:lnTo>
                    <a:pt x="619738" y="879555"/>
                  </a:lnTo>
                  <a:lnTo>
                    <a:pt x="629821" y="885502"/>
                  </a:lnTo>
                  <a:lnTo>
                    <a:pt x="637331" y="895267"/>
                  </a:lnTo>
                  <a:lnTo>
                    <a:pt x="647247" y="901435"/>
                  </a:lnTo>
                  <a:lnTo>
                    <a:pt x="659459" y="904090"/>
                  </a:lnTo>
                  <a:lnTo>
                    <a:pt x="672197" y="911918"/>
                  </a:lnTo>
                  <a:lnTo>
                    <a:pt x="692016" y="931585"/>
                  </a:lnTo>
                  <a:lnTo>
                    <a:pt x="702250" y="948583"/>
                  </a:lnTo>
                  <a:lnTo>
                    <a:pt x="719358" y="960325"/>
                  </a:lnTo>
                  <a:lnTo>
                    <a:pt x="746770" y="972385"/>
                  </a:lnTo>
                  <a:lnTo>
                    <a:pt x="764943" y="983200"/>
                  </a:lnTo>
                  <a:lnTo>
                    <a:pt x="773781" y="992784"/>
                  </a:lnTo>
                  <a:lnTo>
                    <a:pt x="780627" y="1018039"/>
                  </a:lnTo>
                  <a:lnTo>
                    <a:pt x="787902" y="1072157"/>
                  </a:lnTo>
                  <a:lnTo>
                    <a:pt x="743700" y="1074439"/>
                  </a:lnTo>
                  <a:lnTo>
                    <a:pt x="700176" y="1076500"/>
                  </a:lnTo>
                  <a:lnTo>
                    <a:pt x="656582" y="1078422"/>
                  </a:lnTo>
                  <a:lnTo>
                    <a:pt x="612975" y="1080137"/>
                  </a:lnTo>
                  <a:lnTo>
                    <a:pt x="569368" y="1081727"/>
                  </a:lnTo>
                  <a:lnTo>
                    <a:pt x="525775" y="1083124"/>
                  </a:lnTo>
                  <a:lnTo>
                    <a:pt x="482181" y="1084369"/>
                  </a:lnTo>
                  <a:lnTo>
                    <a:pt x="438547" y="1085517"/>
                  </a:lnTo>
                  <a:lnTo>
                    <a:pt x="394967" y="1086513"/>
                  </a:lnTo>
                  <a:lnTo>
                    <a:pt x="351346" y="1087343"/>
                  </a:lnTo>
                  <a:lnTo>
                    <a:pt x="307753" y="1088006"/>
                  </a:lnTo>
                  <a:lnTo>
                    <a:pt x="264146" y="1088504"/>
                  </a:lnTo>
                  <a:lnTo>
                    <a:pt x="220511" y="1088822"/>
                  </a:lnTo>
                  <a:lnTo>
                    <a:pt x="176932" y="1089002"/>
                  </a:lnTo>
                  <a:lnTo>
                    <a:pt x="133338" y="1089002"/>
                  </a:lnTo>
                  <a:lnTo>
                    <a:pt x="89704" y="1088822"/>
                  </a:lnTo>
                  <a:lnTo>
                    <a:pt x="89883" y="1047428"/>
                  </a:lnTo>
                  <a:lnTo>
                    <a:pt x="90063" y="1006089"/>
                  </a:lnTo>
                  <a:lnTo>
                    <a:pt x="90326" y="964695"/>
                  </a:lnTo>
                  <a:lnTo>
                    <a:pt x="90478" y="923245"/>
                  </a:lnTo>
                  <a:lnTo>
                    <a:pt x="90644" y="881782"/>
                  </a:lnTo>
                  <a:lnTo>
                    <a:pt x="90893" y="840305"/>
                  </a:lnTo>
                  <a:lnTo>
                    <a:pt x="91170" y="798841"/>
                  </a:lnTo>
                  <a:lnTo>
                    <a:pt x="91308" y="757378"/>
                  </a:lnTo>
                  <a:lnTo>
                    <a:pt x="81488" y="743589"/>
                  </a:lnTo>
                  <a:lnTo>
                    <a:pt x="59927" y="732276"/>
                  </a:lnTo>
                  <a:lnTo>
                    <a:pt x="54561" y="725610"/>
                  </a:lnTo>
                  <a:lnTo>
                    <a:pt x="44630" y="708902"/>
                  </a:lnTo>
                  <a:lnTo>
                    <a:pt x="40758" y="701725"/>
                  </a:lnTo>
                  <a:lnTo>
                    <a:pt x="40094" y="696206"/>
                  </a:lnTo>
                  <a:lnTo>
                    <a:pt x="44976" y="690093"/>
                  </a:lnTo>
                  <a:lnTo>
                    <a:pt x="64740" y="672404"/>
                  </a:lnTo>
                  <a:lnTo>
                    <a:pt x="71005" y="664244"/>
                  </a:lnTo>
                  <a:lnTo>
                    <a:pt x="74144" y="656223"/>
                  </a:lnTo>
                  <a:lnTo>
                    <a:pt x="78777" y="637814"/>
                  </a:lnTo>
                  <a:lnTo>
                    <a:pt x="77049" y="623611"/>
                  </a:lnTo>
                  <a:lnTo>
                    <a:pt x="78446" y="601537"/>
                  </a:lnTo>
                  <a:lnTo>
                    <a:pt x="74573" y="584955"/>
                  </a:lnTo>
                  <a:lnTo>
                    <a:pt x="73743" y="576698"/>
                  </a:lnTo>
                  <a:lnTo>
                    <a:pt x="71351" y="566464"/>
                  </a:lnTo>
                  <a:lnTo>
                    <a:pt x="56967" y="539356"/>
                  </a:lnTo>
                  <a:lnTo>
                    <a:pt x="53662" y="517560"/>
                  </a:lnTo>
                  <a:lnTo>
                    <a:pt x="50121" y="506827"/>
                  </a:lnTo>
                  <a:lnTo>
                    <a:pt x="49222" y="479249"/>
                  </a:lnTo>
                  <a:lnTo>
                    <a:pt x="49720" y="471477"/>
                  </a:lnTo>
                  <a:lnTo>
                    <a:pt x="52790" y="456526"/>
                  </a:lnTo>
                  <a:lnTo>
                    <a:pt x="46733" y="446389"/>
                  </a:lnTo>
                  <a:lnTo>
                    <a:pt x="45889" y="438035"/>
                  </a:lnTo>
                  <a:lnTo>
                    <a:pt x="43690" y="372189"/>
                  </a:lnTo>
                  <a:lnTo>
                    <a:pt x="41865" y="362770"/>
                  </a:lnTo>
                  <a:lnTo>
                    <a:pt x="42694" y="332219"/>
                  </a:lnTo>
                  <a:lnTo>
                    <a:pt x="32031" y="299939"/>
                  </a:lnTo>
                  <a:lnTo>
                    <a:pt x="26914" y="288944"/>
                  </a:lnTo>
                  <a:lnTo>
                    <a:pt x="24438" y="275653"/>
                  </a:lnTo>
                  <a:lnTo>
                    <a:pt x="24687" y="269291"/>
                  </a:lnTo>
                  <a:lnTo>
                    <a:pt x="16015" y="247218"/>
                  </a:lnTo>
                  <a:lnTo>
                    <a:pt x="10387" y="222945"/>
                  </a:lnTo>
                  <a:lnTo>
                    <a:pt x="11216" y="201965"/>
                  </a:lnTo>
                  <a:lnTo>
                    <a:pt x="9557" y="186101"/>
                  </a:lnTo>
                  <a:lnTo>
                    <a:pt x="10400" y="173806"/>
                  </a:lnTo>
                  <a:lnTo>
                    <a:pt x="9004" y="155218"/>
                  </a:lnTo>
                  <a:lnTo>
                    <a:pt x="11009" y="144721"/>
                  </a:lnTo>
                  <a:lnTo>
                    <a:pt x="11299" y="128373"/>
                  </a:lnTo>
                  <a:lnTo>
                    <a:pt x="0" y="69968"/>
                  </a:lnTo>
                  <a:lnTo>
                    <a:pt x="15020" y="70120"/>
                  </a:lnTo>
                  <a:lnTo>
                    <a:pt x="67478" y="70645"/>
                  </a:lnTo>
                  <a:lnTo>
                    <a:pt x="119909" y="70867"/>
                  </a:lnTo>
                  <a:lnTo>
                    <a:pt x="172299" y="70867"/>
                  </a:lnTo>
                  <a:lnTo>
                    <a:pt x="224715" y="70645"/>
                  </a:lnTo>
                  <a:lnTo>
                    <a:pt x="253745" y="70645"/>
                  </a:lnTo>
                  <a:lnTo>
                    <a:pt x="253815" y="31160"/>
                  </a:lnTo>
                  <a:lnTo>
                    <a:pt x="253898" y="0"/>
                  </a:lnTo>
                  <a:lnTo>
                    <a:pt x="280314" y="3471"/>
                  </a:lnTo>
                  <a:lnTo>
                    <a:pt x="288239" y="9100"/>
                  </a:lnTo>
                  <a:lnTo>
                    <a:pt x="290825" y="11728"/>
                  </a:lnTo>
                  <a:lnTo>
                    <a:pt x="290161" y="20317"/>
                  </a:lnTo>
                  <a:lnTo>
                    <a:pt x="292623" y="46332"/>
                  </a:lnTo>
                  <a:lnTo>
                    <a:pt x="297768" y="67976"/>
                  </a:lnTo>
                  <a:lnTo>
                    <a:pt x="309233" y="93908"/>
                  </a:lnTo>
                  <a:lnTo>
                    <a:pt x="309233" y="93991"/>
                  </a:lnTo>
                  <a:lnTo>
                    <a:pt x="310325" y="104143"/>
                  </a:lnTo>
                  <a:lnTo>
                    <a:pt x="314115" y="110505"/>
                  </a:lnTo>
                  <a:lnTo>
                    <a:pt x="320892" y="116369"/>
                  </a:lnTo>
                  <a:lnTo>
                    <a:pt x="346492" y="123132"/>
                  </a:lnTo>
                  <a:lnTo>
                    <a:pt x="391012" y="130669"/>
                  </a:lnTo>
                  <a:lnTo>
                    <a:pt x="416377" y="139728"/>
                  </a:lnTo>
                  <a:lnTo>
                    <a:pt x="422531" y="150474"/>
                  </a:lnTo>
                  <a:lnTo>
                    <a:pt x="434536" y="154527"/>
                  </a:lnTo>
                  <a:lnTo>
                    <a:pt x="452184" y="151954"/>
                  </a:lnTo>
                  <a:lnTo>
                    <a:pt x="464506" y="147072"/>
                  </a:lnTo>
                  <a:lnTo>
                    <a:pt x="474644" y="136436"/>
                  </a:lnTo>
                  <a:close/>
                  <a:moveTo>
                    <a:pt x="474644" y="136436"/>
                  </a:moveTo>
                  <a:lnTo>
                    <a:pt x="474229" y="136519"/>
                  </a:lnTo>
                  <a:lnTo>
                    <a:pt x="474810" y="136257"/>
                  </a:lnTo>
                  <a:lnTo>
                    <a:pt x="474644" y="13643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73152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MN</a:t>
              </a:r>
            </a:p>
          </p:txBody>
        </p:sp>
        <p:sp>
          <p:nvSpPr>
            <p:cNvPr id="107" name="Freeform: Shape 534">
              <a:extLst>
                <a:ext uri="{FF2B5EF4-FFF2-40B4-BE49-F238E27FC236}">
                  <a16:creationId xmlns:a16="http://schemas.microsoft.com/office/drawing/2014/main" id="{F30645A3-FBAB-97D9-A0E6-DCEA8D2446A6}"/>
                </a:ext>
              </a:extLst>
            </p:cNvPr>
            <p:cNvSpPr/>
            <p:nvPr/>
          </p:nvSpPr>
          <p:spPr>
            <a:xfrm>
              <a:off x="7576343" y="3914146"/>
              <a:ext cx="1096134" cy="476464"/>
            </a:xfrm>
            <a:custGeom>
              <a:avLst/>
              <a:gdLst>
                <a:gd name="connsiteX0" fmla="*/ 1182122 w 1300509"/>
                <a:gd name="connsiteY0" fmla="*/ 3458 h 565301"/>
                <a:gd name="connsiteX1" fmla="*/ 1181486 w 1300509"/>
                <a:gd name="connsiteY1" fmla="*/ 18256 h 565301"/>
                <a:gd name="connsiteX2" fmla="*/ 1185373 w 1300509"/>
                <a:gd name="connsiteY2" fmla="*/ 25793 h 565301"/>
                <a:gd name="connsiteX3" fmla="*/ 1194929 w 1300509"/>
                <a:gd name="connsiteY3" fmla="*/ 32280 h 565301"/>
                <a:gd name="connsiteX4" fmla="*/ 1208041 w 1300509"/>
                <a:gd name="connsiteY4" fmla="*/ 51048 h 565301"/>
                <a:gd name="connsiteX5" fmla="*/ 1221110 w 1300509"/>
                <a:gd name="connsiteY5" fmla="*/ 77298 h 565301"/>
                <a:gd name="connsiteX6" fmla="*/ 1209451 w 1300509"/>
                <a:gd name="connsiteY6" fmla="*/ 68114 h 565301"/>
                <a:gd name="connsiteX7" fmla="*/ 1198400 w 1300509"/>
                <a:gd name="connsiteY7" fmla="*/ 64339 h 565301"/>
                <a:gd name="connsiteX8" fmla="*/ 1182233 w 1300509"/>
                <a:gd name="connsiteY8" fmla="*/ 63177 h 565301"/>
                <a:gd name="connsiteX9" fmla="*/ 1166923 w 1300509"/>
                <a:gd name="connsiteY9" fmla="*/ 58157 h 565301"/>
                <a:gd name="connsiteX10" fmla="*/ 1170464 w 1300509"/>
                <a:gd name="connsiteY10" fmla="*/ 69442 h 565301"/>
                <a:gd name="connsiteX11" fmla="*/ 1171985 w 1300509"/>
                <a:gd name="connsiteY11" fmla="*/ 82194 h 565301"/>
                <a:gd name="connsiteX12" fmla="*/ 1160741 w 1300509"/>
                <a:gd name="connsiteY12" fmla="*/ 80714 h 565301"/>
                <a:gd name="connsiteX13" fmla="*/ 1152733 w 1300509"/>
                <a:gd name="connsiteY13" fmla="*/ 78114 h 565301"/>
                <a:gd name="connsiteX14" fmla="*/ 1161875 w 1300509"/>
                <a:gd name="connsiteY14" fmla="*/ 90022 h 565301"/>
                <a:gd name="connsiteX15" fmla="*/ 1147339 w 1300509"/>
                <a:gd name="connsiteY15" fmla="*/ 89054 h 565301"/>
                <a:gd name="connsiteX16" fmla="*/ 1138432 w 1300509"/>
                <a:gd name="connsiteY16" fmla="*/ 91834 h 565301"/>
                <a:gd name="connsiteX17" fmla="*/ 1135030 w 1300509"/>
                <a:gd name="connsiteY17" fmla="*/ 104875 h 565301"/>
                <a:gd name="connsiteX18" fmla="*/ 1128668 w 1300509"/>
                <a:gd name="connsiteY18" fmla="*/ 113713 h 565301"/>
                <a:gd name="connsiteX19" fmla="*/ 1117424 w 1300509"/>
                <a:gd name="connsiteY19" fmla="*/ 118609 h 565301"/>
                <a:gd name="connsiteX20" fmla="*/ 1097605 w 1300509"/>
                <a:gd name="connsiteY20" fmla="*/ 111583 h 565301"/>
                <a:gd name="connsiteX21" fmla="*/ 1089183 w 1300509"/>
                <a:gd name="connsiteY21" fmla="*/ 99772 h 565301"/>
                <a:gd name="connsiteX22" fmla="*/ 1083719 w 1300509"/>
                <a:gd name="connsiteY22" fmla="*/ 85721 h 565301"/>
                <a:gd name="connsiteX23" fmla="*/ 1086430 w 1300509"/>
                <a:gd name="connsiteY23" fmla="*/ 103147 h 565301"/>
                <a:gd name="connsiteX24" fmla="*/ 1093387 w 1300509"/>
                <a:gd name="connsiteY24" fmla="*/ 120435 h 565301"/>
                <a:gd name="connsiteX25" fmla="*/ 1095185 w 1300509"/>
                <a:gd name="connsiteY25" fmla="*/ 134293 h 565301"/>
                <a:gd name="connsiteX26" fmla="*/ 1112541 w 1300509"/>
                <a:gd name="connsiteY26" fmla="*/ 133131 h 565301"/>
                <a:gd name="connsiteX27" fmla="*/ 1127769 w 1300509"/>
                <a:gd name="connsiteY27" fmla="*/ 127516 h 565301"/>
                <a:gd name="connsiteX28" fmla="*/ 1149054 w 1300509"/>
                <a:gd name="connsiteY28" fmla="*/ 123464 h 565301"/>
                <a:gd name="connsiteX29" fmla="*/ 1162359 w 1300509"/>
                <a:gd name="connsiteY29" fmla="*/ 117848 h 565301"/>
                <a:gd name="connsiteX30" fmla="*/ 1169703 w 1300509"/>
                <a:gd name="connsiteY30" fmla="*/ 111666 h 565301"/>
                <a:gd name="connsiteX31" fmla="*/ 1190517 w 1300509"/>
                <a:gd name="connsiteY31" fmla="*/ 110989 h 565301"/>
                <a:gd name="connsiteX32" fmla="*/ 1195649 w 1300509"/>
                <a:gd name="connsiteY32" fmla="*/ 127115 h 565301"/>
                <a:gd name="connsiteX33" fmla="*/ 1196976 w 1300509"/>
                <a:gd name="connsiteY33" fmla="*/ 143974 h 565301"/>
                <a:gd name="connsiteX34" fmla="*/ 1199700 w 1300509"/>
                <a:gd name="connsiteY34" fmla="*/ 161608 h 565301"/>
                <a:gd name="connsiteX35" fmla="*/ 1205205 w 1300509"/>
                <a:gd name="connsiteY35" fmla="*/ 160307 h 565301"/>
                <a:gd name="connsiteX36" fmla="*/ 1210489 w 1300509"/>
                <a:gd name="connsiteY36" fmla="*/ 153309 h 565301"/>
                <a:gd name="connsiteX37" fmla="*/ 1206782 w 1300509"/>
                <a:gd name="connsiteY37" fmla="*/ 121403 h 565301"/>
                <a:gd name="connsiteX38" fmla="*/ 1222410 w 1300509"/>
                <a:gd name="connsiteY38" fmla="*/ 105788 h 565301"/>
                <a:gd name="connsiteX39" fmla="*/ 1228662 w 1300509"/>
                <a:gd name="connsiteY39" fmla="*/ 105221 h 565301"/>
                <a:gd name="connsiteX40" fmla="*/ 1236767 w 1300509"/>
                <a:gd name="connsiteY40" fmla="*/ 113865 h 565301"/>
                <a:gd name="connsiteX41" fmla="*/ 1241054 w 1300509"/>
                <a:gd name="connsiteY41" fmla="*/ 123616 h 565301"/>
                <a:gd name="connsiteX42" fmla="*/ 1246254 w 1300509"/>
                <a:gd name="connsiteY42" fmla="*/ 137100 h 565301"/>
                <a:gd name="connsiteX43" fmla="*/ 1246862 w 1300509"/>
                <a:gd name="connsiteY43" fmla="*/ 159298 h 565301"/>
                <a:gd name="connsiteX44" fmla="*/ 1224305 w 1300509"/>
                <a:gd name="connsiteY44" fmla="*/ 190527 h 565301"/>
                <a:gd name="connsiteX45" fmla="*/ 1209271 w 1300509"/>
                <a:gd name="connsiteY45" fmla="*/ 218022 h 565301"/>
                <a:gd name="connsiteX46" fmla="*/ 1199936 w 1300509"/>
                <a:gd name="connsiteY46" fmla="*/ 225047 h 565301"/>
                <a:gd name="connsiteX47" fmla="*/ 1184405 w 1300509"/>
                <a:gd name="connsiteY47" fmla="*/ 225698 h 565301"/>
                <a:gd name="connsiteX48" fmla="*/ 1166246 w 1300509"/>
                <a:gd name="connsiteY48" fmla="*/ 223651 h 565301"/>
                <a:gd name="connsiteX49" fmla="*/ 1157643 w 1300509"/>
                <a:gd name="connsiteY49" fmla="*/ 224301 h 565301"/>
                <a:gd name="connsiteX50" fmla="*/ 1151779 w 1300509"/>
                <a:gd name="connsiteY50" fmla="*/ 227620 h 565301"/>
                <a:gd name="connsiteX51" fmla="*/ 1146413 w 1300509"/>
                <a:gd name="connsiteY51" fmla="*/ 221355 h 565301"/>
                <a:gd name="connsiteX52" fmla="*/ 1141143 w 1300509"/>
                <a:gd name="connsiteY52" fmla="*/ 208963 h 565301"/>
                <a:gd name="connsiteX53" fmla="*/ 1133592 w 1300509"/>
                <a:gd name="connsiteY53" fmla="*/ 206072 h 565301"/>
                <a:gd name="connsiteX54" fmla="*/ 1128696 w 1300509"/>
                <a:gd name="connsiteY54" fmla="*/ 207635 h 565301"/>
                <a:gd name="connsiteX55" fmla="*/ 1128295 w 1300509"/>
                <a:gd name="connsiteY55" fmla="*/ 222088 h 565301"/>
                <a:gd name="connsiteX56" fmla="*/ 1113371 w 1300509"/>
                <a:gd name="connsiteY56" fmla="*/ 229349 h 565301"/>
                <a:gd name="connsiteX57" fmla="*/ 1090717 w 1300509"/>
                <a:gd name="connsiteY57" fmla="*/ 228298 h 565301"/>
                <a:gd name="connsiteX58" fmla="*/ 1065781 w 1300509"/>
                <a:gd name="connsiteY58" fmla="*/ 221521 h 565301"/>
                <a:gd name="connsiteX59" fmla="*/ 1078077 w 1300509"/>
                <a:gd name="connsiteY59" fmla="*/ 231838 h 565301"/>
                <a:gd name="connsiteX60" fmla="*/ 1138820 w 1300509"/>
                <a:gd name="connsiteY60" fmla="*/ 242972 h 565301"/>
                <a:gd name="connsiteX61" fmla="*/ 1146012 w 1300509"/>
                <a:gd name="connsiteY61" fmla="*/ 245973 h 565301"/>
                <a:gd name="connsiteX62" fmla="*/ 1153258 w 1300509"/>
                <a:gd name="connsiteY62" fmla="*/ 250993 h 565301"/>
                <a:gd name="connsiteX63" fmla="*/ 1147630 w 1300509"/>
                <a:gd name="connsiteY63" fmla="*/ 262638 h 565301"/>
                <a:gd name="connsiteX64" fmla="*/ 1143923 w 1300509"/>
                <a:gd name="connsiteY64" fmla="*/ 275113 h 565301"/>
                <a:gd name="connsiteX65" fmla="*/ 1145002 w 1300509"/>
                <a:gd name="connsiteY65" fmla="*/ 284034 h 565301"/>
                <a:gd name="connsiteX66" fmla="*/ 1144006 w 1300509"/>
                <a:gd name="connsiteY66" fmla="*/ 290064 h 565301"/>
                <a:gd name="connsiteX67" fmla="*/ 1124851 w 1300509"/>
                <a:gd name="connsiteY67" fmla="*/ 309814 h 565301"/>
                <a:gd name="connsiteX68" fmla="*/ 1112127 w 1300509"/>
                <a:gd name="connsiteY68" fmla="*/ 309814 h 565301"/>
                <a:gd name="connsiteX69" fmla="*/ 1075435 w 1300509"/>
                <a:gd name="connsiteY69" fmla="*/ 289525 h 565301"/>
                <a:gd name="connsiteX70" fmla="*/ 1094452 w 1300509"/>
                <a:gd name="connsiteY70" fmla="*/ 309814 h 565301"/>
                <a:gd name="connsiteX71" fmla="*/ 1107840 w 1300509"/>
                <a:gd name="connsiteY71" fmla="*/ 317351 h 565301"/>
                <a:gd name="connsiteX72" fmla="*/ 1131697 w 1300509"/>
                <a:gd name="connsiteY72" fmla="*/ 317752 h 565301"/>
                <a:gd name="connsiteX73" fmla="*/ 1172510 w 1300509"/>
                <a:gd name="connsiteY73" fmla="*/ 299814 h 565301"/>
                <a:gd name="connsiteX74" fmla="*/ 1188526 w 1300509"/>
                <a:gd name="connsiteY74" fmla="*/ 306245 h 565301"/>
                <a:gd name="connsiteX75" fmla="*/ 1180753 w 1300509"/>
                <a:gd name="connsiteY75" fmla="*/ 325580 h 565301"/>
                <a:gd name="connsiteX76" fmla="*/ 1171943 w 1300509"/>
                <a:gd name="connsiteY76" fmla="*/ 339895 h 565301"/>
                <a:gd name="connsiteX77" fmla="*/ 1157214 w 1300509"/>
                <a:gd name="connsiteY77" fmla="*/ 344403 h 565301"/>
                <a:gd name="connsiteX78" fmla="*/ 1144697 w 1300509"/>
                <a:gd name="connsiteY78" fmla="*/ 350434 h 565301"/>
                <a:gd name="connsiteX79" fmla="*/ 1142526 w 1300509"/>
                <a:gd name="connsiteY79" fmla="*/ 359396 h 565301"/>
                <a:gd name="connsiteX80" fmla="*/ 1133176 w 1300509"/>
                <a:gd name="connsiteY80" fmla="*/ 361940 h 565301"/>
                <a:gd name="connsiteX81" fmla="*/ 1118572 w 1300509"/>
                <a:gd name="connsiteY81" fmla="*/ 365564 h 565301"/>
                <a:gd name="connsiteX82" fmla="*/ 1095931 w 1300509"/>
                <a:gd name="connsiteY82" fmla="*/ 371179 h 565301"/>
                <a:gd name="connsiteX83" fmla="*/ 1082972 w 1300509"/>
                <a:gd name="connsiteY83" fmla="*/ 371940 h 565301"/>
                <a:gd name="connsiteX84" fmla="*/ 1068935 w 1300509"/>
                <a:gd name="connsiteY84" fmla="*/ 392257 h 565301"/>
                <a:gd name="connsiteX85" fmla="*/ 1062808 w 1300509"/>
                <a:gd name="connsiteY85" fmla="*/ 395880 h 565301"/>
                <a:gd name="connsiteX86" fmla="*/ 1052906 w 1300509"/>
                <a:gd name="connsiteY86" fmla="*/ 394718 h 565301"/>
                <a:gd name="connsiteX87" fmla="*/ 1046281 w 1300509"/>
                <a:gd name="connsiteY87" fmla="*/ 382188 h 565301"/>
                <a:gd name="connsiteX88" fmla="*/ 1040762 w 1300509"/>
                <a:gd name="connsiteY88" fmla="*/ 376462 h 565301"/>
                <a:gd name="connsiteX89" fmla="*/ 1045783 w 1300509"/>
                <a:gd name="connsiteY89" fmla="*/ 401509 h 565301"/>
                <a:gd name="connsiteX90" fmla="*/ 1048853 w 1300509"/>
                <a:gd name="connsiteY90" fmla="*/ 407885 h 565301"/>
                <a:gd name="connsiteX91" fmla="*/ 1053210 w 1300509"/>
                <a:gd name="connsiteY91" fmla="*/ 412255 h 565301"/>
                <a:gd name="connsiteX92" fmla="*/ 1035465 w 1300509"/>
                <a:gd name="connsiteY92" fmla="*/ 430083 h 565301"/>
                <a:gd name="connsiteX93" fmla="*/ 1019187 w 1300509"/>
                <a:gd name="connsiteY93" fmla="*/ 451049 h 565301"/>
                <a:gd name="connsiteX94" fmla="*/ 1013088 w 1300509"/>
                <a:gd name="connsiteY94" fmla="*/ 457107 h 565301"/>
                <a:gd name="connsiteX95" fmla="*/ 1006795 w 1300509"/>
                <a:gd name="connsiteY95" fmla="*/ 467258 h 565301"/>
                <a:gd name="connsiteX96" fmla="*/ 995232 w 1300509"/>
                <a:gd name="connsiteY96" fmla="*/ 495085 h 565301"/>
                <a:gd name="connsiteX97" fmla="*/ 994749 w 1300509"/>
                <a:gd name="connsiteY97" fmla="*/ 513756 h 565301"/>
                <a:gd name="connsiteX98" fmla="*/ 992757 w 1300509"/>
                <a:gd name="connsiteY98" fmla="*/ 534930 h 565301"/>
                <a:gd name="connsiteX99" fmla="*/ 990199 w 1300509"/>
                <a:gd name="connsiteY99" fmla="*/ 526065 h 565301"/>
                <a:gd name="connsiteX100" fmla="*/ 988207 w 1300509"/>
                <a:gd name="connsiteY100" fmla="*/ 510796 h 565301"/>
                <a:gd name="connsiteX101" fmla="*/ 980600 w 1300509"/>
                <a:gd name="connsiteY101" fmla="*/ 494352 h 565301"/>
                <a:gd name="connsiteX102" fmla="*/ 984404 w 1300509"/>
                <a:gd name="connsiteY102" fmla="*/ 526577 h 565301"/>
                <a:gd name="connsiteX103" fmla="*/ 980932 w 1300509"/>
                <a:gd name="connsiteY103" fmla="*/ 542592 h 565301"/>
                <a:gd name="connsiteX104" fmla="*/ 921641 w 1300509"/>
                <a:gd name="connsiteY104" fmla="*/ 553256 h 565301"/>
                <a:gd name="connsiteX105" fmla="*/ 899236 w 1300509"/>
                <a:gd name="connsiteY105" fmla="*/ 565302 h 565301"/>
                <a:gd name="connsiteX106" fmla="*/ 873304 w 1300509"/>
                <a:gd name="connsiteY106" fmla="*/ 547613 h 565301"/>
                <a:gd name="connsiteX107" fmla="*/ 849045 w 1300509"/>
                <a:gd name="connsiteY107" fmla="*/ 530837 h 565301"/>
                <a:gd name="connsiteX108" fmla="*/ 824815 w 1300509"/>
                <a:gd name="connsiteY108" fmla="*/ 514088 h 565301"/>
                <a:gd name="connsiteX109" fmla="*/ 800612 w 1300509"/>
                <a:gd name="connsiteY109" fmla="*/ 497229 h 565301"/>
                <a:gd name="connsiteX110" fmla="*/ 776520 w 1300509"/>
                <a:gd name="connsiteY110" fmla="*/ 480370 h 565301"/>
                <a:gd name="connsiteX111" fmla="*/ 752468 w 1300509"/>
                <a:gd name="connsiteY111" fmla="*/ 463455 h 565301"/>
                <a:gd name="connsiteX112" fmla="*/ 728445 w 1300509"/>
                <a:gd name="connsiteY112" fmla="*/ 446513 h 565301"/>
                <a:gd name="connsiteX113" fmla="*/ 704532 w 1300509"/>
                <a:gd name="connsiteY113" fmla="*/ 429502 h 565301"/>
                <a:gd name="connsiteX114" fmla="*/ 683303 w 1300509"/>
                <a:gd name="connsiteY114" fmla="*/ 432558 h 565301"/>
                <a:gd name="connsiteX115" fmla="*/ 662045 w 1300509"/>
                <a:gd name="connsiteY115" fmla="*/ 435615 h 565301"/>
                <a:gd name="connsiteX116" fmla="*/ 640830 w 1300509"/>
                <a:gd name="connsiteY116" fmla="*/ 438671 h 565301"/>
                <a:gd name="connsiteX117" fmla="*/ 619600 w 1300509"/>
                <a:gd name="connsiteY117" fmla="*/ 441645 h 565301"/>
                <a:gd name="connsiteX118" fmla="*/ 598370 w 1300509"/>
                <a:gd name="connsiteY118" fmla="*/ 444618 h 565301"/>
                <a:gd name="connsiteX119" fmla="*/ 577155 w 1300509"/>
                <a:gd name="connsiteY119" fmla="*/ 447592 h 565301"/>
                <a:gd name="connsiteX120" fmla="*/ 555939 w 1300509"/>
                <a:gd name="connsiteY120" fmla="*/ 450482 h 565301"/>
                <a:gd name="connsiteX121" fmla="*/ 534737 w 1300509"/>
                <a:gd name="connsiteY121" fmla="*/ 453373 h 565301"/>
                <a:gd name="connsiteX122" fmla="*/ 531501 w 1300509"/>
                <a:gd name="connsiteY122" fmla="*/ 439266 h 565301"/>
                <a:gd name="connsiteX123" fmla="*/ 529274 w 1300509"/>
                <a:gd name="connsiteY123" fmla="*/ 429266 h 565301"/>
                <a:gd name="connsiteX124" fmla="*/ 513176 w 1300509"/>
                <a:gd name="connsiteY124" fmla="*/ 414219 h 565301"/>
                <a:gd name="connsiteX125" fmla="*/ 503758 w 1300509"/>
                <a:gd name="connsiteY125" fmla="*/ 405381 h 565301"/>
                <a:gd name="connsiteX126" fmla="*/ 488530 w 1300509"/>
                <a:gd name="connsiteY126" fmla="*/ 416861 h 565301"/>
                <a:gd name="connsiteX127" fmla="*/ 486981 w 1300509"/>
                <a:gd name="connsiteY127" fmla="*/ 412725 h 565301"/>
                <a:gd name="connsiteX128" fmla="*/ 486317 w 1300509"/>
                <a:gd name="connsiteY128" fmla="*/ 404967 h 565301"/>
                <a:gd name="connsiteX129" fmla="*/ 484436 w 1300509"/>
                <a:gd name="connsiteY129" fmla="*/ 402560 h 565301"/>
                <a:gd name="connsiteX130" fmla="*/ 479554 w 1300509"/>
                <a:gd name="connsiteY130" fmla="*/ 401481 h 565301"/>
                <a:gd name="connsiteX131" fmla="*/ 455711 w 1300509"/>
                <a:gd name="connsiteY131" fmla="*/ 404399 h 565301"/>
                <a:gd name="connsiteX132" fmla="*/ 431936 w 1300509"/>
                <a:gd name="connsiteY132" fmla="*/ 407179 h 565301"/>
                <a:gd name="connsiteX133" fmla="*/ 408161 w 1300509"/>
                <a:gd name="connsiteY133" fmla="*/ 409904 h 565301"/>
                <a:gd name="connsiteX134" fmla="*/ 384359 w 1300509"/>
                <a:gd name="connsiteY134" fmla="*/ 412629 h 565301"/>
                <a:gd name="connsiteX135" fmla="*/ 360571 w 1300509"/>
                <a:gd name="connsiteY135" fmla="*/ 415270 h 565301"/>
                <a:gd name="connsiteX136" fmla="*/ 336797 w 1300509"/>
                <a:gd name="connsiteY136" fmla="*/ 417912 h 565301"/>
                <a:gd name="connsiteX137" fmla="*/ 313009 w 1300509"/>
                <a:gd name="connsiteY137" fmla="*/ 420526 h 565301"/>
                <a:gd name="connsiteX138" fmla="*/ 289207 w 1300509"/>
                <a:gd name="connsiteY138" fmla="*/ 423126 h 565301"/>
                <a:gd name="connsiteX139" fmla="*/ 283523 w 1300509"/>
                <a:gd name="connsiteY139" fmla="*/ 422282 h 565301"/>
                <a:gd name="connsiteX140" fmla="*/ 273759 w 1300509"/>
                <a:gd name="connsiteY140" fmla="*/ 429875 h 565301"/>
                <a:gd name="connsiteX141" fmla="*/ 247093 w 1300509"/>
                <a:gd name="connsiteY141" fmla="*/ 443083 h 565301"/>
                <a:gd name="connsiteX142" fmla="*/ 234439 w 1300509"/>
                <a:gd name="connsiteY142" fmla="*/ 453179 h 565301"/>
                <a:gd name="connsiteX143" fmla="*/ 229322 w 1300509"/>
                <a:gd name="connsiteY143" fmla="*/ 453428 h 565301"/>
                <a:gd name="connsiteX144" fmla="*/ 206598 w 1300509"/>
                <a:gd name="connsiteY144" fmla="*/ 464645 h 565301"/>
                <a:gd name="connsiteX145" fmla="*/ 183833 w 1300509"/>
                <a:gd name="connsiteY145" fmla="*/ 475806 h 565301"/>
                <a:gd name="connsiteX146" fmla="*/ 181095 w 1300509"/>
                <a:gd name="connsiteY146" fmla="*/ 476207 h 565301"/>
                <a:gd name="connsiteX147" fmla="*/ 135842 w 1300509"/>
                <a:gd name="connsiteY147" fmla="*/ 483233 h 565301"/>
                <a:gd name="connsiteX148" fmla="*/ 90575 w 1300509"/>
                <a:gd name="connsiteY148" fmla="*/ 490092 h 565301"/>
                <a:gd name="connsiteX149" fmla="*/ 45322 w 1300509"/>
                <a:gd name="connsiteY149" fmla="*/ 496759 h 565301"/>
                <a:gd name="connsiteX150" fmla="*/ 0 w 1300509"/>
                <a:gd name="connsiteY150" fmla="*/ 503300 h 565301"/>
                <a:gd name="connsiteX151" fmla="*/ 636 w 1300509"/>
                <a:gd name="connsiteY151" fmla="*/ 463759 h 565301"/>
                <a:gd name="connsiteX152" fmla="*/ 3389 w 1300509"/>
                <a:gd name="connsiteY152" fmla="*/ 454327 h 565301"/>
                <a:gd name="connsiteX153" fmla="*/ 7413 w 1300509"/>
                <a:gd name="connsiteY153" fmla="*/ 451755 h 565301"/>
                <a:gd name="connsiteX154" fmla="*/ 22972 w 1300509"/>
                <a:gd name="connsiteY154" fmla="*/ 449625 h 565301"/>
                <a:gd name="connsiteX155" fmla="*/ 32280 w 1300509"/>
                <a:gd name="connsiteY155" fmla="*/ 443816 h 565301"/>
                <a:gd name="connsiteX156" fmla="*/ 37868 w 1300509"/>
                <a:gd name="connsiteY156" fmla="*/ 419323 h 565301"/>
                <a:gd name="connsiteX157" fmla="*/ 55156 w 1300509"/>
                <a:gd name="connsiteY157" fmla="*/ 398356 h 565301"/>
                <a:gd name="connsiteX158" fmla="*/ 63412 w 1300509"/>
                <a:gd name="connsiteY158" fmla="*/ 392464 h 565301"/>
                <a:gd name="connsiteX159" fmla="*/ 76233 w 1300509"/>
                <a:gd name="connsiteY159" fmla="*/ 387084 h 565301"/>
                <a:gd name="connsiteX160" fmla="*/ 107130 w 1300509"/>
                <a:gd name="connsiteY160" fmla="*/ 378329 h 565301"/>
                <a:gd name="connsiteX161" fmla="*/ 138331 w 1300509"/>
                <a:gd name="connsiteY161" fmla="*/ 355772 h 565301"/>
                <a:gd name="connsiteX162" fmla="*/ 160211 w 1300509"/>
                <a:gd name="connsiteY162" fmla="*/ 335483 h 565301"/>
                <a:gd name="connsiteX163" fmla="*/ 178799 w 1300509"/>
                <a:gd name="connsiteY163" fmla="*/ 328028 h 565301"/>
                <a:gd name="connsiteX164" fmla="*/ 183944 w 1300509"/>
                <a:gd name="connsiteY164" fmla="*/ 320947 h 565301"/>
                <a:gd name="connsiteX165" fmla="*/ 187083 w 1300509"/>
                <a:gd name="connsiteY165" fmla="*/ 312248 h 565301"/>
                <a:gd name="connsiteX166" fmla="*/ 188218 w 1300509"/>
                <a:gd name="connsiteY166" fmla="*/ 300852 h 565301"/>
                <a:gd name="connsiteX167" fmla="*/ 189974 w 1300509"/>
                <a:gd name="connsiteY167" fmla="*/ 298279 h 565301"/>
                <a:gd name="connsiteX168" fmla="*/ 201121 w 1300509"/>
                <a:gd name="connsiteY168" fmla="*/ 297463 h 565301"/>
                <a:gd name="connsiteX169" fmla="*/ 208161 w 1300509"/>
                <a:gd name="connsiteY169" fmla="*/ 286717 h 565301"/>
                <a:gd name="connsiteX170" fmla="*/ 215588 w 1300509"/>
                <a:gd name="connsiteY170" fmla="*/ 280051 h 565301"/>
                <a:gd name="connsiteX171" fmla="*/ 223264 w 1300509"/>
                <a:gd name="connsiteY171" fmla="*/ 275722 h 565301"/>
                <a:gd name="connsiteX172" fmla="*/ 228187 w 1300509"/>
                <a:gd name="connsiteY172" fmla="*/ 274906 h 565301"/>
                <a:gd name="connsiteX173" fmla="*/ 230524 w 1300509"/>
                <a:gd name="connsiteY173" fmla="*/ 277478 h 565301"/>
                <a:gd name="connsiteX174" fmla="*/ 233111 w 1300509"/>
                <a:gd name="connsiteY174" fmla="*/ 285417 h 565301"/>
                <a:gd name="connsiteX175" fmla="*/ 235241 w 1300509"/>
                <a:gd name="connsiteY175" fmla="*/ 287796 h 565301"/>
                <a:gd name="connsiteX176" fmla="*/ 238698 w 1300509"/>
                <a:gd name="connsiteY176" fmla="*/ 287519 h 565301"/>
                <a:gd name="connsiteX177" fmla="*/ 243180 w 1300509"/>
                <a:gd name="connsiteY177" fmla="*/ 284974 h 565301"/>
                <a:gd name="connsiteX178" fmla="*/ 248683 w 1300509"/>
                <a:gd name="connsiteY178" fmla="*/ 278792 h 565301"/>
                <a:gd name="connsiteX179" fmla="*/ 262487 w 1300509"/>
                <a:gd name="connsiteY179" fmla="*/ 260024 h 565301"/>
                <a:gd name="connsiteX180" fmla="*/ 272306 w 1300509"/>
                <a:gd name="connsiteY180" fmla="*/ 252113 h 565301"/>
                <a:gd name="connsiteX181" fmla="*/ 288322 w 1300509"/>
                <a:gd name="connsiteY181" fmla="*/ 246014 h 565301"/>
                <a:gd name="connsiteX182" fmla="*/ 301723 w 1300509"/>
                <a:gd name="connsiteY182" fmla="*/ 252708 h 565301"/>
                <a:gd name="connsiteX183" fmla="*/ 308472 w 1300509"/>
                <a:gd name="connsiteY183" fmla="*/ 248628 h 565301"/>
                <a:gd name="connsiteX184" fmla="*/ 324336 w 1300509"/>
                <a:gd name="connsiteY184" fmla="*/ 212047 h 565301"/>
                <a:gd name="connsiteX185" fmla="*/ 331749 w 1300509"/>
                <a:gd name="connsiteY185" fmla="*/ 204703 h 565301"/>
                <a:gd name="connsiteX186" fmla="*/ 337710 w 1300509"/>
                <a:gd name="connsiteY186" fmla="*/ 201328 h 565301"/>
                <a:gd name="connsiteX187" fmla="*/ 348539 w 1300509"/>
                <a:gd name="connsiteY187" fmla="*/ 199088 h 565301"/>
                <a:gd name="connsiteX188" fmla="*/ 347225 w 1300509"/>
                <a:gd name="connsiteY188" fmla="*/ 189905 h 565301"/>
                <a:gd name="connsiteX189" fmla="*/ 348774 w 1300509"/>
                <a:gd name="connsiteY189" fmla="*/ 175563 h 565301"/>
                <a:gd name="connsiteX190" fmla="*/ 347806 w 1300509"/>
                <a:gd name="connsiteY190" fmla="*/ 166047 h 565301"/>
                <a:gd name="connsiteX191" fmla="*/ 352231 w 1300509"/>
                <a:gd name="connsiteY191" fmla="*/ 151110 h 565301"/>
                <a:gd name="connsiteX192" fmla="*/ 355205 w 1300509"/>
                <a:gd name="connsiteY192" fmla="*/ 153489 h 565301"/>
                <a:gd name="connsiteX193" fmla="*/ 408161 w 1300509"/>
                <a:gd name="connsiteY193" fmla="*/ 145468 h 565301"/>
                <a:gd name="connsiteX194" fmla="*/ 461091 w 1300509"/>
                <a:gd name="connsiteY194" fmla="*/ 137225 h 565301"/>
                <a:gd name="connsiteX195" fmla="*/ 514047 w 1300509"/>
                <a:gd name="connsiteY195" fmla="*/ 128830 h 565301"/>
                <a:gd name="connsiteX196" fmla="*/ 566920 w 1300509"/>
                <a:gd name="connsiteY196" fmla="*/ 120130 h 565301"/>
                <a:gd name="connsiteX197" fmla="*/ 619767 w 1300509"/>
                <a:gd name="connsiteY197" fmla="*/ 111293 h 565301"/>
                <a:gd name="connsiteX198" fmla="*/ 672612 w 1300509"/>
                <a:gd name="connsiteY198" fmla="*/ 102220 h 565301"/>
                <a:gd name="connsiteX199" fmla="*/ 725389 w 1300509"/>
                <a:gd name="connsiteY199" fmla="*/ 92871 h 565301"/>
                <a:gd name="connsiteX200" fmla="*/ 778138 w 1300509"/>
                <a:gd name="connsiteY200" fmla="*/ 83355 h 565301"/>
                <a:gd name="connsiteX201" fmla="*/ 830859 w 1300509"/>
                <a:gd name="connsiteY201" fmla="*/ 73605 h 565301"/>
                <a:gd name="connsiteX202" fmla="*/ 883553 w 1300509"/>
                <a:gd name="connsiteY202" fmla="*/ 63716 h 565301"/>
                <a:gd name="connsiteX203" fmla="*/ 936163 w 1300509"/>
                <a:gd name="connsiteY203" fmla="*/ 53565 h 565301"/>
                <a:gd name="connsiteX204" fmla="*/ 988802 w 1300509"/>
                <a:gd name="connsiteY204" fmla="*/ 43220 h 565301"/>
                <a:gd name="connsiteX205" fmla="*/ 1041316 w 1300509"/>
                <a:gd name="connsiteY205" fmla="*/ 32653 h 565301"/>
                <a:gd name="connsiteX206" fmla="*/ 1093843 w 1300509"/>
                <a:gd name="connsiteY206" fmla="*/ 21907 h 565301"/>
                <a:gd name="connsiteX207" fmla="*/ 1146288 w 1300509"/>
                <a:gd name="connsiteY207" fmla="*/ 10940 h 565301"/>
                <a:gd name="connsiteX208" fmla="*/ 1182122 w 1300509"/>
                <a:gd name="connsiteY208" fmla="*/ 3458 h 565301"/>
                <a:gd name="connsiteX209" fmla="*/ 1193298 w 1300509"/>
                <a:gd name="connsiteY209" fmla="*/ 1079 h 565301"/>
                <a:gd name="connsiteX210" fmla="*/ 1197820 w 1300509"/>
                <a:gd name="connsiteY210" fmla="*/ 0 h 565301"/>
                <a:gd name="connsiteX211" fmla="*/ 1225246 w 1300509"/>
                <a:gd name="connsiteY211" fmla="*/ 54353 h 565301"/>
                <a:gd name="connsiteX212" fmla="*/ 1268451 w 1300509"/>
                <a:gd name="connsiteY212" fmla="*/ 110435 h 565301"/>
                <a:gd name="connsiteX213" fmla="*/ 1274482 w 1300509"/>
                <a:gd name="connsiteY213" fmla="*/ 120462 h 565301"/>
                <a:gd name="connsiteX214" fmla="*/ 1265561 w 1300509"/>
                <a:gd name="connsiteY214" fmla="*/ 112524 h 565301"/>
                <a:gd name="connsiteX215" fmla="*/ 1234581 w 1300509"/>
                <a:gd name="connsiteY215" fmla="*/ 75929 h 565301"/>
                <a:gd name="connsiteX216" fmla="*/ 1215924 w 1300509"/>
                <a:gd name="connsiteY216" fmla="*/ 48669 h 565301"/>
                <a:gd name="connsiteX217" fmla="*/ 1193298 w 1300509"/>
                <a:gd name="connsiteY217" fmla="*/ 1079 h 565301"/>
                <a:gd name="connsiteX218" fmla="*/ 1258300 w 1300509"/>
                <a:gd name="connsiteY218" fmla="*/ 117198 h 565301"/>
                <a:gd name="connsiteX219" fmla="*/ 1256861 w 1300509"/>
                <a:gd name="connsiteY219" fmla="*/ 121334 h 565301"/>
                <a:gd name="connsiteX220" fmla="*/ 1242699 w 1300509"/>
                <a:gd name="connsiteY220" fmla="*/ 103755 h 565301"/>
                <a:gd name="connsiteX221" fmla="*/ 1254068 w 1300509"/>
                <a:gd name="connsiteY221" fmla="*/ 107863 h 565301"/>
                <a:gd name="connsiteX222" fmla="*/ 1257055 w 1300509"/>
                <a:gd name="connsiteY222" fmla="*/ 112759 h 565301"/>
                <a:gd name="connsiteX223" fmla="*/ 1258300 w 1300509"/>
                <a:gd name="connsiteY223" fmla="*/ 117198 h 565301"/>
                <a:gd name="connsiteX224" fmla="*/ 1296942 w 1300509"/>
                <a:gd name="connsiteY224" fmla="*/ 224494 h 565301"/>
                <a:gd name="connsiteX225" fmla="*/ 1278354 w 1300509"/>
                <a:gd name="connsiteY225" fmla="*/ 233899 h 565301"/>
                <a:gd name="connsiteX226" fmla="*/ 1276280 w 1300509"/>
                <a:gd name="connsiteY226" fmla="*/ 232737 h 565301"/>
                <a:gd name="connsiteX227" fmla="*/ 1296541 w 1300509"/>
                <a:gd name="connsiteY227" fmla="*/ 217372 h 565301"/>
                <a:gd name="connsiteX228" fmla="*/ 1295379 w 1300509"/>
                <a:gd name="connsiteY228" fmla="*/ 179739 h 565301"/>
                <a:gd name="connsiteX229" fmla="*/ 1292585 w 1300509"/>
                <a:gd name="connsiteY229" fmla="*/ 162935 h 565301"/>
                <a:gd name="connsiteX230" fmla="*/ 1282503 w 1300509"/>
                <a:gd name="connsiteY230" fmla="*/ 134459 h 565301"/>
                <a:gd name="connsiteX231" fmla="*/ 1281161 w 1300509"/>
                <a:gd name="connsiteY231" fmla="*/ 128359 h 565301"/>
                <a:gd name="connsiteX232" fmla="*/ 1287039 w 1300509"/>
                <a:gd name="connsiteY232" fmla="*/ 136948 h 565301"/>
                <a:gd name="connsiteX233" fmla="*/ 1296555 w 1300509"/>
                <a:gd name="connsiteY233" fmla="*/ 163447 h 565301"/>
                <a:gd name="connsiteX234" fmla="*/ 1300109 w 1300509"/>
                <a:gd name="connsiteY234" fmla="*/ 184442 h 565301"/>
                <a:gd name="connsiteX235" fmla="*/ 1300510 w 1300509"/>
                <a:gd name="connsiteY235" fmla="*/ 216072 h 565301"/>
                <a:gd name="connsiteX236" fmla="*/ 1296942 w 1300509"/>
                <a:gd name="connsiteY236" fmla="*/ 224494 h 565301"/>
                <a:gd name="connsiteX237" fmla="*/ 1263984 w 1300509"/>
                <a:gd name="connsiteY237" fmla="*/ 241353 h 565301"/>
                <a:gd name="connsiteX238" fmla="*/ 1240127 w 1300509"/>
                <a:gd name="connsiteY238" fmla="*/ 260177 h 565301"/>
                <a:gd name="connsiteX239" fmla="*/ 1236891 w 1300509"/>
                <a:gd name="connsiteY239" fmla="*/ 260066 h 565301"/>
                <a:gd name="connsiteX240" fmla="*/ 1252463 w 1300509"/>
                <a:gd name="connsiteY240" fmla="*/ 246941 h 565301"/>
                <a:gd name="connsiteX241" fmla="*/ 1263984 w 1300509"/>
                <a:gd name="connsiteY241" fmla="*/ 241353 h 565301"/>
                <a:gd name="connsiteX242" fmla="*/ 1179108 w 1300509"/>
                <a:gd name="connsiteY242" fmla="*/ 363337 h 565301"/>
                <a:gd name="connsiteX243" fmla="*/ 1175885 w 1300509"/>
                <a:gd name="connsiteY243" fmla="*/ 366200 h 565301"/>
                <a:gd name="connsiteX244" fmla="*/ 1184557 w 1300509"/>
                <a:gd name="connsiteY244" fmla="*/ 340835 h 565301"/>
                <a:gd name="connsiteX245" fmla="*/ 1205122 w 1300509"/>
                <a:gd name="connsiteY245" fmla="*/ 306508 h 565301"/>
                <a:gd name="connsiteX246" fmla="*/ 1211401 w 1300509"/>
                <a:gd name="connsiteY246" fmla="*/ 300561 h 565301"/>
                <a:gd name="connsiteX247" fmla="*/ 1194528 w 1300509"/>
                <a:gd name="connsiteY247" fmla="*/ 329785 h 565301"/>
                <a:gd name="connsiteX248" fmla="*/ 1179108 w 1300509"/>
                <a:gd name="connsiteY248" fmla="*/ 363337 h 565301"/>
                <a:gd name="connsiteX249" fmla="*/ 1172234 w 1300509"/>
                <a:gd name="connsiteY249" fmla="*/ 362493 h 565301"/>
                <a:gd name="connsiteX250" fmla="*/ 1169025 w 1300509"/>
                <a:gd name="connsiteY250" fmla="*/ 363655 h 565301"/>
                <a:gd name="connsiteX251" fmla="*/ 1162746 w 1300509"/>
                <a:gd name="connsiteY251" fmla="*/ 362922 h 565301"/>
                <a:gd name="connsiteX252" fmla="*/ 1153895 w 1300509"/>
                <a:gd name="connsiteY252" fmla="*/ 360848 h 565301"/>
                <a:gd name="connsiteX253" fmla="*/ 1151502 w 1300509"/>
                <a:gd name="connsiteY253" fmla="*/ 358441 h 565301"/>
                <a:gd name="connsiteX254" fmla="*/ 1159427 w 1300509"/>
                <a:gd name="connsiteY254" fmla="*/ 357791 h 565301"/>
                <a:gd name="connsiteX255" fmla="*/ 1172234 w 1300509"/>
                <a:gd name="connsiteY255" fmla="*/ 362493 h 56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</a:cxnLst>
              <a:rect l="l" t="t" r="r" b="b"/>
              <a:pathLst>
                <a:path w="1300509" h="565301">
                  <a:moveTo>
                    <a:pt x="1182122" y="3458"/>
                  </a:moveTo>
                  <a:lnTo>
                    <a:pt x="1181486" y="18256"/>
                  </a:lnTo>
                  <a:lnTo>
                    <a:pt x="1185373" y="25793"/>
                  </a:lnTo>
                  <a:lnTo>
                    <a:pt x="1194929" y="32280"/>
                  </a:lnTo>
                  <a:lnTo>
                    <a:pt x="1208041" y="51048"/>
                  </a:lnTo>
                  <a:lnTo>
                    <a:pt x="1221110" y="77298"/>
                  </a:lnTo>
                  <a:lnTo>
                    <a:pt x="1209451" y="68114"/>
                  </a:lnTo>
                  <a:lnTo>
                    <a:pt x="1198400" y="64339"/>
                  </a:lnTo>
                  <a:lnTo>
                    <a:pt x="1182233" y="63177"/>
                  </a:lnTo>
                  <a:lnTo>
                    <a:pt x="1166923" y="58157"/>
                  </a:lnTo>
                  <a:lnTo>
                    <a:pt x="1170464" y="69442"/>
                  </a:lnTo>
                  <a:lnTo>
                    <a:pt x="1171985" y="82194"/>
                  </a:lnTo>
                  <a:lnTo>
                    <a:pt x="1160741" y="80714"/>
                  </a:lnTo>
                  <a:lnTo>
                    <a:pt x="1152733" y="78114"/>
                  </a:lnTo>
                  <a:lnTo>
                    <a:pt x="1161875" y="90022"/>
                  </a:lnTo>
                  <a:lnTo>
                    <a:pt x="1147339" y="89054"/>
                  </a:lnTo>
                  <a:lnTo>
                    <a:pt x="1138432" y="91834"/>
                  </a:lnTo>
                  <a:lnTo>
                    <a:pt x="1135030" y="104875"/>
                  </a:lnTo>
                  <a:lnTo>
                    <a:pt x="1128668" y="113713"/>
                  </a:lnTo>
                  <a:lnTo>
                    <a:pt x="1117424" y="118609"/>
                  </a:lnTo>
                  <a:lnTo>
                    <a:pt x="1097605" y="111583"/>
                  </a:lnTo>
                  <a:lnTo>
                    <a:pt x="1089183" y="99772"/>
                  </a:lnTo>
                  <a:lnTo>
                    <a:pt x="1083719" y="85721"/>
                  </a:lnTo>
                  <a:lnTo>
                    <a:pt x="1086430" y="103147"/>
                  </a:lnTo>
                  <a:lnTo>
                    <a:pt x="1093387" y="120435"/>
                  </a:lnTo>
                  <a:lnTo>
                    <a:pt x="1095185" y="134293"/>
                  </a:lnTo>
                  <a:lnTo>
                    <a:pt x="1112541" y="133131"/>
                  </a:lnTo>
                  <a:lnTo>
                    <a:pt x="1127769" y="127516"/>
                  </a:lnTo>
                  <a:lnTo>
                    <a:pt x="1149054" y="123464"/>
                  </a:lnTo>
                  <a:lnTo>
                    <a:pt x="1162359" y="117848"/>
                  </a:lnTo>
                  <a:lnTo>
                    <a:pt x="1169703" y="111666"/>
                  </a:lnTo>
                  <a:lnTo>
                    <a:pt x="1190517" y="110989"/>
                  </a:lnTo>
                  <a:lnTo>
                    <a:pt x="1195649" y="127115"/>
                  </a:lnTo>
                  <a:lnTo>
                    <a:pt x="1196976" y="143974"/>
                  </a:lnTo>
                  <a:lnTo>
                    <a:pt x="1199700" y="161608"/>
                  </a:lnTo>
                  <a:lnTo>
                    <a:pt x="1205205" y="160307"/>
                  </a:lnTo>
                  <a:lnTo>
                    <a:pt x="1210489" y="153309"/>
                  </a:lnTo>
                  <a:lnTo>
                    <a:pt x="1206782" y="121403"/>
                  </a:lnTo>
                  <a:lnTo>
                    <a:pt x="1222410" y="105788"/>
                  </a:lnTo>
                  <a:lnTo>
                    <a:pt x="1228662" y="105221"/>
                  </a:lnTo>
                  <a:lnTo>
                    <a:pt x="1236767" y="113865"/>
                  </a:lnTo>
                  <a:lnTo>
                    <a:pt x="1241054" y="123616"/>
                  </a:lnTo>
                  <a:lnTo>
                    <a:pt x="1246254" y="137100"/>
                  </a:lnTo>
                  <a:lnTo>
                    <a:pt x="1246862" y="159298"/>
                  </a:lnTo>
                  <a:lnTo>
                    <a:pt x="1224305" y="190527"/>
                  </a:lnTo>
                  <a:lnTo>
                    <a:pt x="1209271" y="218022"/>
                  </a:lnTo>
                  <a:lnTo>
                    <a:pt x="1199936" y="225047"/>
                  </a:lnTo>
                  <a:lnTo>
                    <a:pt x="1184405" y="225698"/>
                  </a:lnTo>
                  <a:lnTo>
                    <a:pt x="1166246" y="223651"/>
                  </a:lnTo>
                  <a:lnTo>
                    <a:pt x="1157643" y="224301"/>
                  </a:lnTo>
                  <a:lnTo>
                    <a:pt x="1151779" y="227620"/>
                  </a:lnTo>
                  <a:lnTo>
                    <a:pt x="1146413" y="221355"/>
                  </a:lnTo>
                  <a:lnTo>
                    <a:pt x="1141143" y="208963"/>
                  </a:lnTo>
                  <a:lnTo>
                    <a:pt x="1133592" y="206072"/>
                  </a:lnTo>
                  <a:lnTo>
                    <a:pt x="1128696" y="207635"/>
                  </a:lnTo>
                  <a:lnTo>
                    <a:pt x="1128295" y="222088"/>
                  </a:lnTo>
                  <a:lnTo>
                    <a:pt x="1113371" y="229349"/>
                  </a:lnTo>
                  <a:lnTo>
                    <a:pt x="1090717" y="228298"/>
                  </a:lnTo>
                  <a:lnTo>
                    <a:pt x="1065781" y="221521"/>
                  </a:lnTo>
                  <a:lnTo>
                    <a:pt x="1078077" y="231838"/>
                  </a:lnTo>
                  <a:lnTo>
                    <a:pt x="1138820" y="242972"/>
                  </a:lnTo>
                  <a:lnTo>
                    <a:pt x="1146012" y="245973"/>
                  </a:lnTo>
                  <a:lnTo>
                    <a:pt x="1153258" y="250993"/>
                  </a:lnTo>
                  <a:lnTo>
                    <a:pt x="1147630" y="262638"/>
                  </a:lnTo>
                  <a:lnTo>
                    <a:pt x="1143923" y="275113"/>
                  </a:lnTo>
                  <a:lnTo>
                    <a:pt x="1145002" y="284034"/>
                  </a:lnTo>
                  <a:lnTo>
                    <a:pt x="1144006" y="290064"/>
                  </a:lnTo>
                  <a:lnTo>
                    <a:pt x="1124851" y="309814"/>
                  </a:lnTo>
                  <a:lnTo>
                    <a:pt x="1112127" y="309814"/>
                  </a:lnTo>
                  <a:lnTo>
                    <a:pt x="1075435" y="289525"/>
                  </a:lnTo>
                  <a:lnTo>
                    <a:pt x="1094452" y="309814"/>
                  </a:lnTo>
                  <a:lnTo>
                    <a:pt x="1107840" y="317351"/>
                  </a:lnTo>
                  <a:lnTo>
                    <a:pt x="1131697" y="317752"/>
                  </a:lnTo>
                  <a:lnTo>
                    <a:pt x="1172510" y="299814"/>
                  </a:lnTo>
                  <a:lnTo>
                    <a:pt x="1188526" y="306245"/>
                  </a:lnTo>
                  <a:lnTo>
                    <a:pt x="1180753" y="325580"/>
                  </a:lnTo>
                  <a:lnTo>
                    <a:pt x="1171943" y="339895"/>
                  </a:lnTo>
                  <a:lnTo>
                    <a:pt x="1157214" y="344403"/>
                  </a:lnTo>
                  <a:lnTo>
                    <a:pt x="1144697" y="350434"/>
                  </a:lnTo>
                  <a:lnTo>
                    <a:pt x="1142526" y="359396"/>
                  </a:lnTo>
                  <a:lnTo>
                    <a:pt x="1133176" y="361940"/>
                  </a:lnTo>
                  <a:lnTo>
                    <a:pt x="1118572" y="365564"/>
                  </a:lnTo>
                  <a:lnTo>
                    <a:pt x="1095931" y="371179"/>
                  </a:lnTo>
                  <a:lnTo>
                    <a:pt x="1082972" y="371940"/>
                  </a:lnTo>
                  <a:lnTo>
                    <a:pt x="1068935" y="392257"/>
                  </a:lnTo>
                  <a:lnTo>
                    <a:pt x="1062808" y="395880"/>
                  </a:lnTo>
                  <a:lnTo>
                    <a:pt x="1052906" y="394718"/>
                  </a:lnTo>
                  <a:lnTo>
                    <a:pt x="1046281" y="382188"/>
                  </a:lnTo>
                  <a:lnTo>
                    <a:pt x="1040762" y="376462"/>
                  </a:lnTo>
                  <a:lnTo>
                    <a:pt x="1045783" y="401509"/>
                  </a:lnTo>
                  <a:lnTo>
                    <a:pt x="1048853" y="407885"/>
                  </a:lnTo>
                  <a:lnTo>
                    <a:pt x="1053210" y="412255"/>
                  </a:lnTo>
                  <a:lnTo>
                    <a:pt x="1035465" y="430083"/>
                  </a:lnTo>
                  <a:lnTo>
                    <a:pt x="1019187" y="451049"/>
                  </a:lnTo>
                  <a:lnTo>
                    <a:pt x="1013088" y="457107"/>
                  </a:lnTo>
                  <a:lnTo>
                    <a:pt x="1006795" y="467258"/>
                  </a:lnTo>
                  <a:lnTo>
                    <a:pt x="995232" y="495085"/>
                  </a:lnTo>
                  <a:lnTo>
                    <a:pt x="994749" y="513756"/>
                  </a:lnTo>
                  <a:lnTo>
                    <a:pt x="992757" y="534930"/>
                  </a:lnTo>
                  <a:lnTo>
                    <a:pt x="990199" y="526065"/>
                  </a:lnTo>
                  <a:lnTo>
                    <a:pt x="988207" y="510796"/>
                  </a:lnTo>
                  <a:lnTo>
                    <a:pt x="980600" y="494352"/>
                  </a:lnTo>
                  <a:lnTo>
                    <a:pt x="984404" y="526577"/>
                  </a:lnTo>
                  <a:lnTo>
                    <a:pt x="980932" y="542592"/>
                  </a:lnTo>
                  <a:lnTo>
                    <a:pt x="921641" y="553256"/>
                  </a:lnTo>
                  <a:lnTo>
                    <a:pt x="899236" y="565302"/>
                  </a:lnTo>
                  <a:lnTo>
                    <a:pt x="873304" y="547613"/>
                  </a:lnTo>
                  <a:lnTo>
                    <a:pt x="849045" y="530837"/>
                  </a:lnTo>
                  <a:lnTo>
                    <a:pt x="824815" y="514088"/>
                  </a:lnTo>
                  <a:lnTo>
                    <a:pt x="800612" y="497229"/>
                  </a:lnTo>
                  <a:lnTo>
                    <a:pt x="776520" y="480370"/>
                  </a:lnTo>
                  <a:lnTo>
                    <a:pt x="752468" y="463455"/>
                  </a:lnTo>
                  <a:lnTo>
                    <a:pt x="728445" y="446513"/>
                  </a:lnTo>
                  <a:lnTo>
                    <a:pt x="704532" y="429502"/>
                  </a:lnTo>
                  <a:lnTo>
                    <a:pt x="683303" y="432558"/>
                  </a:lnTo>
                  <a:lnTo>
                    <a:pt x="662045" y="435615"/>
                  </a:lnTo>
                  <a:lnTo>
                    <a:pt x="640830" y="438671"/>
                  </a:lnTo>
                  <a:lnTo>
                    <a:pt x="619600" y="441645"/>
                  </a:lnTo>
                  <a:lnTo>
                    <a:pt x="598370" y="444618"/>
                  </a:lnTo>
                  <a:lnTo>
                    <a:pt x="577155" y="447592"/>
                  </a:lnTo>
                  <a:lnTo>
                    <a:pt x="555939" y="450482"/>
                  </a:lnTo>
                  <a:lnTo>
                    <a:pt x="534737" y="453373"/>
                  </a:lnTo>
                  <a:lnTo>
                    <a:pt x="531501" y="439266"/>
                  </a:lnTo>
                  <a:lnTo>
                    <a:pt x="529274" y="429266"/>
                  </a:lnTo>
                  <a:lnTo>
                    <a:pt x="513176" y="414219"/>
                  </a:lnTo>
                  <a:lnTo>
                    <a:pt x="503758" y="405381"/>
                  </a:lnTo>
                  <a:lnTo>
                    <a:pt x="488530" y="416861"/>
                  </a:lnTo>
                  <a:lnTo>
                    <a:pt x="486981" y="412725"/>
                  </a:lnTo>
                  <a:lnTo>
                    <a:pt x="486317" y="404967"/>
                  </a:lnTo>
                  <a:lnTo>
                    <a:pt x="484436" y="402560"/>
                  </a:lnTo>
                  <a:lnTo>
                    <a:pt x="479554" y="401481"/>
                  </a:lnTo>
                  <a:lnTo>
                    <a:pt x="455711" y="404399"/>
                  </a:lnTo>
                  <a:lnTo>
                    <a:pt x="431936" y="407179"/>
                  </a:lnTo>
                  <a:lnTo>
                    <a:pt x="408161" y="409904"/>
                  </a:lnTo>
                  <a:lnTo>
                    <a:pt x="384359" y="412629"/>
                  </a:lnTo>
                  <a:lnTo>
                    <a:pt x="360571" y="415270"/>
                  </a:lnTo>
                  <a:lnTo>
                    <a:pt x="336797" y="417912"/>
                  </a:lnTo>
                  <a:lnTo>
                    <a:pt x="313009" y="420526"/>
                  </a:lnTo>
                  <a:lnTo>
                    <a:pt x="289207" y="423126"/>
                  </a:lnTo>
                  <a:lnTo>
                    <a:pt x="283523" y="422282"/>
                  </a:lnTo>
                  <a:lnTo>
                    <a:pt x="273759" y="429875"/>
                  </a:lnTo>
                  <a:lnTo>
                    <a:pt x="247093" y="443083"/>
                  </a:lnTo>
                  <a:lnTo>
                    <a:pt x="234439" y="453179"/>
                  </a:lnTo>
                  <a:lnTo>
                    <a:pt x="229322" y="453428"/>
                  </a:lnTo>
                  <a:lnTo>
                    <a:pt x="206598" y="464645"/>
                  </a:lnTo>
                  <a:lnTo>
                    <a:pt x="183833" y="475806"/>
                  </a:lnTo>
                  <a:lnTo>
                    <a:pt x="181095" y="476207"/>
                  </a:lnTo>
                  <a:lnTo>
                    <a:pt x="135842" y="483233"/>
                  </a:lnTo>
                  <a:lnTo>
                    <a:pt x="90575" y="490092"/>
                  </a:lnTo>
                  <a:lnTo>
                    <a:pt x="45322" y="496759"/>
                  </a:lnTo>
                  <a:lnTo>
                    <a:pt x="0" y="503300"/>
                  </a:lnTo>
                  <a:lnTo>
                    <a:pt x="636" y="463759"/>
                  </a:lnTo>
                  <a:lnTo>
                    <a:pt x="3389" y="454327"/>
                  </a:lnTo>
                  <a:lnTo>
                    <a:pt x="7413" y="451755"/>
                  </a:lnTo>
                  <a:lnTo>
                    <a:pt x="22972" y="449625"/>
                  </a:lnTo>
                  <a:lnTo>
                    <a:pt x="32280" y="443816"/>
                  </a:lnTo>
                  <a:lnTo>
                    <a:pt x="37868" y="419323"/>
                  </a:lnTo>
                  <a:lnTo>
                    <a:pt x="55156" y="398356"/>
                  </a:lnTo>
                  <a:lnTo>
                    <a:pt x="63412" y="392464"/>
                  </a:lnTo>
                  <a:lnTo>
                    <a:pt x="76233" y="387084"/>
                  </a:lnTo>
                  <a:lnTo>
                    <a:pt x="107130" y="378329"/>
                  </a:lnTo>
                  <a:lnTo>
                    <a:pt x="138331" y="355772"/>
                  </a:lnTo>
                  <a:lnTo>
                    <a:pt x="160211" y="335483"/>
                  </a:lnTo>
                  <a:lnTo>
                    <a:pt x="178799" y="328028"/>
                  </a:lnTo>
                  <a:lnTo>
                    <a:pt x="183944" y="320947"/>
                  </a:lnTo>
                  <a:lnTo>
                    <a:pt x="187083" y="312248"/>
                  </a:lnTo>
                  <a:lnTo>
                    <a:pt x="188218" y="300852"/>
                  </a:lnTo>
                  <a:lnTo>
                    <a:pt x="189974" y="298279"/>
                  </a:lnTo>
                  <a:lnTo>
                    <a:pt x="201121" y="297463"/>
                  </a:lnTo>
                  <a:lnTo>
                    <a:pt x="208161" y="286717"/>
                  </a:lnTo>
                  <a:lnTo>
                    <a:pt x="215588" y="280051"/>
                  </a:lnTo>
                  <a:lnTo>
                    <a:pt x="223264" y="275722"/>
                  </a:lnTo>
                  <a:lnTo>
                    <a:pt x="228187" y="274906"/>
                  </a:lnTo>
                  <a:lnTo>
                    <a:pt x="230524" y="277478"/>
                  </a:lnTo>
                  <a:lnTo>
                    <a:pt x="233111" y="285417"/>
                  </a:lnTo>
                  <a:lnTo>
                    <a:pt x="235241" y="287796"/>
                  </a:lnTo>
                  <a:lnTo>
                    <a:pt x="238698" y="287519"/>
                  </a:lnTo>
                  <a:lnTo>
                    <a:pt x="243180" y="284974"/>
                  </a:lnTo>
                  <a:lnTo>
                    <a:pt x="248683" y="278792"/>
                  </a:lnTo>
                  <a:lnTo>
                    <a:pt x="262487" y="260024"/>
                  </a:lnTo>
                  <a:lnTo>
                    <a:pt x="272306" y="252113"/>
                  </a:lnTo>
                  <a:lnTo>
                    <a:pt x="288322" y="246014"/>
                  </a:lnTo>
                  <a:lnTo>
                    <a:pt x="301723" y="252708"/>
                  </a:lnTo>
                  <a:lnTo>
                    <a:pt x="308472" y="248628"/>
                  </a:lnTo>
                  <a:lnTo>
                    <a:pt x="324336" y="212047"/>
                  </a:lnTo>
                  <a:lnTo>
                    <a:pt x="331749" y="204703"/>
                  </a:lnTo>
                  <a:lnTo>
                    <a:pt x="337710" y="201328"/>
                  </a:lnTo>
                  <a:lnTo>
                    <a:pt x="348539" y="199088"/>
                  </a:lnTo>
                  <a:lnTo>
                    <a:pt x="347225" y="189905"/>
                  </a:lnTo>
                  <a:lnTo>
                    <a:pt x="348774" y="175563"/>
                  </a:lnTo>
                  <a:lnTo>
                    <a:pt x="347806" y="166047"/>
                  </a:lnTo>
                  <a:lnTo>
                    <a:pt x="352231" y="151110"/>
                  </a:lnTo>
                  <a:lnTo>
                    <a:pt x="355205" y="153489"/>
                  </a:lnTo>
                  <a:lnTo>
                    <a:pt x="408161" y="145468"/>
                  </a:lnTo>
                  <a:lnTo>
                    <a:pt x="461091" y="137225"/>
                  </a:lnTo>
                  <a:lnTo>
                    <a:pt x="514047" y="128830"/>
                  </a:lnTo>
                  <a:lnTo>
                    <a:pt x="566920" y="120130"/>
                  </a:lnTo>
                  <a:lnTo>
                    <a:pt x="619767" y="111293"/>
                  </a:lnTo>
                  <a:lnTo>
                    <a:pt x="672612" y="102220"/>
                  </a:lnTo>
                  <a:lnTo>
                    <a:pt x="725389" y="92871"/>
                  </a:lnTo>
                  <a:lnTo>
                    <a:pt x="778138" y="83355"/>
                  </a:lnTo>
                  <a:lnTo>
                    <a:pt x="830859" y="73605"/>
                  </a:lnTo>
                  <a:lnTo>
                    <a:pt x="883553" y="63716"/>
                  </a:lnTo>
                  <a:lnTo>
                    <a:pt x="936163" y="53565"/>
                  </a:lnTo>
                  <a:lnTo>
                    <a:pt x="988802" y="43220"/>
                  </a:lnTo>
                  <a:lnTo>
                    <a:pt x="1041316" y="32653"/>
                  </a:lnTo>
                  <a:lnTo>
                    <a:pt x="1093843" y="21907"/>
                  </a:lnTo>
                  <a:lnTo>
                    <a:pt x="1146288" y="10940"/>
                  </a:lnTo>
                  <a:lnTo>
                    <a:pt x="1182122" y="3458"/>
                  </a:lnTo>
                  <a:close/>
                  <a:moveTo>
                    <a:pt x="1193298" y="1079"/>
                  </a:moveTo>
                  <a:lnTo>
                    <a:pt x="1197820" y="0"/>
                  </a:lnTo>
                  <a:lnTo>
                    <a:pt x="1225246" y="54353"/>
                  </a:lnTo>
                  <a:lnTo>
                    <a:pt x="1268451" y="110435"/>
                  </a:lnTo>
                  <a:lnTo>
                    <a:pt x="1274482" y="120462"/>
                  </a:lnTo>
                  <a:lnTo>
                    <a:pt x="1265561" y="112524"/>
                  </a:lnTo>
                  <a:lnTo>
                    <a:pt x="1234581" y="75929"/>
                  </a:lnTo>
                  <a:lnTo>
                    <a:pt x="1215924" y="48669"/>
                  </a:lnTo>
                  <a:lnTo>
                    <a:pt x="1193298" y="1079"/>
                  </a:lnTo>
                  <a:close/>
                  <a:moveTo>
                    <a:pt x="1258300" y="117198"/>
                  </a:moveTo>
                  <a:lnTo>
                    <a:pt x="1256861" y="121334"/>
                  </a:lnTo>
                  <a:lnTo>
                    <a:pt x="1242699" y="103755"/>
                  </a:lnTo>
                  <a:lnTo>
                    <a:pt x="1254068" y="107863"/>
                  </a:lnTo>
                  <a:lnTo>
                    <a:pt x="1257055" y="112759"/>
                  </a:lnTo>
                  <a:lnTo>
                    <a:pt x="1258300" y="117198"/>
                  </a:lnTo>
                  <a:close/>
                  <a:moveTo>
                    <a:pt x="1296942" y="224494"/>
                  </a:moveTo>
                  <a:lnTo>
                    <a:pt x="1278354" y="233899"/>
                  </a:lnTo>
                  <a:lnTo>
                    <a:pt x="1276280" y="232737"/>
                  </a:lnTo>
                  <a:lnTo>
                    <a:pt x="1296541" y="217372"/>
                  </a:lnTo>
                  <a:lnTo>
                    <a:pt x="1295379" y="179739"/>
                  </a:lnTo>
                  <a:lnTo>
                    <a:pt x="1292585" y="162935"/>
                  </a:lnTo>
                  <a:lnTo>
                    <a:pt x="1282503" y="134459"/>
                  </a:lnTo>
                  <a:lnTo>
                    <a:pt x="1281161" y="128359"/>
                  </a:lnTo>
                  <a:lnTo>
                    <a:pt x="1287039" y="136948"/>
                  </a:lnTo>
                  <a:lnTo>
                    <a:pt x="1296555" y="163447"/>
                  </a:lnTo>
                  <a:lnTo>
                    <a:pt x="1300109" y="184442"/>
                  </a:lnTo>
                  <a:lnTo>
                    <a:pt x="1300510" y="216072"/>
                  </a:lnTo>
                  <a:lnTo>
                    <a:pt x="1296942" y="224494"/>
                  </a:lnTo>
                  <a:close/>
                  <a:moveTo>
                    <a:pt x="1263984" y="241353"/>
                  </a:moveTo>
                  <a:lnTo>
                    <a:pt x="1240127" y="260177"/>
                  </a:lnTo>
                  <a:lnTo>
                    <a:pt x="1236891" y="260066"/>
                  </a:lnTo>
                  <a:lnTo>
                    <a:pt x="1252463" y="246941"/>
                  </a:lnTo>
                  <a:lnTo>
                    <a:pt x="1263984" y="241353"/>
                  </a:lnTo>
                  <a:close/>
                  <a:moveTo>
                    <a:pt x="1179108" y="363337"/>
                  </a:moveTo>
                  <a:lnTo>
                    <a:pt x="1175885" y="366200"/>
                  </a:lnTo>
                  <a:lnTo>
                    <a:pt x="1184557" y="340835"/>
                  </a:lnTo>
                  <a:lnTo>
                    <a:pt x="1205122" y="306508"/>
                  </a:lnTo>
                  <a:lnTo>
                    <a:pt x="1211401" y="300561"/>
                  </a:lnTo>
                  <a:lnTo>
                    <a:pt x="1194528" y="329785"/>
                  </a:lnTo>
                  <a:lnTo>
                    <a:pt x="1179108" y="363337"/>
                  </a:lnTo>
                  <a:close/>
                  <a:moveTo>
                    <a:pt x="1172234" y="362493"/>
                  </a:moveTo>
                  <a:lnTo>
                    <a:pt x="1169025" y="363655"/>
                  </a:lnTo>
                  <a:lnTo>
                    <a:pt x="1162746" y="362922"/>
                  </a:lnTo>
                  <a:lnTo>
                    <a:pt x="1153895" y="360848"/>
                  </a:lnTo>
                  <a:lnTo>
                    <a:pt x="1151502" y="358441"/>
                  </a:lnTo>
                  <a:lnTo>
                    <a:pt x="1159427" y="357791"/>
                  </a:lnTo>
                  <a:lnTo>
                    <a:pt x="1172234" y="362493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438912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NC</a:t>
              </a:r>
            </a:p>
          </p:txBody>
        </p:sp>
        <p:sp>
          <p:nvSpPr>
            <p:cNvPr id="109" name="Freeform: Shape 539">
              <a:extLst>
                <a:ext uri="{FF2B5EF4-FFF2-40B4-BE49-F238E27FC236}">
                  <a16:creationId xmlns:a16="http://schemas.microsoft.com/office/drawing/2014/main" id="{1D5B3BD3-A272-B006-364B-E43D7C7DDF3A}"/>
                </a:ext>
              </a:extLst>
            </p:cNvPr>
            <p:cNvSpPr/>
            <p:nvPr/>
          </p:nvSpPr>
          <p:spPr>
            <a:xfrm>
              <a:off x="7625093" y="3537337"/>
              <a:ext cx="985591" cy="541894"/>
            </a:xfrm>
            <a:custGeom>
              <a:avLst/>
              <a:gdLst>
                <a:gd name="connsiteX0" fmla="*/ 766756 w 1169356"/>
                <a:gd name="connsiteY0" fmla="*/ 2310 h 642931"/>
                <a:gd name="connsiteX1" fmla="*/ 776174 w 1169356"/>
                <a:gd name="connsiteY1" fmla="*/ 7261 h 642931"/>
                <a:gd name="connsiteX2" fmla="*/ 796587 w 1169356"/>
                <a:gd name="connsiteY2" fmla="*/ 11299 h 642931"/>
                <a:gd name="connsiteX3" fmla="*/ 806005 w 1169356"/>
                <a:gd name="connsiteY3" fmla="*/ 17744 h 642931"/>
                <a:gd name="connsiteX4" fmla="*/ 804360 w 1169356"/>
                <a:gd name="connsiteY4" fmla="*/ 26679 h 642931"/>
                <a:gd name="connsiteX5" fmla="*/ 805093 w 1169356"/>
                <a:gd name="connsiteY5" fmla="*/ 32626 h 642931"/>
                <a:gd name="connsiteX6" fmla="*/ 809823 w 1169356"/>
                <a:gd name="connsiteY6" fmla="*/ 37245 h 642931"/>
                <a:gd name="connsiteX7" fmla="*/ 837221 w 1169356"/>
                <a:gd name="connsiteY7" fmla="*/ 42708 h 642931"/>
                <a:gd name="connsiteX8" fmla="*/ 855988 w 1169356"/>
                <a:gd name="connsiteY8" fmla="*/ 54616 h 642931"/>
                <a:gd name="connsiteX9" fmla="*/ 866458 w 1169356"/>
                <a:gd name="connsiteY9" fmla="*/ 57161 h 642931"/>
                <a:gd name="connsiteX10" fmla="*/ 869611 w 1169356"/>
                <a:gd name="connsiteY10" fmla="*/ 57908 h 642931"/>
                <a:gd name="connsiteX11" fmla="*/ 877232 w 1169356"/>
                <a:gd name="connsiteY11" fmla="*/ 60134 h 642931"/>
                <a:gd name="connsiteX12" fmla="*/ 881353 w 1169356"/>
                <a:gd name="connsiteY12" fmla="*/ 64187 h 642931"/>
                <a:gd name="connsiteX13" fmla="*/ 883484 w 1169356"/>
                <a:gd name="connsiteY13" fmla="*/ 84988 h 642931"/>
                <a:gd name="connsiteX14" fmla="*/ 879113 w 1169356"/>
                <a:gd name="connsiteY14" fmla="*/ 96481 h 642931"/>
                <a:gd name="connsiteX15" fmla="*/ 870538 w 1169356"/>
                <a:gd name="connsiteY15" fmla="*/ 106397 h 642931"/>
                <a:gd name="connsiteX16" fmla="*/ 859958 w 1169356"/>
                <a:gd name="connsiteY16" fmla="*/ 123007 h 642931"/>
                <a:gd name="connsiteX17" fmla="*/ 859294 w 1169356"/>
                <a:gd name="connsiteY17" fmla="*/ 136354 h 642931"/>
                <a:gd name="connsiteX18" fmla="*/ 860041 w 1169356"/>
                <a:gd name="connsiteY18" fmla="*/ 161082 h 642931"/>
                <a:gd name="connsiteX19" fmla="*/ 867481 w 1169356"/>
                <a:gd name="connsiteY19" fmla="*/ 167928 h 642931"/>
                <a:gd name="connsiteX20" fmla="*/ 873747 w 1169356"/>
                <a:gd name="connsiteY20" fmla="*/ 168827 h 642931"/>
                <a:gd name="connsiteX21" fmla="*/ 889860 w 1169356"/>
                <a:gd name="connsiteY21" fmla="*/ 159810 h 642931"/>
                <a:gd name="connsiteX22" fmla="*/ 899250 w 1169356"/>
                <a:gd name="connsiteY22" fmla="*/ 160335 h 642931"/>
                <a:gd name="connsiteX23" fmla="*/ 925196 w 1169356"/>
                <a:gd name="connsiteY23" fmla="*/ 184774 h 642931"/>
                <a:gd name="connsiteX24" fmla="*/ 964668 w 1169356"/>
                <a:gd name="connsiteY24" fmla="*/ 188162 h 642931"/>
                <a:gd name="connsiteX25" fmla="*/ 979701 w 1169356"/>
                <a:gd name="connsiteY25" fmla="*/ 192297 h 642931"/>
                <a:gd name="connsiteX26" fmla="*/ 993988 w 1169356"/>
                <a:gd name="connsiteY26" fmla="*/ 204855 h 642931"/>
                <a:gd name="connsiteX27" fmla="*/ 1012507 w 1169356"/>
                <a:gd name="connsiteY27" fmla="*/ 209779 h 642931"/>
                <a:gd name="connsiteX28" fmla="*/ 1028107 w 1169356"/>
                <a:gd name="connsiteY28" fmla="*/ 219460 h 642931"/>
                <a:gd name="connsiteX29" fmla="*/ 1030237 w 1169356"/>
                <a:gd name="connsiteY29" fmla="*/ 227551 h 642931"/>
                <a:gd name="connsiteX30" fmla="*/ 1027941 w 1169356"/>
                <a:gd name="connsiteY30" fmla="*/ 238200 h 642931"/>
                <a:gd name="connsiteX31" fmla="*/ 1029006 w 1169356"/>
                <a:gd name="connsiteY31" fmla="*/ 251685 h 642931"/>
                <a:gd name="connsiteX32" fmla="*/ 1025286 w 1169356"/>
                <a:gd name="connsiteY32" fmla="*/ 261117 h 642931"/>
                <a:gd name="connsiteX33" fmla="*/ 1012313 w 1169356"/>
                <a:gd name="connsiteY33" fmla="*/ 264893 h 642931"/>
                <a:gd name="connsiteX34" fmla="*/ 1003891 w 1169356"/>
                <a:gd name="connsiteY34" fmla="*/ 264478 h 642931"/>
                <a:gd name="connsiteX35" fmla="*/ 951197 w 1169356"/>
                <a:gd name="connsiteY35" fmla="*/ 227814 h 642931"/>
                <a:gd name="connsiteX36" fmla="*/ 945153 w 1169356"/>
                <a:gd name="connsiteY36" fmla="*/ 224674 h 642931"/>
                <a:gd name="connsiteX37" fmla="*/ 924159 w 1169356"/>
                <a:gd name="connsiteY37" fmla="*/ 204012 h 642931"/>
                <a:gd name="connsiteX38" fmla="*/ 902956 w 1169356"/>
                <a:gd name="connsiteY38" fmla="*/ 195105 h 642931"/>
                <a:gd name="connsiteX39" fmla="*/ 897258 w 1169356"/>
                <a:gd name="connsiteY39" fmla="*/ 196585 h 642931"/>
                <a:gd name="connsiteX40" fmla="*/ 928723 w 1169356"/>
                <a:gd name="connsiteY40" fmla="*/ 214827 h 642931"/>
                <a:gd name="connsiteX41" fmla="*/ 943078 w 1169356"/>
                <a:gd name="connsiteY41" fmla="*/ 229183 h 642931"/>
                <a:gd name="connsiteX42" fmla="*/ 967116 w 1169356"/>
                <a:gd name="connsiteY42" fmla="*/ 248462 h 642931"/>
                <a:gd name="connsiteX43" fmla="*/ 982896 w 1169356"/>
                <a:gd name="connsiteY43" fmla="*/ 255391 h 642931"/>
                <a:gd name="connsiteX44" fmla="*/ 996298 w 1169356"/>
                <a:gd name="connsiteY44" fmla="*/ 268599 h 642931"/>
                <a:gd name="connsiteX45" fmla="*/ 1007196 w 1169356"/>
                <a:gd name="connsiteY45" fmla="*/ 273800 h 642931"/>
                <a:gd name="connsiteX46" fmla="*/ 1034940 w 1169356"/>
                <a:gd name="connsiteY46" fmla="*/ 278502 h 642931"/>
                <a:gd name="connsiteX47" fmla="*/ 1027679 w 1169356"/>
                <a:gd name="connsiteY47" fmla="*/ 287851 h 642931"/>
                <a:gd name="connsiteX48" fmla="*/ 1043183 w 1169356"/>
                <a:gd name="connsiteY48" fmla="*/ 291018 h 642931"/>
                <a:gd name="connsiteX49" fmla="*/ 1047733 w 1169356"/>
                <a:gd name="connsiteY49" fmla="*/ 302138 h 642931"/>
                <a:gd name="connsiteX50" fmla="*/ 1049392 w 1169356"/>
                <a:gd name="connsiteY50" fmla="*/ 315623 h 642931"/>
                <a:gd name="connsiteX51" fmla="*/ 1028578 w 1169356"/>
                <a:gd name="connsiteY51" fmla="*/ 314710 h 642931"/>
                <a:gd name="connsiteX52" fmla="*/ 1030044 w 1169356"/>
                <a:gd name="connsiteY52" fmla="*/ 324543 h 642931"/>
                <a:gd name="connsiteX53" fmla="*/ 1033017 w 1169356"/>
                <a:gd name="connsiteY53" fmla="*/ 329923 h 642931"/>
                <a:gd name="connsiteX54" fmla="*/ 1025356 w 1169356"/>
                <a:gd name="connsiteY54" fmla="*/ 336520 h 642931"/>
                <a:gd name="connsiteX55" fmla="*/ 1011885 w 1169356"/>
                <a:gd name="connsiteY55" fmla="*/ 332731 h 642931"/>
                <a:gd name="connsiteX56" fmla="*/ 972897 w 1169356"/>
                <a:gd name="connsiteY56" fmla="*/ 304337 h 642931"/>
                <a:gd name="connsiteX57" fmla="*/ 974142 w 1169356"/>
                <a:gd name="connsiteY57" fmla="*/ 308956 h 642931"/>
                <a:gd name="connsiteX58" fmla="*/ 977848 w 1169356"/>
                <a:gd name="connsiteY58" fmla="*/ 313838 h 642931"/>
                <a:gd name="connsiteX59" fmla="*/ 1001000 w 1169356"/>
                <a:gd name="connsiteY59" fmla="*/ 332565 h 642931"/>
                <a:gd name="connsiteX60" fmla="*/ 1020238 w 1169356"/>
                <a:gd name="connsiteY60" fmla="*/ 342661 h 642931"/>
                <a:gd name="connsiteX61" fmla="*/ 1035354 w 1169356"/>
                <a:gd name="connsiteY61" fmla="*/ 345787 h 642931"/>
                <a:gd name="connsiteX62" fmla="*/ 1048507 w 1169356"/>
                <a:gd name="connsiteY62" fmla="*/ 354776 h 642931"/>
                <a:gd name="connsiteX63" fmla="*/ 1053790 w 1169356"/>
                <a:gd name="connsiteY63" fmla="*/ 360834 h 642931"/>
                <a:gd name="connsiteX64" fmla="*/ 1058548 w 1169356"/>
                <a:gd name="connsiteY64" fmla="*/ 370737 h 642931"/>
                <a:gd name="connsiteX65" fmla="*/ 1052213 w 1169356"/>
                <a:gd name="connsiteY65" fmla="*/ 379574 h 642931"/>
                <a:gd name="connsiteX66" fmla="*/ 1044040 w 1169356"/>
                <a:gd name="connsiteY66" fmla="*/ 385438 h 642931"/>
                <a:gd name="connsiteX67" fmla="*/ 1033695 w 1169356"/>
                <a:gd name="connsiteY67" fmla="*/ 380335 h 642931"/>
                <a:gd name="connsiteX68" fmla="*/ 1025618 w 1169356"/>
                <a:gd name="connsiteY68" fmla="*/ 374305 h 642931"/>
                <a:gd name="connsiteX69" fmla="*/ 1009188 w 1169356"/>
                <a:gd name="connsiteY69" fmla="*/ 364624 h 642931"/>
                <a:gd name="connsiteX70" fmla="*/ 1001996 w 1169356"/>
                <a:gd name="connsiteY70" fmla="*/ 351346 h 642931"/>
                <a:gd name="connsiteX71" fmla="*/ 991747 w 1169356"/>
                <a:gd name="connsiteY71" fmla="*/ 354320 h 642931"/>
                <a:gd name="connsiteX72" fmla="*/ 944337 w 1169356"/>
                <a:gd name="connsiteY72" fmla="*/ 345635 h 642931"/>
                <a:gd name="connsiteX73" fmla="*/ 908918 w 1169356"/>
                <a:gd name="connsiteY73" fmla="*/ 350918 h 642931"/>
                <a:gd name="connsiteX74" fmla="*/ 913039 w 1169356"/>
                <a:gd name="connsiteY74" fmla="*/ 353808 h 642931"/>
                <a:gd name="connsiteX75" fmla="*/ 917976 w 1169356"/>
                <a:gd name="connsiteY75" fmla="*/ 355302 h 642931"/>
                <a:gd name="connsiteX76" fmla="*/ 946813 w 1169356"/>
                <a:gd name="connsiteY76" fmla="*/ 353808 h 642931"/>
                <a:gd name="connsiteX77" fmla="*/ 959606 w 1169356"/>
                <a:gd name="connsiteY77" fmla="*/ 359769 h 642931"/>
                <a:gd name="connsiteX78" fmla="*/ 984155 w 1169356"/>
                <a:gd name="connsiteY78" fmla="*/ 362162 h 642931"/>
                <a:gd name="connsiteX79" fmla="*/ 998040 w 1169356"/>
                <a:gd name="connsiteY79" fmla="*/ 361277 h 642931"/>
                <a:gd name="connsiteX80" fmla="*/ 1008358 w 1169356"/>
                <a:gd name="connsiteY80" fmla="*/ 382589 h 642931"/>
                <a:gd name="connsiteX81" fmla="*/ 1030306 w 1169356"/>
                <a:gd name="connsiteY81" fmla="*/ 394041 h 642931"/>
                <a:gd name="connsiteX82" fmla="*/ 1035189 w 1169356"/>
                <a:gd name="connsiteY82" fmla="*/ 405036 h 642931"/>
                <a:gd name="connsiteX83" fmla="*/ 1048162 w 1169356"/>
                <a:gd name="connsiteY83" fmla="*/ 403556 h 642931"/>
                <a:gd name="connsiteX84" fmla="*/ 1068036 w 1169356"/>
                <a:gd name="connsiteY84" fmla="*/ 387374 h 642931"/>
                <a:gd name="connsiteX85" fmla="*/ 1083360 w 1169356"/>
                <a:gd name="connsiteY85" fmla="*/ 388108 h 642931"/>
                <a:gd name="connsiteX86" fmla="*/ 1104894 w 1169356"/>
                <a:gd name="connsiteY86" fmla="*/ 386697 h 642931"/>
                <a:gd name="connsiteX87" fmla="*/ 1111670 w 1169356"/>
                <a:gd name="connsiteY87" fmla="*/ 394691 h 642931"/>
                <a:gd name="connsiteX88" fmla="*/ 1119111 w 1169356"/>
                <a:gd name="connsiteY88" fmla="*/ 411135 h 642931"/>
                <a:gd name="connsiteX89" fmla="*/ 1130826 w 1169356"/>
                <a:gd name="connsiteY89" fmla="*/ 428879 h 642931"/>
                <a:gd name="connsiteX90" fmla="*/ 1139912 w 1169356"/>
                <a:gd name="connsiteY90" fmla="*/ 446900 h 642931"/>
                <a:gd name="connsiteX91" fmla="*/ 1135390 w 1169356"/>
                <a:gd name="connsiteY91" fmla="*/ 447951 h 642931"/>
                <a:gd name="connsiteX92" fmla="*/ 1124146 w 1169356"/>
                <a:gd name="connsiteY92" fmla="*/ 450358 h 642931"/>
                <a:gd name="connsiteX93" fmla="*/ 1088132 w 1169356"/>
                <a:gd name="connsiteY93" fmla="*/ 458144 h 642931"/>
                <a:gd name="connsiteX94" fmla="*/ 1035686 w 1169356"/>
                <a:gd name="connsiteY94" fmla="*/ 469112 h 642931"/>
                <a:gd name="connsiteX95" fmla="*/ 983145 w 1169356"/>
                <a:gd name="connsiteY95" fmla="*/ 479858 h 642931"/>
                <a:gd name="connsiteX96" fmla="*/ 930617 w 1169356"/>
                <a:gd name="connsiteY96" fmla="*/ 490424 h 642931"/>
                <a:gd name="connsiteX97" fmla="*/ 878006 w 1169356"/>
                <a:gd name="connsiteY97" fmla="*/ 500770 h 642931"/>
                <a:gd name="connsiteX98" fmla="*/ 825382 w 1169356"/>
                <a:gd name="connsiteY98" fmla="*/ 510921 h 642931"/>
                <a:gd name="connsiteX99" fmla="*/ 772688 w 1169356"/>
                <a:gd name="connsiteY99" fmla="*/ 520810 h 642931"/>
                <a:gd name="connsiteX100" fmla="*/ 719981 w 1169356"/>
                <a:gd name="connsiteY100" fmla="*/ 530560 h 642931"/>
                <a:gd name="connsiteX101" fmla="*/ 667232 w 1169356"/>
                <a:gd name="connsiteY101" fmla="*/ 540075 h 642931"/>
                <a:gd name="connsiteX102" fmla="*/ 614427 w 1169356"/>
                <a:gd name="connsiteY102" fmla="*/ 549425 h 642931"/>
                <a:gd name="connsiteX103" fmla="*/ 561595 w 1169356"/>
                <a:gd name="connsiteY103" fmla="*/ 558497 h 642931"/>
                <a:gd name="connsiteX104" fmla="*/ 508736 w 1169356"/>
                <a:gd name="connsiteY104" fmla="*/ 567335 h 642931"/>
                <a:gd name="connsiteX105" fmla="*/ 455863 w 1169356"/>
                <a:gd name="connsiteY105" fmla="*/ 576034 h 642931"/>
                <a:gd name="connsiteX106" fmla="*/ 402934 w 1169356"/>
                <a:gd name="connsiteY106" fmla="*/ 584429 h 642931"/>
                <a:gd name="connsiteX107" fmla="*/ 349991 w 1169356"/>
                <a:gd name="connsiteY107" fmla="*/ 592672 h 642931"/>
                <a:gd name="connsiteX108" fmla="*/ 297048 w 1169356"/>
                <a:gd name="connsiteY108" fmla="*/ 600694 h 642931"/>
                <a:gd name="connsiteX109" fmla="*/ 294075 w 1169356"/>
                <a:gd name="connsiteY109" fmla="*/ 598315 h 642931"/>
                <a:gd name="connsiteX110" fmla="*/ 273164 w 1169356"/>
                <a:gd name="connsiteY110" fmla="*/ 600805 h 642931"/>
                <a:gd name="connsiteX111" fmla="*/ 257756 w 1169356"/>
                <a:gd name="connsiteY111" fmla="*/ 602589 h 642931"/>
                <a:gd name="connsiteX112" fmla="*/ 251478 w 1169356"/>
                <a:gd name="connsiteY112" fmla="*/ 607402 h 642931"/>
                <a:gd name="connsiteX113" fmla="*/ 220719 w 1169356"/>
                <a:gd name="connsiteY113" fmla="*/ 612021 h 642931"/>
                <a:gd name="connsiteX114" fmla="*/ 196211 w 1169356"/>
                <a:gd name="connsiteY114" fmla="*/ 615645 h 642931"/>
                <a:gd name="connsiteX115" fmla="*/ 154845 w 1169356"/>
                <a:gd name="connsiteY115" fmla="*/ 621702 h 642931"/>
                <a:gd name="connsiteX116" fmla="*/ 104378 w 1169356"/>
                <a:gd name="connsiteY116" fmla="*/ 628783 h 642931"/>
                <a:gd name="connsiteX117" fmla="*/ 33235 w 1169356"/>
                <a:gd name="connsiteY117" fmla="*/ 638561 h 642931"/>
                <a:gd name="connsiteX118" fmla="*/ 0 w 1169356"/>
                <a:gd name="connsiteY118" fmla="*/ 642932 h 642931"/>
                <a:gd name="connsiteX119" fmla="*/ 13678 w 1169356"/>
                <a:gd name="connsiteY119" fmla="*/ 632269 h 642931"/>
                <a:gd name="connsiteX120" fmla="*/ 34825 w 1169356"/>
                <a:gd name="connsiteY120" fmla="*/ 624081 h 642931"/>
                <a:gd name="connsiteX121" fmla="*/ 71752 w 1169356"/>
                <a:gd name="connsiteY121" fmla="*/ 603792 h 642931"/>
                <a:gd name="connsiteX122" fmla="*/ 85126 w 1169356"/>
                <a:gd name="connsiteY122" fmla="*/ 586421 h 642931"/>
                <a:gd name="connsiteX123" fmla="*/ 105360 w 1169356"/>
                <a:gd name="connsiteY123" fmla="*/ 572217 h 642931"/>
                <a:gd name="connsiteX124" fmla="*/ 112552 w 1169356"/>
                <a:gd name="connsiteY124" fmla="*/ 557709 h 642931"/>
                <a:gd name="connsiteX125" fmla="*/ 125276 w 1169356"/>
                <a:gd name="connsiteY125" fmla="*/ 543035 h 642931"/>
                <a:gd name="connsiteX126" fmla="*/ 128581 w 1169356"/>
                <a:gd name="connsiteY126" fmla="*/ 528126 h 642931"/>
                <a:gd name="connsiteX127" fmla="*/ 130226 w 1169356"/>
                <a:gd name="connsiteY127" fmla="*/ 525637 h 642931"/>
                <a:gd name="connsiteX128" fmla="*/ 152258 w 1169356"/>
                <a:gd name="connsiteY128" fmla="*/ 509206 h 642931"/>
                <a:gd name="connsiteX129" fmla="*/ 174995 w 1169356"/>
                <a:gd name="connsiteY129" fmla="*/ 489456 h 642931"/>
                <a:gd name="connsiteX130" fmla="*/ 222890 w 1169356"/>
                <a:gd name="connsiteY130" fmla="*/ 436998 h 642931"/>
                <a:gd name="connsiteX131" fmla="*/ 224896 w 1169356"/>
                <a:gd name="connsiteY131" fmla="*/ 442613 h 642931"/>
                <a:gd name="connsiteX132" fmla="*/ 223900 w 1169356"/>
                <a:gd name="connsiteY132" fmla="*/ 449238 h 642931"/>
                <a:gd name="connsiteX133" fmla="*/ 229695 w 1169356"/>
                <a:gd name="connsiteY133" fmla="*/ 455835 h 642931"/>
                <a:gd name="connsiteX134" fmla="*/ 235310 w 1169356"/>
                <a:gd name="connsiteY134" fmla="*/ 466830 h 642931"/>
                <a:gd name="connsiteX135" fmla="*/ 241810 w 1169356"/>
                <a:gd name="connsiteY135" fmla="*/ 473095 h 642931"/>
                <a:gd name="connsiteX136" fmla="*/ 249431 w 1169356"/>
                <a:gd name="connsiteY136" fmla="*/ 477659 h 642931"/>
                <a:gd name="connsiteX137" fmla="*/ 261394 w 1169356"/>
                <a:gd name="connsiteY137" fmla="*/ 480923 h 642931"/>
                <a:gd name="connsiteX138" fmla="*/ 276095 w 1169356"/>
                <a:gd name="connsiteY138" fmla="*/ 487700 h 642931"/>
                <a:gd name="connsiteX139" fmla="*/ 286911 w 1169356"/>
                <a:gd name="connsiteY139" fmla="*/ 488544 h 642931"/>
                <a:gd name="connsiteX140" fmla="*/ 290396 w 1169356"/>
                <a:gd name="connsiteY140" fmla="*/ 487700 h 642931"/>
                <a:gd name="connsiteX141" fmla="*/ 300547 w 1169356"/>
                <a:gd name="connsiteY141" fmla="*/ 477299 h 642931"/>
                <a:gd name="connsiteX142" fmla="*/ 309385 w 1169356"/>
                <a:gd name="connsiteY142" fmla="*/ 471200 h 642931"/>
                <a:gd name="connsiteX143" fmla="*/ 317877 w 1169356"/>
                <a:gd name="connsiteY143" fmla="*/ 460316 h 642931"/>
                <a:gd name="connsiteX144" fmla="*/ 337792 w 1169356"/>
                <a:gd name="connsiteY144" fmla="*/ 470149 h 642931"/>
                <a:gd name="connsiteX145" fmla="*/ 344887 w 1169356"/>
                <a:gd name="connsiteY145" fmla="*/ 468987 h 642931"/>
                <a:gd name="connsiteX146" fmla="*/ 361498 w 1169356"/>
                <a:gd name="connsiteY146" fmla="*/ 460565 h 642931"/>
                <a:gd name="connsiteX147" fmla="*/ 377693 w 1169356"/>
                <a:gd name="connsiteY147" fmla="*/ 456319 h 642931"/>
                <a:gd name="connsiteX148" fmla="*/ 381469 w 1169356"/>
                <a:gd name="connsiteY148" fmla="*/ 453940 h 642931"/>
                <a:gd name="connsiteX149" fmla="*/ 386683 w 1169356"/>
                <a:gd name="connsiteY149" fmla="*/ 447675 h 642931"/>
                <a:gd name="connsiteX150" fmla="*/ 385024 w 1169356"/>
                <a:gd name="connsiteY150" fmla="*/ 437012 h 642931"/>
                <a:gd name="connsiteX151" fmla="*/ 385936 w 1169356"/>
                <a:gd name="connsiteY151" fmla="*/ 434011 h 642931"/>
                <a:gd name="connsiteX152" fmla="*/ 388412 w 1169356"/>
                <a:gd name="connsiteY152" fmla="*/ 432309 h 642931"/>
                <a:gd name="connsiteX153" fmla="*/ 391634 w 1169356"/>
                <a:gd name="connsiteY153" fmla="*/ 431493 h 642931"/>
                <a:gd name="connsiteX154" fmla="*/ 399656 w 1169356"/>
                <a:gd name="connsiteY154" fmla="*/ 434107 h 642931"/>
                <a:gd name="connsiteX155" fmla="*/ 406889 w 1169356"/>
                <a:gd name="connsiteY155" fmla="*/ 432945 h 642931"/>
                <a:gd name="connsiteX156" fmla="*/ 435449 w 1169356"/>
                <a:gd name="connsiteY156" fmla="*/ 415436 h 642931"/>
                <a:gd name="connsiteX157" fmla="*/ 437938 w 1169356"/>
                <a:gd name="connsiteY157" fmla="*/ 415920 h 642931"/>
                <a:gd name="connsiteX158" fmla="*/ 442834 w 1169356"/>
                <a:gd name="connsiteY158" fmla="*/ 420885 h 642931"/>
                <a:gd name="connsiteX159" fmla="*/ 455060 w 1169356"/>
                <a:gd name="connsiteY159" fmla="*/ 411301 h 642931"/>
                <a:gd name="connsiteX160" fmla="*/ 461823 w 1169356"/>
                <a:gd name="connsiteY160" fmla="*/ 403224 h 642931"/>
                <a:gd name="connsiteX161" fmla="*/ 463566 w 1169356"/>
                <a:gd name="connsiteY161" fmla="*/ 392478 h 642931"/>
                <a:gd name="connsiteX162" fmla="*/ 468448 w 1169356"/>
                <a:gd name="connsiteY162" fmla="*/ 381400 h 642931"/>
                <a:gd name="connsiteX163" fmla="*/ 466305 w 1169356"/>
                <a:gd name="connsiteY163" fmla="*/ 377181 h 642931"/>
                <a:gd name="connsiteX164" fmla="*/ 461021 w 1169356"/>
                <a:gd name="connsiteY164" fmla="*/ 372244 h 642931"/>
                <a:gd name="connsiteX165" fmla="*/ 464313 w 1169356"/>
                <a:gd name="connsiteY165" fmla="*/ 357874 h 642931"/>
                <a:gd name="connsiteX166" fmla="*/ 470260 w 1169356"/>
                <a:gd name="connsiteY166" fmla="*/ 343173 h 642931"/>
                <a:gd name="connsiteX167" fmla="*/ 494145 w 1169356"/>
                <a:gd name="connsiteY167" fmla="*/ 297560 h 642931"/>
                <a:gd name="connsiteX168" fmla="*/ 499677 w 1169356"/>
                <a:gd name="connsiteY168" fmla="*/ 271476 h 642931"/>
                <a:gd name="connsiteX169" fmla="*/ 509635 w 1169356"/>
                <a:gd name="connsiteY169" fmla="*/ 253552 h 642931"/>
                <a:gd name="connsiteX170" fmla="*/ 511640 w 1169356"/>
                <a:gd name="connsiteY170" fmla="*/ 240330 h 642931"/>
                <a:gd name="connsiteX171" fmla="*/ 519164 w 1169356"/>
                <a:gd name="connsiteY171" fmla="*/ 226292 h 642931"/>
                <a:gd name="connsiteX172" fmla="*/ 521211 w 1169356"/>
                <a:gd name="connsiteY172" fmla="*/ 199794 h 642931"/>
                <a:gd name="connsiteX173" fmla="*/ 524447 w 1169356"/>
                <a:gd name="connsiteY173" fmla="*/ 193916 h 642931"/>
                <a:gd name="connsiteX174" fmla="*/ 530242 w 1169356"/>
                <a:gd name="connsiteY174" fmla="*/ 192007 h 642931"/>
                <a:gd name="connsiteX175" fmla="*/ 536826 w 1169356"/>
                <a:gd name="connsiteY175" fmla="*/ 194081 h 642931"/>
                <a:gd name="connsiteX176" fmla="*/ 542039 w 1169356"/>
                <a:gd name="connsiteY176" fmla="*/ 197954 h 642931"/>
                <a:gd name="connsiteX177" fmla="*/ 546272 w 1169356"/>
                <a:gd name="connsiteY177" fmla="*/ 205049 h 642931"/>
                <a:gd name="connsiteX178" fmla="*/ 562923 w 1169356"/>
                <a:gd name="connsiteY178" fmla="*/ 208852 h 642931"/>
                <a:gd name="connsiteX179" fmla="*/ 576062 w 1169356"/>
                <a:gd name="connsiteY179" fmla="*/ 207276 h 642931"/>
                <a:gd name="connsiteX180" fmla="*/ 584249 w 1169356"/>
                <a:gd name="connsiteY180" fmla="*/ 200762 h 642931"/>
                <a:gd name="connsiteX181" fmla="*/ 587887 w 1169356"/>
                <a:gd name="connsiteY181" fmla="*/ 190818 h 642931"/>
                <a:gd name="connsiteX182" fmla="*/ 591829 w 1169356"/>
                <a:gd name="connsiteY182" fmla="*/ 172824 h 642931"/>
                <a:gd name="connsiteX183" fmla="*/ 596794 w 1169356"/>
                <a:gd name="connsiteY183" fmla="*/ 161663 h 642931"/>
                <a:gd name="connsiteX184" fmla="*/ 598868 w 1169356"/>
                <a:gd name="connsiteY184" fmla="*/ 148358 h 642931"/>
                <a:gd name="connsiteX185" fmla="*/ 601732 w 1169356"/>
                <a:gd name="connsiteY185" fmla="*/ 138871 h 642931"/>
                <a:gd name="connsiteX186" fmla="*/ 607706 w 1169356"/>
                <a:gd name="connsiteY186" fmla="*/ 132094 h 642931"/>
                <a:gd name="connsiteX187" fmla="*/ 625132 w 1169356"/>
                <a:gd name="connsiteY187" fmla="*/ 129134 h 642931"/>
                <a:gd name="connsiteX188" fmla="*/ 632573 w 1169356"/>
                <a:gd name="connsiteY188" fmla="*/ 119785 h 642931"/>
                <a:gd name="connsiteX189" fmla="*/ 637773 w 1169356"/>
                <a:gd name="connsiteY189" fmla="*/ 109799 h 642931"/>
                <a:gd name="connsiteX190" fmla="*/ 641397 w 1169356"/>
                <a:gd name="connsiteY190" fmla="*/ 106134 h 642931"/>
                <a:gd name="connsiteX191" fmla="*/ 646348 w 1169356"/>
                <a:gd name="connsiteY191" fmla="*/ 105664 h 642931"/>
                <a:gd name="connsiteX192" fmla="*/ 659321 w 1169356"/>
                <a:gd name="connsiteY192" fmla="*/ 88722 h 642931"/>
                <a:gd name="connsiteX193" fmla="*/ 674188 w 1169356"/>
                <a:gd name="connsiteY193" fmla="*/ 55584 h 642931"/>
                <a:gd name="connsiteX194" fmla="*/ 675018 w 1169356"/>
                <a:gd name="connsiteY194" fmla="*/ 36333 h 642931"/>
                <a:gd name="connsiteX195" fmla="*/ 677729 w 1169356"/>
                <a:gd name="connsiteY195" fmla="*/ 22143 h 642931"/>
                <a:gd name="connsiteX196" fmla="*/ 677162 w 1169356"/>
                <a:gd name="connsiteY196" fmla="*/ 8174 h 642931"/>
                <a:gd name="connsiteX197" fmla="*/ 679734 w 1169356"/>
                <a:gd name="connsiteY197" fmla="*/ 0 h 642931"/>
                <a:gd name="connsiteX198" fmla="*/ 700702 w 1169356"/>
                <a:gd name="connsiteY198" fmla="*/ 11078 h 642931"/>
                <a:gd name="connsiteX199" fmla="*/ 712872 w 1169356"/>
                <a:gd name="connsiteY199" fmla="*/ 17509 h 642931"/>
                <a:gd name="connsiteX200" fmla="*/ 740450 w 1169356"/>
                <a:gd name="connsiteY200" fmla="*/ 31976 h 642931"/>
                <a:gd name="connsiteX201" fmla="*/ 758762 w 1169356"/>
                <a:gd name="connsiteY201" fmla="*/ 41533 h 642931"/>
                <a:gd name="connsiteX202" fmla="*/ 761997 w 1169356"/>
                <a:gd name="connsiteY202" fmla="*/ 25600 h 642931"/>
                <a:gd name="connsiteX203" fmla="*/ 766756 w 1169356"/>
                <a:gd name="connsiteY203" fmla="*/ 2310 h 642931"/>
                <a:gd name="connsiteX204" fmla="*/ 1165705 w 1169356"/>
                <a:gd name="connsiteY204" fmla="*/ 161207 h 642931"/>
                <a:gd name="connsiteX205" fmla="*/ 1169357 w 1169356"/>
                <a:gd name="connsiteY205" fmla="*/ 159796 h 642931"/>
                <a:gd name="connsiteX206" fmla="*/ 1169357 w 1169356"/>
                <a:gd name="connsiteY206" fmla="*/ 159796 h 642931"/>
                <a:gd name="connsiteX207" fmla="*/ 1160464 w 1169356"/>
                <a:gd name="connsiteY207" fmla="*/ 190541 h 642931"/>
                <a:gd name="connsiteX208" fmla="*/ 1154725 w 1169356"/>
                <a:gd name="connsiteY208" fmla="*/ 194898 h 642931"/>
                <a:gd name="connsiteX209" fmla="*/ 1165705 w 1169356"/>
                <a:gd name="connsiteY209" fmla="*/ 161207 h 642931"/>
                <a:gd name="connsiteX210" fmla="*/ 1111518 w 1169356"/>
                <a:gd name="connsiteY210" fmla="*/ 189379 h 642931"/>
                <a:gd name="connsiteX211" fmla="*/ 1115211 w 1169356"/>
                <a:gd name="connsiteY211" fmla="*/ 180071 h 642931"/>
                <a:gd name="connsiteX212" fmla="*/ 1135873 w 1169356"/>
                <a:gd name="connsiteY212" fmla="*/ 172368 h 642931"/>
                <a:gd name="connsiteX213" fmla="*/ 1148694 w 1169356"/>
                <a:gd name="connsiteY213" fmla="*/ 167472 h 642931"/>
                <a:gd name="connsiteX214" fmla="*/ 1133577 w 1169356"/>
                <a:gd name="connsiteY214" fmla="*/ 245115 h 642931"/>
                <a:gd name="connsiteX215" fmla="*/ 1137879 w 1169356"/>
                <a:gd name="connsiteY215" fmla="*/ 257770 h 642931"/>
                <a:gd name="connsiteX216" fmla="*/ 1132513 w 1169356"/>
                <a:gd name="connsiteY216" fmla="*/ 263358 h 642931"/>
                <a:gd name="connsiteX217" fmla="*/ 1123661 w 1169356"/>
                <a:gd name="connsiteY217" fmla="*/ 268973 h 642931"/>
                <a:gd name="connsiteX218" fmla="*/ 1115750 w 1169356"/>
                <a:gd name="connsiteY218" fmla="*/ 279000 h 642931"/>
                <a:gd name="connsiteX219" fmla="*/ 1111187 w 1169356"/>
                <a:gd name="connsiteY219" fmla="*/ 288972 h 642931"/>
                <a:gd name="connsiteX220" fmla="*/ 1110357 w 1169356"/>
                <a:gd name="connsiteY220" fmla="*/ 313355 h 642931"/>
                <a:gd name="connsiteX221" fmla="*/ 1104700 w 1169356"/>
                <a:gd name="connsiteY221" fmla="*/ 341873 h 642931"/>
                <a:gd name="connsiteX222" fmla="*/ 1095088 w 1169356"/>
                <a:gd name="connsiteY222" fmla="*/ 332675 h 642931"/>
                <a:gd name="connsiteX223" fmla="*/ 1091215 w 1169356"/>
                <a:gd name="connsiteY223" fmla="*/ 323824 h 642931"/>
                <a:gd name="connsiteX224" fmla="*/ 1088975 w 1169356"/>
                <a:gd name="connsiteY224" fmla="*/ 298971 h 642931"/>
                <a:gd name="connsiteX225" fmla="*/ 1092515 w 1169356"/>
                <a:gd name="connsiteY225" fmla="*/ 256692 h 642931"/>
                <a:gd name="connsiteX226" fmla="*/ 1100634 w 1169356"/>
                <a:gd name="connsiteY226" fmla="*/ 229003 h 642931"/>
                <a:gd name="connsiteX227" fmla="*/ 1108407 w 1169356"/>
                <a:gd name="connsiteY227" fmla="*/ 215048 h 642931"/>
                <a:gd name="connsiteX228" fmla="*/ 1111518 w 1169356"/>
                <a:gd name="connsiteY228" fmla="*/ 189379 h 64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1169356" h="642931">
                  <a:moveTo>
                    <a:pt x="766756" y="2310"/>
                  </a:moveTo>
                  <a:lnTo>
                    <a:pt x="776174" y="7261"/>
                  </a:lnTo>
                  <a:lnTo>
                    <a:pt x="796587" y="11299"/>
                  </a:lnTo>
                  <a:lnTo>
                    <a:pt x="806005" y="17744"/>
                  </a:lnTo>
                  <a:lnTo>
                    <a:pt x="804360" y="26679"/>
                  </a:lnTo>
                  <a:lnTo>
                    <a:pt x="805093" y="32626"/>
                  </a:lnTo>
                  <a:lnTo>
                    <a:pt x="809823" y="37245"/>
                  </a:lnTo>
                  <a:lnTo>
                    <a:pt x="837221" y="42708"/>
                  </a:lnTo>
                  <a:lnTo>
                    <a:pt x="855988" y="54616"/>
                  </a:lnTo>
                  <a:lnTo>
                    <a:pt x="866458" y="57161"/>
                  </a:lnTo>
                  <a:lnTo>
                    <a:pt x="869611" y="57908"/>
                  </a:lnTo>
                  <a:lnTo>
                    <a:pt x="877232" y="60134"/>
                  </a:lnTo>
                  <a:lnTo>
                    <a:pt x="881353" y="64187"/>
                  </a:lnTo>
                  <a:lnTo>
                    <a:pt x="883484" y="84988"/>
                  </a:lnTo>
                  <a:lnTo>
                    <a:pt x="879113" y="96481"/>
                  </a:lnTo>
                  <a:lnTo>
                    <a:pt x="870538" y="106397"/>
                  </a:lnTo>
                  <a:lnTo>
                    <a:pt x="859958" y="123007"/>
                  </a:lnTo>
                  <a:lnTo>
                    <a:pt x="859294" y="136354"/>
                  </a:lnTo>
                  <a:lnTo>
                    <a:pt x="860041" y="161082"/>
                  </a:lnTo>
                  <a:lnTo>
                    <a:pt x="867481" y="167928"/>
                  </a:lnTo>
                  <a:lnTo>
                    <a:pt x="873747" y="168827"/>
                  </a:lnTo>
                  <a:lnTo>
                    <a:pt x="889860" y="159810"/>
                  </a:lnTo>
                  <a:lnTo>
                    <a:pt x="899250" y="160335"/>
                  </a:lnTo>
                  <a:lnTo>
                    <a:pt x="925196" y="184774"/>
                  </a:lnTo>
                  <a:lnTo>
                    <a:pt x="964668" y="188162"/>
                  </a:lnTo>
                  <a:lnTo>
                    <a:pt x="979701" y="192297"/>
                  </a:lnTo>
                  <a:lnTo>
                    <a:pt x="993988" y="204855"/>
                  </a:lnTo>
                  <a:lnTo>
                    <a:pt x="1012507" y="209779"/>
                  </a:lnTo>
                  <a:lnTo>
                    <a:pt x="1028107" y="219460"/>
                  </a:lnTo>
                  <a:lnTo>
                    <a:pt x="1030237" y="227551"/>
                  </a:lnTo>
                  <a:lnTo>
                    <a:pt x="1027941" y="238200"/>
                  </a:lnTo>
                  <a:lnTo>
                    <a:pt x="1029006" y="251685"/>
                  </a:lnTo>
                  <a:lnTo>
                    <a:pt x="1025286" y="261117"/>
                  </a:lnTo>
                  <a:lnTo>
                    <a:pt x="1012313" y="264893"/>
                  </a:lnTo>
                  <a:lnTo>
                    <a:pt x="1003891" y="264478"/>
                  </a:lnTo>
                  <a:lnTo>
                    <a:pt x="951197" y="227814"/>
                  </a:lnTo>
                  <a:lnTo>
                    <a:pt x="945153" y="224674"/>
                  </a:lnTo>
                  <a:lnTo>
                    <a:pt x="924159" y="204012"/>
                  </a:lnTo>
                  <a:lnTo>
                    <a:pt x="902956" y="195105"/>
                  </a:lnTo>
                  <a:lnTo>
                    <a:pt x="897258" y="196585"/>
                  </a:lnTo>
                  <a:lnTo>
                    <a:pt x="928723" y="214827"/>
                  </a:lnTo>
                  <a:lnTo>
                    <a:pt x="943078" y="229183"/>
                  </a:lnTo>
                  <a:lnTo>
                    <a:pt x="967116" y="248462"/>
                  </a:lnTo>
                  <a:lnTo>
                    <a:pt x="982896" y="255391"/>
                  </a:lnTo>
                  <a:lnTo>
                    <a:pt x="996298" y="268599"/>
                  </a:lnTo>
                  <a:lnTo>
                    <a:pt x="1007196" y="273800"/>
                  </a:lnTo>
                  <a:lnTo>
                    <a:pt x="1034940" y="278502"/>
                  </a:lnTo>
                  <a:lnTo>
                    <a:pt x="1027679" y="287851"/>
                  </a:lnTo>
                  <a:lnTo>
                    <a:pt x="1043183" y="291018"/>
                  </a:lnTo>
                  <a:lnTo>
                    <a:pt x="1047733" y="302138"/>
                  </a:lnTo>
                  <a:lnTo>
                    <a:pt x="1049392" y="315623"/>
                  </a:lnTo>
                  <a:lnTo>
                    <a:pt x="1028578" y="314710"/>
                  </a:lnTo>
                  <a:lnTo>
                    <a:pt x="1030044" y="324543"/>
                  </a:lnTo>
                  <a:lnTo>
                    <a:pt x="1033017" y="329923"/>
                  </a:lnTo>
                  <a:lnTo>
                    <a:pt x="1025356" y="336520"/>
                  </a:lnTo>
                  <a:lnTo>
                    <a:pt x="1011885" y="332731"/>
                  </a:lnTo>
                  <a:lnTo>
                    <a:pt x="972897" y="304337"/>
                  </a:lnTo>
                  <a:lnTo>
                    <a:pt x="974142" y="308956"/>
                  </a:lnTo>
                  <a:lnTo>
                    <a:pt x="977848" y="313838"/>
                  </a:lnTo>
                  <a:lnTo>
                    <a:pt x="1001000" y="332565"/>
                  </a:lnTo>
                  <a:lnTo>
                    <a:pt x="1020238" y="342661"/>
                  </a:lnTo>
                  <a:lnTo>
                    <a:pt x="1035354" y="345787"/>
                  </a:lnTo>
                  <a:lnTo>
                    <a:pt x="1048507" y="354776"/>
                  </a:lnTo>
                  <a:lnTo>
                    <a:pt x="1053790" y="360834"/>
                  </a:lnTo>
                  <a:lnTo>
                    <a:pt x="1058548" y="370737"/>
                  </a:lnTo>
                  <a:lnTo>
                    <a:pt x="1052213" y="379574"/>
                  </a:lnTo>
                  <a:lnTo>
                    <a:pt x="1044040" y="385438"/>
                  </a:lnTo>
                  <a:lnTo>
                    <a:pt x="1033695" y="380335"/>
                  </a:lnTo>
                  <a:lnTo>
                    <a:pt x="1025618" y="374305"/>
                  </a:lnTo>
                  <a:lnTo>
                    <a:pt x="1009188" y="364624"/>
                  </a:lnTo>
                  <a:lnTo>
                    <a:pt x="1001996" y="351346"/>
                  </a:lnTo>
                  <a:lnTo>
                    <a:pt x="991747" y="354320"/>
                  </a:lnTo>
                  <a:lnTo>
                    <a:pt x="944337" y="345635"/>
                  </a:lnTo>
                  <a:lnTo>
                    <a:pt x="908918" y="350918"/>
                  </a:lnTo>
                  <a:lnTo>
                    <a:pt x="913039" y="353808"/>
                  </a:lnTo>
                  <a:lnTo>
                    <a:pt x="917976" y="355302"/>
                  </a:lnTo>
                  <a:lnTo>
                    <a:pt x="946813" y="353808"/>
                  </a:lnTo>
                  <a:lnTo>
                    <a:pt x="959606" y="359769"/>
                  </a:lnTo>
                  <a:lnTo>
                    <a:pt x="984155" y="362162"/>
                  </a:lnTo>
                  <a:lnTo>
                    <a:pt x="998040" y="361277"/>
                  </a:lnTo>
                  <a:lnTo>
                    <a:pt x="1008358" y="382589"/>
                  </a:lnTo>
                  <a:lnTo>
                    <a:pt x="1030306" y="394041"/>
                  </a:lnTo>
                  <a:lnTo>
                    <a:pt x="1035189" y="405036"/>
                  </a:lnTo>
                  <a:lnTo>
                    <a:pt x="1048162" y="403556"/>
                  </a:lnTo>
                  <a:lnTo>
                    <a:pt x="1068036" y="387374"/>
                  </a:lnTo>
                  <a:lnTo>
                    <a:pt x="1083360" y="388108"/>
                  </a:lnTo>
                  <a:lnTo>
                    <a:pt x="1104894" y="386697"/>
                  </a:lnTo>
                  <a:lnTo>
                    <a:pt x="1111670" y="394691"/>
                  </a:lnTo>
                  <a:lnTo>
                    <a:pt x="1119111" y="411135"/>
                  </a:lnTo>
                  <a:lnTo>
                    <a:pt x="1130826" y="428879"/>
                  </a:lnTo>
                  <a:lnTo>
                    <a:pt x="1139912" y="446900"/>
                  </a:lnTo>
                  <a:lnTo>
                    <a:pt x="1135390" y="447951"/>
                  </a:lnTo>
                  <a:lnTo>
                    <a:pt x="1124146" y="450358"/>
                  </a:lnTo>
                  <a:lnTo>
                    <a:pt x="1088132" y="458144"/>
                  </a:lnTo>
                  <a:lnTo>
                    <a:pt x="1035686" y="469112"/>
                  </a:lnTo>
                  <a:lnTo>
                    <a:pt x="983145" y="479858"/>
                  </a:lnTo>
                  <a:lnTo>
                    <a:pt x="930617" y="490424"/>
                  </a:lnTo>
                  <a:lnTo>
                    <a:pt x="878006" y="500770"/>
                  </a:lnTo>
                  <a:lnTo>
                    <a:pt x="825382" y="510921"/>
                  </a:lnTo>
                  <a:lnTo>
                    <a:pt x="772688" y="520810"/>
                  </a:lnTo>
                  <a:lnTo>
                    <a:pt x="719981" y="530560"/>
                  </a:lnTo>
                  <a:lnTo>
                    <a:pt x="667232" y="540075"/>
                  </a:lnTo>
                  <a:lnTo>
                    <a:pt x="614427" y="549425"/>
                  </a:lnTo>
                  <a:lnTo>
                    <a:pt x="561595" y="558497"/>
                  </a:lnTo>
                  <a:lnTo>
                    <a:pt x="508736" y="567335"/>
                  </a:lnTo>
                  <a:lnTo>
                    <a:pt x="455863" y="576034"/>
                  </a:lnTo>
                  <a:lnTo>
                    <a:pt x="402934" y="584429"/>
                  </a:lnTo>
                  <a:lnTo>
                    <a:pt x="349991" y="592672"/>
                  </a:lnTo>
                  <a:lnTo>
                    <a:pt x="297048" y="600694"/>
                  </a:lnTo>
                  <a:lnTo>
                    <a:pt x="294075" y="598315"/>
                  </a:lnTo>
                  <a:lnTo>
                    <a:pt x="273164" y="600805"/>
                  </a:lnTo>
                  <a:lnTo>
                    <a:pt x="257756" y="602589"/>
                  </a:lnTo>
                  <a:lnTo>
                    <a:pt x="251478" y="607402"/>
                  </a:lnTo>
                  <a:lnTo>
                    <a:pt x="220719" y="612021"/>
                  </a:lnTo>
                  <a:lnTo>
                    <a:pt x="196211" y="615645"/>
                  </a:lnTo>
                  <a:lnTo>
                    <a:pt x="154845" y="621702"/>
                  </a:lnTo>
                  <a:lnTo>
                    <a:pt x="104378" y="628783"/>
                  </a:lnTo>
                  <a:lnTo>
                    <a:pt x="33235" y="638561"/>
                  </a:lnTo>
                  <a:lnTo>
                    <a:pt x="0" y="642932"/>
                  </a:lnTo>
                  <a:lnTo>
                    <a:pt x="13678" y="632269"/>
                  </a:lnTo>
                  <a:lnTo>
                    <a:pt x="34825" y="624081"/>
                  </a:lnTo>
                  <a:lnTo>
                    <a:pt x="71752" y="603792"/>
                  </a:lnTo>
                  <a:lnTo>
                    <a:pt x="85126" y="586421"/>
                  </a:lnTo>
                  <a:lnTo>
                    <a:pt x="105360" y="572217"/>
                  </a:lnTo>
                  <a:lnTo>
                    <a:pt x="112552" y="557709"/>
                  </a:lnTo>
                  <a:lnTo>
                    <a:pt x="125276" y="543035"/>
                  </a:lnTo>
                  <a:lnTo>
                    <a:pt x="128581" y="528126"/>
                  </a:lnTo>
                  <a:lnTo>
                    <a:pt x="130226" y="525637"/>
                  </a:lnTo>
                  <a:lnTo>
                    <a:pt x="152258" y="509206"/>
                  </a:lnTo>
                  <a:lnTo>
                    <a:pt x="174995" y="489456"/>
                  </a:lnTo>
                  <a:lnTo>
                    <a:pt x="222890" y="436998"/>
                  </a:lnTo>
                  <a:lnTo>
                    <a:pt x="224896" y="442613"/>
                  </a:lnTo>
                  <a:lnTo>
                    <a:pt x="223900" y="449238"/>
                  </a:lnTo>
                  <a:lnTo>
                    <a:pt x="229695" y="455835"/>
                  </a:lnTo>
                  <a:lnTo>
                    <a:pt x="235310" y="466830"/>
                  </a:lnTo>
                  <a:lnTo>
                    <a:pt x="241810" y="473095"/>
                  </a:lnTo>
                  <a:lnTo>
                    <a:pt x="249431" y="477659"/>
                  </a:lnTo>
                  <a:lnTo>
                    <a:pt x="261394" y="480923"/>
                  </a:lnTo>
                  <a:lnTo>
                    <a:pt x="276095" y="487700"/>
                  </a:lnTo>
                  <a:lnTo>
                    <a:pt x="286911" y="488544"/>
                  </a:lnTo>
                  <a:lnTo>
                    <a:pt x="290396" y="487700"/>
                  </a:lnTo>
                  <a:lnTo>
                    <a:pt x="300547" y="477299"/>
                  </a:lnTo>
                  <a:lnTo>
                    <a:pt x="309385" y="471200"/>
                  </a:lnTo>
                  <a:lnTo>
                    <a:pt x="317877" y="460316"/>
                  </a:lnTo>
                  <a:lnTo>
                    <a:pt x="337792" y="470149"/>
                  </a:lnTo>
                  <a:lnTo>
                    <a:pt x="344887" y="468987"/>
                  </a:lnTo>
                  <a:lnTo>
                    <a:pt x="361498" y="460565"/>
                  </a:lnTo>
                  <a:lnTo>
                    <a:pt x="377693" y="456319"/>
                  </a:lnTo>
                  <a:lnTo>
                    <a:pt x="381469" y="453940"/>
                  </a:lnTo>
                  <a:lnTo>
                    <a:pt x="386683" y="447675"/>
                  </a:lnTo>
                  <a:lnTo>
                    <a:pt x="385024" y="437012"/>
                  </a:lnTo>
                  <a:lnTo>
                    <a:pt x="385936" y="434011"/>
                  </a:lnTo>
                  <a:lnTo>
                    <a:pt x="388412" y="432309"/>
                  </a:lnTo>
                  <a:lnTo>
                    <a:pt x="391634" y="431493"/>
                  </a:lnTo>
                  <a:lnTo>
                    <a:pt x="399656" y="434107"/>
                  </a:lnTo>
                  <a:lnTo>
                    <a:pt x="406889" y="432945"/>
                  </a:lnTo>
                  <a:lnTo>
                    <a:pt x="435449" y="415436"/>
                  </a:lnTo>
                  <a:lnTo>
                    <a:pt x="437938" y="415920"/>
                  </a:lnTo>
                  <a:lnTo>
                    <a:pt x="442834" y="420885"/>
                  </a:lnTo>
                  <a:lnTo>
                    <a:pt x="455060" y="411301"/>
                  </a:lnTo>
                  <a:lnTo>
                    <a:pt x="461823" y="403224"/>
                  </a:lnTo>
                  <a:lnTo>
                    <a:pt x="463566" y="392478"/>
                  </a:lnTo>
                  <a:lnTo>
                    <a:pt x="468448" y="381400"/>
                  </a:lnTo>
                  <a:lnTo>
                    <a:pt x="466305" y="377181"/>
                  </a:lnTo>
                  <a:lnTo>
                    <a:pt x="461021" y="372244"/>
                  </a:lnTo>
                  <a:lnTo>
                    <a:pt x="464313" y="357874"/>
                  </a:lnTo>
                  <a:lnTo>
                    <a:pt x="470260" y="343173"/>
                  </a:lnTo>
                  <a:lnTo>
                    <a:pt x="494145" y="297560"/>
                  </a:lnTo>
                  <a:lnTo>
                    <a:pt x="499677" y="271476"/>
                  </a:lnTo>
                  <a:lnTo>
                    <a:pt x="509635" y="253552"/>
                  </a:lnTo>
                  <a:lnTo>
                    <a:pt x="511640" y="240330"/>
                  </a:lnTo>
                  <a:lnTo>
                    <a:pt x="519164" y="226292"/>
                  </a:lnTo>
                  <a:lnTo>
                    <a:pt x="521211" y="199794"/>
                  </a:lnTo>
                  <a:lnTo>
                    <a:pt x="524447" y="193916"/>
                  </a:lnTo>
                  <a:lnTo>
                    <a:pt x="530242" y="192007"/>
                  </a:lnTo>
                  <a:lnTo>
                    <a:pt x="536826" y="194081"/>
                  </a:lnTo>
                  <a:lnTo>
                    <a:pt x="542039" y="197954"/>
                  </a:lnTo>
                  <a:lnTo>
                    <a:pt x="546272" y="205049"/>
                  </a:lnTo>
                  <a:lnTo>
                    <a:pt x="562923" y="208852"/>
                  </a:lnTo>
                  <a:lnTo>
                    <a:pt x="576062" y="207276"/>
                  </a:lnTo>
                  <a:lnTo>
                    <a:pt x="584249" y="200762"/>
                  </a:lnTo>
                  <a:lnTo>
                    <a:pt x="587887" y="190818"/>
                  </a:lnTo>
                  <a:lnTo>
                    <a:pt x="591829" y="172824"/>
                  </a:lnTo>
                  <a:lnTo>
                    <a:pt x="596794" y="161663"/>
                  </a:lnTo>
                  <a:lnTo>
                    <a:pt x="598868" y="148358"/>
                  </a:lnTo>
                  <a:lnTo>
                    <a:pt x="601732" y="138871"/>
                  </a:lnTo>
                  <a:lnTo>
                    <a:pt x="607706" y="132094"/>
                  </a:lnTo>
                  <a:lnTo>
                    <a:pt x="625132" y="129134"/>
                  </a:lnTo>
                  <a:lnTo>
                    <a:pt x="632573" y="119785"/>
                  </a:lnTo>
                  <a:lnTo>
                    <a:pt x="637773" y="109799"/>
                  </a:lnTo>
                  <a:lnTo>
                    <a:pt x="641397" y="106134"/>
                  </a:lnTo>
                  <a:lnTo>
                    <a:pt x="646348" y="105664"/>
                  </a:lnTo>
                  <a:lnTo>
                    <a:pt x="659321" y="88722"/>
                  </a:lnTo>
                  <a:lnTo>
                    <a:pt x="674188" y="55584"/>
                  </a:lnTo>
                  <a:lnTo>
                    <a:pt x="675018" y="36333"/>
                  </a:lnTo>
                  <a:lnTo>
                    <a:pt x="677729" y="22143"/>
                  </a:lnTo>
                  <a:lnTo>
                    <a:pt x="677162" y="8174"/>
                  </a:lnTo>
                  <a:lnTo>
                    <a:pt x="679734" y="0"/>
                  </a:lnTo>
                  <a:lnTo>
                    <a:pt x="700702" y="11078"/>
                  </a:lnTo>
                  <a:lnTo>
                    <a:pt x="712872" y="17509"/>
                  </a:lnTo>
                  <a:lnTo>
                    <a:pt x="740450" y="31976"/>
                  </a:lnTo>
                  <a:lnTo>
                    <a:pt x="758762" y="41533"/>
                  </a:lnTo>
                  <a:lnTo>
                    <a:pt x="761997" y="25600"/>
                  </a:lnTo>
                  <a:lnTo>
                    <a:pt x="766756" y="2310"/>
                  </a:lnTo>
                  <a:close/>
                  <a:moveTo>
                    <a:pt x="1165705" y="161207"/>
                  </a:moveTo>
                  <a:lnTo>
                    <a:pt x="1169357" y="159796"/>
                  </a:lnTo>
                  <a:lnTo>
                    <a:pt x="1169357" y="159796"/>
                  </a:lnTo>
                  <a:lnTo>
                    <a:pt x="1160464" y="190541"/>
                  </a:lnTo>
                  <a:lnTo>
                    <a:pt x="1154725" y="194898"/>
                  </a:lnTo>
                  <a:lnTo>
                    <a:pt x="1165705" y="161207"/>
                  </a:lnTo>
                  <a:close/>
                  <a:moveTo>
                    <a:pt x="1111518" y="189379"/>
                  </a:moveTo>
                  <a:lnTo>
                    <a:pt x="1115211" y="180071"/>
                  </a:lnTo>
                  <a:lnTo>
                    <a:pt x="1135873" y="172368"/>
                  </a:lnTo>
                  <a:lnTo>
                    <a:pt x="1148694" y="167472"/>
                  </a:lnTo>
                  <a:lnTo>
                    <a:pt x="1133577" y="245115"/>
                  </a:lnTo>
                  <a:lnTo>
                    <a:pt x="1137879" y="257770"/>
                  </a:lnTo>
                  <a:lnTo>
                    <a:pt x="1132513" y="263358"/>
                  </a:lnTo>
                  <a:lnTo>
                    <a:pt x="1123661" y="268973"/>
                  </a:lnTo>
                  <a:lnTo>
                    <a:pt x="1115750" y="279000"/>
                  </a:lnTo>
                  <a:lnTo>
                    <a:pt x="1111187" y="288972"/>
                  </a:lnTo>
                  <a:lnTo>
                    <a:pt x="1110357" y="313355"/>
                  </a:lnTo>
                  <a:lnTo>
                    <a:pt x="1104700" y="341873"/>
                  </a:lnTo>
                  <a:lnTo>
                    <a:pt x="1095088" y="332675"/>
                  </a:lnTo>
                  <a:lnTo>
                    <a:pt x="1091215" y="323824"/>
                  </a:lnTo>
                  <a:lnTo>
                    <a:pt x="1088975" y="298971"/>
                  </a:lnTo>
                  <a:lnTo>
                    <a:pt x="1092515" y="256692"/>
                  </a:lnTo>
                  <a:lnTo>
                    <a:pt x="1100634" y="229003"/>
                  </a:lnTo>
                  <a:lnTo>
                    <a:pt x="1108407" y="215048"/>
                  </a:lnTo>
                  <a:lnTo>
                    <a:pt x="1111518" y="189379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475488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10" name="Freeform: Shape 542">
              <a:extLst>
                <a:ext uri="{FF2B5EF4-FFF2-40B4-BE49-F238E27FC236}">
                  <a16:creationId xmlns:a16="http://schemas.microsoft.com/office/drawing/2014/main" id="{E90B8D25-72A2-7489-A5E1-9C88331FE516}"/>
                </a:ext>
              </a:extLst>
            </p:cNvPr>
            <p:cNvSpPr/>
            <p:nvPr/>
          </p:nvSpPr>
          <p:spPr>
            <a:xfrm>
              <a:off x="6895032" y="3708215"/>
              <a:ext cx="918261" cy="462720"/>
            </a:xfrm>
            <a:custGeom>
              <a:avLst/>
              <a:gdLst>
                <a:gd name="connsiteX0" fmla="*/ 971361 w 1089472"/>
                <a:gd name="connsiteY0" fmla="*/ 83369 h 548995"/>
                <a:gd name="connsiteX1" fmla="*/ 975428 w 1089472"/>
                <a:gd name="connsiteY1" fmla="*/ 87906 h 548995"/>
                <a:gd name="connsiteX2" fmla="*/ 981029 w 1089472"/>
                <a:gd name="connsiteY2" fmla="*/ 114598 h 548995"/>
                <a:gd name="connsiteX3" fmla="*/ 980863 w 1089472"/>
                <a:gd name="connsiteY3" fmla="*/ 120047 h 548995"/>
                <a:gd name="connsiteX4" fmla="*/ 977640 w 1089472"/>
                <a:gd name="connsiteY4" fmla="*/ 131776 h 548995"/>
                <a:gd name="connsiteX5" fmla="*/ 978803 w 1089472"/>
                <a:gd name="connsiteY5" fmla="*/ 137570 h 548995"/>
                <a:gd name="connsiteX6" fmla="*/ 984306 w 1089472"/>
                <a:gd name="connsiteY6" fmla="*/ 146062 h 548995"/>
                <a:gd name="connsiteX7" fmla="*/ 1002757 w 1089472"/>
                <a:gd name="connsiteY7" fmla="*/ 164872 h 548995"/>
                <a:gd name="connsiteX8" fmla="*/ 1005481 w 1089472"/>
                <a:gd name="connsiteY8" fmla="*/ 172797 h 548995"/>
                <a:gd name="connsiteX9" fmla="*/ 1012728 w 1089472"/>
                <a:gd name="connsiteY9" fmla="*/ 179933 h 548995"/>
                <a:gd name="connsiteX10" fmla="*/ 1019685 w 1089472"/>
                <a:gd name="connsiteY10" fmla="*/ 191066 h 548995"/>
                <a:gd name="connsiteX11" fmla="*/ 1039933 w 1089472"/>
                <a:gd name="connsiteY11" fmla="*/ 214191 h 548995"/>
                <a:gd name="connsiteX12" fmla="*/ 1068644 w 1089472"/>
                <a:gd name="connsiteY12" fmla="*/ 231451 h 548995"/>
                <a:gd name="connsiteX13" fmla="*/ 1089472 w 1089472"/>
                <a:gd name="connsiteY13" fmla="*/ 233940 h 548995"/>
                <a:gd name="connsiteX14" fmla="*/ 1041551 w 1089472"/>
                <a:gd name="connsiteY14" fmla="*/ 286399 h 548995"/>
                <a:gd name="connsiteX15" fmla="*/ 1018855 w 1089472"/>
                <a:gd name="connsiteY15" fmla="*/ 306149 h 548995"/>
                <a:gd name="connsiteX16" fmla="*/ 996809 w 1089472"/>
                <a:gd name="connsiteY16" fmla="*/ 322579 h 548995"/>
                <a:gd name="connsiteX17" fmla="*/ 995136 w 1089472"/>
                <a:gd name="connsiteY17" fmla="*/ 325069 h 548995"/>
                <a:gd name="connsiteX18" fmla="*/ 991844 w 1089472"/>
                <a:gd name="connsiteY18" fmla="*/ 340005 h 548995"/>
                <a:gd name="connsiteX19" fmla="*/ 979106 w 1089472"/>
                <a:gd name="connsiteY19" fmla="*/ 354624 h 548995"/>
                <a:gd name="connsiteX20" fmla="*/ 971914 w 1089472"/>
                <a:gd name="connsiteY20" fmla="*/ 369188 h 548995"/>
                <a:gd name="connsiteX21" fmla="*/ 951681 w 1089472"/>
                <a:gd name="connsiteY21" fmla="*/ 383364 h 548995"/>
                <a:gd name="connsiteX22" fmla="*/ 938307 w 1089472"/>
                <a:gd name="connsiteY22" fmla="*/ 400707 h 548995"/>
                <a:gd name="connsiteX23" fmla="*/ 901380 w 1089472"/>
                <a:gd name="connsiteY23" fmla="*/ 421051 h 548995"/>
                <a:gd name="connsiteX24" fmla="*/ 880247 w 1089472"/>
                <a:gd name="connsiteY24" fmla="*/ 429211 h 548995"/>
                <a:gd name="connsiteX25" fmla="*/ 866555 w 1089472"/>
                <a:gd name="connsiteY25" fmla="*/ 439861 h 548995"/>
                <a:gd name="connsiteX26" fmla="*/ 865476 w 1089472"/>
                <a:gd name="connsiteY26" fmla="*/ 440455 h 548995"/>
                <a:gd name="connsiteX27" fmla="*/ 864397 w 1089472"/>
                <a:gd name="connsiteY27" fmla="*/ 441050 h 548995"/>
                <a:gd name="connsiteX28" fmla="*/ 863332 w 1089472"/>
                <a:gd name="connsiteY28" fmla="*/ 441617 h 548995"/>
                <a:gd name="connsiteX29" fmla="*/ 862254 w 1089472"/>
                <a:gd name="connsiteY29" fmla="*/ 442184 h 548995"/>
                <a:gd name="connsiteX30" fmla="*/ 861161 w 1089472"/>
                <a:gd name="connsiteY30" fmla="*/ 442751 h 548995"/>
                <a:gd name="connsiteX31" fmla="*/ 860096 w 1089472"/>
                <a:gd name="connsiteY31" fmla="*/ 443346 h 548995"/>
                <a:gd name="connsiteX32" fmla="*/ 859017 w 1089472"/>
                <a:gd name="connsiteY32" fmla="*/ 443913 h 548995"/>
                <a:gd name="connsiteX33" fmla="*/ 857952 w 1089472"/>
                <a:gd name="connsiteY33" fmla="*/ 444508 h 548995"/>
                <a:gd name="connsiteX34" fmla="*/ 806739 w 1089472"/>
                <a:gd name="connsiteY34" fmla="*/ 449528 h 548995"/>
                <a:gd name="connsiteX35" fmla="*/ 755553 w 1089472"/>
                <a:gd name="connsiteY35" fmla="*/ 454396 h 548995"/>
                <a:gd name="connsiteX36" fmla="*/ 704367 w 1089472"/>
                <a:gd name="connsiteY36" fmla="*/ 459043 h 548995"/>
                <a:gd name="connsiteX37" fmla="*/ 653139 w 1089472"/>
                <a:gd name="connsiteY37" fmla="*/ 463497 h 548995"/>
                <a:gd name="connsiteX38" fmla="*/ 601911 w 1089472"/>
                <a:gd name="connsiteY38" fmla="*/ 467798 h 548995"/>
                <a:gd name="connsiteX39" fmla="*/ 550628 w 1089472"/>
                <a:gd name="connsiteY39" fmla="*/ 471850 h 548995"/>
                <a:gd name="connsiteX40" fmla="*/ 499331 w 1089472"/>
                <a:gd name="connsiteY40" fmla="*/ 475709 h 548995"/>
                <a:gd name="connsiteX41" fmla="*/ 448062 w 1089472"/>
                <a:gd name="connsiteY41" fmla="*/ 479360 h 548995"/>
                <a:gd name="connsiteX42" fmla="*/ 399172 w 1089472"/>
                <a:gd name="connsiteY42" fmla="*/ 485390 h 548995"/>
                <a:gd name="connsiteX43" fmla="*/ 350267 w 1089472"/>
                <a:gd name="connsiteY43" fmla="*/ 491171 h 548995"/>
                <a:gd name="connsiteX44" fmla="*/ 301280 w 1089472"/>
                <a:gd name="connsiteY44" fmla="*/ 496814 h 548995"/>
                <a:gd name="connsiteX45" fmla="*/ 252321 w 1089472"/>
                <a:gd name="connsiteY45" fmla="*/ 502249 h 548995"/>
                <a:gd name="connsiteX46" fmla="*/ 247439 w 1089472"/>
                <a:gd name="connsiteY46" fmla="*/ 496952 h 548995"/>
                <a:gd name="connsiteX47" fmla="*/ 234411 w 1089472"/>
                <a:gd name="connsiteY47" fmla="*/ 496869 h 548995"/>
                <a:gd name="connsiteX48" fmla="*/ 214412 w 1089472"/>
                <a:gd name="connsiteY48" fmla="*/ 496620 h 548995"/>
                <a:gd name="connsiteX49" fmla="*/ 213637 w 1089472"/>
                <a:gd name="connsiteY49" fmla="*/ 496620 h 548995"/>
                <a:gd name="connsiteX50" fmla="*/ 221175 w 1089472"/>
                <a:gd name="connsiteY50" fmla="*/ 514876 h 548995"/>
                <a:gd name="connsiteX51" fmla="*/ 222738 w 1089472"/>
                <a:gd name="connsiteY51" fmla="*/ 531224 h 548995"/>
                <a:gd name="connsiteX52" fmla="*/ 222323 w 1089472"/>
                <a:gd name="connsiteY52" fmla="*/ 531500 h 548995"/>
                <a:gd name="connsiteX53" fmla="*/ 199212 w 1089472"/>
                <a:gd name="connsiteY53" fmla="*/ 533478 h 548995"/>
                <a:gd name="connsiteX54" fmla="*/ 173682 w 1089472"/>
                <a:gd name="connsiteY54" fmla="*/ 535608 h 548995"/>
                <a:gd name="connsiteX55" fmla="*/ 148151 w 1089472"/>
                <a:gd name="connsiteY55" fmla="*/ 537766 h 548995"/>
                <a:gd name="connsiteX56" fmla="*/ 122634 w 1089472"/>
                <a:gd name="connsiteY56" fmla="*/ 539812 h 548995"/>
                <a:gd name="connsiteX57" fmla="*/ 97103 w 1089472"/>
                <a:gd name="connsiteY57" fmla="*/ 541818 h 548995"/>
                <a:gd name="connsiteX58" fmla="*/ 71586 w 1089472"/>
                <a:gd name="connsiteY58" fmla="*/ 543796 h 548995"/>
                <a:gd name="connsiteX59" fmla="*/ 46041 w 1089472"/>
                <a:gd name="connsiteY59" fmla="*/ 545718 h 548995"/>
                <a:gd name="connsiteX60" fmla="*/ 16749 w 1089472"/>
                <a:gd name="connsiteY60" fmla="*/ 547848 h 548995"/>
                <a:gd name="connsiteX61" fmla="*/ 23346 w 1089472"/>
                <a:gd name="connsiteY61" fmla="*/ 531238 h 548995"/>
                <a:gd name="connsiteX62" fmla="*/ 29874 w 1089472"/>
                <a:gd name="connsiteY62" fmla="*/ 526453 h 548995"/>
                <a:gd name="connsiteX63" fmla="*/ 32847 w 1089472"/>
                <a:gd name="connsiteY63" fmla="*/ 525374 h 548995"/>
                <a:gd name="connsiteX64" fmla="*/ 40551 w 1089472"/>
                <a:gd name="connsiteY64" fmla="*/ 527780 h 548995"/>
                <a:gd name="connsiteX65" fmla="*/ 44188 w 1089472"/>
                <a:gd name="connsiteY65" fmla="*/ 528513 h 548995"/>
                <a:gd name="connsiteX66" fmla="*/ 51601 w 1089472"/>
                <a:gd name="connsiteY66" fmla="*/ 522248 h 548995"/>
                <a:gd name="connsiteX67" fmla="*/ 57216 w 1089472"/>
                <a:gd name="connsiteY67" fmla="*/ 505237 h 548995"/>
                <a:gd name="connsiteX68" fmla="*/ 59872 w 1089472"/>
                <a:gd name="connsiteY68" fmla="*/ 487465 h 548995"/>
                <a:gd name="connsiteX69" fmla="*/ 59540 w 1089472"/>
                <a:gd name="connsiteY69" fmla="*/ 468987 h 548995"/>
                <a:gd name="connsiteX70" fmla="*/ 53745 w 1089472"/>
                <a:gd name="connsiteY70" fmla="*/ 454618 h 548995"/>
                <a:gd name="connsiteX71" fmla="*/ 51504 w 1089472"/>
                <a:gd name="connsiteY71" fmla="*/ 445697 h 548995"/>
                <a:gd name="connsiteX72" fmla="*/ 55156 w 1089472"/>
                <a:gd name="connsiteY72" fmla="*/ 434218 h 548995"/>
                <a:gd name="connsiteX73" fmla="*/ 66967 w 1089472"/>
                <a:gd name="connsiteY73" fmla="*/ 418493 h 548995"/>
                <a:gd name="connsiteX74" fmla="*/ 92331 w 1089472"/>
                <a:gd name="connsiteY74" fmla="*/ 416031 h 548995"/>
                <a:gd name="connsiteX75" fmla="*/ 131306 w 1089472"/>
                <a:gd name="connsiteY75" fmla="*/ 426749 h 548995"/>
                <a:gd name="connsiteX76" fmla="*/ 152452 w 1089472"/>
                <a:gd name="connsiteY76" fmla="*/ 428990 h 548995"/>
                <a:gd name="connsiteX77" fmla="*/ 155633 w 1089472"/>
                <a:gd name="connsiteY77" fmla="*/ 422808 h 548995"/>
                <a:gd name="connsiteX78" fmla="*/ 153738 w 1089472"/>
                <a:gd name="connsiteY78" fmla="*/ 412297 h 548995"/>
                <a:gd name="connsiteX79" fmla="*/ 146754 w 1089472"/>
                <a:gd name="connsiteY79" fmla="*/ 397526 h 548995"/>
                <a:gd name="connsiteX80" fmla="*/ 143766 w 1089472"/>
                <a:gd name="connsiteY80" fmla="*/ 386365 h 548995"/>
                <a:gd name="connsiteX81" fmla="*/ 144914 w 1089472"/>
                <a:gd name="connsiteY81" fmla="*/ 378772 h 548995"/>
                <a:gd name="connsiteX82" fmla="*/ 159533 w 1089472"/>
                <a:gd name="connsiteY82" fmla="*/ 368938 h 548995"/>
                <a:gd name="connsiteX83" fmla="*/ 187692 w 1089472"/>
                <a:gd name="connsiteY83" fmla="*/ 356699 h 548995"/>
                <a:gd name="connsiteX84" fmla="*/ 198687 w 1089472"/>
                <a:gd name="connsiteY84" fmla="*/ 342924 h 548995"/>
                <a:gd name="connsiteX85" fmla="*/ 192491 w 1089472"/>
                <a:gd name="connsiteY85" fmla="*/ 327558 h 548995"/>
                <a:gd name="connsiteX86" fmla="*/ 192892 w 1089472"/>
                <a:gd name="connsiteY86" fmla="*/ 313022 h 548995"/>
                <a:gd name="connsiteX87" fmla="*/ 199835 w 1089472"/>
                <a:gd name="connsiteY87" fmla="*/ 299220 h 548995"/>
                <a:gd name="connsiteX88" fmla="*/ 204067 w 1089472"/>
                <a:gd name="connsiteY88" fmla="*/ 295596 h 548995"/>
                <a:gd name="connsiteX89" fmla="*/ 206764 w 1089472"/>
                <a:gd name="connsiteY89" fmla="*/ 293190 h 548995"/>
                <a:gd name="connsiteX90" fmla="*/ 213804 w 1089472"/>
                <a:gd name="connsiteY90" fmla="*/ 294835 h 548995"/>
                <a:gd name="connsiteX91" fmla="*/ 219004 w 1089472"/>
                <a:gd name="connsiteY91" fmla="*/ 293273 h 548995"/>
                <a:gd name="connsiteX92" fmla="*/ 222295 w 1089472"/>
                <a:gd name="connsiteY92" fmla="*/ 288570 h 548995"/>
                <a:gd name="connsiteX93" fmla="*/ 223208 w 1089472"/>
                <a:gd name="connsiteY93" fmla="*/ 281627 h 548995"/>
                <a:gd name="connsiteX94" fmla="*/ 221880 w 1089472"/>
                <a:gd name="connsiteY94" fmla="*/ 273150 h 548995"/>
                <a:gd name="connsiteX95" fmla="*/ 223706 w 1089472"/>
                <a:gd name="connsiteY95" fmla="*/ 270909 h 548995"/>
                <a:gd name="connsiteX96" fmla="*/ 226278 w 1089472"/>
                <a:gd name="connsiteY96" fmla="*/ 270176 h 548995"/>
                <a:gd name="connsiteX97" fmla="*/ 233788 w 1089472"/>
                <a:gd name="connsiteY97" fmla="*/ 273952 h 548995"/>
                <a:gd name="connsiteX98" fmla="*/ 241962 w 1089472"/>
                <a:gd name="connsiteY98" fmla="*/ 274353 h 548995"/>
                <a:gd name="connsiteX99" fmla="*/ 249735 w 1089472"/>
                <a:gd name="connsiteY99" fmla="*/ 270978 h 548995"/>
                <a:gd name="connsiteX100" fmla="*/ 255018 w 1089472"/>
                <a:gd name="connsiteY100" fmla="*/ 272928 h 548995"/>
                <a:gd name="connsiteX101" fmla="*/ 257826 w 1089472"/>
                <a:gd name="connsiteY101" fmla="*/ 280217 h 548995"/>
                <a:gd name="connsiteX102" fmla="*/ 261145 w 1089472"/>
                <a:gd name="connsiteY102" fmla="*/ 282194 h 548995"/>
                <a:gd name="connsiteX103" fmla="*/ 264948 w 1089472"/>
                <a:gd name="connsiteY103" fmla="*/ 278903 h 548995"/>
                <a:gd name="connsiteX104" fmla="*/ 266414 w 1089472"/>
                <a:gd name="connsiteY104" fmla="*/ 271822 h 548995"/>
                <a:gd name="connsiteX105" fmla="*/ 265557 w 1089472"/>
                <a:gd name="connsiteY105" fmla="*/ 260882 h 548995"/>
                <a:gd name="connsiteX106" fmla="*/ 267147 w 1089472"/>
                <a:gd name="connsiteY106" fmla="*/ 259070 h 548995"/>
                <a:gd name="connsiteX107" fmla="*/ 268876 w 1089472"/>
                <a:gd name="connsiteY107" fmla="*/ 260426 h 548995"/>
                <a:gd name="connsiteX108" fmla="*/ 271352 w 1089472"/>
                <a:gd name="connsiteY108" fmla="*/ 263607 h 548995"/>
                <a:gd name="connsiteX109" fmla="*/ 277727 w 1089472"/>
                <a:gd name="connsiteY109" fmla="*/ 264367 h 548995"/>
                <a:gd name="connsiteX110" fmla="*/ 286289 w 1089472"/>
                <a:gd name="connsiteY110" fmla="*/ 260481 h 548995"/>
                <a:gd name="connsiteX111" fmla="*/ 298846 w 1089472"/>
                <a:gd name="connsiteY111" fmla="*/ 261961 h 548995"/>
                <a:gd name="connsiteX112" fmla="*/ 323617 w 1089472"/>
                <a:gd name="connsiteY112" fmla="*/ 272223 h 548995"/>
                <a:gd name="connsiteX113" fmla="*/ 334460 w 1089472"/>
                <a:gd name="connsiteY113" fmla="*/ 280300 h 548995"/>
                <a:gd name="connsiteX114" fmla="*/ 341057 w 1089472"/>
                <a:gd name="connsiteY114" fmla="*/ 276648 h 548995"/>
                <a:gd name="connsiteX115" fmla="*/ 347004 w 1089472"/>
                <a:gd name="connsiteY115" fmla="*/ 264035 h 548995"/>
                <a:gd name="connsiteX116" fmla="*/ 356920 w 1089472"/>
                <a:gd name="connsiteY116" fmla="*/ 253524 h 548995"/>
                <a:gd name="connsiteX117" fmla="*/ 370723 w 1089472"/>
                <a:gd name="connsiteY117" fmla="*/ 245129 h 548995"/>
                <a:gd name="connsiteX118" fmla="*/ 385245 w 1089472"/>
                <a:gd name="connsiteY118" fmla="*/ 246692 h 548995"/>
                <a:gd name="connsiteX119" fmla="*/ 400624 w 1089472"/>
                <a:gd name="connsiteY119" fmla="*/ 258171 h 548995"/>
                <a:gd name="connsiteX120" fmla="*/ 411606 w 1089472"/>
                <a:gd name="connsiteY120" fmla="*/ 259651 h 548995"/>
                <a:gd name="connsiteX121" fmla="*/ 418147 w 1089472"/>
                <a:gd name="connsiteY121" fmla="*/ 251145 h 548995"/>
                <a:gd name="connsiteX122" fmla="*/ 421079 w 1089472"/>
                <a:gd name="connsiteY122" fmla="*/ 242225 h 548995"/>
                <a:gd name="connsiteX123" fmla="*/ 420415 w 1089472"/>
                <a:gd name="connsiteY123" fmla="*/ 232848 h 548995"/>
                <a:gd name="connsiteX124" fmla="*/ 422656 w 1089472"/>
                <a:gd name="connsiteY124" fmla="*/ 226610 h 548995"/>
                <a:gd name="connsiteX125" fmla="*/ 427773 w 1089472"/>
                <a:gd name="connsiteY125" fmla="*/ 223471 h 548995"/>
                <a:gd name="connsiteX126" fmla="*/ 429350 w 1089472"/>
                <a:gd name="connsiteY126" fmla="*/ 218824 h 548995"/>
                <a:gd name="connsiteX127" fmla="*/ 427358 w 1089472"/>
                <a:gd name="connsiteY127" fmla="*/ 212725 h 548995"/>
                <a:gd name="connsiteX128" fmla="*/ 431009 w 1089472"/>
                <a:gd name="connsiteY128" fmla="*/ 208755 h 548995"/>
                <a:gd name="connsiteX129" fmla="*/ 440165 w 1089472"/>
                <a:gd name="connsiteY129" fmla="*/ 206861 h 548995"/>
                <a:gd name="connsiteX130" fmla="*/ 441327 w 1089472"/>
                <a:gd name="connsiteY130" fmla="*/ 204136 h 548995"/>
                <a:gd name="connsiteX131" fmla="*/ 439999 w 1089472"/>
                <a:gd name="connsiteY131" fmla="*/ 201812 h 548995"/>
                <a:gd name="connsiteX132" fmla="*/ 439999 w 1089472"/>
                <a:gd name="connsiteY132" fmla="*/ 200568 h 548995"/>
                <a:gd name="connsiteX133" fmla="*/ 442737 w 1089472"/>
                <a:gd name="connsiteY133" fmla="*/ 200319 h 548995"/>
                <a:gd name="connsiteX134" fmla="*/ 447080 w 1089472"/>
                <a:gd name="connsiteY134" fmla="*/ 202642 h 548995"/>
                <a:gd name="connsiteX135" fmla="*/ 452211 w 1089472"/>
                <a:gd name="connsiteY135" fmla="*/ 208340 h 548995"/>
                <a:gd name="connsiteX136" fmla="*/ 455420 w 1089472"/>
                <a:gd name="connsiteY136" fmla="*/ 216763 h 548995"/>
                <a:gd name="connsiteX137" fmla="*/ 465032 w 1089472"/>
                <a:gd name="connsiteY137" fmla="*/ 224190 h 548995"/>
                <a:gd name="connsiteX138" fmla="*/ 480951 w 1089472"/>
                <a:gd name="connsiteY138" fmla="*/ 230732 h 548995"/>
                <a:gd name="connsiteX139" fmla="*/ 492914 w 1089472"/>
                <a:gd name="connsiteY139" fmla="*/ 230787 h 548995"/>
                <a:gd name="connsiteX140" fmla="*/ 501005 w 1089472"/>
                <a:gd name="connsiteY140" fmla="*/ 224467 h 548995"/>
                <a:gd name="connsiteX141" fmla="*/ 507450 w 1089472"/>
                <a:gd name="connsiteY141" fmla="*/ 209502 h 548995"/>
                <a:gd name="connsiteX142" fmla="*/ 512263 w 1089472"/>
                <a:gd name="connsiteY142" fmla="*/ 186032 h 548995"/>
                <a:gd name="connsiteX143" fmla="*/ 520340 w 1089472"/>
                <a:gd name="connsiteY143" fmla="*/ 172174 h 548995"/>
                <a:gd name="connsiteX144" fmla="*/ 531833 w 1089472"/>
                <a:gd name="connsiteY144" fmla="*/ 167845 h 548995"/>
                <a:gd name="connsiteX145" fmla="*/ 539425 w 1089472"/>
                <a:gd name="connsiteY145" fmla="*/ 158537 h 548995"/>
                <a:gd name="connsiteX146" fmla="*/ 543229 w 1089472"/>
                <a:gd name="connsiteY146" fmla="*/ 144071 h 548995"/>
                <a:gd name="connsiteX147" fmla="*/ 550905 w 1089472"/>
                <a:gd name="connsiteY147" fmla="*/ 131955 h 548995"/>
                <a:gd name="connsiteX148" fmla="*/ 562453 w 1089472"/>
                <a:gd name="connsiteY148" fmla="*/ 122039 h 548995"/>
                <a:gd name="connsiteX149" fmla="*/ 565938 w 1089472"/>
                <a:gd name="connsiteY149" fmla="*/ 109384 h 548995"/>
                <a:gd name="connsiteX150" fmla="*/ 561208 w 1089472"/>
                <a:gd name="connsiteY150" fmla="*/ 93950 h 548995"/>
                <a:gd name="connsiteX151" fmla="*/ 565869 w 1089472"/>
                <a:gd name="connsiteY151" fmla="*/ 84780 h 548995"/>
                <a:gd name="connsiteX152" fmla="*/ 579824 w 1089472"/>
                <a:gd name="connsiteY152" fmla="*/ 81806 h 548995"/>
                <a:gd name="connsiteX153" fmla="*/ 588662 w 1089472"/>
                <a:gd name="connsiteY153" fmla="*/ 82650 h 548995"/>
                <a:gd name="connsiteX154" fmla="*/ 594194 w 1089472"/>
                <a:gd name="connsiteY154" fmla="*/ 86205 h 548995"/>
                <a:gd name="connsiteX155" fmla="*/ 597997 w 1089472"/>
                <a:gd name="connsiteY155" fmla="*/ 87670 h 548995"/>
                <a:gd name="connsiteX156" fmla="*/ 597997 w 1089472"/>
                <a:gd name="connsiteY156" fmla="*/ 87670 h 548995"/>
                <a:gd name="connsiteX157" fmla="*/ 600390 w 1089472"/>
                <a:gd name="connsiteY157" fmla="*/ 88002 h 548995"/>
                <a:gd name="connsiteX158" fmla="*/ 605189 w 1089472"/>
                <a:gd name="connsiteY158" fmla="*/ 86191 h 548995"/>
                <a:gd name="connsiteX159" fmla="*/ 610707 w 1089472"/>
                <a:gd name="connsiteY159" fmla="*/ 82456 h 548995"/>
                <a:gd name="connsiteX160" fmla="*/ 636944 w 1089472"/>
                <a:gd name="connsiteY160" fmla="*/ 68917 h 548995"/>
                <a:gd name="connsiteX161" fmla="*/ 650179 w 1089472"/>
                <a:gd name="connsiteY161" fmla="*/ 58087 h 548995"/>
                <a:gd name="connsiteX162" fmla="*/ 650691 w 1089472"/>
                <a:gd name="connsiteY162" fmla="*/ 49001 h 548995"/>
                <a:gd name="connsiteX163" fmla="*/ 647454 w 1089472"/>
                <a:gd name="connsiteY163" fmla="*/ 43635 h 548995"/>
                <a:gd name="connsiteX164" fmla="*/ 640498 w 1089472"/>
                <a:gd name="connsiteY164" fmla="*/ 42058 h 548995"/>
                <a:gd name="connsiteX165" fmla="*/ 638714 w 1089472"/>
                <a:gd name="connsiteY165" fmla="*/ 38504 h 548995"/>
                <a:gd name="connsiteX166" fmla="*/ 642005 w 1089472"/>
                <a:gd name="connsiteY166" fmla="*/ 33068 h 548995"/>
                <a:gd name="connsiteX167" fmla="*/ 641341 w 1089472"/>
                <a:gd name="connsiteY167" fmla="*/ 26540 h 548995"/>
                <a:gd name="connsiteX168" fmla="*/ 636791 w 1089472"/>
                <a:gd name="connsiteY168" fmla="*/ 18989 h 548995"/>
                <a:gd name="connsiteX169" fmla="*/ 639115 w 1089472"/>
                <a:gd name="connsiteY169" fmla="*/ 10732 h 548995"/>
                <a:gd name="connsiteX170" fmla="*/ 641092 w 1089472"/>
                <a:gd name="connsiteY170" fmla="*/ 8755 h 548995"/>
                <a:gd name="connsiteX171" fmla="*/ 648271 w 1089472"/>
                <a:gd name="connsiteY171" fmla="*/ 1729 h 548995"/>
                <a:gd name="connsiteX172" fmla="*/ 656555 w 1089472"/>
                <a:gd name="connsiteY172" fmla="*/ 0 h 548995"/>
                <a:gd name="connsiteX173" fmla="*/ 663899 w 1089472"/>
                <a:gd name="connsiteY173" fmla="*/ 5477 h 548995"/>
                <a:gd name="connsiteX174" fmla="*/ 673469 w 1089472"/>
                <a:gd name="connsiteY174" fmla="*/ 5864 h 548995"/>
                <a:gd name="connsiteX175" fmla="*/ 685183 w 1089472"/>
                <a:gd name="connsiteY175" fmla="*/ 1231 h 548995"/>
                <a:gd name="connsiteX176" fmla="*/ 696690 w 1089472"/>
                <a:gd name="connsiteY176" fmla="*/ 1978 h 548995"/>
                <a:gd name="connsiteX177" fmla="*/ 707852 w 1089472"/>
                <a:gd name="connsiteY177" fmla="*/ 8091 h 548995"/>
                <a:gd name="connsiteX178" fmla="*/ 719220 w 1089472"/>
                <a:gd name="connsiteY178" fmla="*/ 20552 h 548995"/>
                <a:gd name="connsiteX179" fmla="*/ 730782 w 1089472"/>
                <a:gd name="connsiteY179" fmla="*/ 39306 h 548995"/>
                <a:gd name="connsiteX180" fmla="*/ 748637 w 1089472"/>
                <a:gd name="connsiteY180" fmla="*/ 49388 h 548995"/>
                <a:gd name="connsiteX181" fmla="*/ 772675 w 1089472"/>
                <a:gd name="connsiteY181" fmla="*/ 50716 h 548995"/>
                <a:gd name="connsiteX182" fmla="*/ 790834 w 1089472"/>
                <a:gd name="connsiteY182" fmla="*/ 56248 h 548995"/>
                <a:gd name="connsiteX183" fmla="*/ 803115 w 1089472"/>
                <a:gd name="connsiteY183" fmla="*/ 66081 h 548995"/>
                <a:gd name="connsiteX184" fmla="*/ 812492 w 1089472"/>
                <a:gd name="connsiteY184" fmla="*/ 68446 h 548995"/>
                <a:gd name="connsiteX185" fmla="*/ 822132 w 1089472"/>
                <a:gd name="connsiteY185" fmla="*/ 60950 h 548995"/>
                <a:gd name="connsiteX186" fmla="*/ 832795 w 1089472"/>
                <a:gd name="connsiteY186" fmla="*/ 56331 h 548995"/>
                <a:gd name="connsiteX187" fmla="*/ 844357 w 1089472"/>
                <a:gd name="connsiteY187" fmla="*/ 58475 h 548995"/>
                <a:gd name="connsiteX188" fmla="*/ 860456 w 1089472"/>
                <a:gd name="connsiteY188" fmla="*/ 65888 h 548995"/>
                <a:gd name="connsiteX189" fmla="*/ 882086 w 1089472"/>
                <a:gd name="connsiteY189" fmla="*/ 60688 h 548995"/>
                <a:gd name="connsiteX190" fmla="*/ 909111 w 1089472"/>
                <a:gd name="connsiteY190" fmla="*/ 42957 h 548995"/>
                <a:gd name="connsiteX191" fmla="*/ 926178 w 1089472"/>
                <a:gd name="connsiteY191" fmla="*/ 41145 h 548995"/>
                <a:gd name="connsiteX192" fmla="*/ 933453 w 1089472"/>
                <a:gd name="connsiteY192" fmla="*/ 55404 h 548995"/>
                <a:gd name="connsiteX193" fmla="*/ 948071 w 1089472"/>
                <a:gd name="connsiteY193" fmla="*/ 69290 h 548995"/>
                <a:gd name="connsiteX194" fmla="*/ 970048 w 1089472"/>
                <a:gd name="connsiteY194" fmla="*/ 82830 h 548995"/>
                <a:gd name="connsiteX195" fmla="*/ 971361 w 1089472"/>
                <a:gd name="connsiteY195" fmla="*/ 83369 h 548995"/>
                <a:gd name="connsiteX196" fmla="*/ 10885 w 1089472"/>
                <a:gd name="connsiteY196" fmla="*/ 547945 h 548995"/>
                <a:gd name="connsiteX197" fmla="*/ 581 w 1089472"/>
                <a:gd name="connsiteY197" fmla="*/ 548996 h 548995"/>
                <a:gd name="connsiteX198" fmla="*/ 0 w 1089472"/>
                <a:gd name="connsiteY198" fmla="*/ 546866 h 548995"/>
                <a:gd name="connsiteX199" fmla="*/ 332 w 1089472"/>
                <a:gd name="connsiteY199" fmla="*/ 541763 h 548995"/>
                <a:gd name="connsiteX200" fmla="*/ 982 w 1089472"/>
                <a:gd name="connsiteY200" fmla="*/ 539412 h 548995"/>
                <a:gd name="connsiteX201" fmla="*/ 3057 w 1089472"/>
                <a:gd name="connsiteY201" fmla="*/ 538844 h 548995"/>
                <a:gd name="connsiteX202" fmla="*/ 5463 w 1089472"/>
                <a:gd name="connsiteY202" fmla="*/ 538789 h 548995"/>
                <a:gd name="connsiteX203" fmla="*/ 9156 w 1089472"/>
                <a:gd name="connsiteY203" fmla="*/ 543325 h 548995"/>
                <a:gd name="connsiteX204" fmla="*/ 10885 w 1089472"/>
                <a:gd name="connsiteY204" fmla="*/ 547945 h 54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1089472" h="548995">
                  <a:moveTo>
                    <a:pt x="971361" y="83369"/>
                  </a:moveTo>
                  <a:lnTo>
                    <a:pt x="975428" y="87906"/>
                  </a:lnTo>
                  <a:lnTo>
                    <a:pt x="981029" y="114598"/>
                  </a:lnTo>
                  <a:lnTo>
                    <a:pt x="980863" y="120047"/>
                  </a:lnTo>
                  <a:lnTo>
                    <a:pt x="977640" y="131776"/>
                  </a:lnTo>
                  <a:lnTo>
                    <a:pt x="978803" y="137570"/>
                  </a:lnTo>
                  <a:lnTo>
                    <a:pt x="984306" y="146062"/>
                  </a:lnTo>
                  <a:lnTo>
                    <a:pt x="1002757" y="164872"/>
                  </a:lnTo>
                  <a:lnTo>
                    <a:pt x="1005481" y="172797"/>
                  </a:lnTo>
                  <a:lnTo>
                    <a:pt x="1012728" y="179933"/>
                  </a:lnTo>
                  <a:lnTo>
                    <a:pt x="1019685" y="191066"/>
                  </a:lnTo>
                  <a:lnTo>
                    <a:pt x="1039933" y="214191"/>
                  </a:lnTo>
                  <a:lnTo>
                    <a:pt x="1068644" y="231451"/>
                  </a:lnTo>
                  <a:lnTo>
                    <a:pt x="1089472" y="233940"/>
                  </a:lnTo>
                  <a:lnTo>
                    <a:pt x="1041551" y="286399"/>
                  </a:lnTo>
                  <a:lnTo>
                    <a:pt x="1018855" y="306149"/>
                  </a:lnTo>
                  <a:lnTo>
                    <a:pt x="996809" y="322579"/>
                  </a:lnTo>
                  <a:lnTo>
                    <a:pt x="995136" y="325069"/>
                  </a:lnTo>
                  <a:lnTo>
                    <a:pt x="991844" y="340005"/>
                  </a:lnTo>
                  <a:lnTo>
                    <a:pt x="979106" y="354624"/>
                  </a:lnTo>
                  <a:lnTo>
                    <a:pt x="971914" y="369188"/>
                  </a:lnTo>
                  <a:lnTo>
                    <a:pt x="951681" y="383364"/>
                  </a:lnTo>
                  <a:lnTo>
                    <a:pt x="938307" y="400707"/>
                  </a:lnTo>
                  <a:lnTo>
                    <a:pt x="901380" y="421051"/>
                  </a:lnTo>
                  <a:lnTo>
                    <a:pt x="880247" y="429211"/>
                  </a:lnTo>
                  <a:lnTo>
                    <a:pt x="866555" y="439861"/>
                  </a:lnTo>
                  <a:lnTo>
                    <a:pt x="865476" y="440455"/>
                  </a:lnTo>
                  <a:lnTo>
                    <a:pt x="864397" y="441050"/>
                  </a:lnTo>
                  <a:lnTo>
                    <a:pt x="863332" y="441617"/>
                  </a:lnTo>
                  <a:lnTo>
                    <a:pt x="862254" y="442184"/>
                  </a:lnTo>
                  <a:lnTo>
                    <a:pt x="861161" y="442751"/>
                  </a:lnTo>
                  <a:lnTo>
                    <a:pt x="860096" y="443346"/>
                  </a:lnTo>
                  <a:lnTo>
                    <a:pt x="859017" y="443913"/>
                  </a:lnTo>
                  <a:lnTo>
                    <a:pt x="857952" y="444508"/>
                  </a:lnTo>
                  <a:lnTo>
                    <a:pt x="806739" y="449528"/>
                  </a:lnTo>
                  <a:lnTo>
                    <a:pt x="755553" y="454396"/>
                  </a:lnTo>
                  <a:lnTo>
                    <a:pt x="704367" y="459043"/>
                  </a:lnTo>
                  <a:lnTo>
                    <a:pt x="653139" y="463497"/>
                  </a:lnTo>
                  <a:lnTo>
                    <a:pt x="601911" y="467798"/>
                  </a:lnTo>
                  <a:lnTo>
                    <a:pt x="550628" y="471850"/>
                  </a:lnTo>
                  <a:lnTo>
                    <a:pt x="499331" y="475709"/>
                  </a:lnTo>
                  <a:lnTo>
                    <a:pt x="448062" y="479360"/>
                  </a:lnTo>
                  <a:lnTo>
                    <a:pt x="399172" y="485390"/>
                  </a:lnTo>
                  <a:lnTo>
                    <a:pt x="350267" y="491171"/>
                  </a:lnTo>
                  <a:lnTo>
                    <a:pt x="301280" y="496814"/>
                  </a:lnTo>
                  <a:lnTo>
                    <a:pt x="252321" y="502249"/>
                  </a:lnTo>
                  <a:lnTo>
                    <a:pt x="247439" y="496952"/>
                  </a:lnTo>
                  <a:lnTo>
                    <a:pt x="234411" y="496869"/>
                  </a:lnTo>
                  <a:lnTo>
                    <a:pt x="214412" y="496620"/>
                  </a:lnTo>
                  <a:lnTo>
                    <a:pt x="213637" y="496620"/>
                  </a:lnTo>
                  <a:lnTo>
                    <a:pt x="221175" y="514876"/>
                  </a:lnTo>
                  <a:lnTo>
                    <a:pt x="222738" y="531224"/>
                  </a:lnTo>
                  <a:lnTo>
                    <a:pt x="222323" y="531500"/>
                  </a:lnTo>
                  <a:lnTo>
                    <a:pt x="199212" y="533478"/>
                  </a:lnTo>
                  <a:lnTo>
                    <a:pt x="173682" y="535608"/>
                  </a:lnTo>
                  <a:lnTo>
                    <a:pt x="148151" y="537766"/>
                  </a:lnTo>
                  <a:lnTo>
                    <a:pt x="122634" y="539812"/>
                  </a:lnTo>
                  <a:lnTo>
                    <a:pt x="97103" y="541818"/>
                  </a:lnTo>
                  <a:lnTo>
                    <a:pt x="71586" y="543796"/>
                  </a:lnTo>
                  <a:lnTo>
                    <a:pt x="46041" y="545718"/>
                  </a:lnTo>
                  <a:lnTo>
                    <a:pt x="16749" y="547848"/>
                  </a:lnTo>
                  <a:lnTo>
                    <a:pt x="23346" y="531238"/>
                  </a:lnTo>
                  <a:lnTo>
                    <a:pt x="29874" y="526453"/>
                  </a:lnTo>
                  <a:lnTo>
                    <a:pt x="32847" y="525374"/>
                  </a:lnTo>
                  <a:lnTo>
                    <a:pt x="40551" y="527780"/>
                  </a:lnTo>
                  <a:lnTo>
                    <a:pt x="44188" y="528513"/>
                  </a:lnTo>
                  <a:lnTo>
                    <a:pt x="51601" y="522248"/>
                  </a:lnTo>
                  <a:lnTo>
                    <a:pt x="57216" y="505237"/>
                  </a:lnTo>
                  <a:lnTo>
                    <a:pt x="59872" y="487465"/>
                  </a:lnTo>
                  <a:lnTo>
                    <a:pt x="59540" y="468987"/>
                  </a:lnTo>
                  <a:lnTo>
                    <a:pt x="53745" y="454618"/>
                  </a:lnTo>
                  <a:lnTo>
                    <a:pt x="51504" y="445697"/>
                  </a:lnTo>
                  <a:lnTo>
                    <a:pt x="55156" y="434218"/>
                  </a:lnTo>
                  <a:lnTo>
                    <a:pt x="66967" y="418493"/>
                  </a:lnTo>
                  <a:lnTo>
                    <a:pt x="92331" y="416031"/>
                  </a:lnTo>
                  <a:lnTo>
                    <a:pt x="131306" y="426749"/>
                  </a:lnTo>
                  <a:lnTo>
                    <a:pt x="152452" y="428990"/>
                  </a:lnTo>
                  <a:lnTo>
                    <a:pt x="155633" y="422808"/>
                  </a:lnTo>
                  <a:lnTo>
                    <a:pt x="153738" y="412297"/>
                  </a:lnTo>
                  <a:lnTo>
                    <a:pt x="146754" y="397526"/>
                  </a:lnTo>
                  <a:lnTo>
                    <a:pt x="143766" y="386365"/>
                  </a:lnTo>
                  <a:lnTo>
                    <a:pt x="144914" y="378772"/>
                  </a:lnTo>
                  <a:lnTo>
                    <a:pt x="159533" y="368938"/>
                  </a:lnTo>
                  <a:lnTo>
                    <a:pt x="187692" y="356699"/>
                  </a:lnTo>
                  <a:lnTo>
                    <a:pt x="198687" y="342924"/>
                  </a:lnTo>
                  <a:lnTo>
                    <a:pt x="192491" y="327558"/>
                  </a:lnTo>
                  <a:lnTo>
                    <a:pt x="192892" y="313022"/>
                  </a:lnTo>
                  <a:lnTo>
                    <a:pt x="199835" y="299220"/>
                  </a:lnTo>
                  <a:lnTo>
                    <a:pt x="204067" y="295596"/>
                  </a:lnTo>
                  <a:lnTo>
                    <a:pt x="206764" y="293190"/>
                  </a:lnTo>
                  <a:lnTo>
                    <a:pt x="213804" y="294835"/>
                  </a:lnTo>
                  <a:lnTo>
                    <a:pt x="219004" y="293273"/>
                  </a:lnTo>
                  <a:lnTo>
                    <a:pt x="222295" y="288570"/>
                  </a:lnTo>
                  <a:lnTo>
                    <a:pt x="223208" y="281627"/>
                  </a:lnTo>
                  <a:lnTo>
                    <a:pt x="221880" y="273150"/>
                  </a:lnTo>
                  <a:lnTo>
                    <a:pt x="223706" y="270909"/>
                  </a:lnTo>
                  <a:lnTo>
                    <a:pt x="226278" y="270176"/>
                  </a:lnTo>
                  <a:lnTo>
                    <a:pt x="233788" y="273952"/>
                  </a:lnTo>
                  <a:lnTo>
                    <a:pt x="241962" y="274353"/>
                  </a:lnTo>
                  <a:lnTo>
                    <a:pt x="249735" y="270978"/>
                  </a:lnTo>
                  <a:lnTo>
                    <a:pt x="255018" y="272928"/>
                  </a:lnTo>
                  <a:lnTo>
                    <a:pt x="257826" y="280217"/>
                  </a:lnTo>
                  <a:lnTo>
                    <a:pt x="261145" y="282194"/>
                  </a:lnTo>
                  <a:lnTo>
                    <a:pt x="264948" y="278903"/>
                  </a:lnTo>
                  <a:lnTo>
                    <a:pt x="266414" y="271822"/>
                  </a:lnTo>
                  <a:lnTo>
                    <a:pt x="265557" y="260882"/>
                  </a:lnTo>
                  <a:lnTo>
                    <a:pt x="267147" y="259070"/>
                  </a:lnTo>
                  <a:lnTo>
                    <a:pt x="268876" y="260426"/>
                  </a:lnTo>
                  <a:lnTo>
                    <a:pt x="271352" y="263607"/>
                  </a:lnTo>
                  <a:lnTo>
                    <a:pt x="277727" y="264367"/>
                  </a:lnTo>
                  <a:lnTo>
                    <a:pt x="286289" y="260481"/>
                  </a:lnTo>
                  <a:lnTo>
                    <a:pt x="298846" y="261961"/>
                  </a:lnTo>
                  <a:lnTo>
                    <a:pt x="323617" y="272223"/>
                  </a:lnTo>
                  <a:lnTo>
                    <a:pt x="334460" y="280300"/>
                  </a:lnTo>
                  <a:lnTo>
                    <a:pt x="341057" y="276648"/>
                  </a:lnTo>
                  <a:lnTo>
                    <a:pt x="347004" y="264035"/>
                  </a:lnTo>
                  <a:lnTo>
                    <a:pt x="356920" y="253524"/>
                  </a:lnTo>
                  <a:lnTo>
                    <a:pt x="370723" y="245129"/>
                  </a:lnTo>
                  <a:lnTo>
                    <a:pt x="385245" y="246692"/>
                  </a:lnTo>
                  <a:lnTo>
                    <a:pt x="400624" y="258171"/>
                  </a:lnTo>
                  <a:lnTo>
                    <a:pt x="411606" y="259651"/>
                  </a:lnTo>
                  <a:lnTo>
                    <a:pt x="418147" y="251145"/>
                  </a:lnTo>
                  <a:lnTo>
                    <a:pt x="421079" y="242225"/>
                  </a:lnTo>
                  <a:lnTo>
                    <a:pt x="420415" y="232848"/>
                  </a:lnTo>
                  <a:lnTo>
                    <a:pt x="422656" y="226610"/>
                  </a:lnTo>
                  <a:lnTo>
                    <a:pt x="427773" y="223471"/>
                  </a:lnTo>
                  <a:lnTo>
                    <a:pt x="429350" y="218824"/>
                  </a:lnTo>
                  <a:lnTo>
                    <a:pt x="427358" y="212725"/>
                  </a:lnTo>
                  <a:lnTo>
                    <a:pt x="431009" y="208755"/>
                  </a:lnTo>
                  <a:lnTo>
                    <a:pt x="440165" y="206861"/>
                  </a:lnTo>
                  <a:lnTo>
                    <a:pt x="441327" y="204136"/>
                  </a:lnTo>
                  <a:lnTo>
                    <a:pt x="439999" y="201812"/>
                  </a:lnTo>
                  <a:lnTo>
                    <a:pt x="439999" y="200568"/>
                  </a:lnTo>
                  <a:lnTo>
                    <a:pt x="442737" y="200319"/>
                  </a:lnTo>
                  <a:lnTo>
                    <a:pt x="447080" y="202642"/>
                  </a:lnTo>
                  <a:lnTo>
                    <a:pt x="452211" y="208340"/>
                  </a:lnTo>
                  <a:lnTo>
                    <a:pt x="455420" y="216763"/>
                  </a:lnTo>
                  <a:lnTo>
                    <a:pt x="465032" y="224190"/>
                  </a:lnTo>
                  <a:lnTo>
                    <a:pt x="480951" y="230732"/>
                  </a:lnTo>
                  <a:lnTo>
                    <a:pt x="492914" y="230787"/>
                  </a:lnTo>
                  <a:lnTo>
                    <a:pt x="501005" y="224467"/>
                  </a:lnTo>
                  <a:lnTo>
                    <a:pt x="507450" y="209502"/>
                  </a:lnTo>
                  <a:lnTo>
                    <a:pt x="512263" y="186032"/>
                  </a:lnTo>
                  <a:lnTo>
                    <a:pt x="520340" y="172174"/>
                  </a:lnTo>
                  <a:lnTo>
                    <a:pt x="531833" y="167845"/>
                  </a:lnTo>
                  <a:lnTo>
                    <a:pt x="539425" y="158537"/>
                  </a:lnTo>
                  <a:lnTo>
                    <a:pt x="543229" y="144071"/>
                  </a:lnTo>
                  <a:lnTo>
                    <a:pt x="550905" y="131955"/>
                  </a:lnTo>
                  <a:lnTo>
                    <a:pt x="562453" y="122039"/>
                  </a:lnTo>
                  <a:lnTo>
                    <a:pt x="565938" y="109384"/>
                  </a:lnTo>
                  <a:lnTo>
                    <a:pt x="561208" y="93950"/>
                  </a:lnTo>
                  <a:lnTo>
                    <a:pt x="565869" y="84780"/>
                  </a:lnTo>
                  <a:lnTo>
                    <a:pt x="579824" y="81806"/>
                  </a:lnTo>
                  <a:lnTo>
                    <a:pt x="588662" y="82650"/>
                  </a:lnTo>
                  <a:lnTo>
                    <a:pt x="594194" y="86205"/>
                  </a:lnTo>
                  <a:lnTo>
                    <a:pt x="597997" y="87670"/>
                  </a:lnTo>
                  <a:lnTo>
                    <a:pt x="597997" y="87670"/>
                  </a:lnTo>
                  <a:lnTo>
                    <a:pt x="600390" y="88002"/>
                  </a:lnTo>
                  <a:lnTo>
                    <a:pt x="605189" y="86191"/>
                  </a:lnTo>
                  <a:lnTo>
                    <a:pt x="610707" y="82456"/>
                  </a:lnTo>
                  <a:lnTo>
                    <a:pt x="636944" y="68917"/>
                  </a:lnTo>
                  <a:lnTo>
                    <a:pt x="650179" y="58087"/>
                  </a:lnTo>
                  <a:lnTo>
                    <a:pt x="650691" y="49001"/>
                  </a:lnTo>
                  <a:lnTo>
                    <a:pt x="647454" y="43635"/>
                  </a:lnTo>
                  <a:lnTo>
                    <a:pt x="640498" y="42058"/>
                  </a:lnTo>
                  <a:lnTo>
                    <a:pt x="638714" y="38504"/>
                  </a:lnTo>
                  <a:lnTo>
                    <a:pt x="642005" y="33068"/>
                  </a:lnTo>
                  <a:lnTo>
                    <a:pt x="641341" y="26540"/>
                  </a:lnTo>
                  <a:lnTo>
                    <a:pt x="636791" y="18989"/>
                  </a:lnTo>
                  <a:lnTo>
                    <a:pt x="639115" y="10732"/>
                  </a:lnTo>
                  <a:lnTo>
                    <a:pt x="641092" y="8755"/>
                  </a:lnTo>
                  <a:lnTo>
                    <a:pt x="648271" y="1729"/>
                  </a:lnTo>
                  <a:lnTo>
                    <a:pt x="656555" y="0"/>
                  </a:lnTo>
                  <a:lnTo>
                    <a:pt x="663899" y="5477"/>
                  </a:lnTo>
                  <a:lnTo>
                    <a:pt x="673469" y="5864"/>
                  </a:lnTo>
                  <a:lnTo>
                    <a:pt x="685183" y="1231"/>
                  </a:lnTo>
                  <a:lnTo>
                    <a:pt x="696690" y="1978"/>
                  </a:lnTo>
                  <a:lnTo>
                    <a:pt x="707852" y="8091"/>
                  </a:lnTo>
                  <a:lnTo>
                    <a:pt x="719220" y="20552"/>
                  </a:lnTo>
                  <a:lnTo>
                    <a:pt x="730782" y="39306"/>
                  </a:lnTo>
                  <a:lnTo>
                    <a:pt x="748637" y="49388"/>
                  </a:lnTo>
                  <a:lnTo>
                    <a:pt x="772675" y="50716"/>
                  </a:lnTo>
                  <a:lnTo>
                    <a:pt x="790834" y="56248"/>
                  </a:lnTo>
                  <a:lnTo>
                    <a:pt x="803115" y="66081"/>
                  </a:lnTo>
                  <a:lnTo>
                    <a:pt x="812492" y="68446"/>
                  </a:lnTo>
                  <a:lnTo>
                    <a:pt x="822132" y="60950"/>
                  </a:lnTo>
                  <a:lnTo>
                    <a:pt x="832795" y="56331"/>
                  </a:lnTo>
                  <a:lnTo>
                    <a:pt x="844357" y="58475"/>
                  </a:lnTo>
                  <a:lnTo>
                    <a:pt x="860456" y="65888"/>
                  </a:lnTo>
                  <a:lnTo>
                    <a:pt x="882086" y="60688"/>
                  </a:lnTo>
                  <a:lnTo>
                    <a:pt x="909111" y="42957"/>
                  </a:lnTo>
                  <a:lnTo>
                    <a:pt x="926178" y="41145"/>
                  </a:lnTo>
                  <a:lnTo>
                    <a:pt x="933453" y="55404"/>
                  </a:lnTo>
                  <a:lnTo>
                    <a:pt x="948071" y="69290"/>
                  </a:lnTo>
                  <a:lnTo>
                    <a:pt x="970048" y="82830"/>
                  </a:lnTo>
                  <a:lnTo>
                    <a:pt x="971361" y="83369"/>
                  </a:lnTo>
                  <a:close/>
                  <a:moveTo>
                    <a:pt x="10885" y="547945"/>
                  </a:moveTo>
                  <a:lnTo>
                    <a:pt x="581" y="548996"/>
                  </a:lnTo>
                  <a:lnTo>
                    <a:pt x="0" y="546866"/>
                  </a:lnTo>
                  <a:lnTo>
                    <a:pt x="332" y="541763"/>
                  </a:lnTo>
                  <a:lnTo>
                    <a:pt x="982" y="539412"/>
                  </a:lnTo>
                  <a:lnTo>
                    <a:pt x="3057" y="538844"/>
                  </a:lnTo>
                  <a:lnTo>
                    <a:pt x="5463" y="538789"/>
                  </a:lnTo>
                  <a:lnTo>
                    <a:pt x="9156" y="543325"/>
                  </a:lnTo>
                  <a:lnTo>
                    <a:pt x="10885" y="547945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448056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KY</a:t>
              </a:r>
            </a:p>
          </p:txBody>
        </p:sp>
        <p:sp>
          <p:nvSpPr>
            <p:cNvPr id="112" name="Freeform: Shape 545">
              <a:extLst>
                <a:ext uri="{FF2B5EF4-FFF2-40B4-BE49-F238E27FC236}">
                  <a16:creationId xmlns:a16="http://schemas.microsoft.com/office/drawing/2014/main" id="{38FF0DB1-9D84-4721-A5F5-4A1011845D5D}"/>
                </a:ext>
              </a:extLst>
            </p:cNvPr>
            <p:cNvSpPr/>
            <p:nvPr/>
          </p:nvSpPr>
          <p:spPr>
            <a:xfrm>
              <a:off x="6818213" y="4041603"/>
              <a:ext cx="1054962" cy="367379"/>
            </a:xfrm>
            <a:custGeom>
              <a:avLst/>
              <a:gdLst>
                <a:gd name="connsiteX0" fmla="*/ 957531 w 1251661"/>
                <a:gd name="connsiteY0" fmla="*/ 44534 h 435877"/>
                <a:gd name="connsiteX1" fmla="*/ 990834 w 1251661"/>
                <a:gd name="connsiteY1" fmla="*/ 40053 h 435877"/>
                <a:gd name="connsiteX2" fmla="*/ 1062005 w 1251661"/>
                <a:gd name="connsiteY2" fmla="*/ 30385 h 435877"/>
                <a:gd name="connsiteX3" fmla="*/ 1112500 w 1251661"/>
                <a:gd name="connsiteY3" fmla="*/ 23221 h 435877"/>
                <a:gd name="connsiteX4" fmla="*/ 1153867 w 1251661"/>
                <a:gd name="connsiteY4" fmla="*/ 17247 h 435877"/>
                <a:gd name="connsiteX5" fmla="*/ 1178305 w 1251661"/>
                <a:gd name="connsiteY5" fmla="*/ 13623 h 435877"/>
                <a:gd name="connsiteX6" fmla="*/ 1209050 w 1251661"/>
                <a:gd name="connsiteY6" fmla="*/ 9087 h 435877"/>
                <a:gd name="connsiteX7" fmla="*/ 1215301 w 1251661"/>
                <a:gd name="connsiteY7" fmla="*/ 4191 h 435877"/>
                <a:gd name="connsiteX8" fmla="*/ 1230736 w 1251661"/>
                <a:gd name="connsiteY8" fmla="*/ 2490 h 435877"/>
                <a:gd name="connsiteX9" fmla="*/ 1251661 w 1251661"/>
                <a:gd name="connsiteY9" fmla="*/ 0 h 435877"/>
                <a:gd name="connsiteX10" fmla="*/ 1247180 w 1251661"/>
                <a:gd name="connsiteY10" fmla="*/ 14937 h 435877"/>
                <a:gd name="connsiteX11" fmla="*/ 1248190 w 1251661"/>
                <a:gd name="connsiteY11" fmla="*/ 24424 h 435877"/>
                <a:gd name="connsiteX12" fmla="*/ 1246627 w 1251661"/>
                <a:gd name="connsiteY12" fmla="*/ 38905 h 435877"/>
                <a:gd name="connsiteX13" fmla="*/ 1247955 w 1251661"/>
                <a:gd name="connsiteY13" fmla="*/ 48061 h 435877"/>
                <a:gd name="connsiteX14" fmla="*/ 1237125 w 1251661"/>
                <a:gd name="connsiteY14" fmla="*/ 50218 h 435877"/>
                <a:gd name="connsiteX15" fmla="*/ 1231275 w 1251661"/>
                <a:gd name="connsiteY15" fmla="*/ 53593 h 435877"/>
                <a:gd name="connsiteX16" fmla="*/ 1223738 w 1251661"/>
                <a:gd name="connsiteY16" fmla="*/ 60937 h 435877"/>
                <a:gd name="connsiteX17" fmla="*/ 1207889 w 1251661"/>
                <a:gd name="connsiteY17" fmla="*/ 97532 h 435877"/>
                <a:gd name="connsiteX18" fmla="*/ 1201097 w 1251661"/>
                <a:gd name="connsiteY18" fmla="*/ 101584 h 435877"/>
                <a:gd name="connsiteX19" fmla="*/ 1187737 w 1251661"/>
                <a:gd name="connsiteY19" fmla="*/ 94890 h 435877"/>
                <a:gd name="connsiteX20" fmla="*/ 1171721 w 1251661"/>
                <a:gd name="connsiteY20" fmla="*/ 100989 h 435877"/>
                <a:gd name="connsiteX21" fmla="*/ 1161861 w 1251661"/>
                <a:gd name="connsiteY21" fmla="*/ 108928 h 435877"/>
                <a:gd name="connsiteX22" fmla="*/ 1148086 w 1251661"/>
                <a:gd name="connsiteY22" fmla="*/ 127599 h 435877"/>
                <a:gd name="connsiteX23" fmla="*/ 1142554 w 1251661"/>
                <a:gd name="connsiteY23" fmla="*/ 133781 h 435877"/>
                <a:gd name="connsiteX24" fmla="*/ 1138100 w 1251661"/>
                <a:gd name="connsiteY24" fmla="*/ 136326 h 435877"/>
                <a:gd name="connsiteX25" fmla="*/ 1134546 w 1251661"/>
                <a:gd name="connsiteY25" fmla="*/ 136672 h 435877"/>
                <a:gd name="connsiteX26" fmla="*/ 1132402 w 1251661"/>
                <a:gd name="connsiteY26" fmla="*/ 134293 h 435877"/>
                <a:gd name="connsiteX27" fmla="*/ 1129857 w 1251661"/>
                <a:gd name="connsiteY27" fmla="*/ 126354 h 435877"/>
                <a:gd name="connsiteX28" fmla="*/ 1127451 w 1251661"/>
                <a:gd name="connsiteY28" fmla="*/ 123782 h 435877"/>
                <a:gd name="connsiteX29" fmla="*/ 1122485 w 1251661"/>
                <a:gd name="connsiteY29" fmla="*/ 124625 h 435877"/>
                <a:gd name="connsiteX30" fmla="*/ 1114810 w 1251661"/>
                <a:gd name="connsiteY30" fmla="*/ 128899 h 435877"/>
                <a:gd name="connsiteX31" fmla="*/ 1107466 w 1251661"/>
                <a:gd name="connsiteY31" fmla="*/ 135524 h 435877"/>
                <a:gd name="connsiteX32" fmla="*/ 1100329 w 1251661"/>
                <a:gd name="connsiteY32" fmla="*/ 146353 h 435877"/>
                <a:gd name="connsiteX33" fmla="*/ 1089183 w 1251661"/>
                <a:gd name="connsiteY33" fmla="*/ 147197 h 435877"/>
                <a:gd name="connsiteX34" fmla="*/ 1087370 w 1251661"/>
                <a:gd name="connsiteY34" fmla="*/ 149741 h 435877"/>
                <a:gd name="connsiteX35" fmla="*/ 1086306 w 1251661"/>
                <a:gd name="connsiteY35" fmla="*/ 161055 h 435877"/>
                <a:gd name="connsiteX36" fmla="*/ 1083083 w 1251661"/>
                <a:gd name="connsiteY36" fmla="*/ 169809 h 435877"/>
                <a:gd name="connsiteX37" fmla="*/ 1077980 w 1251661"/>
                <a:gd name="connsiteY37" fmla="*/ 176835 h 435877"/>
                <a:gd name="connsiteX38" fmla="*/ 1059364 w 1251661"/>
                <a:gd name="connsiteY38" fmla="*/ 184345 h 435877"/>
                <a:gd name="connsiteX39" fmla="*/ 1037415 w 1251661"/>
                <a:gd name="connsiteY39" fmla="*/ 204579 h 435877"/>
                <a:gd name="connsiteX40" fmla="*/ 1006200 w 1251661"/>
                <a:gd name="connsiteY40" fmla="*/ 227136 h 435877"/>
                <a:gd name="connsiteX41" fmla="*/ 975372 w 1251661"/>
                <a:gd name="connsiteY41" fmla="*/ 235891 h 435877"/>
                <a:gd name="connsiteX42" fmla="*/ 962565 w 1251661"/>
                <a:gd name="connsiteY42" fmla="*/ 241271 h 435877"/>
                <a:gd name="connsiteX43" fmla="*/ 954323 w 1251661"/>
                <a:gd name="connsiteY43" fmla="*/ 247052 h 435877"/>
                <a:gd name="connsiteX44" fmla="*/ 937062 w 1251661"/>
                <a:gd name="connsiteY44" fmla="*/ 268046 h 435877"/>
                <a:gd name="connsiteX45" fmla="*/ 931364 w 1251661"/>
                <a:gd name="connsiteY45" fmla="*/ 292567 h 435877"/>
                <a:gd name="connsiteX46" fmla="*/ 922084 w 1251661"/>
                <a:gd name="connsiteY46" fmla="*/ 298349 h 435877"/>
                <a:gd name="connsiteX47" fmla="*/ 906580 w 1251661"/>
                <a:gd name="connsiteY47" fmla="*/ 300478 h 435877"/>
                <a:gd name="connsiteX48" fmla="*/ 902541 w 1251661"/>
                <a:gd name="connsiteY48" fmla="*/ 303051 h 435877"/>
                <a:gd name="connsiteX49" fmla="*/ 899803 w 1251661"/>
                <a:gd name="connsiteY49" fmla="*/ 312483 h 435877"/>
                <a:gd name="connsiteX50" fmla="*/ 899236 w 1251661"/>
                <a:gd name="connsiteY50" fmla="*/ 352024 h 435877"/>
                <a:gd name="connsiteX51" fmla="*/ 850429 w 1251661"/>
                <a:gd name="connsiteY51" fmla="*/ 357639 h 435877"/>
                <a:gd name="connsiteX52" fmla="*/ 801538 w 1251661"/>
                <a:gd name="connsiteY52" fmla="*/ 363102 h 435877"/>
                <a:gd name="connsiteX53" fmla="*/ 752704 w 1251661"/>
                <a:gd name="connsiteY53" fmla="*/ 368399 h 435877"/>
                <a:gd name="connsiteX54" fmla="*/ 703827 w 1251661"/>
                <a:gd name="connsiteY54" fmla="*/ 373530 h 435877"/>
                <a:gd name="connsiteX55" fmla="*/ 679721 w 1251661"/>
                <a:gd name="connsiteY55" fmla="*/ 375882 h 435877"/>
                <a:gd name="connsiteX56" fmla="*/ 655518 w 1251661"/>
                <a:gd name="connsiteY56" fmla="*/ 378371 h 435877"/>
                <a:gd name="connsiteX57" fmla="*/ 631384 w 1251661"/>
                <a:gd name="connsiteY57" fmla="*/ 380777 h 435877"/>
                <a:gd name="connsiteX58" fmla="*/ 607194 w 1251661"/>
                <a:gd name="connsiteY58" fmla="*/ 383101 h 435877"/>
                <a:gd name="connsiteX59" fmla="*/ 583074 w 1251661"/>
                <a:gd name="connsiteY59" fmla="*/ 385397 h 435877"/>
                <a:gd name="connsiteX60" fmla="*/ 558885 w 1251661"/>
                <a:gd name="connsiteY60" fmla="*/ 387637 h 435877"/>
                <a:gd name="connsiteX61" fmla="*/ 534682 w 1251661"/>
                <a:gd name="connsiteY61" fmla="*/ 389850 h 435877"/>
                <a:gd name="connsiteX62" fmla="*/ 510561 w 1251661"/>
                <a:gd name="connsiteY62" fmla="*/ 392008 h 435877"/>
                <a:gd name="connsiteX63" fmla="*/ 486358 w 1251661"/>
                <a:gd name="connsiteY63" fmla="*/ 394165 h 435877"/>
                <a:gd name="connsiteX64" fmla="*/ 462183 w 1251661"/>
                <a:gd name="connsiteY64" fmla="*/ 396212 h 435877"/>
                <a:gd name="connsiteX65" fmla="*/ 437994 w 1251661"/>
                <a:gd name="connsiteY65" fmla="*/ 398287 h 435877"/>
                <a:gd name="connsiteX66" fmla="*/ 413873 w 1251661"/>
                <a:gd name="connsiteY66" fmla="*/ 400264 h 435877"/>
                <a:gd name="connsiteX67" fmla="*/ 389657 w 1251661"/>
                <a:gd name="connsiteY67" fmla="*/ 402242 h 435877"/>
                <a:gd name="connsiteX68" fmla="*/ 365454 w 1251661"/>
                <a:gd name="connsiteY68" fmla="*/ 404164 h 435877"/>
                <a:gd name="connsiteX69" fmla="*/ 341264 w 1251661"/>
                <a:gd name="connsiteY69" fmla="*/ 406059 h 435877"/>
                <a:gd name="connsiteX70" fmla="*/ 317047 w 1251661"/>
                <a:gd name="connsiteY70" fmla="*/ 407899 h 435877"/>
                <a:gd name="connsiteX71" fmla="*/ 315152 w 1251661"/>
                <a:gd name="connsiteY71" fmla="*/ 408120 h 435877"/>
                <a:gd name="connsiteX72" fmla="*/ 317241 w 1251661"/>
                <a:gd name="connsiteY72" fmla="*/ 410250 h 435877"/>
                <a:gd name="connsiteX73" fmla="*/ 320035 w 1251661"/>
                <a:gd name="connsiteY73" fmla="*/ 412407 h 435877"/>
                <a:gd name="connsiteX74" fmla="*/ 279138 w 1251661"/>
                <a:gd name="connsiteY74" fmla="*/ 415782 h 435877"/>
                <a:gd name="connsiteX75" fmla="*/ 239002 w 1251661"/>
                <a:gd name="connsiteY75" fmla="*/ 419018 h 435877"/>
                <a:gd name="connsiteX76" fmla="*/ 198950 w 1251661"/>
                <a:gd name="connsiteY76" fmla="*/ 422158 h 435877"/>
                <a:gd name="connsiteX77" fmla="*/ 158897 w 1251661"/>
                <a:gd name="connsiteY77" fmla="*/ 425131 h 435877"/>
                <a:gd name="connsiteX78" fmla="*/ 118775 w 1251661"/>
                <a:gd name="connsiteY78" fmla="*/ 428022 h 435877"/>
                <a:gd name="connsiteX79" fmla="*/ 78722 w 1251661"/>
                <a:gd name="connsiteY79" fmla="*/ 430857 h 435877"/>
                <a:gd name="connsiteX80" fmla="*/ 38573 w 1251661"/>
                <a:gd name="connsiteY80" fmla="*/ 433471 h 435877"/>
                <a:gd name="connsiteX81" fmla="*/ 97 w 1251661"/>
                <a:gd name="connsiteY81" fmla="*/ 435877 h 435877"/>
                <a:gd name="connsiteX82" fmla="*/ 0 w 1251661"/>
                <a:gd name="connsiteY82" fmla="*/ 435311 h 435877"/>
                <a:gd name="connsiteX83" fmla="*/ 5283 w 1251661"/>
                <a:gd name="connsiteY83" fmla="*/ 427206 h 435877"/>
                <a:gd name="connsiteX84" fmla="*/ 21672 w 1251661"/>
                <a:gd name="connsiteY84" fmla="*/ 413666 h 435877"/>
                <a:gd name="connsiteX85" fmla="*/ 28006 w 1251661"/>
                <a:gd name="connsiteY85" fmla="*/ 396807 h 435877"/>
                <a:gd name="connsiteX86" fmla="*/ 24452 w 1251661"/>
                <a:gd name="connsiteY86" fmla="*/ 376656 h 435877"/>
                <a:gd name="connsiteX87" fmla="*/ 29486 w 1251661"/>
                <a:gd name="connsiteY87" fmla="*/ 357916 h 435877"/>
                <a:gd name="connsiteX88" fmla="*/ 43303 w 1251661"/>
                <a:gd name="connsiteY88" fmla="*/ 340545 h 435877"/>
                <a:gd name="connsiteX89" fmla="*/ 48240 w 1251661"/>
                <a:gd name="connsiteY89" fmla="*/ 323962 h 435877"/>
                <a:gd name="connsiteX90" fmla="*/ 44686 w 1251661"/>
                <a:gd name="connsiteY90" fmla="*/ 308085 h 435877"/>
                <a:gd name="connsiteX91" fmla="*/ 51117 w 1251661"/>
                <a:gd name="connsiteY91" fmla="*/ 294476 h 435877"/>
                <a:gd name="connsiteX92" fmla="*/ 67548 w 1251661"/>
                <a:gd name="connsiteY92" fmla="*/ 283218 h 435877"/>
                <a:gd name="connsiteX93" fmla="*/ 69691 w 1251661"/>
                <a:gd name="connsiteY93" fmla="*/ 278972 h 435877"/>
                <a:gd name="connsiteX94" fmla="*/ 68806 w 1251661"/>
                <a:gd name="connsiteY94" fmla="*/ 275888 h 435877"/>
                <a:gd name="connsiteX95" fmla="*/ 68294 w 1251661"/>
                <a:gd name="connsiteY95" fmla="*/ 272403 h 435877"/>
                <a:gd name="connsiteX96" fmla="*/ 68405 w 1251661"/>
                <a:gd name="connsiteY96" fmla="*/ 270951 h 435877"/>
                <a:gd name="connsiteX97" fmla="*/ 68972 w 1251661"/>
                <a:gd name="connsiteY97" fmla="*/ 267783 h 435877"/>
                <a:gd name="connsiteX98" fmla="*/ 72623 w 1251661"/>
                <a:gd name="connsiteY98" fmla="*/ 265737 h 435877"/>
                <a:gd name="connsiteX99" fmla="*/ 77616 w 1251661"/>
                <a:gd name="connsiteY99" fmla="*/ 263925 h 435877"/>
                <a:gd name="connsiteX100" fmla="*/ 79704 w 1251661"/>
                <a:gd name="connsiteY100" fmla="*/ 261172 h 435877"/>
                <a:gd name="connsiteX101" fmla="*/ 79359 w 1251661"/>
                <a:gd name="connsiteY101" fmla="*/ 257065 h 435877"/>
                <a:gd name="connsiteX102" fmla="*/ 75818 w 1251661"/>
                <a:gd name="connsiteY102" fmla="*/ 249956 h 435877"/>
                <a:gd name="connsiteX103" fmla="*/ 76219 w 1251661"/>
                <a:gd name="connsiteY103" fmla="*/ 246582 h 435877"/>
                <a:gd name="connsiteX104" fmla="*/ 76980 w 1251661"/>
                <a:gd name="connsiteY104" fmla="*/ 241201 h 435877"/>
                <a:gd name="connsiteX105" fmla="*/ 84324 w 1251661"/>
                <a:gd name="connsiteY105" fmla="*/ 226970 h 435877"/>
                <a:gd name="connsiteX106" fmla="*/ 84642 w 1251661"/>
                <a:gd name="connsiteY106" fmla="*/ 215352 h 435877"/>
                <a:gd name="connsiteX107" fmla="*/ 77962 w 1251661"/>
                <a:gd name="connsiteY107" fmla="*/ 206114 h 435877"/>
                <a:gd name="connsiteX108" fmla="*/ 80687 w 1251661"/>
                <a:gd name="connsiteY108" fmla="*/ 200900 h 435877"/>
                <a:gd name="connsiteX109" fmla="*/ 84407 w 1251661"/>
                <a:gd name="connsiteY109" fmla="*/ 199226 h 435877"/>
                <a:gd name="connsiteX110" fmla="*/ 89372 w 1251661"/>
                <a:gd name="connsiteY110" fmla="*/ 198175 h 435877"/>
                <a:gd name="connsiteX111" fmla="*/ 90824 w 1251661"/>
                <a:gd name="connsiteY111" fmla="*/ 195686 h 435877"/>
                <a:gd name="connsiteX112" fmla="*/ 90575 w 1251661"/>
                <a:gd name="connsiteY112" fmla="*/ 192878 h 435877"/>
                <a:gd name="connsiteX113" fmla="*/ 85956 w 1251661"/>
                <a:gd name="connsiteY113" fmla="*/ 186876 h 435877"/>
                <a:gd name="connsiteX114" fmla="*/ 86703 w 1251661"/>
                <a:gd name="connsiteY114" fmla="*/ 181316 h 435877"/>
                <a:gd name="connsiteX115" fmla="*/ 93659 w 1251661"/>
                <a:gd name="connsiteY115" fmla="*/ 176973 h 435877"/>
                <a:gd name="connsiteX116" fmla="*/ 95125 w 1251661"/>
                <a:gd name="connsiteY116" fmla="*/ 166946 h 435877"/>
                <a:gd name="connsiteX117" fmla="*/ 91751 w 1251661"/>
                <a:gd name="connsiteY117" fmla="*/ 153462 h 435877"/>
                <a:gd name="connsiteX118" fmla="*/ 102054 w 1251661"/>
                <a:gd name="connsiteY118" fmla="*/ 152411 h 435877"/>
                <a:gd name="connsiteX119" fmla="*/ 102386 w 1251661"/>
                <a:gd name="connsiteY119" fmla="*/ 153254 h 435877"/>
                <a:gd name="connsiteX120" fmla="*/ 104544 w 1251661"/>
                <a:gd name="connsiteY120" fmla="*/ 154817 h 435877"/>
                <a:gd name="connsiteX121" fmla="*/ 107337 w 1251661"/>
                <a:gd name="connsiteY121" fmla="*/ 152978 h 435877"/>
                <a:gd name="connsiteX122" fmla="*/ 107531 w 1251661"/>
                <a:gd name="connsiteY122" fmla="*/ 152576 h 435877"/>
                <a:gd name="connsiteX123" fmla="*/ 136907 w 1251661"/>
                <a:gd name="connsiteY123" fmla="*/ 150447 h 435877"/>
                <a:gd name="connsiteX124" fmla="*/ 162424 w 1251661"/>
                <a:gd name="connsiteY124" fmla="*/ 148441 h 435877"/>
                <a:gd name="connsiteX125" fmla="*/ 187968 w 1251661"/>
                <a:gd name="connsiteY125" fmla="*/ 146547 h 435877"/>
                <a:gd name="connsiteX126" fmla="*/ 213499 w 1251661"/>
                <a:gd name="connsiteY126" fmla="*/ 144500 h 435877"/>
                <a:gd name="connsiteX127" fmla="*/ 239016 w 1251661"/>
                <a:gd name="connsiteY127" fmla="*/ 142425 h 435877"/>
                <a:gd name="connsiteX128" fmla="*/ 264547 w 1251661"/>
                <a:gd name="connsiteY128" fmla="*/ 140351 h 435877"/>
                <a:gd name="connsiteX129" fmla="*/ 290078 w 1251661"/>
                <a:gd name="connsiteY129" fmla="*/ 138193 h 435877"/>
                <a:gd name="connsiteX130" fmla="*/ 313202 w 1251661"/>
                <a:gd name="connsiteY130" fmla="*/ 136243 h 435877"/>
                <a:gd name="connsiteX131" fmla="*/ 313603 w 1251661"/>
                <a:gd name="connsiteY131" fmla="*/ 135925 h 435877"/>
                <a:gd name="connsiteX132" fmla="*/ 312123 w 1251661"/>
                <a:gd name="connsiteY132" fmla="*/ 119550 h 435877"/>
                <a:gd name="connsiteX133" fmla="*/ 304600 w 1251661"/>
                <a:gd name="connsiteY133" fmla="*/ 101294 h 435877"/>
                <a:gd name="connsiteX134" fmla="*/ 305347 w 1251661"/>
                <a:gd name="connsiteY134" fmla="*/ 101294 h 435877"/>
                <a:gd name="connsiteX135" fmla="*/ 325401 w 1251661"/>
                <a:gd name="connsiteY135" fmla="*/ 101570 h 435877"/>
                <a:gd name="connsiteX136" fmla="*/ 338470 w 1251661"/>
                <a:gd name="connsiteY136" fmla="*/ 101653 h 435877"/>
                <a:gd name="connsiteX137" fmla="*/ 343366 w 1251661"/>
                <a:gd name="connsiteY137" fmla="*/ 106923 h 435877"/>
                <a:gd name="connsiteX138" fmla="*/ 392243 w 1251661"/>
                <a:gd name="connsiteY138" fmla="*/ 101487 h 435877"/>
                <a:gd name="connsiteX139" fmla="*/ 441216 w 1251661"/>
                <a:gd name="connsiteY139" fmla="*/ 95872 h 435877"/>
                <a:gd name="connsiteX140" fmla="*/ 490107 w 1251661"/>
                <a:gd name="connsiteY140" fmla="*/ 89980 h 435877"/>
                <a:gd name="connsiteX141" fmla="*/ 538983 w 1251661"/>
                <a:gd name="connsiteY141" fmla="*/ 83950 h 435877"/>
                <a:gd name="connsiteX142" fmla="*/ 590266 w 1251661"/>
                <a:gd name="connsiteY142" fmla="*/ 80327 h 435877"/>
                <a:gd name="connsiteX143" fmla="*/ 641493 w 1251661"/>
                <a:gd name="connsiteY143" fmla="*/ 76440 h 435877"/>
                <a:gd name="connsiteX144" fmla="*/ 692777 w 1251661"/>
                <a:gd name="connsiteY144" fmla="*/ 72388 h 435877"/>
                <a:gd name="connsiteX145" fmla="*/ 743990 w 1251661"/>
                <a:gd name="connsiteY145" fmla="*/ 68087 h 435877"/>
                <a:gd name="connsiteX146" fmla="*/ 795218 w 1251661"/>
                <a:gd name="connsiteY146" fmla="*/ 63661 h 435877"/>
                <a:gd name="connsiteX147" fmla="*/ 846501 w 1251661"/>
                <a:gd name="connsiteY147" fmla="*/ 59014 h 435877"/>
                <a:gd name="connsiteX148" fmla="*/ 897618 w 1251661"/>
                <a:gd name="connsiteY148" fmla="*/ 54146 h 435877"/>
                <a:gd name="connsiteX149" fmla="*/ 948804 w 1251661"/>
                <a:gd name="connsiteY149" fmla="*/ 49070 h 435877"/>
                <a:gd name="connsiteX150" fmla="*/ 949979 w 1251661"/>
                <a:gd name="connsiteY150" fmla="*/ 48503 h 435877"/>
                <a:gd name="connsiteX151" fmla="*/ 951058 w 1251661"/>
                <a:gd name="connsiteY151" fmla="*/ 47936 h 435877"/>
                <a:gd name="connsiteX152" fmla="*/ 952110 w 1251661"/>
                <a:gd name="connsiteY152" fmla="*/ 47452 h 435877"/>
                <a:gd name="connsiteX153" fmla="*/ 953285 w 1251661"/>
                <a:gd name="connsiteY153" fmla="*/ 46857 h 435877"/>
                <a:gd name="connsiteX154" fmla="*/ 954350 w 1251661"/>
                <a:gd name="connsiteY154" fmla="*/ 46318 h 435877"/>
                <a:gd name="connsiteX155" fmla="*/ 955429 w 1251661"/>
                <a:gd name="connsiteY155" fmla="*/ 45723 h 435877"/>
                <a:gd name="connsiteX156" fmla="*/ 956480 w 1251661"/>
                <a:gd name="connsiteY156" fmla="*/ 45128 h 435877"/>
                <a:gd name="connsiteX157" fmla="*/ 957531 w 1251661"/>
                <a:gd name="connsiteY157" fmla="*/ 44534 h 43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251661" h="435877">
                  <a:moveTo>
                    <a:pt x="957531" y="44534"/>
                  </a:moveTo>
                  <a:lnTo>
                    <a:pt x="990834" y="40053"/>
                  </a:lnTo>
                  <a:lnTo>
                    <a:pt x="1062005" y="30385"/>
                  </a:lnTo>
                  <a:lnTo>
                    <a:pt x="1112500" y="23221"/>
                  </a:lnTo>
                  <a:lnTo>
                    <a:pt x="1153867" y="17247"/>
                  </a:lnTo>
                  <a:lnTo>
                    <a:pt x="1178305" y="13623"/>
                  </a:lnTo>
                  <a:lnTo>
                    <a:pt x="1209050" y="9087"/>
                  </a:lnTo>
                  <a:lnTo>
                    <a:pt x="1215301" y="4191"/>
                  </a:lnTo>
                  <a:lnTo>
                    <a:pt x="1230736" y="2490"/>
                  </a:lnTo>
                  <a:lnTo>
                    <a:pt x="1251661" y="0"/>
                  </a:lnTo>
                  <a:lnTo>
                    <a:pt x="1247180" y="14937"/>
                  </a:lnTo>
                  <a:lnTo>
                    <a:pt x="1248190" y="24424"/>
                  </a:lnTo>
                  <a:lnTo>
                    <a:pt x="1246627" y="38905"/>
                  </a:lnTo>
                  <a:lnTo>
                    <a:pt x="1247955" y="48061"/>
                  </a:lnTo>
                  <a:lnTo>
                    <a:pt x="1237125" y="50218"/>
                  </a:lnTo>
                  <a:lnTo>
                    <a:pt x="1231275" y="53593"/>
                  </a:lnTo>
                  <a:lnTo>
                    <a:pt x="1223738" y="60937"/>
                  </a:lnTo>
                  <a:lnTo>
                    <a:pt x="1207889" y="97532"/>
                  </a:lnTo>
                  <a:lnTo>
                    <a:pt x="1201097" y="101584"/>
                  </a:lnTo>
                  <a:lnTo>
                    <a:pt x="1187737" y="94890"/>
                  </a:lnTo>
                  <a:lnTo>
                    <a:pt x="1171721" y="100989"/>
                  </a:lnTo>
                  <a:lnTo>
                    <a:pt x="1161861" y="108928"/>
                  </a:lnTo>
                  <a:lnTo>
                    <a:pt x="1148086" y="127599"/>
                  </a:lnTo>
                  <a:lnTo>
                    <a:pt x="1142554" y="133781"/>
                  </a:lnTo>
                  <a:lnTo>
                    <a:pt x="1138100" y="136326"/>
                  </a:lnTo>
                  <a:lnTo>
                    <a:pt x="1134546" y="136672"/>
                  </a:lnTo>
                  <a:lnTo>
                    <a:pt x="1132402" y="134293"/>
                  </a:lnTo>
                  <a:lnTo>
                    <a:pt x="1129857" y="126354"/>
                  </a:lnTo>
                  <a:lnTo>
                    <a:pt x="1127451" y="123782"/>
                  </a:lnTo>
                  <a:lnTo>
                    <a:pt x="1122485" y="124625"/>
                  </a:lnTo>
                  <a:lnTo>
                    <a:pt x="1114810" y="128899"/>
                  </a:lnTo>
                  <a:lnTo>
                    <a:pt x="1107466" y="135524"/>
                  </a:lnTo>
                  <a:lnTo>
                    <a:pt x="1100329" y="146353"/>
                  </a:lnTo>
                  <a:lnTo>
                    <a:pt x="1089183" y="147197"/>
                  </a:lnTo>
                  <a:lnTo>
                    <a:pt x="1087370" y="149741"/>
                  </a:lnTo>
                  <a:lnTo>
                    <a:pt x="1086306" y="161055"/>
                  </a:lnTo>
                  <a:lnTo>
                    <a:pt x="1083083" y="169809"/>
                  </a:lnTo>
                  <a:lnTo>
                    <a:pt x="1077980" y="176835"/>
                  </a:lnTo>
                  <a:lnTo>
                    <a:pt x="1059364" y="184345"/>
                  </a:lnTo>
                  <a:lnTo>
                    <a:pt x="1037415" y="204579"/>
                  </a:lnTo>
                  <a:lnTo>
                    <a:pt x="1006200" y="227136"/>
                  </a:lnTo>
                  <a:lnTo>
                    <a:pt x="975372" y="235891"/>
                  </a:lnTo>
                  <a:lnTo>
                    <a:pt x="962565" y="241271"/>
                  </a:lnTo>
                  <a:lnTo>
                    <a:pt x="954323" y="247052"/>
                  </a:lnTo>
                  <a:lnTo>
                    <a:pt x="937062" y="268046"/>
                  </a:lnTo>
                  <a:lnTo>
                    <a:pt x="931364" y="292567"/>
                  </a:lnTo>
                  <a:lnTo>
                    <a:pt x="922084" y="298349"/>
                  </a:lnTo>
                  <a:lnTo>
                    <a:pt x="906580" y="300478"/>
                  </a:lnTo>
                  <a:lnTo>
                    <a:pt x="902541" y="303051"/>
                  </a:lnTo>
                  <a:lnTo>
                    <a:pt x="899803" y="312483"/>
                  </a:lnTo>
                  <a:lnTo>
                    <a:pt x="899236" y="352024"/>
                  </a:lnTo>
                  <a:lnTo>
                    <a:pt x="850429" y="357639"/>
                  </a:lnTo>
                  <a:lnTo>
                    <a:pt x="801538" y="363102"/>
                  </a:lnTo>
                  <a:lnTo>
                    <a:pt x="752704" y="368399"/>
                  </a:lnTo>
                  <a:lnTo>
                    <a:pt x="703827" y="373530"/>
                  </a:lnTo>
                  <a:lnTo>
                    <a:pt x="679721" y="375882"/>
                  </a:lnTo>
                  <a:lnTo>
                    <a:pt x="655518" y="378371"/>
                  </a:lnTo>
                  <a:lnTo>
                    <a:pt x="631384" y="380777"/>
                  </a:lnTo>
                  <a:lnTo>
                    <a:pt x="607194" y="383101"/>
                  </a:lnTo>
                  <a:lnTo>
                    <a:pt x="583074" y="385397"/>
                  </a:lnTo>
                  <a:lnTo>
                    <a:pt x="558885" y="387637"/>
                  </a:lnTo>
                  <a:lnTo>
                    <a:pt x="534682" y="389850"/>
                  </a:lnTo>
                  <a:lnTo>
                    <a:pt x="510561" y="392008"/>
                  </a:lnTo>
                  <a:lnTo>
                    <a:pt x="486358" y="394165"/>
                  </a:lnTo>
                  <a:lnTo>
                    <a:pt x="462183" y="396212"/>
                  </a:lnTo>
                  <a:lnTo>
                    <a:pt x="437994" y="398287"/>
                  </a:lnTo>
                  <a:lnTo>
                    <a:pt x="413873" y="400264"/>
                  </a:lnTo>
                  <a:lnTo>
                    <a:pt x="389657" y="402242"/>
                  </a:lnTo>
                  <a:lnTo>
                    <a:pt x="365454" y="404164"/>
                  </a:lnTo>
                  <a:lnTo>
                    <a:pt x="341264" y="406059"/>
                  </a:lnTo>
                  <a:lnTo>
                    <a:pt x="317047" y="407899"/>
                  </a:lnTo>
                  <a:lnTo>
                    <a:pt x="315152" y="408120"/>
                  </a:lnTo>
                  <a:lnTo>
                    <a:pt x="317241" y="410250"/>
                  </a:lnTo>
                  <a:lnTo>
                    <a:pt x="320035" y="412407"/>
                  </a:lnTo>
                  <a:lnTo>
                    <a:pt x="279138" y="415782"/>
                  </a:lnTo>
                  <a:lnTo>
                    <a:pt x="239002" y="419018"/>
                  </a:lnTo>
                  <a:lnTo>
                    <a:pt x="198950" y="422158"/>
                  </a:lnTo>
                  <a:lnTo>
                    <a:pt x="158897" y="425131"/>
                  </a:lnTo>
                  <a:lnTo>
                    <a:pt x="118775" y="428022"/>
                  </a:lnTo>
                  <a:lnTo>
                    <a:pt x="78722" y="430857"/>
                  </a:lnTo>
                  <a:lnTo>
                    <a:pt x="38573" y="433471"/>
                  </a:lnTo>
                  <a:lnTo>
                    <a:pt x="97" y="435877"/>
                  </a:lnTo>
                  <a:lnTo>
                    <a:pt x="0" y="435311"/>
                  </a:lnTo>
                  <a:lnTo>
                    <a:pt x="5283" y="427206"/>
                  </a:lnTo>
                  <a:lnTo>
                    <a:pt x="21672" y="413666"/>
                  </a:lnTo>
                  <a:lnTo>
                    <a:pt x="28006" y="396807"/>
                  </a:lnTo>
                  <a:lnTo>
                    <a:pt x="24452" y="376656"/>
                  </a:lnTo>
                  <a:lnTo>
                    <a:pt x="29486" y="357916"/>
                  </a:lnTo>
                  <a:lnTo>
                    <a:pt x="43303" y="340545"/>
                  </a:lnTo>
                  <a:lnTo>
                    <a:pt x="48240" y="323962"/>
                  </a:lnTo>
                  <a:lnTo>
                    <a:pt x="44686" y="308085"/>
                  </a:lnTo>
                  <a:lnTo>
                    <a:pt x="51117" y="294476"/>
                  </a:lnTo>
                  <a:lnTo>
                    <a:pt x="67548" y="283218"/>
                  </a:lnTo>
                  <a:lnTo>
                    <a:pt x="69691" y="278972"/>
                  </a:lnTo>
                  <a:lnTo>
                    <a:pt x="68806" y="275888"/>
                  </a:lnTo>
                  <a:lnTo>
                    <a:pt x="68294" y="272403"/>
                  </a:lnTo>
                  <a:lnTo>
                    <a:pt x="68405" y="270951"/>
                  </a:lnTo>
                  <a:lnTo>
                    <a:pt x="68972" y="267783"/>
                  </a:lnTo>
                  <a:lnTo>
                    <a:pt x="72623" y="265737"/>
                  </a:lnTo>
                  <a:lnTo>
                    <a:pt x="77616" y="263925"/>
                  </a:lnTo>
                  <a:lnTo>
                    <a:pt x="79704" y="261172"/>
                  </a:lnTo>
                  <a:lnTo>
                    <a:pt x="79359" y="257065"/>
                  </a:lnTo>
                  <a:lnTo>
                    <a:pt x="75818" y="249956"/>
                  </a:lnTo>
                  <a:lnTo>
                    <a:pt x="76219" y="246582"/>
                  </a:lnTo>
                  <a:lnTo>
                    <a:pt x="76980" y="241201"/>
                  </a:lnTo>
                  <a:lnTo>
                    <a:pt x="84324" y="226970"/>
                  </a:lnTo>
                  <a:lnTo>
                    <a:pt x="84642" y="215352"/>
                  </a:lnTo>
                  <a:lnTo>
                    <a:pt x="77962" y="206114"/>
                  </a:lnTo>
                  <a:lnTo>
                    <a:pt x="80687" y="200900"/>
                  </a:lnTo>
                  <a:lnTo>
                    <a:pt x="84407" y="199226"/>
                  </a:lnTo>
                  <a:lnTo>
                    <a:pt x="89372" y="198175"/>
                  </a:lnTo>
                  <a:lnTo>
                    <a:pt x="90824" y="195686"/>
                  </a:lnTo>
                  <a:lnTo>
                    <a:pt x="90575" y="192878"/>
                  </a:lnTo>
                  <a:lnTo>
                    <a:pt x="85956" y="186876"/>
                  </a:lnTo>
                  <a:lnTo>
                    <a:pt x="86703" y="181316"/>
                  </a:lnTo>
                  <a:lnTo>
                    <a:pt x="93659" y="176973"/>
                  </a:lnTo>
                  <a:lnTo>
                    <a:pt x="95125" y="166946"/>
                  </a:lnTo>
                  <a:lnTo>
                    <a:pt x="91751" y="153462"/>
                  </a:lnTo>
                  <a:lnTo>
                    <a:pt x="102054" y="152411"/>
                  </a:lnTo>
                  <a:lnTo>
                    <a:pt x="102386" y="153254"/>
                  </a:lnTo>
                  <a:lnTo>
                    <a:pt x="104544" y="154817"/>
                  </a:lnTo>
                  <a:lnTo>
                    <a:pt x="107337" y="152978"/>
                  </a:lnTo>
                  <a:lnTo>
                    <a:pt x="107531" y="152576"/>
                  </a:lnTo>
                  <a:lnTo>
                    <a:pt x="136907" y="150447"/>
                  </a:lnTo>
                  <a:lnTo>
                    <a:pt x="162424" y="148441"/>
                  </a:lnTo>
                  <a:lnTo>
                    <a:pt x="187968" y="146547"/>
                  </a:lnTo>
                  <a:lnTo>
                    <a:pt x="213499" y="144500"/>
                  </a:lnTo>
                  <a:lnTo>
                    <a:pt x="239016" y="142425"/>
                  </a:lnTo>
                  <a:lnTo>
                    <a:pt x="264547" y="140351"/>
                  </a:lnTo>
                  <a:lnTo>
                    <a:pt x="290078" y="138193"/>
                  </a:lnTo>
                  <a:lnTo>
                    <a:pt x="313202" y="136243"/>
                  </a:lnTo>
                  <a:lnTo>
                    <a:pt x="313603" y="135925"/>
                  </a:lnTo>
                  <a:lnTo>
                    <a:pt x="312123" y="119550"/>
                  </a:lnTo>
                  <a:lnTo>
                    <a:pt x="304600" y="101294"/>
                  </a:lnTo>
                  <a:lnTo>
                    <a:pt x="305347" y="101294"/>
                  </a:lnTo>
                  <a:lnTo>
                    <a:pt x="325401" y="101570"/>
                  </a:lnTo>
                  <a:lnTo>
                    <a:pt x="338470" y="101653"/>
                  </a:lnTo>
                  <a:lnTo>
                    <a:pt x="343366" y="106923"/>
                  </a:lnTo>
                  <a:lnTo>
                    <a:pt x="392243" y="101487"/>
                  </a:lnTo>
                  <a:lnTo>
                    <a:pt x="441216" y="95872"/>
                  </a:lnTo>
                  <a:lnTo>
                    <a:pt x="490107" y="89980"/>
                  </a:lnTo>
                  <a:lnTo>
                    <a:pt x="538983" y="83950"/>
                  </a:lnTo>
                  <a:lnTo>
                    <a:pt x="590266" y="80327"/>
                  </a:lnTo>
                  <a:lnTo>
                    <a:pt x="641493" y="76440"/>
                  </a:lnTo>
                  <a:lnTo>
                    <a:pt x="692777" y="72388"/>
                  </a:lnTo>
                  <a:lnTo>
                    <a:pt x="743990" y="68087"/>
                  </a:lnTo>
                  <a:lnTo>
                    <a:pt x="795218" y="63661"/>
                  </a:lnTo>
                  <a:lnTo>
                    <a:pt x="846501" y="59014"/>
                  </a:lnTo>
                  <a:lnTo>
                    <a:pt x="897618" y="54146"/>
                  </a:lnTo>
                  <a:lnTo>
                    <a:pt x="948804" y="49070"/>
                  </a:lnTo>
                  <a:lnTo>
                    <a:pt x="949979" y="48503"/>
                  </a:lnTo>
                  <a:lnTo>
                    <a:pt x="951058" y="47936"/>
                  </a:lnTo>
                  <a:lnTo>
                    <a:pt x="952110" y="47452"/>
                  </a:lnTo>
                  <a:lnTo>
                    <a:pt x="953285" y="46857"/>
                  </a:lnTo>
                  <a:lnTo>
                    <a:pt x="954350" y="46318"/>
                  </a:lnTo>
                  <a:lnTo>
                    <a:pt x="955429" y="45723"/>
                  </a:lnTo>
                  <a:lnTo>
                    <a:pt x="956480" y="45128"/>
                  </a:lnTo>
                  <a:lnTo>
                    <a:pt x="957531" y="44534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37490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TN</a:t>
              </a:r>
            </a:p>
          </p:txBody>
        </p:sp>
        <p:sp>
          <p:nvSpPr>
            <p:cNvPr id="113" name="Freeform: Shape 548">
              <a:extLst>
                <a:ext uri="{FF2B5EF4-FFF2-40B4-BE49-F238E27FC236}">
                  <a16:creationId xmlns:a16="http://schemas.microsoft.com/office/drawing/2014/main" id="{AE2B61D0-697B-A99D-E3A8-B7655CEEA4D9}"/>
                </a:ext>
              </a:extLst>
            </p:cNvPr>
            <p:cNvSpPr/>
            <p:nvPr/>
          </p:nvSpPr>
          <p:spPr>
            <a:xfrm>
              <a:off x="6263624" y="4176077"/>
              <a:ext cx="621721" cy="561595"/>
            </a:xfrm>
            <a:custGeom>
              <a:avLst/>
              <a:gdLst>
                <a:gd name="connsiteX0" fmla="*/ 734157 w 737642"/>
                <a:gd name="connsiteY0" fmla="*/ 87007 h 666305"/>
                <a:gd name="connsiteX1" fmla="*/ 733756 w 737642"/>
                <a:gd name="connsiteY1" fmla="*/ 90381 h 666305"/>
                <a:gd name="connsiteX2" fmla="*/ 737296 w 737642"/>
                <a:gd name="connsiteY2" fmla="*/ 97490 h 666305"/>
                <a:gd name="connsiteX3" fmla="*/ 737642 w 737642"/>
                <a:gd name="connsiteY3" fmla="*/ 101598 h 666305"/>
                <a:gd name="connsiteX4" fmla="*/ 735554 w 737642"/>
                <a:gd name="connsiteY4" fmla="*/ 104350 h 666305"/>
                <a:gd name="connsiteX5" fmla="*/ 730561 w 737642"/>
                <a:gd name="connsiteY5" fmla="*/ 106162 h 666305"/>
                <a:gd name="connsiteX6" fmla="*/ 726910 w 737642"/>
                <a:gd name="connsiteY6" fmla="*/ 108209 h 666305"/>
                <a:gd name="connsiteX7" fmla="*/ 726342 w 737642"/>
                <a:gd name="connsiteY7" fmla="*/ 111376 h 666305"/>
                <a:gd name="connsiteX8" fmla="*/ 726232 w 737642"/>
                <a:gd name="connsiteY8" fmla="*/ 112828 h 666305"/>
                <a:gd name="connsiteX9" fmla="*/ 726744 w 737642"/>
                <a:gd name="connsiteY9" fmla="*/ 116313 h 666305"/>
                <a:gd name="connsiteX10" fmla="*/ 727629 w 737642"/>
                <a:gd name="connsiteY10" fmla="*/ 119397 h 666305"/>
                <a:gd name="connsiteX11" fmla="*/ 725485 w 737642"/>
                <a:gd name="connsiteY11" fmla="*/ 123643 h 666305"/>
                <a:gd name="connsiteX12" fmla="*/ 709054 w 737642"/>
                <a:gd name="connsiteY12" fmla="*/ 134901 h 666305"/>
                <a:gd name="connsiteX13" fmla="*/ 702623 w 737642"/>
                <a:gd name="connsiteY13" fmla="*/ 148510 h 666305"/>
                <a:gd name="connsiteX14" fmla="*/ 706178 w 737642"/>
                <a:gd name="connsiteY14" fmla="*/ 164388 h 666305"/>
                <a:gd name="connsiteX15" fmla="*/ 701241 w 737642"/>
                <a:gd name="connsiteY15" fmla="*/ 180970 h 666305"/>
                <a:gd name="connsiteX16" fmla="*/ 687424 w 737642"/>
                <a:gd name="connsiteY16" fmla="*/ 198341 h 666305"/>
                <a:gd name="connsiteX17" fmla="*/ 682390 w 737642"/>
                <a:gd name="connsiteY17" fmla="*/ 217081 h 666305"/>
                <a:gd name="connsiteX18" fmla="*/ 685944 w 737642"/>
                <a:gd name="connsiteY18" fmla="*/ 237232 h 666305"/>
                <a:gd name="connsiteX19" fmla="*/ 679610 w 737642"/>
                <a:gd name="connsiteY19" fmla="*/ 254091 h 666305"/>
                <a:gd name="connsiteX20" fmla="*/ 663221 w 737642"/>
                <a:gd name="connsiteY20" fmla="*/ 267631 h 666305"/>
                <a:gd name="connsiteX21" fmla="*/ 657938 w 737642"/>
                <a:gd name="connsiteY21" fmla="*/ 275736 h 666305"/>
                <a:gd name="connsiteX22" fmla="*/ 658034 w 737642"/>
                <a:gd name="connsiteY22" fmla="*/ 276303 h 666305"/>
                <a:gd name="connsiteX23" fmla="*/ 658449 w 737642"/>
                <a:gd name="connsiteY23" fmla="*/ 282001 h 666305"/>
                <a:gd name="connsiteX24" fmla="*/ 660400 w 737642"/>
                <a:gd name="connsiteY24" fmla="*/ 286454 h 666305"/>
                <a:gd name="connsiteX25" fmla="*/ 655227 w 737642"/>
                <a:gd name="connsiteY25" fmla="*/ 295264 h 666305"/>
                <a:gd name="connsiteX26" fmla="*/ 641258 w 737642"/>
                <a:gd name="connsiteY26" fmla="*/ 304849 h 666305"/>
                <a:gd name="connsiteX27" fmla="*/ 633997 w 737642"/>
                <a:gd name="connsiteY27" fmla="*/ 313838 h 666305"/>
                <a:gd name="connsiteX28" fmla="*/ 633430 w 737642"/>
                <a:gd name="connsiteY28" fmla="*/ 322206 h 666305"/>
                <a:gd name="connsiteX29" fmla="*/ 630208 w 737642"/>
                <a:gd name="connsiteY29" fmla="*/ 326424 h 666305"/>
                <a:gd name="connsiteX30" fmla="*/ 624026 w 737642"/>
                <a:gd name="connsiteY30" fmla="*/ 328637 h 666305"/>
                <a:gd name="connsiteX31" fmla="*/ 620955 w 737642"/>
                <a:gd name="connsiteY31" fmla="*/ 341195 h 666305"/>
                <a:gd name="connsiteX32" fmla="*/ 619628 w 737642"/>
                <a:gd name="connsiteY32" fmla="*/ 370266 h 666305"/>
                <a:gd name="connsiteX33" fmla="*/ 612781 w 737642"/>
                <a:gd name="connsiteY33" fmla="*/ 387209 h 666305"/>
                <a:gd name="connsiteX34" fmla="*/ 600473 w 737642"/>
                <a:gd name="connsiteY34" fmla="*/ 392077 h 666305"/>
                <a:gd name="connsiteX35" fmla="*/ 594111 w 737642"/>
                <a:gd name="connsiteY35" fmla="*/ 398937 h 666305"/>
                <a:gd name="connsiteX36" fmla="*/ 593682 w 737642"/>
                <a:gd name="connsiteY36" fmla="*/ 407871 h 666305"/>
                <a:gd name="connsiteX37" fmla="*/ 586849 w 737642"/>
                <a:gd name="connsiteY37" fmla="*/ 418589 h 666305"/>
                <a:gd name="connsiteX38" fmla="*/ 573379 w 737642"/>
                <a:gd name="connsiteY38" fmla="*/ 430981 h 666305"/>
                <a:gd name="connsiteX39" fmla="*/ 569326 w 737642"/>
                <a:gd name="connsiteY39" fmla="*/ 442378 h 666305"/>
                <a:gd name="connsiteX40" fmla="*/ 574693 w 737642"/>
                <a:gd name="connsiteY40" fmla="*/ 452529 h 666305"/>
                <a:gd name="connsiteX41" fmla="*/ 574015 w 737642"/>
                <a:gd name="connsiteY41" fmla="*/ 456803 h 666305"/>
                <a:gd name="connsiteX42" fmla="*/ 569894 w 737642"/>
                <a:gd name="connsiteY42" fmla="*/ 460537 h 666305"/>
                <a:gd name="connsiteX43" fmla="*/ 554874 w 737642"/>
                <a:gd name="connsiteY43" fmla="*/ 466318 h 666305"/>
                <a:gd name="connsiteX44" fmla="*/ 552385 w 737642"/>
                <a:gd name="connsiteY44" fmla="*/ 468960 h 666305"/>
                <a:gd name="connsiteX45" fmla="*/ 550974 w 737642"/>
                <a:gd name="connsiteY45" fmla="*/ 471767 h 666305"/>
                <a:gd name="connsiteX46" fmla="*/ 554362 w 737642"/>
                <a:gd name="connsiteY46" fmla="*/ 476954 h 666305"/>
                <a:gd name="connsiteX47" fmla="*/ 556589 w 737642"/>
                <a:gd name="connsiteY47" fmla="*/ 484920 h 666305"/>
                <a:gd name="connsiteX48" fmla="*/ 555123 w 737642"/>
                <a:gd name="connsiteY48" fmla="*/ 498584 h 666305"/>
                <a:gd name="connsiteX49" fmla="*/ 551707 w 737642"/>
                <a:gd name="connsiteY49" fmla="*/ 504476 h 666305"/>
                <a:gd name="connsiteX50" fmla="*/ 548429 w 737642"/>
                <a:gd name="connsiteY50" fmla="*/ 510091 h 666305"/>
                <a:gd name="connsiteX51" fmla="*/ 536037 w 737642"/>
                <a:gd name="connsiteY51" fmla="*/ 520243 h 666305"/>
                <a:gd name="connsiteX52" fmla="*/ 532884 w 737642"/>
                <a:gd name="connsiteY52" fmla="*/ 527808 h 666305"/>
                <a:gd name="connsiteX53" fmla="*/ 538831 w 737642"/>
                <a:gd name="connsiteY53" fmla="*/ 532704 h 666305"/>
                <a:gd name="connsiteX54" fmla="*/ 538761 w 737642"/>
                <a:gd name="connsiteY54" fmla="*/ 538402 h 666305"/>
                <a:gd name="connsiteX55" fmla="*/ 532662 w 737642"/>
                <a:gd name="connsiteY55" fmla="*/ 544861 h 666305"/>
                <a:gd name="connsiteX56" fmla="*/ 534875 w 737642"/>
                <a:gd name="connsiteY56" fmla="*/ 551458 h 666305"/>
                <a:gd name="connsiteX57" fmla="*/ 536618 w 737642"/>
                <a:gd name="connsiteY57" fmla="*/ 555828 h 666305"/>
                <a:gd name="connsiteX58" fmla="*/ 542731 w 737642"/>
                <a:gd name="connsiteY58" fmla="*/ 559631 h 666305"/>
                <a:gd name="connsiteX59" fmla="*/ 545442 w 737642"/>
                <a:gd name="connsiteY59" fmla="*/ 570876 h 666305"/>
                <a:gd name="connsiteX60" fmla="*/ 541984 w 737642"/>
                <a:gd name="connsiteY60" fmla="*/ 585674 h 666305"/>
                <a:gd name="connsiteX61" fmla="*/ 543394 w 737642"/>
                <a:gd name="connsiteY61" fmla="*/ 597554 h 666305"/>
                <a:gd name="connsiteX62" fmla="*/ 551071 w 737642"/>
                <a:gd name="connsiteY62" fmla="*/ 607042 h 666305"/>
                <a:gd name="connsiteX63" fmla="*/ 552910 w 737642"/>
                <a:gd name="connsiteY63" fmla="*/ 611177 h 666305"/>
                <a:gd name="connsiteX64" fmla="*/ 547516 w 737642"/>
                <a:gd name="connsiteY64" fmla="*/ 644218 h 666305"/>
                <a:gd name="connsiteX65" fmla="*/ 548194 w 737642"/>
                <a:gd name="connsiteY65" fmla="*/ 648782 h 666305"/>
                <a:gd name="connsiteX66" fmla="*/ 517809 w 737642"/>
                <a:gd name="connsiteY66" fmla="*/ 650511 h 666305"/>
                <a:gd name="connsiteX67" fmla="*/ 489871 w 737642"/>
                <a:gd name="connsiteY67" fmla="*/ 651921 h 666305"/>
                <a:gd name="connsiteX68" fmla="*/ 462044 w 737642"/>
                <a:gd name="connsiteY68" fmla="*/ 653332 h 666305"/>
                <a:gd name="connsiteX69" fmla="*/ 434107 w 737642"/>
                <a:gd name="connsiteY69" fmla="*/ 654660 h 666305"/>
                <a:gd name="connsiteX70" fmla="*/ 406294 w 737642"/>
                <a:gd name="connsiteY70" fmla="*/ 655904 h 666305"/>
                <a:gd name="connsiteX71" fmla="*/ 378357 w 737642"/>
                <a:gd name="connsiteY71" fmla="*/ 657122 h 666305"/>
                <a:gd name="connsiteX72" fmla="*/ 350406 w 737642"/>
                <a:gd name="connsiteY72" fmla="*/ 658283 h 666305"/>
                <a:gd name="connsiteX73" fmla="*/ 322565 w 737642"/>
                <a:gd name="connsiteY73" fmla="*/ 659445 h 666305"/>
                <a:gd name="connsiteX74" fmla="*/ 294670 w 737642"/>
                <a:gd name="connsiteY74" fmla="*/ 660441 h 666305"/>
                <a:gd name="connsiteX75" fmla="*/ 266760 w 737642"/>
                <a:gd name="connsiteY75" fmla="*/ 661492 h 666305"/>
                <a:gd name="connsiteX76" fmla="*/ 238891 w 737642"/>
                <a:gd name="connsiteY76" fmla="*/ 662433 h 666305"/>
                <a:gd name="connsiteX77" fmla="*/ 210982 w 737642"/>
                <a:gd name="connsiteY77" fmla="*/ 663318 h 666305"/>
                <a:gd name="connsiteX78" fmla="*/ 183059 w 737642"/>
                <a:gd name="connsiteY78" fmla="*/ 664134 h 666305"/>
                <a:gd name="connsiteX79" fmla="*/ 155218 w 737642"/>
                <a:gd name="connsiteY79" fmla="*/ 664894 h 666305"/>
                <a:gd name="connsiteX80" fmla="*/ 127322 w 737642"/>
                <a:gd name="connsiteY80" fmla="*/ 665655 h 666305"/>
                <a:gd name="connsiteX81" fmla="*/ 99371 w 737642"/>
                <a:gd name="connsiteY81" fmla="*/ 666305 h 666305"/>
                <a:gd name="connsiteX82" fmla="*/ 98624 w 737642"/>
                <a:gd name="connsiteY82" fmla="*/ 641369 h 666305"/>
                <a:gd name="connsiteX83" fmla="*/ 97780 w 737642"/>
                <a:gd name="connsiteY83" fmla="*/ 616295 h 666305"/>
                <a:gd name="connsiteX84" fmla="*/ 97061 w 737642"/>
                <a:gd name="connsiteY84" fmla="*/ 591358 h 666305"/>
                <a:gd name="connsiteX85" fmla="*/ 96287 w 737642"/>
                <a:gd name="connsiteY85" fmla="*/ 566339 h 666305"/>
                <a:gd name="connsiteX86" fmla="*/ 88210 w 737642"/>
                <a:gd name="connsiteY86" fmla="*/ 562287 h 666305"/>
                <a:gd name="connsiteX87" fmla="*/ 73937 w 737642"/>
                <a:gd name="connsiteY87" fmla="*/ 560475 h 666305"/>
                <a:gd name="connsiteX88" fmla="*/ 66731 w 737642"/>
                <a:gd name="connsiteY88" fmla="*/ 562038 h 666305"/>
                <a:gd name="connsiteX89" fmla="*/ 57977 w 737642"/>
                <a:gd name="connsiteY89" fmla="*/ 561042 h 666305"/>
                <a:gd name="connsiteX90" fmla="*/ 52265 w 737642"/>
                <a:gd name="connsiteY90" fmla="*/ 565288 h 666305"/>
                <a:gd name="connsiteX91" fmla="*/ 48420 w 737642"/>
                <a:gd name="connsiteY91" fmla="*/ 566076 h 666305"/>
                <a:gd name="connsiteX92" fmla="*/ 45266 w 737642"/>
                <a:gd name="connsiteY92" fmla="*/ 565288 h 666305"/>
                <a:gd name="connsiteX93" fmla="*/ 43275 w 737642"/>
                <a:gd name="connsiteY93" fmla="*/ 561637 h 666305"/>
                <a:gd name="connsiteX94" fmla="*/ 36802 w 737642"/>
                <a:gd name="connsiteY94" fmla="*/ 559147 h 666305"/>
                <a:gd name="connsiteX95" fmla="*/ 28656 w 737642"/>
                <a:gd name="connsiteY95" fmla="*/ 550282 h 666305"/>
                <a:gd name="connsiteX96" fmla="*/ 28726 w 737642"/>
                <a:gd name="connsiteY96" fmla="*/ 530325 h 666305"/>
                <a:gd name="connsiteX97" fmla="*/ 28822 w 737642"/>
                <a:gd name="connsiteY97" fmla="*/ 510312 h 666305"/>
                <a:gd name="connsiteX98" fmla="*/ 28878 w 737642"/>
                <a:gd name="connsiteY98" fmla="*/ 490272 h 666305"/>
                <a:gd name="connsiteX99" fmla="*/ 28988 w 737642"/>
                <a:gd name="connsiteY99" fmla="*/ 470287 h 666305"/>
                <a:gd name="connsiteX100" fmla="*/ 29085 w 737642"/>
                <a:gd name="connsiteY100" fmla="*/ 450330 h 666305"/>
                <a:gd name="connsiteX101" fmla="*/ 29140 w 737642"/>
                <a:gd name="connsiteY101" fmla="*/ 430317 h 666305"/>
                <a:gd name="connsiteX102" fmla="*/ 29320 w 737642"/>
                <a:gd name="connsiteY102" fmla="*/ 410250 h 666305"/>
                <a:gd name="connsiteX103" fmla="*/ 29417 w 737642"/>
                <a:gd name="connsiteY103" fmla="*/ 390293 h 666305"/>
                <a:gd name="connsiteX104" fmla="*/ 29486 w 737642"/>
                <a:gd name="connsiteY104" fmla="*/ 370280 h 666305"/>
                <a:gd name="connsiteX105" fmla="*/ 29569 w 737642"/>
                <a:gd name="connsiteY105" fmla="*/ 350295 h 666305"/>
                <a:gd name="connsiteX106" fmla="*/ 29625 w 737642"/>
                <a:gd name="connsiteY106" fmla="*/ 330310 h 666305"/>
                <a:gd name="connsiteX107" fmla="*/ 29735 w 737642"/>
                <a:gd name="connsiteY107" fmla="*/ 310353 h 666305"/>
                <a:gd name="connsiteX108" fmla="*/ 29832 w 737642"/>
                <a:gd name="connsiteY108" fmla="*/ 290368 h 666305"/>
                <a:gd name="connsiteX109" fmla="*/ 29901 w 737642"/>
                <a:gd name="connsiteY109" fmla="*/ 270383 h 666305"/>
                <a:gd name="connsiteX110" fmla="*/ 29998 w 737642"/>
                <a:gd name="connsiteY110" fmla="*/ 250398 h 666305"/>
                <a:gd name="connsiteX111" fmla="*/ 30081 w 737642"/>
                <a:gd name="connsiteY111" fmla="*/ 230414 h 666305"/>
                <a:gd name="connsiteX112" fmla="*/ 26278 w 737642"/>
                <a:gd name="connsiteY112" fmla="*/ 204910 h 666305"/>
                <a:gd name="connsiteX113" fmla="*/ 22488 w 737642"/>
                <a:gd name="connsiteY113" fmla="*/ 179352 h 666305"/>
                <a:gd name="connsiteX114" fmla="*/ 18685 w 737642"/>
                <a:gd name="connsiteY114" fmla="*/ 153821 h 666305"/>
                <a:gd name="connsiteX115" fmla="*/ 14992 w 737642"/>
                <a:gd name="connsiteY115" fmla="*/ 128290 h 666305"/>
                <a:gd name="connsiteX116" fmla="*/ 11189 w 737642"/>
                <a:gd name="connsiteY116" fmla="*/ 102759 h 666305"/>
                <a:gd name="connsiteX117" fmla="*/ 7455 w 737642"/>
                <a:gd name="connsiteY117" fmla="*/ 77256 h 666305"/>
                <a:gd name="connsiteX118" fmla="*/ 3734 w 737642"/>
                <a:gd name="connsiteY118" fmla="*/ 51725 h 666305"/>
                <a:gd name="connsiteX119" fmla="*/ 0 w 737642"/>
                <a:gd name="connsiteY119" fmla="*/ 26222 h 666305"/>
                <a:gd name="connsiteX120" fmla="*/ 41214 w 737642"/>
                <a:gd name="connsiteY120" fmla="*/ 25545 h 666305"/>
                <a:gd name="connsiteX121" fmla="*/ 82512 w 737642"/>
                <a:gd name="connsiteY121" fmla="*/ 24729 h 666305"/>
                <a:gd name="connsiteX122" fmla="*/ 123809 w 737642"/>
                <a:gd name="connsiteY122" fmla="*/ 23816 h 666305"/>
                <a:gd name="connsiteX123" fmla="*/ 165079 w 737642"/>
                <a:gd name="connsiteY123" fmla="*/ 22737 h 666305"/>
                <a:gd name="connsiteX124" fmla="*/ 206377 w 737642"/>
                <a:gd name="connsiteY124" fmla="*/ 21492 h 666305"/>
                <a:gd name="connsiteX125" fmla="*/ 247674 w 737642"/>
                <a:gd name="connsiteY125" fmla="*/ 20165 h 666305"/>
                <a:gd name="connsiteX126" fmla="*/ 288875 w 737642"/>
                <a:gd name="connsiteY126" fmla="*/ 18754 h 666305"/>
                <a:gd name="connsiteX127" fmla="*/ 330172 w 737642"/>
                <a:gd name="connsiteY127" fmla="*/ 17163 h 666305"/>
                <a:gd name="connsiteX128" fmla="*/ 371387 w 737642"/>
                <a:gd name="connsiteY128" fmla="*/ 15435 h 666305"/>
                <a:gd name="connsiteX129" fmla="*/ 412670 w 737642"/>
                <a:gd name="connsiteY129" fmla="*/ 13623 h 666305"/>
                <a:gd name="connsiteX130" fmla="*/ 453885 w 737642"/>
                <a:gd name="connsiteY130" fmla="*/ 11645 h 666305"/>
                <a:gd name="connsiteX131" fmla="*/ 495182 w 737642"/>
                <a:gd name="connsiteY131" fmla="*/ 9571 h 666305"/>
                <a:gd name="connsiteX132" fmla="*/ 536383 w 737642"/>
                <a:gd name="connsiteY132" fmla="*/ 7358 h 666305"/>
                <a:gd name="connsiteX133" fmla="*/ 577597 w 737642"/>
                <a:gd name="connsiteY133" fmla="*/ 5062 h 666305"/>
                <a:gd name="connsiteX134" fmla="*/ 618798 w 737642"/>
                <a:gd name="connsiteY134" fmla="*/ 2545 h 666305"/>
                <a:gd name="connsiteX135" fmla="*/ 660012 w 737642"/>
                <a:gd name="connsiteY135" fmla="*/ 0 h 666305"/>
                <a:gd name="connsiteX136" fmla="*/ 667536 w 737642"/>
                <a:gd name="connsiteY136" fmla="*/ 13886 h 666305"/>
                <a:gd name="connsiteX137" fmla="*/ 674562 w 737642"/>
                <a:gd name="connsiteY137" fmla="*/ 22806 h 666305"/>
                <a:gd name="connsiteX138" fmla="*/ 676125 w 737642"/>
                <a:gd name="connsiteY138" fmla="*/ 29583 h 666305"/>
                <a:gd name="connsiteX139" fmla="*/ 675281 w 737642"/>
                <a:gd name="connsiteY139" fmla="*/ 36609 h 666305"/>
                <a:gd name="connsiteX140" fmla="*/ 665309 w 737642"/>
                <a:gd name="connsiteY140" fmla="*/ 52140 h 666305"/>
                <a:gd name="connsiteX141" fmla="*/ 655794 w 737642"/>
                <a:gd name="connsiteY141" fmla="*/ 59623 h 666305"/>
                <a:gd name="connsiteX142" fmla="*/ 650843 w 737642"/>
                <a:gd name="connsiteY142" fmla="*/ 67381 h 666305"/>
                <a:gd name="connsiteX143" fmla="*/ 643817 w 737642"/>
                <a:gd name="connsiteY143" fmla="*/ 74919 h 666305"/>
                <a:gd name="connsiteX144" fmla="*/ 633416 w 737642"/>
                <a:gd name="connsiteY144" fmla="*/ 95153 h 666305"/>
                <a:gd name="connsiteX145" fmla="*/ 657868 w 737642"/>
                <a:gd name="connsiteY145" fmla="*/ 93258 h 666305"/>
                <a:gd name="connsiteX146" fmla="*/ 682321 w 737642"/>
                <a:gd name="connsiteY146" fmla="*/ 91280 h 666305"/>
                <a:gd name="connsiteX147" fmla="*/ 706759 w 737642"/>
                <a:gd name="connsiteY147" fmla="*/ 89206 h 666305"/>
                <a:gd name="connsiteX148" fmla="*/ 734157 w 737642"/>
                <a:gd name="connsiteY148" fmla="*/ 87007 h 66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737642" h="666305">
                  <a:moveTo>
                    <a:pt x="734157" y="87007"/>
                  </a:moveTo>
                  <a:lnTo>
                    <a:pt x="733756" y="90381"/>
                  </a:lnTo>
                  <a:lnTo>
                    <a:pt x="737296" y="97490"/>
                  </a:lnTo>
                  <a:lnTo>
                    <a:pt x="737642" y="101598"/>
                  </a:lnTo>
                  <a:lnTo>
                    <a:pt x="735554" y="104350"/>
                  </a:lnTo>
                  <a:lnTo>
                    <a:pt x="730561" y="106162"/>
                  </a:lnTo>
                  <a:lnTo>
                    <a:pt x="726910" y="108209"/>
                  </a:lnTo>
                  <a:lnTo>
                    <a:pt x="726342" y="111376"/>
                  </a:lnTo>
                  <a:lnTo>
                    <a:pt x="726232" y="112828"/>
                  </a:lnTo>
                  <a:lnTo>
                    <a:pt x="726744" y="116313"/>
                  </a:lnTo>
                  <a:lnTo>
                    <a:pt x="727629" y="119397"/>
                  </a:lnTo>
                  <a:lnTo>
                    <a:pt x="725485" y="123643"/>
                  </a:lnTo>
                  <a:lnTo>
                    <a:pt x="709054" y="134901"/>
                  </a:lnTo>
                  <a:lnTo>
                    <a:pt x="702623" y="148510"/>
                  </a:lnTo>
                  <a:lnTo>
                    <a:pt x="706178" y="164388"/>
                  </a:lnTo>
                  <a:lnTo>
                    <a:pt x="701241" y="180970"/>
                  </a:lnTo>
                  <a:lnTo>
                    <a:pt x="687424" y="198341"/>
                  </a:lnTo>
                  <a:lnTo>
                    <a:pt x="682390" y="217081"/>
                  </a:lnTo>
                  <a:lnTo>
                    <a:pt x="685944" y="237232"/>
                  </a:lnTo>
                  <a:lnTo>
                    <a:pt x="679610" y="254091"/>
                  </a:lnTo>
                  <a:lnTo>
                    <a:pt x="663221" y="267631"/>
                  </a:lnTo>
                  <a:lnTo>
                    <a:pt x="657938" y="275736"/>
                  </a:lnTo>
                  <a:lnTo>
                    <a:pt x="658034" y="276303"/>
                  </a:lnTo>
                  <a:lnTo>
                    <a:pt x="658449" y="282001"/>
                  </a:lnTo>
                  <a:lnTo>
                    <a:pt x="660400" y="286454"/>
                  </a:lnTo>
                  <a:lnTo>
                    <a:pt x="655227" y="295264"/>
                  </a:lnTo>
                  <a:lnTo>
                    <a:pt x="641258" y="304849"/>
                  </a:lnTo>
                  <a:lnTo>
                    <a:pt x="633997" y="313838"/>
                  </a:lnTo>
                  <a:lnTo>
                    <a:pt x="633430" y="322206"/>
                  </a:lnTo>
                  <a:lnTo>
                    <a:pt x="630208" y="326424"/>
                  </a:lnTo>
                  <a:lnTo>
                    <a:pt x="624026" y="328637"/>
                  </a:lnTo>
                  <a:lnTo>
                    <a:pt x="620955" y="341195"/>
                  </a:lnTo>
                  <a:lnTo>
                    <a:pt x="619628" y="370266"/>
                  </a:lnTo>
                  <a:lnTo>
                    <a:pt x="612781" y="387209"/>
                  </a:lnTo>
                  <a:lnTo>
                    <a:pt x="600473" y="392077"/>
                  </a:lnTo>
                  <a:lnTo>
                    <a:pt x="594111" y="398937"/>
                  </a:lnTo>
                  <a:lnTo>
                    <a:pt x="593682" y="407871"/>
                  </a:lnTo>
                  <a:lnTo>
                    <a:pt x="586849" y="418589"/>
                  </a:lnTo>
                  <a:lnTo>
                    <a:pt x="573379" y="430981"/>
                  </a:lnTo>
                  <a:lnTo>
                    <a:pt x="569326" y="442378"/>
                  </a:lnTo>
                  <a:lnTo>
                    <a:pt x="574693" y="452529"/>
                  </a:lnTo>
                  <a:lnTo>
                    <a:pt x="574015" y="456803"/>
                  </a:lnTo>
                  <a:lnTo>
                    <a:pt x="569894" y="460537"/>
                  </a:lnTo>
                  <a:lnTo>
                    <a:pt x="554874" y="466318"/>
                  </a:lnTo>
                  <a:lnTo>
                    <a:pt x="552385" y="468960"/>
                  </a:lnTo>
                  <a:lnTo>
                    <a:pt x="550974" y="471767"/>
                  </a:lnTo>
                  <a:lnTo>
                    <a:pt x="554362" y="476954"/>
                  </a:lnTo>
                  <a:lnTo>
                    <a:pt x="556589" y="484920"/>
                  </a:lnTo>
                  <a:lnTo>
                    <a:pt x="555123" y="498584"/>
                  </a:lnTo>
                  <a:lnTo>
                    <a:pt x="551707" y="504476"/>
                  </a:lnTo>
                  <a:lnTo>
                    <a:pt x="548429" y="510091"/>
                  </a:lnTo>
                  <a:lnTo>
                    <a:pt x="536037" y="520243"/>
                  </a:lnTo>
                  <a:lnTo>
                    <a:pt x="532884" y="527808"/>
                  </a:lnTo>
                  <a:lnTo>
                    <a:pt x="538831" y="532704"/>
                  </a:lnTo>
                  <a:lnTo>
                    <a:pt x="538761" y="538402"/>
                  </a:lnTo>
                  <a:lnTo>
                    <a:pt x="532662" y="544861"/>
                  </a:lnTo>
                  <a:lnTo>
                    <a:pt x="534875" y="551458"/>
                  </a:lnTo>
                  <a:lnTo>
                    <a:pt x="536618" y="555828"/>
                  </a:lnTo>
                  <a:lnTo>
                    <a:pt x="542731" y="559631"/>
                  </a:lnTo>
                  <a:lnTo>
                    <a:pt x="545442" y="570876"/>
                  </a:lnTo>
                  <a:lnTo>
                    <a:pt x="541984" y="585674"/>
                  </a:lnTo>
                  <a:lnTo>
                    <a:pt x="543394" y="597554"/>
                  </a:lnTo>
                  <a:lnTo>
                    <a:pt x="551071" y="607042"/>
                  </a:lnTo>
                  <a:lnTo>
                    <a:pt x="552910" y="611177"/>
                  </a:lnTo>
                  <a:lnTo>
                    <a:pt x="547516" y="644218"/>
                  </a:lnTo>
                  <a:lnTo>
                    <a:pt x="548194" y="648782"/>
                  </a:lnTo>
                  <a:lnTo>
                    <a:pt x="517809" y="650511"/>
                  </a:lnTo>
                  <a:lnTo>
                    <a:pt x="489871" y="651921"/>
                  </a:lnTo>
                  <a:lnTo>
                    <a:pt x="462044" y="653332"/>
                  </a:lnTo>
                  <a:lnTo>
                    <a:pt x="434107" y="654660"/>
                  </a:lnTo>
                  <a:lnTo>
                    <a:pt x="406294" y="655904"/>
                  </a:lnTo>
                  <a:lnTo>
                    <a:pt x="378357" y="657122"/>
                  </a:lnTo>
                  <a:lnTo>
                    <a:pt x="350406" y="658283"/>
                  </a:lnTo>
                  <a:lnTo>
                    <a:pt x="322565" y="659445"/>
                  </a:lnTo>
                  <a:lnTo>
                    <a:pt x="294670" y="660441"/>
                  </a:lnTo>
                  <a:lnTo>
                    <a:pt x="266760" y="661492"/>
                  </a:lnTo>
                  <a:lnTo>
                    <a:pt x="238891" y="662433"/>
                  </a:lnTo>
                  <a:lnTo>
                    <a:pt x="210982" y="663318"/>
                  </a:lnTo>
                  <a:lnTo>
                    <a:pt x="183059" y="664134"/>
                  </a:lnTo>
                  <a:lnTo>
                    <a:pt x="155218" y="664894"/>
                  </a:lnTo>
                  <a:lnTo>
                    <a:pt x="127322" y="665655"/>
                  </a:lnTo>
                  <a:lnTo>
                    <a:pt x="99371" y="666305"/>
                  </a:lnTo>
                  <a:lnTo>
                    <a:pt x="98624" y="641369"/>
                  </a:lnTo>
                  <a:lnTo>
                    <a:pt x="97780" y="616295"/>
                  </a:lnTo>
                  <a:lnTo>
                    <a:pt x="97061" y="591358"/>
                  </a:lnTo>
                  <a:lnTo>
                    <a:pt x="96287" y="566339"/>
                  </a:lnTo>
                  <a:lnTo>
                    <a:pt x="88210" y="562287"/>
                  </a:lnTo>
                  <a:lnTo>
                    <a:pt x="73937" y="560475"/>
                  </a:lnTo>
                  <a:lnTo>
                    <a:pt x="66731" y="562038"/>
                  </a:lnTo>
                  <a:lnTo>
                    <a:pt x="57977" y="561042"/>
                  </a:lnTo>
                  <a:lnTo>
                    <a:pt x="52265" y="565288"/>
                  </a:lnTo>
                  <a:lnTo>
                    <a:pt x="48420" y="566076"/>
                  </a:lnTo>
                  <a:lnTo>
                    <a:pt x="45266" y="565288"/>
                  </a:lnTo>
                  <a:lnTo>
                    <a:pt x="43275" y="561637"/>
                  </a:lnTo>
                  <a:lnTo>
                    <a:pt x="36802" y="559147"/>
                  </a:lnTo>
                  <a:lnTo>
                    <a:pt x="28656" y="550282"/>
                  </a:lnTo>
                  <a:lnTo>
                    <a:pt x="28726" y="530325"/>
                  </a:lnTo>
                  <a:lnTo>
                    <a:pt x="28822" y="510312"/>
                  </a:lnTo>
                  <a:lnTo>
                    <a:pt x="28878" y="490272"/>
                  </a:lnTo>
                  <a:lnTo>
                    <a:pt x="28988" y="470287"/>
                  </a:lnTo>
                  <a:lnTo>
                    <a:pt x="29085" y="450330"/>
                  </a:lnTo>
                  <a:lnTo>
                    <a:pt x="29140" y="430317"/>
                  </a:lnTo>
                  <a:lnTo>
                    <a:pt x="29320" y="410250"/>
                  </a:lnTo>
                  <a:lnTo>
                    <a:pt x="29417" y="390293"/>
                  </a:lnTo>
                  <a:lnTo>
                    <a:pt x="29486" y="370280"/>
                  </a:lnTo>
                  <a:lnTo>
                    <a:pt x="29569" y="350295"/>
                  </a:lnTo>
                  <a:lnTo>
                    <a:pt x="29625" y="330310"/>
                  </a:lnTo>
                  <a:lnTo>
                    <a:pt x="29735" y="310353"/>
                  </a:lnTo>
                  <a:lnTo>
                    <a:pt x="29832" y="290368"/>
                  </a:lnTo>
                  <a:lnTo>
                    <a:pt x="29901" y="270383"/>
                  </a:lnTo>
                  <a:lnTo>
                    <a:pt x="29998" y="250398"/>
                  </a:lnTo>
                  <a:lnTo>
                    <a:pt x="30081" y="230414"/>
                  </a:lnTo>
                  <a:lnTo>
                    <a:pt x="26278" y="204910"/>
                  </a:lnTo>
                  <a:lnTo>
                    <a:pt x="22488" y="179352"/>
                  </a:lnTo>
                  <a:lnTo>
                    <a:pt x="18685" y="153821"/>
                  </a:lnTo>
                  <a:lnTo>
                    <a:pt x="14992" y="128290"/>
                  </a:lnTo>
                  <a:lnTo>
                    <a:pt x="11189" y="102759"/>
                  </a:lnTo>
                  <a:lnTo>
                    <a:pt x="7455" y="77256"/>
                  </a:lnTo>
                  <a:lnTo>
                    <a:pt x="3734" y="51725"/>
                  </a:lnTo>
                  <a:lnTo>
                    <a:pt x="0" y="26222"/>
                  </a:lnTo>
                  <a:lnTo>
                    <a:pt x="41214" y="25545"/>
                  </a:lnTo>
                  <a:lnTo>
                    <a:pt x="82512" y="24729"/>
                  </a:lnTo>
                  <a:lnTo>
                    <a:pt x="123809" y="23816"/>
                  </a:lnTo>
                  <a:lnTo>
                    <a:pt x="165079" y="22737"/>
                  </a:lnTo>
                  <a:lnTo>
                    <a:pt x="206377" y="21492"/>
                  </a:lnTo>
                  <a:lnTo>
                    <a:pt x="247674" y="20165"/>
                  </a:lnTo>
                  <a:lnTo>
                    <a:pt x="288875" y="18754"/>
                  </a:lnTo>
                  <a:lnTo>
                    <a:pt x="330172" y="17163"/>
                  </a:lnTo>
                  <a:lnTo>
                    <a:pt x="371387" y="15435"/>
                  </a:lnTo>
                  <a:lnTo>
                    <a:pt x="412670" y="13623"/>
                  </a:lnTo>
                  <a:lnTo>
                    <a:pt x="453885" y="11645"/>
                  </a:lnTo>
                  <a:lnTo>
                    <a:pt x="495182" y="9571"/>
                  </a:lnTo>
                  <a:lnTo>
                    <a:pt x="536383" y="7358"/>
                  </a:lnTo>
                  <a:lnTo>
                    <a:pt x="577597" y="5062"/>
                  </a:lnTo>
                  <a:lnTo>
                    <a:pt x="618798" y="2545"/>
                  </a:lnTo>
                  <a:lnTo>
                    <a:pt x="660012" y="0"/>
                  </a:lnTo>
                  <a:lnTo>
                    <a:pt x="667536" y="13886"/>
                  </a:lnTo>
                  <a:lnTo>
                    <a:pt x="674562" y="22806"/>
                  </a:lnTo>
                  <a:lnTo>
                    <a:pt x="676125" y="29583"/>
                  </a:lnTo>
                  <a:lnTo>
                    <a:pt x="675281" y="36609"/>
                  </a:lnTo>
                  <a:lnTo>
                    <a:pt x="665309" y="52140"/>
                  </a:lnTo>
                  <a:lnTo>
                    <a:pt x="655794" y="59623"/>
                  </a:lnTo>
                  <a:lnTo>
                    <a:pt x="650843" y="67381"/>
                  </a:lnTo>
                  <a:lnTo>
                    <a:pt x="643817" y="74919"/>
                  </a:lnTo>
                  <a:lnTo>
                    <a:pt x="633416" y="95153"/>
                  </a:lnTo>
                  <a:lnTo>
                    <a:pt x="657868" y="93258"/>
                  </a:lnTo>
                  <a:lnTo>
                    <a:pt x="682321" y="91280"/>
                  </a:lnTo>
                  <a:lnTo>
                    <a:pt x="706759" y="89206"/>
                  </a:lnTo>
                  <a:lnTo>
                    <a:pt x="734157" y="87007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57150" marR="0" lvl="0" indent="0" algn="l" defTabSz="914400" rtl="0" eaLnBrk="1" fontAlgn="auto" latinLnBrk="0" hangingPunct="1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</a:t>
              </a:r>
            </a:p>
          </p:txBody>
        </p:sp>
        <p:sp>
          <p:nvSpPr>
            <p:cNvPr id="115" name="Freeform: Shape 551">
              <a:extLst>
                <a:ext uri="{FF2B5EF4-FFF2-40B4-BE49-F238E27FC236}">
                  <a16:creationId xmlns:a16="http://schemas.microsoft.com/office/drawing/2014/main" id="{3757752F-1469-470C-E028-DB69E9F81A87}"/>
                </a:ext>
              </a:extLst>
            </p:cNvPr>
            <p:cNvSpPr/>
            <p:nvPr/>
          </p:nvSpPr>
          <p:spPr>
            <a:xfrm>
              <a:off x="7202583" y="4944902"/>
              <a:ext cx="1136490" cy="973643"/>
            </a:xfrm>
            <a:custGeom>
              <a:avLst/>
              <a:gdLst>
                <a:gd name="connsiteX0" fmla="*/ 972440 w 1348390"/>
                <a:gd name="connsiteY0" fmla="*/ 5394 h 1155180"/>
                <a:gd name="connsiteX1" fmla="*/ 982522 w 1348390"/>
                <a:gd name="connsiteY1" fmla="*/ 20759 h 1155180"/>
                <a:gd name="connsiteX2" fmla="*/ 1004817 w 1348390"/>
                <a:gd name="connsiteY2" fmla="*/ 86744 h 1155180"/>
                <a:gd name="connsiteX3" fmla="*/ 1016365 w 1348390"/>
                <a:gd name="connsiteY3" fmla="*/ 109025 h 1155180"/>
                <a:gd name="connsiteX4" fmla="*/ 1040748 w 1348390"/>
                <a:gd name="connsiteY4" fmla="*/ 170404 h 1155180"/>
                <a:gd name="connsiteX5" fmla="*/ 1074121 w 1348390"/>
                <a:gd name="connsiteY5" fmla="*/ 228298 h 1155180"/>
                <a:gd name="connsiteX6" fmla="*/ 1119374 w 1348390"/>
                <a:gd name="connsiteY6" fmla="*/ 297449 h 1155180"/>
                <a:gd name="connsiteX7" fmla="*/ 1188996 w 1348390"/>
                <a:gd name="connsiteY7" fmla="*/ 378813 h 1155180"/>
                <a:gd name="connsiteX8" fmla="*/ 1197764 w 1348390"/>
                <a:gd name="connsiteY8" fmla="*/ 390624 h 1155180"/>
                <a:gd name="connsiteX9" fmla="*/ 1192536 w 1348390"/>
                <a:gd name="connsiteY9" fmla="*/ 402754 h 1155180"/>
                <a:gd name="connsiteX10" fmla="*/ 1192302 w 1348390"/>
                <a:gd name="connsiteY10" fmla="*/ 414482 h 1155180"/>
                <a:gd name="connsiteX11" fmla="*/ 1194597 w 1348390"/>
                <a:gd name="connsiteY11" fmla="*/ 431659 h 1155180"/>
                <a:gd name="connsiteX12" fmla="*/ 1199479 w 1348390"/>
                <a:gd name="connsiteY12" fmla="*/ 448034 h 1155180"/>
                <a:gd name="connsiteX13" fmla="*/ 1209492 w 1348390"/>
                <a:gd name="connsiteY13" fmla="*/ 467272 h 1155180"/>
                <a:gd name="connsiteX14" fmla="*/ 1227333 w 1348390"/>
                <a:gd name="connsiteY14" fmla="*/ 496289 h 1155180"/>
                <a:gd name="connsiteX15" fmla="*/ 1219311 w 1348390"/>
                <a:gd name="connsiteY15" fmla="*/ 491240 h 1155180"/>
                <a:gd name="connsiteX16" fmla="*/ 1193629 w 1348390"/>
                <a:gd name="connsiteY16" fmla="*/ 449611 h 1155180"/>
                <a:gd name="connsiteX17" fmla="*/ 1187004 w 1348390"/>
                <a:gd name="connsiteY17" fmla="*/ 423762 h 1155180"/>
                <a:gd name="connsiteX18" fmla="*/ 1183201 w 1348390"/>
                <a:gd name="connsiteY18" fmla="*/ 386074 h 1155180"/>
                <a:gd name="connsiteX19" fmla="*/ 1179190 w 1348390"/>
                <a:gd name="connsiteY19" fmla="*/ 387748 h 1155180"/>
                <a:gd name="connsiteX20" fmla="*/ 1177848 w 1348390"/>
                <a:gd name="connsiteY20" fmla="*/ 400389 h 1155180"/>
                <a:gd name="connsiteX21" fmla="*/ 1178443 w 1348390"/>
                <a:gd name="connsiteY21" fmla="*/ 414897 h 1155180"/>
                <a:gd name="connsiteX22" fmla="*/ 1174778 w 1348390"/>
                <a:gd name="connsiteY22" fmla="*/ 421189 h 1155180"/>
                <a:gd name="connsiteX23" fmla="*/ 1164862 w 1348390"/>
                <a:gd name="connsiteY23" fmla="*/ 400555 h 1155180"/>
                <a:gd name="connsiteX24" fmla="*/ 1163630 w 1348390"/>
                <a:gd name="connsiteY24" fmla="*/ 390749 h 1155180"/>
                <a:gd name="connsiteX25" fmla="*/ 1168250 w 1348390"/>
                <a:gd name="connsiteY25" fmla="*/ 378163 h 1155180"/>
                <a:gd name="connsiteX26" fmla="*/ 1165608 w 1348390"/>
                <a:gd name="connsiteY26" fmla="*/ 374360 h 1155180"/>
                <a:gd name="connsiteX27" fmla="*/ 1153977 w 1348390"/>
                <a:gd name="connsiteY27" fmla="*/ 370335 h 1155180"/>
                <a:gd name="connsiteX28" fmla="*/ 1150174 w 1348390"/>
                <a:gd name="connsiteY28" fmla="*/ 361470 h 1155180"/>
                <a:gd name="connsiteX29" fmla="*/ 1150091 w 1348390"/>
                <a:gd name="connsiteY29" fmla="*/ 352149 h 1155180"/>
                <a:gd name="connsiteX30" fmla="*/ 1143134 w 1348390"/>
                <a:gd name="connsiteY30" fmla="*/ 348373 h 1155180"/>
                <a:gd name="connsiteX31" fmla="*/ 1138432 w 1348390"/>
                <a:gd name="connsiteY31" fmla="*/ 349424 h 1155180"/>
                <a:gd name="connsiteX32" fmla="*/ 1145389 w 1348390"/>
                <a:gd name="connsiteY32" fmla="*/ 371331 h 1155180"/>
                <a:gd name="connsiteX33" fmla="*/ 1152760 w 1348390"/>
                <a:gd name="connsiteY33" fmla="*/ 384193 h 1155180"/>
                <a:gd name="connsiteX34" fmla="*/ 1164544 w 1348390"/>
                <a:gd name="connsiteY34" fmla="*/ 416183 h 1155180"/>
                <a:gd name="connsiteX35" fmla="*/ 1178097 w 1348390"/>
                <a:gd name="connsiteY35" fmla="*/ 434412 h 1155180"/>
                <a:gd name="connsiteX36" fmla="*/ 1186838 w 1348390"/>
                <a:gd name="connsiteY36" fmla="*/ 450219 h 1155180"/>
                <a:gd name="connsiteX37" fmla="*/ 1287288 w 1348390"/>
                <a:gd name="connsiteY37" fmla="*/ 617373 h 1155180"/>
                <a:gd name="connsiteX38" fmla="*/ 1307840 w 1348390"/>
                <a:gd name="connsiteY38" fmla="*/ 637275 h 1155180"/>
                <a:gd name="connsiteX39" fmla="*/ 1316858 w 1348390"/>
                <a:gd name="connsiteY39" fmla="*/ 652641 h 1155180"/>
                <a:gd name="connsiteX40" fmla="*/ 1329319 w 1348390"/>
                <a:gd name="connsiteY40" fmla="*/ 685833 h 1155180"/>
                <a:gd name="connsiteX41" fmla="*/ 1338557 w 1348390"/>
                <a:gd name="connsiteY41" fmla="*/ 729703 h 1155180"/>
                <a:gd name="connsiteX42" fmla="*/ 1341310 w 1348390"/>
                <a:gd name="connsiteY42" fmla="*/ 812409 h 1155180"/>
                <a:gd name="connsiteX43" fmla="*/ 1348390 w 1348390"/>
                <a:gd name="connsiteY43" fmla="*/ 868021 h 1155180"/>
                <a:gd name="connsiteX44" fmla="*/ 1346412 w 1348390"/>
                <a:gd name="connsiteY44" fmla="*/ 866610 h 1155180"/>
                <a:gd name="connsiteX45" fmla="*/ 1344256 w 1348390"/>
                <a:gd name="connsiteY45" fmla="*/ 861022 h 1155180"/>
                <a:gd name="connsiteX46" fmla="*/ 1341448 w 1348390"/>
                <a:gd name="connsiteY46" fmla="*/ 860677 h 1155180"/>
                <a:gd name="connsiteX47" fmla="*/ 1335846 w 1348390"/>
                <a:gd name="connsiteY47" fmla="*/ 887687 h 1155180"/>
                <a:gd name="connsiteX48" fmla="*/ 1326082 w 1348390"/>
                <a:gd name="connsiteY48" fmla="*/ 912859 h 1155180"/>
                <a:gd name="connsiteX49" fmla="*/ 1327742 w 1348390"/>
                <a:gd name="connsiteY49" fmla="*/ 949136 h 1155180"/>
                <a:gd name="connsiteX50" fmla="*/ 1324256 w 1348390"/>
                <a:gd name="connsiteY50" fmla="*/ 968070 h 1155180"/>
                <a:gd name="connsiteX51" fmla="*/ 1307674 w 1348390"/>
                <a:gd name="connsiteY51" fmla="*/ 990254 h 1155180"/>
                <a:gd name="connsiteX52" fmla="*/ 1295296 w 1348390"/>
                <a:gd name="connsiteY52" fmla="*/ 991899 h 1155180"/>
                <a:gd name="connsiteX53" fmla="*/ 1267442 w 1348390"/>
                <a:gd name="connsiteY53" fmla="*/ 1011165 h 1155180"/>
                <a:gd name="connsiteX54" fmla="*/ 1245562 w 1348390"/>
                <a:gd name="connsiteY54" fmla="*/ 1011082 h 1155180"/>
                <a:gd name="connsiteX55" fmla="*/ 1221608 w 1348390"/>
                <a:gd name="connsiteY55" fmla="*/ 1023294 h 1155180"/>
                <a:gd name="connsiteX56" fmla="*/ 1204763 w 1348390"/>
                <a:gd name="connsiteY56" fmla="*/ 1025189 h 1155180"/>
                <a:gd name="connsiteX57" fmla="*/ 1192370 w 1348390"/>
                <a:gd name="connsiteY57" fmla="*/ 1010003 h 1155180"/>
                <a:gd name="connsiteX58" fmla="*/ 1192633 w 1348390"/>
                <a:gd name="connsiteY58" fmla="*/ 1002217 h 1155180"/>
                <a:gd name="connsiteX59" fmla="*/ 1195178 w 1348390"/>
                <a:gd name="connsiteY59" fmla="*/ 994057 h 1155180"/>
                <a:gd name="connsiteX60" fmla="*/ 1201374 w 1348390"/>
                <a:gd name="connsiteY60" fmla="*/ 991249 h 1155180"/>
                <a:gd name="connsiteX61" fmla="*/ 1226628 w 1348390"/>
                <a:gd name="connsiteY61" fmla="*/ 1005107 h 1155180"/>
                <a:gd name="connsiteX62" fmla="*/ 1229616 w 1348390"/>
                <a:gd name="connsiteY62" fmla="*/ 997030 h 1155180"/>
                <a:gd name="connsiteX63" fmla="*/ 1221358 w 1348390"/>
                <a:gd name="connsiteY63" fmla="*/ 989355 h 1155180"/>
                <a:gd name="connsiteX64" fmla="*/ 1207653 w 1348390"/>
                <a:gd name="connsiteY64" fmla="*/ 986602 h 1155180"/>
                <a:gd name="connsiteX65" fmla="*/ 1197211 w 1348390"/>
                <a:gd name="connsiteY65" fmla="*/ 982826 h 1155180"/>
                <a:gd name="connsiteX66" fmla="*/ 1171472 w 1348390"/>
                <a:gd name="connsiteY66" fmla="*/ 945844 h 1155180"/>
                <a:gd name="connsiteX67" fmla="*/ 1147104 w 1348390"/>
                <a:gd name="connsiteY67" fmla="*/ 921530 h 1155180"/>
                <a:gd name="connsiteX68" fmla="*/ 1140824 w 1348390"/>
                <a:gd name="connsiteY68" fmla="*/ 903675 h 1155180"/>
                <a:gd name="connsiteX69" fmla="*/ 1104921 w 1348390"/>
                <a:gd name="connsiteY69" fmla="*/ 898005 h 1155180"/>
                <a:gd name="connsiteX70" fmla="*/ 1077468 w 1348390"/>
                <a:gd name="connsiteY70" fmla="*/ 884963 h 1155180"/>
                <a:gd name="connsiteX71" fmla="*/ 1056653 w 1348390"/>
                <a:gd name="connsiteY71" fmla="*/ 857274 h 1155180"/>
                <a:gd name="connsiteX72" fmla="*/ 1039074 w 1348390"/>
                <a:gd name="connsiteY72" fmla="*/ 805162 h 1155180"/>
                <a:gd name="connsiteX73" fmla="*/ 1027347 w 1348390"/>
                <a:gd name="connsiteY73" fmla="*/ 800861 h 1155180"/>
                <a:gd name="connsiteX74" fmla="*/ 1022146 w 1348390"/>
                <a:gd name="connsiteY74" fmla="*/ 797403 h 1155180"/>
                <a:gd name="connsiteX75" fmla="*/ 1029573 w 1348390"/>
                <a:gd name="connsiteY75" fmla="*/ 775924 h 1155180"/>
                <a:gd name="connsiteX76" fmla="*/ 1038079 w 1348390"/>
                <a:gd name="connsiteY76" fmla="*/ 757585 h 1155180"/>
                <a:gd name="connsiteX77" fmla="*/ 1029905 w 1348390"/>
                <a:gd name="connsiteY77" fmla="*/ 763118 h 1155180"/>
                <a:gd name="connsiteX78" fmla="*/ 1024359 w 1348390"/>
                <a:gd name="connsiteY78" fmla="*/ 770309 h 1155180"/>
                <a:gd name="connsiteX79" fmla="*/ 1018412 w 1348390"/>
                <a:gd name="connsiteY79" fmla="*/ 786325 h 1155180"/>
                <a:gd name="connsiteX80" fmla="*/ 1012728 w 1348390"/>
                <a:gd name="connsiteY80" fmla="*/ 789534 h 1155180"/>
                <a:gd name="connsiteX81" fmla="*/ 1006849 w 1348390"/>
                <a:gd name="connsiteY81" fmla="*/ 788123 h 1155180"/>
                <a:gd name="connsiteX82" fmla="*/ 996145 w 1348390"/>
                <a:gd name="connsiteY82" fmla="*/ 760946 h 1155180"/>
                <a:gd name="connsiteX83" fmla="*/ 992591 w 1348390"/>
                <a:gd name="connsiteY83" fmla="*/ 726024 h 1155180"/>
                <a:gd name="connsiteX84" fmla="*/ 999423 w 1348390"/>
                <a:gd name="connsiteY84" fmla="*/ 711738 h 1155180"/>
                <a:gd name="connsiteX85" fmla="*/ 985717 w 1348390"/>
                <a:gd name="connsiteY85" fmla="*/ 713494 h 1155180"/>
                <a:gd name="connsiteX86" fmla="*/ 972343 w 1348390"/>
                <a:gd name="connsiteY86" fmla="*/ 720575 h 1155180"/>
                <a:gd name="connsiteX87" fmla="*/ 976202 w 1348390"/>
                <a:gd name="connsiteY87" fmla="*/ 731819 h 1155180"/>
                <a:gd name="connsiteX88" fmla="*/ 975220 w 1348390"/>
                <a:gd name="connsiteY88" fmla="*/ 738513 h 1155180"/>
                <a:gd name="connsiteX89" fmla="*/ 964626 w 1348390"/>
                <a:gd name="connsiteY89" fmla="*/ 738430 h 1155180"/>
                <a:gd name="connsiteX90" fmla="*/ 956217 w 1348390"/>
                <a:gd name="connsiteY90" fmla="*/ 735512 h 1155180"/>
                <a:gd name="connsiteX91" fmla="*/ 943756 w 1348390"/>
                <a:gd name="connsiteY91" fmla="*/ 725112 h 1155180"/>
                <a:gd name="connsiteX92" fmla="*/ 925832 w 1348390"/>
                <a:gd name="connsiteY92" fmla="*/ 704394 h 1155180"/>
                <a:gd name="connsiteX93" fmla="*/ 886843 w 1348390"/>
                <a:gd name="connsiteY93" fmla="*/ 645670 h 1155180"/>
                <a:gd name="connsiteX94" fmla="*/ 879735 w 1348390"/>
                <a:gd name="connsiteY94" fmla="*/ 637566 h 1155180"/>
                <a:gd name="connsiteX95" fmla="*/ 868588 w 1348390"/>
                <a:gd name="connsiteY95" fmla="*/ 629737 h 1155180"/>
                <a:gd name="connsiteX96" fmla="*/ 872820 w 1348390"/>
                <a:gd name="connsiteY96" fmla="*/ 626197 h 1155180"/>
                <a:gd name="connsiteX97" fmla="*/ 880896 w 1348390"/>
                <a:gd name="connsiteY97" fmla="*/ 623196 h 1155180"/>
                <a:gd name="connsiteX98" fmla="*/ 895599 w 1348390"/>
                <a:gd name="connsiteY98" fmla="*/ 591994 h 1155180"/>
                <a:gd name="connsiteX99" fmla="*/ 907838 w 1348390"/>
                <a:gd name="connsiteY99" fmla="*/ 572577 h 1155180"/>
                <a:gd name="connsiteX100" fmla="*/ 910964 w 1348390"/>
                <a:gd name="connsiteY100" fmla="*/ 560019 h 1155180"/>
                <a:gd name="connsiteX101" fmla="*/ 909346 w 1348390"/>
                <a:gd name="connsiteY101" fmla="*/ 555109 h 1155180"/>
                <a:gd name="connsiteX102" fmla="*/ 901656 w 1348390"/>
                <a:gd name="connsiteY102" fmla="*/ 548678 h 1155180"/>
                <a:gd name="connsiteX103" fmla="*/ 894035 w 1348390"/>
                <a:gd name="connsiteY103" fmla="*/ 556478 h 1155180"/>
                <a:gd name="connsiteX104" fmla="*/ 890080 w 1348390"/>
                <a:gd name="connsiteY104" fmla="*/ 555150 h 1155180"/>
                <a:gd name="connsiteX105" fmla="*/ 878214 w 1348390"/>
                <a:gd name="connsiteY105" fmla="*/ 541666 h 1155180"/>
                <a:gd name="connsiteX106" fmla="*/ 868366 w 1348390"/>
                <a:gd name="connsiteY106" fmla="*/ 538858 h 1155180"/>
                <a:gd name="connsiteX107" fmla="*/ 862433 w 1348390"/>
                <a:gd name="connsiteY107" fmla="*/ 542993 h 1155180"/>
                <a:gd name="connsiteX108" fmla="*/ 871008 w 1348390"/>
                <a:gd name="connsiteY108" fmla="*/ 554155 h 1155180"/>
                <a:gd name="connsiteX109" fmla="*/ 877785 w 1348390"/>
                <a:gd name="connsiteY109" fmla="*/ 557778 h 1155180"/>
                <a:gd name="connsiteX110" fmla="*/ 878034 w 1348390"/>
                <a:gd name="connsiteY110" fmla="*/ 575882 h 1155180"/>
                <a:gd name="connsiteX111" fmla="*/ 876388 w 1348390"/>
                <a:gd name="connsiteY111" fmla="*/ 582009 h 1155180"/>
                <a:gd name="connsiteX112" fmla="*/ 871437 w 1348390"/>
                <a:gd name="connsiteY112" fmla="*/ 587956 h 1155180"/>
                <a:gd name="connsiteX113" fmla="*/ 862102 w 1348390"/>
                <a:gd name="connsiteY113" fmla="*/ 586518 h 1155180"/>
                <a:gd name="connsiteX114" fmla="*/ 858229 w 1348390"/>
                <a:gd name="connsiteY114" fmla="*/ 591566 h 1155180"/>
                <a:gd name="connsiteX115" fmla="*/ 852171 w 1348390"/>
                <a:gd name="connsiteY115" fmla="*/ 587680 h 1155180"/>
                <a:gd name="connsiteX116" fmla="*/ 845740 w 1348390"/>
                <a:gd name="connsiteY116" fmla="*/ 580653 h 1155180"/>
                <a:gd name="connsiteX117" fmla="*/ 837967 w 1348390"/>
                <a:gd name="connsiteY117" fmla="*/ 568690 h 1155180"/>
                <a:gd name="connsiteX118" fmla="*/ 842905 w 1348390"/>
                <a:gd name="connsiteY118" fmla="*/ 494269 h 1155180"/>
                <a:gd name="connsiteX119" fmla="*/ 850525 w 1348390"/>
                <a:gd name="connsiteY119" fmla="*/ 446291 h 1155180"/>
                <a:gd name="connsiteX120" fmla="*/ 844412 w 1348390"/>
                <a:gd name="connsiteY120" fmla="*/ 393750 h 1155180"/>
                <a:gd name="connsiteX121" fmla="*/ 844329 w 1348390"/>
                <a:gd name="connsiteY121" fmla="*/ 385839 h 1155180"/>
                <a:gd name="connsiteX122" fmla="*/ 841038 w 1348390"/>
                <a:gd name="connsiteY122" fmla="*/ 372120 h 1155180"/>
                <a:gd name="connsiteX123" fmla="*/ 817498 w 1348390"/>
                <a:gd name="connsiteY123" fmla="*/ 344735 h 1155180"/>
                <a:gd name="connsiteX124" fmla="*/ 722816 w 1348390"/>
                <a:gd name="connsiteY124" fmla="*/ 283177 h 1155180"/>
                <a:gd name="connsiteX125" fmla="*/ 645864 w 1348390"/>
                <a:gd name="connsiteY125" fmla="*/ 204979 h 1155180"/>
                <a:gd name="connsiteX126" fmla="*/ 585467 w 1348390"/>
                <a:gd name="connsiteY126" fmla="*/ 179781 h 1155180"/>
                <a:gd name="connsiteX127" fmla="*/ 543920 w 1348390"/>
                <a:gd name="connsiteY127" fmla="*/ 192477 h 1155180"/>
                <a:gd name="connsiteX128" fmla="*/ 537406 w 1348390"/>
                <a:gd name="connsiteY128" fmla="*/ 200015 h 1155180"/>
                <a:gd name="connsiteX129" fmla="*/ 535359 w 1348390"/>
                <a:gd name="connsiteY129" fmla="*/ 209004 h 1155180"/>
                <a:gd name="connsiteX130" fmla="*/ 539328 w 1348390"/>
                <a:gd name="connsiteY130" fmla="*/ 218409 h 1155180"/>
                <a:gd name="connsiteX131" fmla="*/ 535940 w 1348390"/>
                <a:gd name="connsiteY131" fmla="*/ 222973 h 1155180"/>
                <a:gd name="connsiteX132" fmla="*/ 524461 w 1348390"/>
                <a:gd name="connsiteY132" fmla="*/ 223969 h 1155180"/>
                <a:gd name="connsiteX133" fmla="*/ 509317 w 1348390"/>
                <a:gd name="connsiteY133" fmla="*/ 228187 h 1155180"/>
                <a:gd name="connsiteX134" fmla="*/ 472016 w 1348390"/>
                <a:gd name="connsiteY134" fmla="*/ 256166 h 1155180"/>
                <a:gd name="connsiteX135" fmla="*/ 457702 w 1348390"/>
                <a:gd name="connsiteY135" fmla="*/ 257078 h 1155180"/>
                <a:gd name="connsiteX136" fmla="*/ 445586 w 1348390"/>
                <a:gd name="connsiteY136" fmla="*/ 264588 h 1155180"/>
                <a:gd name="connsiteX137" fmla="*/ 436431 w 1348390"/>
                <a:gd name="connsiteY137" fmla="*/ 270203 h 1155180"/>
                <a:gd name="connsiteX138" fmla="*/ 411467 w 1348390"/>
                <a:gd name="connsiteY138" fmla="*/ 275680 h 1155180"/>
                <a:gd name="connsiteX139" fmla="*/ 390666 w 1348390"/>
                <a:gd name="connsiteY139" fmla="*/ 283329 h 1155180"/>
                <a:gd name="connsiteX140" fmla="*/ 381081 w 1348390"/>
                <a:gd name="connsiteY140" fmla="*/ 281683 h 1155180"/>
                <a:gd name="connsiteX141" fmla="*/ 373502 w 1348390"/>
                <a:gd name="connsiteY141" fmla="*/ 269042 h 1155180"/>
                <a:gd name="connsiteX142" fmla="*/ 371815 w 1348390"/>
                <a:gd name="connsiteY142" fmla="*/ 255267 h 1155180"/>
                <a:gd name="connsiteX143" fmla="*/ 377928 w 1348390"/>
                <a:gd name="connsiteY143" fmla="*/ 265238 h 1155180"/>
                <a:gd name="connsiteX144" fmla="*/ 386420 w 1348390"/>
                <a:gd name="connsiteY144" fmla="*/ 272582 h 1155180"/>
                <a:gd name="connsiteX145" fmla="*/ 389504 w 1348390"/>
                <a:gd name="connsiteY145" fmla="*/ 268876 h 1155180"/>
                <a:gd name="connsiteX146" fmla="*/ 389905 w 1348390"/>
                <a:gd name="connsiteY146" fmla="*/ 261338 h 1155180"/>
                <a:gd name="connsiteX147" fmla="*/ 380736 w 1348390"/>
                <a:gd name="connsiteY147" fmla="*/ 247909 h 1155180"/>
                <a:gd name="connsiteX148" fmla="*/ 354389 w 1348390"/>
                <a:gd name="connsiteY148" fmla="*/ 232267 h 1155180"/>
                <a:gd name="connsiteX149" fmla="*/ 323741 w 1348390"/>
                <a:gd name="connsiteY149" fmla="*/ 208492 h 1155180"/>
                <a:gd name="connsiteX150" fmla="*/ 332246 w 1348390"/>
                <a:gd name="connsiteY150" fmla="*/ 208410 h 1155180"/>
                <a:gd name="connsiteX151" fmla="*/ 333726 w 1348390"/>
                <a:gd name="connsiteY151" fmla="*/ 202380 h 1155180"/>
                <a:gd name="connsiteX152" fmla="*/ 324322 w 1348390"/>
                <a:gd name="connsiteY152" fmla="*/ 195755 h 1155180"/>
                <a:gd name="connsiteX153" fmla="*/ 326866 w 1348390"/>
                <a:gd name="connsiteY153" fmla="*/ 186599 h 1155180"/>
                <a:gd name="connsiteX154" fmla="*/ 331832 w 1348390"/>
                <a:gd name="connsiteY154" fmla="*/ 176683 h 1155180"/>
                <a:gd name="connsiteX155" fmla="*/ 320463 w 1348390"/>
                <a:gd name="connsiteY155" fmla="*/ 179407 h 1155180"/>
                <a:gd name="connsiteX156" fmla="*/ 310782 w 1348390"/>
                <a:gd name="connsiteY156" fmla="*/ 187000 h 1155180"/>
                <a:gd name="connsiteX157" fmla="*/ 311363 w 1348390"/>
                <a:gd name="connsiteY157" fmla="*/ 194994 h 1155180"/>
                <a:gd name="connsiteX158" fmla="*/ 310007 w 1348390"/>
                <a:gd name="connsiteY158" fmla="*/ 201536 h 1155180"/>
                <a:gd name="connsiteX159" fmla="*/ 304337 w 1348390"/>
                <a:gd name="connsiteY159" fmla="*/ 201218 h 1155180"/>
                <a:gd name="connsiteX160" fmla="*/ 293107 w 1348390"/>
                <a:gd name="connsiteY160" fmla="*/ 194593 h 1155180"/>
                <a:gd name="connsiteX161" fmla="*/ 239583 w 1348390"/>
                <a:gd name="connsiteY161" fmla="*/ 178495 h 1155180"/>
                <a:gd name="connsiteX162" fmla="*/ 193652 w 1348390"/>
                <a:gd name="connsiteY162" fmla="*/ 170984 h 1155180"/>
                <a:gd name="connsiteX163" fmla="*/ 227274 w 1348390"/>
                <a:gd name="connsiteY163" fmla="*/ 161829 h 1155180"/>
                <a:gd name="connsiteX164" fmla="*/ 246263 w 1348390"/>
                <a:gd name="connsiteY164" fmla="*/ 164125 h 1155180"/>
                <a:gd name="connsiteX165" fmla="*/ 243289 w 1348390"/>
                <a:gd name="connsiteY165" fmla="*/ 157749 h 1155180"/>
                <a:gd name="connsiteX166" fmla="*/ 238366 w 1348390"/>
                <a:gd name="connsiteY166" fmla="*/ 154043 h 1155180"/>
                <a:gd name="connsiteX167" fmla="*/ 223153 w 1348390"/>
                <a:gd name="connsiteY167" fmla="*/ 150336 h 1155180"/>
                <a:gd name="connsiteX168" fmla="*/ 204730 w 1348390"/>
                <a:gd name="connsiteY168" fmla="*/ 154360 h 1155180"/>
                <a:gd name="connsiteX169" fmla="*/ 192657 w 1348390"/>
                <a:gd name="connsiteY169" fmla="*/ 153116 h 1155180"/>
                <a:gd name="connsiteX170" fmla="*/ 181177 w 1348390"/>
                <a:gd name="connsiteY170" fmla="*/ 159657 h 1155180"/>
                <a:gd name="connsiteX171" fmla="*/ 168785 w 1348390"/>
                <a:gd name="connsiteY171" fmla="*/ 168813 h 1155180"/>
                <a:gd name="connsiteX172" fmla="*/ 157458 w 1348390"/>
                <a:gd name="connsiteY172" fmla="*/ 174027 h 1155180"/>
                <a:gd name="connsiteX173" fmla="*/ 112067 w 1348390"/>
                <a:gd name="connsiteY173" fmla="*/ 184345 h 1155180"/>
                <a:gd name="connsiteX174" fmla="*/ 75279 w 1348390"/>
                <a:gd name="connsiteY174" fmla="*/ 194178 h 1155180"/>
                <a:gd name="connsiteX175" fmla="*/ 80672 w 1348390"/>
                <a:gd name="connsiteY175" fmla="*/ 187152 h 1155180"/>
                <a:gd name="connsiteX176" fmla="*/ 86633 w 1348390"/>
                <a:gd name="connsiteY176" fmla="*/ 182339 h 1155180"/>
                <a:gd name="connsiteX177" fmla="*/ 108029 w 1348390"/>
                <a:gd name="connsiteY177" fmla="*/ 173861 h 1155180"/>
                <a:gd name="connsiteX178" fmla="*/ 110006 w 1348390"/>
                <a:gd name="connsiteY178" fmla="*/ 160376 h 1155180"/>
                <a:gd name="connsiteX179" fmla="*/ 103561 w 1348390"/>
                <a:gd name="connsiteY179" fmla="*/ 148331 h 1155180"/>
                <a:gd name="connsiteX180" fmla="*/ 98112 w 1348390"/>
                <a:gd name="connsiteY180" fmla="*/ 151954 h 1155180"/>
                <a:gd name="connsiteX181" fmla="*/ 93009 w 1348390"/>
                <a:gd name="connsiteY181" fmla="*/ 162465 h 1155180"/>
                <a:gd name="connsiteX182" fmla="*/ 84808 w 1348390"/>
                <a:gd name="connsiteY182" fmla="*/ 156117 h 1155180"/>
                <a:gd name="connsiteX183" fmla="*/ 76565 w 1348390"/>
                <a:gd name="connsiteY183" fmla="*/ 156933 h 1155180"/>
                <a:gd name="connsiteX184" fmla="*/ 75804 w 1348390"/>
                <a:gd name="connsiteY184" fmla="*/ 172866 h 1155180"/>
                <a:gd name="connsiteX185" fmla="*/ 66233 w 1348390"/>
                <a:gd name="connsiteY185" fmla="*/ 184428 h 1155180"/>
                <a:gd name="connsiteX186" fmla="*/ 62430 w 1348390"/>
                <a:gd name="connsiteY186" fmla="*/ 195506 h 1155180"/>
                <a:gd name="connsiteX187" fmla="*/ 32031 w 1348390"/>
                <a:gd name="connsiteY187" fmla="*/ 206750 h 1155180"/>
                <a:gd name="connsiteX188" fmla="*/ 27730 w 1348390"/>
                <a:gd name="connsiteY188" fmla="*/ 204371 h 1155180"/>
                <a:gd name="connsiteX189" fmla="*/ 35917 w 1348390"/>
                <a:gd name="connsiteY189" fmla="*/ 193459 h 1155180"/>
                <a:gd name="connsiteX190" fmla="*/ 34673 w 1348390"/>
                <a:gd name="connsiteY190" fmla="*/ 187927 h 1155180"/>
                <a:gd name="connsiteX191" fmla="*/ 28407 w 1348390"/>
                <a:gd name="connsiteY191" fmla="*/ 191523 h 1155180"/>
                <a:gd name="connsiteX192" fmla="*/ 29279 w 1348390"/>
                <a:gd name="connsiteY192" fmla="*/ 185119 h 1155180"/>
                <a:gd name="connsiteX193" fmla="*/ 34396 w 1348390"/>
                <a:gd name="connsiteY193" fmla="*/ 178910 h 1155180"/>
                <a:gd name="connsiteX194" fmla="*/ 36249 w 1348390"/>
                <a:gd name="connsiteY194" fmla="*/ 172132 h 1155180"/>
                <a:gd name="connsiteX195" fmla="*/ 34354 w 1348390"/>
                <a:gd name="connsiteY195" fmla="*/ 159685 h 1155180"/>
                <a:gd name="connsiteX196" fmla="*/ 36747 w 1348390"/>
                <a:gd name="connsiteY196" fmla="*/ 141664 h 1155180"/>
                <a:gd name="connsiteX197" fmla="*/ 34092 w 1348390"/>
                <a:gd name="connsiteY197" fmla="*/ 136284 h 1155180"/>
                <a:gd name="connsiteX198" fmla="*/ 8893 w 1348390"/>
                <a:gd name="connsiteY198" fmla="*/ 115566 h 1155180"/>
                <a:gd name="connsiteX199" fmla="*/ 2199 w 1348390"/>
                <a:gd name="connsiteY199" fmla="*/ 104087 h 1155180"/>
                <a:gd name="connsiteX200" fmla="*/ 0 w 1348390"/>
                <a:gd name="connsiteY200" fmla="*/ 91557 h 1155180"/>
                <a:gd name="connsiteX201" fmla="*/ 982 w 1348390"/>
                <a:gd name="connsiteY201" fmla="*/ 78183 h 1155180"/>
                <a:gd name="connsiteX202" fmla="*/ 52279 w 1348390"/>
                <a:gd name="connsiteY202" fmla="*/ 73287 h 1155180"/>
                <a:gd name="connsiteX203" fmla="*/ 103561 w 1348390"/>
                <a:gd name="connsiteY203" fmla="*/ 68239 h 1155180"/>
                <a:gd name="connsiteX204" fmla="*/ 154858 w 1348390"/>
                <a:gd name="connsiteY204" fmla="*/ 63052 h 1155180"/>
                <a:gd name="connsiteX205" fmla="*/ 206128 w 1348390"/>
                <a:gd name="connsiteY205" fmla="*/ 57590 h 1155180"/>
                <a:gd name="connsiteX206" fmla="*/ 257424 w 1348390"/>
                <a:gd name="connsiteY206" fmla="*/ 51974 h 1155180"/>
                <a:gd name="connsiteX207" fmla="*/ 308652 w 1348390"/>
                <a:gd name="connsiteY207" fmla="*/ 46221 h 1155180"/>
                <a:gd name="connsiteX208" fmla="*/ 359838 w 1348390"/>
                <a:gd name="connsiteY208" fmla="*/ 40246 h 1155180"/>
                <a:gd name="connsiteX209" fmla="*/ 410872 w 1348390"/>
                <a:gd name="connsiteY209" fmla="*/ 34036 h 1155180"/>
                <a:gd name="connsiteX210" fmla="*/ 419156 w 1348390"/>
                <a:gd name="connsiteY210" fmla="*/ 47756 h 1155180"/>
                <a:gd name="connsiteX211" fmla="*/ 435421 w 1348390"/>
                <a:gd name="connsiteY211" fmla="*/ 76260 h 1155180"/>
                <a:gd name="connsiteX212" fmla="*/ 436749 w 1348390"/>
                <a:gd name="connsiteY212" fmla="*/ 83203 h 1155180"/>
                <a:gd name="connsiteX213" fmla="*/ 451796 w 1348390"/>
                <a:gd name="connsiteY213" fmla="*/ 82443 h 1155180"/>
                <a:gd name="connsiteX214" fmla="*/ 477285 w 1348390"/>
                <a:gd name="connsiteY214" fmla="*/ 81032 h 1155180"/>
                <a:gd name="connsiteX215" fmla="*/ 502830 w 1348390"/>
                <a:gd name="connsiteY215" fmla="*/ 79525 h 1155180"/>
                <a:gd name="connsiteX216" fmla="*/ 528389 w 1348390"/>
                <a:gd name="connsiteY216" fmla="*/ 77989 h 1155180"/>
                <a:gd name="connsiteX217" fmla="*/ 553892 w 1348390"/>
                <a:gd name="connsiteY217" fmla="*/ 76427 h 1155180"/>
                <a:gd name="connsiteX218" fmla="*/ 579423 w 1348390"/>
                <a:gd name="connsiteY218" fmla="*/ 74780 h 1155180"/>
                <a:gd name="connsiteX219" fmla="*/ 604939 w 1348390"/>
                <a:gd name="connsiteY219" fmla="*/ 73107 h 1155180"/>
                <a:gd name="connsiteX220" fmla="*/ 630443 w 1348390"/>
                <a:gd name="connsiteY220" fmla="*/ 71378 h 1155180"/>
                <a:gd name="connsiteX221" fmla="*/ 656001 w 1348390"/>
                <a:gd name="connsiteY221" fmla="*/ 69649 h 1155180"/>
                <a:gd name="connsiteX222" fmla="*/ 681532 w 1348390"/>
                <a:gd name="connsiteY222" fmla="*/ 67838 h 1155180"/>
                <a:gd name="connsiteX223" fmla="*/ 707035 w 1348390"/>
                <a:gd name="connsiteY223" fmla="*/ 65999 h 1155180"/>
                <a:gd name="connsiteX224" fmla="*/ 732566 w 1348390"/>
                <a:gd name="connsiteY224" fmla="*/ 64131 h 1155180"/>
                <a:gd name="connsiteX225" fmla="*/ 758097 w 1348390"/>
                <a:gd name="connsiteY225" fmla="*/ 62126 h 1155180"/>
                <a:gd name="connsiteX226" fmla="*/ 783614 w 1348390"/>
                <a:gd name="connsiteY226" fmla="*/ 60120 h 1155180"/>
                <a:gd name="connsiteX227" fmla="*/ 809145 w 1348390"/>
                <a:gd name="connsiteY227" fmla="*/ 58074 h 1155180"/>
                <a:gd name="connsiteX228" fmla="*/ 834676 w 1348390"/>
                <a:gd name="connsiteY228" fmla="*/ 55999 h 1155180"/>
                <a:gd name="connsiteX229" fmla="*/ 860179 w 1348390"/>
                <a:gd name="connsiteY229" fmla="*/ 53869 h 1155180"/>
                <a:gd name="connsiteX230" fmla="*/ 861244 w 1348390"/>
                <a:gd name="connsiteY230" fmla="*/ 59927 h 1155180"/>
                <a:gd name="connsiteX231" fmla="*/ 866873 w 1348390"/>
                <a:gd name="connsiteY231" fmla="*/ 68737 h 1155180"/>
                <a:gd name="connsiteX232" fmla="*/ 869583 w 1348390"/>
                <a:gd name="connsiteY232" fmla="*/ 79386 h 1155180"/>
                <a:gd name="connsiteX233" fmla="*/ 872308 w 1348390"/>
                <a:gd name="connsiteY233" fmla="*/ 84282 h 1155180"/>
                <a:gd name="connsiteX234" fmla="*/ 877854 w 1348390"/>
                <a:gd name="connsiteY234" fmla="*/ 86771 h 1155180"/>
                <a:gd name="connsiteX235" fmla="*/ 885959 w 1348390"/>
                <a:gd name="connsiteY235" fmla="*/ 86371 h 1155180"/>
                <a:gd name="connsiteX236" fmla="*/ 893054 w 1348390"/>
                <a:gd name="connsiteY236" fmla="*/ 78999 h 1155180"/>
                <a:gd name="connsiteX237" fmla="*/ 896027 w 1348390"/>
                <a:gd name="connsiteY237" fmla="*/ 64795 h 1155180"/>
                <a:gd name="connsiteX238" fmla="*/ 894949 w 1348390"/>
                <a:gd name="connsiteY238" fmla="*/ 49610 h 1155180"/>
                <a:gd name="connsiteX239" fmla="*/ 889264 w 1348390"/>
                <a:gd name="connsiteY239" fmla="*/ 32999 h 1155180"/>
                <a:gd name="connsiteX240" fmla="*/ 887521 w 1348390"/>
                <a:gd name="connsiteY240" fmla="*/ 18574 h 1155180"/>
                <a:gd name="connsiteX241" fmla="*/ 890149 w 1348390"/>
                <a:gd name="connsiteY241" fmla="*/ 9474 h 1155180"/>
                <a:gd name="connsiteX242" fmla="*/ 894520 w 1348390"/>
                <a:gd name="connsiteY242" fmla="*/ 6666 h 1155180"/>
                <a:gd name="connsiteX243" fmla="*/ 897935 w 1348390"/>
                <a:gd name="connsiteY243" fmla="*/ 1452 h 1155180"/>
                <a:gd name="connsiteX244" fmla="*/ 901117 w 1348390"/>
                <a:gd name="connsiteY244" fmla="*/ 0 h 1155180"/>
                <a:gd name="connsiteX245" fmla="*/ 910203 w 1348390"/>
                <a:gd name="connsiteY245" fmla="*/ 1051 h 1155180"/>
                <a:gd name="connsiteX246" fmla="*/ 944821 w 1348390"/>
                <a:gd name="connsiteY246" fmla="*/ 7994 h 1155180"/>
                <a:gd name="connsiteX247" fmla="*/ 972440 w 1348390"/>
                <a:gd name="connsiteY247" fmla="*/ 5394 h 1155180"/>
                <a:gd name="connsiteX248" fmla="*/ 457951 w 1348390"/>
                <a:gd name="connsiteY248" fmla="*/ 282167 h 1155180"/>
                <a:gd name="connsiteX249" fmla="*/ 442599 w 1348390"/>
                <a:gd name="connsiteY249" fmla="*/ 290755 h 1155180"/>
                <a:gd name="connsiteX250" fmla="*/ 424509 w 1348390"/>
                <a:gd name="connsiteY250" fmla="*/ 288059 h 1155180"/>
                <a:gd name="connsiteX251" fmla="*/ 435255 w 1348390"/>
                <a:gd name="connsiteY251" fmla="*/ 285818 h 1155180"/>
                <a:gd name="connsiteX252" fmla="*/ 443304 w 1348390"/>
                <a:gd name="connsiteY252" fmla="*/ 286814 h 1155180"/>
                <a:gd name="connsiteX253" fmla="*/ 462086 w 1348390"/>
                <a:gd name="connsiteY253" fmla="*/ 274906 h 1155180"/>
                <a:gd name="connsiteX254" fmla="*/ 471574 w 1348390"/>
                <a:gd name="connsiteY254" fmla="*/ 266511 h 1155180"/>
                <a:gd name="connsiteX255" fmla="*/ 483302 w 1348390"/>
                <a:gd name="connsiteY255" fmla="*/ 262265 h 1155180"/>
                <a:gd name="connsiteX256" fmla="*/ 457951 w 1348390"/>
                <a:gd name="connsiteY256" fmla="*/ 282167 h 1155180"/>
                <a:gd name="connsiteX257" fmla="*/ 1291396 w 1348390"/>
                <a:gd name="connsiteY257" fmla="*/ 602962 h 1155180"/>
                <a:gd name="connsiteX258" fmla="*/ 1296430 w 1348390"/>
                <a:gd name="connsiteY258" fmla="*/ 616004 h 1155180"/>
                <a:gd name="connsiteX259" fmla="*/ 1275767 w 1348390"/>
                <a:gd name="connsiteY259" fmla="*/ 587181 h 1155180"/>
                <a:gd name="connsiteX260" fmla="*/ 1248508 w 1348390"/>
                <a:gd name="connsiteY260" fmla="*/ 541126 h 1155180"/>
                <a:gd name="connsiteX261" fmla="*/ 1232008 w 1348390"/>
                <a:gd name="connsiteY261" fmla="*/ 504739 h 1155180"/>
                <a:gd name="connsiteX262" fmla="*/ 1240514 w 1348390"/>
                <a:gd name="connsiteY262" fmla="*/ 513839 h 1155180"/>
                <a:gd name="connsiteX263" fmla="*/ 1250832 w 1348390"/>
                <a:gd name="connsiteY263" fmla="*/ 533990 h 1155180"/>
                <a:gd name="connsiteX264" fmla="*/ 1291396 w 1348390"/>
                <a:gd name="connsiteY264" fmla="*/ 602962 h 1155180"/>
                <a:gd name="connsiteX265" fmla="*/ 999520 w 1348390"/>
                <a:gd name="connsiteY265" fmla="*/ 788897 h 1155180"/>
                <a:gd name="connsiteX266" fmla="*/ 1000917 w 1348390"/>
                <a:gd name="connsiteY266" fmla="*/ 799782 h 1155180"/>
                <a:gd name="connsiteX267" fmla="*/ 989700 w 1348390"/>
                <a:gd name="connsiteY267" fmla="*/ 782840 h 1155180"/>
                <a:gd name="connsiteX268" fmla="*/ 981029 w 1348390"/>
                <a:gd name="connsiteY268" fmla="*/ 763602 h 1155180"/>
                <a:gd name="connsiteX269" fmla="*/ 990018 w 1348390"/>
                <a:gd name="connsiteY269" fmla="*/ 768871 h 1155180"/>
                <a:gd name="connsiteX270" fmla="*/ 999520 w 1348390"/>
                <a:gd name="connsiteY270" fmla="*/ 788897 h 1155180"/>
                <a:gd name="connsiteX271" fmla="*/ 1010100 w 1348390"/>
                <a:gd name="connsiteY271" fmla="*/ 805991 h 1155180"/>
                <a:gd name="connsiteX272" fmla="*/ 1004872 w 1348390"/>
                <a:gd name="connsiteY272" fmla="*/ 811772 h 1155180"/>
                <a:gd name="connsiteX273" fmla="*/ 992328 w 1348390"/>
                <a:gd name="connsiteY273" fmla="*/ 810016 h 1155180"/>
                <a:gd name="connsiteX274" fmla="*/ 984818 w 1348390"/>
                <a:gd name="connsiteY274" fmla="*/ 804636 h 1155180"/>
                <a:gd name="connsiteX275" fmla="*/ 980102 w 1348390"/>
                <a:gd name="connsiteY275" fmla="*/ 792673 h 1155180"/>
                <a:gd name="connsiteX276" fmla="*/ 992591 w 1348390"/>
                <a:gd name="connsiteY276" fmla="*/ 804263 h 1155180"/>
                <a:gd name="connsiteX277" fmla="*/ 996809 w 1348390"/>
                <a:gd name="connsiteY277" fmla="*/ 806642 h 1155180"/>
                <a:gd name="connsiteX278" fmla="*/ 1010100 w 1348390"/>
                <a:gd name="connsiteY278" fmla="*/ 805991 h 1155180"/>
                <a:gd name="connsiteX279" fmla="*/ 1327908 w 1348390"/>
                <a:gd name="connsiteY279" fmla="*/ 1003447 h 1155180"/>
                <a:gd name="connsiteX280" fmla="*/ 1300330 w 1348390"/>
                <a:gd name="connsiteY280" fmla="*/ 1044178 h 1155180"/>
                <a:gd name="connsiteX281" fmla="*/ 1302557 w 1348390"/>
                <a:gd name="connsiteY281" fmla="*/ 1034746 h 1155180"/>
                <a:gd name="connsiteX282" fmla="*/ 1312487 w 1348390"/>
                <a:gd name="connsiteY282" fmla="*/ 1013779 h 1155180"/>
                <a:gd name="connsiteX283" fmla="*/ 1315184 w 1348390"/>
                <a:gd name="connsiteY283" fmla="*/ 1004263 h 1155180"/>
                <a:gd name="connsiteX284" fmla="*/ 1323026 w 1348390"/>
                <a:gd name="connsiteY284" fmla="*/ 997155 h 1155180"/>
                <a:gd name="connsiteX285" fmla="*/ 1329553 w 1348390"/>
                <a:gd name="connsiteY285" fmla="*/ 985675 h 1155180"/>
                <a:gd name="connsiteX286" fmla="*/ 1328143 w 1348390"/>
                <a:gd name="connsiteY286" fmla="*/ 973851 h 1155180"/>
                <a:gd name="connsiteX287" fmla="*/ 1338654 w 1348390"/>
                <a:gd name="connsiteY287" fmla="*/ 963533 h 1155180"/>
                <a:gd name="connsiteX288" fmla="*/ 1342374 w 1348390"/>
                <a:gd name="connsiteY288" fmla="*/ 961639 h 1155180"/>
                <a:gd name="connsiteX289" fmla="*/ 1327908 w 1348390"/>
                <a:gd name="connsiteY289" fmla="*/ 1003447 h 1155180"/>
                <a:gd name="connsiteX290" fmla="*/ 1292143 w 1348390"/>
                <a:gd name="connsiteY290" fmla="*/ 1055339 h 1155180"/>
                <a:gd name="connsiteX291" fmla="*/ 1287772 w 1348390"/>
                <a:gd name="connsiteY291" fmla="*/ 1056985 h 1155180"/>
                <a:gd name="connsiteX292" fmla="*/ 1293152 w 1348390"/>
                <a:gd name="connsiteY292" fmla="*/ 1047885 h 1155180"/>
                <a:gd name="connsiteX293" fmla="*/ 1295130 w 1348390"/>
                <a:gd name="connsiteY293" fmla="*/ 1048161 h 1155180"/>
                <a:gd name="connsiteX294" fmla="*/ 1292143 w 1348390"/>
                <a:gd name="connsiteY294" fmla="*/ 1055339 h 1155180"/>
                <a:gd name="connsiteX295" fmla="*/ 1262823 w 1348390"/>
                <a:gd name="connsiteY295" fmla="*/ 1079362 h 1155180"/>
                <a:gd name="connsiteX296" fmla="*/ 1259600 w 1348390"/>
                <a:gd name="connsiteY296" fmla="*/ 1079847 h 1155180"/>
                <a:gd name="connsiteX297" fmla="*/ 1260761 w 1348390"/>
                <a:gd name="connsiteY297" fmla="*/ 1076984 h 1155180"/>
                <a:gd name="connsiteX298" fmla="*/ 1266528 w 1348390"/>
                <a:gd name="connsiteY298" fmla="*/ 1070525 h 1155180"/>
                <a:gd name="connsiteX299" fmla="*/ 1269267 w 1348390"/>
                <a:gd name="connsiteY299" fmla="*/ 1072198 h 1155180"/>
                <a:gd name="connsiteX300" fmla="*/ 1269433 w 1348390"/>
                <a:gd name="connsiteY300" fmla="*/ 1074895 h 1155180"/>
                <a:gd name="connsiteX301" fmla="*/ 1262823 w 1348390"/>
                <a:gd name="connsiteY301" fmla="*/ 1079362 h 1155180"/>
                <a:gd name="connsiteX302" fmla="*/ 1229021 w 1348390"/>
                <a:gd name="connsiteY302" fmla="*/ 1101671 h 1155180"/>
                <a:gd name="connsiteX303" fmla="*/ 1222036 w 1348390"/>
                <a:gd name="connsiteY303" fmla="*/ 1107341 h 1155180"/>
                <a:gd name="connsiteX304" fmla="*/ 1213462 w 1348390"/>
                <a:gd name="connsiteY304" fmla="*/ 1105474 h 1155180"/>
                <a:gd name="connsiteX305" fmla="*/ 1221538 w 1348390"/>
                <a:gd name="connsiteY305" fmla="*/ 1099582 h 1155180"/>
                <a:gd name="connsiteX306" fmla="*/ 1247056 w 1348390"/>
                <a:gd name="connsiteY306" fmla="*/ 1090482 h 1155180"/>
                <a:gd name="connsiteX307" fmla="*/ 1238121 w 1348390"/>
                <a:gd name="connsiteY307" fmla="*/ 1098020 h 1155180"/>
                <a:gd name="connsiteX308" fmla="*/ 1229021 w 1348390"/>
                <a:gd name="connsiteY308" fmla="*/ 1101671 h 1155180"/>
                <a:gd name="connsiteX309" fmla="*/ 1181652 w 1348390"/>
                <a:gd name="connsiteY309" fmla="*/ 1122043 h 1155180"/>
                <a:gd name="connsiteX310" fmla="*/ 1177185 w 1348390"/>
                <a:gd name="connsiteY310" fmla="*/ 1126690 h 1155180"/>
                <a:gd name="connsiteX311" fmla="*/ 1174543 w 1348390"/>
                <a:gd name="connsiteY311" fmla="*/ 1125957 h 1155180"/>
                <a:gd name="connsiteX312" fmla="*/ 1173644 w 1348390"/>
                <a:gd name="connsiteY312" fmla="*/ 1120342 h 1155180"/>
                <a:gd name="connsiteX313" fmla="*/ 1164377 w 1348390"/>
                <a:gd name="connsiteY313" fmla="*/ 1109208 h 1155180"/>
                <a:gd name="connsiteX314" fmla="*/ 1164143 w 1348390"/>
                <a:gd name="connsiteY314" fmla="*/ 1105889 h 1155180"/>
                <a:gd name="connsiteX315" fmla="*/ 1182731 w 1348390"/>
                <a:gd name="connsiteY315" fmla="*/ 1115321 h 1155180"/>
                <a:gd name="connsiteX316" fmla="*/ 1183712 w 1348390"/>
                <a:gd name="connsiteY316" fmla="*/ 1118530 h 1155180"/>
                <a:gd name="connsiteX317" fmla="*/ 1181652 w 1348390"/>
                <a:gd name="connsiteY317" fmla="*/ 1122043 h 1155180"/>
                <a:gd name="connsiteX318" fmla="*/ 1143673 w 1348390"/>
                <a:gd name="connsiteY318" fmla="*/ 1137920 h 1155180"/>
                <a:gd name="connsiteX319" fmla="*/ 1132914 w 1348390"/>
                <a:gd name="connsiteY319" fmla="*/ 1141571 h 1155180"/>
                <a:gd name="connsiteX320" fmla="*/ 1140672 w 1348390"/>
                <a:gd name="connsiteY320" fmla="*/ 1132789 h 1155180"/>
                <a:gd name="connsiteX321" fmla="*/ 1141765 w 1348390"/>
                <a:gd name="connsiteY321" fmla="*/ 1121171 h 1155180"/>
                <a:gd name="connsiteX322" fmla="*/ 1148348 w 1348390"/>
                <a:gd name="connsiteY322" fmla="*/ 1128999 h 1155180"/>
                <a:gd name="connsiteX323" fmla="*/ 1149123 w 1348390"/>
                <a:gd name="connsiteY323" fmla="*/ 1134296 h 1155180"/>
                <a:gd name="connsiteX324" fmla="*/ 1143673 w 1348390"/>
                <a:gd name="connsiteY324" fmla="*/ 1137920 h 1155180"/>
                <a:gd name="connsiteX325" fmla="*/ 1108295 w 1348390"/>
                <a:gd name="connsiteY325" fmla="*/ 1154102 h 1155180"/>
                <a:gd name="connsiteX326" fmla="*/ 1103995 w 1348390"/>
                <a:gd name="connsiteY326" fmla="*/ 1155180 h 1155180"/>
                <a:gd name="connsiteX327" fmla="*/ 1103165 w 1348390"/>
                <a:gd name="connsiteY327" fmla="*/ 1152401 h 1155180"/>
                <a:gd name="connsiteX328" fmla="*/ 1110107 w 1348390"/>
                <a:gd name="connsiteY328" fmla="*/ 1147670 h 1155180"/>
                <a:gd name="connsiteX329" fmla="*/ 1115017 w 1348390"/>
                <a:gd name="connsiteY329" fmla="*/ 1147186 h 1155180"/>
                <a:gd name="connsiteX330" fmla="*/ 1115446 w 1348390"/>
                <a:gd name="connsiteY330" fmla="*/ 1151156 h 1155180"/>
                <a:gd name="connsiteX331" fmla="*/ 1108295 w 1348390"/>
                <a:gd name="connsiteY331" fmla="*/ 1154102 h 115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</a:cxnLst>
              <a:rect l="l" t="t" r="r" b="b"/>
              <a:pathLst>
                <a:path w="1348390" h="1155180">
                  <a:moveTo>
                    <a:pt x="972440" y="5394"/>
                  </a:moveTo>
                  <a:lnTo>
                    <a:pt x="982522" y="20759"/>
                  </a:lnTo>
                  <a:lnTo>
                    <a:pt x="1004817" y="86744"/>
                  </a:lnTo>
                  <a:lnTo>
                    <a:pt x="1016365" y="109025"/>
                  </a:lnTo>
                  <a:lnTo>
                    <a:pt x="1040748" y="170404"/>
                  </a:lnTo>
                  <a:lnTo>
                    <a:pt x="1074121" y="228298"/>
                  </a:lnTo>
                  <a:lnTo>
                    <a:pt x="1119374" y="297449"/>
                  </a:lnTo>
                  <a:lnTo>
                    <a:pt x="1188996" y="378813"/>
                  </a:lnTo>
                  <a:lnTo>
                    <a:pt x="1197764" y="390624"/>
                  </a:lnTo>
                  <a:lnTo>
                    <a:pt x="1192536" y="402754"/>
                  </a:lnTo>
                  <a:lnTo>
                    <a:pt x="1192302" y="414482"/>
                  </a:lnTo>
                  <a:lnTo>
                    <a:pt x="1194597" y="431659"/>
                  </a:lnTo>
                  <a:lnTo>
                    <a:pt x="1199479" y="448034"/>
                  </a:lnTo>
                  <a:lnTo>
                    <a:pt x="1209492" y="467272"/>
                  </a:lnTo>
                  <a:lnTo>
                    <a:pt x="1227333" y="496289"/>
                  </a:lnTo>
                  <a:lnTo>
                    <a:pt x="1219311" y="491240"/>
                  </a:lnTo>
                  <a:lnTo>
                    <a:pt x="1193629" y="449611"/>
                  </a:lnTo>
                  <a:lnTo>
                    <a:pt x="1187004" y="423762"/>
                  </a:lnTo>
                  <a:lnTo>
                    <a:pt x="1183201" y="386074"/>
                  </a:lnTo>
                  <a:lnTo>
                    <a:pt x="1179190" y="387748"/>
                  </a:lnTo>
                  <a:lnTo>
                    <a:pt x="1177848" y="400389"/>
                  </a:lnTo>
                  <a:lnTo>
                    <a:pt x="1178443" y="414897"/>
                  </a:lnTo>
                  <a:lnTo>
                    <a:pt x="1174778" y="421189"/>
                  </a:lnTo>
                  <a:lnTo>
                    <a:pt x="1164862" y="400555"/>
                  </a:lnTo>
                  <a:lnTo>
                    <a:pt x="1163630" y="390749"/>
                  </a:lnTo>
                  <a:lnTo>
                    <a:pt x="1168250" y="378163"/>
                  </a:lnTo>
                  <a:lnTo>
                    <a:pt x="1165608" y="374360"/>
                  </a:lnTo>
                  <a:lnTo>
                    <a:pt x="1153977" y="370335"/>
                  </a:lnTo>
                  <a:lnTo>
                    <a:pt x="1150174" y="361470"/>
                  </a:lnTo>
                  <a:lnTo>
                    <a:pt x="1150091" y="352149"/>
                  </a:lnTo>
                  <a:lnTo>
                    <a:pt x="1143134" y="348373"/>
                  </a:lnTo>
                  <a:lnTo>
                    <a:pt x="1138432" y="349424"/>
                  </a:lnTo>
                  <a:lnTo>
                    <a:pt x="1145389" y="371331"/>
                  </a:lnTo>
                  <a:lnTo>
                    <a:pt x="1152760" y="384193"/>
                  </a:lnTo>
                  <a:lnTo>
                    <a:pt x="1164544" y="416183"/>
                  </a:lnTo>
                  <a:lnTo>
                    <a:pt x="1178097" y="434412"/>
                  </a:lnTo>
                  <a:lnTo>
                    <a:pt x="1186838" y="450219"/>
                  </a:lnTo>
                  <a:lnTo>
                    <a:pt x="1287288" y="617373"/>
                  </a:lnTo>
                  <a:lnTo>
                    <a:pt x="1307840" y="637275"/>
                  </a:lnTo>
                  <a:lnTo>
                    <a:pt x="1316858" y="652641"/>
                  </a:lnTo>
                  <a:lnTo>
                    <a:pt x="1329319" y="685833"/>
                  </a:lnTo>
                  <a:lnTo>
                    <a:pt x="1338557" y="729703"/>
                  </a:lnTo>
                  <a:lnTo>
                    <a:pt x="1341310" y="812409"/>
                  </a:lnTo>
                  <a:lnTo>
                    <a:pt x="1348390" y="868021"/>
                  </a:lnTo>
                  <a:lnTo>
                    <a:pt x="1346412" y="866610"/>
                  </a:lnTo>
                  <a:lnTo>
                    <a:pt x="1344256" y="861022"/>
                  </a:lnTo>
                  <a:lnTo>
                    <a:pt x="1341448" y="860677"/>
                  </a:lnTo>
                  <a:lnTo>
                    <a:pt x="1335846" y="887687"/>
                  </a:lnTo>
                  <a:lnTo>
                    <a:pt x="1326082" y="912859"/>
                  </a:lnTo>
                  <a:lnTo>
                    <a:pt x="1327742" y="949136"/>
                  </a:lnTo>
                  <a:lnTo>
                    <a:pt x="1324256" y="968070"/>
                  </a:lnTo>
                  <a:lnTo>
                    <a:pt x="1307674" y="990254"/>
                  </a:lnTo>
                  <a:lnTo>
                    <a:pt x="1295296" y="991899"/>
                  </a:lnTo>
                  <a:lnTo>
                    <a:pt x="1267442" y="1011165"/>
                  </a:lnTo>
                  <a:lnTo>
                    <a:pt x="1245562" y="1011082"/>
                  </a:lnTo>
                  <a:lnTo>
                    <a:pt x="1221608" y="1023294"/>
                  </a:lnTo>
                  <a:lnTo>
                    <a:pt x="1204763" y="1025189"/>
                  </a:lnTo>
                  <a:lnTo>
                    <a:pt x="1192370" y="1010003"/>
                  </a:lnTo>
                  <a:lnTo>
                    <a:pt x="1192633" y="1002217"/>
                  </a:lnTo>
                  <a:lnTo>
                    <a:pt x="1195178" y="994057"/>
                  </a:lnTo>
                  <a:lnTo>
                    <a:pt x="1201374" y="991249"/>
                  </a:lnTo>
                  <a:lnTo>
                    <a:pt x="1226628" y="1005107"/>
                  </a:lnTo>
                  <a:lnTo>
                    <a:pt x="1229616" y="997030"/>
                  </a:lnTo>
                  <a:lnTo>
                    <a:pt x="1221358" y="989355"/>
                  </a:lnTo>
                  <a:lnTo>
                    <a:pt x="1207653" y="986602"/>
                  </a:lnTo>
                  <a:lnTo>
                    <a:pt x="1197211" y="982826"/>
                  </a:lnTo>
                  <a:lnTo>
                    <a:pt x="1171472" y="945844"/>
                  </a:lnTo>
                  <a:lnTo>
                    <a:pt x="1147104" y="921530"/>
                  </a:lnTo>
                  <a:lnTo>
                    <a:pt x="1140824" y="903675"/>
                  </a:lnTo>
                  <a:lnTo>
                    <a:pt x="1104921" y="898005"/>
                  </a:lnTo>
                  <a:lnTo>
                    <a:pt x="1077468" y="884963"/>
                  </a:lnTo>
                  <a:lnTo>
                    <a:pt x="1056653" y="857274"/>
                  </a:lnTo>
                  <a:lnTo>
                    <a:pt x="1039074" y="805162"/>
                  </a:lnTo>
                  <a:lnTo>
                    <a:pt x="1027347" y="800861"/>
                  </a:lnTo>
                  <a:lnTo>
                    <a:pt x="1022146" y="797403"/>
                  </a:lnTo>
                  <a:lnTo>
                    <a:pt x="1029573" y="775924"/>
                  </a:lnTo>
                  <a:lnTo>
                    <a:pt x="1038079" y="757585"/>
                  </a:lnTo>
                  <a:lnTo>
                    <a:pt x="1029905" y="763118"/>
                  </a:lnTo>
                  <a:lnTo>
                    <a:pt x="1024359" y="770309"/>
                  </a:lnTo>
                  <a:lnTo>
                    <a:pt x="1018412" y="786325"/>
                  </a:lnTo>
                  <a:lnTo>
                    <a:pt x="1012728" y="789534"/>
                  </a:lnTo>
                  <a:lnTo>
                    <a:pt x="1006849" y="788123"/>
                  </a:lnTo>
                  <a:lnTo>
                    <a:pt x="996145" y="760946"/>
                  </a:lnTo>
                  <a:lnTo>
                    <a:pt x="992591" y="726024"/>
                  </a:lnTo>
                  <a:lnTo>
                    <a:pt x="999423" y="711738"/>
                  </a:lnTo>
                  <a:lnTo>
                    <a:pt x="985717" y="713494"/>
                  </a:lnTo>
                  <a:lnTo>
                    <a:pt x="972343" y="720575"/>
                  </a:lnTo>
                  <a:lnTo>
                    <a:pt x="976202" y="731819"/>
                  </a:lnTo>
                  <a:lnTo>
                    <a:pt x="975220" y="738513"/>
                  </a:lnTo>
                  <a:lnTo>
                    <a:pt x="964626" y="738430"/>
                  </a:lnTo>
                  <a:lnTo>
                    <a:pt x="956217" y="735512"/>
                  </a:lnTo>
                  <a:lnTo>
                    <a:pt x="943756" y="725112"/>
                  </a:lnTo>
                  <a:lnTo>
                    <a:pt x="925832" y="704394"/>
                  </a:lnTo>
                  <a:lnTo>
                    <a:pt x="886843" y="645670"/>
                  </a:lnTo>
                  <a:lnTo>
                    <a:pt x="879735" y="637566"/>
                  </a:lnTo>
                  <a:lnTo>
                    <a:pt x="868588" y="629737"/>
                  </a:lnTo>
                  <a:lnTo>
                    <a:pt x="872820" y="626197"/>
                  </a:lnTo>
                  <a:lnTo>
                    <a:pt x="880896" y="623196"/>
                  </a:lnTo>
                  <a:lnTo>
                    <a:pt x="895599" y="591994"/>
                  </a:lnTo>
                  <a:lnTo>
                    <a:pt x="907838" y="572577"/>
                  </a:lnTo>
                  <a:lnTo>
                    <a:pt x="910964" y="560019"/>
                  </a:lnTo>
                  <a:lnTo>
                    <a:pt x="909346" y="555109"/>
                  </a:lnTo>
                  <a:lnTo>
                    <a:pt x="901656" y="548678"/>
                  </a:lnTo>
                  <a:lnTo>
                    <a:pt x="894035" y="556478"/>
                  </a:lnTo>
                  <a:lnTo>
                    <a:pt x="890080" y="555150"/>
                  </a:lnTo>
                  <a:lnTo>
                    <a:pt x="878214" y="541666"/>
                  </a:lnTo>
                  <a:lnTo>
                    <a:pt x="868366" y="538858"/>
                  </a:lnTo>
                  <a:lnTo>
                    <a:pt x="862433" y="542993"/>
                  </a:lnTo>
                  <a:lnTo>
                    <a:pt x="871008" y="554155"/>
                  </a:lnTo>
                  <a:lnTo>
                    <a:pt x="877785" y="557778"/>
                  </a:lnTo>
                  <a:lnTo>
                    <a:pt x="878034" y="575882"/>
                  </a:lnTo>
                  <a:lnTo>
                    <a:pt x="876388" y="582009"/>
                  </a:lnTo>
                  <a:lnTo>
                    <a:pt x="871437" y="587956"/>
                  </a:lnTo>
                  <a:lnTo>
                    <a:pt x="862102" y="586518"/>
                  </a:lnTo>
                  <a:lnTo>
                    <a:pt x="858229" y="591566"/>
                  </a:lnTo>
                  <a:lnTo>
                    <a:pt x="852171" y="587680"/>
                  </a:lnTo>
                  <a:lnTo>
                    <a:pt x="845740" y="580653"/>
                  </a:lnTo>
                  <a:lnTo>
                    <a:pt x="837967" y="568690"/>
                  </a:lnTo>
                  <a:lnTo>
                    <a:pt x="842905" y="494269"/>
                  </a:lnTo>
                  <a:lnTo>
                    <a:pt x="850525" y="446291"/>
                  </a:lnTo>
                  <a:lnTo>
                    <a:pt x="844412" y="393750"/>
                  </a:lnTo>
                  <a:lnTo>
                    <a:pt x="844329" y="385839"/>
                  </a:lnTo>
                  <a:lnTo>
                    <a:pt x="841038" y="372120"/>
                  </a:lnTo>
                  <a:lnTo>
                    <a:pt x="817498" y="344735"/>
                  </a:lnTo>
                  <a:lnTo>
                    <a:pt x="722816" y="283177"/>
                  </a:lnTo>
                  <a:lnTo>
                    <a:pt x="645864" y="204979"/>
                  </a:lnTo>
                  <a:lnTo>
                    <a:pt x="585467" y="179781"/>
                  </a:lnTo>
                  <a:lnTo>
                    <a:pt x="543920" y="192477"/>
                  </a:lnTo>
                  <a:lnTo>
                    <a:pt x="537406" y="200015"/>
                  </a:lnTo>
                  <a:lnTo>
                    <a:pt x="535359" y="209004"/>
                  </a:lnTo>
                  <a:lnTo>
                    <a:pt x="539328" y="218409"/>
                  </a:lnTo>
                  <a:lnTo>
                    <a:pt x="535940" y="222973"/>
                  </a:lnTo>
                  <a:lnTo>
                    <a:pt x="524461" y="223969"/>
                  </a:lnTo>
                  <a:lnTo>
                    <a:pt x="509317" y="228187"/>
                  </a:lnTo>
                  <a:lnTo>
                    <a:pt x="472016" y="256166"/>
                  </a:lnTo>
                  <a:lnTo>
                    <a:pt x="457702" y="257078"/>
                  </a:lnTo>
                  <a:lnTo>
                    <a:pt x="445586" y="264588"/>
                  </a:lnTo>
                  <a:lnTo>
                    <a:pt x="436431" y="270203"/>
                  </a:lnTo>
                  <a:lnTo>
                    <a:pt x="411467" y="275680"/>
                  </a:lnTo>
                  <a:lnTo>
                    <a:pt x="390666" y="283329"/>
                  </a:lnTo>
                  <a:lnTo>
                    <a:pt x="381081" y="281683"/>
                  </a:lnTo>
                  <a:lnTo>
                    <a:pt x="373502" y="269042"/>
                  </a:lnTo>
                  <a:lnTo>
                    <a:pt x="371815" y="255267"/>
                  </a:lnTo>
                  <a:lnTo>
                    <a:pt x="377928" y="265238"/>
                  </a:lnTo>
                  <a:lnTo>
                    <a:pt x="386420" y="272582"/>
                  </a:lnTo>
                  <a:lnTo>
                    <a:pt x="389504" y="268876"/>
                  </a:lnTo>
                  <a:lnTo>
                    <a:pt x="389905" y="261338"/>
                  </a:lnTo>
                  <a:lnTo>
                    <a:pt x="380736" y="247909"/>
                  </a:lnTo>
                  <a:lnTo>
                    <a:pt x="354389" y="232267"/>
                  </a:lnTo>
                  <a:lnTo>
                    <a:pt x="323741" y="208492"/>
                  </a:lnTo>
                  <a:lnTo>
                    <a:pt x="332246" y="208410"/>
                  </a:lnTo>
                  <a:lnTo>
                    <a:pt x="333726" y="202380"/>
                  </a:lnTo>
                  <a:lnTo>
                    <a:pt x="324322" y="195755"/>
                  </a:lnTo>
                  <a:lnTo>
                    <a:pt x="326866" y="186599"/>
                  </a:lnTo>
                  <a:lnTo>
                    <a:pt x="331832" y="176683"/>
                  </a:lnTo>
                  <a:lnTo>
                    <a:pt x="320463" y="179407"/>
                  </a:lnTo>
                  <a:lnTo>
                    <a:pt x="310782" y="187000"/>
                  </a:lnTo>
                  <a:lnTo>
                    <a:pt x="311363" y="194994"/>
                  </a:lnTo>
                  <a:lnTo>
                    <a:pt x="310007" y="201536"/>
                  </a:lnTo>
                  <a:lnTo>
                    <a:pt x="304337" y="201218"/>
                  </a:lnTo>
                  <a:lnTo>
                    <a:pt x="293107" y="194593"/>
                  </a:lnTo>
                  <a:lnTo>
                    <a:pt x="239583" y="178495"/>
                  </a:lnTo>
                  <a:lnTo>
                    <a:pt x="193652" y="170984"/>
                  </a:lnTo>
                  <a:lnTo>
                    <a:pt x="227274" y="161829"/>
                  </a:lnTo>
                  <a:lnTo>
                    <a:pt x="246263" y="164125"/>
                  </a:lnTo>
                  <a:lnTo>
                    <a:pt x="243289" y="157749"/>
                  </a:lnTo>
                  <a:lnTo>
                    <a:pt x="238366" y="154043"/>
                  </a:lnTo>
                  <a:lnTo>
                    <a:pt x="223153" y="150336"/>
                  </a:lnTo>
                  <a:lnTo>
                    <a:pt x="204730" y="154360"/>
                  </a:lnTo>
                  <a:lnTo>
                    <a:pt x="192657" y="153116"/>
                  </a:lnTo>
                  <a:lnTo>
                    <a:pt x="181177" y="159657"/>
                  </a:lnTo>
                  <a:lnTo>
                    <a:pt x="168785" y="168813"/>
                  </a:lnTo>
                  <a:lnTo>
                    <a:pt x="157458" y="174027"/>
                  </a:lnTo>
                  <a:lnTo>
                    <a:pt x="112067" y="184345"/>
                  </a:lnTo>
                  <a:lnTo>
                    <a:pt x="75279" y="194178"/>
                  </a:lnTo>
                  <a:lnTo>
                    <a:pt x="80672" y="187152"/>
                  </a:lnTo>
                  <a:lnTo>
                    <a:pt x="86633" y="182339"/>
                  </a:lnTo>
                  <a:lnTo>
                    <a:pt x="108029" y="173861"/>
                  </a:lnTo>
                  <a:lnTo>
                    <a:pt x="110006" y="160376"/>
                  </a:lnTo>
                  <a:lnTo>
                    <a:pt x="103561" y="148331"/>
                  </a:lnTo>
                  <a:lnTo>
                    <a:pt x="98112" y="151954"/>
                  </a:lnTo>
                  <a:lnTo>
                    <a:pt x="93009" y="162465"/>
                  </a:lnTo>
                  <a:lnTo>
                    <a:pt x="84808" y="156117"/>
                  </a:lnTo>
                  <a:lnTo>
                    <a:pt x="76565" y="156933"/>
                  </a:lnTo>
                  <a:lnTo>
                    <a:pt x="75804" y="172866"/>
                  </a:lnTo>
                  <a:lnTo>
                    <a:pt x="66233" y="184428"/>
                  </a:lnTo>
                  <a:lnTo>
                    <a:pt x="62430" y="195506"/>
                  </a:lnTo>
                  <a:lnTo>
                    <a:pt x="32031" y="206750"/>
                  </a:lnTo>
                  <a:lnTo>
                    <a:pt x="27730" y="204371"/>
                  </a:lnTo>
                  <a:lnTo>
                    <a:pt x="35917" y="193459"/>
                  </a:lnTo>
                  <a:lnTo>
                    <a:pt x="34673" y="187927"/>
                  </a:lnTo>
                  <a:lnTo>
                    <a:pt x="28407" y="191523"/>
                  </a:lnTo>
                  <a:lnTo>
                    <a:pt x="29279" y="185119"/>
                  </a:lnTo>
                  <a:lnTo>
                    <a:pt x="34396" y="178910"/>
                  </a:lnTo>
                  <a:lnTo>
                    <a:pt x="36249" y="172132"/>
                  </a:lnTo>
                  <a:lnTo>
                    <a:pt x="34354" y="159685"/>
                  </a:lnTo>
                  <a:lnTo>
                    <a:pt x="36747" y="141664"/>
                  </a:lnTo>
                  <a:lnTo>
                    <a:pt x="34092" y="136284"/>
                  </a:lnTo>
                  <a:lnTo>
                    <a:pt x="8893" y="115566"/>
                  </a:lnTo>
                  <a:lnTo>
                    <a:pt x="2199" y="104087"/>
                  </a:lnTo>
                  <a:lnTo>
                    <a:pt x="0" y="91557"/>
                  </a:lnTo>
                  <a:lnTo>
                    <a:pt x="982" y="78183"/>
                  </a:lnTo>
                  <a:lnTo>
                    <a:pt x="52279" y="73287"/>
                  </a:lnTo>
                  <a:lnTo>
                    <a:pt x="103561" y="68239"/>
                  </a:lnTo>
                  <a:lnTo>
                    <a:pt x="154858" y="63052"/>
                  </a:lnTo>
                  <a:lnTo>
                    <a:pt x="206128" y="57590"/>
                  </a:lnTo>
                  <a:lnTo>
                    <a:pt x="257424" y="51974"/>
                  </a:lnTo>
                  <a:lnTo>
                    <a:pt x="308652" y="46221"/>
                  </a:lnTo>
                  <a:lnTo>
                    <a:pt x="359838" y="40246"/>
                  </a:lnTo>
                  <a:lnTo>
                    <a:pt x="410872" y="34036"/>
                  </a:lnTo>
                  <a:lnTo>
                    <a:pt x="419156" y="47756"/>
                  </a:lnTo>
                  <a:lnTo>
                    <a:pt x="435421" y="76260"/>
                  </a:lnTo>
                  <a:lnTo>
                    <a:pt x="436749" y="83203"/>
                  </a:lnTo>
                  <a:lnTo>
                    <a:pt x="451796" y="82443"/>
                  </a:lnTo>
                  <a:lnTo>
                    <a:pt x="477285" y="81032"/>
                  </a:lnTo>
                  <a:lnTo>
                    <a:pt x="502830" y="79525"/>
                  </a:lnTo>
                  <a:lnTo>
                    <a:pt x="528389" y="77989"/>
                  </a:lnTo>
                  <a:lnTo>
                    <a:pt x="553892" y="76427"/>
                  </a:lnTo>
                  <a:lnTo>
                    <a:pt x="579423" y="74780"/>
                  </a:lnTo>
                  <a:lnTo>
                    <a:pt x="604939" y="73107"/>
                  </a:lnTo>
                  <a:lnTo>
                    <a:pt x="630443" y="71378"/>
                  </a:lnTo>
                  <a:lnTo>
                    <a:pt x="656001" y="69649"/>
                  </a:lnTo>
                  <a:lnTo>
                    <a:pt x="681532" y="67838"/>
                  </a:lnTo>
                  <a:lnTo>
                    <a:pt x="707035" y="65999"/>
                  </a:lnTo>
                  <a:lnTo>
                    <a:pt x="732566" y="64131"/>
                  </a:lnTo>
                  <a:lnTo>
                    <a:pt x="758097" y="62126"/>
                  </a:lnTo>
                  <a:lnTo>
                    <a:pt x="783614" y="60120"/>
                  </a:lnTo>
                  <a:lnTo>
                    <a:pt x="809145" y="58074"/>
                  </a:lnTo>
                  <a:lnTo>
                    <a:pt x="834676" y="55999"/>
                  </a:lnTo>
                  <a:lnTo>
                    <a:pt x="860179" y="53869"/>
                  </a:lnTo>
                  <a:lnTo>
                    <a:pt x="861244" y="59927"/>
                  </a:lnTo>
                  <a:lnTo>
                    <a:pt x="866873" y="68737"/>
                  </a:lnTo>
                  <a:lnTo>
                    <a:pt x="869583" y="79386"/>
                  </a:lnTo>
                  <a:lnTo>
                    <a:pt x="872308" y="84282"/>
                  </a:lnTo>
                  <a:lnTo>
                    <a:pt x="877854" y="86771"/>
                  </a:lnTo>
                  <a:lnTo>
                    <a:pt x="885959" y="86371"/>
                  </a:lnTo>
                  <a:lnTo>
                    <a:pt x="893054" y="78999"/>
                  </a:lnTo>
                  <a:lnTo>
                    <a:pt x="896027" y="64795"/>
                  </a:lnTo>
                  <a:lnTo>
                    <a:pt x="894949" y="49610"/>
                  </a:lnTo>
                  <a:lnTo>
                    <a:pt x="889264" y="32999"/>
                  </a:lnTo>
                  <a:lnTo>
                    <a:pt x="887521" y="18574"/>
                  </a:lnTo>
                  <a:lnTo>
                    <a:pt x="890149" y="9474"/>
                  </a:lnTo>
                  <a:lnTo>
                    <a:pt x="894520" y="6666"/>
                  </a:lnTo>
                  <a:lnTo>
                    <a:pt x="897935" y="1452"/>
                  </a:lnTo>
                  <a:lnTo>
                    <a:pt x="901117" y="0"/>
                  </a:lnTo>
                  <a:lnTo>
                    <a:pt x="910203" y="1051"/>
                  </a:lnTo>
                  <a:lnTo>
                    <a:pt x="944821" y="7994"/>
                  </a:lnTo>
                  <a:lnTo>
                    <a:pt x="972440" y="5394"/>
                  </a:lnTo>
                  <a:close/>
                  <a:moveTo>
                    <a:pt x="457951" y="282167"/>
                  </a:moveTo>
                  <a:lnTo>
                    <a:pt x="442599" y="290755"/>
                  </a:lnTo>
                  <a:lnTo>
                    <a:pt x="424509" y="288059"/>
                  </a:lnTo>
                  <a:lnTo>
                    <a:pt x="435255" y="285818"/>
                  </a:lnTo>
                  <a:lnTo>
                    <a:pt x="443304" y="286814"/>
                  </a:lnTo>
                  <a:lnTo>
                    <a:pt x="462086" y="274906"/>
                  </a:lnTo>
                  <a:lnTo>
                    <a:pt x="471574" y="266511"/>
                  </a:lnTo>
                  <a:lnTo>
                    <a:pt x="483302" y="262265"/>
                  </a:lnTo>
                  <a:lnTo>
                    <a:pt x="457951" y="282167"/>
                  </a:lnTo>
                  <a:close/>
                  <a:moveTo>
                    <a:pt x="1291396" y="602962"/>
                  </a:moveTo>
                  <a:lnTo>
                    <a:pt x="1296430" y="616004"/>
                  </a:lnTo>
                  <a:lnTo>
                    <a:pt x="1275767" y="587181"/>
                  </a:lnTo>
                  <a:lnTo>
                    <a:pt x="1248508" y="541126"/>
                  </a:lnTo>
                  <a:lnTo>
                    <a:pt x="1232008" y="504739"/>
                  </a:lnTo>
                  <a:lnTo>
                    <a:pt x="1240514" y="513839"/>
                  </a:lnTo>
                  <a:lnTo>
                    <a:pt x="1250832" y="533990"/>
                  </a:lnTo>
                  <a:lnTo>
                    <a:pt x="1291396" y="602962"/>
                  </a:lnTo>
                  <a:close/>
                  <a:moveTo>
                    <a:pt x="999520" y="788897"/>
                  </a:moveTo>
                  <a:lnTo>
                    <a:pt x="1000917" y="799782"/>
                  </a:lnTo>
                  <a:lnTo>
                    <a:pt x="989700" y="782840"/>
                  </a:lnTo>
                  <a:lnTo>
                    <a:pt x="981029" y="763602"/>
                  </a:lnTo>
                  <a:lnTo>
                    <a:pt x="990018" y="768871"/>
                  </a:lnTo>
                  <a:lnTo>
                    <a:pt x="999520" y="788897"/>
                  </a:lnTo>
                  <a:close/>
                  <a:moveTo>
                    <a:pt x="1010100" y="805991"/>
                  </a:moveTo>
                  <a:lnTo>
                    <a:pt x="1004872" y="811772"/>
                  </a:lnTo>
                  <a:lnTo>
                    <a:pt x="992328" y="810016"/>
                  </a:lnTo>
                  <a:lnTo>
                    <a:pt x="984818" y="804636"/>
                  </a:lnTo>
                  <a:lnTo>
                    <a:pt x="980102" y="792673"/>
                  </a:lnTo>
                  <a:lnTo>
                    <a:pt x="992591" y="804263"/>
                  </a:lnTo>
                  <a:lnTo>
                    <a:pt x="996809" y="806642"/>
                  </a:lnTo>
                  <a:lnTo>
                    <a:pt x="1010100" y="805991"/>
                  </a:lnTo>
                  <a:close/>
                  <a:moveTo>
                    <a:pt x="1327908" y="1003447"/>
                  </a:moveTo>
                  <a:lnTo>
                    <a:pt x="1300330" y="1044178"/>
                  </a:lnTo>
                  <a:lnTo>
                    <a:pt x="1302557" y="1034746"/>
                  </a:lnTo>
                  <a:lnTo>
                    <a:pt x="1312487" y="1013779"/>
                  </a:lnTo>
                  <a:lnTo>
                    <a:pt x="1315184" y="1004263"/>
                  </a:lnTo>
                  <a:lnTo>
                    <a:pt x="1323026" y="997155"/>
                  </a:lnTo>
                  <a:lnTo>
                    <a:pt x="1329553" y="985675"/>
                  </a:lnTo>
                  <a:lnTo>
                    <a:pt x="1328143" y="973851"/>
                  </a:lnTo>
                  <a:lnTo>
                    <a:pt x="1338654" y="963533"/>
                  </a:lnTo>
                  <a:lnTo>
                    <a:pt x="1342374" y="961639"/>
                  </a:lnTo>
                  <a:lnTo>
                    <a:pt x="1327908" y="1003447"/>
                  </a:lnTo>
                  <a:close/>
                  <a:moveTo>
                    <a:pt x="1292143" y="1055339"/>
                  </a:moveTo>
                  <a:lnTo>
                    <a:pt x="1287772" y="1056985"/>
                  </a:lnTo>
                  <a:lnTo>
                    <a:pt x="1293152" y="1047885"/>
                  </a:lnTo>
                  <a:lnTo>
                    <a:pt x="1295130" y="1048161"/>
                  </a:lnTo>
                  <a:lnTo>
                    <a:pt x="1292143" y="1055339"/>
                  </a:lnTo>
                  <a:close/>
                  <a:moveTo>
                    <a:pt x="1262823" y="1079362"/>
                  </a:moveTo>
                  <a:lnTo>
                    <a:pt x="1259600" y="1079847"/>
                  </a:lnTo>
                  <a:lnTo>
                    <a:pt x="1260761" y="1076984"/>
                  </a:lnTo>
                  <a:lnTo>
                    <a:pt x="1266528" y="1070525"/>
                  </a:lnTo>
                  <a:lnTo>
                    <a:pt x="1269267" y="1072198"/>
                  </a:lnTo>
                  <a:lnTo>
                    <a:pt x="1269433" y="1074895"/>
                  </a:lnTo>
                  <a:lnTo>
                    <a:pt x="1262823" y="1079362"/>
                  </a:lnTo>
                  <a:close/>
                  <a:moveTo>
                    <a:pt x="1229021" y="1101671"/>
                  </a:moveTo>
                  <a:lnTo>
                    <a:pt x="1222036" y="1107341"/>
                  </a:lnTo>
                  <a:lnTo>
                    <a:pt x="1213462" y="1105474"/>
                  </a:lnTo>
                  <a:lnTo>
                    <a:pt x="1221538" y="1099582"/>
                  </a:lnTo>
                  <a:lnTo>
                    <a:pt x="1247056" y="1090482"/>
                  </a:lnTo>
                  <a:lnTo>
                    <a:pt x="1238121" y="1098020"/>
                  </a:lnTo>
                  <a:lnTo>
                    <a:pt x="1229021" y="1101671"/>
                  </a:lnTo>
                  <a:close/>
                  <a:moveTo>
                    <a:pt x="1181652" y="1122043"/>
                  </a:moveTo>
                  <a:lnTo>
                    <a:pt x="1177185" y="1126690"/>
                  </a:lnTo>
                  <a:lnTo>
                    <a:pt x="1174543" y="1125957"/>
                  </a:lnTo>
                  <a:lnTo>
                    <a:pt x="1173644" y="1120342"/>
                  </a:lnTo>
                  <a:lnTo>
                    <a:pt x="1164377" y="1109208"/>
                  </a:lnTo>
                  <a:lnTo>
                    <a:pt x="1164143" y="1105889"/>
                  </a:lnTo>
                  <a:lnTo>
                    <a:pt x="1182731" y="1115321"/>
                  </a:lnTo>
                  <a:lnTo>
                    <a:pt x="1183712" y="1118530"/>
                  </a:lnTo>
                  <a:lnTo>
                    <a:pt x="1181652" y="1122043"/>
                  </a:lnTo>
                  <a:close/>
                  <a:moveTo>
                    <a:pt x="1143673" y="1137920"/>
                  </a:moveTo>
                  <a:lnTo>
                    <a:pt x="1132914" y="1141571"/>
                  </a:lnTo>
                  <a:lnTo>
                    <a:pt x="1140672" y="1132789"/>
                  </a:lnTo>
                  <a:lnTo>
                    <a:pt x="1141765" y="1121171"/>
                  </a:lnTo>
                  <a:lnTo>
                    <a:pt x="1148348" y="1128999"/>
                  </a:lnTo>
                  <a:lnTo>
                    <a:pt x="1149123" y="1134296"/>
                  </a:lnTo>
                  <a:lnTo>
                    <a:pt x="1143673" y="1137920"/>
                  </a:lnTo>
                  <a:close/>
                  <a:moveTo>
                    <a:pt x="1108295" y="1154102"/>
                  </a:moveTo>
                  <a:lnTo>
                    <a:pt x="1103995" y="1155180"/>
                  </a:lnTo>
                  <a:lnTo>
                    <a:pt x="1103165" y="1152401"/>
                  </a:lnTo>
                  <a:lnTo>
                    <a:pt x="1110107" y="1147670"/>
                  </a:lnTo>
                  <a:lnTo>
                    <a:pt x="1115017" y="1147186"/>
                  </a:lnTo>
                  <a:lnTo>
                    <a:pt x="1115446" y="1151156"/>
                  </a:lnTo>
                  <a:lnTo>
                    <a:pt x="1108295" y="1154102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822960" marR="0" lvl="0" indent="0" algn="l" defTabSz="914400" rtl="0" eaLnBrk="1" fontAlgn="auto" latinLnBrk="0" hangingPunct="1">
                <a:lnSpc>
                  <a:spcPct val="2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Freeform: Shape 554">
              <a:extLst>
                <a:ext uri="{FF2B5EF4-FFF2-40B4-BE49-F238E27FC236}">
                  <a16:creationId xmlns:a16="http://schemas.microsoft.com/office/drawing/2014/main" id="{922F4BBB-BFB5-F1C7-7EE6-6289D50C6883}"/>
                </a:ext>
              </a:extLst>
            </p:cNvPr>
            <p:cNvSpPr/>
            <p:nvPr/>
          </p:nvSpPr>
          <p:spPr>
            <a:xfrm>
              <a:off x="6347426" y="4723124"/>
              <a:ext cx="721609" cy="613083"/>
            </a:xfrm>
            <a:custGeom>
              <a:avLst/>
              <a:gdLst>
                <a:gd name="connsiteX0" fmla="*/ 738500 w 856154"/>
                <a:gd name="connsiteY0" fmla="*/ 504573 h 727393"/>
                <a:gd name="connsiteX1" fmla="*/ 727975 w 856154"/>
                <a:gd name="connsiteY1" fmla="*/ 510271 h 727393"/>
                <a:gd name="connsiteX2" fmla="*/ 667937 w 856154"/>
                <a:gd name="connsiteY2" fmla="*/ 495307 h 727393"/>
                <a:gd name="connsiteX3" fmla="*/ 652322 w 856154"/>
                <a:gd name="connsiteY3" fmla="*/ 481020 h 727393"/>
                <a:gd name="connsiteX4" fmla="*/ 639197 w 856154"/>
                <a:gd name="connsiteY4" fmla="*/ 478614 h 727393"/>
                <a:gd name="connsiteX5" fmla="*/ 623182 w 856154"/>
                <a:gd name="connsiteY5" fmla="*/ 477797 h 727393"/>
                <a:gd name="connsiteX6" fmla="*/ 607236 w 856154"/>
                <a:gd name="connsiteY6" fmla="*/ 497699 h 727393"/>
                <a:gd name="connsiteX7" fmla="*/ 595742 w 856154"/>
                <a:gd name="connsiteY7" fmla="*/ 523880 h 727393"/>
                <a:gd name="connsiteX8" fmla="*/ 617235 w 856154"/>
                <a:gd name="connsiteY8" fmla="*/ 536521 h 727393"/>
                <a:gd name="connsiteX9" fmla="*/ 635353 w 856154"/>
                <a:gd name="connsiteY9" fmla="*/ 542053 h 727393"/>
                <a:gd name="connsiteX10" fmla="*/ 664162 w 856154"/>
                <a:gd name="connsiteY10" fmla="*/ 534543 h 727393"/>
                <a:gd name="connsiteX11" fmla="*/ 679430 w 856154"/>
                <a:gd name="connsiteY11" fmla="*/ 521169 h 727393"/>
                <a:gd name="connsiteX12" fmla="*/ 692652 w 856154"/>
                <a:gd name="connsiteY12" fmla="*/ 520658 h 727393"/>
                <a:gd name="connsiteX13" fmla="*/ 698737 w 856154"/>
                <a:gd name="connsiteY13" fmla="*/ 517684 h 727393"/>
                <a:gd name="connsiteX14" fmla="*/ 704062 w 856154"/>
                <a:gd name="connsiteY14" fmla="*/ 510824 h 727393"/>
                <a:gd name="connsiteX15" fmla="*/ 715624 w 856154"/>
                <a:gd name="connsiteY15" fmla="*/ 515125 h 727393"/>
                <a:gd name="connsiteX16" fmla="*/ 716357 w 856154"/>
                <a:gd name="connsiteY16" fmla="*/ 520174 h 727393"/>
                <a:gd name="connsiteX17" fmla="*/ 708833 w 856154"/>
                <a:gd name="connsiteY17" fmla="*/ 527850 h 727393"/>
                <a:gd name="connsiteX18" fmla="*/ 699166 w 856154"/>
                <a:gd name="connsiteY18" fmla="*/ 534543 h 727393"/>
                <a:gd name="connsiteX19" fmla="*/ 693551 w 856154"/>
                <a:gd name="connsiteY19" fmla="*/ 542053 h 727393"/>
                <a:gd name="connsiteX20" fmla="*/ 706026 w 856154"/>
                <a:gd name="connsiteY20" fmla="*/ 555607 h 727393"/>
                <a:gd name="connsiteX21" fmla="*/ 724462 w 856154"/>
                <a:gd name="connsiteY21" fmla="*/ 559148 h 727393"/>
                <a:gd name="connsiteX22" fmla="*/ 731142 w 856154"/>
                <a:gd name="connsiteY22" fmla="*/ 556575 h 727393"/>
                <a:gd name="connsiteX23" fmla="*/ 734171 w 856154"/>
                <a:gd name="connsiteY23" fmla="*/ 540131 h 727393"/>
                <a:gd name="connsiteX24" fmla="*/ 744516 w 856154"/>
                <a:gd name="connsiteY24" fmla="*/ 528998 h 727393"/>
                <a:gd name="connsiteX25" fmla="*/ 759715 w 856154"/>
                <a:gd name="connsiteY25" fmla="*/ 530159 h 727393"/>
                <a:gd name="connsiteX26" fmla="*/ 758083 w 856154"/>
                <a:gd name="connsiteY26" fmla="*/ 536825 h 727393"/>
                <a:gd name="connsiteX27" fmla="*/ 760628 w 856154"/>
                <a:gd name="connsiteY27" fmla="*/ 542855 h 727393"/>
                <a:gd name="connsiteX28" fmla="*/ 768304 w 856154"/>
                <a:gd name="connsiteY28" fmla="*/ 552855 h 727393"/>
                <a:gd name="connsiteX29" fmla="*/ 768664 w 856154"/>
                <a:gd name="connsiteY29" fmla="*/ 567985 h 727393"/>
                <a:gd name="connsiteX30" fmla="*/ 770282 w 856154"/>
                <a:gd name="connsiteY30" fmla="*/ 571526 h 727393"/>
                <a:gd name="connsiteX31" fmla="*/ 754515 w 856154"/>
                <a:gd name="connsiteY31" fmla="*/ 579381 h 727393"/>
                <a:gd name="connsiteX32" fmla="*/ 742524 w 856154"/>
                <a:gd name="connsiteY32" fmla="*/ 582521 h 727393"/>
                <a:gd name="connsiteX33" fmla="*/ 733451 w 856154"/>
                <a:gd name="connsiteY33" fmla="*/ 591953 h 727393"/>
                <a:gd name="connsiteX34" fmla="*/ 738915 w 856154"/>
                <a:gd name="connsiteY34" fmla="*/ 596683 h 727393"/>
                <a:gd name="connsiteX35" fmla="*/ 729344 w 856154"/>
                <a:gd name="connsiteY35" fmla="*/ 601786 h 727393"/>
                <a:gd name="connsiteX36" fmla="*/ 722470 w 856154"/>
                <a:gd name="connsiteY36" fmla="*/ 600459 h 727393"/>
                <a:gd name="connsiteX37" fmla="*/ 719248 w 856154"/>
                <a:gd name="connsiteY37" fmla="*/ 602354 h 727393"/>
                <a:gd name="connsiteX38" fmla="*/ 718611 w 856154"/>
                <a:gd name="connsiteY38" fmla="*/ 607706 h 727393"/>
                <a:gd name="connsiteX39" fmla="*/ 713826 w 856154"/>
                <a:gd name="connsiteY39" fmla="*/ 613003 h 727393"/>
                <a:gd name="connsiteX40" fmla="*/ 722332 w 856154"/>
                <a:gd name="connsiteY40" fmla="*/ 627456 h 727393"/>
                <a:gd name="connsiteX41" fmla="*/ 738333 w 856154"/>
                <a:gd name="connsiteY41" fmla="*/ 636127 h 727393"/>
                <a:gd name="connsiteX42" fmla="*/ 749979 w 856154"/>
                <a:gd name="connsiteY42" fmla="*/ 647607 h 727393"/>
                <a:gd name="connsiteX43" fmla="*/ 794665 w 856154"/>
                <a:gd name="connsiteY43" fmla="*/ 660497 h 727393"/>
                <a:gd name="connsiteX44" fmla="*/ 805162 w 856154"/>
                <a:gd name="connsiteY44" fmla="*/ 659279 h 727393"/>
                <a:gd name="connsiteX45" fmla="*/ 816780 w 856154"/>
                <a:gd name="connsiteY45" fmla="*/ 674700 h 727393"/>
                <a:gd name="connsiteX46" fmla="*/ 825575 w 856154"/>
                <a:gd name="connsiteY46" fmla="*/ 679665 h 727393"/>
                <a:gd name="connsiteX47" fmla="*/ 833818 w 856154"/>
                <a:gd name="connsiteY47" fmla="*/ 681878 h 727393"/>
                <a:gd name="connsiteX48" fmla="*/ 833735 w 856154"/>
                <a:gd name="connsiteY48" fmla="*/ 693122 h 727393"/>
                <a:gd name="connsiteX49" fmla="*/ 820029 w 856154"/>
                <a:gd name="connsiteY49" fmla="*/ 702361 h 727393"/>
                <a:gd name="connsiteX50" fmla="*/ 816890 w 856154"/>
                <a:gd name="connsiteY50" fmla="*/ 712388 h 727393"/>
                <a:gd name="connsiteX51" fmla="*/ 813668 w 856154"/>
                <a:gd name="connsiteY51" fmla="*/ 718141 h 727393"/>
                <a:gd name="connsiteX52" fmla="*/ 806669 w 856154"/>
                <a:gd name="connsiteY52" fmla="*/ 711710 h 727393"/>
                <a:gd name="connsiteX53" fmla="*/ 799644 w 856154"/>
                <a:gd name="connsiteY53" fmla="*/ 707146 h 727393"/>
                <a:gd name="connsiteX54" fmla="*/ 785343 w 856154"/>
                <a:gd name="connsiteY54" fmla="*/ 723590 h 727393"/>
                <a:gd name="connsiteX55" fmla="*/ 778151 w 856154"/>
                <a:gd name="connsiteY55" fmla="*/ 727394 h 727393"/>
                <a:gd name="connsiteX56" fmla="*/ 780627 w 856154"/>
                <a:gd name="connsiteY56" fmla="*/ 710618 h 727393"/>
                <a:gd name="connsiteX57" fmla="*/ 774362 w 856154"/>
                <a:gd name="connsiteY57" fmla="*/ 704588 h 727393"/>
                <a:gd name="connsiteX58" fmla="*/ 764335 w 856154"/>
                <a:gd name="connsiteY58" fmla="*/ 688738 h 727393"/>
                <a:gd name="connsiteX59" fmla="*/ 750795 w 856154"/>
                <a:gd name="connsiteY59" fmla="*/ 679416 h 727393"/>
                <a:gd name="connsiteX60" fmla="*/ 741598 w 856154"/>
                <a:gd name="connsiteY60" fmla="*/ 676664 h 727393"/>
                <a:gd name="connsiteX61" fmla="*/ 734129 w 856154"/>
                <a:gd name="connsiteY61" fmla="*/ 670717 h 727393"/>
                <a:gd name="connsiteX62" fmla="*/ 725457 w 856154"/>
                <a:gd name="connsiteY62" fmla="*/ 668739 h 727393"/>
                <a:gd name="connsiteX63" fmla="*/ 718280 w 856154"/>
                <a:gd name="connsiteY63" fmla="*/ 669901 h 727393"/>
                <a:gd name="connsiteX64" fmla="*/ 705805 w 856154"/>
                <a:gd name="connsiteY64" fmla="*/ 667010 h 727393"/>
                <a:gd name="connsiteX65" fmla="*/ 704394 w 856154"/>
                <a:gd name="connsiteY65" fmla="*/ 658228 h 727393"/>
                <a:gd name="connsiteX66" fmla="*/ 700521 w 856154"/>
                <a:gd name="connsiteY66" fmla="*/ 651880 h 727393"/>
                <a:gd name="connsiteX67" fmla="*/ 690425 w 856154"/>
                <a:gd name="connsiteY67" fmla="*/ 644771 h 727393"/>
                <a:gd name="connsiteX68" fmla="*/ 643776 w 856154"/>
                <a:gd name="connsiteY68" fmla="*/ 633126 h 727393"/>
                <a:gd name="connsiteX69" fmla="*/ 643858 w 856154"/>
                <a:gd name="connsiteY69" fmla="*/ 639225 h 727393"/>
                <a:gd name="connsiteX70" fmla="*/ 647330 w 856154"/>
                <a:gd name="connsiteY70" fmla="*/ 643596 h 727393"/>
                <a:gd name="connsiteX71" fmla="*/ 654107 w 856154"/>
                <a:gd name="connsiteY71" fmla="*/ 646237 h 727393"/>
                <a:gd name="connsiteX72" fmla="*/ 662363 w 856154"/>
                <a:gd name="connsiteY72" fmla="*/ 651617 h 727393"/>
                <a:gd name="connsiteX73" fmla="*/ 663442 w 856154"/>
                <a:gd name="connsiteY73" fmla="*/ 669127 h 727393"/>
                <a:gd name="connsiteX74" fmla="*/ 660565 w 856154"/>
                <a:gd name="connsiteY74" fmla="*/ 676830 h 727393"/>
                <a:gd name="connsiteX75" fmla="*/ 659791 w 856154"/>
                <a:gd name="connsiteY75" fmla="*/ 687493 h 727393"/>
                <a:gd name="connsiteX76" fmla="*/ 657481 w 856154"/>
                <a:gd name="connsiteY76" fmla="*/ 698461 h 727393"/>
                <a:gd name="connsiteX77" fmla="*/ 652475 w 856154"/>
                <a:gd name="connsiteY77" fmla="*/ 707326 h 727393"/>
                <a:gd name="connsiteX78" fmla="*/ 640290 w 856154"/>
                <a:gd name="connsiteY78" fmla="*/ 713895 h 727393"/>
                <a:gd name="connsiteX79" fmla="*/ 634440 w 856154"/>
                <a:gd name="connsiteY79" fmla="*/ 709470 h 727393"/>
                <a:gd name="connsiteX80" fmla="*/ 624040 w 856154"/>
                <a:gd name="connsiteY80" fmla="*/ 686829 h 727393"/>
                <a:gd name="connsiteX81" fmla="*/ 610997 w 856154"/>
                <a:gd name="connsiteY81" fmla="*/ 680288 h 727393"/>
                <a:gd name="connsiteX82" fmla="*/ 590930 w 856154"/>
                <a:gd name="connsiteY82" fmla="*/ 680633 h 727393"/>
                <a:gd name="connsiteX83" fmla="*/ 577625 w 856154"/>
                <a:gd name="connsiteY83" fmla="*/ 686664 h 727393"/>
                <a:gd name="connsiteX84" fmla="*/ 564085 w 856154"/>
                <a:gd name="connsiteY84" fmla="*/ 709954 h 727393"/>
                <a:gd name="connsiteX85" fmla="*/ 552343 w 856154"/>
                <a:gd name="connsiteY85" fmla="*/ 714324 h 727393"/>
                <a:gd name="connsiteX86" fmla="*/ 510631 w 856154"/>
                <a:gd name="connsiteY86" fmla="*/ 705002 h 727393"/>
                <a:gd name="connsiteX87" fmla="*/ 462874 w 856154"/>
                <a:gd name="connsiteY87" fmla="*/ 689789 h 727393"/>
                <a:gd name="connsiteX88" fmla="*/ 463787 w 856154"/>
                <a:gd name="connsiteY88" fmla="*/ 683842 h 727393"/>
                <a:gd name="connsiteX89" fmla="*/ 471048 w 856154"/>
                <a:gd name="connsiteY89" fmla="*/ 681519 h 727393"/>
                <a:gd name="connsiteX90" fmla="*/ 485266 w 856154"/>
                <a:gd name="connsiteY90" fmla="*/ 683164 h 727393"/>
                <a:gd name="connsiteX91" fmla="*/ 484201 w 856154"/>
                <a:gd name="connsiteY91" fmla="*/ 677135 h 727393"/>
                <a:gd name="connsiteX92" fmla="*/ 468725 w 856154"/>
                <a:gd name="connsiteY92" fmla="*/ 658145 h 727393"/>
                <a:gd name="connsiteX93" fmla="*/ 465599 w 856154"/>
                <a:gd name="connsiteY93" fmla="*/ 649391 h 727393"/>
                <a:gd name="connsiteX94" fmla="*/ 466940 w 856154"/>
                <a:gd name="connsiteY94" fmla="*/ 638423 h 727393"/>
                <a:gd name="connsiteX95" fmla="*/ 462210 w 856154"/>
                <a:gd name="connsiteY95" fmla="*/ 638879 h 727393"/>
                <a:gd name="connsiteX96" fmla="*/ 454023 w 856154"/>
                <a:gd name="connsiteY96" fmla="*/ 648464 h 727393"/>
                <a:gd name="connsiteX97" fmla="*/ 423886 w 856154"/>
                <a:gd name="connsiteY97" fmla="*/ 642199 h 727393"/>
                <a:gd name="connsiteX98" fmla="*/ 415201 w 856154"/>
                <a:gd name="connsiteY98" fmla="*/ 633333 h 727393"/>
                <a:gd name="connsiteX99" fmla="*/ 396544 w 856154"/>
                <a:gd name="connsiteY99" fmla="*/ 608079 h 727393"/>
                <a:gd name="connsiteX100" fmla="*/ 371926 w 856154"/>
                <a:gd name="connsiteY100" fmla="*/ 608398 h 727393"/>
                <a:gd name="connsiteX101" fmla="*/ 360115 w 856154"/>
                <a:gd name="connsiteY101" fmla="*/ 593115 h 727393"/>
                <a:gd name="connsiteX102" fmla="*/ 340365 w 856154"/>
                <a:gd name="connsiteY102" fmla="*/ 600653 h 727393"/>
                <a:gd name="connsiteX103" fmla="*/ 330545 w 856154"/>
                <a:gd name="connsiteY103" fmla="*/ 608411 h 727393"/>
                <a:gd name="connsiteX104" fmla="*/ 322137 w 856154"/>
                <a:gd name="connsiteY104" fmla="*/ 620167 h 727393"/>
                <a:gd name="connsiteX105" fmla="*/ 325843 w 856154"/>
                <a:gd name="connsiteY105" fmla="*/ 625921 h 727393"/>
                <a:gd name="connsiteX106" fmla="*/ 335179 w 856154"/>
                <a:gd name="connsiteY106" fmla="*/ 634938 h 727393"/>
                <a:gd name="connsiteX107" fmla="*/ 331292 w 856154"/>
                <a:gd name="connsiteY107" fmla="*/ 639640 h 727393"/>
                <a:gd name="connsiteX108" fmla="*/ 302871 w 856154"/>
                <a:gd name="connsiteY108" fmla="*/ 647468 h 727393"/>
                <a:gd name="connsiteX109" fmla="*/ 236001 w 856154"/>
                <a:gd name="connsiteY109" fmla="*/ 642627 h 727393"/>
                <a:gd name="connsiteX110" fmla="*/ 216251 w 856154"/>
                <a:gd name="connsiteY110" fmla="*/ 636335 h 727393"/>
                <a:gd name="connsiteX111" fmla="*/ 189642 w 856154"/>
                <a:gd name="connsiteY111" fmla="*/ 622449 h 727393"/>
                <a:gd name="connsiteX112" fmla="*/ 153144 w 856154"/>
                <a:gd name="connsiteY112" fmla="*/ 611620 h 727393"/>
                <a:gd name="connsiteX113" fmla="*/ 135717 w 856154"/>
                <a:gd name="connsiteY113" fmla="*/ 610209 h 727393"/>
                <a:gd name="connsiteX114" fmla="*/ 118761 w 856154"/>
                <a:gd name="connsiteY114" fmla="*/ 613100 h 727393"/>
                <a:gd name="connsiteX115" fmla="*/ 69221 w 856154"/>
                <a:gd name="connsiteY115" fmla="*/ 615700 h 727393"/>
                <a:gd name="connsiteX116" fmla="*/ 57811 w 856154"/>
                <a:gd name="connsiteY116" fmla="*/ 619157 h 727393"/>
                <a:gd name="connsiteX117" fmla="*/ 48157 w 856154"/>
                <a:gd name="connsiteY117" fmla="*/ 624510 h 727393"/>
                <a:gd name="connsiteX118" fmla="*/ 41616 w 856154"/>
                <a:gd name="connsiteY118" fmla="*/ 618978 h 727393"/>
                <a:gd name="connsiteX119" fmla="*/ 38476 w 856154"/>
                <a:gd name="connsiteY119" fmla="*/ 609006 h 727393"/>
                <a:gd name="connsiteX120" fmla="*/ 44188 w 856154"/>
                <a:gd name="connsiteY120" fmla="*/ 607250 h 727393"/>
                <a:gd name="connsiteX121" fmla="*/ 50467 w 856154"/>
                <a:gd name="connsiteY121" fmla="*/ 601150 h 727393"/>
                <a:gd name="connsiteX122" fmla="*/ 55971 w 856154"/>
                <a:gd name="connsiteY122" fmla="*/ 589298 h 727393"/>
                <a:gd name="connsiteX123" fmla="*/ 56511 w 856154"/>
                <a:gd name="connsiteY123" fmla="*/ 582134 h 727393"/>
                <a:gd name="connsiteX124" fmla="*/ 52334 w 856154"/>
                <a:gd name="connsiteY124" fmla="*/ 577597 h 727393"/>
                <a:gd name="connsiteX125" fmla="*/ 62665 w 856154"/>
                <a:gd name="connsiteY125" fmla="*/ 558857 h 727393"/>
                <a:gd name="connsiteX126" fmla="*/ 65169 w 856154"/>
                <a:gd name="connsiteY126" fmla="*/ 552191 h 727393"/>
                <a:gd name="connsiteX127" fmla="*/ 62665 w 856154"/>
                <a:gd name="connsiteY127" fmla="*/ 520727 h 727393"/>
                <a:gd name="connsiteX128" fmla="*/ 57659 w 856154"/>
                <a:gd name="connsiteY128" fmla="*/ 509414 h 727393"/>
                <a:gd name="connsiteX129" fmla="*/ 58060 w 856154"/>
                <a:gd name="connsiteY129" fmla="*/ 502789 h 727393"/>
                <a:gd name="connsiteX130" fmla="*/ 62665 w 856154"/>
                <a:gd name="connsiteY130" fmla="*/ 485446 h 727393"/>
                <a:gd name="connsiteX131" fmla="*/ 61517 w 856154"/>
                <a:gd name="connsiteY131" fmla="*/ 469665 h 727393"/>
                <a:gd name="connsiteX132" fmla="*/ 69871 w 856154"/>
                <a:gd name="connsiteY132" fmla="*/ 450510 h 727393"/>
                <a:gd name="connsiteX133" fmla="*/ 76067 w 856154"/>
                <a:gd name="connsiteY133" fmla="*/ 440428 h 727393"/>
                <a:gd name="connsiteX134" fmla="*/ 82844 w 856154"/>
                <a:gd name="connsiteY134" fmla="*/ 419931 h 727393"/>
                <a:gd name="connsiteX135" fmla="*/ 84158 w 856154"/>
                <a:gd name="connsiteY135" fmla="*/ 406834 h 727393"/>
                <a:gd name="connsiteX136" fmla="*/ 86965 w 856154"/>
                <a:gd name="connsiteY136" fmla="*/ 396917 h 727393"/>
                <a:gd name="connsiteX137" fmla="*/ 84573 w 856154"/>
                <a:gd name="connsiteY137" fmla="*/ 386434 h 727393"/>
                <a:gd name="connsiteX138" fmla="*/ 89455 w 856154"/>
                <a:gd name="connsiteY138" fmla="*/ 378648 h 727393"/>
                <a:gd name="connsiteX139" fmla="*/ 85790 w 856154"/>
                <a:gd name="connsiteY139" fmla="*/ 367984 h 727393"/>
                <a:gd name="connsiteX140" fmla="*/ 84379 w 856154"/>
                <a:gd name="connsiteY140" fmla="*/ 353863 h 727393"/>
                <a:gd name="connsiteX141" fmla="*/ 78031 w 856154"/>
                <a:gd name="connsiteY141" fmla="*/ 348594 h 727393"/>
                <a:gd name="connsiteX142" fmla="*/ 66551 w 856154"/>
                <a:gd name="connsiteY142" fmla="*/ 328042 h 727393"/>
                <a:gd name="connsiteX143" fmla="*/ 66662 w 856154"/>
                <a:gd name="connsiteY143" fmla="*/ 318859 h 727393"/>
                <a:gd name="connsiteX144" fmla="*/ 54658 w 856154"/>
                <a:gd name="connsiteY144" fmla="*/ 299621 h 727393"/>
                <a:gd name="connsiteX145" fmla="*/ 54270 w 856154"/>
                <a:gd name="connsiteY145" fmla="*/ 292927 h 727393"/>
                <a:gd name="connsiteX146" fmla="*/ 43026 w 856154"/>
                <a:gd name="connsiteY146" fmla="*/ 283011 h 727393"/>
                <a:gd name="connsiteX147" fmla="*/ 40717 w 856154"/>
                <a:gd name="connsiteY147" fmla="*/ 276552 h 727393"/>
                <a:gd name="connsiteX148" fmla="*/ 39126 w 856154"/>
                <a:gd name="connsiteY148" fmla="*/ 249569 h 727393"/>
                <a:gd name="connsiteX149" fmla="*/ 36000 w 856154"/>
                <a:gd name="connsiteY149" fmla="*/ 241713 h 727393"/>
                <a:gd name="connsiteX150" fmla="*/ 26250 w 856154"/>
                <a:gd name="connsiteY150" fmla="*/ 226431 h 727393"/>
                <a:gd name="connsiteX151" fmla="*/ 3955 w 856154"/>
                <a:gd name="connsiteY151" fmla="*/ 204413 h 727393"/>
                <a:gd name="connsiteX152" fmla="*/ 3472 w 856154"/>
                <a:gd name="connsiteY152" fmla="*/ 181026 h 727393"/>
                <a:gd name="connsiteX153" fmla="*/ 2960 w 856154"/>
                <a:gd name="connsiteY153" fmla="*/ 157666 h 727393"/>
                <a:gd name="connsiteX154" fmla="*/ 2462 w 856154"/>
                <a:gd name="connsiteY154" fmla="*/ 134307 h 727393"/>
                <a:gd name="connsiteX155" fmla="*/ 2005 w 856154"/>
                <a:gd name="connsiteY155" fmla="*/ 110920 h 727393"/>
                <a:gd name="connsiteX156" fmla="*/ 1480 w 856154"/>
                <a:gd name="connsiteY156" fmla="*/ 87560 h 727393"/>
                <a:gd name="connsiteX157" fmla="*/ 996 w 856154"/>
                <a:gd name="connsiteY157" fmla="*/ 64173 h 727393"/>
                <a:gd name="connsiteX158" fmla="*/ 470 w 856154"/>
                <a:gd name="connsiteY158" fmla="*/ 40827 h 727393"/>
                <a:gd name="connsiteX159" fmla="*/ 0 w 856154"/>
                <a:gd name="connsiteY159" fmla="*/ 17440 h 727393"/>
                <a:gd name="connsiteX160" fmla="*/ 27951 w 856154"/>
                <a:gd name="connsiteY160" fmla="*/ 16762 h 727393"/>
                <a:gd name="connsiteX161" fmla="*/ 55847 w 856154"/>
                <a:gd name="connsiteY161" fmla="*/ 16029 h 727393"/>
                <a:gd name="connsiteX162" fmla="*/ 83757 w 856154"/>
                <a:gd name="connsiteY162" fmla="*/ 15269 h 727393"/>
                <a:gd name="connsiteX163" fmla="*/ 111694 w 856154"/>
                <a:gd name="connsiteY163" fmla="*/ 14453 h 727393"/>
                <a:gd name="connsiteX164" fmla="*/ 139617 w 856154"/>
                <a:gd name="connsiteY164" fmla="*/ 13540 h 727393"/>
                <a:gd name="connsiteX165" fmla="*/ 167541 w 856154"/>
                <a:gd name="connsiteY165" fmla="*/ 12627 h 727393"/>
                <a:gd name="connsiteX166" fmla="*/ 195450 w 856154"/>
                <a:gd name="connsiteY166" fmla="*/ 11659 h 727393"/>
                <a:gd name="connsiteX167" fmla="*/ 223402 w 856154"/>
                <a:gd name="connsiteY167" fmla="*/ 10580 h 727393"/>
                <a:gd name="connsiteX168" fmla="*/ 251284 w 856154"/>
                <a:gd name="connsiteY168" fmla="*/ 9502 h 727393"/>
                <a:gd name="connsiteX169" fmla="*/ 279207 w 856154"/>
                <a:gd name="connsiteY169" fmla="*/ 8340 h 727393"/>
                <a:gd name="connsiteX170" fmla="*/ 307131 w 856154"/>
                <a:gd name="connsiteY170" fmla="*/ 7123 h 727393"/>
                <a:gd name="connsiteX171" fmla="*/ 335068 w 856154"/>
                <a:gd name="connsiteY171" fmla="*/ 5878 h 727393"/>
                <a:gd name="connsiteX172" fmla="*/ 362978 w 856154"/>
                <a:gd name="connsiteY172" fmla="*/ 4522 h 727393"/>
                <a:gd name="connsiteX173" fmla="*/ 390915 w 856154"/>
                <a:gd name="connsiteY173" fmla="*/ 3140 h 727393"/>
                <a:gd name="connsiteX174" fmla="*/ 418742 w 856154"/>
                <a:gd name="connsiteY174" fmla="*/ 1729 h 727393"/>
                <a:gd name="connsiteX175" fmla="*/ 449154 w 856154"/>
                <a:gd name="connsiteY175" fmla="*/ 0 h 727393"/>
                <a:gd name="connsiteX176" fmla="*/ 450552 w 856154"/>
                <a:gd name="connsiteY176" fmla="*/ 8990 h 727393"/>
                <a:gd name="connsiteX177" fmla="*/ 458324 w 856154"/>
                <a:gd name="connsiteY177" fmla="*/ 13927 h 727393"/>
                <a:gd name="connsiteX178" fmla="*/ 459209 w 856154"/>
                <a:gd name="connsiteY178" fmla="*/ 23594 h 727393"/>
                <a:gd name="connsiteX179" fmla="*/ 453345 w 856154"/>
                <a:gd name="connsiteY179" fmla="*/ 37992 h 727393"/>
                <a:gd name="connsiteX180" fmla="*/ 453940 w 856154"/>
                <a:gd name="connsiteY180" fmla="*/ 47715 h 727393"/>
                <a:gd name="connsiteX181" fmla="*/ 461049 w 856154"/>
                <a:gd name="connsiteY181" fmla="*/ 52846 h 727393"/>
                <a:gd name="connsiteX182" fmla="*/ 461049 w 856154"/>
                <a:gd name="connsiteY182" fmla="*/ 58710 h 727393"/>
                <a:gd name="connsiteX183" fmla="*/ 453843 w 856154"/>
                <a:gd name="connsiteY183" fmla="*/ 65224 h 727393"/>
                <a:gd name="connsiteX184" fmla="*/ 453110 w 856154"/>
                <a:gd name="connsiteY184" fmla="*/ 71918 h 727393"/>
                <a:gd name="connsiteX185" fmla="*/ 458711 w 856154"/>
                <a:gd name="connsiteY185" fmla="*/ 78778 h 727393"/>
                <a:gd name="connsiteX186" fmla="*/ 461533 w 856154"/>
                <a:gd name="connsiteY186" fmla="*/ 86938 h 727393"/>
                <a:gd name="connsiteX187" fmla="*/ 461533 w 856154"/>
                <a:gd name="connsiteY187" fmla="*/ 96370 h 727393"/>
                <a:gd name="connsiteX188" fmla="*/ 469126 w 856154"/>
                <a:gd name="connsiteY188" fmla="*/ 108278 h 727393"/>
                <a:gd name="connsiteX189" fmla="*/ 480356 w 856154"/>
                <a:gd name="connsiteY189" fmla="*/ 115511 h 727393"/>
                <a:gd name="connsiteX190" fmla="*/ 487949 w 856154"/>
                <a:gd name="connsiteY190" fmla="*/ 124446 h 727393"/>
                <a:gd name="connsiteX191" fmla="*/ 488861 w 856154"/>
                <a:gd name="connsiteY191" fmla="*/ 129466 h 727393"/>
                <a:gd name="connsiteX192" fmla="*/ 489595 w 856154"/>
                <a:gd name="connsiteY192" fmla="*/ 134196 h 727393"/>
                <a:gd name="connsiteX193" fmla="*/ 488350 w 856154"/>
                <a:gd name="connsiteY193" fmla="*/ 141111 h 727393"/>
                <a:gd name="connsiteX194" fmla="*/ 480024 w 856154"/>
                <a:gd name="connsiteY194" fmla="*/ 151733 h 727393"/>
                <a:gd name="connsiteX195" fmla="*/ 473579 w 856154"/>
                <a:gd name="connsiteY195" fmla="*/ 159381 h 727393"/>
                <a:gd name="connsiteX196" fmla="*/ 469610 w 856154"/>
                <a:gd name="connsiteY196" fmla="*/ 162272 h 727393"/>
                <a:gd name="connsiteX197" fmla="*/ 467618 w 856154"/>
                <a:gd name="connsiteY197" fmla="*/ 167375 h 727393"/>
                <a:gd name="connsiteX198" fmla="*/ 467618 w 856154"/>
                <a:gd name="connsiteY198" fmla="*/ 178204 h 727393"/>
                <a:gd name="connsiteX199" fmla="*/ 458296 w 856154"/>
                <a:gd name="connsiteY199" fmla="*/ 192574 h 727393"/>
                <a:gd name="connsiteX200" fmla="*/ 438699 w 856154"/>
                <a:gd name="connsiteY200" fmla="*/ 209696 h 727393"/>
                <a:gd name="connsiteX201" fmla="*/ 426265 w 856154"/>
                <a:gd name="connsiteY201" fmla="*/ 230732 h 727393"/>
                <a:gd name="connsiteX202" fmla="*/ 420788 w 856154"/>
                <a:gd name="connsiteY202" fmla="*/ 255751 h 727393"/>
                <a:gd name="connsiteX203" fmla="*/ 414579 w 856154"/>
                <a:gd name="connsiteY203" fmla="*/ 271739 h 727393"/>
                <a:gd name="connsiteX204" fmla="*/ 407581 w 856154"/>
                <a:gd name="connsiteY204" fmla="*/ 278875 h 727393"/>
                <a:gd name="connsiteX205" fmla="*/ 404524 w 856154"/>
                <a:gd name="connsiteY205" fmla="*/ 291945 h 727393"/>
                <a:gd name="connsiteX206" fmla="*/ 405423 w 856154"/>
                <a:gd name="connsiteY206" fmla="*/ 311100 h 727393"/>
                <a:gd name="connsiteX207" fmla="*/ 401205 w 856154"/>
                <a:gd name="connsiteY207" fmla="*/ 321929 h 727393"/>
                <a:gd name="connsiteX208" fmla="*/ 391869 w 856154"/>
                <a:gd name="connsiteY208" fmla="*/ 324391 h 727393"/>
                <a:gd name="connsiteX209" fmla="*/ 390403 w 856154"/>
                <a:gd name="connsiteY209" fmla="*/ 335469 h 727393"/>
                <a:gd name="connsiteX210" fmla="*/ 396848 w 856154"/>
                <a:gd name="connsiteY210" fmla="*/ 355108 h 727393"/>
                <a:gd name="connsiteX211" fmla="*/ 394912 w 856154"/>
                <a:gd name="connsiteY211" fmla="*/ 363559 h 727393"/>
                <a:gd name="connsiteX212" fmla="*/ 388647 w 856154"/>
                <a:gd name="connsiteY212" fmla="*/ 370363 h 727393"/>
                <a:gd name="connsiteX213" fmla="*/ 388329 w 856154"/>
                <a:gd name="connsiteY213" fmla="*/ 375494 h 727393"/>
                <a:gd name="connsiteX214" fmla="*/ 426390 w 856154"/>
                <a:gd name="connsiteY214" fmla="*/ 373793 h 727393"/>
                <a:gd name="connsiteX215" fmla="*/ 464658 w 856154"/>
                <a:gd name="connsiteY215" fmla="*/ 371788 h 727393"/>
                <a:gd name="connsiteX216" fmla="*/ 502899 w 856154"/>
                <a:gd name="connsiteY216" fmla="*/ 369741 h 727393"/>
                <a:gd name="connsiteX217" fmla="*/ 541154 w 856154"/>
                <a:gd name="connsiteY217" fmla="*/ 367611 h 727393"/>
                <a:gd name="connsiteX218" fmla="*/ 579381 w 856154"/>
                <a:gd name="connsiteY218" fmla="*/ 365260 h 727393"/>
                <a:gd name="connsiteX219" fmla="*/ 617636 w 856154"/>
                <a:gd name="connsiteY219" fmla="*/ 362881 h 727393"/>
                <a:gd name="connsiteX220" fmla="*/ 655905 w 856154"/>
                <a:gd name="connsiteY220" fmla="*/ 360392 h 727393"/>
                <a:gd name="connsiteX221" fmla="*/ 694118 w 856154"/>
                <a:gd name="connsiteY221" fmla="*/ 357847 h 727393"/>
                <a:gd name="connsiteX222" fmla="*/ 690895 w 856154"/>
                <a:gd name="connsiteY222" fmla="*/ 379408 h 727393"/>
                <a:gd name="connsiteX223" fmla="*/ 681657 w 856154"/>
                <a:gd name="connsiteY223" fmla="*/ 408881 h 727393"/>
                <a:gd name="connsiteX224" fmla="*/ 681754 w 856154"/>
                <a:gd name="connsiteY224" fmla="*/ 416390 h 727393"/>
                <a:gd name="connsiteX225" fmla="*/ 685280 w 856154"/>
                <a:gd name="connsiteY225" fmla="*/ 425546 h 727393"/>
                <a:gd name="connsiteX226" fmla="*/ 685612 w 856154"/>
                <a:gd name="connsiteY226" fmla="*/ 430843 h 727393"/>
                <a:gd name="connsiteX227" fmla="*/ 690342 w 856154"/>
                <a:gd name="connsiteY227" fmla="*/ 438353 h 727393"/>
                <a:gd name="connsiteX228" fmla="*/ 700093 w 856154"/>
                <a:gd name="connsiteY228" fmla="*/ 445559 h 727393"/>
                <a:gd name="connsiteX229" fmla="*/ 709000 w 856154"/>
                <a:gd name="connsiteY229" fmla="*/ 456775 h 727393"/>
                <a:gd name="connsiteX230" fmla="*/ 717671 w 856154"/>
                <a:gd name="connsiteY230" fmla="*/ 477355 h 727393"/>
                <a:gd name="connsiteX231" fmla="*/ 720244 w 856154"/>
                <a:gd name="connsiteY231" fmla="*/ 486911 h 727393"/>
                <a:gd name="connsiteX232" fmla="*/ 727173 w 856154"/>
                <a:gd name="connsiteY232" fmla="*/ 500064 h 727393"/>
                <a:gd name="connsiteX233" fmla="*/ 730464 w 856154"/>
                <a:gd name="connsiteY233" fmla="*/ 502360 h 727393"/>
                <a:gd name="connsiteX234" fmla="*/ 734945 w 856154"/>
                <a:gd name="connsiteY234" fmla="*/ 503605 h 727393"/>
                <a:gd name="connsiteX235" fmla="*/ 738500 w 856154"/>
                <a:gd name="connsiteY235" fmla="*/ 504573 h 727393"/>
                <a:gd name="connsiteX236" fmla="*/ 787708 w 856154"/>
                <a:gd name="connsiteY236" fmla="*/ 521197 h 727393"/>
                <a:gd name="connsiteX237" fmla="*/ 788939 w 856154"/>
                <a:gd name="connsiteY237" fmla="*/ 529786 h 727393"/>
                <a:gd name="connsiteX238" fmla="*/ 780751 w 856154"/>
                <a:gd name="connsiteY238" fmla="*/ 526038 h 727393"/>
                <a:gd name="connsiteX239" fmla="*/ 769037 w 856154"/>
                <a:gd name="connsiteY239" fmla="*/ 526550 h 727393"/>
                <a:gd name="connsiteX240" fmla="*/ 773988 w 856154"/>
                <a:gd name="connsiteY240" fmla="*/ 523230 h 727393"/>
                <a:gd name="connsiteX241" fmla="*/ 777377 w 856154"/>
                <a:gd name="connsiteY241" fmla="*/ 520091 h 727393"/>
                <a:gd name="connsiteX242" fmla="*/ 778939 w 856154"/>
                <a:gd name="connsiteY242" fmla="*/ 516854 h 727393"/>
                <a:gd name="connsiteX243" fmla="*/ 792908 w 856154"/>
                <a:gd name="connsiteY243" fmla="*/ 505071 h 727393"/>
                <a:gd name="connsiteX244" fmla="*/ 789381 w 856154"/>
                <a:gd name="connsiteY244" fmla="*/ 513259 h 727393"/>
                <a:gd name="connsiteX245" fmla="*/ 787708 w 856154"/>
                <a:gd name="connsiteY245" fmla="*/ 521197 h 727393"/>
                <a:gd name="connsiteX246" fmla="*/ 855532 w 856154"/>
                <a:gd name="connsiteY246" fmla="*/ 567349 h 727393"/>
                <a:gd name="connsiteX247" fmla="*/ 851480 w 856154"/>
                <a:gd name="connsiteY247" fmla="*/ 573614 h 727393"/>
                <a:gd name="connsiteX248" fmla="*/ 853706 w 856154"/>
                <a:gd name="connsiteY248" fmla="*/ 545013 h 727393"/>
                <a:gd name="connsiteX249" fmla="*/ 845574 w 856154"/>
                <a:gd name="connsiteY249" fmla="*/ 521723 h 727393"/>
                <a:gd name="connsiteX250" fmla="*/ 853029 w 856154"/>
                <a:gd name="connsiteY250" fmla="*/ 531639 h 727393"/>
                <a:gd name="connsiteX251" fmla="*/ 856154 w 856154"/>
                <a:gd name="connsiteY251" fmla="*/ 543879 h 727393"/>
                <a:gd name="connsiteX252" fmla="*/ 855532 w 856154"/>
                <a:gd name="connsiteY252" fmla="*/ 567349 h 727393"/>
                <a:gd name="connsiteX253" fmla="*/ 846916 w 856154"/>
                <a:gd name="connsiteY253" fmla="*/ 585757 h 727393"/>
                <a:gd name="connsiteX254" fmla="*/ 838908 w 856154"/>
                <a:gd name="connsiteY254" fmla="*/ 596158 h 727393"/>
                <a:gd name="connsiteX255" fmla="*/ 839005 w 856154"/>
                <a:gd name="connsiteY255" fmla="*/ 592479 h 727393"/>
                <a:gd name="connsiteX256" fmla="*/ 844689 w 856154"/>
                <a:gd name="connsiteY256" fmla="*/ 582189 h 727393"/>
                <a:gd name="connsiteX257" fmla="*/ 849004 w 856154"/>
                <a:gd name="connsiteY257" fmla="*/ 578081 h 727393"/>
                <a:gd name="connsiteX258" fmla="*/ 846916 w 856154"/>
                <a:gd name="connsiteY258" fmla="*/ 585757 h 727393"/>
                <a:gd name="connsiteX259" fmla="*/ 378952 w 856154"/>
                <a:gd name="connsiteY259" fmla="*/ 654314 h 727393"/>
                <a:gd name="connsiteX260" fmla="*/ 373088 w 856154"/>
                <a:gd name="connsiteY260" fmla="*/ 657288 h 727393"/>
                <a:gd name="connsiteX261" fmla="*/ 345496 w 856154"/>
                <a:gd name="connsiteY261" fmla="*/ 642434 h 727393"/>
                <a:gd name="connsiteX262" fmla="*/ 343505 w 856154"/>
                <a:gd name="connsiteY262" fmla="*/ 635574 h 727393"/>
                <a:gd name="connsiteX263" fmla="*/ 356477 w 856154"/>
                <a:gd name="connsiteY263" fmla="*/ 628714 h 727393"/>
                <a:gd name="connsiteX264" fmla="*/ 364568 w 856154"/>
                <a:gd name="connsiteY264" fmla="*/ 628908 h 727393"/>
                <a:gd name="connsiteX265" fmla="*/ 377721 w 856154"/>
                <a:gd name="connsiteY265" fmla="*/ 636501 h 727393"/>
                <a:gd name="connsiteX266" fmla="*/ 382492 w 856154"/>
                <a:gd name="connsiteY266" fmla="*/ 638548 h 727393"/>
                <a:gd name="connsiteX267" fmla="*/ 384829 w 856154"/>
                <a:gd name="connsiteY267" fmla="*/ 641784 h 727393"/>
                <a:gd name="connsiteX268" fmla="*/ 383820 w 856154"/>
                <a:gd name="connsiteY268" fmla="*/ 646971 h 727393"/>
                <a:gd name="connsiteX269" fmla="*/ 378952 w 856154"/>
                <a:gd name="connsiteY269" fmla="*/ 654314 h 72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56154" h="727393">
                  <a:moveTo>
                    <a:pt x="738500" y="504573"/>
                  </a:moveTo>
                  <a:lnTo>
                    <a:pt x="727975" y="510271"/>
                  </a:lnTo>
                  <a:lnTo>
                    <a:pt x="667937" y="495307"/>
                  </a:lnTo>
                  <a:lnTo>
                    <a:pt x="652322" y="481020"/>
                  </a:lnTo>
                  <a:lnTo>
                    <a:pt x="639197" y="478614"/>
                  </a:lnTo>
                  <a:lnTo>
                    <a:pt x="623182" y="477797"/>
                  </a:lnTo>
                  <a:lnTo>
                    <a:pt x="607236" y="497699"/>
                  </a:lnTo>
                  <a:lnTo>
                    <a:pt x="595742" y="523880"/>
                  </a:lnTo>
                  <a:lnTo>
                    <a:pt x="617235" y="536521"/>
                  </a:lnTo>
                  <a:lnTo>
                    <a:pt x="635353" y="542053"/>
                  </a:lnTo>
                  <a:lnTo>
                    <a:pt x="664162" y="534543"/>
                  </a:lnTo>
                  <a:lnTo>
                    <a:pt x="679430" y="521169"/>
                  </a:lnTo>
                  <a:lnTo>
                    <a:pt x="692652" y="520658"/>
                  </a:lnTo>
                  <a:lnTo>
                    <a:pt x="698737" y="517684"/>
                  </a:lnTo>
                  <a:lnTo>
                    <a:pt x="704062" y="510824"/>
                  </a:lnTo>
                  <a:lnTo>
                    <a:pt x="715624" y="515125"/>
                  </a:lnTo>
                  <a:lnTo>
                    <a:pt x="716357" y="520174"/>
                  </a:lnTo>
                  <a:lnTo>
                    <a:pt x="708833" y="527850"/>
                  </a:lnTo>
                  <a:lnTo>
                    <a:pt x="699166" y="534543"/>
                  </a:lnTo>
                  <a:lnTo>
                    <a:pt x="693551" y="542053"/>
                  </a:lnTo>
                  <a:lnTo>
                    <a:pt x="706026" y="555607"/>
                  </a:lnTo>
                  <a:lnTo>
                    <a:pt x="724462" y="559148"/>
                  </a:lnTo>
                  <a:lnTo>
                    <a:pt x="731142" y="556575"/>
                  </a:lnTo>
                  <a:lnTo>
                    <a:pt x="734171" y="540131"/>
                  </a:lnTo>
                  <a:lnTo>
                    <a:pt x="744516" y="528998"/>
                  </a:lnTo>
                  <a:lnTo>
                    <a:pt x="759715" y="530159"/>
                  </a:lnTo>
                  <a:lnTo>
                    <a:pt x="758083" y="536825"/>
                  </a:lnTo>
                  <a:lnTo>
                    <a:pt x="760628" y="542855"/>
                  </a:lnTo>
                  <a:lnTo>
                    <a:pt x="768304" y="552855"/>
                  </a:lnTo>
                  <a:lnTo>
                    <a:pt x="768664" y="567985"/>
                  </a:lnTo>
                  <a:lnTo>
                    <a:pt x="770282" y="571526"/>
                  </a:lnTo>
                  <a:lnTo>
                    <a:pt x="754515" y="579381"/>
                  </a:lnTo>
                  <a:lnTo>
                    <a:pt x="742524" y="582521"/>
                  </a:lnTo>
                  <a:lnTo>
                    <a:pt x="733451" y="591953"/>
                  </a:lnTo>
                  <a:lnTo>
                    <a:pt x="738915" y="596683"/>
                  </a:lnTo>
                  <a:lnTo>
                    <a:pt x="729344" y="601786"/>
                  </a:lnTo>
                  <a:lnTo>
                    <a:pt x="722470" y="600459"/>
                  </a:lnTo>
                  <a:lnTo>
                    <a:pt x="719248" y="602354"/>
                  </a:lnTo>
                  <a:lnTo>
                    <a:pt x="718611" y="607706"/>
                  </a:lnTo>
                  <a:lnTo>
                    <a:pt x="713826" y="613003"/>
                  </a:lnTo>
                  <a:lnTo>
                    <a:pt x="722332" y="627456"/>
                  </a:lnTo>
                  <a:lnTo>
                    <a:pt x="738333" y="636127"/>
                  </a:lnTo>
                  <a:lnTo>
                    <a:pt x="749979" y="647607"/>
                  </a:lnTo>
                  <a:lnTo>
                    <a:pt x="794665" y="660497"/>
                  </a:lnTo>
                  <a:lnTo>
                    <a:pt x="805162" y="659279"/>
                  </a:lnTo>
                  <a:lnTo>
                    <a:pt x="816780" y="674700"/>
                  </a:lnTo>
                  <a:lnTo>
                    <a:pt x="825575" y="679665"/>
                  </a:lnTo>
                  <a:lnTo>
                    <a:pt x="833818" y="681878"/>
                  </a:lnTo>
                  <a:lnTo>
                    <a:pt x="833735" y="693122"/>
                  </a:lnTo>
                  <a:lnTo>
                    <a:pt x="820029" y="702361"/>
                  </a:lnTo>
                  <a:lnTo>
                    <a:pt x="816890" y="712388"/>
                  </a:lnTo>
                  <a:lnTo>
                    <a:pt x="813668" y="718141"/>
                  </a:lnTo>
                  <a:lnTo>
                    <a:pt x="806669" y="711710"/>
                  </a:lnTo>
                  <a:lnTo>
                    <a:pt x="799644" y="707146"/>
                  </a:lnTo>
                  <a:lnTo>
                    <a:pt x="785343" y="723590"/>
                  </a:lnTo>
                  <a:lnTo>
                    <a:pt x="778151" y="727394"/>
                  </a:lnTo>
                  <a:lnTo>
                    <a:pt x="780627" y="710618"/>
                  </a:lnTo>
                  <a:lnTo>
                    <a:pt x="774362" y="704588"/>
                  </a:lnTo>
                  <a:lnTo>
                    <a:pt x="764335" y="688738"/>
                  </a:lnTo>
                  <a:lnTo>
                    <a:pt x="750795" y="679416"/>
                  </a:lnTo>
                  <a:lnTo>
                    <a:pt x="741598" y="676664"/>
                  </a:lnTo>
                  <a:lnTo>
                    <a:pt x="734129" y="670717"/>
                  </a:lnTo>
                  <a:lnTo>
                    <a:pt x="725457" y="668739"/>
                  </a:lnTo>
                  <a:lnTo>
                    <a:pt x="718280" y="669901"/>
                  </a:lnTo>
                  <a:lnTo>
                    <a:pt x="705805" y="667010"/>
                  </a:lnTo>
                  <a:lnTo>
                    <a:pt x="704394" y="658228"/>
                  </a:lnTo>
                  <a:lnTo>
                    <a:pt x="700521" y="651880"/>
                  </a:lnTo>
                  <a:lnTo>
                    <a:pt x="690425" y="644771"/>
                  </a:lnTo>
                  <a:lnTo>
                    <a:pt x="643776" y="633126"/>
                  </a:lnTo>
                  <a:lnTo>
                    <a:pt x="643858" y="639225"/>
                  </a:lnTo>
                  <a:lnTo>
                    <a:pt x="647330" y="643596"/>
                  </a:lnTo>
                  <a:lnTo>
                    <a:pt x="654107" y="646237"/>
                  </a:lnTo>
                  <a:lnTo>
                    <a:pt x="662363" y="651617"/>
                  </a:lnTo>
                  <a:lnTo>
                    <a:pt x="663442" y="669127"/>
                  </a:lnTo>
                  <a:lnTo>
                    <a:pt x="660565" y="676830"/>
                  </a:lnTo>
                  <a:lnTo>
                    <a:pt x="659791" y="687493"/>
                  </a:lnTo>
                  <a:lnTo>
                    <a:pt x="657481" y="698461"/>
                  </a:lnTo>
                  <a:lnTo>
                    <a:pt x="652475" y="707326"/>
                  </a:lnTo>
                  <a:lnTo>
                    <a:pt x="640290" y="713895"/>
                  </a:lnTo>
                  <a:lnTo>
                    <a:pt x="634440" y="709470"/>
                  </a:lnTo>
                  <a:lnTo>
                    <a:pt x="624040" y="686829"/>
                  </a:lnTo>
                  <a:lnTo>
                    <a:pt x="610997" y="680288"/>
                  </a:lnTo>
                  <a:lnTo>
                    <a:pt x="590930" y="680633"/>
                  </a:lnTo>
                  <a:lnTo>
                    <a:pt x="577625" y="686664"/>
                  </a:lnTo>
                  <a:lnTo>
                    <a:pt x="564085" y="709954"/>
                  </a:lnTo>
                  <a:lnTo>
                    <a:pt x="552343" y="714324"/>
                  </a:lnTo>
                  <a:lnTo>
                    <a:pt x="510631" y="705002"/>
                  </a:lnTo>
                  <a:lnTo>
                    <a:pt x="462874" y="689789"/>
                  </a:lnTo>
                  <a:lnTo>
                    <a:pt x="463787" y="683842"/>
                  </a:lnTo>
                  <a:lnTo>
                    <a:pt x="471048" y="681519"/>
                  </a:lnTo>
                  <a:lnTo>
                    <a:pt x="485266" y="683164"/>
                  </a:lnTo>
                  <a:lnTo>
                    <a:pt x="484201" y="677135"/>
                  </a:lnTo>
                  <a:lnTo>
                    <a:pt x="468725" y="658145"/>
                  </a:lnTo>
                  <a:lnTo>
                    <a:pt x="465599" y="649391"/>
                  </a:lnTo>
                  <a:lnTo>
                    <a:pt x="466940" y="638423"/>
                  </a:lnTo>
                  <a:lnTo>
                    <a:pt x="462210" y="638879"/>
                  </a:lnTo>
                  <a:lnTo>
                    <a:pt x="454023" y="648464"/>
                  </a:lnTo>
                  <a:lnTo>
                    <a:pt x="423886" y="642199"/>
                  </a:lnTo>
                  <a:lnTo>
                    <a:pt x="415201" y="633333"/>
                  </a:lnTo>
                  <a:lnTo>
                    <a:pt x="396544" y="608079"/>
                  </a:lnTo>
                  <a:lnTo>
                    <a:pt x="371926" y="608398"/>
                  </a:lnTo>
                  <a:lnTo>
                    <a:pt x="360115" y="593115"/>
                  </a:lnTo>
                  <a:lnTo>
                    <a:pt x="340365" y="600653"/>
                  </a:lnTo>
                  <a:lnTo>
                    <a:pt x="330545" y="608411"/>
                  </a:lnTo>
                  <a:lnTo>
                    <a:pt x="322137" y="620167"/>
                  </a:lnTo>
                  <a:lnTo>
                    <a:pt x="325843" y="625921"/>
                  </a:lnTo>
                  <a:lnTo>
                    <a:pt x="335179" y="634938"/>
                  </a:lnTo>
                  <a:lnTo>
                    <a:pt x="331292" y="639640"/>
                  </a:lnTo>
                  <a:lnTo>
                    <a:pt x="302871" y="647468"/>
                  </a:lnTo>
                  <a:lnTo>
                    <a:pt x="236001" y="642627"/>
                  </a:lnTo>
                  <a:lnTo>
                    <a:pt x="216251" y="636335"/>
                  </a:lnTo>
                  <a:lnTo>
                    <a:pt x="189642" y="622449"/>
                  </a:lnTo>
                  <a:lnTo>
                    <a:pt x="153144" y="611620"/>
                  </a:lnTo>
                  <a:lnTo>
                    <a:pt x="135717" y="610209"/>
                  </a:lnTo>
                  <a:lnTo>
                    <a:pt x="118761" y="613100"/>
                  </a:lnTo>
                  <a:lnTo>
                    <a:pt x="69221" y="615700"/>
                  </a:lnTo>
                  <a:lnTo>
                    <a:pt x="57811" y="619157"/>
                  </a:lnTo>
                  <a:lnTo>
                    <a:pt x="48157" y="624510"/>
                  </a:lnTo>
                  <a:lnTo>
                    <a:pt x="41616" y="618978"/>
                  </a:lnTo>
                  <a:lnTo>
                    <a:pt x="38476" y="609006"/>
                  </a:lnTo>
                  <a:lnTo>
                    <a:pt x="44188" y="607250"/>
                  </a:lnTo>
                  <a:lnTo>
                    <a:pt x="50467" y="601150"/>
                  </a:lnTo>
                  <a:lnTo>
                    <a:pt x="55971" y="589298"/>
                  </a:lnTo>
                  <a:lnTo>
                    <a:pt x="56511" y="582134"/>
                  </a:lnTo>
                  <a:lnTo>
                    <a:pt x="52334" y="577597"/>
                  </a:lnTo>
                  <a:lnTo>
                    <a:pt x="62665" y="558857"/>
                  </a:lnTo>
                  <a:lnTo>
                    <a:pt x="65169" y="552191"/>
                  </a:lnTo>
                  <a:lnTo>
                    <a:pt x="62665" y="520727"/>
                  </a:lnTo>
                  <a:lnTo>
                    <a:pt x="57659" y="509414"/>
                  </a:lnTo>
                  <a:lnTo>
                    <a:pt x="58060" y="502789"/>
                  </a:lnTo>
                  <a:lnTo>
                    <a:pt x="62665" y="485446"/>
                  </a:lnTo>
                  <a:lnTo>
                    <a:pt x="61517" y="469665"/>
                  </a:lnTo>
                  <a:lnTo>
                    <a:pt x="69871" y="450510"/>
                  </a:lnTo>
                  <a:lnTo>
                    <a:pt x="76067" y="440428"/>
                  </a:lnTo>
                  <a:lnTo>
                    <a:pt x="82844" y="419931"/>
                  </a:lnTo>
                  <a:lnTo>
                    <a:pt x="84158" y="406834"/>
                  </a:lnTo>
                  <a:lnTo>
                    <a:pt x="86965" y="396917"/>
                  </a:lnTo>
                  <a:lnTo>
                    <a:pt x="84573" y="386434"/>
                  </a:lnTo>
                  <a:lnTo>
                    <a:pt x="89455" y="378648"/>
                  </a:lnTo>
                  <a:lnTo>
                    <a:pt x="85790" y="367984"/>
                  </a:lnTo>
                  <a:lnTo>
                    <a:pt x="84379" y="353863"/>
                  </a:lnTo>
                  <a:lnTo>
                    <a:pt x="78031" y="348594"/>
                  </a:lnTo>
                  <a:lnTo>
                    <a:pt x="66551" y="328042"/>
                  </a:lnTo>
                  <a:lnTo>
                    <a:pt x="66662" y="318859"/>
                  </a:lnTo>
                  <a:lnTo>
                    <a:pt x="54658" y="299621"/>
                  </a:lnTo>
                  <a:lnTo>
                    <a:pt x="54270" y="292927"/>
                  </a:lnTo>
                  <a:lnTo>
                    <a:pt x="43026" y="283011"/>
                  </a:lnTo>
                  <a:lnTo>
                    <a:pt x="40717" y="276552"/>
                  </a:lnTo>
                  <a:lnTo>
                    <a:pt x="39126" y="249569"/>
                  </a:lnTo>
                  <a:lnTo>
                    <a:pt x="36000" y="241713"/>
                  </a:lnTo>
                  <a:lnTo>
                    <a:pt x="26250" y="226431"/>
                  </a:lnTo>
                  <a:lnTo>
                    <a:pt x="3955" y="204413"/>
                  </a:lnTo>
                  <a:lnTo>
                    <a:pt x="3472" y="181026"/>
                  </a:lnTo>
                  <a:lnTo>
                    <a:pt x="2960" y="157666"/>
                  </a:lnTo>
                  <a:lnTo>
                    <a:pt x="2462" y="134307"/>
                  </a:lnTo>
                  <a:lnTo>
                    <a:pt x="2005" y="110920"/>
                  </a:lnTo>
                  <a:lnTo>
                    <a:pt x="1480" y="87560"/>
                  </a:lnTo>
                  <a:lnTo>
                    <a:pt x="996" y="64173"/>
                  </a:lnTo>
                  <a:lnTo>
                    <a:pt x="470" y="40827"/>
                  </a:lnTo>
                  <a:lnTo>
                    <a:pt x="0" y="17440"/>
                  </a:lnTo>
                  <a:lnTo>
                    <a:pt x="27951" y="16762"/>
                  </a:lnTo>
                  <a:lnTo>
                    <a:pt x="55847" y="16029"/>
                  </a:lnTo>
                  <a:lnTo>
                    <a:pt x="83757" y="15269"/>
                  </a:lnTo>
                  <a:lnTo>
                    <a:pt x="111694" y="14453"/>
                  </a:lnTo>
                  <a:lnTo>
                    <a:pt x="139617" y="13540"/>
                  </a:lnTo>
                  <a:lnTo>
                    <a:pt x="167541" y="12627"/>
                  </a:lnTo>
                  <a:lnTo>
                    <a:pt x="195450" y="11659"/>
                  </a:lnTo>
                  <a:lnTo>
                    <a:pt x="223402" y="10580"/>
                  </a:lnTo>
                  <a:lnTo>
                    <a:pt x="251284" y="9502"/>
                  </a:lnTo>
                  <a:lnTo>
                    <a:pt x="279207" y="8340"/>
                  </a:lnTo>
                  <a:lnTo>
                    <a:pt x="307131" y="7123"/>
                  </a:lnTo>
                  <a:lnTo>
                    <a:pt x="335068" y="5878"/>
                  </a:lnTo>
                  <a:lnTo>
                    <a:pt x="362978" y="4522"/>
                  </a:lnTo>
                  <a:lnTo>
                    <a:pt x="390915" y="3140"/>
                  </a:lnTo>
                  <a:lnTo>
                    <a:pt x="418742" y="1729"/>
                  </a:lnTo>
                  <a:lnTo>
                    <a:pt x="449154" y="0"/>
                  </a:lnTo>
                  <a:lnTo>
                    <a:pt x="450552" y="8990"/>
                  </a:lnTo>
                  <a:lnTo>
                    <a:pt x="458324" y="13927"/>
                  </a:lnTo>
                  <a:lnTo>
                    <a:pt x="459209" y="23594"/>
                  </a:lnTo>
                  <a:lnTo>
                    <a:pt x="453345" y="37992"/>
                  </a:lnTo>
                  <a:lnTo>
                    <a:pt x="453940" y="47715"/>
                  </a:lnTo>
                  <a:lnTo>
                    <a:pt x="461049" y="52846"/>
                  </a:lnTo>
                  <a:lnTo>
                    <a:pt x="461049" y="58710"/>
                  </a:lnTo>
                  <a:lnTo>
                    <a:pt x="453843" y="65224"/>
                  </a:lnTo>
                  <a:lnTo>
                    <a:pt x="453110" y="71918"/>
                  </a:lnTo>
                  <a:lnTo>
                    <a:pt x="458711" y="78778"/>
                  </a:lnTo>
                  <a:lnTo>
                    <a:pt x="461533" y="86938"/>
                  </a:lnTo>
                  <a:lnTo>
                    <a:pt x="461533" y="96370"/>
                  </a:lnTo>
                  <a:lnTo>
                    <a:pt x="469126" y="108278"/>
                  </a:lnTo>
                  <a:lnTo>
                    <a:pt x="480356" y="115511"/>
                  </a:lnTo>
                  <a:lnTo>
                    <a:pt x="487949" y="124446"/>
                  </a:lnTo>
                  <a:lnTo>
                    <a:pt x="488861" y="129466"/>
                  </a:lnTo>
                  <a:lnTo>
                    <a:pt x="489595" y="134196"/>
                  </a:lnTo>
                  <a:lnTo>
                    <a:pt x="488350" y="141111"/>
                  </a:lnTo>
                  <a:lnTo>
                    <a:pt x="480024" y="151733"/>
                  </a:lnTo>
                  <a:lnTo>
                    <a:pt x="473579" y="159381"/>
                  </a:lnTo>
                  <a:lnTo>
                    <a:pt x="469610" y="162272"/>
                  </a:lnTo>
                  <a:lnTo>
                    <a:pt x="467618" y="167375"/>
                  </a:lnTo>
                  <a:lnTo>
                    <a:pt x="467618" y="178204"/>
                  </a:lnTo>
                  <a:lnTo>
                    <a:pt x="458296" y="192574"/>
                  </a:lnTo>
                  <a:lnTo>
                    <a:pt x="438699" y="209696"/>
                  </a:lnTo>
                  <a:lnTo>
                    <a:pt x="426265" y="230732"/>
                  </a:lnTo>
                  <a:lnTo>
                    <a:pt x="420788" y="255751"/>
                  </a:lnTo>
                  <a:lnTo>
                    <a:pt x="414579" y="271739"/>
                  </a:lnTo>
                  <a:lnTo>
                    <a:pt x="407581" y="278875"/>
                  </a:lnTo>
                  <a:lnTo>
                    <a:pt x="404524" y="291945"/>
                  </a:lnTo>
                  <a:lnTo>
                    <a:pt x="405423" y="311100"/>
                  </a:lnTo>
                  <a:lnTo>
                    <a:pt x="401205" y="321929"/>
                  </a:lnTo>
                  <a:lnTo>
                    <a:pt x="391869" y="324391"/>
                  </a:lnTo>
                  <a:lnTo>
                    <a:pt x="390403" y="335469"/>
                  </a:lnTo>
                  <a:lnTo>
                    <a:pt x="396848" y="355108"/>
                  </a:lnTo>
                  <a:lnTo>
                    <a:pt x="394912" y="363559"/>
                  </a:lnTo>
                  <a:lnTo>
                    <a:pt x="388647" y="370363"/>
                  </a:lnTo>
                  <a:lnTo>
                    <a:pt x="388329" y="375494"/>
                  </a:lnTo>
                  <a:lnTo>
                    <a:pt x="426390" y="373793"/>
                  </a:lnTo>
                  <a:lnTo>
                    <a:pt x="464658" y="371788"/>
                  </a:lnTo>
                  <a:lnTo>
                    <a:pt x="502899" y="369741"/>
                  </a:lnTo>
                  <a:lnTo>
                    <a:pt x="541154" y="367611"/>
                  </a:lnTo>
                  <a:lnTo>
                    <a:pt x="579381" y="365260"/>
                  </a:lnTo>
                  <a:lnTo>
                    <a:pt x="617636" y="362881"/>
                  </a:lnTo>
                  <a:lnTo>
                    <a:pt x="655905" y="360392"/>
                  </a:lnTo>
                  <a:lnTo>
                    <a:pt x="694118" y="357847"/>
                  </a:lnTo>
                  <a:lnTo>
                    <a:pt x="690895" y="379408"/>
                  </a:lnTo>
                  <a:lnTo>
                    <a:pt x="681657" y="408881"/>
                  </a:lnTo>
                  <a:lnTo>
                    <a:pt x="681754" y="416390"/>
                  </a:lnTo>
                  <a:lnTo>
                    <a:pt x="685280" y="425546"/>
                  </a:lnTo>
                  <a:lnTo>
                    <a:pt x="685612" y="430843"/>
                  </a:lnTo>
                  <a:lnTo>
                    <a:pt x="690342" y="438353"/>
                  </a:lnTo>
                  <a:lnTo>
                    <a:pt x="700093" y="445559"/>
                  </a:lnTo>
                  <a:lnTo>
                    <a:pt x="709000" y="456775"/>
                  </a:lnTo>
                  <a:lnTo>
                    <a:pt x="717671" y="477355"/>
                  </a:lnTo>
                  <a:lnTo>
                    <a:pt x="720244" y="486911"/>
                  </a:lnTo>
                  <a:lnTo>
                    <a:pt x="727173" y="500064"/>
                  </a:lnTo>
                  <a:lnTo>
                    <a:pt x="730464" y="502360"/>
                  </a:lnTo>
                  <a:lnTo>
                    <a:pt x="734945" y="503605"/>
                  </a:lnTo>
                  <a:lnTo>
                    <a:pt x="738500" y="504573"/>
                  </a:lnTo>
                  <a:close/>
                  <a:moveTo>
                    <a:pt x="787708" y="521197"/>
                  </a:moveTo>
                  <a:lnTo>
                    <a:pt x="788939" y="529786"/>
                  </a:lnTo>
                  <a:lnTo>
                    <a:pt x="780751" y="526038"/>
                  </a:lnTo>
                  <a:lnTo>
                    <a:pt x="769037" y="526550"/>
                  </a:lnTo>
                  <a:lnTo>
                    <a:pt x="773988" y="523230"/>
                  </a:lnTo>
                  <a:lnTo>
                    <a:pt x="777377" y="520091"/>
                  </a:lnTo>
                  <a:lnTo>
                    <a:pt x="778939" y="516854"/>
                  </a:lnTo>
                  <a:lnTo>
                    <a:pt x="792908" y="505071"/>
                  </a:lnTo>
                  <a:lnTo>
                    <a:pt x="789381" y="513259"/>
                  </a:lnTo>
                  <a:lnTo>
                    <a:pt x="787708" y="521197"/>
                  </a:lnTo>
                  <a:close/>
                  <a:moveTo>
                    <a:pt x="855532" y="567349"/>
                  </a:moveTo>
                  <a:lnTo>
                    <a:pt x="851480" y="573614"/>
                  </a:lnTo>
                  <a:lnTo>
                    <a:pt x="853706" y="545013"/>
                  </a:lnTo>
                  <a:lnTo>
                    <a:pt x="845574" y="521723"/>
                  </a:lnTo>
                  <a:lnTo>
                    <a:pt x="853029" y="531639"/>
                  </a:lnTo>
                  <a:lnTo>
                    <a:pt x="856154" y="543879"/>
                  </a:lnTo>
                  <a:lnTo>
                    <a:pt x="855532" y="567349"/>
                  </a:lnTo>
                  <a:close/>
                  <a:moveTo>
                    <a:pt x="846916" y="585757"/>
                  </a:moveTo>
                  <a:lnTo>
                    <a:pt x="838908" y="596158"/>
                  </a:lnTo>
                  <a:lnTo>
                    <a:pt x="839005" y="592479"/>
                  </a:lnTo>
                  <a:lnTo>
                    <a:pt x="844689" y="582189"/>
                  </a:lnTo>
                  <a:lnTo>
                    <a:pt x="849004" y="578081"/>
                  </a:lnTo>
                  <a:lnTo>
                    <a:pt x="846916" y="585757"/>
                  </a:lnTo>
                  <a:close/>
                  <a:moveTo>
                    <a:pt x="378952" y="654314"/>
                  </a:moveTo>
                  <a:lnTo>
                    <a:pt x="373088" y="657288"/>
                  </a:lnTo>
                  <a:lnTo>
                    <a:pt x="345496" y="642434"/>
                  </a:lnTo>
                  <a:lnTo>
                    <a:pt x="343505" y="635574"/>
                  </a:lnTo>
                  <a:lnTo>
                    <a:pt x="356477" y="628714"/>
                  </a:lnTo>
                  <a:lnTo>
                    <a:pt x="364568" y="628908"/>
                  </a:lnTo>
                  <a:lnTo>
                    <a:pt x="377721" y="636501"/>
                  </a:lnTo>
                  <a:lnTo>
                    <a:pt x="382492" y="638548"/>
                  </a:lnTo>
                  <a:lnTo>
                    <a:pt x="384829" y="641784"/>
                  </a:lnTo>
                  <a:lnTo>
                    <a:pt x="383820" y="646971"/>
                  </a:lnTo>
                  <a:lnTo>
                    <a:pt x="378952" y="654314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</a:t>
              </a:r>
            </a:p>
          </p:txBody>
        </p:sp>
        <p:sp>
          <p:nvSpPr>
            <p:cNvPr id="117" name="Freeform: Shape 557">
              <a:extLst>
                <a:ext uri="{FF2B5EF4-FFF2-40B4-BE49-F238E27FC236}">
                  <a16:creationId xmlns:a16="http://schemas.microsoft.com/office/drawing/2014/main" id="{22E35013-AB63-44C9-86EA-5B8F4A955FE7}"/>
                </a:ext>
              </a:extLst>
            </p:cNvPr>
            <p:cNvSpPr/>
            <p:nvPr/>
          </p:nvSpPr>
          <p:spPr>
            <a:xfrm>
              <a:off x="7704559" y="4252394"/>
              <a:ext cx="629589" cy="474261"/>
            </a:xfrm>
            <a:custGeom>
              <a:avLst/>
              <a:gdLst>
                <a:gd name="connsiteX0" fmla="*/ 746977 w 746977"/>
                <a:gd name="connsiteY0" fmla="*/ 163641 h 562687"/>
                <a:gd name="connsiteX1" fmla="*/ 745083 w 746977"/>
                <a:gd name="connsiteY1" fmla="*/ 164720 h 562687"/>
                <a:gd name="connsiteX2" fmla="*/ 710479 w 746977"/>
                <a:gd name="connsiteY2" fmla="*/ 199268 h 562687"/>
                <a:gd name="connsiteX3" fmla="*/ 700811 w 746977"/>
                <a:gd name="connsiteY3" fmla="*/ 213416 h 562687"/>
                <a:gd name="connsiteX4" fmla="*/ 676456 w 746977"/>
                <a:gd name="connsiteY4" fmla="*/ 265363 h 562687"/>
                <a:gd name="connsiteX5" fmla="*/ 673483 w 746977"/>
                <a:gd name="connsiteY5" fmla="*/ 296260 h 562687"/>
                <a:gd name="connsiteX6" fmla="*/ 664369 w 746977"/>
                <a:gd name="connsiteY6" fmla="*/ 285182 h 562687"/>
                <a:gd name="connsiteX7" fmla="*/ 664327 w 746977"/>
                <a:gd name="connsiteY7" fmla="*/ 275694 h 562687"/>
                <a:gd name="connsiteX8" fmla="*/ 663083 w 746977"/>
                <a:gd name="connsiteY8" fmla="*/ 268074 h 562687"/>
                <a:gd name="connsiteX9" fmla="*/ 657771 w 746977"/>
                <a:gd name="connsiteY9" fmla="*/ 285846 h 562687"/>
                <a:gd name="connsiteX10" fmla="*/ 670095 w 746977"/>
                <a:gd name="connsiteY10" fmla="*/ 307974 h 562687"/>
                <a:gd name="connsiteX11" fmla="*/ 664617 w 746977"/>
                <a:gd name="connsiteY11" fmla="*/ 318264 h 562687"/>
                <a:gd name="connsiteX12" fmla="*/ 645795 w 746977"/>
                <a:gd name="connsiteY12" fmla="*/ 339203 h 562687"/>
                <a:gd name="connsiteX13" fmla="*/ 634246 w 746977"/>
                <a:gd name="connsiteY13" fmla="*/ 344141 h 562687"/>
                <a:gd name="connsiteX14" fmla="*/ 621605 w 746977"/>
                <a:gd name="connsiteY14" fmla="*/ 351402 h 562687"/>
                <a:gd name="connsiteX15" fmla="*/ 620361 w 746977"/>
                <a:gd name="connsiteY15" fmla="*/ 368855 h 562687"/>
                <a:gd name="connsiteX16" fmla="*/ 604760 w 746977"/>
                <a:gd name="connsiteY16" fmla="*/ 387526 h 562687"/>
                <a:gd name="connsiteX17" fmla="*/ 595328 w 746977"/>
                <a:gd name="connsiteY17" fmla="*/ 396254 h 562687"/>
                <a:gd name="connsiteX18" fmla="*/ 574914 w 746977"/>
                <a:gd name="connsiteY18" fmla="*/ 395604 h 562687"/>
                <a:gd name="connsiteX19" fmla="*/ 583586 w 746977"/>
                <a:gd name="connsiteY19" fmla="*/ 409323 h 562687"/>
                <a:gd name="connsiteX20" fmla="*/ 578385 w 746977"/>
                <a:gd name="connsiteY20" fmla="*/ 421771 h 562687"/>
                <a:gd name="connsiteX21" fmla="*/ 567487 w 746977"/>
                <a:gd name="connsiteY21" fmla="*/ 432600 h 562687"/>
                <a:gd name="connsiteX22" fmla="*/ 552951 w 746977"/>
                <a:gd name="connsiteY22" fmla="*/ 440953 h 562687"/>
                <a:gd name="connsiteX23" fmla="*/ 543934 w 746977"/>
                <a:gd name="connsiteY23" fmla="*/ 441797 h 562687"/>
                <a:gd name="connsiteX24" fmla="*/ 536839 w 746977"/>
                <a:gd name="connsiteY24" fmla="*/ 446195 h 562687"/>
                <a:gd name="connsiteX25" fmla="*/ 532137 w 746977"/>
                <a:gd name="connsiteY25" fmla="*/ 454244 h 562687"/>
                <a:gd name="connsiteX26" fmla="*/ 518763 w 746977"/>
                <a:gd name="connsiteY26" fmla="*/ 463483 h 562687"/>
                <a:gd name="connsiteX27" fmla="*/ 502968 w 746977"/>
                <a:gd name="connsiteY27" fmla="*/ 462349 h 562687"/>
                <a:gd name="connsiteX28" fmla="*/ 485446 w 746977"/>
                <a:gd name="connsiteY28" fmla="*/ 463082 h 562687"/>
                <a:gd name="connsiteX29" fmla="*/ 476622 w 746977"/>
                <a:gd name="connsiteY29" fmla="*/ 468697 h 562687"/>
                <a:gd name="connsiteX30" fmla="*/ 493785 w 746977"/>
                <a:gd name="connsiteY30" fmla="*/ 472500 h 562687"/>
                <a:gd name="connsiteX31" fmla="*/ 504034 w 746977"/>
                <a:gd name="connsiteY31" fmla="*/ 480605 h 562687"/>
                <a:gd name="connsiteX32" fmla="*/ 504435 w 746977"/>
                <a:gd name="connsiteY32" fmla="*/ 493785 h 562687"/>
                <a:gd name="connsiteX33" fmla="*/ 501060 w 746977"/>
                <a:gd name="connsiteY33" fmla="*/ 499594 h 562687"/>
                <a:gd name="connsiteX34" fmla="*/ 492056 w 746977"/>
                <a:gd name="connsiteY34" fmla="*/ 508017 h 562687"/>
                <a:gd name="connsiteX35" fmla="*/ 487354 w 746977"/>
                <a:gd name="connsiteY35" fmla="*/ 507823 h 562687"/>
                <a:gd name="connsiteX36" fmla="*/ 483620 w 746977"/>
                <a:gd name="connsiteY36" fmla="*/ 502208 h 562687"/>
                <a:gd name="connsiteX37" fmla="*/ 478157 w 746977"/>
                <a:gd name="connsiteY37" fmla="*/ 490079 h 562687"/>
                <a:gd name="connsiteX38" fmla="*/ 473883 w 746977"/>
                <a:gd name="connsiteY38" fmla="*/ 493564 h 562687"/>
                <a:gd name="connsiteX39" fmla="*/ 474035 w 746977"/>
                <a:gd name="connsiteY39" fmla="*/ 499594 h 562687"/>
                <a:gd name="connsiteX40" fmla="*/ 470398 w 746977"/>
                <a:gd name="connsiteY40" fmla="*/ 502374 h 562687"/>
                <a:gd name="connsiteX41" fmla="*/ 452571 w 746977"/>
                <a:gd name="connsiteY41" fmla="*/ 484629 h 562687"/>
                <a:gd name="connsiteX42" fmla="*/ 455862 w 746977"/>
                <a:gd name="connsiteY42" fmla="*/ 499912 h 562687"/>
                <a:gd name="connsiteX43" fmla="*/ 462902 w 746977"/>
                <a:gd name="connsiteY43" fmla="*/ 510879 h 562687"/>
                <a:gd name="connsiteX44" fmla="*/ 468821 w 746977"/>
                <a:gd name="connsiteY44" fmla="*/ 516094 h 562687"/>
                <a:gd name="connsiteX45" fmla="*/ 474284 w 746977"/>
                <a:gd name="connsiteY45" fmla="*/ 518846 h 562687"/>
                <a:gd name="connsiteX46" fmla="*/ 476511 w 746977"/>
                <a:gd name="connsiteY46" fmla="*/ 524115 h 562687"/>
                <a:gd name="connsiteX47" fmla="*/ 468821 w 746977"/>
                <a:gd name="connsiteY47" fmla="*/ 539135 h 562687"/>
                <a:gd name="connsiteX48" fmla="*/ 464271 w 746977"/>
                <a:gd name="connsiteY48" fmla="*/ 543021 h 562687"/>
                <a:gd name="connsiteX49" fmla="*/ 455627 w 746977"/>
                <a:gd name="connsiteY49" fmla="*/ 546673 h 562687"/>
                <a:gd name="connsiteX50" fmla="*/ 451907 w 746977"/>
                <a:gd name="connsiteY50" fmla="*/ 555828 h 562687"/>
                <a:gd name="connsiteX51" fmla="*/ 454618 w 746977"/>
                <a:gd name="connsiteY51" fmla="*/ 562688 h 562687"/>
                <a:gd name="connsiteX52" fmla="*/ 420747 w 746977"/>
                <a:gd name="connsiteY52" fmla="*/ 553256 h 562687"/>
                <a:gd name="connsiteX53" fmla="*/ 409295 w 746977"/>
                <a:gd name="connsiteY53" fmla="*/ 541693 h 562687"/>
                <a:gd name="connsiteX54" fmla="*/ 406806 w 746977"/>
                <a:gd name="connsiteY54" fmla="*/ 524751 h 562687"/>
                <a:gd name="connsiteX55" fmla="*/ 397637 w 746977"/>
                <a:gd name="connsiteY55" fmla="*/ 506523 h 562687"/>
                <a:gd name="connsiteX56" fmla="*/ 374014 w 746977"/>
                <a:gd name="connsiteY56" fmla="*/ 477272 h 562687"/>
                <a:gd name="connsiteX57" fmla="*/ 359147 w 746977"/>
                <a:gd name="connsiteY57" fmla="*/ 470246 h 562687"/>
                <a:gd name="connsiteX58" fmla="*/ 346837 w 746977"/>
                <a:gd name="connsiteY58" fmla="*/ 449777 h 562687"/>
                <a:gd name="connsiteX59" fmla="*/ 332136 w 746977"/>
                <a:gd name="connsiteY59" fmla="*/ 413362 h 562687"/>
                <a:gd name="connsiteX60" fmla="*/ 314709 w 746977"/>
                <a:gd name="connsiteY60" fmla="*/ 391288 h 562687"/>
                <a:gd name="connsiteX61" fmla="*/ 294462 w 746977"/>
                <a:gd name="connsiteY61" fmla="*/ 383696 h 562687"/>
                <a:gd name="connsiteX62" fmla="*/ 280092 w 746977"/>
                <a:gd name="connsiteY62" fmla="*/ 373212 h 562687"/>
                <a:gd name="connsiteX63" fmla="*/ 271587 w 746977"/>
                <a:gd name="connsiteY63" fmla="*/ 359810 h 562687"/>
                <a:gd name="connsiteX64" fmla="*/ 263593 w 746977"/>
                <a:gd name="connsiteY64" fmla="*/ 351485 h 562687"/>
                <a:gd name="connsiteX65" fmla="*/ 256069 w 746977"/>
                <a:gd name="connsiteY65" fmla="*/ 348276 h 562687"/>
                <a:gd name="connsiteX66" fmla="*/ 251173 w 746977"/>
                <a:gd name="connsiteY66" fmla="*/ 341388 h 562687"/>
                <a:gd name="connsiteX67" fmla="*/ 249071 w 746977"/>
                <a:gd name="connsiteY67" fmla="*/ 331071 h 562687"/>
                <a:gd name="connsiteX68" fmla="*/ 236319 w 746977"/>
                <a:gd name="connsiteY68" fmla="*/ 318914 h 562687"/>
                <a:gd name="connsiteX69" fmla="*/ 201453 w 746977"/>
                <a:gd name="connsiteY69" fmla="*/ 298030 h 562687"/>
                <a:gd name="connsiteX70" fmla="*/ 191730 w 746977"/>
                <a:gd name="connsiteY70" fmla="*/ 283578 h 562687"/>
                <a:gd name="connsiteX71" fmla="*/ 174857 w 746977"/>
                <a:gd name="connsiteY71" fmla="*/ 269692 h 562687"/>
                <a:gd name="connsiteX72" fmla="*/ 133905 w 746977"/>
                <a:gd name="connsiteY72" fmla="*/ 242377 h 562687"/>
                <a:gd name="connsiteX73" fmla="*/ 133905 w 746977"/>
                <a:gd name="connsiteY73" fmla="*/ 242377 h 562687"/>
                <a:gd name="connsiteX74" fmla="*/ 89856 w 746977"/>
                <a:gd name="connsiteY74" fmla="*/ 183971 h 562687"/>
                <a:gd name="connsiteX75" fmla="*/ 89856 w 746977"/>
                <a:gd name="connsiteY75" fmla="*/ 183971 h 562687"/>
                <a:gd name="connsiteX76" fmla="*/ 83618 w 746977"/>
                <a:gd name="connsiteY76" fmla="*/ 171731 h 562687"/>
                <a:gd name="connsiteX77" fmla="*/ 75403 w 746977"/>
                <a:gd name="connsiteY77" fmla="*/ 167541 h 562687"/>
                <a:gd name="connsiteX78" fmla="*/ 63191 w 746977"/>
                <a:gd name="connsiteY78" fmla="*/ 167347 h 562687"/>
                <a:gd name="connsiteX79" fmla="*/ 50730 w 746977"/>
                <a:gd name="connsiteY79" fmla="*/ 162728 h 562687"/>
                <a:gd name="connsiteX80" fmla="*/ 31395 w 746977"/>
                <a:gd name="connsiteY80" fmla="*/ 149174 h 562687"/>
                <a:gd name="connsiteX81" fmla="*/ 31228 w 746977"/>
                <a:gd name="connsiteY81" fmla="*/ 149008 h 562687"/>
                <a:gd name="connsiteX82" fmla="*/ 0 w 746977"/>
                <a:gd name="connsiteY82" fmla="*/ 133228 h 562687"/>
                <a:gd name="connsiteX83" fmla="*/ 3319 w 746977"/>
                <a:gd name="connsiteY83" fmla="*/ 114667 h 562687"/>
                <a:gd name="connsiteX84" fmla="*/ 22073 w 746977"/>
                <a:gd name="connsiteY84" fmla="*/ 88390 h 562687"/>
                <a:gd name="connsiteX85" fmla="*/ 27578 w 746977"/>
                <a:gd name="connsiteY85" fmla="*/ 74988 h 562687"/>
                <a:gd name="connsiteX86" fmla="*/ 28559 w 746977"/>
                <a:gd name="connsiteY86" fmla="*/ 74739 h 562687"/>
                <a:gd name="connsiteX87" fmla="*/ 31298 w 746977"/>
                <a:gd name="connsiteY87" fmla="*/ 74283 h 562687"/>
                <a:gd name="connsiteX88" fmla="*/ 54090 w 746977"/>
                <a:gd name="connsiteY88" fmla="*/ 63094 h 562687"/>
                <a:gd name="connsiteX89" fmla="*/ 76800 w 746977"/>
                <a:gd name="connsiteY89" fmla="*/ 51933 h 562687"/>
                <a:gd name="connsiteX90" fmla="*/ 81917 w 746977"/>
                <a:gd name="connsiteY90" fmla="*/ 51615 h 562687"/>
                <a:gd name="connsiteX91" fmla="*/ 94572 w 746977"/>
                <a:gd name="connsiteY91" fmla="*/ 41643 h 562687"/>
                <a:gd name="connsiteX92" fmla="*/ 121140 w 746977"/>
                <a:gd name="connsiteY92" fmla="*/ 28325 h 562687"/>
                <a:gd name="connsiteX93" fmla="*/ 130904 w 746977"/>
                <a:gd name="connsiteY93" fmla="*/ 20732 h 562687"/>
                <a:gd name="connsiteX94" fmla="*/ 136574 w 746977"/>
                <a:gd name="connsiteY94" fmla="*/ 21617 h 562687"/>
                <a:gd name="connsiteX95" fmla="*/ 160474 w 746977"/>
                <a:gd name="connsiteY95" fmla="*/ 19044 h 562687"/>
                <a:gd name="connsiteX96" fmla="*/ 184261 w 746977"/>
                <a:gd name="connsiteY96" fmla="*/ 16431 h 562687"/>
                <a:gd name="connsiteX97" fmla="*/ 208036 w 746977"/>
                <a:gd name="connsiteY97" fmla="*/ 13789 h 562687"/>
                <a:gd name="connsiteX98" fmla="*/ 231935 w 746977"/>
                <a:gd name="connsiteY98" fmla="*/ 11147 h 562687"/>
                <a:gd name="connsiteX99" fmla="*/ 255723 w 746977"/>
                <a:gd name="connsiteY99" fmla="*/ 8423 h 562687"/>
                <a:gd name="connsiteX100" fmla="*/ 279511 w 746977"/>
                <a:gd name="connsiteY100" fmla="*/ 5615 h 562687"/>
                <a:gd name="connsiteX101" fmla="*/ 303383 w 746977"/>
                <a:gd name="connsiteY101" fmla="*/ 2808 h 562687"/>
                <a:gd name="connsiteX102" fmla="*/ 327171 w 746977"/>
                <a:gd name="connsiteY102" fmla="*/ 0 h 562687"/>
                <a:gd name="connsiteX103" fmla="*/ 332053 w 746977"/>
                <a:gd name="connsiteY103" fmla="*/ 1079 h 562687"/>
                <a:gd name="connsiteX104" fmla="*/ 333947 w 746977"/>
                <a:gd name="connsiteY104" fmla="*/ 3485 h 562687"/>
                <a:gd name="connsiteX105" fmla="*/ 334529 w 746977"/>
                <a:gd name="connsiteY105" fmla="*/ 11244 h 562687"/>
                <a:gd name="connsiteX106" fmla="*/ 336078 w 746977"/>
                <a:gd name="connsiteY106" fmla="*/ 15296 h 562687"/>
                <a:gd name="connsiteX107" fmla="*/ 351305 w 746977"/>
                <a:gd name="connsiteY107" fmla="*/ 3817 h 562687"/>
                <a:gd name="connsiteX108" fmla="*/ 360723 w 746977"/>
                <a:gd name="connsiteY108" fmla="*/ 12655 h 562687"/>
                <a:gd name="connsiteX109" fmla="*/ 376933 w 746977"/>
                <a:gd name="connsiteY109" fmla="*/ 27674 h 562687"/>
                <a:gd name="connsiteX110" fmla="*/ 379132 w 746977"/>
                <a:gd name="connsiteY110" fmla="*/ 37674 h 562687"/>
                <a:gd name="connsiteX111" fmla="*/ 382368 w 746977"/>
                <a:gd name="connsiteY111" fmla="*/ 51822 h 562687"/>
                <a:gd name="connsiteX112" fmla="*/ 403584 w 746977"/>
                <a:gd name="connsiteY112" fmla="*/ 48904 h 562687"/>
                <a:gd name="connsiteX113" fmla="*/ 424799 w 746977"/>
                <a:gd name="connsiteY113" fmla="*/ 46014 h 562687"/>
                <a:gd name="connsiteX114" fmla="*/ 446029 w 746977"/>
                <a:gd name="connsiteY114" fmla="*/ 43040 h 562687"/>
                <a:gd name="connsiteX115" fmla="*/ 467314 w 746977"/>
                <a:gd name="connsiteY115" fmla="*/ 40067 h 562687"/>
                <a:gd name="connsiteX116" fmla="*/ 488585 w 746977"/>
                <a:gd name="connsiteY116" fmla="*/ 37093 h 562687"/>
                <a:gd name="connsiteX117" fmla="*/ 509787 w 746977"/>
                <a:gd name="connsiteY117" fmla="*/ 34036 h 562687"/>
                <a:gd name="connsiteX118" fmla="*/ 531003 w 746977"/>
                <a:gd name="connsiteY118" fmla="*/ 30980 h 562687"/>
                <a:gd name="connsiteX119" fmla="*/ 552246 w 746977"/>
                <a:gd name="connsiteY119" fmla="*/ 27896 h 562687"/>
                <a:gd name="connsiteX120" fmla="*/ 576186 w 746977"/>
                <a:gd name="connsiteY120" fmla="*/ 44838 h 562687"/>
                <a:gd name="connsiteX121" fmla="*/ 600113 w 746977"/>
                <a:gd name="connsiteY121" fmla="*/ 61780 h 562687"/>
                <a:gd name="connsiteX122" fmla="*/ 624261 w 746977"/>
                <a:gd name="connsiteY122" fmla="*/ 78722 h 562687"/>
                <a:gd name="connsiteX123" fmla="*/ 648367 w 746977"/>
                <a:gd name="connsiteY123" fmla="*/ 95582 h 562687"/>
                <a:gd name="connsiteX124" fmla="*/ 672474 w 746977"/>
                <a:gd name="connsiteY124" fmla="*/ 112330 h 562687"/>
                <a:gd name="connsiteX125" fmla="*/ 696677 w 746977"/>
                <a:gd name="connsiteY125" fmla="*/ 129134 h 562687"/>
                <a:gd name="connsiteX126" fmla="*/ 720963 w 746977"/>
                <a:gd name="connsiteY126" fmla="*/ 145883 h 562687"/>
                <a:gd name="connsiteX127" fmla="*/ 746977 w 746977"/>
                <a:gd name="connsiteY127" fmla="*/ 163641 h 56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746977" h="562687">
                  <a:moveTo>
                    <a:pt x="746977" y="163641"/>
                  </a:moveTo>
                  <a:lnTo>
                    <a:pt x="745083" y="164720"/>
                  </a:lnTo>
                  <a:lnTo>
                    <a:pt x="710479" y="199268"/>
                  </a:lnTo>
                  <a:lnTo>
                    <a:pt x="700811" y="213416"/>
                  </a:lnTo>
                  <a:lnTo>
                    <a:pt x="676456" y="265363"/>
                  </a:lnTo>
                  <a:lnTo>
                    <a:pt x="673483" y="296260"/>
                  </a:lnTo>
                  <a:lnTo>
                    <a:pt x="664369" y="285182"/>
                  </a:lnTo>
                  <a:lnTo>
                    <a:pt x="664327" y="275694"/>
                  </a:lnTo>
                  <a:lnTo>
                    <a:pt x="663083" y="268074"/>
                  </a:lnTo>
                  <a:lnTo>
                    <a:pt x="657771" y="285846"/>
                  </a:lnTo>
                  <a:lnTo>
                    <a:pt x="670095" y="307974"/>
                  </a:lnTo>
                  <a:lnTo>
                    <a:pt x="664617" y="318264"/>
                  </a:lnTo>
                  <a:lnTo>
                    <a:pt x="645795" y="339203"/>
                  </a:lnTo>
                  <a:lnTo>
                    <a:pt x="634246" y="344141"/>
                  </a:lnTo>
                  <a:lnTo>
                    <a:pt x="621605" y="351402"/>
                  </a:lnTo>
                  <a:lnTo>
                    <a:pt x="620361" y="368855"/>
                  </a:lnTo>
                  <a:lnTo>
                    <a:pt x="604760" y="387526"/>
                  </a:lnTo>
                  <a:lnTo>
                    <a:pt x="595328" y="396254"/>
                  </a:lnTo>
                  <a:lnTo>
                    <a:pt x="574914" y="395604"/>
                  </a:lnTo>
                  <a:lnTo>
                    <a:pt x="583586" y="409323"/>
                  </a:lnTo>
                  <a:lnTo>
                    <a:pt x="578385" y="421771"/>
                  </a:lnTo>
                  <a:lnTo>
                    <a:pt x="567487" y="432600"/>
                  </a:lnTo>
                  <a:lnTo>
                    <a:pt x="552951" y="440953"/>
                  </a:lnTo>
                  <a:lnTo>
                    <a:pt x="543934" y="441797"/>
                  </a:lnTo>
                  <a:lnTo>
                    <a:pt x="536839" y="446195"/>
                  </a:lnTo>
                  <a:lnTo>
                    <a:pt x="532137" y="454244"/>
                  </a:lnTo>
                  <a:lnTo>
                    <a:pt x="518763" y="463483"/>
                  </a:lnTo>
                  <a:lnTo>
                    <a:pt x="502968" y="462349"/>
                  </a:lnTo>
                  <a:lnTo>
                    <a:pt x="485446" y="463082"/>
                  </a:lnTo>
                  <a:lnTo>
                    <a:pt x="476622" y="468697"/>
                  </a:lnTo>
                  <a:lnTo>
                    <a:pt x="493785" y="472500"/>
                  </a:lnTo>
                  <a:lnTo>
                    <a:pt x="504034" y="480605"/>
                  </a:lnTo>
                  <a:lnTo>
                    <a:pt x="504435" y="493785"/>
                  </a:lnTo>
                  <a:lnTo>
                    <a:pt x="501060" y="499594"/>
                  </a:lnTo>
                  <a:lnTo>
                    <a:pt x="492056" y="508017"/>
                  </a:lnTo>
                  <a:lnTo>
                    <a:pt x="487354" y="507823"/>
                  </a:lnTo>
                  <a:lnTo>
                    <a:pt x="483620" y="502208"/>
                  </a:lnTo>
                  <a:lnTo>
                    <a:pt x="478157" y="490079"/>
                  </a:lnTo>
                  <a:lnTo>
                    <a:pt x="473883" y="493564"/>
                  </a:lnTo>
                  <a:lnTo>
                    <a:pt x="474035" y="499594"/>
                  </a:lnTo>
                  <a:lnTo>
                    <a:pt x="470398" y="502374"/>
                  </a:lnTo>
                  <a:lnTo>
                    <a:pt x="452571" y="484629"/>
                  </a:lnTo>
                  <a:lnTo>
                    <a:pt x="455862" y="499912"/>
                  </a:lnTo>
                  <a:lnTo>
                    <a:pt x="462902" y="510879"/>
                  </a:lnTo>
                  <a:lnTo>
                    <a:pt x="468821" y="516094"/>
                  </a:lnTo>
                  <a:lnTo>
                    <a:pt x="474284" y="518846"/>
                  </a:lnTo>
                  <a:lnTo>
                    <a:pt x="476511" y="524115"/>
                  </a:lnTo>
                  <a:lnTo>
                    <a:pt x="468821" y="539135"/>
                  </a:lnTo>
                  <a:lnTo>
                    <a:pt x="464271" y="543021"/>
                  </a:lnTo>
                  <a:lnTo>
                    <a:pt x="455627" y="546673"/>
                  </a:lnTo>
                  <a:lnTo>
                    <a:pt x="451907" y="555828"/>
                  </a:lnTo>
                  <a:lnTo>
                    <a:pt x="454618" y="562688"/>
                  </a:lnTo>
                  <a:lnTo>
                    <a:pt x="420747" y="553256"/>
                  </a:lnTo>
                  <a:lnTo>
                    <a:pt x="409295" y="541693"/>
                  </a:lnTo>
                  <a:lnTo>
                    <a:pt x="406806" y="524751"/>
                  </a:lnTo>
                  <a:lnTo>
                    <a:pt x="397637" y="506523"/>
                  </a:lnTo>
                  <a:lnTo>
                    <a:pt x="374014" y="477272"/>
                  </a:lnTo>
                  <a:lnTo>
                    <a:pt x="359147" y="470246"/>
                  </a:lnTo>
                  <a:lnTo>
                    <a:pt x="346837" y="449777"/>
                  </a:lnTo>
                  <a:lnTo>
                    <a:pt x="332136" y="413362"/>
                  </a:lnTo>
                  <a:lnTo>
                    <a:pt x="314709" y="391288"/>
                  </a:lnTo>
                  <a:lnTo>
                    <a:pt x="294462" y="383696"/>
                  </a:lnTo>
                  <a:lnTo>
                    <a:pt x="280092" y="373212"/>
                  </a:lnTo>
                  <a:lnTo>
                    <a:pt x="271587" y="359810"/>
                  </a:lnTo>
                  <a:lnTo>
                    <a:pt x="263593" y="351485"/>
                  </a:lnTo>
                  <a:lnTo>
                    <a:pt x="256069" y="348276"/>
                  </a:lnTo>
                  <a:lnTo>
                    <a:pt x="251173" y="341388"/>
                  </a:lnTo>
                  <a:lnTo>
                    <a:pt x="249071" y="331071"/>
                  </a:lnTo>
                  <a:lnTo>
                    <a:pt x="236319" y="318914"/>
                  </a:lnTo>
                  <a:lnTo>
                    <a:pt x="201453" y="298030"/>
                  </a:lnTo>
                  <a:lnTo>
                    <a:pt x="191730" y="283578"/>
                  </a:lnTo>
                  <a:lnTo>
                    <a:pt x="174857" y="269692"/>
                  </a:lnTo>
                  <a:lnTo>
                    <a:pt x="133905" y="242377"/>
                  </a:lnTo>
                  <a:lnTo>
                    <a:pt x="133905" y="242377"/>
                  </a:lnTo>
                  <a:lnTo>
                    <a:pt x="89856" y="183971"/>
                  </a:lnTo>
                  <a:lnTo>
                    <a:pt x="89856" y="183971"/>
                  </a:lnTo>
                  <a:lnTo>
                    <a:pt x="83618" y="171731"/>
                  </a:lnTo>
                  <a:lnTo>
                    <a:pt x="75403" y="167541"/>
                  </a:lnTo>
                  <a:lnTo>
                    <a:pt x="63191" y="167347"/>
                  </a:lnTo>
                  <a:lnTo>
                    <a:pt x="50730" y="162728"/>
                  </a:lnTo>
                  <a:lnTo>
                    <a:pt x="31395" y="149174"/>
                  </a:lnTo>
                  <a:lnTo>
                    <a:pt x="31228" y="149008"/>
                  </a:lnTo>
                  <a:lnTo>
                    <a:pt x="0" y="133228"/>
                  </a:lnTo>
                  <a:lnTo>
                    <a:pt x="3319" y="114667"/>
                  </a:lnTo>
                  <a:lnTo>
                    <a:pt x="22073" y="88390"/>
                  </a:lnTo>
                  <a:lnTo>
                    <a:pt x="27578" y="74988"/>
                  </a:lnTo>
                  <a:lnTo>
                    <a:pt x="28559" y="74739"/>
                  </a:lnTo>
                  <a:lnTo>
                    <a:pt x="31298" y="74283"/>
                  </a:lnTo>
                  <a:lnTo>
                    <a:pt x="54090" y="63094"/>
                  </a:lnTo>
                  <a:lnTo>
                    <a:pt x="76800" y="51933"/>
                  </a:lnTo>
                  <a:lnTo>
                    <a:pt x="81917" y="51615"/>
                  </a:lnTo>
                  <a:lnTo>
                    <a:pt x="94572" y="41643"/>
                  </a:lnTo>
                  <a:lnTo>
                    <a:pt x="121140" y="28325"/>
                  </a:lnTo>
                  <a:lnTo>
                    <a:pt x="130904" y="20732"/>
                  </a:lnTo>
                  <a:lnTo>
                    <a:pt x="136574" y="21617"/>
                  </a:lnTo>
                  <a:lnTo>
                    <a:pt x="160474" y="19044"/>
                  </a:lnTo>
                  <a:lnTo>
                    <a:pt x="184261" y="16431"/>
                  </a:lnTo>
                  <a:lnTo>
                    <a:pt x="208036" y="13789"/>
                  </a:lnTo>
                  <a:lnTo>
                    <a:pt x="231935" y="11147"/>
                  </a:lnTo>
                  <a:lnTo>
                    <a:pt x="255723" y="8423"/>
                  </a:lnTo>
                  <a:lnTo>
                    <a:pt x="279511" y="5615"/>
                  </a:lnTo>
                  <a:lnTo>
                    <a:pt x="303383" y="2808"/>
                  </a:lnTo>
                  <a:lnTo>
                    <a:pt x="327171" y="0"/>
                  </a:lnTo>
                  <a:lnTo>
                    <a:pt x="332053" y="1079"/>
                  </a:lnTo>
                  <a:lnTo>
                    <a:pt x="333947" y="3485"/>
                  </a:lnTo>
                  <a:lnTo>
                    <a:pt x="334529" y="11244"/>
                  </a:lnTo>
                  <a:lnTo>
                    <a:pt x="336078" y="15296"/>
                  </a:lnTo>
                  <a:lnTo>
                    <a:pt x="351305" y="3817"/>
                  </a:lnTo>
                  <a:lnTo>
                    <a:pt x="360723" y="12655"/>
                  </a:lnTo>
                  <a:lnTo>
                    <a:pt x="376933" y="27674"/>
                  </a:lnTo>
                  <a:lnTo>
                    <a:pt x="379132" y="37674"/>
                  </a:lnTo>
                  <a:lnTo>
                    <a:pt x="382368" y="51822"/>
                  </a:lnTo>
                  <a:lnTo>
                    <a:pt x="403584" y="48904"/>
                  </a:lnTo>
                  <a:lnTo>
                    <a:pt x="424799" y="46014"/>
                  </a:lnTo>
                  <a:lnTo>
                    <a:pt x="446029" y="43040"/>
                  </a:lnTo>
                  <a:lnTo>
                    <a:pt x="467314" y="40067"/>
                  </a:lnTo>
                  <a:lnTo>
                    <a:pt x="488585" y="37093"/>
                  </a:lnTo>
                  <a:lnTo>
                    <a:pt x="509787" y="34036"/>
                  </a:lnTo>
                  <a:lnTo>
                    <a:pt x="531003" y="30980"/>
                  </a:lnTo>
                  <a:lnTo>
                    <a:pt x="552246" y="27896"/>
                  </a:lnTo>
                  <a:lnTo>
                    <a:pt x="576186" y="44838"/>
                  </a:lnTo>
                  <a:lnTo>
                    <a:pt x="600113" y="61780"/>
                  </a:lnTo>
                  <a:lnTo>
                    <a:pt x="624261" y="78722"/>
                  </a:lnTo>
                  <a:lnTo>
                    <a:pt x="648367" y="95582"/>
                  </a:lnTo>
                  <a:lnTo>
                    <a:pt x="672474" y="112330"/>
                  </a:lnTo>
                  <a:lnTo>
                    <a:pt x="696677" y="129134"/>
                  </a:lnTo>
                  <a:lnTo>
                    <a:pt x="720963" y="145883"/>
                  </a:lnTo>
                  <a:lnTo>
                    <a:pt x="746977" y="163641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17145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</a:t>
              </a:r>
            </a:p>
          </p:txBody>
        </p:sp>
        <p:sp>
          <p:nvSpPr>
            <p:cNvPr id="118" name="Freeform: Shape 560">
              <a:extLst>
                <a:ext uri="{FF2B5EF4-FFF2-40B4-BE49-F238E27FC236}">
                  <a16:creationId xmlns:a16="http://schemas.microsoft.com/office/drawing/2014/main" id="{EF48A9EF-E702-58C0-A162-8FB914911826}"/>
                </a:ext>
              </a:extLst>
            </p:cNvPr>
            <p:cNvSpPr/>
            <p:nvPr/>
          </p:nvSpPr>
          <p:spPr>
            <a:xfrm>
              <a:off x="7411620" y="4315773"/>
              <a:ext cx="676170" cy="692921"/>
            </a:xfrm>
            <a:custGeom>
              <a:avLst/>
              <a:gdLst>
                <a:gd name="connsiteX0" fmla="*/ 802244 w 802243"/>
                <a:gd name="connsiteY0" fmla="*/ 487534 h 822117"/>
                <a:gd name="connsiteX1" fmla="*/ 796863 w 802243"/>
                <a:gd name="connsiteY1" fmla="*/ 504310 h 822117"/>
                <a:gd name="connsiteX2" fmla="*/ 779534 w 802243"/>
                <a:gd name="connsiteY2" fmla="*/ 517117 h 822117"/>
                <a:gd name="connsiteX3" fmla="*/ 773656 w 802243"/>
                <a:gd name="connsiteY3" fmla="*/ 517656 h 822117"/>
                <a:gd name="connsiteX4" fmla="*/ 769355 w 802243"/>
                <a:gd name="connsiteY4" fmla="*/ 521335 h 822117"/>
                <a:gd name="connsiteX5" fmla="*/ 773241 w 802243"/>
                <a:gd name="connsiteY5" fmla="*/ 527766 h 822117"/>
                <a:gd name="connsiteX6" fmla="*/ 778760 w 802243"/>
                <a:gd name="connsiteY6" fmla="*/ 531985 h 822117"/>
                <a:gd name="connsiteX7" fmla="*/ 779326 w 802243"/>
                <a:gd name="connsiteY7" fmla="*/ 536659 h 822117"/>
                <a:gd name="connsiteX8" fmla="*/ 775385 w 802243"/>
                <a:gd name="connsiteY8" fmla="*/ 543823 h 822117"/>
                <a:gd name="connsiteX9" fmla="*/ 765718 w 802243"/>
                <a:gd name="connsiteY9" fmla="*/ 547170 h 822117"/>
                <a:gd name="connsiteX10" fmla="*/ 761347 w 802243"/>
                <a:gd name="connsiteY10" fmla="*/ 555275 h 822117"/>
                <a:gd name="connsiteX11" fmla="*/ 764237 w 802243"/>
                <a:gd name="connsiteY11" fmla="*/ 561789 h 822117"/>
                <a:gd name="connsiteX12" fmla="*/ 768124 w 802243"/>
                <a:gd name="connsiteY12" fmla="*/ 565025 h 822117"/>
                <a:gd name="connsiteX13" fmla="*/ 768526 w 802243"/>
                <a:gd name="connsiteY13" fmla="*/ 571692 h 822117"/>
                <a:gd name="connsiteX14" fmla="*/ 758277 w 802243"/>
                <a:gd name="connsiteY14" fmla="*/ 580114 h 822117"/>
                <a:gd name="connsiteX15" fmla="*/ 756700 w 802243"/>
                <a:gd name="connsiteY15" fmla="*/ 586974 h 822117"/>
                <a:gd name="connsiteX16" fmla="*/ 762675 w 802243"/>
                <a:gd name="connsiteY16" fmla="*/ 587970 h 822117"/>
                <a:gd name="connsiteX17" fmla="*/ 766728 w 802243"/>
                <a:gd name="connsiteY17" fmla="*/ 585328 h 822117"/>
                <a:gd name="connsiteX18" fmla="*/ 770088 w 802243"/>
                <a:gd name="connsiteY18" fmla="*/ 586172 h 822117"/>
                <a:gd name="connsiteX19" fmla="*/ 765068 w 802243"/>
                <a:gd name="connsiteY19" fmla="*/ 598025 h 822117"/>
                <a:gd name="connsiteX20" fmla="*/ 760019 w 802243"/>
                <a:gd name="connsiteY20" fmla="*/ 605645 h 822117"/>
                <a:gd name="connsiteX21" fmla="*/ 756175 w 802243"/>
                <a:gd name="connsiteY21" fmla="*/ 618452 h 822117"/>
                <a:gd name="connsiteX22" fmla="*/ 743285 w 802243"/>
                <a:gd name="connsiteY22" fmla="*/ 623915 h 822117"/>
                <a:gd name="connsiteX23" fmla="*/ 744419 w 802243"/>
                <a:gd name="connsiteY23" fmla="*/ 627621 h 822117"/>
                <a:gd name="connsiteX24" fmla="*/ 752620 w 802243"/>
                <a:gd name="connsiteY24" fmla="*/ 629779 h 822117"/>
                <a:gd name="connsiteX25" fmla="*/ 760448 w 802243"/>
                <a:gd name="connsiteY25" fmla="*/ 637856 h 822117"/>
                <a:gd name="connsiteX26" fmla="*/ 751196 w 802243"/>
                <a:gd name="connsiteY26" fmla="*/ 656624 h 822117"/>
                <a:gd name="connsiteX27" fmla="*/ 743492 w 802243"/>
                <a:gd name="connsiteY27" fmla="*/ 656430 h 822117"/>
                <a:gd name="connsiteX28" fmla="*/ 738306 w 802243"/>
                <a:gd name="connsiteY28" fmla="*/ 653485 h 822117"/>
                <a:gd name="connsiteX29" fmla="*/ 737559 w 802243"/>
                <a:gd name="connsiteY29" fmla="*/ 667149 h 822117"/>
                <a:gd name="connsiteX30" fmla="*/ 739869 w 802243"/>
                <a:gd name="connsiteY30" fmla="*/ 674119 h 822117"/>
                <a:gd name="connsiteX31" fmla="*/ 739371 w 802243"/>
                <a:gd name="connsiteY31" fmla="*/ 689056 h 822117"/>
                <a:gd name="connsiteX32" fmla="*/ 737559 w 802243"/>
                <a:gd name="connsiteY32" fmla="*/ 707229 h 822117"/>
                <a:gd name="connsiteX33" fmla="*/ 735554 w 802243"/>
                <a:gd name="connsiteY33" fmla="*/ 714905 h 822117"/>
                <a:gd name="connsiteX34" fmla="*/ 738361 w 802243"/>
                <a:gd name="connsiteY34" fmla="*/ 728140 h 822117"/>
                <a:gd name="connsiteX35" fmla="*/ 742427 w 802243"/>
                <a:gd name="connsiteY35" fmla="*/ 740671 h 822117"/>
                <a:gd name="connsiteX36" fmla="*/ 715430 w 802243"/>
                <a:gd name="connsiteY36" fmla="*/ 743313 h 822117"/>
                <a:gd name="connsiteX37" fmla="*/ 680785 w 802243"/>
                <a:gd name="connsiteY37" fmla="*/ 736397 h 822117"/>
                <a:gd name="connsiteX38" fmla="*/ 671713 w 802243"/>
                <a:gd name="connsiteY38" fmla="*/ 735319 h 822117"/>
                <a:gd name="connsiteX39" fmla="*/ 668504 w 802243"/>
                <a:gd name="connsiteY39" fmla="*/ 736771 h 822117"/>
                <a:gd name="connsiteX40" fmla="*/ 665130 w 802243"/>
                <a:gd name="connsiteY40" fmla="*/ 741985 h 822117"/>
                <a:gd name="connsiteX41" fmla="*/ 660745 w 802243"/>
                <a:gd name="connsiteY41" fmla="*/ 744792 h 822117"/>
                <a:gd name="connsiteX42" fmla="*/ 658117 w 802243"/>
                <a:gd name="connsiteY42" fmla="*/ 753865 h 822117"/>
                <a:gd name="connsiteX43" fmla="*/ 659860 w 802243"/>
                <a:gd name="connsiteY43" fmla="*/ 768346 h 822117"/>
                <a:gd name="connsiteX44" fmla="*/ 665572 w 802243"/>
                <a:gd name="connsiteY44" fmla="*/ 784928 h 822117"/>
                <a:gd name="connsiteX45" fmla="*/ 666637 w 802243"/>
                <a:gd name="connsiteY45" fmla="*/ 800141 h 822117"/>
                <a:gd name="connsiteX46" fmla="*/ 663622 w 802243"/>
                <a:gd name="connsiteY46" fmla="*/ 814318 h 822117"/>
                <a:gd name="connsiteX47" fmla="*/ 656527 w 802243"/>
                <a:gd name="connsiteY47" fmla="*/ 821689 h 822117"/>
                <a:gd name="connsiteX48" fmla="*/ 648436 w 802243"/>
                <a:gd name="connsiteY48" fmla="*/ 822118 h 822117"/>
                <a:gd name="connsiteX49" fmla="*/ 642918 w 802243"/>
                <a:gd name="connsiteY49" fmla="*/ 819629 h 822117"/>
                <a:gd name="connsiteX50" fmla="*/ 640193 w 802243"/>
                <a:gd name="connsiteY50" fmla="*/ 814733 h 822117"/>
                <a:gd name="connsiteX51" fmla="*/ 637469 w 802243"/>
                <a:gd name="connsiteY51" fmla="*/ 804069 h 822117"/>
                <a:gd name="connsiteX52" fmla="*/ 631854 w 802243"/>
                <a:gd name="connsiteY52" fmla="*/ 795259 h 822117"/>
                <a:gd name="connsiteX53" fmla="*/ 630789 w 802243"/>
                <a:gd name="connsiteY53" fmla="*/ 789202 h 822117"/>
                <a:gd name="connsiteX54" fmla="*/ 605244 w 802243"/>
                <a:gd name="connsiteY54" fmla="*/ 791359 h 822117"/>
                <a:gd name="connsiteX55" fmla="*/ 579727 w 802243"/>
                <a:gd name="connsiteY55" fmla="*/ 793406 h 822117"/>
                <a:gd name="connsiteX56" fmla="*/ 554210 w 802243"/>
                <a:gd name="connsiteY56" fmla="*/ 795453 h 822117"/>
                <a:gd name="connsiteX57" fmla="*/ 528693 w 802243"/>
                <a:gd name="connsiteY57" fmla="*/ 797458 h 822117"/>
                <a:gd name="connsiteX58" fmla="*/ 503148 w 802243"/>
                <a:gd name="connsiteY58" fmla="*/ 799464 h 822117"/>
                <a:gd name="connsiteX59" fmla="*/ 477631 w 802243"/>
                <a:gd name="connsiteY59" fmla="*/ 801331 h 822117"/>
                <a:gd name="connsiteX60" fmla="*/ 452101 w 802243"/>
                <a:gd name="connsiteY60" fmla="*/ 803170 h 822117"/>
                <a:gd name="connsiteX61" fmla="*/ 426556 w 802243"/>
                <a:gd name="connsiteY61" fmla="*/ 805010 h 822117"/>
                <a:gd name="connsiteX62" fmla="*/ 401066 w 802243"/>
                <a:gd name="connsiteY62" fmla="*/ 806711 h 822117"/>
                <a:gd name="connsiteX63" fmla="*/ 375536 w 802243"/>
                <a:gd name="connsiteY63" fmla="*/ 808440 h 822117"/>
                <a:gd name="connsiteX64" fmla="*/ 350018 w 802243"/>
                <a:gd name="connsiteY64" fmla="*/ 810113 h 822117"/>
                <a:gd name="connsiteX65" fmla="*/ 324474 w 802243"/>
                <a:gd name="connsiteY65" fmla="*/ 811759 h 822117"/>
                <a:gd name="connsiteX66" fmla="*/ 298957 w 802243"/>
                <a:gd name="connsiteY66" fmla="*/ 813322 h 822117"/>
                <a:gd name="connsiteX67" fmla="*/ 273412 w 802243"/>
                <a:gd name="connsiteY67" fmla="*/ 814885 h 822117"/>
                <a:gd name="connsiteX68" fmla="*/ 247909 w 802243"/>
                <a:gd name="connsiteY68" fmla="*/ 816364 h 822117"/>
                <a:gd name="connsiteX69" fmla="*/ 222392 w 802243"/>
                <a:gd name="connsiteY69" fmla="*/ 817775 h 822117"/>
                <a:gd name="connsiteX70" fmla="*/ 207345 w 802243"/>
                <a:gd name="connsiteY70" fmla="*/ 818536 h 822117"/>
                <a:gd name="connsiteX71" fmla="*/ 206003 w 802243"/>
                <a:gd name="connsiteY71" fmla="*/ 811565 h 822117"/>
                <a:gd name="connsiteX72" fmla="*/ 189739 w 802243"/>
                <a:gd name="connsiteY72" fmla="*/ 783088 h 822117"/>
                <a:gd name="connsiteX73" fmla="*/ 181468 w 802243"/>
                <a:gd name="connsiteY73" fmla="*/ 769369 h 822117"/>
                <a:gd name="connsiteX74" fmla="*/ 169422 w 802243"/>
                <a:gd name="connsiteY74" fmla="*/ 749218 h 822117"/>
                <a:gd name="connsiteX75" fmla="*/ 161511 w 802243"/>
                <a:gd name="connsiteY75" fmla="*/ 717021 h 822117"/>
                <a:gd name="connsiteX76" fmla="*/ 161317 w 802243"/>
                <a:gd name="connsiteY76" fmla="*/ 665475 h 822117"/>
                <a:gd name="connsiteX77" fmla="*/ 158026 w 802243"/>
                <a:gd name="connsiteY77" fmla="*/ 654231 h 822117"/>
                <a:gd name="connsiteX78" fmla="*/ 158026 w 802243"/>
                <a:gd name="connsiteY78" fmla="*/ 654231 h 822117"/>
                <a:gd name="connsiteX79" fmla="*/ 145910 w 802243"/>
                <a:gd name="connsiteY79" fmla="*/ 629350 h 822117"/>
                <a:gd name="connsiteX80" fmla="*/ 143752 w 802243"/>
                <a:gd name="connsiteY80" fmla="*/ 610278 h 822117"/>
                <a:gd name="connsiteX81" fmla="*/ 149340 w 802243"/>
                <a:gd name="connsiteY81" fmla="*/ 577970 h 822117"/>
                <a:gd name="connsiteX82" fmla="*/ 149340 w 802243"/>
                <a:gd name="connsiteY82" fmla="*/ 577915 h 822117"/>
                <a:gd name="connsiteX83" fmla="*/ 151913 w 802243"/>
                <a:gd name="connsiteY83" fmla="*/ 559659 h 822117"/>
                <a:gd name="connsiteX84" fmla="*/ 157210 w 802243"/>
                <a:gd name="connsiteY84" fmla="*/ 548858 h 822117"/>
                <a:gd name="connsiteX85" fmla="*/ 166047 w 802243"/>
                <a:gd name="connsiteY85" fmla="*/ 539425 h 822117"/>
                <a:gd name="connsiteX86" fmla="*/ 166462 w 802243"/>
                <a:gd name="connsiteY86" fmla="*/ 532054 h 822117"/>
                <a:gd name="connsiteX87" fmla="*/ 158371 w 802243"/>
                <a:gd name="connsiteY87" fmla="*/ 526784 h 822117"/>
                <a:gd name="connsiteX88" fmla="*/ 154706 w 802243"/>
                <a:gd name="connsiteY88" fmla="*/ 519593 h 822117"/>
                <a:gd name="connsiteX89" fmla="*/ 155564 w 802243"/>
                <a:gd name="connsiteY89" fmla="*/ 510520 h 822117"/>
                <a:gd name="connsiteX90" fmla="*/ 146560 w 802243"/>
                <a:gd name="connsiteY90" fmla="*/ 489857 h 822117"/>
                <a:gd name="connsiteX91" fmla="*/ 118484 w 802243"/>
                <a:gd name="connsiteY91" fmla="*/ 441562 h 822117"/>
                <a:gd name="connsiteX92" fmla="*/ 113353 w 802243"/>
                <a:gd name="connsiteY92" fmla="*/ 424702 h 822117"/>
                <a:gd name="connsiteX93" fmla="*/ 108250 w 802243"/>
                <a:gd name="connsiteY93" fmla="*/ 414551 h 822117"/>
                <a:gd name="connsiteX94" fmla="*/ 101376 w 802243"/>
                <a:gd name="connsiteY94" fmla="*/ 391676 h 822117"/>
                <a:gd name="connsiteX95" fmla="*/ 94530 w 802243"/>
                <a:gd name="connsiteY95" fmla="*/ 368800 h 822117"/>
                <a:gd name="connsiteX96" fmla="*/ 87670 w 802243"/>
                <a:gd name="connsiteY96" fmla="*/ 345925 h 822117"/>
                <a:gd name="connsiteX97" fmla="*/ 80825 w 802243"/>
                <a:gd name="connsiteY97" fmla="*/ 323022 h 822117"/>
                <a:gd name="connsiteX98" fmla="*/ 73979 w 802243"/>
                <a:gd name="connsiteY98" fmla="*/ 300174 h 822117"/>
                <a:gd name="connsiteX99" fmla="*/ 67188 w 802243"/>
                <a:gd name="connsiteY99" fmla="*/ 277299 h 822117"/>
                <a:gd name="connsiteX100" fmla="*/ 60439 w 802243"/>
                <a:gd name="connsiteY100" fmla="*/ 254423 h 822117"/>
                <a:gd name="connsiteX101" fmla="*/ 53648 w 802243"/>
                <a:gd name="connsiteY101" fmla="*/ 231548 h 822117"/>
                <a:gd name="connsiteX102" fmla="*/ 46926 w 802243"/>
                <a:gd name="connsiteY102" fmla="*/ 208672 h 822117"/>
                <a:gd name="connsiteX103" fmla="*/ 40136 w 802243"/>
                <a:gd name="connsiteY103" fmla="*/ 185797 h 822117"/>
                <a:gd name="connsiteX104" fmla="*/ 33442 w 802243"/>
                <a:gd name="connsiteY104" fmla="*/ 162922 h 822117"/>
                <a:gd name="connsiteX105" fmla="*/ 26776 w 802243"/>
                <a:gd name="connsiteY105" fmla="*/ 140046 h 822117"/>
                <a:gd name="connsiteX106" fmla="*/ 20082 w 802243"/>
                <a:gd name="connsiteY106" fmla="*/ 117199 h 822117"/>
                <a:gd name="connsiteX107" fmla="*/ 13402 w 802243"/>
                <a:gd name="connsiteY107" fmla="*/ 94323 h 822117"/>
                <a:gd name="connsiteX108" fmla="*/ 6721 w 802243"/>
                <a:gd name="connsiteY108" fmla="*/ 71420 h 822117"/>
                <a:gd name="connsiteX109" fmla="*/ 0 w 802243"/>
                <a:gd name="connsiteY109" fmla="*/ 48544 h 822117"/>
                <a:gd name="connsiteX110" fmla="*/ 48918 w 802243"/>
                <a:gd name="connsiteY110" fmla="*/ 43441 h 822117"/>
                <a:gd name="connsiteX111" fmla="*/ 97808 w 802243"/>
                <a:gd name="connsiteY111" fmla="*/ 38144 h 822117"/>
                <a:gd name="connsiteX112" fmla="*/ 146615 w 802243"/>
                <a:gd name="connsiteY112" fmla="*/ 32681 h 822117"/>
                <a:gd name="connsiteX113" fmla="*/ 195409 w 802243"/>
                <a:gd name="connsiteY113" fmla="*/ 27066 h 822117"/>
                <a:gd name="connsiteX114" fmla="*/ 240759 w 802243"/>
                <a:gd name="connsiteY114" fmla="*/ 20552 h 822117"/>
                <a:gd name="connsiteX115" fmla="*/ 286012 w 802243"/>
                <a:gd name="connsiteY115" fmla="*/ 13886 h 822117"/>
                <a:gd name="connsiteX116" fmla="*/ 331279 w 802243"/>
                <a:gd name="connsiteY116" fmla="*/ 6998 h 822117"/>
                <a:gd name="connsiteX117" fmla="*/ 376532 w 802243"/>
                <a:gd name="connsiteY117" fmla="*/ 0 h 822117"/>
                <a:gd name="connsiteX118" fmla="*/ 375618 w 802243"/>
                <a:gd name="connsiteY118" fmla="*/ 290 h 822117"/>
                <a:gd name="connsiteX119" fmla="*/ 370004 w 802243"/>
                <a:gd name="connsiteY119" fmla="*/ 13692 h 822117"/>
                <a:gd name="connsiteX120" fmla="*/ 351319 w 802243"/>
                <a:gd name="connsiteY120" fmla="*/ 39970 h 822117"/>
                <a:gd name="connsiteX121" fmla="*/ 347944 w 802243"/>
                <a:gd name="connsiteY121" fmla="*/ 58558 h 822117"/>
                <a:gd name="connsiteX122" fmla="*/ 379173 w 802243"/>
                <a:gd name="connsiteY122" fmla="*/ 74311 h 822117"/>
                <a:gd name="connsiteX123" fmla="*/ 379270 w 802243"/>
                <a:gd name="connsiteY123" fmla="*/ 74504 h 822117"/>
                <a:gd name="connsiteX124" fmla="*/ 398591 w 802243"/>
                <a:gd name="connsiteY124" fmla="*/ 88044 h 822117"/>
                <a:gd name="connsiteX125" fmla="*/ 411135 w 802243"/>
                <a:gd name="connsiteY125" fmla="*/ 92663 h 822117"/>
                <a:gd name="connsiteX126" fmla="*/ 423278 w 802243"/>
                <a:gd name="connsiteY126" fmla="*/ 92857 h 822117"/>
                <a:gd name="connsiteX127" fmla="*/ 431452 w 802243"/>
                <a:gd name="connsiteY127" fmla="*/ 97048 h 822117"/>
                <a:gd name="connsiteX128" fmla="*/ 437717 w 802243"/>
                <a:gd name="connsiteY128" fmla="*/ 109287 h 822117"/>
                <a:gd name="connsiteX129" fmla="*/ 437717 w 802243"/>
                <a:gd name="connsiteY129" fmla="*/ 109287 h 822117"/>
                <a:gd name="connsiteX130" fmla="*/ 481739 w 802243"/>
                <a:gd name="connsiteY130" fmla="*/ 167693 h 822117"/>
                <a:gd name="connsiteX131" fmla="*/ 481739 w 802243"/>
                <a:gd name="connsiteY131" fmla="*/ 167693 h 822117"/>
                <a:gd name="connsiteX132" fmla="*/ 522732 w 802243"/>
                <a:gd name="connsiteY132" fmla="*/ 195036 h 822117"/>
                <a:gd name="connsiteX133" fmla="*/ 539660 w 802243"/>
                <a:gd name="connsiteY133" fmla="*/ 208921 h 822117"/>
                <a:gd name="connsiteX134" fmla="*/ 549425 w 802243"/>
                <a:gd name="connsiteY134" fmla="*/ 223346 h 822117"/>
                <a:gd name="connsiteX135" fmla="*/ 584263 w 802243"/>
                <a:gd name="connsiteY135" fmla="*/ 244175 h 822117"/>
                <a:gd name="connsiteX136" fmla="*/ 597001 w 802243"/>
                <a:gd name="connsiteY136" fmla="*/ 256304 h 822117"/>
                <a:gd name="connsiteX137" fmla="*/ 599131 w 802243"/>
                <a:gd name="connsiteY137" fmla="*/ 266649 h 822117"/>
                <a:gd name="connsiteX138" fmla="*/ 603999 w 802243"/>
                <a:gd name="connsiteY138" fmla="*/ 273509 h 822117"/>
                <a:gd name="connsiteX139" fmla="*/ 611537 w 802243"/>
                <a:gd name="connsiteY139" fmla="*/ 276773 h 822117"/>
                <a:gd name="connsiteX140" fmla="*/ 619558 w 802243"/>
                <a:gd name="connsiteY140" fmla="*/ 285127 h 822117"/>
                <a:gd name="connsiteX141" fmla="*/ 628037 w 802243"/>
                <a:gd name="connsiteY141" fmla="*/ 298500 h 822117"/>
                <a:gd name="connsiteX142" fmla="*/ 642420 w 802243"/>
                <a:gd name="connsiteY142" fmla="*/ 309012 h 822117"/>
                <a:gd name="connsiteX143" fmla="*/ 662640 w 802243"/>
                <a:gd name="connsiteY143" fmla="*/ 316632 h 822117"/>
                <a:gd name="connsiteX144" fmla="*/ 680052 w 802243"/>
                <a:gd name="connsiteY144" fmla="*/ 338678 h 822117"/>
                <a:gd name="connsiteX145" fmla="*/ 694782 w 802243"/>
                <a:gd name="connsiteY145" fmla="*/ 375093 h 822117"/>
                <a:gd name="connsiteX146" fmla="*/ 707091 w 802243"/>
                <a:gd name="connsiteY146" fmla="*/ 395673 h 822117"/>
                <a:gd name="connsiteX147" fmla="*/ 721944 w 802243"/>
                <a:gd name="connsiteY147" fmla="*/ 402616 h 822117"/>
                <a:gd name="connsiteX148" fmla="*/ 745580 w 802243"/>
                <a:gd name="connsiteY148" fmla="*/ 431839 h 822117"/>
                <a:gd name="connsiteX149" fmla="*/ 754750 w 802243"/>
                <a:gd name="connsiteY149" fmla="*/ 450095 h 822117"/>
                <a:gd name="connsiteX150" fmla="*/ 757240 w 802243"/>
                <a:gd name="connsiteY150" fmla="*/ 467010 h 822117"/>
                <a:gd name="connsiteX151" fmla="*/ 768691 w 802243"/>
                <a:gd name="connsiteY151" fmla="*/ 478655 h 822117"/>
                <a:gd name="connsiteX152" fmla="*/ 802244 w 802243"/>
                <a:gd name="connsiteY152" fmla="*/ 487534 h 822117"/>
                <a:gd name="connsiteX153" fmla="*/ 748623 w 802243"/>
                <a:gd name="connsiteY153" fmla="*/ 694574 h 822117"/>
                <a:gd name="connsiteX154" fmla="*/ 748817 w 802243"/>
                <a:gd name="connsiteY154" fmla="*/ 740256 h 822117"/>
                <a:gd name="connsiteX155" fmla="*/ 743188 w 802243"/>
                <a:gd name="connsiteY155" fmla="*/ 724987 h 822117"/>
                <a:gd name="connsiteX156" fmla="*/ 740477 w 802243"/>
                <a:gd name="connsiteY156" fmla="*/ 709677 h 822117"/>
                <a:gd name="connsiteX157" fmla="*/ 744350 w 802243"/>
                <a:gd name="connsiteY157" fmla="*/ 699788 h 822117"/>
                <a:gd name="connsiteX158" fmla="*/ 748623 w 802243"/>
                <a:gd name="connsiteY158" fmla="*/ 694574 h 82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802243" h="822117">
                  <a:moveTo>
                    <a:pt x="802244" y="487534"/>
                  </a:moveTo>
                  <a:lnTo>
                    <a:pt x="796863" y="504310"/>
                  </a:lnTo>
                  <a:lnTo>
                    <a:pt x="779534" y="517117"/>
                  </a:lnTo>
                  <a:lnTo>
                    <a:pt x="773656" y="517656"/>
                  </a:lnTo>
                  <a:lnTo>
                    <a:pt x="769355" y="521335"/>
                  </a:lnTo>
                  <a:lnTo>
                    <a:pt x="773241" y="527766"/>
                  </a:lnTo>
                  <a:lnTo>
                    <a:pt x="778760" y="531985"/>
                  </a:lnTo>
                  <a:lnTo>
                    <a:pt x="779326" y="536659"/>
                  </a:lnTo>
                  <a:lnTo>
                    <a:pt x="775385" y="543823"/>
                  </a:lnTo>
                  <a:lnTo>
                    <a:pt x="765718" y="547170"/>
                  </a:lnTo>
                  <a:lnTo>
                    <a:pt x="761347" y="555275"/>
                  </a:lnTo>
                  <a:lnTo>
                    <a:pt x="764237" y="561789"/>
                  </a:lnTo>
                  <a:lnTo>
                    <a:pt x="768124" y="565025"/>
                  </a:lnTo>
                  <a:lnTo>
                    <a:pt x="768526" y="571692"/>
                  </a:lnTo>
                  <a:lnTo>
                    <a:pt x="758277" y="580114"/>
                  </a:lnTo>
                  <a:lnTo>
                    <a:pt x="756700" y="586974"/>
                  </a:lnTo>
                  <a:lnTo>
                    <a:pt x="762675" y="587970"/>
                  </a:lnTo>
                  <a:lnTo>
                    <a:pt x="766728" y="585328"/>
                  </a:lnTo>
                  <a:lnTo>
                    <a:pt x="770088" y="586172"/>
                  </a:lnTo>
                  <a:lnTo>
                    <a:pt x="765068" y="598025"/>
                  </a:lnTo>
                  <a:lnTo>
                    <a:pt x="760019" y="605645"/>
                  </a:lnTo>
                  <a:lnTo>
                    <a:pt x="756175" y="618452"/>
                  </a:lnTo>
                  <a:lnTo>
                    <a:pt x="743285" y="623915"/>
                  </a:lnTo>
                  <a:lnTo>
                    <a:pt x="744419" y="627621"/>
                  </a:lnTo>
                  <a:lnTo>
                    <a:pt x="752620" y="629779"/>
                  </a:lnTo>
                  <a:lnTo>
                    <a:pt x="760448" y="637856"/>
                  </a:lnTo>
                  <a:lnTo>
                    <a:pt x="751196" y="656624"/>
                  </a:lnTo>
                  <a:lnTo>
                    <a:pt x="743492" y="656430"/>
                  </a:lnTo>
                  <a:lnTo>
                    <a:pt x="738306" y="653485"/>
                  </a:lnTo>
                  <a:lnTo>
                    <a:pt x="737559" y="667149"/>
                  </a:lnTo>
                  <a:lnTo>
                    <a:pt x="739869" y="674119"/>
                  </a:lnTo>
                  <a:lnTo>
                    <a:pt x="739371" y="689056"/>
                  </a:lnTo>
                  <a:lnTo>
                    <a:pt x="737559" y="707229"/>
                  </a:lnTo>
                  <a:lnTo>
                    <a:pt x="735554" y="714905"/>
                  </a:lnTo>
                  <a:lnTo>
                    <a:pt x="738361" y="728140"/>
                  </a:lnTo>
                  <a:lnTo>
                    <a:pt x="742427" y="740671"/>
                  </a:lnTo>
                  <a:lnTo>
                    <a:pt x="715430" y="743313"/>
                  </a:lnTo>
                  <a:lnTo>
                    <a:pt x="680785" y="736397"/>
                  </a:lnTo>
                  <a:lnTo>
                    <a:pt x="671713" y="735319"/>
                  </a:lnTo>
                  <a:lnTo>
                    <a:pt x="668504" y="736771"/>
                  </a:lnTo>
                  <a:lnTo>
                    <a:pt x="665130" y="741985"/>
                  </a:lnTo>
                  <a:lnTo>
                    <a:pt x="660745" y="744792"/>
                  </a:lnTo>
                  <a:lnTo>
                    <a:pt x="658117" y="753865"/>
                  </a:lnTo>
                  <a:lnTo>
                    <a:pt x="659860" y="768346"/>
                  </a:lnTo>
                  <a:lnTo>
                    <a:pt x="665572" y="784928"/>
                  </a:lnTo>
                  <a:lnTo>
                    <a:pt x="666637" y="800141"/>
                  </a:lnTo>
                  <a:lnTo>
                    <a:pt x="663622" y="814318"/>
                  </a:lnTo>
                  <a:lnTo>
                    <a:pt x="656527" y="821689"/>
                  </a:lnTo>
                  <a:lnTo>
                    <a:pt x="648436" y="822118"/>
                  </a:lnTo>
                  <a:lnTo>
                    <a:pt x="642918" y="819629"/>
                  </a:lnTo>
                  <a:lnTo>
                    <a:pt x="640193" y="814733"/>
                  </a:lnTo>
                  <a:lnTo>
                    <a:pt x="637469" y="804069"/>
                  </a:lnTo>
                  <a:lnTo>
                    <a:pt x="631854" y="795259"/>
                  </a:lnTo>
                  <a:lnTo>
                    <a:pt x="630789" y="789202"/>
                  </a:lnTo>
                  <a:lnTo>
                    <a:pt x="605244" y="791359"/>
                  </a:lnTo>
                  <a:lnTo>
                    <a:pt x="579727" y="793406"/>
                  </a:lnTo>
                  <a:lnTo>
                    <a:pt x="554210" y="795453"/>
                  </a:lnTo>
                  <a:lnTo>
                    <a:pt x="528693" y="797458"/>
                  </a:lnTo>
                  <a:lnTo>
                    <a:pt x="503148" y="799464"/>
                  </a:lnTo>
                  <a:lnTo>
                    <a:pt x="477631" y="801331"/>
                  </a:lnTo>
                  <a:lnTo>
                    <a:pt x="452101" y="803170"/>
                  </a:lnTo>
                  <a:lnTo>
                    <a:pt x="426556" y="805010"/>
                  </a:lnTo>
                  <a:lnTo>
                    <a:pt x="401066" y="806711"/>
                  </a:lnTo>
                  <a:lnTo>
                    <a:pt x="375536" y="808440"/>
                  </a:lnTo>
                  <a:lnTo>
                    <a:pt x="350018" y="810113"/>
                  </a:lnTo>
                  <a:lnTo>
                    <a:pt x="324474" y="811759"/>
                  </a:lnTo>
                  <a:lnTo>
                    <a:pt x="298957" y="813322"/>
                  </a:lnTo>
                  <a:lnTo>
                    <a:pt x="273412" y="814885"/>
                  </a:lnTo>
                  <a:lnTo>
                    <a:pt x="247909" y="816364"/>
                  </a:lnTo>
                  <a:lnTo>
                    <a:pt x="222392" y="817775"/>
                  </a:lnTo>
                  <a:lnTo>
                    <a:pt x="207345" y="818536"/>
                  </a:lnTo>
                  <a:lnTo>
                    <a:pt x="206003" y="811565"/>
                  </a:lnTo>
                  <a:lnTo>
                    <a:pt x="189739" y="783088"/>
                  </a:lnTo>
                  <a:lnTo>
                    <a:pt x="181468" y="769369"/>
                  </a:lnTo>
                  <a:lnTo>
                    <a:pt x="169422" y="749218"/>
                  </a:lnTo>
                  <a:lnTo>
                    <a:pt x="161511" y="717021"/>
                  </a:lnTo>
                  <a:lnTo>
                    <a:pt x="161317" y="665475"/>
                  </a:lnTo>
                  <a:lnTo>
                    <a:pt x="158026" y="654231"/>
                  </a:lnTo>
                  <a:lnTo>
                    <a:pt x="158026" y="654231"/>
                  </a:lnTo>
                  <a:lnTo>
                    <a:pt x="145910" y="629350"/>
                  </a:lnTo>
                  <a:lnTo>
                    <a:pt x="143752" y="610278"/>
                  </a:lnTo>
                  <a:lnTo>
                    <a:pt x="149340" y="577970"/>
                  </a:lnTo>
                  <a:lnTo>
                    <a:pt x="149340" y="577915"/>
                  </a:lnTo>
                  <a:lnTo>
                    <a:pt x="151913" y="559659"/>
                  </a:lnTo>
                  <a:lnTo>
                    <a:pt x="157210" y="548858"/>
                  </a:lnTo>
                  <a:lnTo>
                    <a:pt x="166047" y="539425"/>
                  </a:lnTo>
                  <a:lnTo>
                    <a:pt x="166462" y="532054"/>
                  </a:lnTo>
                  <a:lnTo>
                    <a:pt x="158371" y="526784"/>
                  </a:lnTo>
                  <a:lnTo>
                    <a:pt x="154706" y="519593"/>
                  </a:lnTo>
                  <a:lnTo>
                    <a:pt x="155564" y="510520"/>
                  </a:lnTo>
                  <a:lnTo>
                    <a:pt x="146560" y="489857"/>
                  </a:lnTo>
                  <a:lnTo>
                    <a:pt x="118484" y="441562"/>
                  </a:lnTo>
                  <a:lnTo>
                    <a:pt x="113353" y="424702"/>
                  </a:lnTo>
                  <a:lnTo>
                    <a:pt x="108250" y="414551"/>
                  </a:lnTo>
                  <a:lnTo>
                    <a:pt x="101376" y="391676"/>
                  </a:lnTo>
                  <a:lnTo>
                    <a:pt x="94530" y="368800"/>
                  </a:lnTo>
                  <a:lnTo>
                    <a:pt x="87670" y="345925"/>
                  </a:lnTo>
                  <a:lnTo>
                    <a:pt x="80825" y="323022"/>
                  </a:lnTo>
                  <a:lnTo>
                    <a:pt x="73979" y="300174"/>
                  </a:lnTo>
                  <a:lnTo>
                    <a:pt x="67188" y="277299"/>
                  </a:lnTo>
                  <a:lnTo>
                    <a:pt x="60439" y="254423"/>
                  </a:lnTo>
                  <a:lnTo>
                    <a:pt x="53648" y="231548"/>
                  </a:lnTo>
                  <a:lnTo>
                    <a:pt x="46926" y="208672"/>
                  </a:lnTo>
                  <a:lnTo>
                    <a:pt x="40136" y="185797"/>
                  </a:lnTo>
                  <a:lnTo>
                    <a:pt x="33442" y="162922"/>
                  </a:lnTo>
                  <a:lnTo>
                    <a:pt x="26776" y="140046"/>
                  </a:lnTo>
                  <a:lnTo>
                    <a:pt x="20082" y="117199"/>
                  </a:lnTo>
                  <a:lnTo>
                    <a:pt x="13402" y="94323"/>
                  </a:lnTo>
                  <a:lnTo>
                    <a:pt x="6721" y="71420"/>
                  </a:lnTo>
                  <a:lnTo>
                    <a:pt x="0" y="48544"/>
                  </a:lnTo>
                  <a:lnTo>
                    <a:pt x="48918" y="43441"/>
                  </a:lnTo>
                  <a:lnTo>
                    <a:pt x="97808" y="38144"/>
                  </a:lnTo>
                  <a:lnTo>
                    <a:pt x="146615" y="32681"/>
                  </a:lnTo>
                  <a:lnTo>
                    <a:pt x="195409" y="27066"/>
                  </a:lnTo>
                  <a:lnTo>
                    <a:pt x="240759" y="20552"/>
                  </a:lnTo>
                  <a:lnTo>
                    <a:pt x="286012" y="13886"/>
                  </a:lnTo>
                  <a:lnTo>
                    <a:pt x="331279" y="6998"/>
                  </a:lnTo>
                  <a:lnTo>
                    <a:pt x="376532" y="0"/>
                  </a:lnTo>
                  <a:lnTo>
                    <a:pt x="375618" y="290"/>
                  </a:lnTo>
                  <a:lnTo>
                    <a:pt x="370004" y="13692"/>
                  </a:lnTo>
                  <a:lnTo>
                    <a:pt x="351319" y="39970"/>
                  </a:lnTo>
                  <a:lnTo>
                    <a:pt x="347944" y="58558"/>
                  </a:lnTo>
                  <a:lnTo>
                    <a:pt x="379173" y="74311"/>
                  </a:lnTo>
                  <a:lnTo>
                    <a:pt x="379270" y="74504"/>
                  </a:lnTo>
                  <a:lnTo>
                    <a:pt x="398591" y="88044"/>
                  </a:lnTo>
                  <a:lnTo>
                    <a:pt x="411135" y="92663"/>
                  </a:lnTo>
                  <a:lnTo>
                    <a:pt x="423278" y="92857"/>
                  </a:lnTo>
                  <a:lnTo>
                    <a:pt x="431452" y="97048"/>
                  </a:lnTo>
                  <a:lnTo>
                    <a:pt x="437717" y="109287"/>
                  </a:lnTo>
                  <a:lnTo>
                    <a:pt x="437717" y="109287"/>
                  </a:lnTo>
                  <a:lnTo>
                    <a:pt x="481739" y="167693"/>
                  </a:lnTo>
                  <a:lnTo>
                    <a:pt x="481739" y="167693"/>
                  </a:lnTo>
                  <a:lnTo>
                    <a:pt x="522732" y="195036"/>
                  </a:lnTo>
                  <a:lnTo>
                    <a:pt x="539660" y="208921"/>
                  </a:lnTo>
                  <a:lnTo>
                    <a:pt x="549425" y="223346"/>
                  </a:lnTo>
                  <a:lnTo>
                    <a:pt x="584263" y="244175"/>
                  </a:lnTo>
                  <a:lnTo>
                    <a:pt x="597001" y="256304"/>
                  </a:lnTo>
                  <a:lnTo>
                    <a:pt x="599131" y="266649"/>
                  </a:lnTo>
                  <a:lnTo>
                    <a:pt x="603999" y="273509"/>
                  </a:lnTo>
                  <a:lnTo>
                    <a:pt x="611537" y="276773"/>
                  </a:lnTo>
                  <a:lnTo>
                    <a:pt x="619558" y="285127"/>
                  </a:lnTo>
                  <a:lnTo>
                    <a:pt x="628037" y="298500"/>
                  </a:lnTo>
                  <a:lnTo>
                    <a:pt x="642420" y="309012"/>
                  </a:lnTo>
                  <a:lnTo>
                    <a:pt x="662640" y="316632"/>
                  </a:lnTo>
                  <a:lnTo>
                    <a:pt x="680052" y="338678"/>
                  </a:lnTo>
                  <a:lnTo>
                    <a:pt x="694782" y="375093"/>
                  </a:lnTo>
                  <a:lnTo>
                    <a:pt x="707091" y="395673"/>
                  </a:lnTo>
                  <a:lnTo>
                    <a:pt x="721944" y="402616"/>
                  </a:lnTo>
                  <a:lnTo>
                    <a:pt x="745580" y="431839"/>
                  </a:lnTo>
                  <a:lnTo>
                    <a:pt x="754750" y="450095"/>
                  </a:lnTo>
                  <a:lnTo>
                    <a:pt x="757240" y="467010"/>
                  </a:lnTo>
                  <a:lnTo>
                    <a:pt x="768691" y="478655"/>
                  </a:lnTo>
                  <a:lnTo>
                    <a:pt x="802244" y="487534"/>
                  </a:lnTo>
                  <a:close/>
                  <a:moveTo>
                    <a:pt x="748623" y="694574"/>
                  </a:moveTo>
                  <a:lnTo>
                    <a:pt x="748817" y="740256"/>
                  </a:lnTo>
                  <a:lnTo>
                    <a:pt x="743188" y="724987"/>
                  </a:lnTo>
                  <a:lnTo>
                    <a:pt x="740477" y="709677"/>
                  </a:lnTo>
                  <a:lnTo>
                    <a:pt x="744350" y="699788"/>
                  </a:lnTo>
                  <a:lnTo>
                    <a:pt x="748623" y="694574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164592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</a:t>
              </a:r>
            </a:p>
          </p:txBody>
        </p:sp>
        <p:sp>
          <p:nvSpPr>
            <p:cNvPr id="120" name="Freeform: Shape 713">
              <a:extLst>
                <a:ext uri="{FF2B5EF4-FFF2-40B4-BE49-F238E27FC236}">
                  <a16:creationId xmlns:a16="http://schemas.microsoft.com/office/drawing/2014/main" id="{B6BB8699-5854-C719-26D0-BCFA0FC325A4}"/>
                </a:ext>
              </a:extLst>
            </p:cNvPr>
            <p:cNvSpPr/>
            <p:nvPr/>
          </p:nvSpPr>
          <p:spPr>
            <a:xfrm>
              <a:off x="7083816" y="4356420"/>
              <a:ext cx="480544" cy="772643"/>
            </a:xfrm>
            <a:custGeom>
              <a:avLst/>
              <a:gdLst>
                <a:gd name="connsiteX0" fmla="*/ 388675 w 570142"/>
                <a:gd name="connsiteY0" fmla="*/ 0 h 916703"/>
                <a:gd name="connsiteX1" fmla="*/ 395369 w 570142"/>
                <a:gd name="connsiteY1" fmla="*/ 22848 h 916703"/>
                <a:gd name="connsiteX2" fmla="*/ 402049 w 570142"/>
                <a:gd name="connsiteY2" fmla="*/ 45751 h 916703"/>
                <a:gd name="connsiteX3" fmla="*/ 408742 w 570142"/>
                <a:gd name="connsiteY3" fmla="*/ 68626 h 916703"/>
                <a:gd name="connsiteX4" fmla="*/ 415436 w 570142"/>
                <a:gd name="connsiteY4" fmla="*/ 91474 h 916703"/>
                <a:gd name="connsiteX5" fmla="*/ 422102 w 570142"/>
                <a:gd name="connsiteY5" fmla="*/ 114349 h 916703"/>
                <a:gd name="connsiteX6" fmla="*/ 428782 w 570142"/>
                <a:gd name="connsiteY6" fmla="*/ 137225 h 916703"/>
                <a:gd name="connsiteX7" fmla="*/ 435560 w 570142"/>
                <a:gd name="connsiteY7" fmla="*/ 160100 h 916703"/>
                <a:gd name="connsiteX8" fmla="*/ 442336 w 570142"/>
                <a:gd name="connsiteY8" fmla="*/ 182976 h 916703"/>
                <a:gd name="connsiteX9" fmla="*/ 449099 w 570142"/>
                <a:gd name="connsiteY9" fmla="*/ 205851 h 916703"/>
                <a:gd name="connsiteX10" fmla="*/ 455862 w 570142"/>
                <a:gd name="connsiteY10" fmla="*/ 228727 h 916703"/>
                <a:gd name="connsiteX11" fmla="*/ 462639 w 570142"/>
                <a:gd name="connsiteY11" fmla="*/ 251602 h 916703"/>
                <a:gd name="connsiteX12" fmla="*/ 469499 w 570142"/>
                <a:gd name="connsiteY12" fmla="*/ 274477 h 916703"/>
                <a:gd name="connsiteX13" fmla="*/ 476345 w 570142"/>
                <a:gd name="connsiteY13" fmla="*/ 297325 h 916703"/>
                <a:gd name="connsiteX14" fmla="*/ 483191 w 570142"/>
                <a:gd name="connsiteY14" fmla="*/ 320228 h 916703"/>
                <a:gd name="connsiteX15" fmla="*/ 490051 w 570142"/>
                <a:gd name="connsiteY15" fmla="*/ 343103 h 916703"/>
                <a:gd name="connsiteX16" fmla="*/ 496925 w 570142"/>
                <a:gd name="connsiteY16" fmla="*/ 365979 h 916703"/>
                <a:gd name="connsiteX17" fmla="*/ 502028 w 570142"/>
                <a:gd name="connsiteY17" fmla="*/ 376130 h 916703"/>
                <a:gd name="connsiteX18" fmla="*/ 507145 w 570142"/>
                <a:gd name="connsiteY18" fmla="*/ 392989 h 916703"/>
                <a:gd name="connsiteX19" fmla="*/ 535221 w 570142"/>
                <a:gd name="connsiteY19" fmla="*/ 441285 h 916703"/>
                <a:gd name="connsiteX20" fmla="*/ 544238 w 570142"/>
                <a:gd name="connsiteY20" fmla="*/ 461920 h 916703"/>
                <a:gd name="connsiteX21" fmla="*/ 543395 w 570142"/>
                <a:gd name="connsiteY21" fmla="*/ 471020 h 916703"/>
                <a:gd name="connsiteX22" fmla="*/ 547032 w 570142"/>
                <a:gd name="connsiteY22" fmla="*/ 478212 h 916703"/>
                <a:gd name="connsiteX23" fmla="*/ 555123 w 570142"/>
                <a:gd name="connsiteY23" fmla="*/ 483509 h 916703"/>
                <a:gd name="connsiteX24" fmla="*/ 554694 w 570142"/>
                <a:gd name="connsiteY24" fmla="*/ 490853 h 916703"/>
                <a:gd name="connsiteX25" fmla="*/ 545870 w 570142"/>
                <a:gd name="connsiteY25" fmla="*/ 500258 h 916703"/>
                <a:gd name="connsiteX26" fmla="*/ 540587 w 570142"/>
                <a:gd name="connsiteY26" fmla="*/ 511059 h 916703"/>
                <a:gd name="connsiteX27" fmla="*/ 538015 w 570142"/>
                <a:gd name="connsiteY27" fmla="*/ 529315 h 916703"/>
                <a:gd name="connsiteX28" fmla="*/ 538015 w 570142"/>
                <a:gd name="connsiteY28" fmla="*/ 529426 h 916703"/>
                <a:gd name="connsiteX29" fmla="*/ 532400 w 570142"/>
                <a:gd name="connsiteY29" fmla="*/ 561706 h 916703"/>
                <a:gd name="connsiteX30" fmla="*/ 534529 w 570142"/>
                <a:gd name="connsiteY30" fmla="*/ 580806 h 916703"/>
                <a:gd name="connsiteX31" fmla="*/ 546673 w 570142"/>
                <a:gd name="connsiteY31" fmla="*/ 605659 h 916703"/>
                <a:gd name="connsiteX32" fmla="*/ 546673 w 570142"/>
                <a:gd name="connsiteY32" fmla="*/ 605659 h 916703"/>
                <a:gd name="connsiteX33" fmla="*/ 549978 w 570142"/>
                <a:gd name="connsiteY33" fmla="*/ 616876 h 916703"/>
                <a:gd name="connsiteX34" fmla="*/ 550172 w 570142"/>
                <a:gd name="connsiteY34" fmla="*/ 668449 h 916703"/>
                <a:gd name="connsiteX35" fmla="*/ 558069 w 570142"/>
                <a:gd name="connsiteY35" fmla="*/ 700646 h 916703"/>
                <a:gd name="connsiteX36" fmla="*/ 570143 w 570142"/>
                <a:gd name="connsiteY36" fmla="*/ 720796 h 916703"/>
                <a:gd name="connsiteX37" fmla="*/ 519095 w 570142"/>
                <a:gd name="connsiteY37" fmla="*/ 727006 h 916703"/>
                <a:gd name="connsiteX38" fmla="*/ 467895 w 570142"/>
                <a:gd name="connsiteY38" fmla="*/ 732953 h 916703"/>
                <a:gd name="connsiteX39" fmla="*/ 416695 w 570142"/>
                <a:gd name="connsiteY39" fmla="*/ 738734 h 916703"/>
                <a:gd name="connsiteX40" fmla="*/ 365412 w 570142"/>
                <a:gd name="connsiteY40" fmla="*/ 744322 h 916703"/>
                <a:gd name="connsiteX41" fmla="*/ 314115 w 570142"/>
                <a:gd name="connsiteY41" fmla="*/ 749799 h 916703"/>
                <a:gd name="connsiteX42" fmla="*/ 262832 w 570142"/>
                <a:gd name="connsiteY42" fmla="*/ 754985 h 916703"/>
                <a:gd name="connsiteX43" fmla="*/ 211535 w 570142"/>
                <a:gd name="connsiteY43" fmla="*/ 760033 h 916703"/>
                <a:gd name="connsiteX44" fmla="*/ 160239 w 570142"/>
                <a:gd name="connsiteY44" fmla="*/ 764902 h 916703"/>
                <a:gd name="connsiteX45" fmla="*/ 159256 w 570142"/>
                <a:gd name="connsiteY45" fmla="*/ 778276 h 916703"/>
                <a:gd name="connsiteX46" fmla="*/ 161483 w 570142"/>
                <a:gd name="connsiteY46" fmla="*/ 790834 h 916703"/>
                <a:gd name="connsiteX47" fmla="*/ 168163 w 570142"/>
                <a:gd name="connsiteY47" fmla="*/ 802285 h 916703"/>
                <a:gd name="connsiteX48" fmla="*/ 193349 w 570142"/>
                <a:gd name="connsiteY48" fmla="*/ 823058 h 916703"/>
                <a:gd name="connsiteX49" fmla="*/ 195976 w 570142"/>
                <a:gd name="connsiteY49" fmla="*/ 828411 h 916703"/>
                <a:gd name="connsiteX50" fmla="*/ 193584 w 570142"/>
                <a:gd name="connsiteY50" fmla="*/ 846432 h 916703"/>
                <a:gd name="connsiteX51" fmla="*/ 195492 w 570142"/>
                <a:gd name="connsiteY51" fmla="*/ 858907 h 916703"/>
                <a:gd name="connsiteX52" fmla="*/ 193694 w 570142"/>
                <a:gd name="connsiteY52" fmla="*/ 865656 h 916703"/>
                <a:gd name="connsiteX53" fmla="*/ 188563 w 570142"/>
                <a:gd name="connsiteY53" fmla="*/ 871838 h 916703"/>
                <a:gd name="connsiteX54" fmla="*/ 187650 w 570142"/>
                <a:gd name="connsiteY54" fmla="*/ 878297 h 916703"/>
                <a:gd name="connsiteX55" fmla="*/ 183999 w 570142"/>
                <a:gd name="connsiteY55" fmla="*/ 880454 h 916703"/>
                <a:gd name="connsiteX56" fmla="*/ 168302 w 570142"/>
                <a:gd name="connsiteY56" fmla="*/ 901144 h 916703"/>
                <a:gd name="connsiteX57" fmla="*/ 107365 w 570142"/>
                <a:gd name="connsiteY57" fmla="*/ 912997 h 916703"/>
                <a:gd name="connsiteX58" fmla="*/ 110339 w 570142"/>
                <a:gd name="connsiteY58" fmla="*/ 908350 h 916703"/>
                <a:gd name="connsiteX59" fmla="*/ 123229 w 570142"/>
                <a:gd name="connsiteY59" fmla="*/ 906276 h 916703"/>
                <a:gd name="connsiteX60" fmla="*/ 140890 w 570142"/>
                <a:gd name="connsiteY60" fmla="*/ 898600 h 916703"/>
                <a:gd name="connsiteX61" fmla="*/ 136270 w 570142"/>
                <a:gd name="connsiteY61" fmla="*/ 888766 h 916703"/>
                <a:gd name="connsiteX62" fmla="*/ 128263 w 570142"/>
                <a:gd name="connsiteY62" fmla="*/ 878200 h 916703"/>
                <a:gd name="connsiteX63" fmla="*/ 121666 w 570142"/>
                <a:gd name="connsiteY63" fmla="*/ 877550 h 916703"/>
                <a:gd name="connsiteX64" fmla="*/ 116770 w 570142"/>
                <a:gd name="connsiteY64" fmla="*/ 871340 h 916703"/>
                <a:gd name="connsiteX65" fmla="*/ 115137 w 570142"/>
                <a:gd name="connsiteY65" fmla="*/ 850705 h 916703"/>
                <a:gd name="connsiteX66" fmla="*/ 109924 w 570142"/>
                <a:gd name="connsiteY66" fmla="*/ 838949 h 916703"/>
                <a:gd name="connsiteX67" fmla="*/ 98846 w 570142"/>
                <a:gd name="connsiteY67" fmla="*/ 827415 h 916703"/>
                <a:gd name="connsiteX68" fmla="*/ 95706 w 570142"/>
                <a:gd name="connsiteY68" fmla="*/ 830112 h 916703"/>
                <a:gd name="connsiteX69" fmla="*/ 90229 w 570142"/>
                <a:gd name="connsiteY69" fmla="*/ 852019 h 916703"/>
                <a:gd name="connsiteX70" fmla="*/ 86620 w 570142"/>
                <a:gd name="connsiteY70" fmla="*/ 880440 h 916703"/>
                <a:gd name="connsiteX71" fmla="*/ 84393 w 570142"/>
                <a:gd name="connsiteY71" fmla="*/ 889679 h 916703"/>
                <a:gd name="connsiteX72" fmla="*/ 66206 w 570142"/>
                <a:gd name="connsiteY72" fmla="*/ 891920 h 916703"/>
                <a:gd name="connsiteX73" fmla="*/ 49941 w 570142"/>
                <a:gd name="connsiteY73" fmla="*/ 891352 h 916703"/>
                <a:gd name="connsiteX74" fmla="*/ 42003 w 570142"/>
                <a:gd name="connsiteY74" fmla="*/ 892487 h 916703"/>
                <a:gd name="connsiteX75" fmla="*/ 36734 w 570142"/>
                <a:gd name="connsiteY75" fmla="*/ 854647 h 916703"/>
                <a:gd name="connsiteX76" fmla="*/ 32197 w 570142"/>
                <a:gd name="connsiteY76" fmla="*/ 820126 h 916703"/>
                <a:gd name="connsiteX77" fmla="*/ 27633 w 570142"/>
                <a:gd name="connsiteY77" fmla="*/ 785606 h 916703"/>
                <a:gd name="connsiteX78" fmla="*/ 23096 w 570142"/>
                <a:gd name="connsiteY78" fmla="*/ 751196 h 916703"/>
                <a:gd name="connsiteX79" fmla="*/ 18560 w 570142"/>
                <a:gd name="connsiteY79" fmla="*/ 716731 h 916703"/>
                <a:gd name="connsiteX80" fmla="*/ 14010 w 570142"/>
                <a:gd name="connsiteY80" fmla="*/ 682293 h 916703"/>
                <a:gd name="connsiteX81" fmla="*/ 9488 w 570142"/>
                <a:gd name="connsiteY81" fmla="*/ 647883 h 916703"/>
                <a:gd name="connsiteX82" fmla="*/ 4923 w 570142"/>
                <a:gd name="connsiteY82" fmla="*/ 613418 h 916703"/>
                <a:gd name="connsiteX83" fmla="*/ 5933 w 570142"/>
                <a:gd name="connsiteY83" fmla="*/ 579063 h 916703"/>
                <a:gd name="connsiteX84" fmla="*/ 6929 w 570142"/>
                <a:gd name="connsiteY84" fmla="*/ 544778 h 916703"/>
                <a:gd name="connsiteX85" fmla="*/ 7897 w 570142"/>
                <a:gd name="connsiteY85" fmla="*/ 510492 h 916703"/>
                <a:gd name="connsiteX86" fmla="*/ 8893 w 570142"/>
                <a:gd name="connsiteY86" fmla="*/ 476235 h 916703"/>
                <a:gd name="connsiteX87" fmla="*/ 9778 w 570142"/>
                <a:gd name="connsiteY87" fmla="*/ 441949 h 916703"/>
                <a:gd name="connsiteX88" fmla="*/ 10691 w 570142"/>
                <a:gd name="connsiteY88" fmla="*/ 407664 h 916703"/>
                <a:gd name="connsiteX89" fmla="*/ 11590 w 570142"/>
                <a:gd name="connsiteY89" fmla="*/ 373364 h 916703"/>
                <a:gd name="connsiteX90" fmla="*/ 12489 w 570142"/>
                <a:gd name="connsiteY90" fmla="*/ 339106 h 916703"/>
                <a:gd name="connsiteX91" fmla="*/ 13415 w 570142"/>
                <a:gd name="connsiteY91" fmla="*/ 304904 h 916703"/>
                <a:gd name="connsiteX92" fmla="*/ 14245 w 570142"/>
                <a:gd name="connsiteY92" fmla="*/ 270702 h 916703"/>
                <a:gd name="connsiteX93" fmla="*/ 15061 w 570142"/>
                <a:gd name="connsiteY93" fmla="*/ 236527 h 916703"/>
                <a:gd name="connsiteX94" fmla="*/ 15905 w 570142"/>
                <a:gd name="connsiteY94" fmla="*/ 202297 h 916703"/>
                <a:gd name="connsiteX95" fmla="*/ 16721 w 570142"/>
                <a:gd name="connsiteY95" fmla="*/ 168094 h 916703"/>
                <a:gd name="connsiteX96" fmla="*/ 17482 w 570142"/>
                <a:gd name="connsiteY96" fmla="*/ 133892 h 916703"/>
                <a:gd name="connsiteX97" fmla="*/ 18214 w 570142"/>
                <a:gd name="connsiteY97" fmla="*/ 99717 h 916703"/>
                <a:gd name="connsiteX98" fmla="*/ 18989 w 570142"/>
                <a:gd name="connsiteY98" fmla="*/ 65487 h 916703"/>
                <a:gd name="connsiteX99" fmla="*/ 19141 w 570142"/>
                <a:gd name="connsiteY99" fmla="*/ 56843 h 916703"/>
                <a:gd name="connsiteX100" fmla="*/ 19044 w 570142"/>
                <a:gd name="connsiteY100" fmla="*/ 53869 h 916703"/>
                <a:gd name="connsiteX101" fmla="*/ 19238 w 570142"/>
                <a:gd name="connsiteY101" fmla="*/ 49416 h 916703"/>
                <a:gd name="connsiteX102" fmla="*/ 4854 w 570142"/>
                <a:gd name="connsiteY102" fmla="*/ 38504 h 916703"/>
                <a:gd name="connsiteX103" fmla="*/ 2047 w 570142"/>
                <a:gd name="connsiteY103" fmla="*/ 36346 h 916703"/>
                <a:gd name="connsiteX104" fmla="*/ 0 w 570142"/>
                <a:gd name="connsiteY104" fmla="*/ 34299 h 916703"/>
                <a:gd name="connsiteX105" fmla="*/ 1909 w 570142"/>
                <a:gd name="connsiteY105" fmla="*/ 33981 h 916703"/>
                <a:gd name="connsiteX106" fmla="*/ 26084 w 570142"/>
                <a:gd name="connsiteY106" fmla="*/ 32169 h 916703"/>
                <a:gd name="connsiteX107" fmla="*/ 50273 w 570142"/>
                <a:gd name="connsiteY107" fmla="*/ 30275 h 916703"/>
                <a:gd name="connsiteX108" fmla="*/ 74490 w 570142"/>
                <a:gd name="connsiteY108" fmla="*/ 28380 h 916703"/>
                <a:gd name="connsiteX109" fmla="*/ 98707 w 570142"/>
                <a:gd name="connsiteY109" fmla="*/ 26361 h 916703"/>
                <a:gd name="connsiteX110" fmla="*/ 122883 w 570142"/>
                <a:gd name="connsiteY110" fmla="*/ 24383 h 916703"/>
                <a:gd name="connsiteX111" fmla="*/ 147086 w 570142"/>
                <a:gd name="connsiteY111" fmla="*/ 22336 h 916703"/>
                <a:gd name="connsiteX112" fmla="*/ 171289 w 570142"/>
                <a:gd name="connsiteY112" fmla="*/ 20289 h 916703"/>
                <a:gd name="connsiteX113" fmla="*/ 195492 w 570142"/>
                <a:gd name="connsiteY113" fmla="*/ 18132 h 916703"/>
                <a:gd name="connsiteX114" fmla="*/ 219695 w 570142"/>
                <a:gd name="connsiteY114" fmla="*/ 15974 h 916703"/>
                <a:gd name="connsiteX115" fmla="*/ 243898 w 570142"/>
                <a:gd name="connsiteY115" fmla="*/ 13761 h 916703"/>
                <a:gd name="connsiteX116" fmla="*/ 268102 w 570142"/>
                <a:gd name="connsiteY116" fmla="*/ 11548 h 916703"/>
                <a:gd name="connsiteX117" fmla="*/ 292291 w 570142"/>
                <a:gd name="connsiteY117" fmla="*/ 9225 h 916703"/>
                <a:gd name="connsiteX118" fmla="*/ 316411 w 570142"/>
                <a:gd name="connsiteY118" fmla="*/ 6901 h 916703"/>
                <a:gd name="connsiteX119" fmla="*/ 340517 w 570142"/>
                <a:gd name="connsiteY119" fmla="*/ 4522 h 916703"/>
                <a:gd name="connsiteX120" fmla="*/ 364637 w 570142"/>
                <a:gd name="connsiteY120" fmla="*/ 2116 h 916703"/>
                <a:gd name="connsiteX121" fmla="*/ 388675 w 570142"/>
                <a:gd name="connsiteY121" fmla="*/ 0 h 916703"/>
                <a:gd name="connsiteX122" fmla="*/ 96550 w 570142"/>
                <a:gd name="connsiteY122" fmla="*/ 910107 h 916703"/>
                <a:gd name="connsiteX123" fmla="*/ 82747 w 570142"/>
                <a:gd name="connsiteY123" fmla="*/ 915293 h 916703"/>
                <a:gd name="connsiteX124" fmla="*/ 61752 w 570142"/>
                <a:gd name="connsiteY124" fmla="*/ 916704 h 916703"/>
                <a:gd name="connsiteX125" fmla="*/ 57396 w 570142"/>
                <a:gd name="connsiteY125" fmla="*/ 915708 h 916703"/>
                <a:gd name="connsiteX126" fmla="*/ 65584 w 570142"/>
                <a:gd name="connsiteY126" fmla="*/ 912333 h 916703"/>
                <a:gd name="connsiteX127" fmla="*/ 90036 w 570142"/>
                <a:gd name="connsiteY127" fmla="*/ 906690 h 916703"/>
                <a:gd name="connsiteX128" fmla="*/ 96550 w 570142"/>
                <a:gd name="connsiteY128" fmla="*/ 910107 h 91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70142" h="916703">
                  <a:moveTo>
                    <a:pt x="388675" y="0"/>
                  </a:moveTo>
                  <a:lnTo>
                    <a:pt x="395369" y="22848"/>
                  </a:lnTo>
                  <a:lnTo>
                    <a:pt x="402049" y="45751"/>
                  </a:lnTo>
                  <a:lnTo>
                    <a:pt x="408742" y="68626"/>
                  </a:lnTo>
                  <a:lnTo>
                    <a:pt x="415436" y="91474"/>
                  </a:lnTo>
                  <a:lnTo>
                    <a:pt x="422102" y="114349"/>
                  </a:lnTo>
                  <a:lnTo>
                    <a:pt x="428782" y="137225"/>
                  </a:lnTo>
                  <a:lnTo>
                    <a:pt x="435560" y="160100"/>
                  </a:lnTo>
                  <a:lnTo>
                    <a:pt x="442336" y="182976"/>
                  </a:lnTo>
                  <a:lnTo>
                    <a:pt x="449099" y="205851"/>
                  </a:lnTo>
                  <a:lnTo>
                    <a:pt x="455862" y="228727"/>
                  </a:lnTo>
                  <a:lnTo>
                    <a:pt x="462639" y="251602"/>
                  </a:lnTo>
                  <a:lnTo>
                    <a:pt x="469499" y="274477"/>
                  </a:lnTo>
                  <a:lnTo>
                    <a:pt x="476345" y="297325"/>
                  </a:lnTo>
                  <a:lnTo>
                    <a:pt x="483191" y="320228"/>
                  </a:lnTo>
                  <a:lnTo>
                    <a:pt x="490051" y="343103"/>
                  </a:lnTo>
                  <a:lnTo>
                    <a:pt x="496925" y="365979"/>
                  </a:lnTo>
                  <a:lnTo>
                    <a:pt x="502028" y="376130"/>
                  </a:lnTo>
                  <a:lnTo>
                    <a:pt x="507145" y="392989"/>
                  </a:lnTo>
                  <a:lnTo>
                    <a:pt x="535221" y="441285"/>
                  </a:lnTo>
                  <a:lnTo>
                    <a:pt x="544238" y="461920"/>
                  </a:lnTo>
                  <a:lnTo>
                    <a:pt x="543395" y="471020"/>
                  </a:lnTo>
                  <a:lnTo>
                    <a:pt x="547032" y="478212"/>
                  </a:lnTo>
                  <a:lnTo>
                    <a:pt x="555123" y="483509"/>
                  </a:lnTo>
                  <a:lnTo>
                    <a:pt x="554694" y="490853"/>
                  </a:lnTo>
                  <a:lnTo>
                    <a:pt x="545870" y="500258"/>
                  </a:lnTo>
                  <a:lnTo>
                    <a:pt x="540587" y="511059"/>
                  </a:lnTo>
                  <a:lnTo>
                    <a:pt x="538015" y="529315"/>
                  </a:lnTo>
                  <a:lnTo>
                    <a:pt x="538015" y="529426"/>
                  </a:lnTo>
                  <a:lnTo>
                    <a:pt x="532400" y="561706"/>
                  </a:lnTo>
                  <a:lnTo>
                    <a:pt x="534529" y="580806"/>
                  </a:lnTo>
                  <a:lnTo>
                    <a:pt x="546673" y="605659"/>
                  </a:lnTo>
                  <a:lnTo>
                    <a:pt x="546673" y="605659"/>
                  </a:lnTo>
                  <a:lnTo>
                    <a:pt x="549978" y="616876"/>
                  </a:lnTo>
                  <a:lnTo>
                    <a:pt x="550172" y="668449"/>
                  </a:lnTo>
                  <a:lnTo>
                    <a:pt x="558069" y="700646"/>
                  </a:lnTo>
                  <a:lnTo>
                    <a:pt x="570143" y="720796"/>
                  </a:lnTo>
                  <a:lnTo>
                    <a:pt x="519095" y="727006"/>
                  </a:lnTo>
                  <a:lnTo>
                    <a:pt x="467895" y="732953"/>
                  </a:lnTo>
                  <a:lnTo>
                    <a:pt x="416695" y="738734"/>
                  </a:lnTo>
                  <a:lnTo>
                    <a:pt x="365412" y="744322"/>
                  </a:lnTo>
                  <a:lnTo>
                    <a:pt x="314115" y="749799"/>
                  </a:lnTo>
                  <a:lnTo>
                    <a:pt x="262832" y="754985"/>
                  </a:lnTo>
                  <a:lnTo>
                    <a:pt x="211535" y="760033"/>
                  </a:lnTo>
                  <a:lnTo>
                    <a:pt x="160239" y="764902"/>
                  </a:lnTo>
                  <a:lnTo>
                    <a:pt x="159256" y="778276"/>
                  </a:lnTo>
                  <a:lnTo>
                    <a:pt x="161483" y="790834"/>
                  </a:lnTo>
                  <a:lnTo>
                    <a:pt x="168163" y="802285"/>
                  </a:lnTo>
                  <a:lnTo>
                    <a:pt x="193349" y="823058"/>
                  </a:lnTo>
                  <a:lnTo>
                    <a:pt x="195976" y="828411"/>
                  </a:lnTo>
                  <a:lnTo>
                    <a:pt x="193584" y="846432"/>
                  </a:lnTo>
                  <a:lnTo>
                    <a:pt x="195492" y="858907"/>
                  </a:lnTo>
                  <a:lnTo>
                    <a:pt x="193694" y="865656"/>
                  </a:lnTo>
                  <a:lnTo>
                    <a:pt x="188563" y="871838"/>
                  </a:lnTo>
                  <a:lnTo>
                    <a:pt x="187650" y="878297"/>
                  </a:lnTo>
                  <a:lnTo>
                    <a:pt x="183999" y="880454"/>
                  </a:lnTo>
                  <a:lnTo>
                    <a:pt x="168302" y="901144"/>
                  </a:lnTo>
                  <a:lnTo>
                    <a:pt x="107365" y="912997"/>
                  </a:lnTo>
                  <a:lnTo>
                    <a:pt x="110339" y="908350"/>
                  </a:lnTo>
                  <a:lnTo>
                    <a:pt x="123229" y="906276"/>
                  </a:lnTo>
                  <a:lnTo>
                    <a:pt x="140890" y="898600"/>
                  </a:lnTo>
                  <a:lnTo>
                    <a:pt x="136270" y="888766"/>
                  </a:lnTo>
                  <a:lnTo>
                    <a:pt x="128263" y="878200"/>
                  </a:lnTo>
                  <a:lnTo>
                    <a:pt x="121666" y="877550"/>
                  </a:lnTo>
                  <a:lnTo>
                    <a:pt x="116770" y="871340"/>
                  </a:lnTo>
                  <a:lnTo>
                    <a:pt x="115137" y="850705"/>
                  </a:lnTo>
                  <a:lnTo>
                    <a:pt x="109924" y="838949"/>
                  </a:lnTo>
                  <a:lnTo>
                    <a:pt x="98846" y="827415"/>
                  </a:lnTo>
                  <a:lnTo>
                    <a:pt x="95706" y="830112"/>
                  </a:lnTo>
                  <a:lnTo>
                    <a:pt x="90229" y="852019"/>
                  </a:lnTo>
                  <a:lnTo>
                    <a:pt x="86620" y="880440"/>
                  </a:lnTo>
                  <a:lnTo>
                    <a:pt x="84393" y="889679"/>
                  </a:lnTo>
                  <a:lnTo>
                    <a:pt x="66206" y="891920"/>
                  </a:lnTo>
                  <a:lnTo>
                    <a:pt x="49941" y="891352"/>
                  </a:lnTo>
                  <a:lnTo>
                    <a:pt x="42003" y="892487"/>
                  </a:lnTo>
                  <a:lnTo>
                    <a:pt x="36734" y="854647"/>
                  </a:lnTo>
                  <a:lnTo>
                    <a:pt x="32197" y="820126"/>
                  </a:lnTo>
                  <a:lnTo>
                    <a:pt x="27633" y="785606"/>
                  </a:lnTo>
                  <a:lnTo>
                    <a:pt x="23096" y="751196"/>
                  </a:lnTo>
                  <a:lnTo>
                    <a:pt x="18560" y="716731"/>
                  </a:lnTo>
                  <a:lnTo>
                    <a:pt x="14010" y="682293"/>
                  </a:lnTo>
                  <a:lnTo>
                    <a:pt x="9488" y="647883"/>
                  </a:lnTo>
                  <a:lnTo>
                    <a:pt x="4923" y="613418"/>
                  </a:lnTo>
                  <a:lnTo>
                    <a:pt x="5933" y="579063"/>
                  </a:lnTo>
                  <a:lnTo>
                    <a:pt x="6929" y="544778"/>
                  </a:lnTo>
                  <a:lnTo>
                    <a:pt x="7897" y="510492"/>
                  </a:lnTo>
                  <a:lnTo>
                    <a:pt x="8893" y="476235"/>
                  </a:lnTo>
                  <a:lnTo>
                    <a:pt x="9778" y="441949"/>
                  </a:lnTo>
                  <a:lnTo>
                    <a:pt x="10691" y="407664"/>
                  </a:lnTo>
                  <a:lnTo>
                    <a:pt x="11590" y="373364"/>
                  </a:lnTo>
                  <a:lnTo>
                    <a:pt x="12489" y="339106"/>
                  </a:lnTo>
                  <a:lnTo>
                    <a:pt x="13415" y="304904"/>
                  </a:lnTo>
                  <a:lnTo>
                    <a:pt x="14245" y="270702"/>
                  </a:lnTo>
                  <a:lnTo>
                    <a:pt x="15061" y="236527"/>
                  </a:lnTo>
                  <a:lnTo>
                    <a:pt x="15905" y="202297"/>
                  </a:lnTo>
                  <a:lnTo>
                    <a:pt x="16721" y="168094"/>
                  </a:lnTo>
                  <a:lnTo>
                    <a:pt x="17482" y="133892"/>
                  </a:lnTo>
                  <a:lnTo>
                    <a:pt x="18214" y="99717"/>
                  </a:lnTo>
                  <a:lnTo>
                    <a:pt x="18989" y="65487"/>
                  </a:lnTo>
                  <a:lnTo>
                    <a:pt x="19141" y="56843"/>
                  </a:lnTo>
                  <a:lnTo>
                    <a:pt x="19044" y="53869"/>
                  </a:lnTo>
                  <a:lnTo>
                    <a:pt x="19238" y="49416"/>
                  </a:lnTo>
                  <a:lnTo>
                    <a:pt x="4854" y="38504"/>
                  </a:lnTo>
                  <a:lnTo>
                    <a:pt x="2047" y="36346"/>
                  </a:lnTo>
                  <a:lnTo>
                    <a:pt x="0" y="34299"/>
                  </a:lnTo>
                  <a:lnTo>
                    <a:pt x="1909" y="33981"/>
                  </a:lnTo>
                  <a:lnTo>
                    <a:pt x="26084" y="32169"/>
                  </a:lnTo>
                  <a:lnTo>
                    <a:pt x="50273" y="30275"/>
                  </a:lnTo>
                  <a:lnTo>
                    <a:pt x="74490" y="28380"/>
                  </a:lnTo>
                  <a:lnTo>
                    <a:pt x="98707" y="26361"/>
                  </a:lnTo>
                  <a:lnTo>
                    <a:pt x="122883" y="24383"/>
                  </a:lnTo>
                  <a:lnTo>
                    <a:pt x="147086" y="22336"/>
                  </a:lnTo>
                  <a:lnTo>
                    <a:pt x="171289" y="20289"/>
                  </a:lnTo>
                  <a:lnTo>
                    <a:pt x="195492" y="18132"/>
                  </a:lnTo>
                  <a:lnTo>
                    <a:pt x="219695" y="15974"/>
                  </a:lnTo>
                  <a:lnTo>
                    <a:pt x="243898" y="13761"/>
                  </a:lnTo>
                  <a:lnTo>
                    <a:pt x="268102" y="11548"/>
                  </a:lnTo>
                  <a:lnTo>
                    <a:pt x="292291" y="9225"/>
                  </a:lnTo>
                  <a:lnTo>
                    <a:pt x="316411" y="6901"/>
                  </a:lnTo>
                  <a:lnTo>
                    <a:pt x="340517" y="4522"/>
                  </a:lnTo>
                  <a:lnTo>
                    <a:pt x="364637" y="2116"/>
                  </a:lnTo>
                  <a:lnTo>
                    <a:pt x="388675" y="0"/>
                  </a:lnTo>
                  <a:close/>
                  <a:moveTo>
                    <a:pt x="96550" y="910107"/>
                  </a:moveTo>
                  <a:lnTo>
                    <a:pt x="82747" y="915293"/>
                  </a:lnTo>
                  <a:lnTo>
                    <a:pt x="61752" y="916704"/>
                  </a:lnTo>
                  <a:lnTo>
                    <a:pt x="57396" y="915708"/>
                  </a:lnTo>
                  <a:lnTo>
                    <a:pt x="65584" y="912333"/>
                  </a:lnTo>
                  <a:lnTo>
                    <a:pt x="90036" y="906690"/>
                  </a:lnTo>
                  <a:lnTo>
                    <a:pt x="96550" y="910107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36576" marR="0" lvl="0" indent="0" algn="l" defTabSz="914400" rtl="0" eaLnBrk="1" fontAlgn="auto" latinLnBrk="0" hangingPunct="1">
                <a:lnSpc>
                  <a:spcPct val="2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</a:t>
              </a:r>
            </a:p>
          </p:txBody>
        </p:sp>
        <p:sp>
          <p:nvSpPr>
            <p:cNvPr id="121" name="Freeform: Shape 716">
              <a:extLst>
                <a:ext uri="{FF2B5EF4-FFF2-40B4-BE49-F238E27FC236}">
                  <a16:creationId xmlns:a16="http://schemas.microsoft.com/office/drawing/2014/main" id="{B36C4B06-960E-BD57-9FD2-67C0028520BF}"/>
                </a:ext>
              </a:extLst>
            </p:cNvPr>
            <p:cNvSpPr/>
            <p:nvPr/>
          </p:nvSpPr>
          <p:spPr>
            <a:xfrm>
              <a:off x="6674355" y="4389188"/>
              <a:ext cx="444909" cy="759203"/>
            </a:xfrm>
            <a:custGeom>
              <a:avLst/>
              <a:gdLst>
                <a:gd name="connsiteX0" fmla="*/ 490687 w 527863"/>
                <a:gd name="connsiteY0" fmla="*/ 0 h 900757"/>
                <a:gd name="connsiteX1" fmla="*/ 505043 w 527863"/>
                <a:gd name="connsiteY1" fmla="*/ 10912 h 900757"/>
                <a:gd name="connsiteX2" fmla="*/ 504891 w 527863"/>
                <a:gd name="connsiteY2" fmla="*/ 15366 h 900757"/>
                <a:gd name="connsiteX3" fmla="*/ 504947 w 527863"/>
                <a:gd name="connsiteY3" fmla="*/ 18339 h 900757"/>
                <a:gd name="connsiteX4" fmla="*/ 504781 w 527863"/>
                <a:gd name="connsiteY4" fmla="*/ 27011 h 900757"/>
                <a:gd name="connsiteX5" fmla="*/ 504047 w 527863"/>
                <a:gd name="connsiteY5" fmla="*/ 61214 h 900757"/>
                <a:gd name="connsiteX6" fmla="*/ 503287 w 527863"/>
                <a:gd name="connsiteY6" fmla="*/ 95416 h 900757"/>
                <a:gd name="connsiteX7" fmla="*/ 502540 w 527863"/>
                <a:gd name="connsiteY7" fmla="*/ 129591 h 900757"/>
                <a:gd name="connsiteX8" fmla="*/ 501724 w 527863"/>
                <a:gd name="connsiteY8" fmla="*/ 163821 h 900757"/>
                <a:gd name="connsiteX9" fmla="*/ 500894 w 527863"/>
                <a:gd name="connsiteY9" fmla="*/ 197996 h 900757"/>
                <a:gd name="connsiteX10" fmla="*/ 500051 w 527863"/>
                <a:gd name="connsiteY10" fmla="*/ 232198 h 900757"/>
                <a:gd name="connsiteX11" fmla="*/ 499193 w 527863"/>
                <a:gd name="connsiteY11" fmla="*/ 266401 h 900757"/>
                <a:gd name="connsiteX12" fmla="*/ 498322 w 527863"/>
                <a:gd name="connsiteY12" fmla="*/ 300603 h 900757"/>
                <a:gd name="connsiteX13" fmla="*/ 497409 w 527863"/>
                <a:gd name="connsiteY13" fmla="*/ 334889 h 900757"/>
                <a:gd name="connsiteX14" fmla="*/ 496524 w 527863"/>
                <a:gd name="connsiteY14" fmla="*/ 369174 h 900757"/>
                <a:gd name="connsiteX15" fmla="*/ 495611 w 527863"/>
                <a:gd name="connsiteY15" fmla="*/ 403459 h 900757"/>
                <a:gd name="connsiteX16" fmla="*/ 494698 w 527863"/>
                <a:gd name="connsiteY16" fmla="*/ 437745 h 900757"/>
                <a:gd name="connsiteX17" fmla="*/ 493730 w 527863"/>
                <a:gd name="connsiteY17" fmla="*/ 472030 h 900757"/>
                <a:gd name="connsiteX18" fmla="*/ 492734 w 527863"/>
                <a:gd name="connsiteY18" fmla="*/ 506288 h 900757"/>
                <a:gd name="connsiteX19" fmla="*/ 491752 w 527863"/>
                <a:gd name="connsiteY19" fmla="*/ 540573 h 900757"/>
                <a:gd name="connsiteX20" fmla="*/ 490757 w 527863"/>
                <a:gd name="connsiteY20" fmla="*/ 574928 h 900757"/>
                <a:gd name="connsiteX21" fmla="*/ 495293 w 527863"/>
                <a:gd name="connsiteY21" fmla="*/ 609393 h 900757"/>
                <a:gd name="connsiteX22" fmla="*/ 499829 w 527863"/>
                <a:gd name="connsiteY22" fmla="*/ 643831 h 900757"/>
                <a:gd name="connsiteX23" fmla="*/ 504379 w 527863"/>
                <a:gd name="connsiteY23" fmla="*/ 678241 h 900757"/>
                <a:gd name="connsiteX24" fmla="*/ 508930 w 527863"/>
                <a:gd name="connsiteY24" fmla="*/ 712678 h 900757"/>
                <a:gd name="connsiteX25" fmla="*/ 513466 w 527863"/>
                <a:gd name="connsiteY25" fmla="*/ 747144 h 900757"/>
                <a:gd name="connsiteX26" fmla="*/ 518002 w 527863"/>
                <a:gd name="connsiteY26" fmla="*/ 781664 h 900757"/>
                <a:gd name="connsiteX27" fmla="*/ 522552 w 527863"/>
                <a:gd name="connsiteY27" fmla="*/ 816185 h 900757"/>
                <a:gd name="connsiteX28" fmla="*/ 527863 w 527863"/>
                <a:gd name="connsiteY28" fmla="*/ 853997 h 900757"/>
                <a:gd name="connsiteX29" fmla="*/ 481255 w 527863"/>
                <a:gd name="connsiteY29" fmla="*/ 860691 h 900757"/>
                <a:gd name="connsiteX30" fmla="*/ 460053 w 527863"/>
                <a:gd name="connsiteY30" fmla="*/ 852835 h 900757"/>
                <a:gd name="connsiteX31" fmla="*/ 451368 w 527863"/>
                <a:gd name="connsiteY31" fmla="*/ 851674 h 900757"/>
                <a:gd name="connsiteX32" fmla="*/ 446237 w 527863"/>
                <a:gd name="connsiteY32" fmla="*/ 852351 h 900757"/>
                <a:gd name="connsiteX33" fmla="*/ 423112 w 527863"/>
                <a:gd name="connsiteY33" fmla="*/ 862835 h 900757"/>
                <a:gd name="connsiteX34" fmla="*/ 396419 w 527863"/>
                <a:gd name="connsiteY34" fmla="*/ 871506 h 900757"/>
                <a:gd name="connsiteX35" fmla="*/ 389906 w 527863"/>
                <a:gd name="connsiteY35" fmla="*/ 869860 h 900757"/>
                <a:gd name="connsiteX36" fmla="*/ 380750 w 527863"/>
                <a:gd name="connsiteY36" fmla="*/ 870178 h 900757"/>
                <a:gd name="connsiteX37" fmla="*/ 362632 w 527863"/>
                <a:gd name="connsiteY37" fmla="*/ 894216 h 900757"/>
                <a:gd name="connsiteX38" fmla="*/ 350600 w 527863"/>
                <a:gd name="connsiteY38" fmla="*/ 900757 h 900757"/>
                <a:gd name="connsiteX39" fmla="*/ 346617 w 527863"/>
                <a:gd name="connsiteY39" fmla="*/ 899485 h 900757"/>
                <a:gd name="connsiteX40" fmla="*/ 342163 w 527863"/>
                <a:gd name="connsiteY40" fmla="*/ 898268 h 900757"/>
                <a:gd name="connsiteX41" fmla="*/ 338844 w 527863"/>
                <a:gd name="connsiteY41" fmla="*/ 895944 h 900757"/>
                <a:gd name="connsiteX42" fmla="*/ 331943 w 527863"/>
                <a:gd name="connsiteY42" fmla="*/ 882819 h 900757"/>
                <a:gd name="connsiteX43" fmla="*/ 329343 w 527863"/>
                <a:gd name="connsiteY43" fmla="*/ 873263 h 900757"/>
                <a:gd name="connsiteX44" fmla="*/ 320671 w 527863"/>
                <a:gd name="connsiteY44" fmla="*/ 852683 h 900757"/>
                <a:gd name="connsiteX45" fmla="*/ 311750 w 527863"/>
                <a:gd name="connsiteY45" fmla="*/ 841439 h 900757"/>
                <a:gd name="connsiteX46" fmla="*/ 302014 w 527863"/>
                <a:gd name="connsiteY46" fmla="*/ 834247 h 900757"/>
                <a:gd name="connsiteX47" fmla="*/ 297283 w 527863"/>
                <a:gd name="connsiteY47" fmla="*/ 826737 h 900757"/>
                <a:gd name="connsiteX48" fmla="*/ 296952 w 527863"/>
                <a:gd name="connsiteY48" fmla="*/ 821440 h 900757"/>
                <a:gd name="connsiteX49" fmla="*/ 293411 w 527863"/>
                <a:gd name="connsiteY49" fmla="*/ 812285 h 900757"/>
                <a:gd name="connsiteX50" fmla="*/ 293314 w 527863"/>
                <a:gd name="connsiteY50" fmla="*/ 804775 h 900757"/>
                <a:gd name="connsiteX51" fmla="*/ 302594 w 527863"/>
                <a:gd name="connsiteY51" fmla="*/ 775302 h 900757"/>
                <a:gd name="connsiteX52" fmla="*/ 305803 w 527863"/>
                <a:gd name="connsiteY52" fmla="*/ 753713 h 900757"/>
                <a:gd name="connsiteX53" fmla="*/ 267562 w 527863"/>
                <a:gd name="connsiteY53" fmla="*/ 756286 h 900757"/>
                <a:gd name="connsiteX54" fmla="*/ 229308 w 527863"/>
                <a:gd name="connsiteY54" fmla="*/ 758775 h 900757"/>
                <a:gd name="connsiteX55" fmla="*/ 191080 w 527863"/>
                <a:gd name="connsiteY55" fmla="*/ 761154 h 900757"/>
                <a:gd name="connsiteX56" fmla="*/ 152826 w 527863"/>
                <a:gd name="connsiteY56" fmla="*/ 763505 h 900757"/>
                <a:gd name="connsiteX57" fmla="*/ 114571 w 527863"/>
                <a:gd name="connsiteY57" fmla="*/ 765607 h 900757"/>
                <a:gd name="connsiteX58" fmla="*/ 76302 w 527863"/>
                <a:gd name="connsiteY58" fmla="*/ 767682 h 900757"/>
                <a:gd name="connsiteX59" fmla="*/ 38089 w 527863"/>
                <a:gd name="connsiteY59" fmla="*/ 769687 h 900757"/>
                <a:gd name="connsiteX60" fmla="*/ 0 w 527863"/>
                <a:gd name="connsiteY60" fmla="*/ 771388 h 900757"/>
                <a:gd name="connsiteX61" fmla="*/ 332 w 527863"/>
                <a:gd name="connsiteY61" fmla="*/ 766285 h 900757"/>
                <a:gd name="connsiteX62" fmla="*/ 6611 w 527863"/>
                <a:gd name="connsiteY62" fmla="*/ 759425 h 900757"/>
                <a:gd name="connsiteX63" fmla="*/ 8506 w 527863"/>
                <a:gd name="connsiteY63" fmla="*/ 751002 h 900757"/>
                <a:gd name="connsiteX64" fmla="*/ 2061 w 527863"/>
                <a:gd name="connsiteY64" fmla="*/ 731335 h 900757"/>
                <a:gd name="connsiteX65" fmla="*/ 3541 w 527863"/>
                <a:gd name="connsiteY65" fmla="*/ 720285 h 900757"/>
                <a:gd name="connsiteX66" fmla="*/ 12890 w 527863"/>
                <a:gd name="connsiteY66" fmla="*/ 717796 h 900757"/>
                <a:gd name="connsiteX67" fmla="*/ 17081 w 527863"/>
                <a:gd name="connsiteY67" fmla="*/ 706994 h 900757"/>
                <a:gd name="connsiteX68" fmla="*/ 16209 w 527863"/>
                <a:gd name="connsiteY68" fmla="*/ 687812 h 900757"/>
                <a:gd name="connsiteX69" fmla="*/ 19224 w 527863"/>
                <a:gd name="connsiteY69" fmla="*/ 674769 h 900757"/>
                <a:gd name="connsiteX70" fmla="*/ 26250 w 527863"/>
                <a:gd name="connsiteY70" fmla="*/ 667661 h 900757"/>
                <a:gd name="connsiteX71" fmla="*/ 32446 w 527863"/>
                <a:gd name="connsiteY71" fmla="*/ 651645 h 900757"/>
                <a:gd name="connsiteX72" fmla="*/ 37909 w 527863"/>
                <a:gd name="connsiteY72" fmla="*/ 626626 h 900757"/>
                <a:gd name="connsiteX73" fmla="*/ 50384 w 527863"/>
                <a:gd name="connsiteY73" fmla="*/ 605562 h 900757"/>
                <a:gd name="connsiteX74" fmla="*/ 69954 w 527863"/>
                <a:gd name="connsiteY74" fmla="*/ 588468 h 900757"/>
                <a:gd name="connsiteX75" fmla="*/ 79276 w 527863"/>
                <a:gd name="connsiteY75" fmla="*/ 574071 h 900757"/>
                <a:gd name="connsiteX76" fmla="*/ 79276 w 527863"/>
                <a:gd name="connsiteY76" fmla="*/ 563269 h 900757"/>
                <a:gd name="connsiteX77" fmla="*/ 81281 w 527863"/>
                <a:gd name="connsiteY77" fmla="*/ 558138 h 900757"/>
                <a:gd name="connsiteX78" fmla="*/ 85250 w 527863"/>
                <a:gd name="connsiteY78" fmla="*/ 555247 h 900757"/>
                <a:gd name="connsiteX79" fmla="*/ 91695 w 527863"/>
                <a:gd name="connsiteY79" fmla="*/ 547572 h 900757"/>
                <a:gd name="connsiteX80" fmla="*/ 100035 w 527863"/>
                <a:gd name="connsiteY80" fmla="*/ 536978 h 900757"/>
                <a:gd name="connsiteX81" fmla="*/ 101280 w 527863"/>
                <a:gd name="connsiteY81" fmla="*/ 530062 h 900757"/>
                <a:gd name="connsiteX82" fmla="*/ 100519 w 527863"/>
                <a:gd name="connsiteY82" fmla="*/ 525360 h 900757"/>
                <a:gd name="connsiteX83" fmla="*/ 99620 w 527863"/>
                <a:gd name="connsiteY83" fmla="*/ 520312 h 900757"/>
                <a:gd name="connsiteX84" fmla="*/ 92027 w 527863"/>
                <a:gd name="connsiteY84" fmla="*/ 511391 h 900757"/>
                <a:gd name="connsiteX85" fmla="*/ 80783 w 527863"/>
                <a:gd name="connsiteY85" fmla="*/ 504131 h 900757"/>
                <a:gd name="connsiteX86" fmla="*/ 73190 w 527863"/>
                <a:gd name="connsiteY86" fmla="*/ 492250 h 900757"/>
                <a:gd name="connsiteX87" fmla="*/ 73190 w 527863"/>
                <a:gd name="connsiteY87" fmla="*/ 482818 h 900757"/>
                <a:gd name="connsiteX88" fmla="*/ 70396 w 527863"/>
                <a:gd name="connsiteY88" fmla="*/ 474630 h 900757"/>
                <a:gd name="connsiteX89" fmla="*/ 64781 w 527863"/>
                <a:gd name="connsiteY89" fmla="*/ 467771 h 900757"/>
                <a:gd name="connsiteX90" fmla="*/ 65542 w 527863"/>
                <a:gd name="connsiteY90" fmla="*/ 461104 h 900757"/>
                <a:gd name="connsiteX91" fmla="*/ 72720 w 527863"/>
                <a:gd name="connsiteY91" fmla="*/ 454562 h 900757"/>
                <a:gd name="connsiteX92" fmla="*/ 72720 w 527863"/>
                <a:gd name="connsiteY92" fmla="*/ 448726 h 900757"/>
                <a:gd name="connsiteX93" fmla="*/ 65598 w 527863"/>
                <a:gd name="connsiteY93" fmla="*/ 443595 h 900757"/>
                <a:gd name="connsiteX94" fmla="*/ 65030 w 527863"/>
                <a:gd name="connsiteY94" fmla="*/ 433845 h 900757"/>
                <a:gd name="connsiteX95" fmla="*/ 70881 w 527863"/>
                <a:gd name="connsiteY95" fmla="*/ 419475 h 900757"/>
                <a:gd name="connsiteX96" fmla="*/ 70009 w 527863"/>
                <a:gd name="connsiteY96" fmla="*/ 409807 h 900757"/>
                <a:gd name="connsiteX97" fmla="*/ 62237 w 527863"/>
                <a:gd name="connsiteY97" fmla="*/ 404870 h 900757"/>
                <a:gd name="connsiteX98" fmla="*/ 60826 w 527863"/>
                <a:gd name="connsiteY98" fmla="*/ 395853 h 900757"/>
                <a:gd name="connsiteX99" fmla="*/ 60148 w 527863"/>
                <a:gd name="connsiteY99" fmla="*/ 391316 h 900757"/>
                <a:gd name="connsiteX100" fmla="*/ 65542 w 527863"/>
                <a:gd name="connsiteY100" fmla="*/ 358275 h 900757"/>
                <a:gd name="connsiteX101" fmla="*/ 63703 w 527863"/>
                <a:gd name="connsiteY101" fmla="*/ 354168 h 900757"/>
                <a:gd name="connsiteX102" fmla="*/ 56027 w 527863"/>
                <a:gd name="connsiteY102" fmla="*/ 344653 h 900757"/>
                <a:gd name="connsiteX103" fmla="*/ 54616 w 527863"/>
                <a:gd name="connsiteY103" fmla="*/ 332772 h 900757"/>
                <a:gd name="connsiteX104" fmla="*/ 58074 w 527863"/>
                <a:gd name="connsiteY104" fmla="*/ 317974 h 900757"/>
                <a:gd name="connsiteX105" fmla="*/ 55418 w 527863"/>
                <a:gd name="connsiteY105" fmla="*/ 306730 h 900757"/>
                <a:gd name="connsiteX106" fmla="*/ 49250 w 527863"/>
                <a:gd name="connsiteY106" fmla="*/ 302926 h 900757"/>
                <a:gd name="connsiteX107" fmla="*/ 47507 w 527863"/>
                <a:gd name="connsiteY107" fmla="*/ 298584 h 900757"/>
                <a:gd name="connsiteX108" fmla="*/ 45391 w 527863"/>
                <a:gd name="connsiteY108" fmla="*/ 291959 h 900757"/>
                <a:gd name="connsiteX109" fmla="*/ 51463 w 527863"/>
                <a:gd name="connsiteY109" fmla="*/ 285528 h 900757"/>
                <a:gd name="connsiteX110" fmla="*/ 51560 w 527863"/>
                <a:gd name="connsiteY110" fmla="*/ 279802 h 900757"/>
                <a:gd name="connsiteX111" fmla="*/ 45585 w 527863"/>
                <a:gd name="connsiteY111" fmla="*/ 274934 h 900757"/>
                <a:gd name="connsiteX112" fmla="*/ 48835 w 527863"/>
                <a:gd name="connsiteY112" fmla="*/ 267341 h 900757"/>
                <a:gd name="connsiteX113" fmla="*/ 61227 w 527863"/>
                <a:gd name="connsiteY113" fmla="*/ 257079 h 900757"/>
                <a:gd name="connsiteX114" fmla="*/ 64533 w 527863"/>
                <a:gd name="connsiteY114" fmla="*/ 251491 h 900757"/>
                <a:gd name="connsiteX115" fmla="*/ 67976 w 527863"/>
                <a:gd name="connsiteY115" fmla="*/ 245627 h 900757"/>
                <a:gd name="connsiteX116" fmla="*/ 69497 w 527863"/>
                <a:gd name="connsiteY116" fmla="*/ 231907 h 900757"/>
                <a:gd name="connsiteX117" fmla="*/ 67243 w 527863"/>
                <a:gd name="connsiteY117" fmla="*/ 223997 h 900757"/>
                <a:gd name="connsiteX118" fmla="*/ 63869 w 527863"/>
                <a:gd name="connsiteY118" fmla="*/ 218782 h 900757"/>
                <a:gd name="connsiteX119" fmla="*/ 65183 w 527863"/>
                <a:gd name="connsiteY119" fmla="*/ 215975 h 900757"/>
                <a:gd name="connsiteX120" fmla="*/ 67672 w 527863"/>
                <a:gd name="connsiteY120" fmla="*/ 213333 h 900757"/>
                <a:gd name="connsiteX121" fmla="*/ 82706 w 527863"/>
                <a:gd name="connsiteY121" fmla="*/ 207552 h 900757"/>
                <a:gd name="connsiteX122" fmla="*/ 86855 w 527863"/>
                <a:gd name="connsiteY122" fmla="*/ 203818 h 900757"/>
                <a:gd name="connsiteX123" fmla="*/ 87491 w 527863"/>
                <a:gd name="connsiteY123" fmla="*/ 199544 h 900757"/>
                <a:gd name="connsiteX124" fmla="*/ 82138 w 527863"/>
                <a:gd name="connsiteY124" fmla="*/ 189310 h 900757"/>
                <a:gd name="connsiteX125" fmla="*/ 86163 w 527863"/>
                <a:gd name="connsiteY125" fmla="*/ 177997 h 900757"/>
                <a:gd name="connsiteX126" fmla="*/ 99634 w 527863"/>
                <a:gd name="connsiteY126" fmla="*/ 165522 h 900757"/>
                <a:gd name="connsiteX127" fmla="*/ 106577 w 527863"/>
                <a:gd name="connsiteY127" fmla="*/ 154803 h 900757"/>
                <a:gd name="connsiteX128" fmla="*/ 106909 w 527863"/>
                <a:gd name="connsiteY128" fmla="*/ 145869 h 900757"/>
                <a:gd name="connsiteX129" fmla="*/ 113257 w 527863"/>
                <a:gd name="connsiteY129" fmla="*/ 139037 h 900757"/>
                <a:gd name="connsiteX130" fmla="*/ 125566 w 527863"/>
                <a:gd name="connsiteY130" fmla="*/ 134224 h 900757"/>
                <a:gd name="connsiteX131" fmla="*/ 132439 w 527863"/>
                <a:gd name="connsiteY131" fmla="*/ 117282 h 900757"/>
                <a:gd name="connsiteX132" fmla="*/ 133781 w 527863"/>
                <a:gd name="connsiteY132" fmla="*/ 88210 h 900757"/>
                <a:gd name="connsiteX133" fmla="*/ 136727 w 527863"/>
                <a:gd name="connsiteY133" fmla="*/ 75652 h 900757"/>
                <a:gd name="connsiteX134" fmla="*/ 143006 w 527863"/>
                <a:gd name="connsiteY134" fmla="*/ 73412 h 900757"/>
                <a:gd name="connsiteX135" fmla="*/ 146146 w 527863"/>
                <a:gd name="connsiteY135" fmla="*/ 69194 h 900757"/>
                <a:gd name="connsiteX136" fmla="*/ 146726 w 527863"/>
                <a:gd name="connsiteY136" fmla="*/ 60867 h 900757"/>
                <a:gd name="connsiteX137" fmla="*/ 154001 w 527863"/>
                <a:gd name="connsiteY137" fmla="*/ 51878 h 900757"/>
                <a:gd name="connsiteX138" fmla="*/ 167956 w 527863"/>
                <a:gd name="connsiteY138" fmla="*/ 42210 h 900757"/>
                <a:gd name="connsiteX139" fmla="*/ 173156 w 527863"/>
                <a:gd name="connsiteY139" fmla="*/ 33373 h 900757"/>
                <a:gd name="connsiteX140" fmla="*/ 171179 w 527863"/>
                <a:gd name="connsiteY140" fmla="*/ 28892 h 900757"/>
                <a:gd name="connsiteX141" fmla="*/ 170750 w 527863"/>
                <a:gd name="connsiteY141" fmla="*/ 23221 h 900757"/>
                <a:gd name="connsiteX142" fmla="*/ 209267 w 527863"/>
                <a:gd name="connsiteY142" fmla="*/ 20815 h 900757"/>
                <a:gd name="connsiteX143" fmla="*/ 249375 w 527863"/>
                <a:gd name="connsiteY143" fmla="*/ 18173 h 900757"/>
                <a:gd name="connsiteX144" fmla="*/ 289442 w 527863"/>
                <a:gd name="connsiteY144" fmla="*/ 15449 h 900757"/>
                <a:gd name="connsiteX145" fmla="*/ 329495 w 527863"/>
                <a:gd name="connsiteY145" fmla="*/ 12558 h 900757"/>
                <a:gd name="connsiteX146" fmla="*/ 369547 w 527863"/>
                <a:gd name="connsiteY146" fmla="*/ 9585 h 900757"/>
                <a:gd name="connsiteX147" fmla="*/ 409600 w 527863"/>
                <a:gd name="connsiteY147" fmla="*/ 6445 h 900757"/>
                <a:gd name="connsiteX148" fmla="*/ 449653 w 527863"/>
                <a:gd name="connsiteY148" fmla="*/ 3209 h 900757"/>
                <a:gd name="connsiteX149" fmla="*/ 490687 w 527863"/>
                <a:gd name="connsiteY149" fmla="*/ 0 h 900757"/>
                <a:gd name="connsiteX150" fmla="*/ 504905 w 527863"/>
                <a:gd name="connsiteY150" fmla="*/ 884590 h 900757"/>
                <a:gd name="connsiteX151" fmla="*/ 503065 w 527863"/>
                <a:gd name="connsiteY151" fmla="*/ 886775 h 900757"/>
                <a:gd name="connsiteX152" fmla="*/ 488530 w 527863"/>
                <a:gd name="connsiteY152" fmla="*/ 884106 h 900757"/>
                <a:gd name="connsiteX153" fmla="*/ 479609 w 527863"/>
                <a:gd name="connsiteY153" fmla="*/ 881215 h 900757"/>
                <a:gd name="connsiteX154" fmla="*/ 477770 w 527863"/>
                <a:gd name="connsiteY154" fmla="*/ 877730 h 900757"/>
                <a:gd name="connsiteX155" fmla="*/ 502236 w 527863"/>
                <a:gd name="connsiteY155" fmla="*/ 882266 h 900757"/>
                <a:gd name="connsiteX156" fmla="*/ 504905 w 527863"/>
                <a:gd name="connsiteY156" fmla="*/ 884590 h 90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527863" h="900757">
                  <a:moveTo>
                    <a:pt x="490687" y="0"/>
                  </a:moveTo>
                  <a:lnTo>
                    <a:pt x="505043" y="10912"/>
                  </a:lnTo>
                  <a:lnTo>
                    <a:pt x="504891" y="15366"/>
                  </a:lnTo>
                  <a:lnTo>
                    <a:pt x="504947" y="18339"/>
                  </a:lnTo>
                  <a:lnTo>
                    <a:pt x="504781" y="27011"/>
                  </a:lnTo>
                  <a:lnTo>
                    <a:pt x="504047" y="61214"/>
                  </a:lnTo>
                  <a:lnTo>
                    <a:pt x="503287" y="95416"/>
                  </a:lnTo>
                  <a:lnTo>
                    <a:pt x="502540" y="129591"/>
                  </a:lnTo>
                  <a:lnTo>
                    <a:pt x="501724" y="163821"/>
                  </a:lnTo>
                  <a:lnTo>
                    <a:pt x="500894" y="197996"/>
                  </a:lnTo>
                  <a:lnTo>
                    <a:pt x="500051" y="232198"/>
                  </a:lnTo>
                  <a:lnTo>
                    <a:pt x="499193" y="266401"/>
                  </a:lnTo>
                  <a:lnTo>
                    <a:pt x="498322" y="300603"/>
                  </a:lnTo>
                  <a:lnTo>
                    <a:pt x="497409" y="334889"/>
                  </a:lnTo>
                  <a:lnTo>
                    <a:pt x="496524" y="369174"/>
                  </a:lnTo>
                  <a:lnTo>
                    <a:pt x="495611" y="403459"/>
                  </a:lnTo>
                  <a:lnTo>
                    <a:pt x="494698" y="437745"/>
                  </a:lnTo>
                  <a:lnTo>
                    <a:pt x="493730" y="472030"/>
                  </a:lnTo>
                  <a:lnTo>
                    <a:pt x="492734" y="506288"/>
                  </a:lnTo>
                  <a:lnTo>
                    <a:pt x="491752" y="540573"/>
                  </a:lnTo>
                  <a:lnTo>
                    <a:pt x="490757" y="574928"/>
                  </a:lnTo>
                  <a:lnTo>
                    <a:pt x="495293" y="609393"/>
                  </a:lnTo>
                  <a:lnTo>
                    <a:pt x="499829" y="643831"/>
                  </a:lnTo>
                  <a:lnTo>
                    <a:pt x="504379" y="678241"/>
                  </a:lnTo>
                  <a:lnTo>
                    <a:pt x="508930" y="712678"/>
                  </a:lnTo>
                  <a:lnTo>
                    <a:pt x="513466" y="747144"/>
                  </a:lnTo>
                  <a:lnTo>
                    <a:pt x="518002" y="781664"/>
                  </a:lnTo>
                  <a:lnTo>
                    <a:pt x="522552" y="816185"/>
                  </a:lnTo>
                  <a:lnTo>
                    <a:pt x="527863" y="853997"/>
                  </a:lnTo>
                  <a:lnTo>
                    <a:pt x="481255" y="860691"/>
                  </a:lnTo>
                  <a:lnTo>
                    <a:pt x="460053" y="852835"/>
                  </a:lnTo>
                  <a:lnTo>
                    <a:pt x="451368" y="851674"/>
                  </a:lnTo>
                  <a:lnTo>
                    <a:pt x="446237" y="852351"/>
                  </a:lnTo>
                  <a:lnTo>
                    <a:pt x="423112" y="862835"/>
                  </a:lnTo>
                  <a:lnTo>
                    <a:pt x="396419" y="871506"/>
                  </a:lnTo>
                  <a:lnTo>
                    <a:pt x="389906" y="869860"/>
                  </a:lnTo>
                  <a:lnTo>
                    <a:pt x="380750" y="870178"/>
                  </a:lnTo>
                  <a:lnTo>
                    <a:pt x="362632" y="894216"/>
                  </a:lnTo>
                  <a:lnTo>
                    <a:pt x="350600" y="900757"/>
                  </a:lnTo>
                  <a:lnTo>
                    <a:pt x="346617" y="899485"/>
                  </a:lnTo>
                  <a:lnTo>
                    <a:pt x="342163" y="898268"/>
                  </a:lnTo>
                  <a:lnTo>
                    <a:pt x="338844" y="895944"/>
                  </a:lnTo>
                  <a:lnTo>
                    <a:pt x="331943" y="882819"/>
                  </a:lnTo>
                  <a:lnTo>
                    <a:pt x="329343" y="873263"/>
                  </a:lnTo>
                  <a:lnTo>
                    <a:pt x="320671" y="852683"/>
                  </a:lnTo>
                  <a:lnTo>
                    <a:pt x="311750" y="841439"/>
                  </a:lnTo>
                  <a:lnTo>
                    <a:pt x="302014" y="834247"/>
                  </a:lnTo>
                  <a:lnTo>
                    <a:pt x="297283" y="826737"/>
                  </a:lnTo>
                  <a:lnTo>
                    <a:pt x="296952" y="821440"/>
                  </a:lnTo>
                  <a:lnTo>
                    <a:pt x="293411" y="812285"/>
                  </a:lnTo>
                  <a:lnTo>
                    <a:pt x="293314" y="804775"/>
                  </a:lnTo>
                  <a:lnTo>
                    <a:pt x="302594" y="775302"/>
                  </a:lnTo>
                  <a:lnTo>
                    <a:pt x="305803" y="753713"/>
                  </a:lnTo>
                  <a:lnTo>
                    <a:pt x="267562" y="756286"/>
                  </a:lnTo>
                  <a:lnTo>
                    <a:pt x="229308" y="758775"/>
                  </a:lnTo>
                  <a:lnTo>
                    <a:pt x="191080" y="761154"/>
                  </a:lnTo>
                  <a:lnTo>
                    <a:pt x="152826" y="763505"/>
                  </a:lnTo>
                  <a:lnTo>
                    <a:pt x="114571" y="765607"/>
                  </a:lnTo>
                  <a:lnTo>
                    <a:pt x="76302" y="767682"/>
                  </a:lnTo>
                  <a:lnTo>
                    <a:pt x="38089" y="769687"/>
                  </a:lnTo>
                  <a:lnTo>
                    <a:pt x="0" y="771388"/>
                  </a:lnTo>
                  <a:lnTo>
                    <a:pt x="332" y="766285"/>
                  </a:lnTo>
                  <a:lnTo>
                    <a:pt x="6611" y="759425"/>
                  </a:lnTo>
                  <a:lnTo>
                    <a:pt x="8506" y="751002"/>
                  </a:lnTo>
                  <a:lnTo>
                    <a:pt x="2061" y="731335"/>
                  </a:lnTo>
                  <a:lnTo>
                    <a:pt x="3541" y="720285"/>
                  </a:lnTo>
                  <a:lnTo>
                    <a:pt x="12890" y="717796"/>
                  </a:lnTo>
                  <a:lnTo>
                    <a:pt x="17081" y="706994"/>
                  </a:lnTo>
                  <a:lnTo>
                    <a:pt x="16209" y="687812"/>
                  </a:lnTo>
                  <a:lnTo>
                    <a:pt x="19224" y="674769"/>
                  </a:lnTo>
                  <a:lnTo>
                    <a:pt x="26250" y="667661"/>
                  </a:lnTo>
                  <a:lnTo>
                    <a:pt x="32446" y="651645"/>
                  </a:lnTo>
                  <a:lnTo>
                    <a:pt x="37909" y="626626"/>
                  </a:lnTo>
                  <a:lnTo>
                    <a:pt x="50384" y="605562"/>
                  </a:lnTo>
                  <a:lnTo>
                    <a:pt x="69954" y="588468"/>
                  </a:lnTo>
                  <a:lnTo>
                    <a:pt x="79276" y="574071"/>
                  </a:lnTo>
                  <a:lnTo>
                    <a:pt x="79276" y="563269"/>
                  </a:lnTo>
                  <a:lnTo>
                    <a:pt x="81281" y="558138"/>
                  </a:lnTo>
                  <a:lnTo>
                    <a:pt x="85250" y="555247"/>
                  </a:lnTo>
                  <a:lnTo>
                    <a:pt x="91695" y="547572"/>
                  </a:lnTo>
                  <a:lnTo>
                    <a:pt x="100035" y="536978"/>
                  </a:lnTo>
                  <a:lnTo>
                    <a:pt x="101280" y="530062"/>
                  </a:lnTo>
                  <a:lnTo>
                    <a:pt x="100519" y="525360"/>
                  </a:lnTo>
                  <a:lnTo>
                    <a:pt x="99620" y="520312"/>
                  </a:lnTo>
                  <a:lnTo>
                    <a:pt x="92027" y="511391"/>
                  </a:lnTo>
                  <a:lnTo>
                    <a:pt x="80783" y="504131"/>
                  </a:lnTo>
                  <a:lnTo>
                    <a:pt x="73190" y="492250"/>
                  </a:lnTo>
                  <a:lnTo>
                    <a:pt x="73190" y="482818"/>
                  </a:lnTo>
                  <a:lnTo>
                    <a:pt x="70396" y="474630"/>
                  </a:lnTo>
                  <a:lnTo>
                    <a:pt x="64781" y="467771"/>
                  </a:lnTo>
                  <a:lnTo>
                    <a:pt x="65542" y="461104"/>
                  </a:lnTo>
                  <a:lnTo>
                    <a:pt x="72720" y="454562"/>
                  </a:lnTo>
                  <a:lnTo>
                    <a:pt x="72720" y="448726"/>
                  </a:lnTo>
                  <a:lnTo>
                    <a:pt x="65598" y="443595"/>
                  </a:lnTo>
                  <a:lnTo>
                    <a:pt x="65030" y="433845"/>
                  </a:lnTo>
                  <a:lnTo>
                    <a:pt x="70881" y="419475"/>
                  </a:lnTo>
                  <a:lnTo>
                    <a:pt x="70009" y="409807"/>
                  </a:lnTo>
                  <a:lnTo>
                    <a:pt x="62237" y="404870"/>
                  </a:lnTo>
                  <a:lnTo>
                    <a:pt x="60826" y="395853"/>
                  </a:lnTo>
                  <a:lnTo>
                    <a:pt x="60148" y="391316"/>
                  </a:lnTo>
                  <a:lnTo>
                    <a:pt x="65542" y="358275"/>
                  </a:lnTo>
                  <a:lnTo>
                    <a:pt x="63703" y="354168"/>
                  </a:lnTo>
                  <a:lnTo>
                    <a:pt x="56027" y="344653"/>
                  </a:lnTo>
                  <a:lnTo>
                    <a:pt x="54616" y="332772"/>
                  </a:lnTo>
                  <a:lnTo>
                    <a:pt x="58074" y="317974"/>
                  </a:lnTo>
                  <a:lnTo>
                    <a:pt x="55418" y="306730"/>
                  </a:lnTo>
                  <a:lnTo>
                    <a:pt x="49250" y="302926"/>
                  </a:lnTo>
                  <a:lnTo>
                    <a:pt x="47507" y="298584"/>
                  </a:lnTo>
                  <a:lnTo>
                    <a:pt x="45391" y="291959"/>
                  </a:lnTo>
                  <a:lnTo>
                    <a:pt x="51463" y="285528"/>
                  </a:lnTo>
                  <a:lnTo>
                    <a:pt x="51560" y="279802"/>
                  </a:lnTo>
                  <a:lnTo>
                    <a:pt x="45585" y="274934"/>
                  </a:lnTo>
                  <a:lnTo>
                    <a:pt x="48835" y="267341"/>
                  </a:lnTo>
                  <a:lnTo>
                    <a:pt x="61227" y="257079"/>
                  </a:lnTo>
                  <a:lnTo>
                    <a:pt x="64533" y="251491"/>
                  </a:lnTo>
                  <a:lnTo>
                    <a:pt x="67976" y="245627"/>
                  </a:lnTo>
                  <a:lnTo>
                    <a:pt x="69497" y="231907"/>
                  </a:lnTo>
                  <a:lnTo>
                    <a:pt x="67243" y="223997"/>
                  </a:lnTo>
                  <a:lnTo>
                    <a:pt x="63869" y="218782"/>
                  </a:lnTo>
                  <a:lnTo>
                    <a:pt x="65183" y="215975"/>
                  </a:lnTo>
                  <a:lnTo>
                    <a:pt x="67672" y="213333"/>
                  </a:lnTo>
                  <a:lnTo>
                    <a:pt x="82706" y="207552"/>
                  </a:lnTo>
                  <a:lnTo>
                    <a:pt x="86855" y="203818"/>
                  </a:lnTo>
                  <a:lnTo>
                    <a:pt x="87491" y="199544"/>
                  </a:lnTo>
                  <a:lnTo>
                    <a:pt x="82138" y="189310"/>
                  </a:lnTo>
                  <a:lnTo>
                    <a:pt x="86163" y="177997"/>
                  </a:lnTo>
                  <a:lnTo>
                    <a:pt x="99634" y="165522"/>
                  </a:lnTo>
                  <a:lnTo>
                    <a:pt x="106577" y="154803"/>
                  </a:lnTo>
                  <a:lnTo>
                    <a:pt x="106909" y="145869"/>
                  </a:lnTo>
                  <a:lnTo>
                    <a:pt x="113257" y="139037"/>
                  </a:lnTo>
                  <a:lnTo>
                    <a:pt x="125566" y="134224"/>
                  </a:lnTo>
                  <a:lnTo>
                    <a:pt x="132439" y="117282"/>
                  </a:lnTo>
                  <a:lnTo>
                    <a:pt x="133781" y="88210"/>
                  </a:lnTo>
                  <a:lnTo>
                    <a:pt x="136727" y="75652"/>
                  </a:lnTo>
                  <a:lnTo>
                    <a:pt x="143006" y="73412"/>
                  </a:lnTo>
                  <a:lnTo>
                    <a:pt x="146146" y="69194"/>
                  </a:lnTo>
                  <a:lnTo>
                    <a:pt x="146726" y="60867"/>
                  </a:lnTo>
                  <a:lnTo>
                    <a:pt x="154001" y="51878"/>
                  </a:lnTo>
                  <a:lnTo>
                    <a:pt x="167956" y="42210"/>
                  </a:lnTo>
                  <a:lnTo>
                    <a:pt x="173156" y="33373"/>
                  </a:lnTo>
                  <a:lnTo>
                    <a:pt x="171179" y="28892"/>
                  </a:lnTo>
                  <a:lnTo>
                    <a:pt x="170750" y="23221"/>
                  </a:lnTo>
                  <a:lnTo>
                    <a:pt x="209267" y="20815"/>
                  </a:lnTo>
                  <a:lnTo>
                    <a:pt x="249375" y="18173"/>
                  </a:lnTo>
                  <a:lnTo>
                    <a:pt x="289442" y="15449"/>
                  </a:lnTo>
                  <a:lnTo>
                    <a:pt x="329495" y="12558"/>
                  </a:lnTo>
                  <a:lnTo>
                    <a:pt x="369547" y="9585"/>
                  </a:lnTo>
                  <a:lnTo>
                    <a:pt x="409600" y="6445"/>
                  </a:lnTo>
                  <a:lnTo>
                    <a:pt x="449653" y="3209"/>
                  </a:lnTo>
                  <a:lnTo>
                    <a:pt x="490687" y="0"/>
                  </a:lnTo>
                  <a:close/>
                  <a:moveTo>
                    <a:pt x="504905" y="884590"/>
                  </a:moveTo>
                  <a:lnTo>
                    <a:pt x="503065" y="886775"/>
                  </a:lnTo>
                  <a:lnTo>
                    <a:pt x="488530" y="884106"/>
                  </a:lnTo>
                  <a:lnTo>
                    <a:pt x="479609" y="881215"/>
                  </a:lnTo>
                  <a:lnTo>
                    <a:pt x="477770" y="877730"/>
                  </a:lnTo>
                  <a:lnTo>
                    <a:pt x="502236" y="882266"/>
                  </a:lnTo>
                  <a:lnTo>
                    <a:pt x="504905" y="884590"/>
                  </a:lnTo>
                  <a:close/>
                </a:path>
              </a:pathLst>
            </a:custGeom>
            <a:solidFill>
              <a:schemeClr val="accent1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t"/>
            <a:lstStyle/>
            <a:p>
              <a:pPr marL="27432" marR="0" lvl="0" indent="0" algn="l" defTabSz="914400" rtl="0" eaLnBrk="1" fontAlgn="auto" latinLnBrk="0" hangingPunct="1">
                <a:lnSpc>
                  <a:spcPct val="2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15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MS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5D2E8D1-A89B-A8A2-50FD-5597D8442EF0}"/>
                </a:ext>
              </a:extLst>
            </p:cNvPr>
            <p:cNvGrpSpPr/>
            <p:nvPr/>
          </p:nvGrpSpPr>
          <p:grpSpPr>
            <a:xfrm>
              <a:off x="3866555" y="3141922"/>
              <a:ext cx="699274" cy="864161"/>
              <a:chOff x="3467466" y="2562423"/>
              <a:chExt cx="829655" cy="1025285"/>
            </a:xfrm>
          </p:grpSpPr>
          <p:sp>
            <p:nvSpPr>
              <p:cNvPr id="124" name="Freeform: Shape 463">
                <a:extLst>
                  <a:ext uri="{FF2B5EF4-FFF2-40B4-BE49-F238E27FC236}">
                    <a16:creationId xmlns:a16="http://schemas.microsoft.com/office/drawing/2014/main" id="{569ED0EC-A7A4-9978-7D03-66779EB4F065}"/>
                  </a:ext>
                </a:extLst>
              </p:cNvPr>
              <p:cNvSpPr/>
              <p:nvPr/>
            </p:nvSpPr>
            <p:spPr>
              <a:xfrm>
                <a:off x="3467466" y="2562423"/>
                <a:ext cx="829655" cy="1025285"/>
              </a:xfrm>
              <a:custGeom>
                <a:avLst/>
                <a:gdLst>
                  <a:gd name="connsiteX0" fmla="*/ 584346 w 829655"/>
                  <a:gd name="connsiteY0" fmla="*/ 74338 h 1025285"/>
                  <a:gd name="connsiteX1" fmla="*/ 580612 w 829655"/>
                  <a:gd name="connsiteY1" fmla="*/ 96965 h 1025285"/>
                  <a:gd name="connsiteX2" fmla="*/ 576823 w 829655"/>
                  <a:gd name="connsiteY2" fmla="*/ 119605 h 1025285"/>
                  <a:gd name="connsiteX3" fmla="*/ 573019 w 829655"/>
                  <a:gd name="connsiteY3" fmla="*/ 142314 h 1025285"/>
                  <a:gd name="connsiteX4" fmla="*/ 569244 w 829655"/>
                  <a:gd name="connsiteY4" fmla="*/ 164955 h 1025285"/>
                  <a:gd name="connsiteX5" fmla="*/ 565496 w 829655"/>
                  <a:gd name="connsiteY5" fmla="*/ 187595 h 1025285"/>
                  <a:gd name="connsiteX6" fmla="*/ 561706 w 829655"/>
                  <a:gd name="connsiteY6" fmla="*/ 210304 h 1025285"/>
                  <a:gd name="connsiteX7" fmla="*/ 557931 w 829655"/>
                  <a:gd name="connsiteY7" fmla="*/ 232931 h 1025285"/>
                  <a:gd name="connsiteX8" fmla="*/ 554141 w 829655"/>
                  <a:gd name="connsiteY8" fmla="*/ 255571 h 1025285"/>
                  <a:gd name="connsiteX9" fmla="*/ 588482 w 829655"/>
                  <a:gd name="connsiteY9" fmla="*/ 261255 h 1025285"/>
                  <a:gd name="connsiteX10" fmla="*/ 622919 w 829655"/>
                  <a:gd name="connsiteY10" fmla="*/ 266884 h 1025285"/>
                  <a:gd name="connsiteX11" fmla="*/ 657357 w 829655"/>
                  <a:gd name="connsiteY11" fmla="*/ 272416 h 1025285"/>
                  <a:gd name="connsiteX12" fmla="*/ 691795 w 829655"/>
                  <a:gd name="connsiteY12" fmla="*/ 277852 h 1025285"/>
                  <a:gd name="connsiteX13" fmla="*/ 726232 w 829655"/>
                  <a:gd name="connsiteY13" fmla="*/ 283149 h 1025285"/>
                  <a:gd name="connsiteX14" fmla="*/ 760670 w 829655"/>
                  <a:gd name="connsiteY14" fmla="*/ 288349 h 1025285"/>
                  <a:gd name="connsiteX15" fmla="*/ 795107 w 829655"/>
                  <a:gd name="connsiteY15" fmla="*/ 293480 h 1025285"/>
                  <a:gd name="connsiteX16" fmla="*/ 829655 w 829655"/>
                  <a:gd name="connsiteY16" fmla="*/ 298514 h 1025285"/>
                  <a:gd name="connsiteX17" fmla="*/ 823031 w 829655"/>
                  <a:gd name="connsiteY17" fmla="*/ 344016 h 1025285"/>
                  <a:gd name="connsiteX18" fmla="*/ 816503 w 829655"/>
                  <a:gd name="connsiteY18" fmla="*/ 389449 h 1025285"/>
                  <a:gd name="connsiteX19" fmla="*/ 809892 w 829655"/>
                  <a:gd name="connsiteY19" fmla="*/ 434854 h 1025285"/>
                  <a:gd name="connsiteX20" fmla="*/ 803350 w 829655"/>
                  <a:gd name="connsiteY20" fmla="*/ 480287 h 1025285"/>
                  <a:gd name="connsiteX21" fmla="*/ 796753 w 829655"/>
                  <a:gd name="connsiteY21" fmla="*/ 525719 h 1025285"/>
                  <a:gd name="connsiteX22" fmla="*/ 790211 w 829655"/>
                  <a:gd name="connsiteY22" fmla="*/ 571138 h 1025285"/>
                  <a:gd name="connsiteX23" fmla="*/ 783587 w 829655"/>
                  <a:gd name="connsiteY23" fmla="*/ 616571 h 1025285"/>
                  <a:gd name="connsiteX24" fmla="*/ 777073 w 829655"/>
                  <a:gd name="connsiteY24" fmla="*/ 661976 h 1025285"/>
                  <a:gd name="connsiteX25" fmla="*/ 770461 w 829655"/>
                  <a:gd name="connsiteY25" fmla="*/ 707326 h 1025285"/>
                  <a:gd name="connsiteX26" fmla="*/ 763906 w 829655"/>
                  <a:gd name="connsiteY26" fmla="*/ 752759 h 1025285"/>
                  <a:gd name="connsiteX27" fmla="*/ 757323 w 829655"/>
                  <a:gd name="connsiteY27" fmla="*/ 798164 h 1025285"/>
                  <a:gd name="connsiteX28" fmla="*/ 750781 w 829655"/>
                  <a:gd name="connsiteY28" fmla="*/ 843582 h 1025285"/>
                  <a:gd name="connsiteX29" fmla="*/ 744156 w 829655"/>
                  <a:gd name="connsiteY29" fmla="*/ 889043 h 1025285"/>
                  <a:gd name="connsiteX30" fmla="*/ 737656 w 829655"/>
                  <a:gd name="connsiteY30" fmla="*/ 934448 h 1025285"/>
                  <a:gd name="connsiteX31" fmla="*/ 731031 w 829655"/>
                  <a:gd name="connsiteY31" fmla="*/ 979853 h 1025285"/>
                  <a:gd name="connsiteX32" fmla="*/ 724490 w 829655"/>
                  <a:gd name="connsiteY32" fmla="*/ 1025286 h 1025285"/>
                  <a:gd name="connsiteX33" fmla="*/ 679001 w 829655"/>
                  <a:gd name="connsiteY33" fmla="*/ 1018620 h 1025285"/>
                  <a:gd name="connsiteX34" fmla="*/ 633569 w 829655"/>
                  <a:gd name="connsiteY34" fmla="*/ 1011760 h 1025285"/>
                  <a:gd name="connsiteX35" fmla="*/ 588136 w 829655"/>
                  <a:gd name="connsiteY35" fmla="*/ 1004706 h 1025285"/>
                  <a:gd name="connsiteX36" fmla="*/ 542717 w 829655"/>
                  <a:gd name="connsiteY36" fmla="*/ 997542 h 1025285"/>
                  <a:gd name="connsiteX37" fmla="*/ 497367 w 829655"/>
                  <a:gd name="connsiteY37" fmla="*/ 990281 h 1025285"/>
                  <a:gd name="connsiteX38" fmla="*/ 452032 w 829655"/>
                  <a:gd name="connsiteY38" fmla="*/ 982743 h 1025285"/>
                  <a:gd name="connsiteX39" fmla="*/ 406696 w 829655"/>
                  <a:gd name="connsiteY39" fmla="*/ 975151 h 1025285"/>
                  <a:gd name="connsiteX40" fmla="*/ 361360 w 829655"/>
                  <a:gd name="connsiteY40" fmla="*/ 967392 h 1025285"/>
                  <a:gd name="connsiteX41" fmla="*/ 316107 w 829655"/>
                  <a:gd name="connsiteY41" fmla="*/ 959453 h 1025285"/>
                  <a:gd name="connsiteX42" fmla="*/ 270923 w 829655"/>
                  <a:gd name="connsiteY42" fmla="*/ 951376 h 1025285"/>
                  <a:gd name="connsiteX43" fmla="*/ 225670 w 829655"/>
                  <a:gd name="connsiteY43" fmla="*/ 943133 h 1025285"/>
                  <a:gd name="connsiteX44" fmla="*/ 180472 w 829655"/>
                  <a:gd name="connsiteY44" fmla="*/ 934683 h 1025285"/>
                  <a:gd name="connsiteX45" fmla="*/ 135289 w 829655"/>
                  <a:gd name="connsiteY45" fmla="*/ 926067 h 1025285"/>
                  <a:gd name="connsiteX46" fmla="*/ 90188 w 829655"/>
                  <a:gd name="connsiteY46" fmla="*/ 917423 h 1025285"/>
                  <a:gd name="connsiteX47" fmla="*/ 45101 w 829655"/>
                  <a:gd name="connsiteY47" fmla="*/ 908557 h 1025285"/>
                  <a:gd name="connsiteX48" fmla="*/ 0 w 829655"/>
                  <a:gd name="connsiteY48" fmla="*/ 899485 h 1025285"/>
                  <a:gd name="connsiteX49" fmla="*/ 5698 w 829655"/>
                  <a:gd name="connsiteY49" fmla="*/ 871423 h 1025285"/>
                  <a:gd name="connsiteX50" fmla="*/ 11313 w 829655"/>
                  <a:gd name="connsiteY50" fmla="*/ 843361 h 1025285"/>
                  <a:gd name="connsiteX51" fmla="*/ 17011 w 829655"/>
                  <a:gd name="connsiteY51" fmla="*/ 815175 h 1025285"/>
                  <a:gd name="connsiteX52" fmla="*/ 22640 w 829655"/>
                  <a:gd name="connsiteY52" fmla="*/ 787113 h 1025285"/>
                  <a:gd name="connsiteX53" fmla="*/ 28241 w 829655"/>
                  <a:gd name="connsiteY53" fmla="*/ 759051 h 1025285"/>
                  <a:gd name="connsiteX54" fmla="*/ 33843 w 829655"/>
                  <a:gd name="connsiteY54" fmla="*/ 730962 h 1025285"/>
                  <a:gd name="connsiteX55" fmla="*/ 39541 w 829655"/>
                  <a:gd name="connsiteY55" fmla="*/ 702803 h 1025285"/>
                  <a:gd name="connsiteX56" fmla="*/ 45156 w 829655"/>
                  <a:gd name="connsiteY56" fmla="*/ 674714 h 1025285"/>
                  <a:gd name="connsiteX57" fmla="*/ 50771 w 829655"/>
                  <a:gd name="connsiteY57" fmla="*/ 646638 h 1025285"/>
                  <a:gd name="connsiteX58" fmla="*/ 56469 w 829655"/>
                  <a:gd name="connsiteY58" fmla="*/ 618576 h 1025285"/>
                  <a:gd name="connsiteX59" fmla="*/ 62084 w 829655"/>
                  <a:gd name="connsiteY59" fmla="*/ 590487 h 1025285"/>
                  <a:gd name="connsiteX60" fmla="*/ 67700 w 829655"/>
                  <a:gd name="connsiteY60" fmla="*/ 562315 h 1025285"/>
                  <a:gd name="connsiteX61" fmla="*/ 73384 w 829655"/>
                  <a:gd name="connsiteY61" fmla="*/ 534225 h 1025285"/>
                  <a:gd name="connsiteX62" fmla="*/ 78999 w 829655"/>
                  <a:gd name="connsiteY62" fmla="*/ 506150 h 1025285"/>
                  <a:gd name="connsiteX63" fmla="*/ 84614 w 829655"/>
                  <a:gd name="connsiteY63" fmla="*/ 478074 h 1025285"/>
                  <a:gd name="connsiteX64" fmla="*/ 90312 w 829655"/>
                  <a:gd name="connsiteY64" fmla="*/ 449915 h 1025285"/>
                  <a:gd name="connsiteX65" fmla="*/ 95913 w 829655"/>
                  <a:gd name="connsiteY65" fmla="*/ 421840 h 1025285"/>
                  <a:gd name="connsiteX66" fmla="*/ 101529 w 829655"/>
                  <a:gd name="connsiteY66" fmla="*/ 393750 h 1025285"/>
                  <a:gd name="connsiteX67" fmla="*/ 107227 w 829655"/>
                  <a:gd name="connsiteY67" fmla="*/ 365605 h 1025285"/>
                  <a:gd name="connsiteX68" fmla="*/ 112856 w 829655"/>
                  <a:gd name="connsiteY68" fmla="*/ 337516 h 1025285"/>
                  <a:gd name="connsiteX69" fmla="*/ 118457 w 829655"/>
                  <a:gd name="connsiteY69" fmla="*/ 309440 h 1025285"/>
                  <a:gd name="connsiteX70" fmla="*/ 124155 w 829655"/>
                  <a:gd name="connsiteY70" fmla="*/ 281282 h 1025285"/>
                  <a:gd name="connsiteX71" fmla="*/ 129770 w 829655"/>
                  <a:gd name="connsiteY71" fmla="*/ 253192 h 1025285"/>
                  <a:gd name="connsiteX72" fmla="*/ 135399 w 829655"/>
                  <a:gd name="connsiteY72" fmla="*/ 225048 h 1025285"/>
                  <a:gd name="connsiteX73" fmla="*/ 141070 w 829655"/>
                  <a:gd name="connsiteY73" fmla="*/ 196972 h 1025285"/>
                  <a:gd name="connsiteX74" fmla="*/ 146699 w 829655"/>
                  <a:gd name="connsiteY74" fmla="*/ 168813 h 1025285"/>
                  <a:gd name="connsiteX75" fmla="*/ 152397 w 829655"/>
                  <a:gd name="connsiteY75" fmla="*/ 140724 h 1025285"/>
                  <a:gd name="connsiteX76" fmla="*/ 157998 w 829655"/>
                  <a:gd name="connsiteY76" fmla="*/ 112551 h 1025285"/>
                  <a:gd name="connsiteX77" fmla="*/ 163613 w 829655"/>
                  <a:gd name="connsiteY77" fmla="*/ 84393 h 1025285"/>
                  <a:gd name="connsiteX78" fmla="*/ 169297 w 829655"/>
                  <a:gd name="connsiteY78" fmla="*/ 56317 h 1025285"/>
                  <a:gd name="connsiteX79" fmla="*/ 174940 w 829655"/>
                  <a:gd name="connsiteY79" fmla="*/ 28145 h 1025285"/>
                  <a:gd name="connsiteX80" fmla="*/ 180624 w 829655"/>
                  <a:gd name="connsiteY80" fmla="*/ 0 h 1025285"/>
                  <a:gd name="connsiteX81" fmla="*/ 205727 w 829655"/>
                  <a:gd name="connsiteY81" fmla="*/ 5020 h 1025285"/>
                  <a:gd name="connsiteX82" fmla="*/ 230912 w 829655"/>
                  <a:gd name="connsiteY82" fmla="*/ 10068 h 1025285"/>
                  <a:gd name="connsiteX83" fmla="*/ 256111 w 829655"/>
                  <a:gd name="connsiteY83" fmla="*/ 14937 h 1025285"/>
                  <a:gd name="connsiteX84" fmla="*/ 281296 w 829655"/>
                  <a:gd name="connsiteY84" fmla="*/ 19819 h 1025285"/>
                  <a:gd name="connsiteX85" fmla="*/ 306467 w 829655"/>
                  <a:gd name="connsiteY85" fmla="*/ 24701 h 1025285"/>
                  <a:gd name="connsiteX86" fmla="*/ 331666 w 829655"/>
                  <a:gd name="connsiteY86" fmla="*/ 29486 h 1025285"/>
                  <a:gd name="connsiteX87" fmla="*/ 356851 w 829655"/>
                  <a:gd name="connsiteY87" fmla="*/ 34202 h 1025285"/>
                  <a:gd name="connsiteX88" fmla="*/ 382022 w 829655"/>
                  <a:gd name="connsiteY88" fmla="*/ 38822 h 1025285"/>
                  <a:gd name="connsiteX89" fmla="*/ 407304 w 829655"/>
                  <a:gd name="connsiteY89" fmla="*/ 43455 h 1025285"/>
                  <a:gd name="connsiteX90" fmla="*/ 432489 w 829655"/>
                  <a:gd name="connsiteY90" fmla="*/ 48088 h 1025285"/>
                  <a:gd name="connsiteX91" fmla="*/ 457757 w 829655"/>
                  <a:gd name="connsiteY91" fmla="*/ 52528 h 1025285"/>
                  <a:gd name="connsiteX92" fmla="*/ 483039 w 829655"/>
                  <a:gd name="connsiteY92" fmla="*/ 57078 h 1025285"/>
                  <a:gd name="connsiteX93" fmla="*/ 508307 w 829655"/>
                  <a:gd name="connsiteY93" fmla="*/ 61462 h 1025285"/>
                  <a:gd name="connsiteX94" fmla="*/ 533575 w 829655"/>
                  <a:gd name="connsiteY94" fmla="*/ 65819 h 1025285"/>
                  <a:gd name="connsiteX95" fmla="*/ 558843 w 829655"/>
                  <a:gd name="connsiteY95" fmla="*/ 70106 h 1025285"/>
                  <a:gd name="connsiteX96" fmla="*/ 584346 w 829655"/>
                  <a:gd name="connsiteY96" fmla="*/ 74338 h 102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829655" h="1025285">
                    <a:moveTo>
                      <a:pt x="584346" y="74338"/>
                    </a:moveTo>
                    <a:lnTo>
                      <a:pt x="580612" y="96965"/>
                    </a:lnTo>
                    <a:lnTo>
                      <a:pt x="576823" y="119605"/>
                    </a:lnTo>
                    <a:lnTo>
                      <a:pt x="573019" y="142314"/>
                    </a:lnTo>
                    <a:lnTo>
                      <a:pt x="569244" y="164955"/>
                    </a:lnTo>
                    <a:lnTo>
                      <a:pt x="565496" y="187595"/>
                    </a:lnTo>
                    <a:lnTo>
                      <a:pt x="561706" y="210304"/>
                    </a:lnTo>
                    <a:lnTo>
                      <a:pt x="557931" y="232931"/>
                    </a:lnTo>
                    <a:lnTo>
                      <a:pt x="554141" y="255571"/>
                    </a:lnTo>
                    <a:lnTo>
                      <a:pt x="588482" y="261255"/>
                    </a:lnTo>
                    <a:lnTo>
                      <a:pt x="622919" y="266884"/>
                    </a:lnTo>
                    <a:lnTo>
                      <a:pt x="657357" y="272416"/>
                    </a:lnTo>
                    <a:lnTo>
                      <a:pt x="691795" y="277852"/>
                    </a:lnTo>
                    <a:lnTo>
                      <a:pt x="726232" y="283149"/>
                    </a:lnTo>
                    <a:lnTo>
                      <a:pt x="760670" y="288349"/>
                    </a:lnTo>
                    <a:lnTo>
                      <a:pt x="795107" y="293480"/>
                    </a:lnTo>
                    <a:lnTo>
                      <a:pt x="829655" y="298514"/>
                    </a:lnTo>
                    <a:lnTo>
                      <a:pt x="823031" y="344016"/>
                    </a:lnTo>
                    <a:lnTo>
                      <a:pt x="816503" y="389449"/>
                    </a:lnTo>
                    <a:lnTo>
                      <a:pt x="809892" y="434854"/>
                    </a:lnTo>
                    <a:lnTo>
                      <a:pt x="803350" y="480287"/>
                    </a:lnTo>
                    <a:lnTo>
                      <a:pt x="796753" y="525719"/>
                    </a:lnTo>
                    <a:lnTo>
                      <a:pt x="790211" y="571138"/>
                    </a:lnTo>
                    <a:lnTo>
                      <a:pt x="783587" y="616571"/>
                    </a:lnTo>
                    <a:lnTo>
                      <a:pt x="777073" y="661976"/>
                    </a:lnTo>
                    <a:lnTo>
                      <a:pt x="770461" y="707326"/>
                    </a:lnTo>
                    <a:lnTo>
                      <a:pt x="763906" y="752759"/>
                    </a:lnTo>
                    <a:lnTo>
                      <a:pt x="757323" y="798164"/>
                    </a:lnTo>
                    <a:lnTo>
                      <a:pt x="750781" y="843582"/>
                    </a:lnTo>
                    <a:lnTo>
                      <a:pt x="744156" y="889043"/>
                    </a:lnTo>
                    <a:lnTo>
                      <a:pt x="737656" y="934448"/>
                    </a:lnTo>
                    <a:lnTo>
                      <a:pt x="731031" y="979853"/>
                    </a:lnTo>
                    <a:lnTo>
                      <a:pt x="724490" y="1025286"/>
                    </a:lnTo>
                    <a:lnTo>
                      <a:pt x="679001" y="1018620"/>
                    </a:lnTo>
                    <a:lnTo>
                      <a:pt x="633569" y="1011760"/>
                    </a:lnTo>
                    <a:lnTo>
                      <a:pt x="588136" y="1004706"/>
                    </a:lnTo>
                    <a:lnTo>
                      <a:pt x="542717" y="997542"/>
                    </a:lnTo>
                    <a:lnTo>
                      <a:pt x="497367" y="990281"/>
                    </a:lnTo>
                    <a:lnTo>
                      <a:pt x="452032" y="982743"/>
                    </a:lnTo>
                    <a:lnTo>
                      <a:pt x="406696" y="975151"/>
                    </a:lnTo>
                    <a:lnTo>
                      <a:pt x="361360" y="967392"/>
                    </a:lnTo>
                    <a:lnTo>
                      <a:pt x="316107" y="959453"/>
                    </a:lnTo>
                    <a:lnTo>
                      <a:pt x="270923" y="951376"/>
                    </a:lnTo>
                    <a:lnTo>
                      <a:pt x="225670" y="943133"/>
                    </a:lnTo>
                    <a:lnTo>
                      <a:pt x="180472" y="934683"/>
                    </a:lnTo>
                    <a:lnTo>
                      <a:pt x="135289" y="926067"/>
                    </a:lnTo>
                    <a:lnTo>
                      <a:pt x="90188" y="917423"/>
                    </a:lnTo>
                    <a:lnTo>
                      <a:pt x="45101" y="908557"/>
                    </a:lnTo>
                    <a:lnTo>
                      <a:pt x="0" y="899485"/>
                    </a:lnTo>
                    <a:lnTo>
                      <a:pt x="5698" y="871423"/>
                    </a:lnTo>
                    <a:lnTo>
                      <a:pt x="11313" y="843361"/>
                    </a:lnTo>
                    <a:lnTo>
                      <a:pt x="17011" y="815175"/>
                    </a:lnTo>
                    <a:lnTo>
                      <a:pt x="22640" y="787113"/>
                    </a:lnTo>
                    <a:lnTo>
                      <a:pt x="28241" y="759051"/>
                    </a:lnTo>
                    <a:lnTo>
                      <a:pt x="33843" y="730962"/>
                    </a:lnTo>
                    <a:lnTo>
                      <a:pt x="39541" y="702803"/>
                    </a:lnTo>
                    <a:lnTo>
                      <a:pt x="45156" y="674714"/>
                    </a:lnTo>
                    <a:lnTo>
                      <a:pt x="50771" y="646638"/>
                    </a:lnTo>
                    <a:lnTo>
                      <a:pt x="56469" y="618576"/>
                    </a:lnTo>
                    <a:lnTo>
                      <a:pt x="62084" y="590487"/>
                    </a:lnTo>
                    <a:lnTo>
                      <a:pt x="67700" y="562315"/>
                    </a:lnTo>
                    <a:lnTo>
                      <a:pt x="73384" y="534225"/>
                    </a:lnTo>
                    <a:lnTo>
                      <a:pt x="78999" y="506150"/>
                    </a:lnTo>
                    <a:lnTo>
                      <a:pt x="84614" y="478074"/>
                    </a:lnTo>
                    <a:lnTo>
                      <a:pt x="90312" y="449915"/>
                    </a:lnTo>
                    <a:lnTo>
                      <a:pt x="95913" y="421840"/>
                    </a:lnTo>
                    <a:lnTo>
                      <a:pt x="101529" y="393750"/>
                    </a:lnTo>
                    <a:lnTo>
                      <a:pt x="107227" y="365605"/>
                    </a:lnTo>
                    <a:lnTo>
                      <a:pt x="112856" y="337516"/>
                    </a:lnTo>
                    <a:lnTo>
                      <a:pt x="118457" y="309440"/>
                    </a:lnTo>
                    <a:lnTo>
                      <a:pt x="124155" y="281282"/>
                    </a:lnTo>
                    <a:lnTo>
                      <a:pt x="129770" y="253192"/>
                    </a:lnTo>
                    <a:lnTo>
                      <a:pt x="135399" y="225048"/>
                    </a:lnTo>
                    <a:lnTo>
                      <a:pt x="141070" y="196972"/>
                    </a:lnTo>
                    <a:lnTo>
                      <a:pt x="146699" y="168813"/>
                    </a:lnTo>
                    <a:lnTo>
                      <a:pt x="152397" y="140724"/>
                    </a:lnTo>
                    <a:lnTo>
                      <a:pt x="157998" y="112551"/>
                    </a:lnTo>
                    <a:lnTo>
                      <a:pt x="163613" y="84393"/>
                    </a:lnTo>
                    <a:lnTo>
                      <a:pt x="169297" y="56317"/>
                    </a:lnTo>
                    <a:lnTo>
                      <a:pt x="174940" y="28145"/>
                    </a:lnTo>
                    <a:lnTo>
                      <a:pt x="180624" y="0"/>
                    </a:lnTo>
                    <a:lnTo>
                      <a:pt x="205727" y="5020"/>
                    </a:lnTo>
                    <a:lnTo>
                      <a:pt x="230912" y="10068"/>
                    </a:lnTo>
                    <a:lnTo>
                      <a:pt x="256111" y="14937"/>
                    </a:lnTo>
                    <a:lnTo>
                      <a:pt x="281296" y="19819"/>
                    </a:lnTo>
                    <a:lnTo>
                      <a:pt x="306467" y="24701"/>
                    </a:lnTo>
                    <a:lnTo>
                      <a:pt x="331666" y="29486"/>
                    </a:lnTo>
                    <a:lnTo>
                      <a:pt x="356851" y="34202"/>
                    </a:lnTo>
                    <a:lnTo>
                      <a:pt x="382022" y="38822"/>
                    </a:lnTo>
                    <a:lnTo>
                      <a:pt x="407304" y="43455"/>
                    </a:lnTo>
                    <a:lnTo>
                      <a:pt x="432489" y="48088"/>
                    </a:lnTo>
                    <a:lnTo>
                      <a:pt x="457757" y="52528"/>
                    </a:lnTo>
                    <a:lnTo>
                      <a:pt x="483039" y="57078"/>
                    </a:lnTo>
                    <a:lnTo>
                      <a:pt x="508307" y="61462"/>
                    </a:lnTo>
                    <a:lnTo>
                      <a:pt x="533575" y="65819"/>
                    </a:lnTo>
                    <a:lnTo>
                      <a:pt x="558843" y="70106"/>
                    </a:lnTo>
                    <a:lnTo>
                      <a:pt x="584346" y="74338"/>
                    </a:lnTo>
                    <a:close/>
                  </a:path>
                </a:pathLst>
              </a:custGeom>
              <a:solidFill>
                <a:schemeClr val="accent4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71450" marR="0" lvl="0" indent="0" algn="l" defTabSz="914400" rtl="0" eaLnBrk="1" fontAlgn="auto" latinLnBrk="0" hangingPunct="1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UT</a:t>
                </a:r>
              </a:p>
            </p:txBody>
          </p:sp>
          <p:sp>
            <p:nvSpPr>
              <p:cNvPr id="126" name="Freeform: Shape 464">
                <a:extLst>
                  <a:ext uri="{FF2B5EF4-FFF2-40B4-BE49-F238E27FC236}">
                    <a16:creationId xmlns:a16="http://schemas.microsoft.com/office/drawing/2014/main" id="{47638284-E444-5131-9538-F8CA9F51F838}"/>
                  </a:ext>
                </a:extLst>
              </p:cNvPr>
              <p:cNvSpPr/>
              <p:nvPr/>
            </p:nvSpPr>
            <p:spPr>
              <a:xfrm>
                <a:off x="3659735" y="3020485"/>
                <a:ext cx="456291" cy="234950"/>
              </a:xfrm>
              <a:custGeom>
                <a:avLst/>
                <a:gdLst>
                  <a:gd name="connsiteX0" fmla="*/ 0 w 303424"/>
                  <a:gd name="connsiteY0" fmla="*/ 0 h 185478"/>
                  <a:gd name="connsiteX1" fmla="*/ 303424 w 303424"/>
                  <a:gd name="connsiteY1" fmla="*/ 0 h 185478"/>
                  <a:gd name="connsiteX2" fmla="*/ 303424 w 303424"/>
                  <a:gd name="connsiteY2" fmla="*/ 185479 h 185478"/>
                  <a:gd name="connsiteX3" fmla="*/ 0 w 303424"/>
                  <a:gd name="connsiteY3" fmla="*/ 185479 h 18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3424" h="185478">
                    <a:moveTo>
                      <a:pt x="0" y="0"/>
                    </a:moveTo>
                    <a:lnTo>
                      <a:pt x="303424" y="0"/>
                    </a:lnTo>
                    <a:lnTo>
                      <a:pt x="303424" y="185479"/>
                    </a:lnTo>
                    <a:lnTo>
                      <a:pt x="0" y="185479"/>
                    </a:lnTo>
                    <a:close/>
                  </a:path>
                </a:pathLst>
              </a:custGeom>
              <a:solidFill>
                <a:schemeClr val="accent4"/>
              </a:solidFill>
              <a:ln w="13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UT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3B63E74-6C02-3A7A-E40D-65262055AC62}"/>
              </a:ext>
            </a:extLst>
          </p:cNvPr>
          <p:cNvSpPr txBox="1"/>
          <p:nvPr/>
        </p:nvSpPr>
        <p:spPr>
          <a:xfrm>
            <a:off x="8447905" y="81663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F2D0A02-4A4C-5F14-855E-C979AE4C45A5}"/>
              </a:ext>
            </a:extLst>
          </p:cNvPr>
          <p:cNvGrpSpPr/>
          <p:nvPr/>
        </p:nvGrpSpPr>
        <p:grpSpPr>
          <a:xfrm>
            <a:off x="369716" y="4006072"/>
            <a:ext cx="4216100" cy="1986418"/>
            <a:chOff x="1344605" y="4260415"/>
            <a:chExt cx="1931045" cy="7975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A37A98-7751-236B-3776-0D76C91A4C36}"/>
                </a:ext>
              </a:extLst>
            </p:cNvPr>
            <p:cNvSpPr/>
            <p:nvPr/>
          </p:nvSpPr>
          <p:spPr>
            <a:xfrm flipV="1">
              <a:off x="1348816" y="4276977"/>
              <a:ext cx="131660" cy="1397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F23826D-ECAC-F79A-CBDD-3FB3949F8413}"/>
                </a:ext>
              </a:extLst>
            </p:cNvPr>
            <p:cNvSpPr/>
            <p:nvPr/>
          </p:nvSpPr>
          <p:spPr>
            <a:xfrm flipV="1">
              <a:off x="1344605" y="4555054"/>
              <a:ext cx="131660" cy="1397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47D466-8EF5-7892-5BFA-DCDB3777D615}"/>
                </a:ext>
              </a:extLst>
            </p:cNvPr>
            <p:cNvSpPr/>
            <p:nvPr/>
          </p:nvSpPr>
          <p:spPr>
            <a:xfrm flipV="1">
              <a:off x="1345075" y="4836640"/>
              <a:ext cx="131660" cy="139707"/>
            </a:xfrm>
            <a:prstGeom prst="rect">
              <a:avLst/>
            </a:prstGeom>
            <a:solidFill>
              <a:srgbClr val="6EB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9049315-816F-6970-9442-174247EEB05E}"/>
                </a:ext>
              </a:extLst>
            </p:cNvPr>
            <p:cNvSpPr/>
            <p:nvPr/>
          </p:nvSpPr>
          <p:spPr>
            <a:xfrm flipV="1">
              <a:off x="2140593" y="4273942"/>
              <a:ext cx="131660" cy="1397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E907584-A475-B284-9D37-6569B83FA56A}"/>
                </a:ext>
              </a:extLst>
            </p:cNvPr>
            <p:cNvSpPr/>
            <p:nvPr/>
          </p:nvSpPr>
          <p:spPr>
            <a:xfrm flipV="1">
              <a:off x="2136940" y="4573788"/>
              <a:ext cx="131660" cy="13970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378FE7A-1D31-9D88-E506-643D2E29F1BE}"/>
                </a:ext>
              </a:extLst>
            </p:cNvPr>
            <p:cNvSpPr txBox="1"/>
            <p:nvPr/>
          </p:nvSpPr>
          <p:spPr>
            <a:xfrm>
              <a:off x="1482048" y="4260415"/>
              <a:ext cx="534398" cy="1727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Legislature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8CE6DFF-07C9-B9EA-7EB8-3AE7BE9B796A}"/>
                </a:ext>
              </a:extLst>
            </p:cNvPr>
            <p:cNvSpPr txBox="1"/>
            <p:nvPr/>
          </p:nvSpPr>
          <p:spPr>
            <a:xfrm>
              <a:off x="1482048" y="4494033"/>
              <a:ext cx="598837" cy="2984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Advisory Commission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F40C3B1-4137-D048-CB35-0D9501302C5C}"/>
                </a:ext>
              </a:extLst>
            </p:cNvPr>
            <p:cNvSpPr txBox="1"/>
            <p:nvPr/>
          </p:nvSpPr>
          <p:spPr>
            <a:xfrm>
              <a:off x="1477294" y="4759586"/>
              <a:ext cx="603591" cy="2984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Backup Commission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854BD3-B7C9-EF3A-ACDD-CF81BDAFC8F8}"/>
                </a:ext>
              </a:extLst>
            </p:cNvPr>
            <p:cNvSpPr txBox="1"/>
            <p:nvPr/>
          </p:nvSpPr>
          <p:spPr>
            <a:xfrm>
              <a:off x="2276190" y="4263711"/>
              <a:ext cx="999460" cy="1727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Primary Commission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324091-2E43-3B48-8961-7DBB699D519D}"/>
                </a:ext>
              </a:extLst>
            </p:cNvPr>
            <p:cNvSpPr txBox="1"/>
            <p:nvPr/>
          </p:nvSpPr>
          <p:spPr>
            <a:xfrm>
              <a:off x="2271362" y="4570083"/>
              <a:ext cx="999460" cy="1727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Other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2A1DE26-C651-A95A-EFCF-B0BD5F5BCCA0}"/>
              </a:ext>
            </a:extLst>
          </p:cNvPr>
          <p:cNvSpPr/>
          <p:nvPr/>
        </p:nvSpPr>
        <p:spPr>
          <a:xfrm flipV="1">
            <a:off x="2099641" y="5574431"/>
            <a:ext cx="287457" cy="273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8A3BD-5980-F36F-0EC1-D466618DD5D2}"/>
              </a:ext>
            </a:extLst>
          </p:cNvPr>
          <p:cNvSpPr txBox="1"/>
          <p:nvPr/>
        </p:nvSpPr>
        <p:spPr>
          <a:xfrm>
            <a:off x="2387225" y="5540435"/>
            <a:ext cx="21821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At-Large District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D43E8C4-60F7-A3AC-6F98-4B89504867A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6CCA4-465E-161D-DFE1-FCB405DD9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727E-6642-535C-84F5-FBFF4F94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Mid-Decade Redistricting Action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7C10BA4-3EED-18E9-73F3-4B50DE9536C8}"/>
              </a:ext>
            </a:extLst>
          </p:cNvPr>
          <p:cNvGrpSpPr/>
          <p:nvPr/>
        </p:nvGrpSpPr>
        <p:grpSpPr>
          <a:xfrm>
            <a:off x="1178429" y="947128"/>
            <a:ext cx="9312231" cy="5562000"/>
            <a:chOff x="1775410" y="1397000"/>
            <a:chExt cx="7533407" cy="45121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DE4B05A-713D-BD94-5FDA-5AFB402BEA0B}"/>
                </a:ext>
              </a:extLst>
            </p:cNvPr>
            <p:cNvGrpSpPr/>
            <p:nvPr/>
          </p:nvGrpSpPr>
          <p:grpSpPr>
            <a:xfrm>
              <a:off x="1775410" y="1397000"/>
              <a:ext cx="7533407" cy="4512132"/>
              <a:chOff x="1717323" y="1397000"/>
              <a:chExt cx="7533407" cy="4512132"/>
            </a:xfrm>
          </p:grpSpPr>
          <p:sp>
            <p:nvSpPr>
              <p:cNvPr id="5" name="Freeform: Shape 719">
                <a:extLst>
                  <a:ext uri="{FF2B5EF4-FFF2-40B4-BE49-F238E27FC236}">
                    <a16:creationId xmlns:a16="http://schemas.microsoft.com/office/drawing/2014/main" id="{7FD4DE89-B202-36F9-6B34-FA52AEECBC93}"/>
                  </a:ext>
                </a:extLst>
              </p:cNvPr>
              <p:cNvSpPr/>
              <p:nvPr/>
            </p:nvSpPr>
            <p:spPr>
              <a:xfrm>
                <a:off x="1717323" y="1397000"/>
                <a:ext cx="1244596" cy="813454"/>
              </a:xfrm>
              <a:custGeom>
                <a:avLst/>
                <a:gdLst>
                  <a:gd name="connsiteX0" fmla="*/ 1165636 w 1476653"/>
                  <a:gd name="connsiteY0" fmla="*/ 140060 h 965123"/>
                  <a:gd name="connsiteX1" fmla="*/ 1165291 w 1476653"/>
                  <a:gd name="connsiteY1" fmla="*/ 157708 h 965123"/>
                  <a:gd name="connsiteX2" fmla="*/ 1164945 w 1476653"/>
                  <a:gd name="connsiteY2" fmla="*/ 175272 h 965123"/>
                  <a:gd name="connsiteX3" fmla="*/ 1164599 w 1476653"/>
                  <a:gd name="connsiteY3" fmla="*/ 192740 h 965123"/>
                  <a:gd name="connsiteX4" fmla="*/ 1164253 w 1476653"/>
                  <a:gd name="connsiteY4" fmla="*/ 210180 h 965123"/>
                  <a:gd name="connsiteX5" fmla="*/ 1163894 w 1476653"/>
                  <a:gd name="connsiteY5" fmla="*/ 227509 h 965123"/>
                  <a:gd name="connsiteX6" fmla="*/ 1163548 w 1476653"/>
                  <a:gd name="connsiteY6" fmla="*/ 244797 h 965123"/>
                  <a:gd name="connsiteX7" fmla="*/ 1163202 w 1476653"/>
                  <a:gd name="connsiteY7" fmla="*/ 262002 h 965123"/>
                  <a:gd name="connsiteX8" fmla="*/ 1162843 w 1476653"/>
                  <a:gd name="connsiteY8" fmla="*/ 279110 h 965123"/>
                  <a:gd name="connsiteX9" fmla="*/ 1162497 w 1476653"/>
                  <a:gd name="connsiteY9" fmla="*/ 296177 h 965123"/>
                  <a:gd name="connsiteX10" fmla="*/ 1162137 w 1476653"/>
                  <a:gd name="connsiteY10" fmla="*/ 313175 h 965123"/>
                  <a:gd name="connsiteX11" fmla="*/ 1161792 w 1476653"/>
                  <a:gd name="connsiteY11" fmla="*/ 330144 h 965123"/>
                  <a:gd name="connsiteX12" fmla="*/ 1161473 w 1476653"/>
                  <a:gd name="connsiteY12" fmla="*/ 347031 h 965123"/>
                  <a:gd name="connsiteX13" fmla="*/ 1161128 w 1476653"/>
                  <a:gd name="connsiteY13" fmla="*/ 363849 h 965123"/>
                  <a:gd name="connsiteX14" fmla="*/ 1160810 w 1476653"/>
                  <a:gd name="connsiteY14" fmla="*/ 380570 h 965123"/>
                  <a:gd name="connsiteX15" fmla="*/ 1160491 w 1476653"/>
                  <a:gd name="connsiteY15" fmla="*/ 397291 h 965123"/>
                  <a:gd name="connsiteX16" fmla="*/ 1160187 w 1476653"/>
                  <a:gd name="connsiteY16" fmla="*/ 413901 h 965123"/>
                  <a:gd name="connsiteX17" fmla="*/ 1159869 w 1476653"/>
                  <a:gd name="connsiteY17" fmla="*/ 430470 h 965123"/>
                  <a:gd name="connsiteX18" fmla="*/ 1159551 w 1476653"/>
                  <a:gd name="connsiteY18" fmla="*/ 446997 h 965123"/>
                  <a:gd name="connsiteX19" fmla="*/ 1159233 w 1476653"/>
                  <a:gd name="connsiteY19" fmla="*/ 463483 h 965123"/>
                  <a:gd name="connsiteX20" fmla="*/ 1158929 w 1476653"/>
                  <a:gd name="connsiteY20" fmla="*/ 479913 h 965123"/>
                  <a:gd name="connsiteX21" fmla="*/ 1158611 w 1476653"/>
                  <a:gd name="connsiteY21" fmla="*/ 496316 h 965123"/>
                  <a:gd name="connsiteX22" fmla="*/ 1158306 w 1476653"/>
                  <a:gd name="connsiteY22" fmla="*/ 512622 h 965123"/>
                  <a:gd name="connsiteX23" fmla="*/ 1157988 w 1476653"/>
                  <a:gd name="connsiteY23" fmla="*/ 528928 h 965123"/>
                  <a:gd name="connsiteX24" fmla="*/ 1157670 w 1476653"/>
                  <a:gd name="connsiteY24" fmla="*/ 545137 h 965123"/>
                  <a:gd name="connsiteX25" fmla="*/ 1157352 w 1476653"/>
                  <a:gd name="connsiteY25" fmla="*/ 561291 h 965123"/>
                  <a:gd name="connsiteX26" fmla="*/ 1157048 w 1476653"/>
                  <a:gd name="connsiteY26" fmla="*/ 577445 h 965123"/>
                  <a:gd name="connsiteX27" fmla="*/ 1156730 w 1476653"/>
                  <a:gd name="connsiteY27" fmla="*/ 593530 h 965123"/>
                  <a:gd name="connsiteX28" fmla="*/ 1156412 w 1476653"/>
                  <a:gd name="connsiteY28" fmla="*/ 609573 h 965123"/>
                  <a:gd name="connsiteX29" fmla="*/ 1156107 w 1476653"/>
                  <a:gd name="connsiteY29" fmla="*/ 625561 h 965123"/>
                  <a:gd name="connsiteX30" fmla="*/ 1155775 w 1476653"/>
                  <a:gd name="connsiteY30" fmla="*/ 641493 h 965123"/>
                  <a:gd name="connsiteX31" fmla="*/ 1155471 w 1476653"/>
                  <a:gd name="connsiteY31" fmla="*/ 657440 h 965123"/>
                  <a:gd name="connsiteX32" fmla="*/ 1155153 w 1476653"/>
                  <a:gd name="connsiteY32" fmla="*/ 673317 h 965123"/>
                  <a:gd name="connsiteX33" fmla="*/ 1161570 w 1476653"/>
                  <a:gd name="connsiteY33" fmla="*/ 675654 h 965123"/>
                  <a:gd name="connsiteX34" fmla="*/ 1167918 w 1476653"/>
                  <a:gd name="connsiteY34" fmla="*/ 677964 h 965123"/>
                  <a:gd name="connsiteX35" fmla="*/ 1169952 w 1476653"/>
                  <a:gd name="connsiteY35" fmla="*/ 673607 h 965123"/>
                  <a:gd name="connsiteX36" fmla="*/ 1176797 w 1476653"/>
                  <a:gd name="connsiteY36" fmla="*/ 677065 h 965123"/>
                  <a:gd name="connsiteX37" fmla="*/ 1182814 w 1476653"/>
                  <a:gd name="connsiteY37" fmla="*/ 680080 h 965123"/>
                  <a:gd name="connsiteX38" fmla="*/ 1186686 w 1476653"/>
                  <a:gd name="connsiteY38" fmla="*/ 676304 h 965123"/>
                  <a:gd name="connsiteX39" fmla="*/ 1190891 w 1476653"/>
                  <a:gd name="connsiteY39" fmla="*/ 672252 h 965123"/>
                  <a:gd name="connsiteX40" fmla="*/ 1196492 w 1476653"/>
                  <a:gd name="connsiteY40" fmla="*/ 671989 h 965123"/>
                  <a:gd name="connsiteX41" fmla="*/ 1202785 w 1476653"/>
                  <a:gd name="connsiteY41" fmla="*/ 671685 h 965123"/>
                  <a:gd name="connsiteX42" fmla="*/ 1206989 w 1476653"/>
                  <a:gd name="connsiteY42" fmla="*/ 671464 h 965123"/>
                  <a:gd name="connsiteX43" fmla="*/ 1206989 w 1476653"/>
                  <a:gd name="connsiteY43" fmla="*/ 674977 h 965123"/>
                  <a:gd name="connsiteX44" fmla="*/ 1205233 w 1476653"/>
                  <a:gd name="connsiteY44" fmla="*/ 680730 h 965123"/>
                  <a:gd name="connsiteX45" fmla="*/ 1203919 w 1476653"/>
                  <a:gd name="connsiteY45" fmla="*/ 685585 h 965123"/>
                  <a:gd name="connsiteX46" fmla="*/ 1207404 w 1476653"/>
                  <a:gd name="connsiteY46" fmla="*/ 690024 h 965123"/>
                  <a:gd name="connsiteX47" fmla="*/ 1207750 w 1476653"/>
                  <a:gd name="connsiteY47" fmla="*/ 690480 h 965123"/>
                  <a:gd name="connsiteX48" fmla="*/ 1212507 w 1476653"/>
                  <a:gd name="connsiteY48" fmla="*/ 693039 h 965123"/>
                  <a:gd name="connsiteX49" fmla="*/ 1216947 w 1476653"/>
                  <a:gd name="connsiteY49" fmla="*/ 695432 h 965123"/>
                  <a:gd name="connsiteX50" fmla="*/ 1218980 w 1476653"/>
                  <a:gd name="connsiteY50" fmla="*/ 702070 h 965123"/>
                  <a:gd name="connsiteX51" fmla="*/ 1223876 w 1476653"/>
                  <a:gd name="connsiteY51" fmla="*/ 707146 h 965123"/>
                  <a:gd name="connsiteX52" fmla="*/ 1227610 w 1476653"/>
                  <a:gd name="connsiteY52" fmla="*/ 711005 h 965123"/>
                  <a:gd name="connsiteX53" fmla="*/ 1231220 w 1476653"/>
                  <a:gd name="connsiteY53" fmla="*/ 714725 h 965123"/>
                  <a:gd name="connsiteX54" fmla="*/ 1236351 w 1476653"/>
                  <a:gd name="connsiteY54" fmla="*/ 719981 h 965123"/>
                  <a:gd name="connsiteX55" fmla="*/ 1240002 w 1476653"/>
                  <a:gd name="connsiteY55" fmla="*/ 723673 h 965123"/>
                  <a:gd name="connsiteX56" fmla="*/ 1244857 w 1476653"/>
                  <a:gd name="connsiteY56" fmla="*/ 728583 h 965123"/>
                  <a:gd name="connsiteX57" fmla="*/ 1247775 w 1476653"/>
                  <a:gd name="connsiteY57" fmla="*/ 731501 h 965123"/>
                  <a:gd name="connsiteX58" fmla="*/ 1249227 w 1476653"/>
                  <a:gd name="connsiteY58" fmla="*/ 737227 h 965123"/>
                  <a:gd name="connsiteX59" fmla="*/ 1251011 w 1476653"/>
                  <a:gd name="connsiteY59" fmla="*/ 744073 h 965123"/>
                  <a:gd name="connsiteX60" fmla="*/ 1250043 w 1476653"/>
                  <a:gd name="connsiteY60" fmla="*/ 748167 h 965123"/>
                  <a:gd name="connsiteX61" fmla="*/ 1252353 w 1476653"/>
                  <a:gd name="connsiteY61" fmla="*/ 748762 h 965123"/>
                  <a:gd name="connsiteX62" fmla="*/ 1256723 w 1476653"/>
                  <a:gd name="connsiteY62" fmla="*/ 744115 h 965123"/>
                  <a:gd name="connsiteX63" fmla="*/ 1260858 w 1476653"/>
                  <a:gd name="connsiteY63" fmla="*/ 741183 h 965123"/>
                  <a:gd name="connsiteX64" fmla="*/ 1265934 w 1476653"/>
                  <a:gd name="connsiteY64" fmla="*/ 737573 h 965123"/>
                  <a:gd name="connsiteX65" fmla="*/ 1269336 w 1476653"/>
                  <a:gd name="connsiteY65" fmla="*/ 735111 h 965123"/>
                  <a:gd name="connsiteX66" fmla="*/ 1275823 w 1476653"/>
                  <a:gd name="connsiteY66" fmla="*/ 734834 h 965123"/>
                  <a:gd name="connsiteX67" fmla="*/ 1278700 w 1476653"/>
                  <a:gd name="connsiteY67" fmla="*/ 727836 h 965123"/>
                  <a:gd name="connsiteX68" fmla="*/ 1278409 w 1476653"/>
                  <a:gd name="connsiteY68" fmla="*/ 718224 h 965123"/>
                  <a:gd name="connsiteX69" fmla="*/ 1281659 w 1476653"/>
                  <a:gd name="connsiteY69" fmla="*/ 718293 h 965123"/>
                  <a:gd name="connsiteX70" fmla="*/ 1283568 w 1476653"/>
                  <a:gd name="connsiteY70" fmla="*/ 716952 h 965123"/>
                  <a:gd name="connsiteX71" fmla="*/ 1284315 w 1476653"/>
                  <a:gd name="connsiteY71" fmla="*/ 714089 h 965123"/>
                  <a:gd name="connsiteX72" fmla="*/ 1282143 w 1476653"/>
                  <a:gd name="connsiteY72" fmla="*/ 710286 h 965123"/>
                  <a:gd name="connsiteX73" fmla="*/ 1288215 w 1476653"/>
                  <a:gd name="connsiteY73" fmla="*/ 708266 h 965123"/>
                  <a:gd name="connsiteX74" fmla="*/ 1292613 w 1476653"/>
                  <a:gd name="connsiteY74" fmla="*/ 706814 h 965123"/>
                  <a:gd name="connsiteX75" fmla="*/ 1298795 w 1476653"/>
                  <a:gd name="connsiteY75" fmla="*/ 703025 h 965123"/>
                  <a:gd name="connsiteX76" fmla="*/ 1304853 w 1476653"/>
                  <a:gd name="connsiteY76" fmla="*/ 699277 h 965123"/>
                  <a:gd name="connsiteX77" fmla="*/ 1307909 w 1476653"/>
                  <a:gd name="connsiteY77" fmla="*/ 701877 h 965123"/>
                  <a:gd name="connsiteX78" fmla="*/ 1310938 w 1476653"/>
                  <a:gd name="connsiteY78" fmla="*/ 704380 h 965123"/>
                  <a:gd name="connsiteX79" fmla="*/ 1316954 w 1476653"/>
                  <a:gd name="connsiteY79" fmla="*/ 710396 h 965123"/>
                  <a:gd name="connsiteX80" fmla="*/ 1317411 w 1476653"/>
                  <a:gd name="connsiteY80" fmla="*/ 711876 h 965123"/>
                  <a:gd name="connsiteX81" fmla="*/ 1317148 w 1476653"/>
                  <a:gd name="connsiteY81" fmla="*/ 714822 h 965123"/>
                  <a:gd name="connsiteX82" fmla="*/ 1316733 w 1476653"/>
                  <a:gd name="connsiteY82" fmla="*/ 717782 h 965123"/>
                  <a:gd name="connsiteX83" fmla="*/ 1320592 w 1476653"/>
                  <a:gd name="connsiteY83" fmla="*/ 725859 h 965123"/>
                  <a:gd name="connsiteX84" fmla="*/ 1321657 w 1476653"/>
                  <a:gd name="connsiteY84" fmla="*/ 726730 h 965123"/>
                  <a:gd name="connsiteX85" fmla="*/ 1324630 w 1476653"/>
                  <a:gd name="connsiteY85" fmla="*/ 727726 h 965123"/>
                  <a:gd name="connsiteX86" fmla="*/ 1328212 w 1476653"/>
                  <a:gd name="connsiteY86" fmla="*/ 730284 h 965123"/>
                  <a:gd name="connsiteX87" fmla="*/ 1329830 w 1476653"/>
                  <a:gd name="connsiteY87" fmla="*/ 732566 h 965123"/>
                  <a:gd name="connsiteX88" fmla="*/ 1335031 w 1476653"/>
                  <a:gd name="connsiteY88" fmla="*/ 736079 h 965123"/>
                  <a:gd name="connsiteX89" fmla="*/ 1335943 w 1476653"/>
                  <a:gd name="connsiteY89" fmla="*/ 737601 h 965123"/>
                  <a:gd name="connsiteX90" fmla="*/ 1336552 w 1476653"/>
                  <a:gd name="connsiteY90" fmla="*/ 740076 h 965123"/>
                  <a:gd name="connsiteX91" fmla="*/ 1337479 w 1476653"/>
                  <a:gd name="connsiteY91" fmla="*/ 742220 h 965123"/>
                  <a:gd name="connsiteX92" fmla="*/ 1338502 w 1476653"/>
                  <a:gd name="connsiteY92" fmla="*/ 743714 h 965123"/>
                  <a:gd name="connsiteX93" fmla="*/ 1339525 w 1476653"/>
                  <a:gd name="connsiteY93" fmla="*/ 745885 h 965123"/>
                  <a:gd name="connsiteX94" fmla="*/ 1341835 w 1476653"/>
                  <a:gd name="connsiteY94" fmla="*/ 748374 h 965123"/>
                  <a:gd name="connsiteX95" fmla="*/ 1346150 w 1476653"/>
                  <a:gd name="connsiteY95" fmla="*/ 751030 h 965123"/>
                  <a:gd name="connsiteX96" fmla="*/ 1349124 w 1476653"/>
                  <a:gd name="connsiteY96" fmla="*/ 752883 h 965123"/>
                  <a:gd name="connsiteX97" fmla="*/ 1353328 w 1476653"/>
                  <a:gd name="connsiteY97" fmla="*/ 755483 h 965123"/>
                  <a:gd name="connsiteX98" fmla="*/ 1357782 w 1476653"/>
                  <a:gd name="connsiteY98" fmla="*/ 761001 h 965123"/>
                  <a:gd name="connsiteX99" fmla="*/ 1361640 w 1476653"/>
                  <a:gd name="connsiteY99" fmla="*/ 765787 h 965123"/>
                  <a:gd name="connsiteX100" fmla="*/ 1365997 w 1476653"/>
                  <a:gd name="connsiteY100" fmla="*/ 770475 h 965123"/>
                  <a:gd name="connsiteX101" fmla="*/ 1365651 w 1476653"/>
                  <a:gd name="connsiteY101" fmla="*/ 774472 h 965123"/>
                  <a:gd name="connsiteX102" fmla="*/ 1370174 w 1476653"/>
                  <a:gd name="connsiteY102" fmla="*/ 780295 h 965123"/>
                  <a:gd name="connsiteX103" fmla="*/ 1375042 w 1476653"/>
                  <a:gd name="connsiteY103" fmla="*/ 787722 h 965123"/>
                  <a:gd name="connsiteX104" fmla="*/ 1378845 w 1476653"/>
                  <a:gd name="connsiteY104" fmla="*/ 794346 h 965123"/>
                  <a:gd name="connsiteX105" fmla="*/ 1381501 w 1476653"/>
                  <a:gd name="connsiteY105" fmla="*/ 797998 h 965123"/>
                  <a:gd name="connsiteX106" fmla="*/ 1384778 w 1476653"/>
                  <a:gd name="connsiteY106" fmla="*/ 803336 h 965123"/>
                  <a:gd name="connsiteX107" fmla="*/ 1388775 w 1476653"/>
                  <a:gd name="connsiteY107" fmla="*/ 809850 h 965123"/>
                  <a:gd name="connsiteX108" fmla="*/ 1393367 w 1476653"/>
                  <a:gd name="connsiteY108" fmla="*/ 817250 h 965123"/>
                  <a:gd name="connsiteX109" fmla="*/ 1396825 w 1476653"/>
                  <a:gd name="connsiteY109" fmla="*/ 821938 h 965123"/>
                  <a:gd name="connsiteX110" fmla="*/ 1401361 w 1476653"/>
                  <a:gd name="connsiteY110" fmla="*/ 828549 h 965123"/>
                  <a:gd name="connsiteX111" fmla="*/ 1403684 w 1476653"/>
                  <a:gd name="connsiteY111" fmla="*/ 832491 h 965123"/>
                  <a:gd name="connsiteX112" fmla="*/ 1402551 w 1476653"/>
                  <a:gd name="connsiteY112" fmla="*/ 835395 h 965123"/>
                  <a:gd name="connsiteX113" fmla="*/ 1401126 w 1476653"/>
                  <a:gd name="connsiteY113" fmla="*/ 839005 h 965123"/>
                  <a:gd name="connsiteX114" fmla="*/ 1406451 w 1476653"/>
                  <a:gd name="connsiteY114" fmla="*/ 840249 h 965123"/>
                  <a:gd name="connsiteX115" fmla="*/ 1410143 w 1476653"/>
                  <a:gd name="connsiteY115" fmla="*/ 841107 h 965123"/>
                  <a:gd name="connsiteX116" fmla="*/ 1409535 w 1476653"/>
                  <a:gd name="connsiteY116" fmla="*/ 845049 h 965123"/>
                  <a:gd name="connsiteX117" fmla="*/ 1408746 w 1476653"/>
                  <a:gd name="connsiteY117" fmla="*/ 850249 h 965123"/>
                  <a:gd name="connsiteX118" fmla="*/ 1413020 w 1476653"/>
                  <a:gd name="connsiteY118" fmla="*/ 851908 h 965123"/>
                  <a:gd name="connsiteX119" fmla="*/ 1415911 w 1476653"/>
                  <a:gd name="connsiteY119" fmla="*/ 853056 h 965123"/>
                  <a:gd name="connsiteX120" fmla="*/ 1415565 w 1476653"/>
                  <a:gd name="connsiteY120" fmla="*/ 855767 h 965123"/>
                  <a:gd name="connsiteX121" fmla="*/ 1417349 w 1476653"/>
                  <a:gd name="connsiteY121" fmla="*/ 858671 h 965123"/>
                  <a:gd name="connsiteX122" fmla="*/ 1418027 w 1476653"/>
                  <a:gd name="connsiteY122" fmla="*/ 863637 h 965123"/>
                  <a:gd name="connsiteX123" fmla="*/ 1422992 w 1476653"/>
                  <a:gd name="connsiteY123" fmla="*/ 862890 h 965123"/>
                  <a:gd name="connsiteX124" fmla="*/ 1425191 w 1476653"/>
                  <a:gd name="connsiteY124" fmla="*/ 862572 h 965123"/>
                  <a:gd name="connsiteX125" fmla="*/ 1428372 w 1476653"/>
                  <a:gd name="connsiteY125" fmla="*/ 864522 h 965123"/>
                  <a:gd name="connsiteX126" fmla="*/ 1432562 w 1476653"/>
                  <a:gd name="connsiteY126" fmla="*/ 867094 h 965123"/>
                  <a:gd name="connsiteX127" fmla="*/ 1436767 w 1476653"/>
                  <a:gd name="connsiteY127" fmla="*/ 869473 h 965123"/>
                  <a:gd name="connsiteX128" fmla="*/ 1440363 w 1476653"/>
                  <a:gd name="connsiteY128" fmla="*/ 871506 h 965123"/>
                  <a:gd name="connsiteX129" fmla="*/ 1444954 w 1476653"/>
                  <a:gd name="connsiteY129" fmla="*/ 872446 h 965123"/>
                  <a:gd name="connsiteX130" fmla="*/ 1450625 w 1476653"/>
                  <a:gd name="connsiteY130" fmla="*/ 873926 h 965123"/>
                  <a:gd name="connsiteX131" fmla="*/ 1453737 w 1476653"/>
                  <a:gd name="connsiteY131" fmla="*/ 877744 h 965123"/>
                  <a:gd name="connsiteX132" fmla="*/ 1458923 w 1476653"/>
                  <a:gd name="connsiteY132" fmla="*/ 878988 h 965123"/>
                  <a:gd name="connsiteX133" fmla="*/ 1461343 w 1476653"/>
                  <a:gd name="connsiteY133" fmla="*/ 884465 h 965123"/>
                  <a:gd name="connsiteX134" fmla="*/ 1467360 w 1476653"/>
                  <a:gd name="connsiteY134" fmla="*/ 885931 h 965123"/>
                  <a:gd name="connsiteX135" fmla="*/ 1470623 w 1476653"/>
                  <a:gd name="connsiteY135" fmla="*/ 884258 h 965123"/>
                  <a:gd name="connsiteX136" fmla="*/ 1472076 w 1476653"/>
                  <a:gd name="connsiteY136" fmla="*/ 886415 h 965123"/>
                  <a:gd name="connsiteX137" fmla="*/ 1473320 w 1476653"/>
                  <a:gd name="connsiteY137" fmla="*/ 888988 h 965123"/>
                  <a:gd name="connsiteX138" fmla="*/ 1473929 w 1476653"/>
                  <a:gd name="connsiteY138" fmla="*/ 892265 h 965123"/>
                  <a:gd name="connsiteX139" fmla="*/ 1473929 w 1476653"/>
                  <a:gd name="connsiteY139" fmla="*/ 895557 h 965123"/>
                  <a:gd name="connsiteX140" fmla="*/ 1472740 w 1476653"/>
                  <a:gd name="connsiteY140" fmla="*/ 898420 h 965123"/>
                  <a:gd name="connsiteX141" fmla="*/ 1471924 w 1476653"/>
                  <a:gd name="connsiteY141" fmla="*/ 901490 h 965123"/>
                  <a:gd name="connsiteX142" fmla="*/ 1471509 w 1476653"/>
                  <a:gd name="connsiteY142" fmla="*/ 904713 h 965123"/>
                  <a:gd name="connsiteX143" fmla="*/ 1471564 w 1476653"/>
                  <a:gd name="connsiteY143" fmla="*/ 908115 h 965123"/>
                  <a:gd name="connsiteX144" fmla="*/ 1472117 w 1476653"/>
                  <a:gd name="connsiteY144" fmla="*/ 911725 h 965123"/>
                  <a:gd name="connsiteX145" fmla="*/ 1472988 w 1476653"/>
                  <a:gd name="connsiteY145" fmla="*/ 914809 h 965123"/>
                  <a:gd name="connsiteX146" fmla="*/ 1475381 w 1476653"/>
                  <a:gd name="connsiteY146" fmla="*/ 920465 h 965123"/>
                  <a:gd name="connsiteX147" fmla="*/ 1476335 w 1476653"/>
                  <a:gd name="connsiteY147" fmla="*/ 923978 h 965123"/>
                  <a:gd name="connsiteX148" fmla="*/ 1476653 w 1476653"/>
                  <a:gd name="connsiteY148" fmla="*/ 926371 h 965123"/>
                  <a:gd name="connsiteX149" fmla="*/ 1473431 w 1476653"/>
                  <a:gd name="connsiteY149" fmla="*/ 935153 h 965123"/>
                  <a:gd name="connsiteX150" fmla="*/ 1472463 w 1476653"/>
                  <a:gd name="connsiteY150" fmla="*/ 939275 h 965123"/>
                  <a:gd name="connsiteX151" fmla="*/ 1472781 w 1476653"/>
                  <a:gd name="connsiteY151" fmla="*/ 941045 h 965123"/>
                  <a:gd name="connsiteX152" fmla="*/ 1470236 w 1476653"/>
                  <a:gd name="connsiteY152" fmla="*/ 945485 h 965123"/>
                  <a:gd name="connsiteX153" fmla="*/ 1465354 w 1476653"/>
                  <a:gd name="connsiteY153" fmla="*/ 951819 h 965123"/>
                  <a:gd name="connsiteX154" fmla="*/ 1463224 w 1476653"/>
                  <a:gd name="connsiteY154" fmla="*/ 955401 h 965123"/>
                  <a:gd name="connsiteX155" fmla="*/ 1461924 w 1476653"/>
                  <a:gd name="connsiteY155" fmla="*/ 954405 h 965123"/>
                  <a:gd name="connsiteX156" fmla="*/ 1454802 w 1476653"/>
                  <a:gd name="connsiteY156" fmla="*/ 954198 h 965123"/>
                  <a:gd name="connsiteX157" fmla="*/ 1451579 w 1476653"/>
                  <a:gd name="connsiteY157" fmla="*/ 947020 h 965123"/>
                  <a:gd name="connsiteX158" fmla="*/ 1449698 w 1476653"/>
                  <a:gd name="connsiteY158" fmla="*/ 941363 h 965123"/>
                  <a:gd name="connsiteX159" fmla="*/ 1447209 w 1476653"/>
                  <a:gd name="connsiteY159" fmla="*/ 936522 h 965123"/>
                  <a:gd name="connsiteX160" fmla="*/ 1447167 w 1476653"/>
                  <a:gd name="connsiteY160" fmla="*/ 935388 h 965123"/>
                  <a:gd name="connsiteX161" fmla="*/ 1448689 w 1476653"/>
                  <a:gd name="connsiteY161" fmla="*/ 931875 h 965123"/>
                  <a:gd name="connsiteX162" fmla="*/ 1455355 w 1476653"/>
                  <a:gd name="connsiteY162" fmla="*/ 928473 h 965123"/>
                  <a:gd name="connsiteX163" fmla="*/ 1455327 w 1476653"/>
                  <a:gd name="connsiteY163" fmla="*/ 927353 h 965123"/>
                  <a:gd name="connsiteX164" fmla="*/ 1452658 w 1476653"/>
                  <a:gd name="connsiteY164" fmla="*/ 926869 h 965123"/>
                  <a:gd name="connsiteX165" fmla="*/ 1451911 w 1476653"/>
                  <a:gd name="connsiteY165" fmla="*/ 925735 h 965123"/>
                  <a:gd name="connsiteX166" fmla="*/ 1450708 w 1476653"/>
                  <a:gd name="connsiteY166" fmla="*/ 920341 h 965123"/>
                  <a:gd name="connsiteX167" fmla="*/ 1450459 w 1476653"/>
                  <a:gd name="connsiteY167" fmla="*/ 915542 h 965123"/>
                  <a:gd name="connsiteX168" fmla="*/ 1449989 w 1476653"/>
                  <a:gd name="connsiteY168" fmla="*/ 912375 h 965123"/>
                  <a:gd name="connsiteX169" fmla="*/ 1448260 w 1476653"/>
                  <a:gd name="connsiteY169" fmla="*/ 906013 h 965123"/>
                  <a:gd name="connsiteX170" fmla="*/ 1446158 w 1476653"/>
                  <a:gd name="connsiteY170" fmla="*/ 902223 h 965123"/>
                  <a:gd name="connsiteX171" fmla="*/ 1441027 w 1476653"/>
                  <a:gd name="connsiteY171" fmla="*/ 894866 h 965123"/>
                  <a:gd name="connsiteX172" fmla="*/ 1440515 w 1476653"/>
                  <a:gd name="connsiteY172" fmla="*/ 892929 h 965123"/>
                  <a:gd name="connsiteX173" fmla="*/ 1442257 w 1476653"/>
                  <a:gd name="connsiteY173" fmla="*/ 890315 h 965123"/>
                  <a:gd name="connsiteX174" fmla="*/ 1443239 w 1476653"/>
                  <a:gd name="connsiteY174" fmla="*/ 887937 h 965123"/>
                  <a:gd name="connsiteX175" fmla="*/ 1436117 w 1476653"/>
                  <a:gd name="connsiteY175" fmla="*/ 892542 h 965123"/>
                  <a:gd name="connsiteX176" fmla="*/ 1426283 w 1476653"/>
                  <a:gd name="connsiteY176" fmla="*/ 897590 h 965123"/>
                  <a:gd name="connsiteX177" fmla="*/ 1422107 w 1476653"/>
                  <a:gd name="connsiteY177" fmla="*/ 900868 h 965123"/>
                  <a:gd name="connsiteX178" fmla="*/ 1421291 w 1476653"/>
                  <a:gd name="connsiteY178" fmla="*/ 902099 h 965123"/>
                  <a:gd name="connsiteX179" fmla="*/ 1421042 w 1476653"/>
                  <a:gd name="connsiteY179" fmla="*/ 903094 h 965123"/>
                  <a:gd name="connsiteX180" fmla="*/ 1422051 w 1476653"/>
                  <a:gd name="connsiteY180" fmla="*/ 905764 h 965123"/>
                  <a:gd name="connsiteX181" fmla="*/ 1422037 w 1476653"/>
                  <a:gd name="connsiteY181" fmla="*/ 906649 h 965123"/>
                  <a:gd name="connsiteX182" fmla="*/ 1421277 w 1476653"/>
                  <a:gd name="connsiteY182" fmla="*/ 908350 h 965123"/>
                  <a:gd name="connsiteX183" fmla="*/ 1420599 w 1476653"/>
                  <a:gd name="connsiteY183" fmla="*/ 913052 h 965123"/>
                  <a:gd name="connsiteX184" fmla="*/ 1418746 w 1476653"/>
                  <a:gd name="connsiteY184" fmla="*/ 918087 h 965123"/>
                  <a:gd name="connsiteX185" fmla="*/ 1417695 w 1476653"/>
                  <a:gd name="connsiteY185" fmla="*/ 919193 h 965123"/>
                  <a:gd name="connsiteX186" fmla="*/ 1413518 w 1476653"/>
                  <a:gd name="connsiteY186" fmla="*/ 917713 h 965123"/>
                  <a:gd name="connsiteX187" fmla="*/ 1412328 w 1476653"/>
                  <a:gd name="connsiteY187" fmla="*/ 916220 h 965123"/>
                  <a:gd name="connsiteX188" fmla="*/ 1409839 w 1476653"/>
                  <a:gd name="connsiteY188" fmla="*/ 910024 h 965123"/>
                  <a:gd name="connsiteX189" fmla="*/ 1410185 w 1476653"/>
                  <a:gd name="connsiteY189" fmla="*/ 908281 h 965123"/>
                  <a:gd name="connsiteX190" fmla="*/ 1411526 w 1476653"/>
                  <a:gd name="connsiteY190" fmla="*/ 906773 h 965123"/>
                  <a:gd name="connsiteX191" fmla="*/ 1413269 w 1476653"/>
                  <a:gd name="connsiteY191" fmla="*/ 903537 h 965123"/>
                  <a:gd name="connsiteX192" fmla="*/ 1415399 w 1476653"/>
                  <a:gd name="connsiteY192" fmla="*/ 898586 h 965123"/>
                  <a:gd name="connsiteX193" fmla="*/ 1419147 w 1476653"/>
                  <a:gd name="connsiteY193" fmla="*/ 886166 h 965123"/>
                  <a:gd name="connsiteX194" fmla="*/ 1422259 w 1476653"/>
                  <a:gd name="connsiteY194" fmla="*/ 885862 h 965123"/>
                  <a:gd name="connsiteX195" fmla="*/ 1427528 w 1476653"/>
                  <a:gd name="connsiteY195" fmla="*/ 883013 h 965123"/>
                  <a:gd name="connsiteX196" fmla="*/ 1418856 w 1476653"/>
                  <a:gd name="connsiteY196" fmla="*/ 882515 h 965123"/>
                  <a:gd name="connsiteX197" fmla="*/ 1417515 w 1476653"/>
                  <a:gd name="connsiteY197" fmla="*/ 881976 h 965123"/>
                  <a:gd name="connsiteX198" fmla="*/ 1416256 w 1476653"/>
                  <a:gd name="connsiteY198" fmla="*/ 880427 h 965123"/>
                  <a:gd name="connsiteX199" fmla="*/ 1414998 w 1476653"/>
                  <a:gd name="connsiteY199" fmla="*/ 877826 h 965123"/>
                  <a:gd name="connsiteX200" fmla="*/ 1413048 w 1476653"/>
                  <a:gd name="connsiteY200" fmla="*/ 875033 h 965123"/>
                  <a:gd name="connsiteX201" fmla="*/ 1409701 w 1476653"/>
                  <a:gd name="connsiteY201" fmla="*/ 874244 h 965123"/>
                  <a:gd name="connsiteX202" fmla="*/ 1408207 w 1476653"/>
                  <a:gd name="connsiteY202" fmla="*/ 873262 h 965123"/>
                  <a:gd name="connsiteX203" fmla="*/ 1405801 w 1476653"/>
                  <a:gd name="connsiteY203" fmla="*/ 869791 h 965123"/>
                  <a:gd name="connsiteX204" fmla="*/ 1404238 w 1476653"/>
                  <a:gd name="connsiteY204" fmla="*/ 868311 h 965123"/>
                  <a:gd name="connsiteX205" fmla="*/ 1403311 w 1476653"/>
                  <a:gd name="connsiteY205" fmla="*/ 866361 h 965123"/>
                  <a:gd name="connsiteX206" fmla="*/ 1403007 w 1476653"/>
                  <a:gd name="connsiteY206" fmla="*/ 863982 h 965123"/>
                  <a:gd name="connsiteX207" fmla="*/ 1402288 w 1476653"/>
                  <a:gd name="connsiteY207" fmla="*/ 862834 h 965123"/>
                  <a:gd name="connsiteX208" fmla="*/ 1400019 w 1476653"/>
                  <a:gd name="connsiteY208" fmla="*/ 862585 h 965123"/>
                  <a:gd name="connsiteX209" fmla="*/ 1398733 w 1476653"/>
                  <a:gd name="connsiteY209" fmla="*/ 861825 h 965123"/>
                  <a:gd name="connsiteX210" fmla="*/ 1397945 w 1476653"/>
                  <a:gd name="connsiteY210" fmla="*/ 855712 h 965123"/>
                  <a:gd name="connsiteX211" fmla="*/ 1393422 w 1476653"/>
                  <a:gd name="connsiteY211" fmla="*/ 854495 h 965123"/>
                  <a:gd name="connsiteX212" fmla="*/ 1391500 w 1476653"/>
                  <a:gd name="connsiteY212" fmla="*/ 853236 h 965123"/>
                  <a:gd name="connsiteX213" fmla="*/ 1388333 w 1476653"/>
                  <a:gd name="connsiteY213" fmla="*/ 849613 h 965123"/>
                  <a:gd name="connsiteX214" fmla="*/ 1387420 w 1476653"/>
                  <a:gd name="connsiteY214" fmla="*/ 847787 h 965123"/>
                  <a:gd name="connsiteX215" fmla="*/ 1387074 w 1476653"/>
                  <a:gd name="connsiteY215" fmla="*/ 846252 h 965123"/>
                  <a:gd name="connsiteX216" fmla="*/ 1387462 w 1476653"/>
                  <a:gd name="connsiteY216" fmla="*/ 841951 h 965123"/>
                  <a:gd name="connsiteX217" fmla="*/ 1387102 w 1476653"/>
                  <a:gd name="connsiteY217" fmla="*/ 841162 h 965123"/>
                  <a:gd name="connsiteX218" fmla="*/ 1384585 w 1476653"/>
                  <a:gd name="connsiteY218" fmla="*/ 841771 h 965123"/>
                  <a:gd name="connsiteX219" fmla="*/ 1368265 w 1476653"/>
                  <a:gd name="connsiteY219" fmla="*/ 836239 h 965123"/>
                  <a:gd name="connsiteX220" fmla="*/ 1368542 w 1476653"/>
                  <a:gd name="connsiteY220" fmla="*/ 827456 h 965123"/>
                  <a:gd name="connsiteX221" fmla="*/ 1364918 w 1476653"/>
                  <a:gd name="connsiteY221" fmla="*/ 816129 h 965123"/>
                  <a:gd name="connsiteX222" fmla="*/ 1361516 w 1476653"/>
                  <a:gd name="connsiteY222" fmla="*/ 811648 h 965123"/>
                  <a:gd name="connsiteX223" fmla="*/ 1362000 w 1476653"/>
                  <a:gd name="connsiteY223" fmla="*/ 809795 h 965123"/>
                  <a:gd name="connsiteX224" fmla="*/ 1362608 w 1476653"/>
                  <a:gd name="connsiteY224" fmla="*/ 808799 h 965123"/>
                  <a:gd name="connsiteX225" fmla="*/ 1363991 w 1476653"/>
                  <a:gd name="connsiteY225" fmla="*/ 808689 h 965123"/>
                  <a:gd name="connsiteX226" fmla="*/ 1370270 w 1476653"/>
                  <a:gd name="connsiteY226" fmla="*/ 811717 h 965123"/>
                  <a:gd name="connsiteX227" fmla="*/ 1376190 w 1476653"/>
                  <a:gd name="connsiteY227" fmla="*/ 815382 h 965123"/>
                  <a:gd name="connsiteX228" fmla="*/ 1376909 w 1476653"/>
                  <a:gd name="connsiteY228" fmla="*/ 814746 h 965123"/>
                  <a:gd name="connsiteX229" fmla="*/ 1367283 w 1476653"/>
                  <a:gd name="connsiteY229" fmla="*/ 806821 h 965123"/>
                  <a:gd name="connsiteX230" fmla="*/ 1364849 w 1476653"/>
                  <a:gd name="connsiteY230" fmla="*/ 804401 h 965123"/>
                  <a:gd name="connsiteX231" fmla="*/ 1364102 w 1476653"/>
                  <a:gd name="connsiteY231" fmla="*/ 801372 h 965123"/>
                  <a:gd name="connsiteX232" fmla="*/ 1363964 w 1476653"/>
                  <a:gd name="connsiteY232" fmla="*/ 799740 h 965123"/>
                  <a:gd name="connsiteX233" fmla="*/ 1364641 w 1476653"/>
                  <a:gd name="connsiteY233" fmla="*/ 798814 h 965123"/>
                  <a:gd name="connsiteX234" fmla="*/ 1373175 w 1476653"/>
                  <a:gd name="connsiteY234" fmla="*/ 799035 h 965123"/>
                  <a:gd name="connsiteX235" fmla="*/ 1373617 w 1476653"/>
                  <a:gd name="connsiteY235" fmla="*/ 798357 h 965123"/>
                  <a:gd name="connsiteX236" fmla="*/ 1364877 w 1476653"/>
                  <a:gd name="connsiteY236" fmla="*/ 796407 h 965123"/>
                  <a:gd name="connsiteX237" fmla="*/ 1363148 w 1476653"/>
                  <a:gd name="connsiteY237" fmla="*/ 796504 h 965123"/>
                  <a:gd name="connsiteX238" fmla="*/ 1361474 w 1476653"/>
                  <a:gd name="connsiteY238" fmla="*/ 800197 h 965123"/>
                  <a:gd name="connsiteX239" fmla="*/ 1360603 w 1476653"/>
                  <a:gd name="connsiteY239" fmla="*/ 801082 h 965123"/>
                  <a:gd name="connsiteX240" fmla="*/ 1358764 w 1476653"/>
                  <a:gd name="connsiteY240" fmla="*/ 801027 h 965123"/>
                  <a:gd name="connsiteX241" fmla="*/ 1358113 w 1476653"/>
                  <a:gd name="connsiteY241" fmla="*/ 800515 h 965123"/>
                  <a:gd name="connsiteX242" fmla="*/ 1355665 w 1476653"/>
                  <a:gd name="connsiteY242" fmla="*/ 796297 h 965123"/>
                  <a:gd name="connsiteX243" fmla="*/ 1353425 w 1476653"/>
                  <a:gd name="connsiteY243" fmla="*/ 793378 h 965123"/>
                  <a:gd name="connsiteX244" fmla="*/ 1349331 w 1476653"/>
                  <a:gd name="connsiteY244" fmla="*/ 789395 h 965123"/>
                  <a:gd name="connsiteX245" fmla="*/ 1348446 w 1476653"/>
                  <a:gd name="connsiteY245" fmla="*/ 786449 h 965123"/>
                  <a:gd name="connsiteX246" fmla="*/ 1348031 w 1476653"/>
                  <a:gd name="connsiteY246" fmla="*/ 782037 h 965123"/>
                  <a:gd name="connsiteX247" fmla="*/ 1348308 w 1476653"/>
                  <a:gd name="connsiteY247" fmla="*/ 777847 h 965123"/>
                  <a:gd name="connsiteX248" fmla="*/ 1350922 w 1476653"/>
                  <a:gd name="connsiteY248" fmla="*/ 768138 h 965123"/>
                  <a:gd name="connsiteX249" fmla="*/ 1352084 w 1476653"/>
                  <a:gd name="connsiteY249" fmla="*/ 766409 h 965123"/>
                  <a:gd name="connsiteX250" fmla="*/ 1352374 w 1476653"/>
                  <a:gd name="connsiteY250" fmla="*/ 765330 h 965123"/>
                  <a:gd name="connsiteX251" fmla="*/ 1351406 w 1476653"/>
                  <a:gd name="connsiteY251" fmla="*/ 765538 h 965123"/>
                  <a:gd name="connsiteX252" fmla="*/ 1350562 w 1476653"/>
                  <a:gd name="connsiteY252" fmla="*/ 766520 h 965123"/>
                  <a:gd name="connsiteX253" fmla="*/ 1348225 w 1476653"/>
                  <a:gd name="connsiteY253" fmla="*/ 771084 h 965123"/>
                  <a:gd name="connsiteX254" fmla="*/ 1345943 w 1476653"/>
                  <a:gd name="connsiteY254" fmla="*/ 778483 h 965123"/>
                  <a:gd name="connsiteX255" fmla="*/ 1343882 w 1476653"/>
                  <a:gd name="connsiteY255" fmla="*/ 781083 h 965123"/>
                  <a:gd name="connsiteX256" fmla="*/ 1342499 w 1476653"/>
                  <a:gd name="connsiteY256" fmla="*/ 780544 h 965123"/>
                  <a:gd name="connsiteX257" fmla="*/ 1340245 w 1476653"/>
                  <a:gd name="connsiteY257" fmla="*/ 777695 h 965123"/>
                  <a:gd name="connsiteX258" fmla="*/ 1335750 w 1476653"/>
                  <a:gd name="connsiteY258" fmla="*/ 774334 h 965123"/>
                  <a:gd name="connsiteX259" fmla="*/ 1330688 w 1476653"/>
                  <a:gd name="connsiteY259" fmla="*/ 773656 h 965123"/>
                  <a:gd name="connsiteX260" fmla="*/ 1327369 w 1476653"/>
                  <a:gd name="connsiteY260" fmla="*/ 770074 h 965123"/>
                  <a:gd name="connsiteX261" fmla="*/ 1322210 w 1476653"/>
                  <a:gd name="connsiteY261" fmla="*/ 760020 h 965123"/>
                  <a:gd name="connsiteX262" fmla="*/ 1321352 w 1476653"/>
                  <a:gd name="connsiteY262" fmla="*/ 754888 h 965123"/>
                  <a:gd name="connsiteX263" fmla="*/ 1320716 w 1476653"/>
                  <a:gd name="connsiteY263" fmla="*/ 753671 h 965123"/>
                  <a:gd name="connsiteX264" fmla="*/ 1318102 w 1476653"/>
                  <a:gd name="connsiteY264" fmla="*/ 752095 h 965123"/>
                  <a:gd name="connsiteX265" fmla="*/ 1316484 w 1476653"/>
                  <a:gd name="connsiteY265" fmla="*/ 749674 h 965123"/>
                  <a:gd name="connsiteX266" fmla="*/ 1313552 w 1476653"/>
                  <a:gd name="connsiteY266" fmla="*/ 737255 h 965123"/>
                  <a:gd name="connsiteX267" fmla="*/ 1310081 w 1476653"/>
                  <a:gd name="connsiteY267" fmla="*/ 728652 h 965123"/>
                  <a:gd name="connsiteX268" fmla="*/ 1309140 w 1476653"/>
                  <a:gd name="connsiteY268" fmla="*/ 724061 h 965123"/>
                  <a:gd name="connsiteX269" fmla="*/ 1309196 w 1476653"/>
                  <a:gd name="connsiteY269" fmla="*/ 719469 h 965123"/>
                  <a:gd name="connsiteX270" fmla="*/ 1308781 w 1476653"/>
                  <a:gd name="connsiteY270" fmla="*/ 718985 h 965123"/>
                  <a:gd name="connsiteX271" fmla="*/ 1307854 w 1476653"/>
                  <a:gd name="connsiteY271" fmla="*/ 722595 h 965123"/>
                  <a:gd name="connsiteX272" fmla="*/ 1307660 w 1476653"/>
                  <a:gd name="connsiteY272" fmla="*/ 724503 h 965123"/>
                  <a:gd name="connsiteX273" fmla="*/ 1305683 w 1476653"/>
                  <a:gd name="connsiteY273" fmla="*/ 725098 h 965123"/>
                  <a:gd name="connsiteX274" fmla="*/ 1307688 w 1476653"/>
                  <a:gd name="connsiteY274" fmla="*/ 728666 h 965123"/>
                  <a:gd name="connsiteX275" fmla="*/ 1308214 w 1476653"/>
                  <a:gd name="connsiteY275" fmla="*/ 730450 h 965123"/>
                  <a:gd name="connsiteX276" fmla="*/ 1307287 w 1476653"/>
                  <a:gd name="connsiteY276" fmla="*/ 730326 h 965123"/>
                  <a:gd name="connsiteX277" fmla="*/ 1305406 w 1476653"/>
                  <a:gd name="connsiteY277" fmla="*/ 730879 h 965123"/>
                  <a:gd name="connsiteX278" fmla="*/ 1308850 w 1476653"/>
                  <a:gd name="connsiteY278" fmla="*/ 736909 h 965123"/>
                  <a:gd name="connsiteX279" fmla="*/ 1310689 w 1476653"/>
                  <a:gd name="connsiteY279" fmla="*/ 746410 h 965123"/>
                  <a:gd name="connsiteX280" fmla="*/ 1313151 w 1476653"/>
                  <a:gd name="connsiteY280" fmla="*/ 753367 h 965123"/>
                  <a:gd name="connsiteX281" fmla="*/ 1314797 w 1476653"/>
                  <a:gd name="connsiteY281" fmla="*/ 759024 h 965123"/>
                  <a:gd name="connsiteX282" fmla="*/ 1315613 w 1476653"/>
                  <a:gd name="connsiteY282" fmla="*/ 763325 h 965123"/>
                  <a:gd name="connsiteX283" fmla="*/ 1316705 w 1476653"/>
                  <a:gd name="connsiteY283" fmla="*/ 767460 h 965123"/>
                  <a:gd name="connsiteX284" fmla="*/ 1319637 w 1476653"/>
                  <a:gd name="connsiteY284" fmla="*/ 776478 h 965123"/>
                  <a:gd name="connsiteX285" fmla="*/ 1320052 w 1476653"/>
                  <a:gd name="connsiteY285" fmla="*/ 778289 h 965123"/>
                  <a:gd name="connsiteX286" fmla="*/ 1319803 w 1476653"/>
                  <a:gd name="connsiteY286" fmla="*/ 779769 h 965123"/>
                  <a:gd name="connsiteX287" fmla="*/ 1319043 w 1476653"/>
                  <a:gd name="connsiteY287" fmla="*/ 781581 h 965123"/>
                  <a:gd name="connsiteX288" fmla="*/ 1317618 w 1476653"/>
                  <a:gd name="connsiteY288" fmla="*/ 782342 h 965123"/>
                  <a:gd name="connsiteX289" fmla="*/ 1313040 w 1476653"/>
                  <a:gd name="connsiteY289" fmla="*/ 781346 h 965123"/>
                  <a:gd name="connsiteX290" fmla="*/ 1311229 w 1476653"/>
                  <a:gd name="connsiteY290" fmla="*/ 779147 h 965123"/>
                  <a:gd name="connsiteX291" fmla="*/ 1308629 w 1476653"/>
                  <a:gd name="connsiteY291" fmla="*/ 775108 h 965123"/>
                  <a:gd name="connsiteX292" fmla="*/ 1305143 w 1476653"/>
                  <a:gd name="connsiteY292" fmla="*/ 773324 h 965123"/>
                  <a:gd name="connsiteX293" fmla="*/ 1296734 w 1476653"/>
                  <a:gd name="connsiteY293" fmla="*/ 774611 h 965123"/>
                  <a:gd name="connsiteX294" fmla="*/ 1296043 w 1476653"/>
                  <a:gd name="connsiteY294" fmla="*/ 774320 h 965123"/>
                  <a:gd name="connsiteX295" fmla="*/ 1295974 w 1476653"/>
                  <a:gd name="connsiteY295" fmla="*/ 770918 h 965123"/>
                  <a:gd name="connsiteX296" fmla="*/ 1296734 w 1476653"/>
                  <a:gd name="connsiteY296" fmla="*/ 764832 h 965123"/>
                  <a:gd name="connsiteX297" fmla="*/ 1295877 w 1476653"/>
                  <a:gd name="connsiteY297" fmla="*/ 762412 h 965123"/>
                  <a:gd name="connsiteX298" fmla="*/ 1291216 w 1476653"/>
                  <a:gd name="connsiteY298" fmla="*/ 753685 h 965123"/>
                  <a:gd name="connsiteX299" fmla="*/ 1291216 w 1476653"/>
                  <a:gd name="connsiteY299" fmla="*/ 751943 h 965123"/>
                  <a:gd name="connsiteX300" fmla="*/ 1297080 w 1476653"/>
                  <a:gd name="connsiteY300" fmla="*/ 747628 h 965123"/>
                  <a:gd name="connsiteX301" fmla="*/ 1294134 w 1476653"/>
                  <a:gd name="connsiteY301" fmla="*/ 747420 h 965123"/>
                  <a:gd name="connsiteX302" fmla="*/ 1291811 w 1476653"/>
                  <a:gd name="connsiteY302" fmla="*/ 749080 h 965123"/>
                  <a:gd name="connsiteX303" fmla="*/ 1290870 w 1476653"/>
                  <a:gd name="connsiteY303" fmla="*/ 748098 h 965123"/>
                  <a:gd name="connsiteX304" fmla="*/ 1289266 w 1476653"/>
                  <a:gd name="connsiteY304" fmla="*/ 742413 h 965123"/>
                  <a:gd name="connsiteX305" fmla="*/ 1288270 w 1476653"/>
                  <a:gd name="connsiteY305" fmla="*/ 740311 h 965123"/>
                  <a:gd name="connsiteX306" fmla="*/ 1287814 w 1476653"/>
                  <a:gd name="connsiteY306" fmla="*/ 739896 h 965123"/>
                  <a:gd name="connsiteX307" fmla="*/ 1287745 w 1476653"/>
                  <a:gd name="connsiteY307" fmla="*/ 745345 h 965123"/>
                  <a:gd name="connsiteX308" fmla="*/ 1288851 w 1476653"/>
                  <a:gd name="connsiteY308" fmla="*/ 748139 h 965123"/>
                  <a:gd name="connsiteX309" fmla="*/ 1289072 w 1476653"/>
                  <a:gd name="connsiteY309" fmla="*/ 749771 h 965123"/>
                  <a:gd name="connsiteX310" fmla="*/ 1288989 w 1476653"/>
                  <a:gd name="connsiteY310" fmla="*/ 752081 h 965123"/>
                  <a:gd name="connsiteX311" fmla="*/ 1288422 w 1476653"/>
                  <a:gd name="connsiteY311" fmla="*/ 753754 h 965123"/>
                  <a:gd name="connsiteX312" fmla="*/ 1287357 w 1476653"/>
                  <a:gd name="connsiteY312" fmla="*/ 754778 h 965123"/>
                  <a:gd name="connsiteX313" fmla="*/ 1286251 w 1476653"/>
                  <a:gd name="connsiteY313" fmla="*/ 755068 h 965123"/>
                  <a:gd name="connsiteX314" fmla="*/ 1284204 w 1476653"/>
                  <a:gd name="connsiteY314" fmla="*/ 753948 h 965123"/>
                  <a:gd name="connsiteX315" fmla="*/ 1281894 w 1476653"/>
                  <a:gd name="connsiteY315" fmla="*/ 751860 h 965123"/>
                  <a:gd name="connsiteX316" fmla="*/ 1279889 w 1476653"/>
                  <a:gd name="connsiteY316" fmla="*/ 750905 h 965123"/>
                  <a:gd name="connsiteX317" fmla="*/ 1279128 w 1476653"/>
                  <a:gd name="connsiteY317" fmla="*/ 750034 h 965123"/>
                  <a:gd name="connsiteX318" fmla="*/ 1278146 w 1476653"/>
                  <a:gd name="connsiteY318" fmla="*/ 747655 h 965123"/>
                  <a:gd name="connsiteX319" fmla="*/ 1276584 w 1476653"/>
                  <a:gd name="connsiteY319" fmla="*/ 745885 h 965123"/>
                  <a:gd name="connsiteX320" fmla="*/ 1269198 w 1476653"/>
                  <a:gd name="connsiteY320" fmla="*/ 743797 h 965123"/>
                  <a:gd name="connsiteX321" fmla="*/ 1264759 w 1476653"/>
                  <a:gd name="connsiteY321" fmla="*/ 741196 h 965123"/>
                  <a:gd name="connsiteX322" fmla="*/ 1264399 w 1476653"/>
                  <a:gd name="connsiteY322" fmla="*/ 741929 h 965123"/>
                  <a:gd name="connsiteX323" fmla="*/ 1265824 w 1476653"/>
                  <a:gd name="connsiteY323" fmla="*/ 744806 h 965123"/>
                  <a:gd name="connsiteX324" fmla="*/ 1266017 w 1476653"/>
                  <a:gd name="connsiteY324" fmla="*/ 746493 h 965123"/>
                  <a:gd name="connsiteX325" fmla="*/ 1264925 w 1476653"/>
                  <a:gd name="connsiteY325" fmla="*/ 747047 h 965123"/>
                  <a:gd name="connsiteX326" fmla="*/ 1263002 w 1476653"/>
                  <a:gd name="connsiteY326" fmla="*/ 749840 h 965123"/>
                  <a:gd name="connsiteX327" fmla="*/ 1263569 w 1476653"/>
                  <a:gd name="connsiteY327" fmla="*/ 750200 h 965123"/>
                  <a:gd name="connsiteX328" fmla="*/ 1265616 w 1476653"/>
                  <a:gd name="connsiteY328" fmla="*/ 749246 h 965123"/>
                  <a:gd name="connsiteX329" fmla="*/ 1267967 w 1476653"/>
                  <a:gd name="connsiteY329" fmla="*/ 749273 h 965123"/>
                  <a:gd name="connsiteX330" fmla="*/ 1271895 w 1476653"/>
                  <a:gd name="connsiteY330" fmla="*/ 750822 h 965123"/>
                  <a:gd name="connsiteX331" fmla="*/ 1275436 w 1476653"/>
                  <a:gd name="connsiteY331" fmla="*/ 752911 h 965123"/>
                  <a:gd name="connsiteX332" fmla="*/ 1276750 w 1476653"/>
                  <a:gd name="connsiteY332" fmla="*/ 754114 h 965123"/>
                  <a:gd name="connsiteX333" fmla="*/ 1277317 w 1476653"/>
                  <a:gd name="connsiteY333" fmla="*/ 755926 h 965123"/>
                  <a:gd name="connsiteX334" fmla="*/ 1277773 w 1476653"/>
                  <a:gd name="connsiteY334" fmla="*/ 756562 h 965123"/>
                  <a:gd name="connsiteX335" fmla="*/ 1281300 w 1476653"/>
                  <a:gd name="connsiteY335" fmla="*/ 758581 h 965123"/>
                  <a:gd name="connsiteX336" fmla="*/ 1281507 w 1476653"/>
                  <a:gd name="connsiteY336" fmla="*/ 759688 h 965123"/>
                  <a:gd name="connsiteX337" fmla="*/ 1279391 w 1476653"/>
                  <a:gd name="connsiteY337" fmla="*/ 763048 h 965123"/>
                  <a:gd name="connsiteX338" fmla="*/ 1283941 w 1476653"/>
                  <a:gd name="connsiteY338" fmla="*/ 762564 h 965123"/>
                  <a:gd name="connsiteX339" fmla="*/ 1286638 w 1476653"/>
                  <a:gd name="connsiteY339" fmla="*/ 763657 h 965123"/>
                  <a:gd name="connsiteX340" fmla="*/ 1290206 w 1476653"/>
                  <a:gd name="connsiteY340" fmla="*/ 768650 h 965123"/>
                  <a:gd name="connsiteX341" fmla="*/ 1291437 w 1476653"/>
                  <a:gd name="connsiteY341" fmla="*/ 771457 h 965123"/>
                  <a:gd name="connsiteX342" fmla="*/ 1291728 w 1476653"/>
                  <a:gd name="connsiteY342" fmla="*/ 775136 h 965123"/>
                  <a:gd name="connsiteX343" fmla="*/ 1291050 w 1476653"/>
                  <a:gd name="connsiteY343" fmla="*/ 776243 h 965123"/>
                  <a:gd name="connsiteX344" fmla="*/ 1289722 w 1476653"/>
                  <a:gd name="connsiteY344" fmla="*/ 777017 h 965123"/>
                  <a:gd name="connsiteX345" fmla="*/ 1280415 w 1476653"/>
                  <a:gd name="connsiteY345" fmla="*/ 778511 h 965123"/>
                  <a:gd name="connsiteX346" fmla="*/ 1277192 w 1476653"/>
                  <a:gd name="connsiteY346" fmla="*/ 783019 h 965123"/>
                  <a:gd name="connsiteX347" fmla="*/ 1276473 w 1476653"/>
                  <a:gd name="connsiteY347" fmla="*/ 783102 h 965123"/>
                  <a:gd name="connsiteX348" fmla="*/ 1273873 w 1476653"/>
                  <a:gd name="connsiteY348" fmla="*/ 781954 h 965123"/>
                  <a:gd name="connsiteX349" fmla="*/ 1269115 w 1476653"/>
                  <a:gd name="connsiteY349" fmla="*/ 778552 h 965123"/>
                  <a:gd name="connsiteX350" fmla="*/ 1263196 w 1476653"/>
                  <a:gd name="connsiteY350" fmla="*/ 775344 h 965123"/>
                  <a:gd name="connsiteX351" fmla="*/ 1249766 w 1476653"/>
                  <a:gd name="connsiteY351" fmla="*/ 765690 h 965123"/>
                  <a:gd name="connsiteX352" fmla="*/ 1249421 w 1476653"/>
                  <a:gd name="connsiteY352" fmla="*/ 765220 h 965123"/>
                  <a:gd name="connsiteX353" fmla="*/ 1249158 w 1476653"/>
                  <a:gd name="connsiteY353" fmla="*/ 763297 h 965123"/>
                  <a:gd name="connsiteX354" fmla="*/ 1248231 w 1476653"/>
                  <a:gd name="connsiteY354" fmla="*/ 762357 h 965123"/>
                  <a:gd name="connsiteX355" fmla="*/ 1246420 w 1476653"/>
                  <a:gd name="connsiteY355" fmla="*/ 761527 h 965123"/>
                  <a:gd name="connsiteX356" fmla="*/ 1243889 w 1476653"/>
                  <a:gd name="connsiteY356" fmla="*/ 759038 h 965123"/>
                  <a:gd name="connsiteX357" fmla="*/ 1240666 w 1476653"/>
                  <a:gd name="connsiteY357" fmla="*/ 754875 h 965123"/>
                  <a:gd name="connsiteX358" fmla="*/ 1238675 w 1476653"/>
                  <a:gd name="connsiteY358" fmla="*/ 751611 h 965123"/>
                  <a:gd name="connsiteX359" fmla="*/ 1237886 w 1476653"/>
                  <a:gd name="connsiteY359" fmla="*/ 749259 h 965123"/>
                  <a:gd name="connsiteX360" fmla="*/ 1235978 w 1476653"/>
                  <a:gd name="connsiteY360" fmla="*/ 746563 h 965123"/>
                  <a:gd name="connsiteX361" fmla="*/ 1230017 w 1476653"/>
                  <a:gd name="connsiteY361" fmla="*/ 740975 h 965123"/>
                  <a:gd name="connsiteX362" fmla="*/ 1226891 w 1476653"/>
                  <a:gd name="connsiteY362" fmla="*/ 738859 h 965123"/>
                  <a:gd name="connsiteX363" fmla="*/ 1224153 w 1476653"/>
                  <a:gd name="connsiteY363" fmla="*/ 737656 h 965123"/>
                  <a:gd name="connsiteX364" fmla="*/ 1221760 w 1476653"/>
                  <a:gd name="connsiteY364" fmla="*/ 737393 h 965123"/>
                  <a:gd name="connsiteX365" fmla="*/ 1221124 w 1476653"/>
                  <a:gd name="connsiteY365" fmla="*/ 736646 h 965123"/>
                  <a:gd name="connsiteX366" fmla="*/ 1222216 w 1476653"/>
                  <a:gd name="connsiteY366" fmla="*/ 735401 h 965123"/>
                  <a:gd name="connsiteX367" fmla="*/ 1222382 w 1476653"/>
                  <a:gd name="connsiteY367" fmla="*/ 734641 h 965123"/>
                  <a:gd name="connsiteX368" fmla="*/ 1217154 w 1476653"/>
                  <a:gd name="connsiteY368" fmla="*/ 733507 h 965123"/>
                  <a:gd name="connsiteX369" fmla="*/ 1212176 w 1476653"/>
                  <a:gd name="connsiteY369" fmla="*/ 730907 h 965123"/>
                  <a:gd name="connsiteX370" fmla="*/ 1199604 w 1476653"/>
                  <a:gd name="connsiteY370" fmla="*/ 723411 h 965123"/>
                  <a:gd name="connsiteX371" fmla="*/ 1193117 w 1476653"/>
                  <a:gd name="connsiteY371" fmla="*/ 718736 h 965123"/>
                  <a:gd name="connsiteX372" fmla="*/ 1189466 w 1476653"/>
                  <a:gd name="connsiteY372" fmla="*/ 716426 h 965123"/>
                  <a:gd name="connsiteX373" fmla="*/ 1187862 w 1476653"/>
                  <a:gd name="connsiteY373" fmla="*/ 715140 h 965123"/>
                  <a:gd name="connsiteX374" fmla="*/ 1187143 w 1476653"/>
                  <a:gd name="connsiteY374" fmla="*/ 714103 h 965123"/>
                  <a:gd name="connsiteX375" fmla="*/ 1188069 w 1476653"/>
                  <a:gd name="connsiteY375" fmla="*/ 713038 h 965123"/>
                  <a:gd name="connsiteX376" fmla="*/ 1190600 w 1476653"/>
                  <a:gd name="connsiteY376" fmla="*/ 711945 h 965123"/>
                  <a:gd name="connsiteX377" fmla="*/ 1192288 w 1476653"/>
                  <a:gd name="connsiteY377" fmla="*/ 710687 h 965123"/>
                  <a:gd name="connsiteX378" fmla="*/ 1194984 w 1476653"/>
                  <a:gd name="connsiteY378" fmla="*/ 705970 h 965123"/>
                  <a:gd name="connsiteX379" fmla="*/ 1195220 w 1476653"/>
                  <a:gd name="connsiteY379" fmla="*/ 704449 h 965123"/>
                  <a:gd name="connsiteX380" fmla="*/ 1193795 w 1476653"/>
                  <a:gd name="connsiteY380" fmla="*/ 700992 h 965123"/>
                  <a:gd name="connsiteX381" fmla="*/ 1193145 w 1476653"/>
                  <a:gd name="connsiteY381" fmla="*/ 697866 h 965123"/>
                  <a:gd name="connsiteX382" fmla="*/ 1193187 w 1476653"/>
                  <a:gd name="connsiteY382" fmla="*/ 696123 h 965123"/>
                  <a:gd name="connsiteX383" fmla="*/ 1193491 w 1476653"/>
                  <a:gd name="connsiteY383" fmla="*/ 694422 h 965123"/>
                  <a:gd name="connsiteX384" fmla="*/ 1193906 w 1476653"/>
                  <a:gd name="connsiteY384" fmla="*/ 693288 h 965123"/>
                  <a:gd name="connsiteX385" fmla="*/ 1195067 w 1476653"/>
                  <a:gd name="connsiteY385" fmla="*/ 692182 h 965123"/>
                  <a:gd name="connsiteX386" fmla="*/ 1195842 w 1476653"/>
                  <a:gd name="connsiteY386" fmla="*/ 691642 h 965123"/>
                  <a:gd name="connsiteX387" fmla="*/ 1196838 w 1476653"/>
                  <a:gd name="connsiteY387" fmla="*/ 692029 h 965123"/>
                  <a:gd name="connsiteX388" fmla="*/ 1199963 w 1476653"/>
                  <a:gd name="connsiteY388" fmla="*/ 696372 h 965123"/>
                  <a:gd name="connsiteX389" fmla="*/ 1200392 w 1476653"/>
                  <a:gd name="connsiteY389" fmla="*/ 697921 h 965123"/>
                  <a:gd name="connsiteX390" fmla="*/ 1200240 w 1476653"/>
                  <a:gd name="connsiteY390" fmla="*/ 703827 h 965123"/>
                  <a:gd name="connsiteX391" fmla="*/ 1201125 w 1476653"/>
                  <a:gd name="connsiteY391" fmla="*/ 710728 h 965123"/>
                  <a:gd name="connsiteX392" fmla="*/ 1201416 w 1476653"/>
                  <a:gd name="connsiteY392" fmla="*/ 710230 h 965123"/>
                  <a:gd name="connsiteX393" fmla="*/ 1201706 w 1476653"/>
                  <a:gd name="connsiteY393" fmla="*/ 707962 h 965123"/>
                  <a:gd name="connsiteX394" fmla="*/ 1201872 w 1476653"/>
                  <a:gd name="connsiteY394" fmla="*/ 703578 h 965123"/>
                  <a:gd name="connsiteX395" fmla="*/ 1202232 w 1476653"/>
                  <a:gd name="connsiteY395" fmla="*/ 701489 h 965123"/>
                  <a:gd name="connsiteX396" fmla="*/ 1202909 w 1476653"/>
                  <a:gd name="connsiteY396" fmla="*/ 699470 h 965123"/>
                  <a:gd name="connsiteX397" fmla="*/ 1204043 w 1476653"/>
                  <a:gd name="connsiteY397" fmla="*/ 698405 h 965123"/>
                  <a:gd name="connsiteX398" fmla="*/ 1207598 w 1476653"/>
                  <a:gd name="connsiteY398" fmla="*/ 699041 h 965123"/>
                  <a:gd name="connsiteX399" fmla="*/ 1209230 w 1476653"/>
                  <a:gd name="connsiteY399" fmla="*/ 698696 h 965123"/>
                  <a:gd name="connsiteX400" fmla="*/ 1202301 w 1476653"/>
                  <a:gd name="connsiteY400" fmla="*/ 695556 h 965123"/>
                  <a:gd name="connsiteX401" fmla="*/ 1197972 w 1476653"/>
                  <a:gd name="connsiteY401" fmla="*/ 689706 h 965123"/>
                  <a:gd name="connsiteX402" fmla="*/ 1197183 w 1476653"/>
                  <a:gd name="connsiteY402" fmla="*/ 689097 h 965123"/>
                  <a:gd name="connsiteX403" fmla="*/ 1194805 w 1476653"/>
                  <a:gd name="connsiteY403" fmla="*/ 688807 h 965123"/>
                  <a:gd name="connsiteX404" fmla="*/ 1192260 w 1476653"/>
                  <a:gd name="connsiteY404" fmla="*/ 691158 h 965123"/>
                  <a:gd name="connsiteX405" fmla="*/ 1185718 w 1476653"/>
                  <a:gd name="connsiteY405" fmla="*/ 698848 h 965123"/>
                  <a:gd name="connsiteX406" fmla="*/ 1183920 w 1476653"/>
                  <a:gd name="connsiteY406" fmla="*/ 700189 h 965123"/>
                  <a:gd name="connsiteX407" fmla="*/ 1175705 w 1476653"/>
                  <a:gd name="connsiteY407" fmla="*/ 704394 h 965123"/>
                  <a:gd name="connsiteX408" fmla="*/ 1170159 w 1476653"/>
                  <a:gd name="connsiteY408" fmla="*/ 705196 h 965123"/>
                  <a:gd name="connsiteX409" fmla="*/ 1163949 w 1476653"/>
                  <a:gd name="connsiteY409" fmla="*/ 704394 h 965123"/>
                  <a:gd name="connsiteX410" fmla="*/ 1158638 w 1476653"/>
                  <a:gd name="connsiteY410" fmla="*/ 702914 h 965123"/>
                  <a:gd name="connsiteX411" fmla="*/ 1145499 w 1476653"/>
                  <a:gd name="connsiteY411" fmla="*/ 695874 h 965123"/>
                  <a:gd name="connsiteX412" fmla="*/ 1143480 w 1476653"/>
                  <a:gd name="connsiteY412" fmla="*/ 694229 h 965123"/>
                  <a:gd name="connsiteX413" fmla="*/ 1146675 w 1476653"/>
                  <a:gd name="connsiteY413" fmla="*/ 690162 h 965123"/>
                  <a:gd name="connsiteX414" fmla="*/ 1146799 w 1476653"/>
                  <a:gd name="connsiteY414" fmla="*/ 688821 h 965123"/>
                  <a:gd name="connsiteX415" fmla="*/ 1145859 w 1476653"/>
                  <a:gd name="connsiteY415" fmla="*/ 684520 h 965123"/>
                  <a:gd name="connsiteX416" fmla="*/ 1145002 w 1476653"/>
                  <a:gd name="connsiteY416" fmla="*/ 683261 h 965123"/>
                  <a:gd name="connsiteX417" fmla="*/ 1143757 w 1476653"/>
                  <a:gd name="connsiteY417" fmla="*/ 682556 h 965123"/>
                  <a:gd name="connsiteX418" fmla="*/ 1143397 w 1476653"/>
                  <a:gd name="connsiteY418" fmla="*/ 683040 h 965123"/>
                  <a:gd name="connsiteX419" fmla="*/ 1143370 w 1476653"/>
                  <a:gd name="connsiteY419" fmla="*/ 684312 h 965123"/>
                  <a:gd name="connsiteX420" fmla="*/ 1143660 w 1476653"/>
                  <a:gd name="connsiteY420" fmla="*/ 686663 h 965123"/>
                  <a:gd name="connsiteX421" fmla="*/ 1142623 w 1476653"/>
                  <a:gd name="connsiteY421" fmla="*/ 687853 h 965123"/>
                  <a:gd name="connsiteX422" fmla="*/ 1140355 w 1476653"/>
                  <a:gd name="connsiteY422" fmla="*/ 689139 h 965123"/>
                  <a:gd name="connsiteX423" fmla="*/ 1136510 w 1476653"/>
                  <a:gd name="connsiteY423" fmla="*/ 690398 h 965123"/>
                  <a:gd name="connsiteX424" fmla="*/ 1124865 w 1476653"/>
                  <a:gd name="connsiteY424" fmla="*/ 686608 h 965123"/>
                  <a:gd name="connsiteX425" fmla="*/ 1112929 w 1476653"/>
                  <a:gd name="connsiteY425" fmla="*/ 683330 h 965123"/>
                  <a:gd name="connsiteX426" fmla="*/ 1102224 w 1476653"/>
                  <a:gd name="connsiteY426" fmla="*/ 682348 h 965123"/>
                  <a:gd name="connsiteX427" fmla="*/ 1086969 w 1476653"/>
                  <a:gd name="connsiteY427" fmla="*/ 683939 h 965123"/>
                  <a:gd name="connsiteX428" fmla="*/ 1078754 w 1476653"/>
                  <a:gd name="connsiteY428" fmla="*/ 685820 h 965123"/>
                  <a:gd name="connsiteX429" fmla="*/ 1074038 w 1476653"/>
                  <a:gd name="connsiteY429" fmla="*/ 685778 h 965123"/>
                  <a:gd name="connsiteX430" fmla="*/ 1069515 w 1476653"/>
                  <a:gd name="connsiteY430" fmla="*/ 685142 h 965123"/>
                  <a:gd name="connsiteX431" fmla="*/ 1069225 w 1476653"/>
                  <a:gd name="connsiteY431" fmla="*/ 683538 h 965123"/>
                  <a:gd name="connsiteX432" fmla="*/ 1071369 w 1476653"/>
                  <a:gd name="connsiteY432" fmla="*/ 682722 h 965123"/>
                  <a:gd name="connsiteX433" fmla="*/ 1071286 w 1476653"/>
                  <a:gd name="connsiteY433" fmla="*/ 681546 h 965123"/>
                  <a:gd name="connsiteX434" fmla="*/ 1068879 w 1476653"/>
                  <a:gd name="connsiteY434" fmla="*/ 677812 h 965123"/>
                  <a:gd name="connsiteX435" fmla="*/ 1065034 w 1476653"/>
                  <a:gd name="connsiteY435" fmla="*/ 675392 h 965123"/>
                  <a:gd name="connsiteX436" fmla="*/ 1059779 w 1476653"/>
                  <a:gd name="connsiteY436" fmla="*/ 674327 h 965123"/>
                  <a:gd name="connsiteX437" fmla="*/ 1056792 w 1476653"/>
                  <a:gd name="connsiteY437" fmla="*/ 673082 h 965123"/>
                  <a:gd name="connsiteX438" fmla="*/ 1056114 w 1476653"/>
                  <a:gd name="connsiteY438" fmla="*/ 671685 h 965123"/>
                  <a:gd name="connsiteX439" fmla="*/ 1054302 w 1476653"/>
                  <a:gd name="connsiteY439" fmla="*/ 670288 h 965123"/>
                  <a:gd name="connsiteX440" fmla="*/ 1051370 w 1476653"/>
                  <a:gd name="connsiteY440" fmla="*/ 668905 h 965123"/>
                  <a:gd name="connsiteX441" fmla="*/ 1050194 w 1476653"/>
                  <a:gd name="connsiteY441" fmla="*/ 666665 h 965123"/>
                  <a:gd name="connsiteX442" fmla="*/ 1051660 w 1476653"/>
                  <a:gd name="connsiteY442" fmla="*/ 660026 h 965123"/>
                  <a:gd name="connsiteX443" fmla="*/ 1052933 w 1476653"/>
                  <a:gd name="connsiteY443" fmla="*/ 656043 h 965123"/>
                  <a:gd name="connsiteX444" fmla="*/ 1054108 w 1476653"/>
                  <a:gd name="connsiteY444" fmla="*/ 653346 h 965123"/>
                  <a:gd name="connsiteX445" fmla="*/ 1056944 w 1476653"/>
                  <a:gd name="connsiteY445" fmla="*/ 648906 h 965123"/>
                  <a:gd name="connsiteX446" fmla="*/ 1056045 w 1476653"/>
                  <a:gd name="connsiteY446" fmla="*/ 649197 h 965123"/>
                  <a:gd name="connsiteX447" fmla="*/ 1052144 w 1476653"/>
                  <a:gd name="connsiteY447" fmla="*/ 652336 h 965123"/>
                  <a:gd name="connsiteX448" fmla="*/ 1048687 w 1476653"/>
                  <a:gd name="connsiteY448" fmla="*/ 655600 h 965123"/>
                  <a:gd name="connsiteX449" fmla="*/ 1045381 w 1476653"/>
                  <a:gd name="connsiteY449" fmla="*/ 659943 h 965123"/>
                  <a:gd name="connsiteX450" fmla="*/ 1043459 w 1476653"/>
                  <a:gd name="connsiteY450" fmla="*/ 661893 h 965123"/>
                  <a:gd name="connsiteX451" fmla="*/ 1041039 w 1476653"/>
                  <a:gd name="connsiteY451" fmla="*/ 663622 h 965123"/>
                  <a:gd name="connsiteX452" fmla="*/ 1037484 w 1476653"/>
                  <a:gd name="connsiteY452" fmla="*/ 662917 h 965123"/>
                  <a:gd name="connsiteX453" fmla="*/ 1032824 w 1476653"/>
                  <a:gd name="connsiteY453" fmla="*/ 659749 h 965123"/>
                  <a:gd name="connsiteX454" fmla="*/ 1028771 w 1476653"/>
                  <a:gd name="connsiteY454" fmla="*/ 658007 h 965123"/>
                  <a:gd name="connsiteX455" fmla="*/ 1025314 w 1476653"/>
                  <a:gd name="connsiteY455" fmla="*/ 657661 h 965123"/>
                  <a:gd name="connsiteX456" fmla="*/ 1023972 w 1476653"/>
                  <a:gd name="connsiteY456" fmla="*/ 657053 h 965123"/>
                  <a:gd name="connsiteX457" fmla="*/ 1026544 w 1476653"/>
                  <a:gd name="connsiteY457" fmla="*/ 654701 h 965123"/>
                  <a:gd name="connsiteX458" fmla="*/ 1028024 w 1476653"/>
                  <a:gd name="connsiteY458" fmla="*/ 652779 h 965123"/>
                  <a:gd name="connsiteX459" fmla="*/ 1030113 w 1476653"/>
                  <a:gd name="connsiteY459" fmla="*/ 649667 h 965123"/>
                  <a:gd name="connsiteX460" fmla="*/ 1030638 w 1476653"/>
                  <a:gd name="connsiteY460" fmla="*/ 648090 h 965123"/>
                  <a:gd name="connsiteX461" fmla="*/ 1018066 w 1476653"/>
                  <a:gd name="connsiteY461" fmla="*/ 646624 h 965123"/>
                  <a:gd name="connsiteX462" fmla="*/ 1017762 w 1476653"/>
                  <a:gd name="connsiteY462" fmla="*/ 644909 h 965123"/>
                  <a:gd name="connsiteX463" fmla="*/ 1017818 w 1476653"/>
                  <a:gd name="connsiteY463" fmla="*/ 643609 h 965123"/>
                  <a:gd name="connsiteX464" fmla="*/ 1017513 w 1476653"/>
                  <a:gd name="connsiteY464" fmla="*/ 642544 h 965123"/>
                  <a:gd name="connsiteX465" fmla="*/ 1015743 w 1476653"/>
                  <a:gd name="connsiteY465" fmla="*/ 641646 h 965123"/>
                  <a:gd name="connsiteX466" fmla="*/ 1013143 w 1476653"/>
                  <a:gd name="connsiteY466" fmla="*/ 642019 h 965123"/>
                  <a:gd name="connsiteX467" fmla="*/ 1008828 w 1476653"/>
                  <a:gd name="connsiteY467" fmla="*/ 643734 h 965123"/>
                  <a:gd name="connsiteX468" fmla="*/ 1007168 w 1476653"/>
                  <a:gd name="connsiteY468" fmla="*/ 642047 h 965123"/>
                  <a:gd name="connsiteX469" fmla="*/ 1007887 w 1476653"/>
                  <a:gd name="connsiteY469" fmla="*/ 641244 h 965123"/>
                  <a:gd name="connsiteX470" fmla="*/ 1009312 w 1476653"/>
                  <a:gd name="connsiteY470" fmla="*/ 640691 h 965123"/>
                  <a:gd name="connsiteX471" fmla="*/ 1012299 w 1476653"/>
                  <a:gd name="connsiteY471" fmla="*/ 637994 h 965123"/>
                  <a:gd name="connsiteX472" fmla="*/ 1008703 w 1476653"/>
                  <a:gd name="connsiteY472" fmla="*/ 636196 h 965123"/>
                  <a:gd name="connsiteX473" fmla="*/ 1006961 w 1476653"/>
                  <a:gd name="connsiteY473" fmla="*/ 634302 h 965123"/>
                  <a:gd name="connsiteX474" fmla="*/ 1006145 w 1476653"/>
                  <a:gd name="connsiteY474" fmla="*/ 632822 h 965123"/>
                  <a:gd name="connsiteX475" fmla="*/ 1006643 w 1476653"/>
                  <a:gd name="connsiteY475" fmla="*/ 627622 h 965123"/>
                  <a:gd name="connsiteX476" fmla="*/ 1007887 w 1476653"/>
                  <a:gd name="connsiteY476" fmla="*/ 624413 h 965123"/>
                  <a:gd name="connsiteX477" fmla="*/ 1016421 w 1476653"/>
                  <a:gd name="connsiteY477" fmla="*/ 621827 h 965123"/>
                  <a:gd name="connsiteX478" fmla="*/ 1013876 w 1476653"/>
                  <a:gd name="connsiteY478" fmla="*/ 620374 h 965123"/>
                  <a:gd name="connsiteX479" fmla="*/ 1008620 w 1476653"/>
                  <a:gd name="connsiteY479" fmla="*/ 620374 h 965123"/>
                  <a:gd name="connsiteX480" fmla="*/ 1004872 w 1476653"/>
                  <a:gd name="connsiteY480" fmla="*/ 622822 h 965123"/>
                  <a:gd name="connsiteX481" fmla="*/ 1000364 w 1476653"/>
                  <a:gd name="connsiteY481" fmla="*/ 626432 h 965123"/>
                  <a:gd name="connsiteX482" fmla="*/ 997445 w 1476653"/>
                  <a:gd name="connsiteY482" fmla="*/ 627663 h 965123"/>
                  <a:gd name="connsiteX483" fmla="*/ 996090 w 1476653"/>
                  <a:gd name="connsiteY483" fmla="*/ 626543 h 965123"/>
                  <a:gd name="connsiteX484" fmla="*/ 994251 w 1476653"/>
                  <a:gd name="connsiteY484" fmla="*/ 626045 h 965123"/>
                  <a:gd name="connsiteX485" fmla="*/ 991872 w 1476653"/>
                  <a:gd name="connsiteY485" fmla="*/ 626155 h 965123"/>
                  <a:gd name="connsiteX486" fmla="*/ 990198 w 1476653"/>
                  <a:gd name="connsiteY486" fmla="*/ 627013 h 965123"/>
                  <a:gd name="connsiteX487" fmla="*/ 989244 w 1476653"/>
                  <a:gd name="connsiteY487" fmla="*/ 628645 h 965123"/>
                  <a:gd name="connsiteX488" fmla="*/ 988221 w 1476653"/>
                  <a:gd name="connsiteY488" fmla="*/ 629724 h 965123"/>
                  <a:gd name="connsiteX489" fmla="*/ 987100 w 1476653"/>
                  <a:gd name="connsiteY489" fmla="*/ 630194 h 965123"/>
                  <a:gd name="connsiteX490" fmla="*/ 986367 w 1476653"/>
                  <a:gd name="connsiteY490" fmla="*/ 629945 h 965123"/>
                  <a:gd name="connsiteX491" fmla="*/ 985413 w 1476653"/>
                  <a:gd name="connsiteY491" fmla="*/ 628092 h 965123"/>
                  <a:gd name="connsiteX492" fmla="*/ 983117 w 1476653"/>
                  <a:gd name="connsiteY492" fmla="*/ 626778 h 965123"/>
                  <a:gd name="connsiteX493" fmla="*/ 982094 w 1476653"/>
                  <a:gd name="connsiteY493" fmla="*/ 625326 h 965123"/>
                  <a:gd name="connsiteX494" fmla="*/ 981347 w 1476653"/>
                  <a:gd name="connsiteY494" fmla="*/ 626114 h 965123"/>
                  <a:gd name="connsiteX495" fmla="*/ 980323 w 1476653"/>
                  <a:gd name="connsiteY495" fmla="*/ 628562 h 965123"/>
                  <a:gd name="connsiteX496" fmla="*/ 979355 w 1476653"/>
                  <a:gd name="connsiteY496" fmla="*/ 629793 h 965123"/>
                  <a:gd name="connsiteX497" fmla="*/ 975220 w 1476653"/>
                  <a:gd name="connsiteY497" fmla="*/ 630692 h 965123"/>
                  <a:gd name="connsiteX498" fmla="*/ 973035 w 1476653"/>
                  <a:gd name="connsiteY498" fmla="*/ 630249 h 965123"/>
                  <a:gd name="connsiteX499" fmla="*/ 970739 w 1476653"/>
                  <a:gd name="connsiteY499" fmla="*/ 626819 h 965123"/>
                  <a:gd name="connsiteX500" fmla="*/ 970449 w 1476653"/>
                  <a:gd name="connsiteY500" fmla="*/ 625699 h 965123"/>
                  <a:gd name="connsiteX501" fmla="*/ 971610 w 1476653"/>
                  <a:gd name="connsiteY501" fmla="*/ 623044 h 965123"/>
                  <a:gd name="connsiteX502" fmla="*/ 978443 w 1476653"/>
                  <a:gd name="connsiteY502" fmla="*/ 612726 h 965123"/>
                  <a:gd name="connsiteX503" fmla="*/ 977862 w 1476653"/>
                  <a:gd name="connsiteY503" fmla="*/ 612726 h 965123"/>
                  <a:gd name="connsiteX504" fmla="*/ 975842 w 1476653"/>
                  <a:gd name="connsiteY504" fmla="*/ 614248 h 965123"/>
                  <a:gd name="connsiteX505" fmla="*/ 971693 w 1476653"/>
                  <a:gd name="connsiteY505" fmla="*/ 618231 h 965123"/>
                  <a:gd name="connsiteX506" fmla="*/ 969923 w 1476653"/>
                  <a:gd name="connsiteY506" fmla="*/ 619365 h 965123"/>
                  <a:gd name="connsiteX507" fmla="*/ 967032 w 1476653"/>
                  <a:gd name="connsiteY507" fmla="*/ 619254 h 965123"/>
                  <a:gd name="connsiteX508" fmla="*/ 965746 w 1476653"/>
                  <a:gd name="connsiteY508" fmla="*/ 618646 h 965123"/>
                  <a:gd name="connsiteX509" fmla="*/ 964114 w 1476653"/>
                  <a:gd name="connsiteY509" fmla="*/ 618839 h 965123"/>
                  <a:gd name="connsiteX510" fmla="*/ 962095 w 1476653"/>
                  <a:gd name="connsiteY510" fmla="*/ 619780 h 965123"/>
                  <a:gd name="connsiteX511" fmla="*/ 960740 w 1476653"/>
                  <a:gd name="connsiteY511" fmla="*/ 620941 h 965123"/>
                  <a:gd name="connsiteX512" fmla="*/ 960007 w 1476653"/>
                  <a:gd name="connsiteY512" fmla="*/ 622242 h 965123"/>
                  <a:gd name="connsiteX513" fmla="*/ 960366 w 1476653"/>
                  <a:gd name="connsiteY513" fmla="*/ 622518 h 965123"/>
                  <a:gd name="connsiteX514" fmla="*/ 963395 w 1476653"/>
                  <a:gd name="connsiteY514" fmla="*/ 621260 h 965123"/>
                  <a:gd name="connsiteX515" fmla="*/ 965069 w 1476653"/>
                  <a:gd name="connsiteY515" fmla="*/ 620997 h 965123"/>
                  <a:gd name="connsiteX516" fmla="*/ 965456 w 1476653"/>
                  <a:gd name="connsiteY516" fmla="*/ 621813 h 965123"/>
                  <a:gd name="connsiteX517" fmla="*/ 962717 w 1476653"/>
                  <a:gd name="connsiteY517" fmla="*/ 626515 h 965123"/>
                  <a:gd name="connsiteX518" fmla="*/ 960906 w 1476653"/>
                  <a:gd name="connsiteY518" fmla="*/ 631051 h 965123"/>
                  <a:gd name="connsiteX519" fmla="*/ 959481 w 1476653"/>
                  <a:gd name="connsiteY519" fmla="*/ 632089 h 965123"/>
                  <a:gd name="connsiteX520" fmla="*/ 957448 w 1476653"/>
                  <a:gd name="connsiteY520" fmla="*/ 631688 h 965123"/>
                  <a:gd name="connsiteX521" fmla="*/ 955166 w 1476653"/>
                  <a:gd name="connsiteY521" fmla="*/ 631937 h 965123"/>
                  <a:gd name="connsiteX522" fmla="*/ 954972 w 1476653"/>
                  <a:gd name="connsiteY522" fmla="*/ 633250 h 965123"/>
                  <a:gd name="connsiteX523" fmla="*/ 958803 w 1476653"/>
                  <a:gd name="connsiteY523" fmla="*/ 637413 h 965123"/>
                  <a:gd name="connsiteX524" fmla="*/ 960256 w 1476653"/>
                  <a:gd name="connsiteY524" fmla="*/ 638077 h 965123"/>
                  <a:gd name="connsiteX525" fmla="*/ 962067 w 1476653"/>
                  <a:gd name="connsiteY525" fmla="*/ 639612 h 965123"/>
                  <a:gd name="connsiteX526" fmla="*/ 962261 w 1476653"/>
                  <a:gd name="connsiteY526" fmla="*/ 640968 h 965123"/>
                  <a:gd name="connsiteX527" fmla="*/ 961155 w 1476653"/>
                  <a:gd name="connsiteY527" fmla="*/ 644481 h 965123"/>
                  <a:gd name="connsiteX528" fmla="*/ 960435 w 1476653"/>
                  <a:gd name="connsiteY528" fmla="*/ 645822 h 965123"/>
                  <a:gd name="connsiteX529" fmla="*/ 959481 w 1476653"/>
                  <a:gd name="connsiteY529" fmla="*/ 646472 h 965123"/>
                  <a:gd name="connsiteX530" fmla="*/ 956037 w 1476653"/>
                  <a:gd name="connsiteY530" fmla="*/ 646016 h 965123"/>
                  <a:gd name="connsiteX531" fmla="*/ 954889 w 1476653"/>
                  <a:gd name="connsiteY531" fmla="*/ 646279 h 965123"/>
                  <a:gd name="connsiteX532" fmla="*/ 952317 w 1476653"/>
                  <a:gd name="connsiteY532" fmla="*/ 648270 h 965123"/>
                  <a:gd name="connsiteX533" fmla="*/ 950975 w 1476653"/>
                  <a:gd name="connsiteY533" fmla="*/ 649999 h 965123"/>
                  <a:gd name="connsiteX534" fmla="*/ 951363 w 1476653"/>
                  <a:gd name="connsiteY534" fmla="*/ 650220 h 965123"/>
                  <a:gd name="connsiteX535" fmla="*/ 953534 w 1476653"/>
                  <a:gd name="connsiteY535" fmla="*/ 648893 h 965123"/>
                  <a:gd name="connsiteX536" fmla="*/ 956508 w 1476653"/>
                  <a:gd name="connsiteY536" fmla="*/ 648381 h 965123"/>
                  <a:gd name="connsiteX537" fmla="*/ 960339 w 1476653"/>
                  <a:gd name="connsiteY537" fmla="*/ 648658 h 965123"/>
                  <a:gd name="connsiteX538" fmla="*/ 963271 w 1476653"/>
                  <a:gd name="connsiteY538" fmla="*/ 648132 h 965123"/>
                  <a:gd name="connsiteX539" fmla="*/ 965290 w 1476653"/>
                  <a:gd name="connsiteY539" fmla="*/ 646790 h 965123"/>
                  <a:gd name="connsiteX540" fmla="*/ 967088 w 1476653"/>
                  <a:gd name="connsiteY540" fmla="*/ 647385 h 965123"/>
                  <a:gd name="connsiteX541" fmla="*/ 968637 w 1476653"/>
                  <a:gd name="connsiteY541" fmla="*/ 649944 h 965123"/>
                  <a:gd name="connsiteX542" fmla="*/ 968955 w 1476653"/>
                  <a:gd name="connsiteY542" fmla="*/ 652074 h 965123"/>
                  <a:gd name="connsiteX543" fmla="*/ 968056 w 1476653"/>
                  <a:gd name="connsiteY543" fmla="*/ 653775 h 965123"/>
                  <a:gd name="connsiteX544" fmla="*/ 966479 w 1476653"/>
                  <a:gd name="connsiteY544" fmla="*/ 654909 h 965123"/>
                  <a:gd name="connsiteX545" fmla="*/ 964156 w 1476653"/>
                  <a:gd name="connsiteY545" fmla="*/ 655448 h 965123"/>
                  <a:gd name="connsiteX546" fmla="*/ 962648 w 1476653"/>
                  <a:gd name="connsiteY546" fmla="*/ 656444 h 965123"/>
                  <a:gd name="connsiteX547" fmla="*/ 961888 w 1476653"/>
                  <a:gd name="connsiteY547" fmla="*/ 657896 h 965123"/>
                  <a:gd name="connsiteX548" fmla="*/ 961320 w 1476653"/>
                  <a:gd name="connsiteY548" fmla="*/ 660123 h 965123"/>
                  <a:gd name="connsiteX549" fmla="*/ 960933 w 1476653"/>
                  <a:gd name="connsiteY549" fmla="*/ 663124 h 965123"/>
                  <a:gd name="connsiteX550" fmla="*/ 960961 w 1476653"/>
                  <a:gd name="connsiteY550" fmla="*/ 668559 h 965123"/>
                  <a:gd name="connsiteX551" fmla="*/ 960477 w 1476653"/>
                  <a:gd name="connsiteY551" fmla="*/ 669251 h 965123"/>
                  <a:gd name="connsiteX552" fmla="*/ 959578 w 1476653"/>
                  <a:gd name="connsiteY552" fmla="*/ 669555 h 965123"/>
                  <a:gd name="connsiteX553" fmla="*/ 958347 w 1476653"/>
                  <a:gd name="connsiteY553" fmla="*/ 669514 h 965123"/>
                  <a:gd name="connsiteX554" fmla="*/ 957102 w 1476653"/>
                  <a:gd name="connsiteY554" fmla="*/ 670648 h 965123"/>
                  <a:gd name="connsiteX555" fmla="*/ 953769 w 1476653"/>
                  <a:gd name="connsiteY555" fmla="*/ 677549 h 965123"/>
                  <a:gd name="connsiteX556" fmla="*/ 952773 w 1476653"/>
                  <a:gd name="connsiteY556" fmla="*/ 678227 h 965123"/>
                  <a:gd name="connsiteX557" fmla="*/ 951736 w 1476653"/>
                  <a:gd name="connsiteY557" fmla="*/ 677342 h 965123"/>
                  <a:gd name="connsiteX558" fmla="*/ 950754 w 1476653"/>
                  <a:gd name="connsiteY558" fmla="*/ 677300 h 965123"/>
                  <a:gd name="connsiteX559" fmla="*/ 949786 w 1476653"/>
                  <a:gd name="connsiteY559" fmla="*/ 678171 h 965123"/>
                  <a:gd name="connsiteX560" fmla="*/ 947836 w 1476653"/>
                  <a:gd name="connsiteY560" fmla="*/ 678697 h 965123"/>
                  <a:gd name="connsiteX561" fmla="*/ 944876 w 1476653"/>
                  <a:gd name="connsiteY561" fmla="*/ 678877 h 965123"/>
                  <a:gd name="connsiteX562" fmla="*/ 942414 w 1476653"/>
                  <a:gd name="connsiteY562" fmla="*/ 678407 h 965123"/>
                  <a:gd name="connsiteX563" fmla="*/ 938224 w 1476653"/>
                  <a:gd name="connsiteY563" fmla="*/ 676387 h 965123"/>
                  <a:gd name="connsiteX564" fmla="*/ 936564 w 1476653"/>
                  <a:gd name="connsiteY564" fmla="*/ 675115 h 965123"/>
                  <a:gd name="connsiteX565" fmla="*/ 935389 w 1476653"/>
                  <a:gd name="connsiteY565" fmla="*/ 673151 h 965123"/>
                  <a:gd name="connsiteX566" fmla="*/ 931253 w 1476653"/>
                  <a:gd name="connsiteY566" fmla="*/ 674603 h 965123"/>
                  <a:gd name="connsiteX567" fmla="*/ 930341 w 1476653"/>
                  <a:gd name="connsiteY567" fmla="*/ 673690 h 965123"/>
                  <a:gd name="connsiteX568" fmla="*/ 928446 w 1476653"/>
                  <a:gd name="connsiteY568" fmla="*/ 668449 h 965123"/>
                  <a:gd name="connsiteX569" fmla="*/ 927893 w 1476653"/>
                  <a:gd name="connsiteY569" fmla="*/ 668725 h 965123"/>
                  <a:gd name="connsiteX570" fmla="*/ 926828 w 1476653"/>
                  <a:gd name="connsiteY570" fmla="*/ 674022 h 965123"/>
                  <a:gd name="connsiteX571" fmla="*/ 925859 w 1476653"/>
                  <a:gd name="connsiteY571" fmla="*/ 675793 h 965123"/>
                  <a:gd name="connsiteX572" fmla="*/ 923024 w 1476653"/>
                  <a:gd name="connsiteY572" fmla="*/ 679375 h 965123"/>
                  <a:gd name="connsiteX573" fmla="*/ 920922 w 1476653"/>
                  <a:gd name="connsiteY573" fmla="*/ 685889 h 965123"/>
                  <a:gd name="connsiteX574" fmla="*/ 920507 w 1476653"/>
                  <a:gd name="connsiteY574" fmla="*/ 686041 h 965123"/>
                  <a:gd name="connsiteX575" fmla="*/ 920148 w 1476653"/>
                  <a:gd name="connsiteY575" fmla="*/ 685045 h 965123"/>
                  <a:gd name="connsiteX576" fmla="*/ 919373 w 1476653"/>
                  <a:gd name="connsiteY576" fmla="*/ 678946 h 965123"/>
                  <a:gd name="connsiteX577" fmla="*/ 918723 w 1476653"/>
                  <a:gd name="connsiteY577" fmla="*/ 677549 h 965123"/>
                  <a:gd name="connsiteX578" fmla="*/ 916123 w 1476653"/>
                  <a:gd name="connsiteY578" fmla="*/ 680716 h 965123"/>
                  <a:gd name="connsiteX579" fmla="*/ 915736 w 1476653"/>
                  <a:gd name="connsiteY579" fmla="*/ 681906 h 965123"/>
                  <a:gd name="connsiteX580" fmla="*/ 915805 w 1476653"/>
                  <a:gd name="connsiteY580" fmla="*/ 686401 h 965123"/>
                  <a:gd name="connsiteX581" fmla="*/ 915210 w 1476653"/>
                  <a:gd name="connsiteY581" fmla="*/ 686995 h 965123"/>
                  <a:gd name="connsiteX582" fmla="*/ 911047 w 1476653"/>
                  <a:gd name="connsiteY582" fmla="*/ 684077 h 965123"/>
                  <a:gd name="connsiteX583" fmla="*/ 909982 w 1476653"/>
                  <a:gd name="connsiteY583" fmla="*/ 683828 h 965123"/>
                  <a:gd name="connsiteX584" fmla="*/ 909678 w 1476653"/>
                  <a:gd name="connsiteY584" fmla="*/ 684188 h 965123"/>
                  <a:gd name="connsiteX585" fmla="*/ 910771 w 1476653"/>
                  <a:gd name="connsiteY585" fmla="*/ 687797 h 965123"/>
                  <a:gd name="connsiteX586" fmla="*/ 910452 w 1476653"/>
                  <a:gd name="connsiteY586" fmla="*/ 689001 h 965123"/>
                  <a:gd name="connsiteX587" fmla="*/ 903371 w 1476653"/>
                  <a:gd name="connsiteY587" fmla="*/ 694879 h 965123"/>
                  <a:gd name="connsiteX588" fmla="*/ 901795 w 1476653"/>
                  <a:gd name="connsiteY588" fmla="*/ 694339 h 965123"/>
                  <a:gd name="connsiteX589" fmla="*/ 900840 w 1476653"/>
                  <a:gd name="connsiteY589" fmla="*/ 693551 h 965123"/>
                  <a:gd name="connsiteX590" fmla="*/ 899692 w 1476653"/>
                  <a:gd name="connsiteY590" fmla="*/ 693523 h 965123"/>
                  <a:gd name="connsiteX591" fmla="*/ 895391 w 1476653"/>
                  <a:gd name="connsiteY591" fmla="*/ 695473 h 965123"/>
                  <a:gd name="connsiteX592" fmla="*/ 894299 w 1476653"/>
                  <a:gd name="connsiteY592" fmla="*/ 695224 h 965123"/>
                  <a:gd name="connsiteX593" fmla="*/ 892971 w 1476653"/>
                  <a:gd name="connsiteY593" fmla="*/ 693606 h 965123"/>
                  <a:gd name="connsiteX594" fmla="*/ 892252 w 1476653"/>
                  <a:gd name="connsiteY594" fmla="*/ 693551 h 965123"/>
                  <a:gd name="connsiteX595" fmla="*/ 891698 w 1476653"/>
                  <a:gd name="connsiteY595" fmla="*/ 695017 h 965123"/>
                  <a:gd name="connsiteX596" fmla="*/ 891284 w 1476653"/>
                  <a:gd name="connsiteY596" fmla="*/ 697963 h 965123"/>
                  <a:gd name="connsiteX597" fmla="*/ 889416 w 1476653"/>
                  <a:gd name="connsiteY597" fmla="*/ 700590 h 965123"/>
                  <a:gd name="connsiteX598" fmla="*/ 884050 w 1476653"/>
                  <a:gd name="connsiteY598" fmla="*/ 704532 h 965123"/>
                  <a:gd name="connsiteX599" fmla="*/ 882529 w 1476653"/>
                  <a:gd name="connsiteY599" fmla="*/ 706455 h 965123"/>
                  <a:gd name="connsiteX600" fmla="*/ 881174 w 1476653"/>
                  <a:gd name="connsiteY600" fmla="*/ 709179 h 965123"/>
                  <a:gd name="connsiteX601" fmla="*/ 880427 w 1476653"/>
                  <a:gd name="connsiteY601" fmla="*/ 709373 h 965123"/>
                  <a:gd name="connsiteX602" fmla="*/ 877840 w 1476653"/>
                  <a:gd name="connsiteY602" fmla="*/ 707160 h 965123"/>
                  <a:gd name="connsiteX603" fmla="*/ 874756 w 1476653"/>
                  <a:gd name="connsiteY603" fmla="*/ 705528 h 965123"/>
                  <a:gd name="connsiteX604" fmla="*/ 874231 w 1476653"/>
                  <a:gd name="connsiteY604" fmla="*/ 706067 h 965123"/>
                  <a:gd name="connsiteX605" fmla="*/ 874978 w 1476653"/>
                  <a:gd name="connsiteY605" fmla="*/ 707962 h 965123"/>
                  <a:gd name="connsiteX606" fmla="*/ 874618 w 1476653"/>
                  <a:gd name="connsiteY606" fmla="*/ 708986 h 965123"/>
                  <a:gd name="connsiteX607" fmla="*/ 873180 w 1476653"/>
                  <a:gd name="connsiteY607" fmla="*/ 709193 h 965123"/>
                  <a:gd name="connsiteX608" fmla="*/ 871396 w 1476653"/>
                  <a:gd name="connsiteY608" fmla="*/ 708806 h 965123"/>
                  <a:gd name="connsiteX609" fmla="*/ 869335 w 1476653"/>
                  <a:gd name="connsiteY609" fmla="*/ 707824 h 965123"/>
                  <a:gd name="connsiteX610" fmla="*/ 866209 w 1476653"/>
                  <a:gd name="connsiteY610" fmla="*/ 708197 h 965123"/>
                  <a:gd name="connsiteX611" fmla="*/ 862005 w 1476653"/>
                  <a:gd name="connsiteY611" fmla="*/ 709967 h 965123"/>
                  <a:gd name="connsiteX612" fmla="*/ 858782 w 1476653"/>
                  <a:gd name="connsiteY612" fmla="*/ 709456 h 965123"/>
                  <a:gd name="connsiteX613" fmla="*/ 854799 w 1476653"/>
                  <a:gd name="connsiteY613" fmla="*/ 705016 h 965123"/>
                  <a:gd name="connsiteX614" fmla="*/ 853596 w 1476653"/>
                  <a:gd name="connsiteY614" fmla="*/ 704560 h 965123"/>
                  <a:gd name="connsiteX615" fmla="*/ 853319 w 1476653"/>
                  <a:gd name="connsiteY615" fmla="*/ 703426 h 965123"/>
                  <a:gd name="connsiteX616" fmla="*/ 854647 w 1476653"/>
                  <a:gd name="connsiteY616" fmla="*/ 700452 h 965123"/>
                  <a:gd name="connsiteX617" fmla="*/ 856251 w 1476653"/>
                  <a:gd name="connsiteY617" fmla="*/ 698336 h 965123"/>
                  <a:gd name="connsiteX618" fmla="*/ 857344 w 1476653"/>
                  <a:gd name="connsiteY618" fmla="*/ 697437 h 965123"/>
                  <a:gd name="connsiteX619" fmla="*/ 862046 w 1476653"/>
                  <a:gd name="connsiteY619" fmla="*/ 695045 h 965123"/>
                  <a:gd name="connsiteX620" fmla="*/ 867080 w 1476653"/>
                  <a:gd name="connsiteY620" fmla="*/ 694616 h 965123"/>
                  <a:gd name="connsiteX621" fmla="*/ 870386 w 1476653"/>
                  <a:gd name="connsiteY621" fmla="*/ 693233 h 965123"/>
                  <a:gd name="connsiteX622" fmla="*/ 874618 w 1476653"/>
                  <a:gd name="connsiteY622" fmla="*/ 690038 h 965123"/>
                  <a:gd name="connsiteX623" fmla="*/ 876969 w 1476653"/>
                  <a:gd name="connsiteY623" fmla="*/ 687493 h 965123"/>
                  <a:gd name="connsiteX624" fmla="*/ 881824 w 1476653"/>
                  <a:gd name="connsiteY624" fmla="*/ 680827 h 965123"/>
                  <a:gd name="connsiteX625" fmla="*/ 881589 w 1476653"/>
                  <a:gd name="connsiteY625" fmla="*/ 680232 h 965123"/>
                  <a:gd name="connsiteX626" fmla="*/ 880773 w 1476653"/>
                  <a:gd name="connsiteY626" fmla="*/ 679720 h 965123"/>
                  <a:gd name="connsiteX627" fmla="*/ 871354 w 1476653"/>
                  <a:gd name="connsiteY627" fmla="*/ 685363 h 965123"/>
                  <a:gd name="connsiteX628" fmla="*/ 869985 w 1476653"/>
                  <a:gd name="connsiteY628" fmla="*/ 685834 h 965123"/>
                  <a:gd name="connsiteX629" fmla="*/ 868311 w 1476653"/>
                  <a:gd name="connsiteY629" fmla="*/ 685543 h 965123"/>
                  <a:gd name="connsiteX630" fmla="*/ 861894 w 1476653"/>
                  <a:gd name="connsiteY630" fmla="*/ 681989 h 965123"/>
                  <a:gd name="connsiteX631" fmla="*/ 860594 w 1476653"/>
                  <a:gd name="connsiteY631" fmla="*/ 680661 h 965123"/>
                  <a:gd name="connsiteX632" fmla="*/ 860082 w 1476653"/>
                  <a:gd name="connsiteY632" fmla="*/ 677245 h 965123"/>
                  <a:gd name="connsiteX633" fmla="*/ 862987 w 1476653"/>
                  <a:gd name="connsiteY633" fmla="*/ 670081 h 965123"/>
                  <a:gd name="connsiteX634" fmla="*/ 864798 w 1476653"/>
                  <a:gd name="connsiteY634" fmla="*/ 666651 h 965123"/>
                  <a:gd name="connsiteX635" fmla="*/ 868851 w 1476653"/>
                  <a:gd name="connsiteY635" fmla="*/ 661534 h 965123"/>
                  <a:gd name="connsiteX636" fmla="*/ 873954 w 1476653"/>
                  <a:gd name="connsiteY636" fmla="*/ 656167 h 965123"/>
                  <a:gd name="connsiteX637" fmla="*/ 875960 w 1476653"/>
                  <a:gd name="connsiteY637" fmla="*/ 652516 h 965123"/>
                  <a:gd name="connsiteX638" fmla="*/ 879597 w 1476653"/>
                  <a:gd name="connsiteY638" fmla="*/ 642461 h 965123"/>
                  <a:gd name="connsiteX639" fmla="*/ 880095 w 1476653"/>
                  <a:gd name="connsiteY639" fmla="*/ 637745 h 965123"/>
                  <a:gd name="connsiteX640" fmla="*/ 879874 w 1476653"/>
                  <a:gd name="connsiteY640" fmla="*/ 631881 h 965123"/>
                  <a:gd name="connsiteX641" fmla="*/ 880288 w 1476653"/>
                  <a:gd name="connsiteY641" fmla="*/ 628451 h 965123"/>
                  <a:gd name="connsiteX642" fmla="*/ 881367 w 1476653"/>
                  <a:gd name="connsiteY642" fmla="*/ 627525 h 965123"/>
                  <a:gd name="connsiteX643" fmla="*/ 891768 w 1476653"/>
                  <a:gd name="connsiteY643" fmla="*/ 623486 h 965123"/>
                  <a:gd name="connsiteX644" fmla="*/ 896899 w 1476653"/>
                  <a:gd name="connsiteY644" fmla="*/ 620098 h 965123"/>
                  <a:gd name="connsiteX645" fmla="*/ 906525 w 1476653"/>
                  <a:gd name="connsiteY645" fmla="*/ 615340 h 965123"/>
                  <a:gd name="connsiteX646" fmla="*/ 908945 w 1476653"/>
                  <a:gd name="connsiteY646" fmla="*/ 615700 h 965123"/>
                  <a:gd name="connsiteX647" fmla="*/ 910452 w 1476653"/>
                  <a:gd name="connsiteY647" fmla="*/ 617926 h 965123"/>
                  <a:gd name="connsiteX648" fmla="*/ 912347 w 1476653"/>
                  <a:gd name="connsiteY648" fmla="*/ 619821 h 965123"/>
                  <a:gd name="connsiteX649" fmla="*/ 914560 w 1476653"/>
                  <a:gd name="connsiteY649" fmla="*/ 621315 h 965123"/>
                  <a:gd name="connsiteX650" fmla="*/ 917617 w 1476653"/>
                  <a:gd name="connsiteY650" fmla="*/ 621564 h 965123"/>
                  <a:gd name="connsiteX651" fmla="*/ 921517 w 1476653"/>
                  <a:gd name="connsiteY651" fmla="*/ 620540 h 965123"/>
                  <a:gd name="connsiteX652" fmla="*/ 927353 w 1476653"/>
                  <a:gd name="connsiteY652" fmla="*/ 621785 h 965123"/>
                  <a:gd name="connsiteX653" fmla="*/ 939068 w 1476653"/>
                  <a:gd name="connsiteY653" fmla="*/ 627041 h 965123"/>
                  <a:gd name="connsiteX654" fmla="*/ 941626 w 1476653"/>
                  <a:gd name="connsiteY654" fmla="*/ 627552 h 965123"/>
                  <a:gd name="connsiteX655" fmla="*/ 941751 w 1476653"/>
                  <a:gd name="connsiteY655" fmla="*/ 627041 h 965123"/>
                  <a:gd name="connsiteX656" fmla="*/ 940202 w 1476653"/>
                  <a:gd name="connsiteY656" fmla="*/ 624136 h 965123"/>
                  <a:gd name="connsiteX657" fmla="*/ 932028 w 1476653"/>
                  <a:gd name="connsiteY657" fmla="*/ 621605 h 965123"/>
                  <a:gd name="connsiteX658" fmla="*/ 928681 w 1476653"/>
                  <a:gd name="connsiteY658" fmla="*/ 619614 h 965123"/>
                  <a:gd name="connsiteX659" fmla="*/ 919622 w 1476653"/>
                  <a:gd name="connsiteY659" fmla="*/ 611495 h 965123"/>
                  <a:gd name="connsiteX660" fmla="*/ 917700 w 1476653"/>
                  <a:gd name="connsiteY660" fmla="*/ 608549 h 965123"/>
                  <a:gd name="connsiteX661" fmla="*/ 918778 w 1476653"/>
                  <a:gd name="connsiteY661" fmla="*/ 607402 h 965123"/>
                  <a:gd name="connsiteX662" fmla="*/ 921295 w 1476653"/>
                  <a:gd name="connsiteY662" fmla="*/ 606655 h 965123"/>
                  <a:gd name="connsiteX663" fmla="*/ 922250 w 1476653"/>
                  <a:gd name="connsiteY663" fmla="*/ 605783 h 965123"/>
                  <a:gd name="connsiteX664" fmla="*/ 922803 w 1476653"/>
                  <a:gd name="connsiteY664" fmla="*/ 604082 h 965123"/>
                  <a:gd name="connsiteX665" fmla="*/ 924476 w 1476653"/>
                  <a:gd name="connsiteY665" fmla="*/ 601883 h 965123"/>
                  <a:gd name="connsiteX666" fmla="*/ 927256 w 1476653"/>
                  <a:gd name="connsiteY666" fmla="*/ 599117 h 965123"/>
                  <a:gd name="connsiteX667" fmla="*/ 931267 w 1476653"/>
                  <a:gd name="connsiteY667" fmla="*/ 596586 h 965123"/>
                  <a:gd name="connsiteX668" fmla="*/ 938736 w 1476653"/>
                  <a:gd name="connsiteY668" fmla="*/ 592976 h 965123"/>
                  <a:gd name="connsiteX669" fmla="*/ 936039 w 1476653"/>
                  <a:gd name="connsiteY669" fmla="*/ 592479 h 965123"/>
                  <a:gd name="connsiteX670" fmla="*/ 930963 w 1476653"/>
                  <a:gd name="connsiteY670" fmla="*/ 592755 h 965123"/>
                  <a:gd name="connsiteX671" fmla="*/ 929027 w 1476653"/>
                  <a:gd name="connsiteY671" fmla="*/ 593336 h 965123"/>
                  <a:gd name="connsiteX672" fmla="*/ 925348 w 1476653"/>
                  <a:gd name="connsiteY672" fmla="*/ 596074 h 965123"/>
                  <a:gd name="connsiteX673" fmla="*/ 923771 w 1476653"/>
                  <a:gd name="connsiteY673" fmla="*/ 598108 h 965123"/>
                  <a:gd name="connsiteX674" fmla="*/ 921378 w 1476653"/>
                  <a:gd name="connsiteY674" fmla="*/ 602146 h 965123"/>
                  <a:gd name="connsiteX675" fmla="*/ 920507 w 1476653"/>
                  <a:gd name="connsiteY675" fmla="*/ 602865 h 965123"/>
                  <a:gd name="connsiteX676" fmla="*/ 916953 w 1476653"/>
                  <a:gd name="connsiteY676" fmla="*/ 603086 h 965123"/>
                  <a:gd name="connsiteX677" fmla="*/ 907382 w 1476653"/>
                  <a:gd name="connsiteY677" fmla="*/ 602326 h 965123"/>
                  <a:gd name="connsiteX678" fmla="*/ 906082 w 1476653"/>
                  <a:gd name="connsiteY678" fmla="*/ 599947 h 965123"/>
                  <a:gd name="connsiteX679" fmla="*/ 905211 w 1476653"/>
                  <a:gd name="connsiteY679" fmla="*/ 599491 h 965123"/>
                  <a:gd name="connsiteX680" fmla="*/ 904008 w 1476653"/>
                  <a:gd name="connsiteY680" fmla="*/ 599629 h 965123"/>
                  <a:gd name="connsiteX681" fmla="*/ 894575 w 1476653"/>
                  <a:gd name="connsiteY681" fmla="*/ 604110 h 965123"/>
                  <a:gd name="connsiteX682" fmla="*/ 891104 w 1476653"/>
                  <a:gd name="connsiteY682" fmla="*/ 606572 h 965123"/>
                  <a:gd name="connsiteX683" fmla="*/ 888421 w 1476653"/>
                  <a:gd name="connsiteY683" fmla="*/ 609518 h 965123"/>
                  <a:gd name="connsiteX684" fmla="*/ 884673 w 1476653"/>
                  <a:gd name="connsiteY684" fmla="*/ 611454 h 965123"/>
                  <a:gd name="connsiteX685" fmla="*/ 879791 w 1476653"/>
                  <a:gd name="connsiteY685" fmla="*/ 612325 h 965123"/>
                  <a:gd name="connsiteX686" fmla="*/ 876029 w 1476653"/>
                  <a:gd name="connsiteY686" fmla="*/ 613708 h 965123"/>
                  <a:gd name="connsiteX687" fmla="*/ 871824 w 1476653"/>
                  <a:gd name="connsiteY687" fmla="*/ 616903 h 965123"/>
                  <a:gd name="connsiteX688" fmla="*/ 870206 w 1476653"/>
                  <a:gd name="connsiteY688" fmla="*/ 619558 h 965123"/>
                  <a:gd name="connsiteX689" fmla="*/ 869985 w 1476653"/>
                  <a:gd name="connsiteY689" fmla="*/ 620914 h 965123"/>
                  <a:gd name="connsiteX690" fmla="*/ 870289 w 1476653"/>
                  <a:gd name="connsiteY690" fmla="*/ 625243 h 965123"/>
                  <a:gd name="connsiteX691" fmla="*/ 869266 w 1476653"/>
                  <a:gd name="connsiteY691" fmla="*/ 625920 h 965123"/>
                  <a:gd name="connsiteX692" fmla="*/ 867067 w 1476653"/>
                  <a:gd name="connsiteY692" fmla="*/ 625962 h 965123"/>
                  <a:gd name="connsiteX693" fmla="*/ 863236 w 1476653"/>
                  <a:gd name="connsiteY693" fmla="*/ 628272 h 965123"/>
                  <a:gd name="connsiteX694" fmla="*/ 854771 w 1476653"/>
                  <a:gd name="connsiteY694" fmla="*/ 635519 h 965123"/>
                  <a:gd name="connsiteX695" fmla="*/ 853388 w 1476653"/>
                  <a:gd name="connsiteY695" fmla="*/ 638395 h 965123"/>
                  <a:gd name="connsiteX696" fmla="*/ 853264 w 1476653"/>
                  <a:gd name="connsiteY696" fmla="*/ 639419 h 965123"/>
                  <a:gd name="connsiteX697" fmla="*/ 854135 w 1476653"/>
                  <a:gd name="connsiteY697" fmla="*/ 641964 h 965123"/>
                  <a:gd name="connsiteX698" fmla="*/ 853070 w 1476653"/>
                  <a:gd name="connsiteY698" fmla="*/ 643347 h 965123"/>
                  <a:gd name="connsiteX699" fmla="*/ 850650 w 1476653"/>
                  <a:gd name="connsiteY699" fmla="*/ 645435 h 965123"/>
                  <a:gd name="connsiteX700" fmla="*/ 845491 w 1476653"/>
                  <a:gd name="connsiteY700" fmla="*/ 648561 h 965123"/>
                  <a:gd name="connsiteX701" fmla="*/ 842269 w 1476653"/>
                  <a:gd name="connsiteY701" fmla="*/ 649556 h 965123"/>
                  <a:gd name="connsiteX702" fmla="*/ 840305 w 1476653"/>
                  <a:gd name="connsiteY702" fmla="*/ 649349 h 965123"/>
                  <a:gd name="connsiteX703" fmla="*/ 838493 w 1476653"/>
                  <a:gd name="connsiteY703" fmla="*/ 648519 h 965123"/>
                  <a:gd name="connsiteX704" fmla="*/ 835506 w 1476653"/>
                  <a:gd name="connsiteY704" fmla="*/ 645559 h 965123"/>
                  <a:gd name="connsiteX705" fmla="*/ 832850 w 1476653"/>
                  <a:gd name="connsiteY705" fmla="*/ 644992 h 965123"/>
                  <a:gd name="connsiteX706" fmla="*/ 832643 w 1476653"/>
                  <a:gd name="connsiteY706" fmla="*/ 645324 h 965123"/>
                  <a:gd name="connsiteX707" fmla="*/ 835893 w 1476653"/>
                  <a:gd name="connsiteY707" fmla="*/ 648519 h 965123"/>
                  <a:gd name="connsiteX708" fmla="*/ 839116 w 1476653"/>
                  <a:gd name="connsiteY708" fmla="*/ 652475 h 965123"/>
                  <a:gd name="connsiteX709" fmla="*/ 841038 w 1476653"/>
                  <a:gd name="connsiteY709" fmla="*/ 655642 h 965123"/>
                  <a:gd name="connsiteX710" fmla="*/ 841633 w 1476653"/>
                  <a:gd name="connsiteY710" fmla="*/ 657979 h 965123"/>
                  <a:gd name="connsiteX711" fmla="*/ 841356 w 1476653"/>
                  <a:gd name="connsiteY711" fmla="*/ 660289 h 965123"/>
                  <a:gd name="connsiteX712" fmla="*/ 840153 w 1476653"/>
                  <a:gd name="connsiteY712" fmla="*/ 662529 h 965123"/>
                  <a:gd name="connsiteX713" fmla="*/ 836875 w 1476653"/>
                  <a:gd name="connsiteY713" fmla="*/ 666236 h 965123"/>
                  <a:gd name="connsiteX714" fmla="*/ 834081 w 1476653"/>
                  <a:gd name="connsiteY714" fmla="*/ 667052 h 965123"/>
                  <a:gd name="connsiteX715" fmla="*/ 827180 w 1476653"/>
                  <a:gd name="connsiteY715" fmla="*/ 667259 h 965123"/>
                  <a:gd name="connsiteX716" fmla="*/ 824856 w 1476653"/>
                  <a:gd name="connsiteY716" fmla="*/ 667909 h 965123"/>
                  <a:gd name="connsiteX717" fmla="*/ 824082 w 1476653"/>
                  <a:gd name="connsiteY717" fmla="*/ 668559 h 965123"/>
                  <a:gd name="connsiteX718" fmla="*/ 828411 w 1476653"/>
                  <a:gd name="connsiteY718" fmla="*/ 670980 h 965123"/>
                  <a:gd name="connsiteX719" fmla="*/ 828701 w 1476653"/>
                  <a:gd name="connsiteY719" fmla="*/ 671934 h 965123"/>
                  <a:gd name="connsiteX720" fmla="*/ 827526 w 1476653"/>
                  <a:gd name="connsiteY720" fmla="*/ 675226 h 965123"/>
                  <a:gd name="connsiteX721" fmla="*/ 826143 w 1476653"/>
                  <a:gd name="connsiteY721" fmla="*/ 676138 h 965123"/>
                  <a:gd name="connsiteX722" fmla="*/ 821966 w 1476653"/>
                  <a:gd name="connsiteY722" fmla="*/ 677604 h 965123"/>
                  <a:gd name="connsiteX723" fmla="*/ 818411 w 1476653"/>
                  <a:gd name="connsiteY723" fmla="*/ 677632 h 965123"/>
                  <a:gd name="connsiteX724" fmla="*/ 817955 w 1476653"/>
                  <a:gd name="connsiteY724" fmla="*/ 677176 h 965123"/>
                  <a:gd name="connsiteX725" fmla="*/ 819034 w 1476653"/>
                  <a:gd name="connsiteY725" fmla="*/ 674589 h 965123"/>
                  <a:gd name="connsiteX726" fmla="*/ 818965 w 1476653"/>
                  <a:gd name="connsiteY726" fmla="*/ 673898 h 965123"/>
                  <a:gd name="connsiteX727" fmla="*/ 817734 w 1476653"/>
                  <a:gd name="connsiteY727" fmla="*/ 673165 h 965123"/>
                  <a:gd name="connsiteX728" fmla="*/ 815728 w 1476653"/>
                  <a:gd name="connsiteY728" fmla="*/ 673898 h 965123"/>
                  <a:gd name="connsiteX729" fmla="*/ 810528 w 1476653"/>
                  <a:gd name="connsiteY729" fmla="*/ 677093 h 965123"/>
                  <a:gd name="connsiteX730" fmla="*/ 809920 w 1476653"/>
                  <a:gd name="connsiteY730" fmla="*/ 677660 h 965123"/>
                  <a:gd name="connsiteX731" fmla="*/ 811399 w 1476653"/>
                  <a:gd name="connsiteY731" fmla="*/ 678974 h 965123"/>
                  <a:gd name="connsiteX732" fmla="*/ 810915 w 1476653"/>
                  <a:gd name="connsiteY732" fmla="*/ 679803 h 965123"/>
                  <a:gd name="connsiteX733" fmla="*/ 807942 w 1476653"/>
                  <a:gd name="connsiteY733" fmla="*/ 682210 h 965123"/>
                  <a:gd name="connsiteX734" fmla="*/ 806614 w 1476653"/>
                  <a:gd name="connsiteY734" fmla="*/ 683939 h 965123"/>
                  <a:gd name="connsiteX735" fmla="*/ 804595 w 1476653"/>
                  <a:gd name="connsiteY735" fmla="*/ 685598 h 965123"/>
                  <a:gd name="connsiteX736" fmla="*/ 796228 w 1476653"/>
                  <a:gd name="connsiteY736" fmla="*/ 690245 h 965123"/>
                  <a:gd name="connsiteX737" fmla="*/ 796532 w 1476653"/>
                  <a:gd name="connsiteY737" fmla="*/ 691781 h 965123"/>
                  <a:gd name="connsiteX738" fmla="*/ 793766 w 1476653"/>
                  <a:gd name="connsiteY738" fmla="*/ 696580 h 965123"/>
                  <a:gd name="connsiteX739" fmla="*/ 791954 w 1476653"/>
                  <a:gd name="connsiteY739" fmla="*/ 700881 h 965123"/>
                  <a:gd name="connsiteX740" fmla="*/ 792950 w 1476653"/>
                  <a:gd name="connsiteY740" fmla="*/ 702969 h 965123"/>
                  <a:gd name="connsiteX741" fmla="*/ 798841 w 1476653"/>
                  <a:gd name="connsiteY741" fmla="*/ 706206 h 965123"/>
                  <a:gd name="connsiteX742" fmla="*/ 801801 w 1476653"/>
                  <a:gd name="connsiteY742" fmla="*/ 707243 h 965123"/>
                  <a:gd name="connsiteX743" fmla="*/ 805134 w 1476653"/>
                  <a:gd name="connsiteY743" fmla="*/ 709373 h 965123"/>
                  <a:gd name="connsiteX744" fmla="*/ 810998 w 1476653"/>
                  <a:gd name="connsiteY744" fmla="*/ 714601 h 965123"/>
                  <a:gd name="connsiteX745" fmla="*/ 812755 w 1476653"/>
                  <a:gd name="connsiteY745" fmla="*/ 717657 h 965123"/>
                  <a:gd name="connsiteX746" fmla="*/ 812879 w 1476653"/>
                  <a:gd name="connsiteY746" fmla="*/ 719013 h 965123"/>
                  <a:gd name="connsiteX747" fmla="*/ 812464 w 1476653"/>
                  <a:gd name="connsiteY747" fmla="*/ 720354 h 965123"/>
                  <a:gd name="connsiteX748" fmla="*/ 811399 w 1476653"/>
                  <a:gd name="connsiteY748" fmla="*/ 722138 h 965123"/>
                  <a:gd name="connsiteX749" fmla="*/ 808786 w 1476653"/>
                  <a:gd name="connsiteY749" fmla="*/ 725361 h 965123"/>
                  <a:gd name="connsiteX750" fmla="*/ 802977 w 1476653"/>
                  <a:gd name="connsiteY750" fmla="*/ 729883 h 965123"/>
                  <a:gd name="connsiteX751" fmla="*/ 800487 w 1476653"/>
                  <a:gd name="connsiteY751" fmla="*/ 731017 h 965123"/>
                  <a:gd name="connsiteX752" fmla="*/ 796891 w 1476653"/>
                  <a:gd name="connsiteY752" fmla="*/ 731653 h 965123"/>
                  <a:gd name="connsiteX753" fmla="*/ 795647 w 1476653"/>
                  <a:gd name="connsiteY753" fmla="*/ 732345 h 965123"/>
                  <a:gd name="connsiteX754" fmla="*/ 790474 w 1476653"/>
                  <a:gd name="connsiteY754" fmla="*/ 736632 h 965123"/>
                  <a:gd name="connsiteX755" fmla="*/ 788828 w 1476653"/>
                  <a:gd name="connsiteY755" fmla="*/ 739163 h 965123"/>
                  <a:gd name="connsiteX756" fmla="*/ 788607 w 1476653"/>
                  <a:gd name="connsiteY756" fmla="*/ 741556 h 965123"/>
                  <a:gd name="connsiteX757" fmla="*/ 787501 w 1476653"/>
                  <a:gd name="connsiteY757" fmla="*/ 743077 h 965123"/>
                  <a:gd name="connsiteX758" fmla="*/ 781346 w 1476653"/>
                  <a:gd name="connsiteY758" fmla="*/ 745387 h 965123"/>
                  <a:gd name="connsiteX759" fmla="*/ 781443 w 1476653"/>
                  <a:gd name="connsiteY759" fmla="*/ 745996 h 965123"/>
                  <a:gd name="connsiteX760" fmla="*/ 783421 w 1476653"/>
                  <a:gd name="connsiteY760" fmla="*/ 746604 h 965123"/>
                  <a:gd name="connsiteX761" fmla="*/ 782190 w 1476653"/>
                  <a:gd name="connsiteY761" fmla="*/ 749329 h 965123"/>
                  <a:gd name="connsiteX762" fmla="*/ 781194 w 1476653"/>
                  <a:gd name="connsiteY762" fmla="*/ 753256 h 965123"/>
                  <a:gd name="connsiteX763" fmla="*/ 780101 w 1476653"/>
                  <a:gd name="connsiteY763" fmla="*/ 753741 h 965123"/>
                  <a:gd name="connsiteX764" fmla="*/ 776588 w 1476653"/>
                  <a:gd name="connsiteY764" fmla="*/ 753132 h 965123"/>
                  <a:gd name="connsiteX765" fmla="*/ 771817 w 1476653"/>
                  <a:gd name="connsiteY765" fmla="*/ 753907 h 965123"/>
                  <a:gd name="connsiteX766" fmla="*/ 771416 w 1476653"/>
                  <a:gd name="connsiteY766" fmla="*/ 754294 h 965123"/>
                  <a:gd name="connsiteX767" fmla="*/ 770863 w 1476653"/>
                  <a:gd name="connsiteY767" fmla="*/ 757157 h 965123"/>
                  <a:gd name="connsiteX768" fmla="*/ 758733 w 1476653"/>
                  <a:gd name="connsiteY768" fmla="*/ 757184 h 965123"/>
                  <a:gd name="connsiteX769" fmla="*/ 755207 w 1476653"/>
                  <a:gd name="connsiteY769" fmla="*/ 762122 h 965123"/>
                  <a:gd name="connsiteX770" fmla="*/ 753575 w 1476653"/>
                  <a:gd name="connsiteY770" fmla="*/ 763546 h 965123"/>
                  <a:gd name="connsiteX771" fmla="*/ 748278 w 1476653"/>
                  <a:gd name="connsiteY771" fmla="*/ 766658 h 965123"/>
                  <a:gd name="connsiteX772" fmla="*/ 745124 w 1476653"/>
                  <a:gd name="connsiteY772" fmla="*/ 767709 h 965123"/>
                  <a:gd name="connsiteX773" fmla="*/ 741736 w 1476653"/>
                  <a:gd name="connsiteY773" fmla="*/ 768069 h 965123"/>
                  <a:gd name="connsiteX774" fmla="*/ 739800 w 1476653"/>
                  <a:gd name="connsiteY774" fmla="*/ 769078 h 965123"/>
                  <a:gd name="connsiteX775" fmla="*/ 739343 w 1476653"/>
                  <a:gd name="connsiteY775" fmla="*/ 770752 h 965123"/>
                  <a:gd name="connsiteX776" fmla="*/ 738182 w 1476653"/>
                  <a:gd name="connsiteY776" fmla="*/ 772066 h 965123"/>
                  <a:gd name="connsiteX777" fmla="*/ 734904 w 1476653"/>
                  <a:gd name="connsiteY777" fmla="*/ 774002 h 965123"/>
                  <a:gd name="connsiteX778" fmla="*/ 732995 w 1476653"/>
                  <a:gd name="connsiteY778" fmla="*/ 776810 h 965123"/>
                  <a:gd name="connsiteX779" fmla="*/ 731889 w 1476653"/>
                  <a:gd name="connsiteY779" fmla="*/ 777086 h 965123"/>
                  <a:gd name="connsiteX780" fmla="*/ 726509 w 1476653"/>
                  <a:gd name="connsiteY780" fmla="*/ 776837 h 965123"/>
                  <a:gd name="connsiteX781" fmla="*/ 725305 w 1476653"/>
                  <a:gd name="connsiteY781" fmla="*/ 777598 h 965123"/>
                  <a:gd name="connsiteX782" fmla="*/ 724005 w 1476653"/>
                  <a:gd name="connsiteY782" fmla="*/ 781609 h 965123"/>
                  <a:gd name="connsiteX783" fmla="*/ 723023 w 1476653"/>
                  <a:gd name="connsiteY783" fmla="*/ 781526 h 965123"/>
                  <a:gd name="connsiteX784" fmla="*/ 721364 w 1476653"/>
                  <a:gd name="connsiteY784" fmla="*/ 780212 h 965123"/>
                  <a:gd name="connsiteX785" fmla="*/ 718778 w 1476653"/>
                  <a:gd name="connsiteY785" fmla="*/ 780502 h 965123"/>
                  <a:gd name="connsiteX786" fmla="*/ 712457 w 1476653"/>
                  <a:gd name="connsiteY786" fmla="*/ 784140 h 965123"/>
                  <a:gd name="connsiteX787" fmla="*/ 710950 w 1476653"/>
                  <a:gd name="connsiteY787" fmla="*/ 785578 h 965123"/>
                  <a:gd name="connsiteX788" fmla="*/ 710908 w 1476653"/>
                  <a:gd name="connsiteY788" fmla="*/ 786491 h 965123"/>
                  <a:gd name="connsiteX789" fmla="*/ 711586 w 1476653"/>
                  <a:gd name="connsiteY789" fmla="*/ 787556 h 965123"/>
                  <a:gd name="connsiteX790" fmla="*/ 712346 w 1476653"/>
                  <a:gd name="connsiteY790" fmla="*/ 790585 h 965123"/>
                  <a:gd name="connsiteX791" fmla="*/ 711918 w 1476653"/>
                  <a:gd name="connsiteY791" fmla="*/ 792424 h 965123"/>
                  <a:gd name="connsiteX792" fmla="*/ 708806 w 1476653"/>
                  <a:gd name="connsiteY792" fmla="*/ 797209 h 965123"/>
                  <a:gd name="connsiteX793" fmla="*/ 707921 w 1476653"/>
                  <a:gd name="connsiteY793" fmla="*/ 797846 h 965123"/>
                  <a:gd name="connsiteX794" fmla="*/ 705113 w 1476653"/>
                  <a:gd name="connsiteY794" fmla="*/ 798634 h 965123"/>
                  <a:gd name="connsiteX795" fmla="*/ 703523 w 1476653"/>
                  <a:gd name="connsiteY795" fmla="*/ 801289 h 965123"/>
                  <a:gd name="connsiteX796" fmla="*/ 701213 w 1476653"/>
                  <a:gd name="connsiteY796" fmla="*/ 800501 h 965123"/>
                  <a:gd name="connsiteX797" fmla="*/ 699194 w 1476653"/>
                  <a:gd name="connsiteY797" fmla="*/ 800695 h 965123"/>
                  <a:gd name="connsiteX798" fmla="*/ 697562 w 1476653"/>
                  <a:gd name="connsiteY798" fmla="*/ 802354 h 965123"/>
                  <a:gd name="connsiteX799" fmla="*/ 695985 w 1476653"/>
                  <a:gd name="connsiteY799" fmla="*/ 803212 h 965123"/>
                  <a:gd name="connsiteX800" fmla="*/ 694464 w 1476653"/>
                  <a:gd name="connsiteY800" fmla="*/ 803212 h 965123"/>
                  <a:gd name="connsiteX801" fmla="*/ 692334 w 1476653"/>
                  <a:gd name="connsiteY801" fmla="*/ 804346 h 965123"/>
                  <a:gd name="connsiteX802" fmla="*/ 689568 w 1476653"/>
                  <a:gd name="connsiteY802" fmla="*/ 806669 h 965123"/>
                  <a:gd name="connsiteX803" fmla="*/ 687147 w 1476653"/>
                  <a:gd name="connsiteY803" fmla="*/ 808025 h 965123"/>
                  <a:gd name="connsiteX804" fmla="*/ 685128 w 1476653"/>
                  <a:gd name="connsiteY804" fmla="*/ 808370 h 965123"/>
                  <a:gd name="connsiteX805" fmla="*/ 683247 w 1476653"/>
                  <a:gd name="connsiteY805" fmla="*/ 808177 h 965123"/>
                  <a:gd name="connsiteX806" fmla="*/ 681546 w 1476653"/>
                  <a:gd name="connsiteY806" fmla="*/ 807430 h 965123"/>
                  <a:gd name="connsiteX807" fmla="*/ 679859 w 1476653"/>
                  <a:gd name="connsiteY807" fmla="*/ 807430 h 965123"/>
                  <a:gd name="connsiteX808" fmla="*/ 678241 w 1476653"/>
                  <a:gd name="connsiteY808" fmla="*/ 808149 h 965123"/>
                  <a:gd name="connsiteX809" fmla="*/ 676526 w 1476653"/>
                  <a:gd name="connsiteY809" fmla="*/ 809477 h 965123"/>
                  <a:gd name="connsiteX810" fmla="*/ 674507 w 1476653"/>
                  <a:gd name="connsiteY810" fmla="*/ 813737 h 965123"/>
                  <a:gd name="connsiteX811" fmla="*/ 672709 w 1476653"/>
                  <a:gd name="connsiteY811" fmla="*/ 815438 h 965123"/>
                  <a:gd name="connsiteX812" fmla="*/ 671727 w 1476653"/>
                  <a:gd name="connsiteY812" fmla="*/ 815618 h 965123"/>
                  <a:gd name="connsiteX813" fmla="*/ 669956 w 1476653"/>
                  <a:gd name="connsiteY813" fmla="*/ 814940 h 965123"/>
                  <a:gd name="connsiteX814" fmla="*/ 667398 w 1476653"/>
                  <a:gd name="connsiteY814" fmla="*/ 813419 h 965123"/>
                  <a:gd name="connsiteX815" fmla="*/ 664521 w 1476653"/>
                  <a:gd name="connsiteY815" fmla="*/ 813170 h 965123"/>
                  <a:gd name="connsiteX816" fmla="*/ 659431 w 1476653"/>
                  <a:gd name="connsiteY816" fmla="*/ 814940 h 965123"/>
                  <a:gd name="connsiteX817" fmla="*/ 657551 w 1476653"/>
                  <a:gd name="connsiteY817" fmla="*/ 816710 h 965123"/>
                  <a:gd name="connsiteX818" fmla="*/ 660317 w 1476653"/>
                  <a:gd name="connsiteY818" fmla="*/ 817789 h 965123"/>
                  <a:gd name="connsiteX819" fmla="*/ 661589 w 1476653"/>
                  <a:gd name="connsiteY819" fmla="*/ 818674 h 965123"/>
                  <a:gd name="connsiteX820" fmla="*/ 661465 w 1476653"/>
                  <a:gd name="connsiteY820" fmla="*/ 819255 h 965123"/>
                  <a:gd name="connsiteX821" fmla="*/ 659846 w 1476653"/>
                  <a:gd name="connsiteY821" fmla="*/ 819490 h 965123"/>
                  <a:gd name="connsiteX822" fmla="*/ 657329 w 1476653"/>
                  <a:gd name="connsiteY822" fmla="*/ 818937 h 965123"/>
                  <a:gd name="connsiteX823" fmla="*/ 655711 w 1476653"/>
                  <a:gd name="connsiteY823" fmla="*/ 819075 h 965123"/>
                  <a:gd name="connsiteX824" fmla="*/ 653609 w 1476653"/>
                  <a:gd name="connsiteY824" fmla="*/ 819850 h 965123"/>
                  <a:gd name="connsiteX825" fmla="*/ 648644 w 1476653"/>
                  <a:gd name="connsiteY825" fmla="*/ 820140 h 965123"/>
                  <a:gd name="connsiteX826" fmla="*/ 646680 w 1476653"/>
                  <a:gd name="connsiteY826" fmla="*/ 820679 h 965123"/>
                  <a:gd name="connsiteX827" fmla="*/ 642061 w 1476653"/>
                  <a:gd name="connsiteY827" fmla="*/ 825078 h 965123"/>
                  <a:gd name="connsiteX828" fmla="*/ 641383 w 1476653"/>
                  <a:gd name="connsiteY828" fmla="*/ 826142 h 965123"/>
                  <a:gd name="connsiteX829" fmla="*/ 641784 w 1476653"/>
                  <a:gd name="connsiteY829" fmla="*/ 826502 h 965123"/>
                  <a:gd name="connsiteX830" fmla="*/ 643886 w 1476653"/>
                  <a:gd name="connsiteY830" fmla="*/ 826391 h 965123"/>
                  <a:gd name="connsiteX831" fmla="*/ 646016 w 1476653"/>
                  <a:gd name="connsiteY831" fmla="*/ 827747 h 965123"/>
                  <a:gd name="connsiteX832" fmla="*/ 646957 w 1476653"/>
                  <a:gd name="connsiteY832" fmla="*/ 829102 h 965123"/>
                  <a:gd name="connsiteX833" fmla="*/ 647454 w 1476653"/>
                  <a:gd name="connsiteY833" fmla="*/ 830623 h 965123"/>
                  <a:gd name="connsiteX834" fmla="*/ 647634 w 1476653"/>
                  <a:gd name="connsiteY834" fmla="*/ 833376 h 965123"/>
                  <a:gd name="connsiteX835" fmla="*/ 647994 w 1476653"/>
                  <a:gd name="connsiteY835" fmla="*/ 833818 h 965123"/>
                  <a:gd name="connsiteX836" fmla="*/ 642572 w 1476653"/>
                  <a:gd name="connsiteY836" fmla="*/ 837248 h 965123"/>
                  <a:gd name="connsiteX837" fmla="*/ 640913 w 1476653"/>
                  <a:gd name="connsiteY837" fmla="*/ 838783 h 965123"/>
                  <a:gd name="connsiteX838" fmla="*/ 639958 w 1476653"/>
                  <a:gd name="connsiteY838" fmla="*/ 839295 h 965123"/>
                  <a:gd name="connsiteX839" fmla="*/ 639543 w 1476653"/>
                  <a:gd name="connsiteY839" fmla="*/ 838645 h 965123"/>
                  <a:gd name="connsiteX840" fmla="*/ 640028 w 1476653"/>
                  <a:gd name="connsiteY840" fmla="*/ 833680 h 965123"/>
                  <a:gd name="connsiteX841" fmla="*/ 639848 w 1476653"/>
                  <a:gd name="connsiteY841" fmla="*/ 832795 h 965123"/>
                  <a:gd name="connsiteX842" fmla="*/ 638824 w 1476653"/>
                  <a:gd name="connsiteY842" fmla="*/ 832463 h 965123"/>
                  <a:gd name="connsiteX843" fmla="*/ 637469 w 1476653"/>
                  <a:gd name="connsiteY843" fmla="*/ 833804 h 965123"/>
                  <a:gd name="connsiteX844" fmla="*/ 633984 w 1476653"/>
                  <a:gd name="connsiteY844" fmla="*/ 839060 h 965123"/>
                  <a:gd name="connsiteX845" fmla="*/ 630886 w 1476653"/>
                  <a:gd name="connsiteY845" fmla="*/ 841411 h 965123"/>
                  <a:gd name="connsiteX846" fmla="*/ 610804 w 1476653"/>
                  <a:gd name="connsiteY846" fmla="*/ 844703 h 965123"/>
                  <a:gd name="connsiteX847" fmla="*/ 607706 w 1476653"/>
                  <a:gd name="connsiteY847" fmla="*/ 845768 h 965123"/>
                  <a:gd name="connsiteX848" fmla="*/ 606461 w 1476653"/>
                  <a:gd name="connsiteY848" fmla="*/ 848810 h 965123"/>
                  <a:gd name="connsiteX849" fmla="*/ 605078 w 1476653"/>
                  <a:gd name="connsiteY849" fmla="*/ 851369 h 965123"/>
                  <a:gd name="connsiteX850" fmla="*/ 603363 w 1476653"/>
                  <a:gd name="connsiteY850" fmla="*/ 853250 h 965123"/>
                  <a:gd name="connsiteX851" fmla="*/ 601621 w 1476653"/>
                  <a:gd name="connsiteY851" fmla="*/ 854273 h 965123"/>
                  <a:gd name="connsiteX852" fmla="*/ 601551 w 1476653"/>
                  <a:gd name="connsiteY852" fmla="*/ 853250 h 965123"/>
                  <a:gd name="connsiteX853" fmla="*/ 603432 w 1476653"/>
                  <a:gd name="connsiteY853" fmla="*/ 845616 h 965123"/>
                  <a:gd name="connsiteX854" fmla="*/ 603405 w 1476653"/>
                  <a:gd name="connsiteY854" fmla="*/ 844011 h 965123"/>
                  <a:gd name="connsiteX855" fmla="*/ 601773 w 1476653"/>
                  <a:gd name="connsiteY855" fmla="*/ 842573 h 965123"/>
                  <a:gd name="connsiteX856" fmla="*/ 600915 w 1476653"/>
                  <a:gd name="connsiteY856" fmla="*/ 842531 h 965123"/>
                  <a:gd name="connsiteX857" fmla="*/ 599684 w 1476653"/>
                  <a:gd name="connsiteY857" fmla="*/ 842711 h 965123"/>
                  <a:gd name="connsiteX858" fmla="*/ 597471 w 1476653"/>
                  <a:gd name="connsiteY858" fmla="*/ 843970 h 965123"/>
                  <a:gd name="connsiteX859" fmla="*/ 596241 w 1476653"/>
                  <a:gd name="connsiteY859" fmla="*/ 844108 h 965123"/>
                  <a:gd name="connsiteX860" fmla="*/ 594858 w 1476653"/>
                  <a:gd name="connsiteY860" fmla="*/ 843652 h 965123"/>
                  <a:gd name="connsiteX861" fmla="*/ 592091 w 1476653"/>
                  <a:gd name="connsiteY861" fmla="*/ 844717 h 965123"/>
                  <a:gd name="connsiteX862" fmla="*/ 585162 w 1476653"/>
                  <a:gd name="connsiteY862" fmla="*/ 848589 h 965123"/>
                  <a:gd name="connsiteX863" fmla="*/ 581110 w 1476653"/>
                  <a:gd name="connsiteY863" fmla="*/ 849004 h 965123"/>
                  <a:gd name="connsiteX864" fmla="*/ 579852 w 1476653"/>
                  <a:gd name="connsiteY864" fmla="*/ 849875 h 965123"/>
                  <a:gd name="connsiteX865" fmla="*/ 577570 w 1476653"/>
                  <a:gd name="connsiteY865" fmla="*/ 852379 h 965123"/>
                  <a:gd name="connsiteX866" fmla="*/ 576256 w 1476653"/>
                  <a:gd name="connsiteY866" fmla="*/ 853153 h 965123"/>
                  <a:gd name="connsiteX867" fmla="*/ 574665 w 1476653"/>
                  <a:gd name="connsiteY867" fmla="*/ 852863 h 965123"/>
                  <a:gd name="connsiteX868" fmla="*/ 572798 w 1476653"/>
                  <a:gd name="connsiteY868" fmla="*/ 851494 h 965123"/>
                  <a:gd name="connsiteX869" fmla="*/ 570973 w 1476653"/>
                  <a:gd name="connsiteY869" fmla="*/ 851729 h 965123"/>
                  <a:gd name="connsiteX870" fmla="*/ 569175 w 1476653"/>
                  <a:gd name="connsiteY870" fmla="*/ 853499 h 965123"/>
                  <a:gd name="connsiteX871" fmla="*/ 567695 w 1476653"/>
                  <a:gd name="connsiteY871" fmla="*/ 853997 h 965123"/>
                  <a:gd name="connsiteX872" fmla="*/ 564431 w 1476653"/>
                  <a:gd name="connsiteY872" fmla="*/ 851590 h 965123"/>
                  <a:gd name="connsiteX873" fmla="*/ 562591 w 1476653"/>
                  <a:gd name="connsiteY873" fmla="*/ 852240 h 965123"/>
                  <a:gd name="connsiteX874" fmla="*/ 559853 w 1476653"/>
                  <a:gd name="connsiteY874" fmla="*/ 854426 h 965123"/>
                  <a:gd name="connsiteX875" fmla="*/ 557253 w 1476653"/>
                  <a:gd name="connsiteY875" fmla="*/ 855670 h 965123"/>
                  <a:gd name="connsiteX876" fmla="*/ 554763 w 1476653"/>
                  <a:gd name="connsiteY876" fmla="*/ 855961 h 965123"/>
                  <a:gd name="connsiteX877" fmla="*/ 548664 w 1476653"/>
                  <a:gd name="connsiteY877" fmla="*/ 855380 h 965123"/>
                  <a:gd name="connsiteX878" fmla="*/ 546424 w 1476653"/>
                  <a:gd name="connsiteY878" fmla="*/ 854218 h 965123"/>
                  <a:gd name="connsiteX879" fmla="*/ 546147 w 1476653"/>
                  <a:gd name="connsiteY879" fmla="*/ 853347 h 965123"/>
                  <a:gd name="connsiteX880" fmla="*/ 547074 w 1476653"/>
                  <a:gd name="connsiteY880" fmla="*/ 849958 h 965123"/>
                  <a:gd name="connsiteX881" fmla="*/ 548650 w 1476653"/>
                  <a:gd name="connsiteY881" fmla="*/ 847732 h 965123"/>
                  <a:gd name="connsiteX882" fmla="*/ 549812 w 1476653"/>
                  <a:gd name="connsiteY882" fmla="*/ 846819 h 965123"/>
                  <a:gd name="connsiteX883" fmla="*/ 551250 w 1476653"/>
                  <a:gd name="connsiteY883" fmla="*/ 846058 h 965123"/>
                  <a:gd name="connsiteX884" fmla="*/ 552993 w 1476653"/>
                  <a:gd name="connsiteY884" fmla="*/ 846376 h 965123"/>
                  <a:gd name="connsiteX885" fmla="*/ 556022 w 1476653"/>
                  <a:gd name="connsiteY885" fmla="*/ 847925 h 965123"/>
                  <a:gd name="connsiteX886" fmla="*/ 555856 w 1476653"/>
                  <a:gd name="connsiteY886" fmla="*/ 846999 h 965123"/>
                  <a:gd name="connsiteX887" fmla="*/ 554943 w 1476653"/>
                  <a:gd name="connsiteY887" fmla="*/ 845726 h 965123"/>
                  <a:gd name="connsiteX888" fmla="*/ 552426 w 1476653"/>
                  <a:gd name="connsiteY888" fmla="*/ 843306 h 965123"/>
                  <a:gd name="connsiteX889" fmla="*/ 549729 w 1476653"/>
                  <a:gd name="connsiteY889" fmla="*/ 841715 h 965123"/>
                  <a:gd name="connsiteX890" fmla="*/ 547917 w 1476653"/>
                  <a:gd name="connsiteY890" fmla="*/ 841854 h 965123"/>
                  <a:gd name="connsiteX891" fmla="*/ 545234 w 1476653"/>
                  <a:gd name="connsiteY891" fmla="*/ 842559 h 965123"/>
                  <a:gd name="connsiteX892" fmla="*/ 543256 w 1476653"/>
                  <a:gd name="connsiteY892" fmla="*/ 843666 h 965123"/>
                  <a:gd name="connsiteX893" fmla="*/ 541970 w 1476653"/>
                  <a:gd name="connsiteY893" fmla="*/ 845159 h 965123"/>
                  <a:gd name="connsiteX894" fmla="*/ 539508 w 1476653"/>
                  <a:gd name="connsiteY894" fmla="*/ 850456 h 965123"/>
                  <a:gd name="connsiteX895" fmla="*/ 538513 w 1476653"/>
                  <a:gd name="connsiteY895" fmla="*/ 851812 h 965123"/>
                  <a:gd name="connsiteX896" fmla="*/ 529136 w 1476653"/>
                  <a:gd name="connsiteY896" fmla="*/ 859819 h 965123"/>
                  <a:gd name="connsiteX897" fmla="*/ 525650 w 1476653"/>
                  <a:gd name="connsiteY897" fmla="*/ 862129 h 965123"/>
                  <a:gd name="connsiteX898" fmla="*/ 523023 w 1476653"/>
                  <a:gd name="connsiteY898" fmla="*/ 861202 h 965123"/>
                  <a:gd name="connsiteX899" fmla="*/ 521252 w 1476653"/>
                  <a:gd name="connsiteY899" fmla="*/ 862295 h 965123"/>
                  <a:gd name="connsiteX900" fmla="*/ 518791 w 1476653"/>
                  <a:gd name="connsiteY900" fmla="*/ 864273 h 965123"/>
                  <a:gd name="connsiteX901" fmla="*/ 516785 w 1476653"/>
                  <a:gd name="connsiteY901" fmla="*/ 864992 h 965123"/>
                  <a:gd name="connsiteX902" fmla="*/ 515278 w 1476653"/>
                  <a:gd name="connsiteY902" fmla="*/ 864480 h 965123"/>
                  <a:gd name="connsiteX903" fmla="*/ 514171 w 1476653"/>
                  <a:gd name="connsiteY903" fmla="*/ 863692 h 965123"/>
                  <a:gd name="connsiteX904" fmla="*/ 513535 w 1476653"/>
                  <a:gd name="connsiteY904" fmla="*/ 862668 h 965123"/>
                  <a:gd name="connsiteX905" fmla="*/ 513881 w 1476653"/>
                  <a:gd name="connsiteY905" fmla="*/ 861949 h 965123"/>
                  <a:gd name="connsiteX906" fmla="*/ 515236 w 1476653"/>
                  <a:gd name="connsiteY906" fmla="*/ 861534 h 965123"/>
                  <a:gd name="connsiteX907" fmla="*/ 515347 w 1476653"/>
                  <a:gd name="connsiteY907" fmla="*/ 859487 h 965123"/>
                  <a:gd name="connsiteX908" fmla="*/ 514199 w 1476653"/>
                  <a:gd name="connsiteY908" fmla="*/ 855767 h 965123"/>
                  <a:gd name="connsiteX909" fmla="*/ 513314 w 1476653"/>
                  <a:gd name="connsiteY909" fmla="*/ 853679 h 965123"/>
                  <a:gd name="connsiteX910" fmla="*/ 510810 w 1476653"/>
                  <a:gd name="connsiteY910" fmla="*/ 852794 h 965123"/>
                  <a:gd name="connsiteX911" fmla="*/ 510008 w 1476653"/>
                  <a:gd name="connsiteY911" fmla="*/ 854163 h 965123"/>
                  <a:gd name="connsiteX912" fmla="*/ 508916 w 1476653"/>
                  <a:gd name="connsiteY912" fmla="*/ 861783 h 965123"/>
                  <a:gd name="connsiteX913" fmla="*/ 508335 w 1476653"/>
                  <a:gd name="connsiteY913" fmla="*/ 863429 h 965123"/>
                  <a:gd name="connsiteX914" fmla="*/ 506177 w 1476653"/>
                  <a:gd name="connsiteY914" fmla="*/ 865103 h 965123"/>
                  <a:gd name="connsiteX915" fmla="*/ 501337 w 1476653"/>
                  <a:gd name="connsiteY915" fmla="*/ 866333 h 965123"/>
                  <a:gd name="connsiteX916" fmla="*/ 500092 w 1476653"/>
                  <a:gd name="connsiteY916" fmla="*/ 865780 h 965123"/>
                  <a:gd name="connsiteX917" fmla="*/ 497519 w 1476653"/>
                  <a:gd name="connsiteY917" fmla="*/ 860124 h 965123"/>
                  <a:gd name="connsiteX918" fmla="*/ 494186 w 1476653"/>
                  <a:gd name="connsiteY918" fmla="*/ 858243 h 965123"/>
                  <a:gd name="connsiteX919" fmla="*/ 493536 w 1476653"/>
                  <a:gd name="connsiteY919" fmla="*/ 859695 h 965123"/>
                  <a:gd name="connsiteX920" fmla="*/ 493509 w 1476653"/>
                  <a:gd name="connsiteY920" fmla="*/ 863000 h 965123"/>
                  <a:gd name="connsiteX921" fmla="*/ 491835 w 1476653"/>
                  <a:gd name="connsiteY921" fmla="*/ 865614 h 965123"/>
                  <a:gd name="connsiteX922" fmla="*/ 488502 w 1476653"/>
                  <a:gd name="connsiteY922" fmla="*/ 867606 h 965123"/>
                  <a:gd name="connsiteX923" fmla="*/ 486165 w 1476653"/>
                  <a:gd name="connsiteY923" fmla="*/ 868380 h 965123"/>
                  <a:gd name="connsiteX924" fmla="*/ 484796 w 1476653"/>
                  <a:gd name="connsiteY924" fmla="*/ 867910 h 965123"/>
                  <a:gd name="connsiteX925" fmla="*/ 485224 w 1476653"/>
                  <a:gd name="connsiteY925" fmla="*/ 866029 h 965123"/>
                  <a:gd name="connsiteX926" fmla="*/ 487437 w 1476653"/>
                  <a:gd name="connsiteY926" fmla="*/ 862682 h 965123"/>
                  <a:gd name="connsiteX927" fmla="*/ 488557 w 1476653"/>
                  <a:gd name="connsiteY927" fmla="*/ 859695 h 965123"/>
                  <a:gd name="connsiteX928" fmla="*/ 488627 w 1476653"/>
                  <a:gd name="connsiteY928" fmla="*/ 857095 h 965123"/>
                  <a:gd name="connsiteX929" fmla="*/ 489207 w 1476653"/>
                  <a:gd name="connsiteY929" fmla="*/ 855242 h 965123"/>
                  <a:gd name="connsiteX930" fmla="*/ 490272 w 1476653"/>
                  <a:gd name="connsiteY930" fmla="*/ 854149 h 965123"/>
                  <a:gd name="connsiteX931" fmla="*/ 495998 w 1476653"/>
                  <a:gd name="connsiteY931" fmla="*/ 851798 h 965123"/>
                  <a:gd name="connsiteX932" fmla="*/ 498114 w 1476653"/>
                  <a:gd name="connsiteY932" fmla="*/ 851798 h 965123"/>
                  <a:gd name="connsiteX933" fmla="*/ 498930 w 1476653"/>
                  <a:gd name="connsiteY933" fmla="*/ 852960 h 965123"/>
                  <a:gd name="connsiteX934" fmla="*/ 500230 w 1476653"/>
                  <a:gd name="connsiteY934" fmla="*/ 853471 h 965123"/>
                  <a:gd name="connsiteX935" fmla="*/ 501987 w 1476653"/>
                  <a:gd name="connsiteY935" fmla="*/ 853278 h 965123"/>
                  <a:gd name="connsiteX936" fmla="*/ 503328 w 1476653"/>
                  <a:gd name="connsiteY936" fmla="*/ 852406 h 965123"/>
                  <a:gd name="connsiteX937" fmla="*/ 504200 w 1476653"/>
                  <a:gd name="connsiteY937" fmla="*/ 850760 h 965123"/>
                  <a:gd name="connsiteX938" fmla="*/ 506841 w 1476653"/>
                  <a:gd name="connsiteY938" fmla="*/ 849087 h 965123"/>
                  <a:gd name="connsiteX939" fmla="*/ 511211 w 1476653"/>
                  <a:gd name="connsiteY939" fmla="*/ 847344 h 965123"/>
                  <a:gd name="connsiteX940" fmla="*/ 516702 w 1476653"/>
                  <a:gd name="connsiteY940" fmla="*/ 843458 h 965123"/>
                  <a:gd name="connsiteX941" fmla="*/ 523355 w 1476653"/>
                  <a:gd name="connsiteY941" fmla="*/ 837345 h 965123"/>
                  <a:gd name="connsiteX942" fmla="*/ 530491 w 1476653"/>
                  <a:gd name="connsiteY942" fmla="*/ 832449 h 965123"/>
                  <a:gd name="connsiteX943" fmla="*/ 538181 w 1476653"/>
                  <a:gd name="connsiteY943" fmla="*/ 828729 h 965123"/>
                  <a:gd name="connsiteX944" fmla="*/ 546119 w 1476653"/>
                  <a:gd name="connsiteY944" fmla="*/ 826239 h 965123"/>
                  <a:gd name="connsiteX945" fmla="*/ 561319 w 1476653"/>
                  <a:gd name="connsiteY945" fmla="*/ 823847 h 965123"/>
                  <a:gd name="connsiteX946" fmla="*/ 562287 w 1476653"/>
                  <a:gd name="connsiteY946" fmla="*/ 824455 h 965123"/>
                  <a:gd name="connsiteX947" fmla="*/ 560531 w 1476653"/>
                  <a:gd name="connsiteY947" fmla="*/ 826032 h 965123"/>
                  <a:gd name="connsiteX948" fmla="*/ 561098 w 1476653"/>
                  <a:gd name="connsiteY948" fmla="*/ 827429 h 965123"/>
                  <a:gd name="connsiteX949" fmla="*/ 562425 w 1476653"/>
                  <a:gd name="connsiteY949" fmla="*/ 827913 h 965123"/>
                  <a:gd name="connsiteX950" fmla="*/ 567709 w 1476653"/>
                  <a:gd name="connsiteY950" fmla="*/ 828231 h 965123"/>
                  <a:gd name="connsiteX951" fmla="*/ 570032 w 1476653"/>
                  <a:gd name="connsiteY951" fmla="*/ 827484 h 965123"/>
                  <a:gd name="connsiteX952" fmla="*/ 570350 w 1476653"/>
                  <a:gd name="connsiteY952" fmla="*/ 828798 h 965123"/>
                  <a:gd name="connsiteX953" fmla="*/ 569285 w 1476653"/>
                  <a:gd name="connsiteY953" fmla="*/ 830112 h 965123"/>
                  <a:gd name="connsiteX954" fmla="*/ 565869 w 1476653"/>
                  <a:gd name="connsiteY954" fmla="*/ 830900 h 965123"/>
                  <a:gd name="connsiteX955" fmla="*/ 565717 w 1476653"/>
                  <a:gd name="connsiteY955" fmla="*/ 832117 h 965123"/>
                  <a:gd name="connsiteX956" fmla="*/ 568704 w 1476653"/>
                  <a:gd name="connsiteY956" fmla="*/ 839088 h 965123"/>
                  <a:gd name="connsiteX957" fmla="*/ 569880 w 1476653"/>
                  <a:gd name="connsiteY957" fmla="*/ 840332 h 965123"/>
                  <a:gd name="connsiteX958" fmla="*/ 571069 w 1476653"/>
                  <a:gd name="connsiteY958" fmla="*/ 840512 h 965123"/>
                  <a:gd name="connsiteX959" fmla="*/ 571733 w 1476653"/>
                  <a:gd name="connsiteY959" fmla="*/ 839876 h 965123"/>
                  <a:gd name="connsiteX960" fmla="*/ 572369 w 1476653"/>
                  <a:gd name="connsiteY960" fmla="*/ 835547 h 965123"/>
                  <a:gd name="connsiteX961" fmla="*/ 574084 w 1476653"/>
                  <a:gd name="connsiteY961" fmla="*/ 835091 h 965123"/>
                  <a:gd name="connsiteX962" fmla="*/ 577210 w 1476653"/>
                  <a:gd name="connsiteY962" fmla="*/ 835602 h 965123"/>
                  <a:gd name="connsiteX963" fmla="*/ 579063 w 1476653"/>
                  <a:gd name="connsiteY963" fmla="*/ 836640 h 965123"/>
                  <a:gd name="connsiteX964" fmla="*/ 579672 w 1476653"/>
                  <a:gd name="connsiteY964" fmla="*/ 838147 h 965123"/>
                  <a:gd name="connsiteX965" fmla="*/ 581165 w 1476653"/>
                  <a:gd name="connsiteY965" fmla="*/ 839669 h 965123"/>
                  <a:gd name="connsiteX966" fmla="*/ 583530 w 1476653"/>
                  <a:gd name="connsiteY966" fmla="*/ 841107 h 965123"/>
                  <a:gd name="connsiteX967" fmla="*/ 585218 w 1476653"/>
                  <a:gd name="connsiteY967" fmla="*/ 841218 h 965123"/>
                  <a:gd name="connsiteX968" fmla="*/ 586172 w 1476653"/>
                  <a:gd name="connsiteY968" fmla="*/ 839973 h 965123"/>
                  <a:gd name="connsiteX969" fmla="*/ 585467 w 1476653"/>
                  <a:gd name="connsiteY969" fmla="*/ 838050 h 965123"/>
                  <a:gd name="connsiteX970" fmla="*/ 581401 w 1476653"/>
                  <a:gd name="connsiteY970" fmla="*/ 833237 h 965123"/>
                  <a:gd name="connsiteX971" fmla="*/ 580391 w 1476653"/>
                  <a:gd name="connsiteY971" fmla="*/ 831384 h 965123"/>
                  <a:gd name="connsiteX972" fmla="*/ 580585 w 1476653"/>
                  <a:gd name="connsiteY972" fmla="*/ 829199 h 965123"/>
                  <a:gd name="connsiteX973" fmla="*/ 581954 w 1476653"/>
                  <a:gd name="connsiteY973" fmla="*/ 826668 h 965123"/>
                  <a:gd name="connsiteX974" fmla="*/ 584443 w 1476653"/>
                  <a:gd name="connsiteY974" fmla="*/ 823017 h 965123"/>
                  <a:gd name="connsiteX975" fmla="*/ 588094 w 1476653"/>
                  <a:gd name="connsiteY975" fmla="*/ 818273 h 965123"/>
                  <a:gd name="connsiteX976" fmla="*/ 591123 w 1476653"/>
                  <a:gd name="connsiteY976" fmla="*/ 815078 h 965123"/>
                  <a:gd name="connsiteX977" fmla="*/ 596462 w 1476653"/>
                  <a:gd name="connsiteY977" fmla="*/ 811883 h 965123"/>
                  <a:gd name="connsiteX978" fmla="*/ 599892 w 1476653"/>
                  <a:gd name="connsiteY978" fmla="*/ 810487 h 965123"/>
                  <a:gd name="connsiteX979" fmla="*/ 608799 w 1476653"/>
                  <a:gd name="connsiteY979" fmla="*/ 805784 h 965123"/>
                  <a:gd name="connsiteX980" fmla="*/ 624551 w 1476653"/>
                  <a:gd name="connsiteY980" fmla="*/ 802479 h 965123"/>
                  <a:gd name="connsiteX981" fmla="*/ 628977 w 1476653"/>
                  <a:gd name="connsiteY981" fmla="*/ 799063 h 965123"/>
                  <a:gd name="connsiteX982" fmla="*/ 634786 w 1476653"/>
                  <a:gd name="connsiteY982" fmla="*/ 795481 h 965123"/>
                  <a:gd name="connsiteX983" fmla="*/ 637109 w 1476653"/>
                  <a:gd name="connsiteY983" fmla="*/ 794803 h 965123"/>
                  <a:gd name="connsiteX984" fmla="*/ 636694 w 1476653"/>
                  <a:gd name="connsiteY984" fmla="*/ 796587 h 965123"/>
                  <a:gd name="connsiteX985" fmla="*/ 636985 w 1476653"/>
                  <a:gd name="connsiteY985" fmla="*/ 798330 h 965123"/>
                  <a:gd name="connsiteX986" fmla="*/ 639958 w 1476653"/>
                  <a:gd name="connsiteY986" fmla="*/ 800100 h 965123"/>
                  <a:gd name="connsiteX987" fmla="*/ 641950 w 1476653"/>
                  <a:gd name="connsiteY987" fmla="*/ 800930 h 965123"/>
                  <a:gd name="connsiteX988" fmla="*/ 642973 w 1476653"/>
                  <a:gd name="connsiteY988" fmla="*/ 800819 h 965123"/>
                  <a:gd name="connsiteX989" fmla="*/ 643623 w 1476653"/>
                  <a:gd name="connsiteY989" fmla="*/ 799173 h 965123"/>
                  <a:gd name="connsiteX990" fmla="*/ 643886 w 1476653"/>
                  <a:gd name="connsiteY990" fmla="*/ 795992 h 965123"/>
                  <a:gd name="connsiteX991" fmla="*/ 644398 w 1476653"/>
                  <a:gd name="connsiteY991" fmla="*/ 793033 h 965123"/>
                  <a:gd name="connsiteX992" fmla="*/ 645242 w 1476653"/>
                  <a:gd name="connsiteY992" fmla="*/ 790349 h 965123"/>
                  <a:gd name="connsiteX993" fmla="*/ 646140 w 1476653"/>
                  <a:gd name="connsiteY993" fmla="*/ 788289 h 965123"/>
                  <a:gd name="connsiteX994" fmla="*/ 649100 w 1476653"/>
                  <a:gd name="connsiteY994" fmla="*/ 784886 h 965123"/>
                  <a:gd name="connsiteX995" fmla="*/ 653194 w 1476653"/>
                  <a:gd name="connsiteY995" fmla="*/ 781138 h 965123"/>
                  <a:gd name="connsiteX996" fmla="*/ 658602 w 1476653"/>
                  <a:gd name="connsiteY996" fmla="*/ 776934 h 965123"/>
                  <a:gd name="connsiteX997" fmla="*/ 661796 w 1476653"/>
                  <a:gd name="connsiteY997" fmla="*/ 775191 h 965123"/>
                  <a:gd name="connsiteX998" fmla="*/ 664604 w 1476653"/>
                  <a:gd name="connsiteY998" fmla="*/ 774528 h 965123"/>
                  <a:gd name="connsiteX999" fmla="*/ 667550 w 1476653"/>
                  <a:gd name="connsiteY999" fmla="*/ 772813 h 965123"/>
                  <a:gd name="connsiteX1000" fmla="*/ 672875 w 1476653"/>
                  <a:gd name="connsiteY1000" fmla="*/ 768415 h 965123"/>
                  <a:gd name="connsiteX1001" fmla="*/ 674410 w 1476653"/>
                  <a:gd name="connsiteY1001" fmla="*/ 767806 h 965123"/>
                  <a:gd name="connsiteX1002" fmla="*/ 677674 w 1476653"/>
                  <a:gd name="connsiteY1002" fmla="*/ 767391 h 965123"/>
                  <a:gd name="connsiteX1003" fmla="*/ 678697 w 1476653"/>
                  <a:gd name="connsiteY1003" fmla="*/ 768069 h 965123"/>
                  <a:gd name="connsiteX1004" fmla="*/ 679084 w 1476653"/>
                  <a:gd name="connsiteY1004" fmla="*/ 769507 h 965123"/>
                  <a:gd name="connsiteX1005" fmla="*/ 679734 w 1476653"/>
                  <a:gd name="connsiteY1005" fmla="*/ 770517 h 965123"/>
                  <a:gd name="connsiteX1006" fmla="*/ 682666 w 1476653"/>
                  <a:gd name="connsiteY1006" fmla="*/ 771900 h 965123"/>
                  <a:gd name="connsiteX1007" fmla="*/ 684990 w 1476653"/>
                  <a:gd name="connsiteY1007" fmla="*/ 771153 h 965123"/>
                  <a:gd name="connsiteX1008" fmla="*/ 684769 w 1476653"/>
                  <a:gd name="connsiteY1008" fmla="*/ 770461 h 965123"/>
                  <a:gd name="connsiteX1009" fmla="*/ 683178 w 1476653"/>
                  <a:gd name="connsiteY1009" fmla="*/ 769728 h 965123"/>
                  <a:gd name="connsiteX1010" fmla="*/ 682252 w 1476653"/>
                  <a:gd name="connsiteY1010" fmla="*/ 768719 h 965123"/>
                  <a:gd name="connsiteX1011" fmla="*/ 681906 w 1476653"/>
                  <a:gd name="connsiteY1011" fmla="*/ 765358 h 965123"/>
                  <a:gd name="connsiteX1012" fmla="*/ 680260 w 1476653"/>
                  <a:gd name="connsiteY1012" fmla="*/ 763007 h 965123"/>
                  <a:gd name="connsiteX1013" fmla="*/ 680260 w 1476653"/>
                  <a:gd name="connsiteY1013" fmla="*/ 760780 h 965123"/>
                  <a:gd name="connsiteX1014" fmla="*/ 681325 w 1476653"/>
                  <a:gd name="connsiteY1014" fmla="*/ 757502 h 965123"/>
                  <a:gd name="connsiteX1015" fmla="*/ 684713 w 1476653"/>
                  <a:gd name="connsiteY1015" fmla="*/ 749965 h 965123"/>
                  <a:gd name="connsiteX1016" fmla="*/ 686677 w 1476653"/>
                  <a:gd name="connsiteY1016" fmla="*/ 741888 h 965123"/>
                  <a:gd name="connsiteX1017" fmla="*/ 689167 w 1476653"/>
                  <a:gd name="connsiteY1017" fmla="*/ 737559 h 965123"/>
                  <a:gd name="connsiteX1018" fmla="*/ 692624 w 1476653"/>
                  <a:gd name="connsiteY1018" fmla="*/ 736522 h 965123"/>
                  <a:gd name="connsiteX1019" fmla="*/ 699733 w 1476653"/>
                  <a:gd name="connsiteY1019" fmla="*/ 736785 h 965123"/>
                  <a:gd name="connsiteX1020" fmla="*/ 696137 w 1476653"/>
                  <a:gd name="connsiteY1020" fmla="*/ 733853 h 965123"/>
                  <a:gd name="connsiteX1021" fmla="*/ 694644 w 1476653"/>
                  <a:gd name="connsiteY1021" fmla="*/ 733562 h 965123"/>
                  <a:gd name="connsiteX1022" fmla="*/ 692223 w 1476653"/>
                  <a:gd name="connsiteY1022" fmla="*/ 732013 h 965123"/>
                  <a:gd name="connsiteX1023" fmla="*/ 692279 w 1476653"/>
                  <a:gd name="connsiteY1023" fmla="*/ 726730 h 965123"/>
                  <a:gd name="connsiteX1024" fmla="*/ 693053 w 1476653"/>
                  <a:gd name="connsiteY1024" fmla="*/ 723037 h 965123"/>
                  <a:gd name="connsiteX1025" fmla="*/ 695653 w 1476653"/>
                  <a:gd name="connsiteY1025" fmla="*/ 719123 h 965123"/>
                  <a:gd name="connsiteX1026" fmla="*/ 703454 w 1476653"/>
                  <a:gd name="connsiteY1026" fmla="*/ 713190 h 965123"/>
                  <a:gd name="connsiteX1027" fmla="*/ 711434 w 1476653"/>
                  <a:gd name="connsiteY1027" fmla="*/ 709553 h 965123"/>
                  <a:gd name="connsiteX1028" fmla="*/ 710576 w 1476653"/>
                  <a:gd name="connsiteY1028" fmla="*/ 708944 h 965123"/>
                  <a:gd name="connsiteX1029" fmla="*/ 709995 w 1476653"/>
                  <a:gd name="connsiteY1029" fmla="*/ 707298 h 965123"/>
                  <a:gd name="connsiteX1030" fmla="*/ 715195 w 1476653"/>
                  <a:gd name="connsiteY1030" fmla="*/ 697852 h 965123"/>
                  <a:gd name="connsiteX1031" fmla="*/ 720078 w 1476653"/>
                  <a:gd name="connsiteY1031" fmla="*/ 689471 h 965123"/>
                  <a:gd name="connsiteX1032" fmla="*/ 714379 w 1476653"/>
                  <a:gd name="connsiteY1032" fmla="*/ 696289 h 965123"/>
                  <a:gd name="connsiteX1033" fmla="*/ 708322 w 1476653"/>
                  <a:gd name="connsiteY1033" fmla="*/ 701185 h 965123"/>
                  <a:gd name="connsiteX1034" fmla="*/ 692693 w 1476653"/>
                  <a:gd name="connsiteY1034" fmla="*/ 705072 h 965123"/>
                  <a:gd name="connsiteX1035" fmla="*/ 681781 w 1476653"/>
                  <a:gd name="connsiteY1035" fmla="*/ 708737 h 965123"/>
                  <a:gd name="connsiteX1036" fmla="*/ 676885 w 1476653"/>
                  <a:gd name="connsiteY1036" fmla="*/ 709124 h 965123"/>
                  <a:gd name="connsiteX1037" fmla="*/ 674147 w 1476653"/>
                  <a:gd name="connsiteY1037" fmla="*/ 707035 h 965123"/>
                  <a:gd name="connsiteX1038" fmla="*/ 672944 w 1476653"/>
                  <a:gd name="connsiteY1038" fmla="*/ 701102 h 965123"/>
                  <a:gd name="connsiteX1039" fmla="*/ 672017 w 1476653"/>
                  <a:gd name="connsiteY1039" fmla="*/ 698862 h 965123"/>
                  <a:gd name="connsiteX1040" fmla="*/ 671049 w 1476653"/>
                  <a:gd name="connsiteY1040" fmla="*/ 694948 h 965123"/>
                  <a:gd name="connsiteX1041" fmla="*/ 672792 w 1476653"/>
                  <a:gd name="connsiteY1041" fmla="*/ 690522 h 965123"/>
                  <a:gd name="connsiteX1042" fmla="*/ 674866 w 1476653"/>
                  <a:gd name="connsiteY1042" fmla="*/ 687604 h 965123"/>
                  <a:gd name="connsiteX1043" fmla="*/ 677992 w 1476653"/>
                  <a:gd name="connsiteY1043" fmla="*/ 687701 h 965123"/>
                  <a:gd name="connsiteX1044" fmla="*/ 681062 w 1476653"/>
                  <a:gd name="connsiteY1044" fmla="*/ 689969 h 965123"/>
                  <a:gd name="connsiteX1045" fmla="*/ 683967 w 1476653"/>
                  <a:gd name="connsiteY1045" fmla="*/ 690743 h 965123"/>
                  <a:gd name="connsiteX1046" fmla="*/ 680827 w 1476653"/>
                  <a:gd name="connsiteY1046" fmla="*/ 686788 h 965123"/>
                  <a:gd name="connsiteX1047" fmla="*/ 675959 w 1476653"/>
                  <a:gd name="connsiteY1047" fmla="*/ 682874 h 965123"/>
                  <a:gd name="connsiteX1048" fmla="*/ 673207 w 1476653"/>
                  <a:gd name="connsiteY1048" fmla="*/ 683220 h 965123"/>
                  <a:gd name="connsiteX1049" fmla="*/ 670316 w 1476653"/>
                  <a:gd name="connsiteY1049" fmla="*/ 687272 h 965123"/>
                  <a:gd name="connsiteX1050" fmla="*/ 667135 w 1476653"/>
                  <a:gd name="connsiteY1050" fmla="*/ 689803 h 965123"/>
                  <a:gd name="connsiteX1051" fmla="*/ 665130 w 1476653"/>
                  <a:gd name="connsiteY1051" fmla="*/ 688226 h 965123"/>
                  <a:gd name="connsiteX1052" fmla="*/ 664078 w 1476653"/>
                  <a:gd name="connsiteY1052" fmla="*/ 686719 h 965123"/>
                  <a:gd name="connsiteX1053" fmla="*/ 664175 w 1476653"/>
                  <a:gd name="connsiteY1053" fmla="*/ 690660 h 965123"/>
                  <a:gd name="connsiteX1054" fmla="*/ 661229 w 1476653"/>
                  <a:gd name="connsiteY1054" fmla="*/ 695999 h 965123"/>
                  <a:gd name="connsiteX1055" fmla="*/ 659736 w 1476653"/>
                  <a:gd name="connsiteY1055" fmla="*/ 699788 h 965123"/>
                  <a:gd name="connsiteX1056" fmla="*/ 659888 w 1476653"/>
                  <a:gd name="connsiteY1056" fmla="*/ 710700 h 965123"/>
                  <a:gd name="connsiteX1057" fmla="*/ 658532 w 1476653"/>
                  <a:gd name="connsiteY1057" fmla="*/ 714753 h 965123"/>
                  <a:gd name="connsiteX1058" fmla="*/ 653650 w 1476653"/>
                  <a:gd name="connsiteY1058" fmla="*/ 715679 h 965123"/>
                  <a:gd name="connsiteX1059" fmla="*/ 650815 w 1476653"/>
                  <a:gd name="connsiteY1059" fmla="*/ 711489 h 965123"/>
                  <a:gd name="connsiteX1060" fmla="*/ 646265 w 1476653"/>
                  <a:gd name="connsiteY1060" fmla="*/ 696635 h 965123"/>
                  <a:gd name="connsiteX1061" fmla="*/ 644481 w 1476653"/>
                  <a:gd name="connsiteY1061" fmla="*/ 692320 h 965123"/>
                  <a:gd name="connsiteX1062" fmla="*/ 640055 w 1476653"/>
                  <a:gd name="connsiteY1062" fmla="*/ 684810 h 965123"/>
                  <a:gd name="connsiteX1063" fmla="*/ 637911 w 1476653"/>
                  <a:gd name="connsiteY1063" fmla="*/ 685239 h 965123"/>
                  <a:gd name="connsiteX1064" fmla="*/ 634744 w 1476653"/>
                  <a:gd name="connsiteY1064" fmla="*/ 687728 h 965123"/>
                  <a:gd name="connsiteX1065" fmla="*/ 632158 w 1476653"/>
                  <a:gd name="connsiteY1065" fmla="*/ 688019 h 965123"/>
                  <a:gd name="connsiteX1066" fmla="*/ 626916 w 1476653"/>
                  <a:gd name="connsiteY1066" fmla="*/ 682044 h 965123"/>
                  <a:gd name="connsiteX1067" fmla="*/ 624828 w 1476653"/>
                  <a:gd name="connsiteY1067" fmla="*/ 677923 h 965123"/>
                  <a:gd name="connsiteX1068" fmla="*/ 623058 w 1476653"/>
                  <a:gd name="connsiteY1068" fmla="*/ 673110 h 965123"/>
                  <a:gd name="connsiteX1069" fmla="*/ 618272 w 1476653"/>
                  <a:gd name="connsiteY1069" fmla="*/ 674396 h 965123"/>
                  <a:gd name="connsiteX1070" fmla="*/ 613943 w 1476653"/>
                  <a:gd name="connsiteY1070" fmla="*/ 676249 h 965123"/>
                  <a:gd name="connsiteX1071" fmla="*/ 608577 w 1476653"/>
                  <a:gd name="connsiteY1071" fmla="*/ 679554 h 965123"/>
                  <a:gd name="connsiteX1072" fmla="*/ 605687 w 1476653"/>
                  <a:gd name="connsiteY1072" fmla="*/ 678822 h 965123"/>
                  <a:gd name="connsiteX1073" fmla="*/ 596904 w 1476653"/>
                  <a:gd name="connsiteY1073" fmla="*/ 680592 h 965123"/>
                  <a:gd name="connsiteX1074" fmla="*/ 596075 w 1476653"/>
                  <a:gd name="connsiteY1074" fmla="*/ 680454 h 965123"/>
                  <a:gd name="connsiteX1075" fmla="*/ 594470 w 1476653"/>
                  <a:gd name="connsiteY1075" fmla="*/ 682182 h 965123"/>
                  <a:gd name="connsiteX1076" fmla="*/ 593156 w 1476653"/>
                  <a:gd name="connsiteY1076" fmla="*/ 682832 h 965123"/>
                  <a:gd name="connsiteX1077" fmla="*/ 591289 w 1476653"/>
                  <a:gd name="connsiteY1077" fmla="*/ 686456 h 965123"/>
                  <a:gd name="connsiteX1078" fmla="*/ 579893 w 1476653"/>
                  <a:gd name="connsiteY1078" fmla="*/ 686746 h 965123"/>
                  <a:gd name="connsiteX1079" fmla="*/ 569811 w 1476653"/>
                  <a:gd name="connsiteY1079" fmla="*/ 682390 h 965123"/>
                  <a:gd name="connsiteX1080" fmla="*/ 574043 w 1476653"/>
                  <a:gd name="connsiteY1080" fmla="*/ 681214 h 965123"/>
                  <a:gd name="connsiteX1081" fmla="*/ 578579 w 1476653"/>
                  <a:gd name="connsiteY1081" fmla="*/ 680619 h 965123"/>
                  <a:gd name="connsiteX1082" fmla="*/ 583185 w 1476653"/>
                  <a:gd name="connsiteY1082" fmla="*/ 677521 h 965123"/>
                  <a:gd name="connsiteX1083" fmla="*/ 583033 w 1476653"/>
                  <a:gd name="connsiteY1083" fmla="*/ 671768 h 965123"/>
                  <a:gd name="connsiteX1084" fmla="*/ 583461 w 1476653"/>
                  <a:gd name="connsiteY1084" fmla="*/ 668933 h 965123"/>
                  <a:gd name="connsiteX1085" fmla="*/ 584388 w 1476653"/>
                  <a:gd name="connsiteY1085" fmla="*/ 665503 h 965123"/>
                  <a:gd name="connsiteX1086" fmla="*/ 589450 w 1476653"/>
                  <a:gd name="connsiteY1086" fmla="*/ 661644 h 965123"/>
                  <a:gd name="connsiteX1087" fmla="*/ 585439 w 1476653"/>
                  <a:gd name="connsiteY1087" fmla="*/ 660648 h 965123"/>
                  <a:gd name="connsiteX1088" fmla="*/ 582410 w 1476653"/>
                  <a:gd name="connsiteY1088" fmla="*/ 661700 h 965123"/>
                  <a:gd name="connsiteX1089" fmla="*/ 580930 w 1476653"/>
                  <a:gd name="connsiteY1089" fmla="*/ 657440 h 965123"/>
                  <a:gd name="connsiteX1090" fmla="*/ 581636 w 1476653"/>
                  <a:gd name="connsiteY1090" fmla="*/ 649971 h 965123"/>
                  <a:gd name="connsiteX1091" fmla="*/ 585481 w 1476653"/>
                  <a:gd name="connsiteY1091" fmla="*/ 646403 h 965123"/>
                  <a:gd name="connsiteX1092" fmla="*/ 587569 w 1476653"/>
                  <a:gd name="connsiteY1092" fmla="*/ 643457 h 965123"/>
                  <a:gd name="connsiteX1093" fmla="*/ 589809 w 1476653"/>
                  <a:gd name="connsiteY1093" fmla="*/ 639225 h 965123"/>
                  <a:gd name="connsiteX1094" fmla="*/ 590861 w 1476653"/>
                  <a:gd name="connsiteY1094" fmla="*/ 635380 h 965123"/>
                  <a:gd name="connsiteX1095" fmla="*/ 590446 w 1476653"/>
                  <a:gd name="connsiteY1095" fmla="*/ 628272 h 965123"/>
                  <a:gd name="connsiteX1096" fmla="*/ 587956 w 1476653"/>
                  <a:gd name="connsiteY1096" fmla="*/ 612823 h 965123"/>
                  <a:gd name="connsiteX1097" fmla="*/ 587929 w 1476653"/>
                  <a:gd name="connsiteY1097" fmla="*/ 601676 h 965123"/>
                  <a:gd name="connsiteX1098" fmla="*/ 584678 w 1476653"/>
                  <a:gd name="connsiteY1098" fmla="*/ 594940 h 965123"/>
                  <a:gd name="connsiteX1099" fmla="*/ 590515 w 1476653"/>
                  <a:gd name="connsiteY1099" fmla="*/ 586753 h 965123"/>
                  <a:gd name="connsiteX1100" fmla="*/ 596531 w 1476653"/>
                  <a:gd name="connsiteY1100" fmla="*/ 579478 h 965123"/>
                  <a:gd name="connsiteX1101" fmla="*/ 602464 w 1476653"/>
                  <a:gd name="connsiteY1101" fmla="*/ 577030 h 965123"/>
                  <a:gd name="connsiteX1102" fmla="*/ 602215 w 1476653"/>
                  <a:gd name="connsiteY1102" fmla="*/ 576366 h 965123"/>
                  <a:gd name="connsiteX1103" fmla="*/ 599491 w 1476653"/>
                  <a:gd name="connsiteY1103" fmla="*/ 575689 h 965123"/>
                  <a:gd name="connsiteX1104" fmla="*/ 597554 w 1476653"/>
                  <a:gd name="connsiteY1104" fmla="*/ 575744 h 965123"/>
                  <a:gd name="connsiteX1105" fmla="*/ 595259 w 1476653"/>
                  <a:gd name="connsiteY1105" fmla="*/ 578026 h 965123"/>
                  <a:gd name="connsiteX1106" fmla="*/ 593046 w 1476653"/>
                  <a:gd name="connsiteY1106" fmla="*/ 579630 h 965123"/>
                  <a:gd name="connsiteX1107" fmla="*/ 585010 w 1476653"/>
                  <a:gd name="connsiteY1107" fmla="*/ 588814 h 965123"/>
                  <a:gd name="connsiteX1108" fmla="*/ 580253 w 1476653"/>
                  <a:gd name="connsiteY1108" fmla="*/ 593046 h 965123"/>
                  <a:gd name="connsiteX1109" fmla="*/ 577653 w 1476653"/>
                  <a:gd name="connsiteY1109" fmla="*/ 593931 h 965123"/>
                  <a:gd name="connsiteX1110" fmla="*/ 580723 w 1476653"/>
                  <a:gd name="connsiteY1110" fmla="*/ 596835 h 965123"/>
                  <a:gd name="connsiteX1111" fmla="*/ 580820 w 1476653"/>
                  <a:gd name="connsiteY1111" fmla="*/ 598661 h 965123"/>
                  <a:gd name="connsiteX1112" fmla="*/ 580529 w 1476653"/>
                  <a:gd name="connsiteY1112" fmla="*/ 602644 h 965123"/>
                  <a:gd name="connsiteX1113" fmla="*/ 578386 w 1476653"/>
                  <a:gd name="connsiteY1113" fmla="*/ 607014 h 965123"/>
                  <a:gd name="connsiteX1114" fmla="*/ 576781 w 1476653"/>
                  <a:gd name="connsiteY1114" fmla="*/ 609338 h 965123"/>
                  <a:gd name="connsiteX1115" fmla="*/ 572591 w 1476653"/>
                  <a:gd name="connsiteY1115" fmla="*/ 608010 h 965123"/>
                  <a:gd name="connsiteX1116" fmla="*/ 567764 w 1476653"/>
                  <a:gd name="connsiteY1116" fmla="*/ 610707 h 965123"/>
                  <a:gd name="connsiteX1117" fmla="*/ 557723 w 1476653"/>
                  <a:gd name="connsiteY1117" fmla="*/ 612339 h 965123"/>
                  <a:gd name="connsiteX1118" fmla="*/ 544985 w 1476653"/>
                  <a:gd name="connsiteY1118" fmla="*/ 611316 h 965123"/>
                  <a:gd name="connsiteX1119" fmla="*/ 539121 w 1476653"/>
                  <a:gd name="connsiteY1119" fmla="*/ 609393 h 965123"/>
                  <a:gd name="connsiteX1120" fmla="*/ 534239 w 1476653"/>
                  <a:gd name="connsiteY1120" fmla="*/ 602948 h 965123"/>
                  <a:gd name="connsiteX1121" fmla="*/ 535069 w 1476653"/>
                  <a:gd name="connsiteY1121" fmla="*/ 600265 h 965123"/>
                  <a:gd name="connsiteX1122" fmla="*/ 535982 w 1476653"/>
                  <a:gd name="connsiteY1122" fmla="*/ 597983 h 965123"/>
                  <a:gd name="connsiteX1123" fmla="*/ 529426 w 1476653"/>
                  <a:gd name="connsiteY1123" fmla="*/ 587375 h 965123"/>
                  <a:gd name="connsiteX1124" fmla="*/ 526785 w 1476653"/>
                  <a:gd name="connsiteY1124" fmla="*/ 577888 h 965123"/>
                  <a:gd name="connsiteX1125" fmla="*/ 523272 w 1476653"/>
                  <a:gd name="connsiteY1125" fmla="*/ 576684 h 965123"/>
                  <a:gd name="connsiteX1126" fmla="*/ 520754 w 1476653"/>
                  <a:gd name="connsiteY1126" fmla="*/ 573628 h 965123"/>
                  <a:gd name="connsiteX1127" fmla="*/ 518099 w 1476653"/>
                  <a:gd name="connsiteY1127" fmla="*/ 569230 h 965123"/>
                  <a:gd name="connsiteX1128" fmla="*/ 519205 w 1476653"/>
                  <a:gd name="connsiteY1128" fmla="*/ 566616 h 965123"/>
                  <a:gd name="connsiteX1129" fmla="*/ 520340 w 1476653"/>
                  <a:gd name="connsiteY1129" fmla="*/ 564887 h 965123"/>
                  <a:gd name="connsiteX1130" fmla="*/ 518500 w 1476653"/>
                  <a:gd name="connsiteY1130" fmla="*/ 562895 h 965123"/>
                  <a:gd name="connsiteX1131" fmla="*/ 515582 w 1476653"/>
                  <a:gd name="connsiteY1131" fmla="*/ 562176 h 965123"/>
                  <a:gd name="connsiteX1132" fmla="*/ 512525 w 1476653"/>
                  <a:gd name="connsiteY1132" fmla="*/ 560254 h 965123"/>
                  <a:gd name="connsiteX1133" fmla="*/ 524254 w 1476653"/>
                  <a:gd name="connsiteY1133" fmla="*/ 552454 h 965123"/>
                  <a:gd name="connsiteX1134" fmla="*/ 529274 w 1476653"/>
                  <a:gd name="connsiteY1134" fmla="*/ 546313 h 965123"/>
                  <a:gd name="connsiteX1135" fmla="*/ 531943 w 1476653"/>
                  <a:gd name="connsiteY1135" fmla="*/ 546050 h 965123"/>
                  <a:gd name="connsiteX1136" fmla="*/ 534751 w 1476653"/>
                  <a:gd name="connsiteY1136" fmla="*/ 548042 h 965123"/>
                  <a:gd name="connsiteX1137" fmla="*/ 538305 w 1476653"/>
                  <a:gd name="connsiteY1137" fmla="*/ 552052 h 965123"/>
                  <a:gd name="connsiteX1138" fmla="*/ 541624 w 1476653"/>
                  <a:gd name="connsiteY1138" fmla="*/ 554293 h 965123"/>
                  <a:gd name="connsiteX1139" fmla="*/ 542579 w 1476653"/>
                  <a:gd name="connsiteY1139" fmla="*/ 555953 h 965123"/>
                  <a:gd name="connsiteX1140" fmla="*/ 543256 w 1476653"/>
                  <a:gd name="connsiteY1140" fmla="*/ 558802 h 965123"/>
                  <a:gd name="connsiteX1141" fmla="*/ 540656 w 1476653"/>
                  <a:gd name="connsiteY1141" fmla="*/ 562494 h 965123"/>
                  <a:gd name="connsiteX1142" fmla="*/ 538526 w 1476653"/>
                  <a:gd name="connsiteY1142" fmla="*/ 565012 h 965123"/>
                  <a:gd name="connsiteX1143" fmla="*/ 540380 w 1476653"/>
                  <a:gd name="connsiteY1143" fmla="*/ 564693 h 965123"/>
                  <a:gd name="connsiteX1144" fmla="*/ 546216 w 1476653"/>
                  <a:gd name="connsiteY1144" fmla="*/ 561526 h 965123"/>
                  <a:gd name="connsiteX1145" fmla="*/ 550697 w 1476653"/>
                  <a:gd name="connsiteY1145" fmla="*/ 558567 h 965123"/>
                  <a:gd name="connsiteX1146" fmla="*/ 552219 w 1476653"/>
                  <a:gd name="connsiteY1146" fmla="*/ 559438 h 965123"/>
                  <a:gd name="connsiteX1147" fmla="*/ 553090 w 1476653"/>
                  <a:gd name="connsiteY1147" fmla="*/ 560420 h 965123"/>
                  <a:gd name="connsiteX1148" fmla="*/ 553864 w 1476653"/>
                  <a:gd name="connsiteY1148" fmla="*/ 564970 h 965123"/>
                  <a:gd name="connsiteX1149" fmla="*/ 555068 w 1476653"/>
                  <a:gd name="connsiteY1149" fmla="*/ 569741 h 965123"/>
                  <a:gd name="connsiteX1150" fmla="*/ 561319 w 1476653"/>
                  <a:gd name="connsiteY1150" fmla="*/ 567252 h 965123"/>
                  <a:gd name="connsiteX1151" fmla="*/ 565454 w 1476653"/>
                  <a:gd name="connsiteY1151" fmla="*/ 563131 h 965123"/>
                  <a:gd name="connsiteX1152" fmla="*/ 563712 w 1476653"/>
                  <a:gd name="connsiteY1152" fmla="*/ 560351 h 965123"/>
                  <a:gd name="connsiteX1153" fmla="*/ 561222 w 1476653"/>
                  <a:gd name="connsiteY1153" fmla="*/ 558290 h 965123"/>
                  <a:gd name="connsiteX1154" fmla="*/ 554431 w 1476653"/>
                  <a:gd name="connsiteY1154" fmla="*/ 554597 h 965123"/>
                  <a:gd name="connsiteX1155" fmla="*/ 556575 w 1476653"/>
                  <a:gd name="connsiteY1155" fmla="*/ 553712 h 965123"/>
                  <a:gd name="connsiteX1156" fmla="*/ 561208 w 1476653"/>
                  <a:gd name="connsiteY1156" fmla="*/ 555178 h 965123"/>
                  <a:gd name="connsiteX1157" fmla="*/ 563352 w 1476653"/>
                  <a:gd name="connsiteY1157" fmla="*/ 554307 h 965123"/>
                  <a:gd name="connsiteX1158" fmla="*/ 561983 w 1476653"/>
                  <a:gd name="connsiteY1158" fmla="*/ 551914 h 965123"/>
                  <a:gd name="connsiteX1159" fmla="*/ 560143 w 1476653"/>
                  <a:gd name="connsiteY1159" fmla="*/ 549604 h 965123"/>
                  <a:gd name="connsiteX1160" fmla="*/ 552315 w 1476653"/>
                  <a:gd name="connsiteY1160" fmla="*/ 553366 h 965123"/>
                  <a:gd name="connsiteX1161" fmla="*/ 540947 w 1476653"/>
                  <a:gd name="connsiteY1161" fmla="*/ 549840 h 965123"/>
                  <a:gd name="connsiteX1162" fmla="*/ 533907 w 1476653"/>
                  <a:gd name="connsiteY1162" fmla="*/ 544349 h 965123"/>
                  <a:gd name="connsiteX1163" fmla="*/ 525803 w 1476653"/>
                  <a:gd name="connsiteY1163" fmla="*/ 542606 h 965123"/>
                  <a:gd name="connsiteX1164" fmla="*/ 524738 w 1476653"/>
                  <a:gd name="connsiteY1164" fmla="*/ 541611 h 965123"/>
                  <a:gd name="connsiteX1165" fmla="*/ 523714 w 1476653"/>
                  <a:gd name="connsiteY1165" fmla="*/ 539453 h 965123"/>
                  <a:gd name="connsiteX1166" fmla="*/ 529357 w 1476653"/>
                  <a:gd name="connsiteY1166" fmla="*/ 536673 h 965123"/>
                  <a:gd name="connsiteX1167" fmla="*/ 533160 w 1476653"/>
                  <a:gd name="connsiteY1167" fmla="*/ 535332 h 965123"/>
                  <a:gd name="connsiteX1168" fmla="*/ 533686 w 1476653"/>
                  <a:gd name="connsiteY1168" fmla="*/ 534045 h 965123"/>
                  <a:gd name="connsiteX1169" fmla="*/ 531902 w 1476653"/>
                  <a:gd name="connsiteY1169" fmla="*/ 533326 h 965123"/>
                  <a:gd name="connsiteX1170" fmla="*/ 528140 w 1476653"/>
                  <a:gd name="connsiteY1170" fmla="*/ 533409 h 965123"/>
                  <a:gd name="connsiteX1171" fmla="*/ 527158 w 1476653"/>
                  <a:gd name="connsiteY1171" fmla="*/ 531058 h 965123"/>
                  <a:gd name="connsiteX1172" fmla="*/ 528361 w 1476653"/>
                  <a:gd name="connsiteY1172" fmla="*/ 527863 h 965123"/>
                  <a:gd name="connsiteX1173" fmla="*/ 527725 w 1476653"/>
                  <a:gd name="connsiteY1173" fmla="*/ 528001 h 965123"/>
                  <a:gd name="connsiteX1174" fmla="*/ 525844 w 1476653"/>
                  <a:gd name="connsiteY1174" fmla="*/ 529398 h 965123"/>
                  <a:gd name="connsiteX1175" fmla="*/ 524171 w 1476653"/>
                  <a:gd name="connsiteY1175" fmla="*/ 527960 h 965123"/>
                  <a:gd name="connsiteX1176" fmla="*/ 522954 w 1476653"/>
                  <a:gd name="connsiteY1176" fmla="*/ 525982 h 965123"/>
                  <a:gd name="connsiteX1177" fmla="*/ 524281 w 1476653"/>
                  <a:gd name="connsiteY1177" fmla="*/ 524668 h 965123"/>
                  <a:gd name="connsiteX1178" fmla="*/ 526632 w 1476653"/>
                  <a:gd name="connsiteY1178" fmla="*/ 523009 h 965123"/>
                  <a:gd name="connsiteX1179" fmla="*/ 525941 w 1476653"/>
                  <a:gd name="connsiteY1179" fmla="*/ 522456 h 965123"/>
                  <a:gd name="connsiteX1180" fmla="*/ 524323 w 1476653"/>
                  <a:gd name="connsiteY1180" fmla="*/ 522456 h 965123"/>
                  <a:gd name="connsiteX1181" fmla="*/ 521999 w 1476653"/>
                  <a:gd name="connsiteY1181" fmla="*/ 524848 h 965123"/>
                  <a:gd name="connsiteX1182" fmla="*/ 521653 w 1476653"/>
                  <a:gd name="connsiteY1182" fmla="*/ 527241 h 965123"/>
                  <a:gd name="connsiteX1183" fmla="*/ 520658 w 1476653"/>
                  <a:gd name="connsiteY1183" fmla="*/ 530491 h 965123"/>
                  <a:gd name="connsiteX1184" fmla="*/ 517961 w 1476653"/>
                  <a:gd name="connsiteY1184" fmla="*/ 530366 h 965123"/>
                  <a:gd name="connsiteX1185" fmla="*/ 515914 w 1476653"/>
                  <a:gd name="connsiteY1185" fmla="*/ 529329 h 965123"/>
                  <a:gd name="connsiteX1186" fmla="*/ 515347 w 1476653"/>
                  <a:gd name="connsiteY1186" fmla="*/ 525554 h 965123"/>
                  <a:gd name="connsiteX1187" fmla="*/ 515831 w 1476653"/>
                  <a:gd name="connsiteY1187" fmla="*/ 518030 h 965123"/>
                  <a:gd name="connsiteX1188" fmla="*/ 512083 w 1476653"/>
                  <a:gd name="connsiteY1188" fmla="*/ 514835 h 965123"/>
                  <a:gd name="connsiteX1189" fmla="*/ 512083 w 1476653"/>
                  <a:gd name="connsiteY1189" fmla="*/ 510893 h 965123"/>
                  <a:gd name="connsiteX1190" fmla="*/ 516190 w 1476653"/>
                  <a:gd name="connsiteY1190" fmla="*/ 507145 h 965123"/>
                  <a:gd name="connsiteX1191" fmla="*/ 515706 w 1476653"/>
                  <a:gd name="connsiteY1191" fmla="*/ 504407 h 965123"/>
                  <a:gd name="connsiteX1192" fmla="*/ 513037 w 1476653"/>
                  <a:gd name="connsiteY1192" fmla="*/ 502775 h 965123"/>
                  <a:gd name="connsiteX1193" fmla="*/ 509026 w 1476653"/>
                  <a:gd name="connsiteY1193" fmla="*/ 504089 h 965123"/>
                  <a:gd name="connsiteX1194" fmla="*/ 508155 w 1476653"/>
                  <a:gd name="connsiteY1194" fmla="*/ 501558 h 965123"/>
                  <a:gd name="connsiteX1195" fmla="*/ 508598 w 1476653"/>
                  <a:gd name="connsiteY1195" fmla="*/ 499207 h 965123"/>
                  <a:gd name="connsiteX1196" fmla="*/ 509469 w 1476653"/>
                  <a:gd name="connsiteY1196" fmla="*/ 495957 h 965123"/>
                  <a:gd name="connsiteX1197" fmla="*/ 510506 w 1476653"/>
                  <a:gd name="connsiteY1197" fmla="*/ 495874 h 965123"/>
                  <a:gd name="connsiteX1198" fmla="*/ 511073 w 1476653"/>
                  <a:gd name="connsiteY1198" fmla="*/ 496745 h 965123"/>
                  <a:gd name="connsiteX1199" fmla="*/ 518251 w 1476653"/>
                  <a:gd name="connsiteY1199" fmla="*/ 496966 h 965123"/>
                  <a:gd name="connsiteX1200" fmla="*/ 519150 w 1476653"/>
                  <a:gd name="connsiteY1200" fmla="*/ 496302 h 965123"/>
                  <a:gd name="connsiteX1201" fmla="*/ 514683 w 1476653"/>
                  <a:gd name="connsiteY1201" fmla="*/ 491973 h 965123"/>
                  <a:gd name="connsiteX1202" fmla="*/ 514074 w 1476653"/>
                  <a:gd name="connsiteY1202" fmla="*/ 488626 h 965123"/>
                  <a:gd name="connsiteX1203" fmla="*/ 516757 w 1476653"/>
                  <a:gd name="connsiteY1203" fmla="*/ 487672 h 965123"/>
                  <a:gd name="connsiteX1204" fmla="*/ 520699 w 1476653"/>
                  <a:gd name="connsiteY1204" fmla="*/ 488737 h 965123"/>
                  <a:gd name="connsiteX1205" fmla="*/ 526702 w 1476653"/>
                  <a:gd name="connsiteY1205" fmla="*/ 488668 h 965123"/>
                  <a:gd name="connsiteX1206" fmla="*/ 525318 w 1476653"/>
                  <a:gd name="connsiteY1206" fmla="*/ 484906 h 965123"/>
                  <a:gd name="connsiteX1207" fmla="*/ 525346 w 1476653"/>
                  <a:gd name="connsiteY1207" fmla="*/ 483080 h 965123"/>
                  <a:gd name="connsiteX1208" fmla="*/ 525706 w 1476653"/>
                  <a:gd name="connsiteY1208" fmla="*/ 480176 h 965123"/>
                  <a:gd name="connsiteX1209" fmla="*/ 528015 w 1476653"/>
                  <a:gd name="connsiteY1209" fmla="*/ 475778 h 965123"/>
                  <a:gd name="connsiteX1210" fmla="*/ 537641 w 1476653"/>
                  <a:gd name="connsiteY1210" fmla="*/ 466913 h 965123"/>
                  <a:gd name="connsiteX1211" fmla="*/ 546548 w 1476653"/>
                  <a:gd name="connsiteY1211" fmla="*/ 459763 h 965123"/>
                  <a:gd name="connsiteX1212" fmla="*/ 549107 w 1476653"/>
                  <a:gd name="connsiteY1212" fmla="*/ 458241 h 965123"/>
                  <a:gd name="connsiteX1213" fmla="*/ 552274 w 1476653"/>
                  <a:gd name="connsiteY1213" fmla="*/ 457951 h 965123"/>
                  <a:gd name="connsiteX1214" fmla="*/ 554667 w 1476653"/>
                  <a:gd name="connsiteY1214" fmla="*/ 459583 h 965123"/>
                  <a:gd name="connsiteX1215" fmla="*/ 556866 w 1476653"/>
                  <a:gd name="connsiteY1215" fmla="*/ 462307 h 965123"/>
                  <a:gd name="connsiteX1216" fmla="*/ 557640 w 1476653"/>
                  <a:gd name="connsiteY1216" fmla="*/ 461630 h 965123"/>
                  <a:gd name="connsiteX1217" fmla="*/ 556921 w 1476653"/>
                  <a:gd name="connsiteY1217" fmla="*/ 460578 h 965123"/>
                  <a:gd name="connsiteX1218" fmla="*/ 556824 w 1476653"/>
                  <a:gd name="connsiteY1218" fmla="*/ 456526 h 965123"/>
                  <a:gd name="connsiteX1219" fmla="*/ 561098 w 1476653"/>
                  <a:gd name="connsiteY1219" fmla="*/ 456180 h 965123"/>
                  <a:gd name="connsiteX1220" fmla="*/ 564541 w 1476653"/>
                  <a:gd name="connsiteY1220" fmla="*/ 452654 h 965123"/>
                  <a:gd name="connsiteX1221" fmla="*/ 565025 w 1476653"/>
                  <a:gd name="connsiteY1221" fmla="*/ 451478 h 965123"/>
                  <a:gd name="connsiteX1222" fmla="*/ 562080 w 1476653"/>
                  <a:gd name="connsiteY1222" fmla="*/ 452502 h 965123"/>
                  <a:gd name="connsiteX1223" fmla="*/ 558691 w 1476653"/>
                  <a:gd name="connsiteY1223" fmla="*/ 454631 h 965123"/>
                  <a:gd name="connsiteX1224" fmla="*/ 558885 w 1476653"/>
                  <a:gd name="connsiteY1224" fmla="*/ 451589 h 965123"/>
                  <a:gd name="connsiteX1225" fmla="*/ 560130 w 1476653"/>
                  <a:gd name="connsiteY1225" fmla="*/ 444798 h 965123"/>
                  <a:gd name="connsiteX1226" fmla="*/ 563048 w 1476653"/>
                  <a:gd name="connsiteY1226" fmla="*/ 438851 h 965123"/>
                  <a:gd name="connsiteX1227" fmla="*/ 564707 w 1476653"/>
                  <a:gd name="connsiteY1227" fmla="*/ 436292 h 965123"/>
                  <a:gd name="connsiteX1228" fmla="*/ 567598 w 1476653"/>
                  <a:gd name="connsiteY1228" fmla="*/ 434218 h 965123"/>
                  <a:gd name="connsiteX1229" fmla="*/ 573960 w 1476653"/>
                  <a:gd name="connsiteY1229" fmla="*/ 434909 h 965123"/>
                  <a:gd name="connsiteX1230" fmla="*/ 574873 w 1476653"/>
                  <a:gd name="connsiteY1230" fmla="*/ 435781 h 965123"/>
                  <a:gd name="connsiteX1231" fmla="*/ 575440 w 1476653"/>
                  <a:gd name="connsiteY1231" fmla="*/ 434550 h 965123"/>
                  <a:gd name="connsiteX1232" fmla="*/ 572923 w 1476653"/>
                  <a:gd name="connsiteY1232" fmla="*/ 429585 h 965123"/>
                  <a:gd name="connsiteX1233" fmla="*/ 575301 w 1476653"/>
                  <a:gd name="connsiteY1233" fmla="*/ 426915 h 965123"/>
                  <a:gd name="connsiteX1234" fmla="*/ 577086 w 1476653"/>
                  <a:gd name="connsiteY1234" fmla="*/ 425671 h 965123"/>
                  <a:gd name="connsiteX1235" fmla="*/ 585093 w 1476653"/>
                  <a:gd name="connsiteY1235" fmla="*/ 425256 h 965123"/>
                  <a:gd name="connsiteX1236" fmla="*/ 588841 w 1476653"/>
                  <a:gd name="connsiteY1236" fmla="*/ 427137 h 965123"/>
                  <a:gd name="connsiteX1237" fmla="*/ 593046 w 1476653"/>
                  <a:gd name="connsiteY1237" fmla="*/ 431452 h 965123"/>
                  <a:gd name="connsiteX1238" fmla="*/ 594968 w 1476653"/>
                  <a:gd name="connsiteY1238" fmla="*/ 435891 h 965123"/>
                  <a:gd name="connsiteX1239" fmla="*/ 594042 w 1476653"/>
                  <a:gd name="connsiteY1239" fmla="*/ 437634 h 965123"/>
                  <a:gd name="connsiteX1240" fmla="*/ 593004 w 1476653"/>
                  <a:gd name="connsiteY1240" fmla="*/ 438519 h 965123"/>
                  <a:gd name="connsiteX1241" fmla="*/ 591165 w 1476653"/>
                  <a:gd name="connsiteY1241" fmla="*/ 439307 h 965123"/>
                  <a:gd name="connsiteX1242" fmla="*/ 590335 w 1476653"/>
                  <a:gd name="connsiteY1242" fmla="*/ 440096 h 965123"/>
                  <a:gd name="connsiteX1243" fmla="*/ 590432 w 1476653"/>
                  <a:gd name="connsiteY1243" fmla="*/ 440912 h 965123"/>
                  <a:gd name="connsiteX1244" fmla="*/ 593184 w 1476653"/>
                  <a:gd name="connsiteY1244" fmla="*/ 439349 h 965123"/>
                  <a:gd name="connsiteX1245" fmla="*/ 597471 w 1476653"/>
                  <a:gd name="connsiteY1245" fmla="*/ 437675 h 965123"/>
                  <a:gd name="connsiteX1246" fmla="*/ 599117 w 1476653"/>
                  <a:gd name="connsiteY1246" fmla="*/ 439349 h 965123"/>
                  <a:gd name="connsiteX1247" fmla="*/ 600113 w 1476653"/>
                  <a:gd name="connsiteY1247" fmla="*/ 441880 h 965123"/>
                  <a:gd name="connsiteX1248" fmla="*/ 601870 w 1476653"/>
                  <a:gd name="connsiteY1248" fmla="*/ 442309 h 965123"/>
                  <a:gd name="connsiteX1249" fmla="*/ 607830 w 1476653"/>
                  <a:gd name="connsiteY1249" fmla="*/ 442018 h 965123"/>
                  <a:gd name="connsiteX1250" fmla="*/ 611136 w 1476653"/>
                  <a:gd name="connsiteY1250" fmla="*/ 440898 h 965123"/>
                  <a:gd name="connsiteX1251" fmla="*/ 615880 w 1476653"/>
                  <a:gd name="connsiteY1251" fmla="*/ 436887 h 965123"/>
                  <a:gd name="connsiteX1252" fmla="*/ 621232 w 1476653"/>
                  <a:gd name="connsiteY1252" fmla="*/ 434882 h 965123"/>
                  <a:gd name="connsiteX1253" fmla="*/ 630222 w 1476653"/>
                  <a:gd name="connsiteY1253" fmla="*/ 426473 h 965123"/>
                  <a:gd name="connsiteX1254" fmla="*/ 633168 w 1476653"/>
                  <a:gd name="connsiteY1254" fmla="*/ 422794 h 965123"/>
                  <a:gd name="connsiteX1255" fmla="*/ 635519 w 1476653"/>
                  <a:gd name="connsiteY1255" fmla="*/ 422711 h 965123"/>
                  <a:gd name="connsiteX1256" fmla="*/ 637372 w 1476653"/>
                  <a:gd name="connsiteY1256" fmla="*/ 423596 h 965123"/>
                  <a:gd name="connsiteX1257" fmla="*/ 637870 w 1476653"/>
                  <a:gd name="connsiteY1257" fmla="*/ 427372 h 965123"/>
                  <a:gd name="connsiteX1258" fmla="*/ 639613 w 1476653"/>
                  <a:gd name="connsiteY1258" fmla="*/ 428866 h 965123"/>
                  <a:gd name="connsiteX1259" fmla="*/ 651175 w 1476653"/>
                  <a:gd name="connsiteY1259" fmla="*/ 430912 h 965123"/>
                  <a:gd name="connsiteX1260" fmla="*/ 657343 w 1476653"/>
                  <a:gd name="connsiteY1260" fmla="*/ 430802 h 965123"/>
                  <a:gd name="connsiteX1261" fmla="*/ 662184 w 1476653"/>
                  <a:gd name="connsiteY1261" fmla="*/ 428492 h 965123"/>
                  <a:gd name="connsiteX1262" fmla="*/ 667730 w 1476653"/>
                  <a:gd name="connsiteY1262" fmla="*/ 423942 h 965123"/>
                  <a:gd name="connsiteX1263" fmla="*/ 671063 w 1476653"/>
                  <a:gd name="connsiteY1263" fmla="*/ 420775 h 965123"/>
                  <a:gd name="connsiteX1264" fmla="*/ 673414 w 1476653"/>
                  <a:gd name="connsiteY1264" fmla="*/ 416142 h 965123"/>
                  <a:gd name="connsiteX1265" fmla="*/ 673442 w 1476653"/>
                  <a:gd name="connsiteY1265" fmla="*/ 409475 h 965123"/>
                  <a:gd name="connsiteX1266" fmla="*/ 673165 w 1476653"/>
                  <a:gd name="connsiteY1266" fmla="*/ 403846 h 965123"/>
                  <a:gd name="connsiteX1267" fmla="*/ 674133 w 1476653"/>
                  <a:gd name="connsiteY1267" fmla="*/ 391302 h 965123"/>
                  <a:gd name="connsiteX1268" fmla="*/ 670579 w 1476653"/>
                  <a:gd name="connsiteY1268" fmla="*/ 381981 h 965123"/>
                  <a:gd name="connsiteX1269" fmla="*/ 667246 w 1476653"/>
                  <a:gd name="connsiteY1269" fmla="*/ 378647 h 965123"/>
                  <a:gd name="connsiteX1270" fmla="*/ 664673 w 1476653"/>
                  <a:gd name="connsiteY1270" fmla="*/ 378357 h 965123"/>
                  <a:gd name="connsiteX1271" fmla="*/ 667730 w 1476653"/>
                  <a:gd name="connsiteY1271" fmla="*/ 373752 h 965123"/>
                  <a:gd name="connsiteX1272" fmla="*/ 672861 w 1476653"/>
                  <a:gd name="connsiteY1272" fmla="*/ 375591 h 965123"/>
                  <a:gd name="connsiteX1273" fmla="*/ 676512 w 1476653"/>
                  <a:gd name="connsiteY1273" fmla="*/ 375453 h 965123"/>
                  <a:gd name="connsiteX1274" fmla="*/ 679900 w 1476653"/>
                  <a:gd name="connsiteY1274" fmla="*/ 373682 h 965123"/>
                  <a:gd name="connsiteX1275" fmla="*/ 681242 w 1476653"/>
                  <a:gd name="connsiteY1275" fmla="*/ 372050 h 965123"/>
                  <a:gd name="connsiteX1276" fmla="*/ 683524 w 1476653"/>
                  <a:gd name="connsiteY1276" fmla="*/ 368565 h 965123"/>
                  <a:gd name="connsiteX1277" fmla="*/ 684050 w 1476653"/>
                  <a:gd name="connsiteY1277" fmla="*/ 364402 h 965123"/>
                  <a:gd name="connsiteX1278" fmla="*/ 683842 w 1476653"/>
                  <a:gd name="connsiteY1278" fmla="*/ 362010 h 965123"/>
                  <a:gd name="connsiteX1279" fmla="*/ 682514 w 1476653"/>
                  <a:gd name="connsiteY1279" fmla="*/ 359133 h 965123"/>
                  <a:gd name="connsiteX1280" fmla="*/ 681118 w 1476653"/>
                  <a:gd name="connsiteY1280" fmla="*/ 355025 h 965123"/>
                  <a:gd name="connsiteX1281" fmla="*/ 679831 w 1476653"/>
                  <a:gd name="connsiteY1281" fmla="*/ 353449 h 965123"/>
                  <a:gd name="connsiteX1282" fmla="*/ 678490 w 1476653"/>
                  <a:gd name="connsiteY1282" fmla="*/ 353200 h 965123"/>
                  <a:gd name="connsiteX1283" fmla="*/ 670164 w 1476653"/>
                  <a:gd name="connsiteY1283" fmla="*/ 358676 h 965123"/>
                  <a:gd name="connsiteX1284" fmla="*/ 666181 w 1476653"/>
                  <a:gd name="connsiteY1284" fmla="*/ 357819 h 965123"/>
                  <a:gd name="connsiteX1285" fmla="*/ 663581 w 1476653"/>
                  <a:gd name="connsiteY1285" fmla="*/ 355772 h 965123"/>
                  <a:gd name="connsiteX1286" fmla="*/ 659985 w 1476653"/>
                  <a:gd name="connsiteY1286" fmla="*/ 359161 h 965123"/>
                  <a:gd name="connsiteX1287" fmla="*/ 651949 w 1476653"/>
                  <a:gd name="connsiteY1287" fmla="*/ 360875 h 965123"/>
                  <a:gd name="connsiteX1288" fmla="*/ 647233 w 1476653"/>
                  <a:gd name="connsiteY1288" fmla="*/ 363476 h 965123"/>
                  <a:gd name="connsiteX1289" fmla="*/ 637801 w 1476653"/>
                  <a:gd name="connsiteY1289" fmla="*/ 370488 h 965123"/>
                  <a:gd name="connsiteX1290" fmla="*/ 634966 w 1476653"/>
                  <a:gd name="connsiteY1290" fmla="*/ 374000 h 965123"/>
                  <a:gd name="connsiteX1291" fmla="*/ 632642 w 1476653"/>
                  <a:gd name="connsiteY1291" fmla="*/ 373572 h 965123"/>
                  <a:gd name="connsiteX1292" fmla="*/ 633057 w 1476653"/>
                  <a:gd name="connsiteY1292" fmla="*/ 365356 h 965123"/>
                  <a:gd name="connsiteX1293" fmla="*/ 627387 w 1476653"/>
                  <a:gd name="connsiteY1293" fmla="*/ 355869 h 965123"/>
                  <a:gd name="connsiteX1294" fmla="*/ 624399 w 1476653"/>
                  <a:gd name="connsiteY1294" fmla="*/ 357764 h 965123"/>
                  <a:gd name="connsiteX1295" fmla="*/ 625022 w 1476653"/>
                  <a:gd name="connsiteY1295" fmla="*/ 360419 h 965123"/>
                  <a:gd name="connsiteX1296" fmla="*/ 626322 w 1476653"/>
                  <a:gd name="connsiteY1296" fmla="*/ 362549 h 965123"/>
                  <a:gd name="connsiteX1297" fmla="*/ 628991 w 1476653"/>
                  <a:gd name="connsiteY1297" fmla="*/ 364029 h 965123"/>
                  <a:gd name="connsiteX1298" fmla="*/ 627124 w 1476653"/>
                  <a:gd name="connsiteY1298" fmla="*/ 365951 h 965123"/>
                  <a:gd name="connsiteX1299" fmla="*/ 625381 w 1476653"/>
                  <a:gd name="connsiteY1299" fmla="*/ 368676 h 965123"/>
                  <a:gd name="connsiteX1300" fmla="*/ 623251 w 1476653"/>
                  <a:gd name="connsiteY1300" fmla="*/ 365094 h 965123"/>
                  <a:gd name="connsiteX1301" fmla="*/ 619213 w 1476653"/>
                  <a:gd name="connsiteY1301" fmla="*/ 359617 h 965123"/>
                  <a:gd name="connsiteX1302" fmla="*/ 614441 w 1476653"/>
                  <a:gd name="connsiteY1302" fmla="*/ 356063 h 965123"/>
                  <a:gd name="connsiteX1303" fmla="*/ 600542 w 1476653"/>
                  <a:gd name="connsiteY1303" fmla="*/ 352439 h 965123"/>
                  <a:gd name="connsiteX1304" fmla="*/ 590266 w 1476653"/>
                  <a:gd name="connsiteY1304" fmla="*/ 353988 h 965123"/>
                  <a:gd name="connsiteX1305" fmla="*/ 589699 w 1476653"/>
                  <a:gd name="connsiteY1305" fmla="*/ 352895 h 965123"/>
                  <a:gd name="connsiteX1306" fmla="*/ 588924 w 1476653"/>
                  <a:gd name="connsiteY1306" fmla="*/ 352287 h 965123"/>
                  <a:gd name="connsiteX1307" fmla="*/ 587099 w 1476653"/>
                  <a:gd name="connsiteY1307" fmla="*/ 352854 h 965123"/>
                  <a:gd name="connsiteX1308" fmla="*/ 585965 w 1476653"/>
                  <a:gd name="connsiteY1308" fmla="*/ 354334 h 965123"/>
                  <a:gd name="connsiteX1309" fmla="*/ 584637 w 1476653"/>
                  <a:gd name="connsiteY1309" fmla="*/ 355122 h 965123"/>
                  <a:gd name="connsiteX1310" fmla="*/ 582687 w 1476653"/>
                  <a:gd name="connsiteY1310" fmla="*/ 354942 h 965123"/>
                  <a:gd name="connsiteX1311" fmla="*/ 579132 w 1476653"/>
                  <a:gd name="connsiteY1311" fmla="*/ 353241 h 965123"/>
                  <a:gd name="connsiteX1312" fmla="*/ 572687 w 1476653"/>
                  <a:gd name="connsiteY1312" fmla="*/ 348511 h 965123"/>
                  <a:gd name="connsiteX1313" fmla="*/ 557585 w 1476653"/>
                  <a:gd name="connsiteY1313" fmla="*/ 339840 h 965123"/>
                  <a:gd name="connsiteX1314" fmla="*/ 554058 w 1476653"/>
                  <a:gd name="connsiteY1314" fmla="*/ 336202 h 965123"/>
                  <a:gd name="connsiteX1315" fmla="*/ 552136 w 1476653"/>
                  <a:gd name="connsiteY1315" fmla="*/ 329564 h 965123"/>
                  <a:gd name="connsiteX1316" fmla="*/ 553394 w 1476653"/>
                  <a:gd name="connsiteY1316" fmla="*/ 325829 h 965123"/>
                  <a:gd name="connsiteX1317" fmla="*/ 555469 w 1476653"/>
                  <a:gd name="connsiteY1317" fmla="*/ 324709 h 965123"/>
                  <a:gd name="connsiteX1318" fmla="*/ 557004 w 1476653"/>
                  <a:gd name="connsiteY1318" fmla="*/ 319274 h 965123"/>
                  <a:gd name="connsiteX1319" fmla="*/ 554348 w 1476653"/>
                  <a:gd name="connsiteY1319" fmla="*/ 316867 h 965123"/>
                  <a:gd name="connsiteX1320" fmla="*/ 550504 w 1476653"/>
                  <a:gd name="connsiteY1320" fmla="*/ 307145 h 965123"/>
                  <a:gd name="connsiteX1321" fmla="*/ 549217 w 1476653"/>
                  <a:gd name="connsiteY1321" fmla="*/ 303120 h 965123"/>
                  <a:gd name="connsiteX1322" fmla="*/ 549826 w 1476653"/>
                  <a:gd name="connsiteY1322" fmla="*/ 302885 h 965123"/>
                  <a:gd name="connsiteX1323" fmla="*/ 550697 w 1476653"/>
                  <a:gd name="connsiteY1323" fmla="*/ 304143 h 965123"/>
                  <a:gd name="connsiteX1324" fmla="*/ 552633 w 1476653"/>
                  <a:gd name="connsiteY1324" fmla="*/ 305499 h 965123"/>
                  <a:gd name="connsiteX1325" fmla="*/ 558249 w 1476653"/>
                  <a:gd name="connsiteY1325" fmla="*/ 306052 h 965123"/>
                  <a:gd name="connsiteX1326" fmla="*/ 561637 w 1476653"/>
                  <a:gd name="connsiteY1326" fmla="*/ 301585 h 965123"/>
                  <a:gd name="connsiteX1327" fmla="*/ 566007 w 1476653"/>
                  <a:gd name="connsiteY1327" fmla="*/ 301377 h 965123"/>
                  <a:gd name="connsiteX1328" fmla="*/ 569410 w 1476653"/>
                  <a:gd name="connsiteY1328" fmla="*/ 303189 h 965123"/>
                  <a:gd name="connsiteX1329" fmla="*/ 569022 w 1476653"/>
                  <a:gd name="connsiteY1329" fmla="*/ 301557 h 965123"/>
                  <a:gd name="connsiteX1330" fmla="*/ 568414 w 1476653"/>
                  <a:gd name="connsiteY1330" fmla="*/ 300188 h 965123"/>
                  <a:gd name="connsiteX1331" fmla="*/ 559825 w 1476653"/>
                  <a:gd name="connsiteY1331" fmla="*/ 294711 h 965123"/>
                  <a:gd name="connsiteX1332" fmla="*/ 558290 w 1476653"/>
                  <a:gd name="connsiteY1332" fmla="*/ 295112 h 965123"/>
                  <a:gd name="connsiteX1333" fmla="*/ 542980 w 1476653"/>
                  <a:gd name="connsiteY1333" fmla="*/ 285223 h 965123"/>
                  <a:gd name="connsiteX1334" fmla="*/ 532372 w 1476653"/>
                  <a:gd name="connsiteY1334" fmla="*/ 273025 h 965123"/>
                  <a:gd name="connsiteX1335" fmla="*/ 531805 w 1476653"/>
                  <a:gd name="connsiteY1335" fmla="*/ 271144 h 965123"/>
                  <a:gd name="connsiteX1336" fmla="*/ 531750 w 1476653"/>
                  <a:gd name="connsiteY1336" fmla="*/ 267368 h 965123"/>
                  <a:gd name="connsiteX1337" fmla="*/ 534626 w 1476653"/>
                  <a:gd name="connsiteY1337" fmla="*/ 264616 h 965123"/>
                  <a:gd name="connsiteX1338" fmla="*/ 536922 w 1476653"/>
                  <a:gd name="connsiteY1338" fmla="*/ 263607 h 965123"/>
                  <a:gd name="connsiteX1339" fmla="*/ 536397 w 1476653"/>
                  <a:gd name="connsiteY1339" fmla="*/ 265501 h 965123"/>
                  <a:gd name="connsiteX1340" fmla="*/ 536092 w 1476653"/>
                  <a:gd name="connsiteY1340" fmla="*/ 267382 h 965123"/>
                  <a:gd name="connsiteX1341" fmla="*/ 544971 w 1476653"/>
                  <a:gd name="connsiteY1341" fmla="*/ 265612 h 965123"/>
                  <a:gd name="connsiteX1342" fmla="*/ 550670 w 1476653"/>
                  <a:gd name="connsiteY1342" fmla="*/ 261352 h 965123"/>
                  <a:gd name="connsiteX1343" fmla="*/ 558373 w 1476653"/>
                  <a:gd name="connsiteY1343" fmla="*/ 262721 h 965123"/>
                  <a:gd name="connsiteX1344" fmla="*/ 560586 w 1476653"/>
                  <a:gd name="connsiteY1344" fmla="*/ 261739 h 965123"/>
                  <a:gd name="connsiteX1345" fmla="*/ 563808 w 1476653"/>
                  <a:gd name="connsiteY1345" fmla="*/ 259513 h 965123"/>
                  <a:gd name="connsiteX1346" fmla="*/ 568691 w 1476653"/>
                  <a:gd name="connsiteY1346" fmla="*/ 255447 h 965123"/>
                  <a:gd name="connsiteX1347" fmla="*/ 574154 w 1476653"/>
                  <a:gd name="connsiteY1347" fmla="*/ 254188 h 965123"/>
                  <a:gd name="connsiteX1348" fmla="*/ 578081 w 1476653"/>
                  <a:gd name="connsiteY1348" fmla="*/ 252777 h 965123"/>
                  <a:gd name="connsiteX1349" fmla="*/ 582631 w 1476653"/>
                  <a:gd name="connsiteY1349" fmla="*/ 252639 h 965123"/>
                  <a:gd name="connsiteX1350" fmla="*/ 585384 w 1476653"/>
                  <a:gd name="connsiteY1350" fmla="*/ 256083 h 965123"/>
                  <a:gd name="connsiteX1351" fmla="*/ 586380 w 1476653"/>
                  <a:gd name="connsiteY1351" fmla="*/ 256719 h 965123"/>
                  <a:gd name="connsiteX1352" fmla="*/ 592603 w 1476653"/>
                  <a:gd name="connsiteY1352" fmla="*/ 259153 h 965123"/>
                  <a:gd name="connsiteX1353" fmla="*/ 595023 w 1476653"/>
                  <a:gd name="connsiteY1353" fmla="*/ 258738 h 965123"/>
                  <a:gd name="connsiteX1354" fmla="*/ 596158 w 1476653"/>
                  <a:gd name="connsiteY1354" fmla="*/ 258268 h 965123"/>
                  <a:gd name="connsiteX1355" fmla="*/ 597181 w 1476653"/>
                  <a:gd name="connsiteY1355" fmla="*/ 257231 h 965123"/>
                  <a:gd name="connsiteX1356" fmla="*/ 592244 w 1476653"/>
                  <a:gd name="connsiteY1356" fmla="*/ 251035 h 965123"/>
                  <a:gd name="connsiteX1357" fmla="*/ 593613 w 1476653"/>
                  <a:gd name="connsiteY1357" fmla="*/ 248850 h 965123"/>
                  <a:gd name="connsiteX1358" fmla="*/ 594927 w 1476653"/>
                  <a:gd name="connsiteY1358" fmla="*/ 247397 h 965123"/>
                  <a:gd name="connsiteX1359" fmla="*/ 603709 w 1476653"/>
                  <a:gd name="connsiteY1359" fmla="*/ 244562 h 965123"/>
                  <a:gd name="connsiteX1360" fmla="*/ 609781 w 1476653"/>
                  <a:gd name="connsiteY1360" fmla="*/ 244562 h 965123"/>
                  <a:gd name="connsiteX1361" fmla="*/ 612726 w 1476653"/>
                  <a:gd name="connsiteY1361" fmla="*/ 245558 h 965123"/>
                  <a:gd name="connsiteX1362" fmla="*/ 623293 w 1476653"/>
                  <a:gd name="connsiteY1362" fmla="*/ 241561 h 965123"/>
                  <a:gd name="connsiteX1363" fmla="*/ 628548 w 1476653"/>
                  <a:gd name="connsiteY1363" fmla="*/ 241063 h 965123"/>
                  <a:gd name="connsiteX1364" fmla="*/ 637842 w 1476653"/>
                  <a:gd name="connsiteY1364" fmla="*/ 242349 h 965123"/>
                  <a:gd name="connsiteX1365" fmla="*/ 645255 w 1476653"/>
                  <a:gd name="connsiteY1365" fmla="*/ 244092 h 965123"/>
                  <a:gd name="connsiteX1366" fmla="*/ 646625 w 1476653"/>
                  <a:gd name="connsiteY1366" fmla="*/ 246969 h 965123"/>
                  <a:gd name="connsiteX1367" fmla="*/ 642821 w 1476653"/>
                  <a:gd name="connsiteY1367" fmla="*/ 245378 h 965123"/>
                  <a:gd name="connsiteX1368" fmla="*/ 640968 w 1476653"/>
                  <a:gd name="connsiteY1368" fmla="*/ 245309 h 965123"/>
                  <a:gd name="connsiteX1369" fmla="*/ 642005 w 1476653"/>
                  <a:gd name="connsiteY1369" fmla="*/ 246429 h 965123"/>
                  <a:gd name="connsiteX1370" fmla="*/ 642918 w 1476653"/>
                  <a:gd name="connsiteY1370" fmla="*/ 248531 h 965123"/>
                  <a:gd name="connsiteX1371" fmla="*/ 641922 w 1476653"/>
                  <a:gd name="connsiteY1371" fmla="*/ 250551 h 965123"/>
                  <a:gd name="connsiteX1372" fmla="*/ 637718 w 1476653"/>
                  <a:gd name="connsiteY1372" fmla="*/ 256235 h 965123"/>
                  <a:gd name="connsiteX1373" fmla="*/ 636528 w 1476653"/>
                  <a:gd name="connsiteY1373" fmla="*/ 261394 h 965123"/>
                  <a:gd name="connsiteX1374" fmla="*/ 634454 w 1476653"/>
                  <a:gd name="connsiteY1374" fmla="*/ 262597 h 965123"/>
                  <a:gd name="connsiteX1375" fmla="*/ 632269 w 1476653"/>
                  <a:gd name="connsiteY1375" fmla="*/ 264506 h 965123"/>
                  <a:gd name="connsiteX1376" fmla="*/ 637842 w 1476653"/>
                  <a:gd name="connsiteY1376" fmla="*/ 273924 h 965123"/>
                  <a:gd name="connsiteX1377" fmla="*/ 649529 w 1476653"/>
                  <a:gd name="connsiteY1377" fmla="*/ 277617 h 965123"/>
                  <a:gd name="connsiteX1378" fmla="*/ 656306 w 1476653"/>
                  <a:gd name="connsiteY1378" fmla="*/ 278004 h 965123"/>
                  <a:gd name="connsiteX1379" fmla="*/ 659445 w 1476653"/>
                  <a:gd name="connsiteY1379" fmla="*/ 281185 h 965123"/>
                  <a:gd name="connsiteX1380" fmla="*/ 662377 w 1476653"/>
                  <a:gd name="connsiteY1380" fmla="*/ 282499 h 965123"/>
                  <a:gd name="connsiteX1381" fmla="*/ 671104 w 1476653"/>
                  <a:gd name="connsiteY1381" fmla="*/ 283578 h 965123"/>
                  <a:gd name="connsiteX1382" fmla="*/ 677065 w 1476653"/>
                  <a:gd name="connsiteY1382" fmla="*/ 286772 h 965123"/>
                  <a:gd name="connsiteX1383" fmla="*/ 679859 w 1476653"/>
                  <a:gd name="connsiteY1383" fmla="*/ 286842 h 965123"/>
                  <a:gd name="connsiteX1384" fmla="*/ 688503 w 1476653"/>
                  <a:gd name="connsiteY1384" fmla="*/ 277312 h 965123"/>
                  <a:gd name="connsiteX1385" fmla="*/ 691227 w 1476653"/>
                  <a:gd name="connsiteY1385" fmla="*/ 276151 h 965123"/>
                  <a:gd name="connsiteX1386" fmla="*/ 693261 w 1476653"/>
                  <a:gd name="connsiteY1386" fmla="*/ 278682 h 965123"/>
                  <a:gd name="connsiteX1387" fmla="*/ 696137 w 1476653"/>
                  <a:gd name="connsiteY1387" fmla="*/ 281060 h 965123"/>
                  <a:gd name="connsiteX1388" fmla="*/ 698475 w 1476653"/>
                  <a:gd name="connsiteY1388" fmla="*/ 280452 h 965123"/>
                  <a:gd name="connsiteX1389" fmla="*/ 699457 w 1476653"/>
                  <a:gd name="connsiteY1389" fmla="*/ 283716 h 965123"/>
                  <a:gd name="connsiteX1390" fmla="*/ 700148 w 1476653"/>
                  <a:gd name="connsiteY1390" fmla="*/ 277617 h 965123"/>
                  <a:gd name="connsiteX1391" fmla="*/ 699539 w 1476653"/>
                  <a:gd name="connsiteY1391" fmla="*/ 275086 h 965123"/>
                  <a:gd name="connsiteX1392" fmla="*/ 691006 w 1476653"/>
                  <a:gd name="connsiteY1392" fmla="*/ 268613 h 965123"/>
                  <a:gd name="connsiteX1393" fmla="*/ 684105 w 1476653"/>
                  <a:gd name="connsiteY1393" fmla="*/ 269056 h 965123"/>
                  <a:gd name="connsiteX1394" fmla="*/ 682680 w 1476653"/>
                  <a:gd name="connsiteY1394" fmla="*/ 266234 h 965123"/>
                  <a:gd name="connsiteX1395" fmla="*/ 684506 w 1476653"/>
                  <a:gd name="connsiteY1395" fmla="*/ 261850 h 965123"/>
                  <a:gd name="connsiteX1396" fmla="*/ 680633 w 1476653"/>
                  <a:gd name="connsiteY1396" fmla="*/ 248877 h 965123"/>
                  <a:gd name="connsiteX1397" fmla="*/ 678393 w 1476653"/>
                  <a:gd name="connsiteY1397" fmla="*/ 245862 h 965123"/>
                  <a:gd name="connsiteX1398" fmla="*/ 675101 w 1476653"/>
                  <a:gd name="connsiteY1398" fmla="*/ 244894 h 965123"/>
                  <a:gd name="connsiteX1399" fmla="*/ 674410 w 1476653"/>
                  <a:gd name="connsiteY1399" fmla="*/ 240579 h 965123"/>
                  <a:gd name="connsiteX1400" fmla="*/ 674341 w 1476653"/>
                  <a:gd name="connsiteY1400" fmla="*/ 235144 h 965123"/>
                  <a:gd name="connsiteX1401" fmla="*/ 677715 w 1476653"/>
                  <a:gd name="connsiteY1401" fmla="*/ 233830 h 965123"/>
                  <a:gd name="connsiteX1402" fmla="*/ 680523 w 1476653"/>
                  <a:gd name="connsiteY1402" fmla="*/ 233581 h 965123"/>
                  <a:gd name="connsiteX1403" fmla="*/ 682487 w 1476653"/>
                  <a:gd name="connsiteY1403" fmla="*/ 235821 h 965123"/>
                  <a:gd name="connsiteX1404" fmla="*/ 683482 w 1476653"/>
                  <a:gd name="connsiteY1404" fmla="*/ 243110 h 965123"/>
                  <a:gd name="connsiteX1405" fmla="*/ 685751 w 1476653"/>
                  <a:gd name="connsiteY1405" fmla="*/ 244742 h 965123"/>
                  <a:gd name="connsiteX1406" fmla="*/ 683330 w 1476653"/>
                  <a:gd name="connsiteY1406" fmla="*/ 251104 h 965123"/>
                  <a:gd name="connsiteX1407" fmla="*/ 684935 w 1476653"/>
                  <a:gd name="connsiteY1407" fmla="*/ 257950 h 965123"/>
                  <a:gd name="connsiteX1408" fmla="*/ 690647 w 1476653"/>
                  <a:gd name="connsiteY1408" fmla="*/ 265377 h 965123"/>
                  <a:gd name="connsiteX1409" fmla="*/ 696898 w 1476653"/>
                  <a:gd name="connsiteY1409" fmla="*/ 264741 h 965123"/>
                  <a:gd name="connsiteX1410" fmla="*/ 700909 w 1476653"/>
                  <a:gd name="connsiteY1410" fmla="*/ 265806 h 965123"/>
                  <a:gd name="connsiteX1411" fmla="*/ 703039 w 1476653"/>
                  <a:gd name="connsiteY1411" fmla="*/ 267590 h 965123"/>
                  <a:gd name="connsiteX1412" fmla="*/ 707741 w 1476653"/>
                  <a:gd name="connsiteY1412" fmla="*/ 274090 h 965123"/>
                  <a:gd name="connsiteX1413" fmla="*/ 710618 w 1476653"/>
                  <a:gd name="connsiteY1413" fmla="*/ 275459 h 965123"/>
                  <a:gd name="connsiteX1414" fmla="*/ 720700 w 1476653"/>
                  <a:gd name="connsiteY1414" fmla="*/ 275058 h 965123"/>
                  <a:gd name="connsiteX1415" fmla="*/ 721959 w 1476653"/>
                  <a:gd name="connsiteY1415" fmla="*/ 270135 h 965123"/>
                  <a:gd name="connsiteX1416" fmla="*/ 722055 w 1476653"/>
                  <a:gd name="connsiteY1416" fmla="*/ 266317 h 965123"/>
                  <a:gd name="connsiteX1417" fmla="*/ 720382 w 1476653"/>
                  <a:gd name="connsiteY1417" fmla="*/ 263551 h 965123"/>
                  <a:gd name="connsiteX1418" fmla="*/ 713937 w 1476653"/>
                  <a:gd name="connsiteY1418" fmla="*/ 262459 h 965123"/>
                  <a:gd name="connsiteX1419" fmla="*/ 709926 w 1476653"/>
                  <a:gd name="connsiteY1419" fmla="*/ 257563 h 965123"/>
                  <a:gd name="connsiteX1420" fmla="*/ 705473 w 1476653"/>
                  <a:gd name="connsiteY1420" fmla="*/ 257563 h 965123"/>
                  <a:gd name="connsiteX1421" fmla="*/ 696303 w 1476653"/>
                  <a:gd name="connsiteY1421" fmla="*/ 261325 h 965123"/>
                  <a:gd name="connsiteX1422" fmla="*/ 692970 w 1476653"/>
                  <a:gd name="connsiteY1422" fmla="*/ 258130 h 965123"/>
                  <a:gd name="connsiteX1423" fmla="*/ 691297 w 1476653"/>
                  <a:gd name="connsiteY1423" fmla="*/ 254451 h 965123"/>
                  <a:gd name="connsiteX1424" fmla="*/ 688157 w 1476653"/>
                  <a:gd name="connsiteY1424" fmla="*/ 250371 h 965123"/>
                  <a:gd name="connsiteX1425" fmla="*/ 689167 w 1476653"/>
                  <a:gd name="connsiteY1425" fmla="*/ 244396 h 965123"/>
                  <a:gd name="connsiteX1426" fmla="*/ 694132 w 1476653"/>
                  <a:gd name="connsiteY1426" fmla="*/ 238518 h 965123"/>
                  <a:gd name="connsiteX1427" fmla="*/ 697368 w 1476653"/>
                  <a:gd name="connsiteY1427" fmla="*/ 235918 h 965123"/>
                  <a:gd name="connsiteX1428" fmla="*/ 695805 w 1476653"/>
                  <a:gd name="connsiteY1428" fmla="*/ 233055 h 965123"/>
                  <a:gd name="connsiteX1429" fmla="*/ 690799 w 1476653"/>
                  <a:gd name="connsiteY1429" fmla="*/ 230026 h 965123"/>
                  <a:gd name="connsiteX1430" fmla="*/ 680965 w 1476653"/>
                  <a:gd name="connsiteY1430" fmla="*/ 229280 h 965123"/>
                  <a:gd name="connsiteX1431" fmla="*/ 681090 w 1476653"/>
                  <a:gd name="connsiteY1431" fmla="*/ 226887 h 965123"/>
                  <a:gd name="connsiteX1432" fmla="*/ 681781 w 1476653"/>
                  <a:gd name="connsiteY1432" fmla="*/ 224439 h 965123"/>
                  <a:gd name="connsiteX1433" fmla="*/ 676678 w 1476653"/>
                  <a:gd name="connsiteY1433" fmla="*/ 228229 h 965123"/>
                  <a:gd name="connsiteX1434" fmla="*/ 673027 w 1476653"/>
                  <a:gd name="connsiteY1434" fmla="*/ 226168 h 965123"/>
                  <a:gd name="connsiteX1435" fmla="*/ 667578 w 1476653"/>
                  <a:gd name="connsiteY1435" fmla="*/ 225283 h 965123"/>
                  <a:gd name="connsiteX1436" fmla="*/ 657094 w 1476653"/>
                  <a:gd name="connsiteY1436" fmla="*/ 217897 h 965123"/>
                  <a:gd name="connsiteX1437" fmla="*/ 654397 w 1476653"/>
                  <a:gd name="connsiteY1437" fmla="*/ 211535 h 965123"/>
                  <a:gd name="connsiteX1438" fmla="*/ 653858 w 1476653"/>
                  <a:gd name="connsiteY1438" fmla="*/ 206819 h 965123"/>
                  <a:gd name="connsiteX1439" fmla="*/ 654010 w 1476653"/>
                  <a:gd name="connsiteY1439" fmla="*/ 194303 h 965123"/>
                  <a:gd name="connsiteX1440" fmla="*/ 652115 w 1476653"/>
                  <a:gd name="connsiteY1440" fmla="*/ 185908 h 965123"/>
                  <a:gd name="connsiteX1441" fmla="*/ 632352 w 1476653"/>
                  <a:gd name="connsiteY1441" fmla="*/ 153296 h 965123"/>
                  <a:gd name="connsiteX1442" fmla="*/ 622090 w 1476653"/>
                  <a:gd name="connsiteY1442" fmla="*/ 143407 h 965123"/>
                  <a:gd name="connsiteX1443" fmla="*/ 618369 w 1476653"/>
                  <a:gd name="connsiteY1443" fmla="*/ 134694 h 965123"/>
                  <a:gd name="connsiteX1444" fmla="*/ 615285 w 1476653"/>
                  <a:gd name="connsiteY1444" fmla="*/ 131900 h 965123"/>
                  <a:gd name="connsiteX1445" fmla="*/ 612049 w 1476653"/>
                  <a:gd name="connsiteY1445" fmla="*/ 130116 h 965123"/>
                  <a:gd name="connsiteX1446" fmla="*/ 608315 w 1476653"/>
                  <a:gd name="connsiteY1446" fmla="*/ 126492 h 965123"/>
                  <a:gd name="connsiteX1447" fmla="*/ 612159 w 1476653"/>
                  <a:gd name="connsiteY1447" fmla="*/ 124667 h 965123"/>
                  <a:gd name="connsiteX1448" fmla="*/ 614497 w 1476653"/>
                  <a:gd name="connsiteY1448" fmla="*/ 124376 h 965123"/>
                  <a:gd name="connsiteX1449" fmla="*/ 611482 w 1476653"/>
                  <a:gd name="connsiteY1449" fmla="*/ 126589 h 965123"/>
                  <a:gd name="connsiteX1450" fmla="*/ 612865 w 1476653"/>
                  <a:gd name="connsiteY1450" fmla="*/ 127820 h 965123"/>
                  <a:gd name="connsiteX1451" fmla="*/ 615963 w 1476653"/>
                  <a:gd name="connsiteY1451" fmla="*/ 126963 h 965123"/>
                  <a:gd name="connsiteX1452" fmla="*/ 617954 w 1476653"/>
                  <a:gd name="connsiteY1452" fmla="*/ 125400 h 965123"/>
                  <a:gd name="connsiteX1453" fmla="*/ 622574 w 1476653"/>
                  <a:gd name="connsiteY1453" fmla="*/ 117627 h 965123"/>
                  <a:gd name="connsiteX1454" fmla="*/ 628590 w 1476653"/>
                  <a:gd name="connsiteY1454" fmla="*/ 105484 h 965123"/>
                  <a:gd name="connsiteX1455" fmla="*/ 629572 w 1476653"/>
                  <a:gd name="connsiteY1455" fmla="*/ 100270 h 965123"/>
                  <a:gd name="connsiteX1456" fmla="*/ 643706 w 1476653"/>
                  <a:gd name="connsiteY1456" fmla="*/ 105678 h 965123"/>
                  <a:gd name="connsiteX1457" fmla="*/ 653609 w 1476653"/>
                  <a:gd name="connsiteY1457" fmla="*/ 107669 h 965123"/>
                  <a:gd name="connsiteX1458" fmla="*/ 657122 w 1476653"/>
                  <a:gd name="connsiteY1458" fmla="*/ 107462 h 965123"/>
                  <a:gd name="connsiteX1459" fmla="*/ 669846 w 1476653"/>
                  <a:gd name="connsiteY1459" fmla="*/ 108983 h 965123"/>
                  <a:gd name="connsiteX1460" fmla="*/ 673414 w 1476653"/>
                  <a:gd name="connsiteY1460" fmla="*/ 108430 h 965123"/>
                  <a:gd name="connsiteX1461" fmla="*/ 680481 w 1476653"/>
                  <a:gd name="connsiteY1461" fmla="*/ 105761 h 965123"/>
                  <a:gd name="connsiteX1462" fmla="*/ 689485 w 1476653"/>
                  <a:gd name="connsiteY1462" fmla="*/ 99910 h 965123"/>
                  <a:gd name="connsiteX1463" fmla="*/ 698115 w 1476653"/>
                  <a:gd name="connsiteY1463" fmla="*/ 91363 h 965123"/>
                  <a:gd name="connsiteX1464" fmla="*/ 699775 w 1476653"/>
                  <a:gd name="connsiteY1464" fmla="*/ 88860 h 965123"/>
                  <a:gd name="connsiteX1465" fmla="*/ 699968 w 1476653"/>
                  <a:gd name="connsiteY1465" fmla="*/ 89690 h 965123"/>
                  <a:gd name="connsiteX1466" fmla="*/ 700604 w 1476653"/>
                  <a:gd name="connsiteY1466" fmla="*/ 89399 h 965123"/>
                  <a:gd name="connsiteX1467" fmla="*/ 702278 w 1476653"/>
                  <a:gd name="connsiteY1467" fmla="*/ 85693 h 965123"/>
                  <a:gd name="connsiteX1468" fmla="*/ 705487 w 1476653"/>
                  <a:gd name="connsiteY1468" fmla="*/ 76758 h 965123"/>
                  <a:gd name="connsiteX1469" fmla="*/ 710701 w 1476653"/>
                  <a:gd name="connsiteY1469" fmla="*/ 68917 h 965123"/>
                  <a:gd name="connsiteX1470" fmla="*/ 728085 w 1476653"/>
                  <a:gd name="connsiteY1470" fmla="*/ 52389 h 965123"/>
                  <a:gd name="connsiteX1471" fmla="*/ 735720 w 1476653"/>
                  <a:gd name="connsiteY1471" fmla="*/ 46000 h 965123"/>
                  <a:gd name="connsiteX1472" fmla="*/ 738486 w 1476653"/>
                  <a:gd name="connsiteY1472" fmla="*/ 42888 h 965123"/>
                  <a:gd name="connsiteX1473" fmla="*/ 741086 w 1476653"/>
                  <a:gd name="connsiteY1473" fmla="*/ 40772 h 965123"/>
                  <a:gd name="connsiteX1474" fmla="*/ 741819 w 1476653"/>
                  <a:gd name="connsiteY1474" fmla="*/ 43607 h 965123"/>
                  <a:gd name="connsiteX1475" fmla="*/ 742289 w 1476653"/>
                  <a:gd name="connsiteY1475" fmla="*/ 44478 h 965123"/>
                  <a:gd name="connsiteX1476" fmla="*/ 742358 w 1476653"/>
                  <a:gd name="connsiteY1476" fmla="*/ 45765 h 965123"/>
                  <a:gd name="connsiteX1477" fmla="*/ 741072 w 1476653"/>
                  <a:gd name="connsiteY1477" fmla="*/ 46055 h 965123"/>
                  <a:gd name="connsiteX1478" fmla="*/ 738541 w 1476653"/>
                  <a:gd name="connsiteY1478" fmla="*/ 48116 h 965123"/>
                  <a:gd name="connsiteX1479" fmla="*/ 735471 w 1476653"/>
                  <a:gd name="connsiteY1479" fmla="*/ 49139 h 965123"/>
                  <a:gd name="connsiteX1480" fmla="*/ 734613 w 1476653"/>
                  <a:gd name="connsiteY1480" fmla="*/ 49845 h 965123"/>
                  <a:gd name="connsiteX1481" fmla="*/ 736218 w 1476653"/>
                  <a:gd name="connsiteY1481" fmla="*/ 50066 h 965123"/>
                  <a:gd name="connsiteX1482" fmla="*/ 741293 w 1476653"/>
                  <a:gd name="connsiteY1482" fmla="*/ 49388 h 965123"/>
                  <a:gd name="connsiteX1483" fmla="*/ 744461 w 1476653"/>
                  <a:gd name="connsiteY1483" fmla="*/ 47812 h 965123"/>
                  <a:gd name="connsiteX1484" fmla="*/ 758360 w 1476653"/>
                  <a:gd name="connsiteY1484" fmla="*/ 46843 h 965123"/>
                  <a:gd name="connsiteX1485" fmla="*/ 767004 w 1476653"/>
                  <a:gd name="connsiteY1485" fmla="*/ 41643 h 965123"/>
                  <a:gd name="connsiteX1486" fmla="*/ 767640 w 1476653"/>
                  <a:gd name="connsiteY1486" fmla="*/ 40191 h 965123"/>
                  <a:gd name="connsiteX1487" fmla="*/ 780032 w 1476653"/>
                  <a:gd name="connsiteY1487" fmla="*/ 33995 h 965123"/>
                  <a:gd name="connsiteX1488" fmla="*/ 781401 w 1476653"/>
                  <a:gd name="connsiteY1488" fmla="*/ 34687 h 965123"/>
                  <a:gd name="connsiteX1489" fmla="*/ 782771 w 1476653"/>
                  <a:gd name="connsiteY1489" fmla="*/ 36111 h 965123"/>
                  <a:gd name="connsiteX1490" fmla="*/ 778566 w 1476653"/>
                  <a:gd name="connsiteY1490" fmla="*/ 41159 h 965123"/>
                  <a:gd name="connsiteX1491" fmla="*/ 780226 w 1476653"/>
                  <a:gd name="connsiteY1491" fmla="*/ 43109 h 965123"/>
                  <a:gd name="connsiteX1492" fmla="*/ 776865 w 1476653"/>
                  <a:gd name="connsiteY1492" fmla="*/ 49513 h 965123"/>
                  <a:gd name="connsiteX1493" fmla="*/ 780599 w 1476653"/>
                  <a:gd name="connsiteY1493" fmla="*/ 50508 h 965123"/>
                  <a:gd name="connsiteX1494" fmla="*/ 780710 w 1476653"/>
                  <a:gd name="connsiteY1494" fmla="*/ 53842 h 965123"/>
                  <a:gd name="connsiteX1495" fmla="*/ 781512 w 1476653"/>
                  <a:gd name="connsiteY1495" fmla="*/ 51172 h 965123"/>
                  <a:gd name="connsiteX1496" fmla="*/ 782370 w 1476653"/>
                  <a:gd name="connsiteY1496" fmla="*/ 47286 h 965123"/>
                  <a:gd name="connsiteX1497" fmla="*/ 783545 w 1476653"/>
                  <a:gd name="connsiteY1497" fmla="*/ 43566 h 965123"/>
                  <a:gd name="connsiteX1498" fmla="*/ 784707 w 1476653"/>
                  <a:gd name="connsiteY1498" fmla="*/ 41076 h 965123"/>
                  <a:gd name="connsiteX1499" fmla="*/ 787058 w 1476653"/>
                  <a:gd name="connsiteY1499" fmla="*/ 42846 h 965123"/>
                  <a:gd name="connsiteX1500" fmla="*/ 793627 w 1476653"/>
                  <a:gd name="connsiteY1500" fmla="*/ 41353 h 965123"/>
                  <a:gd name="connsiteX1501" fmla="*/ 786532 w 1476653"/>
                  <a:gd name="connsiteY1501" fmla="*/ 39375 h 965123"/>
                  <a:gd name="connsiteX1502" fmla="*/ 783683 w 1476653"/>
                  <a:gd name="connsiteY1502" fmla="*/ 32183 h 965123"/>
                  <a:gd name="connsiteX1503" fmla="*/ 781305 w 1476653"/>
                  <a:gd name="connsiteY1503" fmla="*/ 31589 h 965123"/>
                  <a:gd name="connsiteX1504" fmla="*/ 791359 w 1476653"/>
                  <a:gd name="connsiteY1504" fmla="*/ 24341 h 965123"/>
                  <a:gd name="connsiteX1505" fmla="*/ 799851 w 1476653"/>
                  <a:gd name="connsiteY1505" fmla="*/ 20469 h 965123"/>
                  <a:gd name="connsiteX1506" fmla="*/ 801455 w 1476653"/>
                  <a:gd name="connsiteY1506" fmla="*/ 20939 h 965123"/>
                  <a:gd name="connsiteX1507" fmla="*/ 802009 w 1476653"/>
                  <a:gd name="connsiteY1507" fmla="*/ 22156 h 965123"/>
                  <a:gd name="connsiteX1508" fmla="*/ 801815 w 1476653"/>
                  <a:gd name="connsiteY1508" fmla="*/ 23844 h 965123"/>
                  <a:gd name="connsiteX1509" fmla="*/ 799989 w 1476653"/>
                  <a:gd name="connsiteY1509" fmla="*/ 24604 h 965123"/>
                  <a:gd name="connsiteX1510" fmla="*/ 797998 w 1476653"/>
                  <a:gd name="connsiteY1510" fmla="*/ 26195 h 965123"/>
                  <a:gd name="connsiteX1511" fmla="*/ 798302 w 1476653"/>
                  <a:gd name="connsiteY1511" fmla="*/ 28062 h 965123"/>
                  <a:gd name="connsiteX1512" fmla="*/ 799298 w 1476653"/>
                  <a:gd name="connsiteY1512" fmla="*/ 28587 h 965123"/>
                  <a:gd name="connsiteX1513" fmla="*/ 803087 w 1476653"/>
                  <a:gd name="connsiteY1513" fmla="*/ 27923 h 965123"/>
                  <a:gd name="connsiteX1514" fmla="*/ 805051 w 1476653"/>
                  <a:gd name="connsiteY1514" fmla="*/ 26513 h 965123"/>
                  <a:gd name="connsiteX1515" fmla="*/ 812437 w 1476653"/>
                  <a:gd name="connsiteY1515" fmla="*/ 28283 h 965123"/>
                  <a:gd name="connsiteX1516" fmla="*/ 814912 w 1476653"/>
                  <a:gd name="connsiteY1516" fmla="*/ 27509 h 965123"/>
                  <a:gd name="connsiteX1517" fmla="*/ 815728 w 1476653"/>
                  <a:gd name="connsiteY1517" fmla="*/ 26374 h 965123"/>
                  <a:gd name="connsiteX1518" fmla="*/ 825396 w 1476653"/>
                  <a:gd name="connsiteY1518" fmla="*/ 28145 h 965123"/>
                  <a:gd name="connsiteX1519" fmla="*/ 827360 w 1476653"/>
                  <a:gd name="connsiteY1519" fmla="*/ 27592 h 965123"/>
                  <a:gd name="connsiteX1520" fmla="*/ 834399 w 1476653"/>
                  <a:gd name="connsiteY1520" fmla="*/ 23940 h 965123"/>
                  <a:gd name="connsiteX1521" fmla="*/ 841149 w 1476653"/>
                  <a:gd name="connsiteY1521" fmla="*/ 19100 h 965123"/>
                  <a:gd name="connsiteX1522" fmla="*/ 844343 w 1476653"/>
                  <a:gd name="connsiteY1522" fmla="*/ 16375 h 965123"/>
                  <a:gd name="connsiteX1523" fmla="*/ 850346 w 1476653"/>
                  <a:gd name="connsiteY1523" fmla="*/ 8907 h 965123"/>
                  <a:gd name="connsiteX1524" fmla="*/ 855159 w 1476653"/>
                  <a:gd name="connsiteY1524" fmla="*/ 4218 h 965123"/>
                  <a:gd name="connsiteX1525" fmla="*/ 862323 w 1476653"/>
                  <a:gd name="connsiteY1525" fmla="*/ 0 h 965123"/>
                  <a:gd name="connsiteX1526" fmla="*/ 863692 w 1476653"/>
                  <a:gd name="connsiteY1526" fmla="*/ 940 h 965123"/>
                  <a:gd name="connsiteX1527" fmla="*/ 861493 w 1476653"/>
                  <a:gd name="connsiteY1527" fmla="*/ 1660 h 965123"/>
                  <a:gd name="connsiteX1528" fmla="*/ 859681 w 1476653"/>
                  <a:gd name="connsiteY1528" fmla="*/ 3679 h 965123"/>
                  <a:gd name="connsiteX1529" fmla="*/ 860981 w 1476653"/>
                  <a:gd name="connsiteY1529" fmla="*/ 7095 h 965123"/>
                  <a:gd name="connsiteX1530" fmla="*/ 872751 w 1476653"/>
                  <a:gd name="connsiteY1530" fmla="*/ 15850 h 965123"/>
                  <a:gd name="connsiteX1531" fmla="*/ 875946 w 1476653"/>
                  <a:gd name="connsiteY1531" fmla="*/ 16790 h 965123"/>
                  <a:gd name="connsiteX1532" fmla="*/ 876540 w 1476653"/>
                  <a:gd name="connsiteY1532" fmla="*/ 20815 h 965123"/>
                  <a:gd name="connsiteX1533" fmla="*/ 874825 w 1476653"/>
                  <a:gd name="connsiteY1533" fmla="*/ 24231 h 965123"/>
                  <a:gd name="connsiteX1534" fmla="*/ 870732 w 1476653"/>
                  <a:gd name="connsiteY1534" fmla="*/ 27647 h 965123"/>
                  <a:gd name="connsiteX1535" fmla="*/ 863153 w 1476653"/>
                  <a:gd name="connsiteY1535" fmla="*/ 30482 h 965123"/>
                  <a:gd name="connsiteX1536" fmla="*/ 864951 w 1476653"/>
                  <a:gd name="connsiteY1536" fmla="*/ 32460 h 965123"/>
                  <a:gd name="connsiteX1537" fmla="*/ 865614 w 1476653"/>
                  <a:gd name="connsiteY1537" fmla="*/ 36346 h 965123"/>
                  <a:gd name="connsiteX1538" fmla="*/ 867537 w 1476653"/>
                  <a:gd name="connsiteY1538" fmla="*/ 37176 h 965123"/>
                  <a:gd name="connsiteX1539" fmla="*/ 871064 w 1476653"/>
                  <a:gd name="connsiteY1539" fmla="*/ 36388 h 965123"/>
                  <a:gd name="connsiteX1540" fmla="*/ 874037 w 1476653"/>
                  <a:gd name="connsiteY1540" fmla="*/ 34617 h 965123"/>
                  <a:gd name="connsiteX1541" fmla="*/ 880662 w 1476653"/>
                  <a:gd name="connsiteY1541" fmla="*/ 28214 h 965123"/>
                  <a:gd name="connsiteX1542" fmla="*/ 883055 w 1476653"/>
                  <a:gd name="connsiteY1542" fmla="*/ 24411 h 965123"/>
                  <a:gd name="connsiteX1543" fmla="*/ 884465 w 1476653"/>
                  <a:gd name="connsiteY1543" fmla="*/ 23595 h 965123"/>
                  <a:gd name="connsiteX1544" fmla="*/ 888711 w 1476653"/>
                  <a:gd name="connsiteY1544" fmla="*/ 25365 h 965123"/>
                  <a:gd name="connsiteX1545" fmla="*/ 890841 w 1476653"/>
                  <a:gd name="connsiteY1545" fmla="*/ 27923 h 965123"/>
                  <a:gd name="connsiteX1546" fmla="*/ 893040 w 1476653"/>
                  <a:gd name="connsiteY1546" fmla="*/ 32156 h 965123"/>
                  <a:gd name="connsiteX1547" fmla="*/ 891367 w 1476653"/>
                  <a:gd name="connsiteY1547" fmla="*/ 35586 h 965123"/>
                  <a:gd name="connsiteX1548" fmla="*/ 889845 w 1476653"/>
                  <a:gd name="connsiteY1548" fmla="*/ 37425 h 965123"/>
                  <a:gd name="connsiteX1549" fmla="*/ 893095 w 1476653"/>
                  <a:gd name="connsiteY1549" fmla="*/ 40883 h 965123"/>
                  <a:gd name="connsiteX1550" fmla="*/ 897092 w 1476653"/>
                  <a:gd name="connsiteY1550" fmla="*/ 42169 h 965123"/>
                  <a:gd name="connsiteX1551" fmla="*/ 900647 w 1476653"/>
                  <a:gd name="connsiteY1551" fmla="*/ 45073 h 965123"/>
                  <a:gd name="connsiteX1552" fmla="*/ 906953 w 1476653"/>
                  <a:gd name="connsiteY1552" fmla="*/ 41339 h 965123"/>
                  <a:gd name="connsiteX1553" fmla="*/ 911421 w 1476653"/>
                  <a:gd name="connsiteY1553" fmla="*/ 41048 h 965123"/>
                  <a:gd name="connsiteX1554" fmla="*/ 915459 w 1476653"/>
                  <a:gd name="connsiteY1554" fmla="*/ 41892 h 965123"/>
                  <a:gd name="connsiteX1555" fmla="*/ 921171 w 1476653"/>
                  <a:gd name="connsiteY1555" fmla="*/ 40177 h 965123"/>
                  <a:gd name="connsiteX1556" fmla="*/ 929580 w 1476653"/>
                  <a:gd name="connsiteY1556" fmla="*/ 45018 h 965123"/>
                  <a:gd name="connsiteX1557" fmla="*/ 931986 w 1476653"/>
                  <a:gd name="connsiteY1557" fmla="*/ 44465 h 965123"/>
                  <a:gd name="connsiteX1558" fmla="*/ 935499 w 1476653"/>
                  <a:gd name="connsiteY1558" fmla="*/ 45585 h 965123"/>
                  <a:gd name="connsiteX1559" fmla="*/ 939026 w 1476653"/>
                  <a:gd name="connsiteY1559" fmla="*/ 48213 h 965123"/>
                  <a:gd name="connsiteX1560" fmla="*/ 940049 w 1476653"/>
                  <a:gd name="connsiteY1560" fmla="*/ 50633 h 965123"/>
                  <a:gd name="connsiteX1561" fmla="*/ 935264 w 1476653"/>
                  <a:gd name="connsiteY1561" fmla="*/ 54713 h 965123"/>
                  <a:gd name="connsiteX1562" fmla="*/ 933867 w 1476653"/>
                  <a:gd name="connsiteY1562" fmla="*/ 59484 h 965123"/>
                  <a:gd name="connsiteX1563" fmla="*/ 934987 w 1476653"/>
                  <a:gd name="connsiteY1563" fmla="*/ 61683 h 965123"/>
                  <a:gd name="connsiteX1564" fmla="*/ 937546 w 1476653"/>
                  <a:gd name="connsiteY1564" fmla="*/ 62444 h 965123"/>
                  <a:gd name="connsiteX1565" fmla="*/ 937477 w 1476653"/>
                  <a:gd name="connsiteY1565" fmla="*/ 65335 h 965123"/>
                  <a:gd name="connsiteX1566" fmla="*/ 938998 w 1476653"/>
                  <a:gd name="connsiteY1566" fmla="*/ 66247 h 965123"/>
                  <a:gd name="connsiteX1567" fmla="*/ 947227 w 1476653"/>
                  <a:gd name="connsiteY1567" fmla="*/ 67202 h 965123"/>
                  <a:gd name="connsiteX1568" fmla="*/ 946384 w 1476653"/>
                  <a:gd name="connsiteY1568" fmla="*/ 68460 h 965123"/>
                  <a:gd name="connsiteX1569" fmla="*/ 945761 w 1476653"/>
                  <a:gd name="connsiteY1569" fmla="*/ 70009 h 965123"/>
                  <a:gd name="connsiteX1570" fmla="*/ 942691 w 1476653"/>
                  <a:gd name="connsiteY1570" fmla="*/ 73232 h 965123"/>
                  <a:gd name="connsiteX1571" fmla="*/ 957047 w 1476653"/>
                  <a:gd name="connsiteY1571" fmla="*/ 77284 h 965123"/>
                  <a:gd name="connsiteX1572" fmla="*/ 959287 w 1476653"/>
                  <a:gd name="connsiteY1572" fmla="*/ 75555 h 965123"/>
                  <a:gd name="connsiteX1573" fmla="*/ 962427 w 1476653"/>
                  <a:gd name="connsiteY1573" fmla="*/ 75154 h 965123"/>
                  <a:gd name="connsiteX1574" fmla="*/ 969232 w 1476653"/>
                  <a:gd name="connsiteY1574" fmla="*/ 73232 h 965123"/>
                  <a:gd name="connsiteX1575" fmla="*/ 971472 w 1476653"/>
                  <a:gd name="connsiteY1575" fmla="*/ 74712 h 965123"/>
                  <a:gd name="connsiteX1576" fmla="*/ 973975 w 1476653"/>
                  <a:gd name="connsiteY1576" fmla="*/ 77879 h 965123"/>
                  <a:gd name="connsiteX1577" fmla="*/ 976548 w 1476653"/>
                  <a:gd name="connsiteY1577" fmla="*/ 78792 h 965123"/>
                  <a:gd name="connsiteX1578" fmla="*/ 979079 w 1476653"/>
                  <a:gd name="connsiteY1578" fmla="*/ 78501 h 965123"/>
                  <a:gd name="connsiteX1579" fmla="*/ 985289 w 1476653"/>
                  <a:gd name="connsiteY1579" fmla="*/ 75168 h 965123"/>
                  <a:gd name="connsiteX1580" fmla="*/ 991927 w 1476653"/>
                  <a:gd name="connsiteY1580" fmla="*/ 75735 h 965123"/>
                  <a:gd name="connsiteX1581" fmla="*/ 994486 w 1476653"/>
                  <a:gd name="connsiteY1581" fmla="*/ 77367 h 965123"/>
                  <a:gd name="connsiteX1582" fmla="*/ 997445 w 1476653"/>
                  <a:gd name="connsiteY1582" fmla="*/ 77104 h 965123"/>
                  <a:gd name="connsiteX1583" fmla="*/ 1005619 w 1476653"/>
                  <a:gd name="connsiteY1583" fmla="*/ 82650 h 965123"/>
                  <a:gd name="connsiteX1584" fmla="*/ 1008759 w 1476653"/>
                  <a:gd name="connsiteY1584" fmla="*/ 83535 h 965123"/>
                  <a:gd name="connsiteX1585" fmla="*/ 1012424 w 1476653"/>
                  <a:gd name="connsiteY1585" fmla="*/ 89966 h 965123"/>
                  <a:gd name="connsiteX1586" fmla="*/ 1014623 w 1476653"/>
                  <a:gd name="connsiteY1586" fmla="*/ 90368 h 965123"/>
                  <a:gd name="connsiteX1587" fmla="*/ 1017403 w 1476653"/>
                  <a:gd name="connsiteY1587" fmla="*/ 88086 h 965123"/>
                  <a:gd name="connsiteX1588" fmla="*/ 1019560 w 1476653"/>
                  <a:gd name="connsiteY1588" fmla="*/ 88376 h 965123"/>
                  <a:gd name="connsiteX1589" fmla="*/ 1021455 w 1476653"/>
                  <a:gd name="connsiteY1589" fmla="*/ 91004 h 965123"/>
                  <a:gd name="connsiteX1590" fmla="*/ 1024857 w 1476653"/>
                  <a:gd name="connsiteY1590" fmla="*/ 92096 h 965123"/>
                  <a:gd name="connsiteX1591" fmla="*/ 1026102 w 1476653"/>
                  <a:gd name="connsiteY1591" fmla="*/ 96066 h 965123"/>
                  <a:gd name="connsiteX1592" fmla="*/ 1027734 w 1476653"/>
                  <a:gd name="connsiteY1592" fmla="*/ 97642 h 965123"/>
                  <a:gd name="connsiteX1593" fmla="*/ 1040707 w 1476653"/>
                  <a:gd name="connsiteY1593" fmla="*/ 101695 h 965123"/>
                  <a:gd name="connsiteX1594" fmla="*/ 1047387 w 1476653"/>
                  <a:gd name="connsiteY1594" fmla="*/ 100948 h 965123"/>
                  <a:gd name="connsiteX1595" fmla="*/ 1056902 w 1476653"/>
                  <a:gd name="connsiteY1595" fmla="*/ 102040 h 965123"/>
                  <a:gd name="connsiteX1596" fmla="*/ 1061383 w 1476653"/>
                  <a:gd name="connsiteY1596" fmla="*/ 104212 h 965123"/>
                  <a:gd name="connsiteX1597" fmla="*/ 1066265 w 1476653"/>
                  <a:gd name="connsiteY1597" fmla="*/ 104350 h 965123"/>
                  <a:gd name="connsiteX1598" fmla="*/ 1073734 w 1476653"/>
                  <a:gd name="connsiteY1598" fmla="*/ 111556 h 965123"/>
                  <a:gd name="connsiteX1599" fmla="*/ 1077897 w 1476653"/>
                  <a:gd name="connsiteY1599" fmla="*/ 112883 h 965123"/>
                  <a:gd name="connsiteX1600" fmla="*/ 1078616 w 1476653"/>
                  <a:gd name="connsiteY1600" fmla="*/ 114474 h 965123"/>
                  <a:gd name="connsiteX1601" fmla="*/ 1090510 w 1476653"/>
                  <a:gd name="connsiteY1601" fmla="*/ 116853 h 965123"/>
                  <a:gd name="connsiteX1602" fmla="*/ 1094908 w 1476653"/>
                  <a:gd name="connsiteY1602" fmla="*/ 113672 h 965123"/>
                  <a:gd name="connsiteX1603" fmla="*/ 1102293 w 1476653"/>
                  <a:gd name="connsiteY1603" fmla="*/ 113160 h 965123"/>
                  <a:gd name="connsiteX1604" fmla="*/ 1109056 w 1476653"/>
                  <a:gd name="connsiteY1604" fmla="*/ 110601 h 965123"/>
                  <a:gd name="connsiteX1605" fmla="*/ 1112777 w 1476653"/>
                  <a:gd name="connsiteY1605" fmla="*/ 110823 h 965123"/>
                  <a:gd name="connsiteX1606" fmla="*/ 1117092 w 1476653"/>
                  <a:gd name="connsiteY1606" fmla="*/ 111749 h 965123"/>
                  <a:gd name="connsiteX1607" fmla="*/ 1118765 w 1476653"/>
                  <a:gd name="connsiteY1607" fmla="*/ 111459 h 965123"/>
                  <a:gd name="connsiteX1608" fmla="*/ 1120010 w 1476653"/>
                  <a:gd name="connsiteY1608" fmla="*/ 110256 h 965123"/>
                  <a:gd name="connsiteX1609" fmla="*/ 1130383 w 1476653"/>
                  <a:gd name="connsiteY1609" fmla="*/ 115719 h 965123"/>
                  <a:gd name="connsiteX1610" fmla="*/ 1136122 w 1476653"/>
                  <a:gd name="connsiteY1610" fmla="*/ 121693 h 965123"/>
                  <a:gd name="connsiteX1611" fmla="*/ 1138570 w 1476653"/>
                  <a:gd name="connsiteY1611" fmla="*/ 126022 h 965123"/>
                  <a:gd name="connsiteX1612" fmla="*/ 1150907 w 1476653"/>
                  <a:gd name="connsiteY1612" fmla="*/ 132439 h 965123"/>
                  <a:gd name="connsiteX1613" fmla="*/ 1154462 w 1476653"/>
                  <a:gd name="connsiteY1613" fmla="*/ 135925 h 965123"/>
                  <a:gd name="connsiteX1614" fmla="*/ 1156854 w 1476653"/>
                  <a:gd name="connsiteY1614" fmla="*/ 139700 h 965123"/>
                  <a:gd name="connsiteX1615" fmla="*/ 1158306 w 1476653"/>
                  <a:gd name="connsiteY1615" fmla="*/ 140115 h 965123"/>
                  <a:gd name="connsiteX1616" fmla="*/ 1159371 w 1476653"/>
                  <a:gd name="connsiteY1616" fmla="*/ 139050 h 965123"/>
                  <a:gd name="connsiteX1617" fmla="*/ 1163755 w 1476653"/>
                  <a:gd name="connsiteY1617" fmla="*/ 139479 h 965123"/>
                  <a:gd name="connsiteX1618" fmla="*/ 1165636 w 1476653"/>
                  <a:gd name="connsiteY1618" fmla="*/ 140060 h 965123"/>
                  <a:gd name="connsiteX1619" fmla="*/ 586048 w 1476653"/>
                  <a:gd name="connsiteY1619" fmla="*/ 250316 h 965123"/>
                  <a:gd name="connsiteX1620" fmla="*/ 585079 w 1476653"/>
                  <a:gd name="connsiteY1620" fmla="*/ 250371 h 965123"/>
                  <a:gd name="connsiteX1621" fmla="*/ 585411 w 1476653"/>
                  <a:gd name="connsiteY1621" fmla="*/ 249541 h 965123"/>
                  <a:gd name="connsiteX1622" fmla="*/ 588634 w 1476653"/>
                  <a:gd name="connsiteY1622" fmla="*/ 248103 h 965123"/>
                  <a:gd name="connsiteX1623" fmla="*/ 594138 w 1476653"/>
                  <a:gd name="connsiteY1623" fmla="*/ 246734 h 965123"/>
                  <a:gd name="connsiteX1624" fmla="*/ 593779 w 1476653"/>
                  <a:gd name="connsiteY1624" fmla="*/ 247314 h 965123"/>
                  <a:gd name="connsiteX1625" fmla="*/ 590612 w 1476653"/>
                  <a:gd name="connsiteY1625" fmla="*/ 248711 h 965123"/>
                  <a:gd name="connsiteX1626" fmla="*/ 586048 w 1476653"/>
                  <a:gd name="connsiteY1626" fmla="*/ 250316 h 965123"/>
                  <a:gd name="connsiteX1627" fmla="*/ 416792 w 1476653"/>
                  <a:gd name="connsiteY1627" fmla="*/ 348345 h 965123"/>
                  <a:gd name="connsiteX1628" fmla="*/ 416695 w 1476653"/>
                  <a:gd name="connsiteY1628" fmla="*/ 349770 h 965123"/>
                  <a:gd name="connsiteX1629" fmla="*/ 419212 w 1476653"/>
                  <a:gd name="connsiteY1629" fmla="*/ 350489 h 965123"/>
                  <a:gd name="connsiteX1630" fmla="*/ 422462 w 1476653"/>
                  <a:gd name="connsiteY1630" fmla="*/ 352287 h 965123"/>
                  <a:gd name="connsiteX1631" fmla="*/ 425809 w 1476653"/>
                  <a:gd name="connsiteY1631" fmla="*/ 354915 h 965123"/>
                  <a:gd name="connsiteX1632" fmla="*/ 429709 w 1476653"/>
                  <a:gd name="connsiteY1632" fmla="*/ 355827 h 965123"/>
                  <a:gd name="connsiteX1633" fmla="*/ 435864 w 1476653"/>
                  <a:gd name="connsiteY1633" fmla="*/ 353587 h 965123"/>
                  <a:gd name="connsiteX1634" fmla="*/ 439045 w 1476653"/>
                  <a:gd name="connsiteY1634" fmla="*/ 353587 h 965123"/>
                  <a:gd name="connsiteX1635" fmla="*/ 442101 w 1476653"/>
                  <a:gd name="connsiteY1635" fmla="*/ 354043 h 965123"/>
                  <a:gd name="connsiteX1636" fmla="*/ 444840 w 1476653"/>
                  <a:gd name="connsiteY1636" fmla="*/ 356118 h 965123"/>
                  <a:gd name="connsiteX1637" fmla="*/ 447108 w 1476653"/>
                  <a:gd name="connsiteY1637" fmla="*/ 359285 h 965123"/>
                  <a:gd name="connsiteX1638" fmla="*/ 447827 w 1476653"/>
                  <a:gd name="connsiteY1638" fmla="*/ 360903 h 965123"/>
                  <a:gd name="connsiteX1639" fmla="*/ 448007 w 1476653"/>
                  <a:gd name="connsiteY1639" fmla="*/ 363393 h 965123"/>
                  <a:gd name="connsiteX1640" fmla="*/ 447689 w 1476653"/>
                  <a:gd name="connsiteY1640" fmla="*/ 366255 h 965123"/>
                  <a:gd name="connsiteX1641" fmla="*/ 447951 w 1476653"/>
                  <a:gd name="connsiteY1641" fmla="*/ 368455 h 965123"/>
                  <a:gd name="connsiteX1642" fmla="*/ 452792 w 1476653"/>
                  <a:gd name="connsiteY1642" fmla="*/ 372756 h 965123"/>
                  <a:gd name="connsiteX1643" fmla="*/ 456098 w 1476653"/>
                  <a:gd name="connsiteY1643" fmla="*/ 374955 h 965123"/>
                  <a:gd name="connsiteX1644" fmla="*/ 456512 w 1476653"/>
                  <a:gd name="connsiteY1644" fmla="*/ 376518 h 965123"/>
                  <a:gd name="connsiteX1645" fmla="*/ 456706 w 1476653"/>
                  <a:gd name="connsiteY1645" fmla="*/ 378537 h 965123"/>
                  <a:gd name="connsiteX1646" fmla="*/ 459251 w 1476653"/>
                  <a:gd name="connsiteY1646" fmla="*/ 380916 h 965123"/>
                  <a:gd name="connsiteX1647" fmla="*/ 462570 w 1476653"/>
                  <a:gd name="connsiteY1647" fmla="*/ 381524 h 965123"/>
                  <a:gd name="connsiteX1648" fmla="*/ 464161 w 1476653"/>
                  <a:gd name="connsiteY1648" fmla="*/ 382589 h 965123"/>
                  <a:gd name="connsiteX1649" fmla="*/ 469485 w 1476653"/>
                  <a:gd name="connsiteY1649" fmla="*/ 384470 h 965123"/>
                  <a:gd name="connsiteX1650" fmla="*/ 475502 w 1476653"/>
                  <a:gd name="connsiteY1650" fmla="*/ 388661 h 965123"/>
                  <a:gd name="connsiteX1651" fmla="*/ 472694 w 1476653"/>
                  <a:gd name="connsiteY1651" fmla="*/ 393446 h 965123"/>
                  <a:gd name="connsiteX1652" fmla="*/ 469790 w 1476653"/>
                  <a:gd name="connsiteY1652" fmla="*/ 394967 h 965123"/>
                  <a:gd name="connsiteX1653" fmla="*/ 463912 w 1476653"/>
                  <a:gd name="connsiteY1653" fmla="*/ 392146 h 965123"/>
                  <a:gd name="connsiteX1654" fmla="*/ 457591 w 1476653"/>
                  <a:gd name="connsiteY1654" fmla="*/ 390791 h 965123"/>
                  <a:gd name="connsiteX1655" fmla="*/ 454147 w 1476653"/>
                  <a:gd name="connsiteY1655" fmla="*/ 392547 h 965123"/>
                  <a:gd name="connsiteX1656" fmla="*/ 450884 w 1476653"/>
                  <a:gd name="connsiteY1656" fmla="*/ 395147 h 965123"/>
                  <a:gd name="connsiteX1657" fmla="*/ 449445 w 1476653"/>
                  <a:gd name="connsiteY1657" fmla="*/ 398287 h 965123"/>
                  <a:gd name="connsiteX1658" fmla="*/ 447703 w 1476653"/>
                  <a:gd name="connsiteY1658" fmla="*/ 399352 h 965123"/>
                  <a:gd name="connsiteX1659" fmla="*/ 446209 w 1476653"/>
                  <a:gd name="connsiteY1659" fmla="*/ 399559 h 965123"/>
                  <a:gd name="connsiteX1660" fmla="*/ 445808 w 1476653"/>
                  <a:gd name="connsiteY1660" fmla="*/ 397429 h 965123"/>
                  <a:gd name="connsiteX1661" fmla="*/ 446319 w 1476653"/>
                  <a:gd name="connsiteY1661" fmla="*/ 391482 h 965123"/>
                  <a:gd name="connsiteX1662" fmla="*/ 445863 w 1476653"/>
                  <a:gd name="connsiteY1662" fmla="*/ 389643 h 965123"/>
                  <a:gd name="connsiteX1663" fmla="*/ 445130 w 1476653"/>
                  <a:gd name="connsiteY1663" fmla="*/ 388315 h 965123"/>
                  <a:gd name="connsiteX1664" fmla="*/ 442737 w 1476653"/>
                  <a:gd name="connsiteY1664" fmla="*/ 385549 h 965123"/>
                  <a:gd name="connsiteX1665" fmla="*/ 440110 w 1476653"/>
                  <a:gd name="connsiteY1665" fmla="*/ 383391 h 965123"/>
                  <a:gd name="connsiteX1666" fmla="*/ 438409 w 1476653"/>
                  <a:gd name="connsiteY1666" fmla="*/ 382631 h 965123"/>
                  <a:gd name="connsiteX1667" fmla="*/ 437800 w 1476653"/>
                  <a:gd name="connsiteY1667" fmla="*/ 380307 h 965123"/>
                  <a:gd name="connsiteX1668" fmla="*/ 438090 w 1476653"/>
                  <a:gd name="connsiteY1668" fmla="*/ 377306 h 965123"/>
                  <a:gd name="connsiteX1669" fmla="*/ 437371 w 1476653"/>
                  <a:gd name="connsiteY1669" fmla="*/ 375453 h 965123"/>
                  <a:gd name="connsiteX1670" fmla="*/ 435698 w 1476653"/>
                  <a:gd name="connsiteY1670" fmla="*/ 372617 h 965123"/>
                  <a:gd name="connsiteX1671" fmla="*/ 433845 w 1476653"/>
                  <a:gd name="connsiteY1671" fmla="*/ 370156 h 965123"/>
                  <a:gd name="connsiteX1672" fmla="*/ 427510 w 1476653"/>
                  <a:gd name="connsiteY1672" fmla="*/ 364015 h 965123"/>
                  <a:gd name="connsiteX1673" fmla="*/ 425201 w 1476653"/>
                  <a:gd name="connsiteY1673" fmla="*/ 362646 h 965123"/>
                  <a:gd name="connsiteX1674" fmla="*/ 422531 w 1476653"/>
                  <a:gd name="connsiteY1674" fmla="*/ 362093 h 965123"/>
                  <a:gd name="connsiteX1675" fmla="*/ 419267 w 1476653"/>
                  <a:gd name="connsiteY1675" fmla="*/ 362646 h 965123"/>
                  <a:gd name="connsiteX1676" fmla="*/ 415796 w 1476653"/>
                  <a:gd name="connsiteY1676" fmla="*/ 364015 h 965123"/>
                  <a:gd name="connsiteX1677" fmla="*/ 412490 w 1476653"/>
                  <a:gd name="connsiteY1677" fmla="*/ 364762 h 965123"/>
                  <a:gd name="connsiteX1678" fmla="*/ 409572 w 1476653"/>
                  <a:gd name="connsiteY1678" fmla="*/ 364112 h 965123"/>
                  <a:gd name="connsiteX1679" fmla="*/ 407290 w 1476653"/>
                  <a:gd name="connsiteY1679" fmla="*/ 362120 h 965123"/>
                  <a:gd name="connsiteX1680" fmla="*/ 405644 w 1476653"/>
                  <a:gd name="connsiteY1680" fmla="*/ 358925 h 965123"/>
                  <a:gd name="connsiteX1681" fmla="*/ 405008 w 1476653"/>
                  <a:gd name="connsiteY1681" fmla="*/ 356879 h 965123"/>
                  <a:gd name="connsiteX1682" fmla="*/ 405354 w 1476653"/>
                  <a:gd name="connsiteY1682" fmla="*/ 353891 h 965123"/>
                  <a:gd name="connsiteX1683" fmla="*/ 406433 w 1476653"/>
                  <a:gd name="connsiteY1683" fmla="*/ 351139 h 965123"/>
                  <a:gd name="connsiteX1684" fmla="*/ 407788 w 1476653"/>
                  <a:gd name="connsiteY1684" fmla="*/ 348608 h 965123"/>
                  <a:gd name="connsiteX1685" fmla="*/ 411522 w 1476653"/>
                  <a:gd name="connsiteY1685" fmla="*/ 342689 h 965123"/>
                  <a:gd name="connsiteX1686" fmla="*/ 414330 w 1476653"/>
                  <a:gd name="connsiteY1686" fmla="*/ 342301 h 965123"/>
                  <a:gd name="connsiteX1687" fmla="*/ 416792 w 1476653"/>
                  <a:gd name="connsiteY1687" fmla="*/ 348345 h 965123"/>
                  <a:gd name="connsiteX1688" fmla="*/ 971472 w 1476653"/>
                  <a:gd name="connsiteY1688" fmla="*/ 633901 h 965123"/>
                  <a:gd name="connsiteX1689" fmla="*/ 968042 w 1476653"/>
                  <a:gd name="connsiteY1689" fmla="*/ 633997 h 965123"/>
                  <a:gd name="connsiteX1690" fmla="*/ 966590 w 1476653"/>
                  <a:gd name="connsiteY1690" fmla="*/ 633140 h 965123"/>
                  <a:gd name="connsiteX1691" fmla="*/ 966465 w 1476653"/>
                  <a:gd name="connsiteY1691" fmla="*/ 632352 h 965123"/>
                  <a:gd name="connsiteX1692" fmla="*/ 967378 w 1476653"/>
                  <a:gd name="connsiteY1692" fmla="*/ 629696 h 965123"/>
                  <a:gd name="connsiteX1693" fmla="*/ 967447 w 1476653"/>
                  <a:gd name="connsiteY1693" fmla="*/ 628507 h 965123"/>
                  <a:gd name="connsiteX1694" fmla="*/ 969190 w 1476653"/>
                  <a:gd name="connsiteY1694" fmla="*/ 628230 h 965123"/>
                  <a:gd name="connsiteX1695" fmla="*/ 971002 w 1476653"/>
                  <a:gd name="connsiteY1695" fmla="*/ 629724 h 965123"/>
                  <a:gd name="connsiteX1696" fmla="*/ 971431 w 1476653"/>
                  <a:gd name="connsiteY1696" fmla="*/ 631107 h 965123"/>
                  <a:gd name="connsiteX1697" fmla="*/ 971472 w 1476653"/>
                  <a:gd name="connsiteY1697" fmla="*/ 633901 h 965123"/>
                  <a:gd name="connsiteX1698" fmla="*/ 323658 w 1476653"/>
                  <a:gd name="connsiteY1698" fmla="*/ 500700 h 965123"/>
                  <a:gd name="connsiteX1699" fmla="*/ 327793 w 1476653"/>
                  <a:gd name="connsiteY1699" fmla="*/ 506108 h 965123"/>
                  <a:gd name="connsiteX1700" fmla="*/ 331389 w 1476653"/>
                  <a:gd name="connsiteY1700" fmla="*/ 507090 h 965123"/>
                  <a:gd name="connsiteX1701" fmla="*/ 333090 w 1476653"/>
                  <a:gd name="connsiteY1701" fmla="*/ 510935 h 965123"/>
                  <a:gd name="connsiteX1702" fmla="*/ 333381 w 1476653"/>
                  <a:gd name="connsiteY1702" fmla="*/ 513618 h 965123"/>
                  <a:gd name="connsiteX1703" fmla="*/ 329826 w 1476653"/>
                  <a:gd name="connsiteY1703" fmla="*/ 510437 h 965123"/>
                  <a:gd name="connsiteX1704" fmla="*/ 323783 w 1476653"/>
                  <a:gd name="connsiteY1704" fmla="*/ 508238 h 965123"/>
                  <a:gd name="connsiteX1705" fmla="*/ 318333 w 1476653"/>
                  <a:gd name="connsiteY1705" fmla="*/ 498322 h 965123"/>
                  <a:gd name="connsiteX1706" fmla="*/ 316065 w 1476653"/>
                  <a:gd name="connsiteY1706" fmla="*/ 495666 h 965123"/>
                  <a:gd name="connsiteX1707" fmla="*/ 318195 w 1476653"/>
                  <a:gd name="connsiteY1707" fmla="*/ 492098 h 965123"/>
                  <a:gd name="connsiteX1708" fmla="*/ 322026 w 1476653"/>
                  <a:gd name="connsiteY1708" fmla="*/ 491351 h 965123"/>
                  <a:gd name="connsiteX1709" fmla="*/ 321639 w 1476653"/>
                  <a:gd name="connsiteY1709" fmla="*/ 497104 h 965123"/>
                  <a:gd name="connsiteX1710" fmla="*/ 323658 w 1476653"/>
                  <a:gd name="connsiteY1710" fmla="*/ 500700 h 965123"/>
                  <a:gd name="connsiteX1711" fmla="*/ 859833 w 1476653"/>
                  <a:gd name="connsiteY1711" fmla="*/ 646002 h 965123"/>
                  <a:gd name="connsiteX1712" fmla="*/ 858492 w 1476653"/>
                  <a:gd name="connsiteY1712" fmla="*/ 646002 h 965123"/>
                  <a:gd name="connsiteX1713" fmla="*/ 860580 w 1476653"/>
                  <a:gd name="connsiteY1713" fmla="*/ 643582 h 965123"/>
                  <a:gd name="connsiteX1714" fmla="*/ 862530 w 1476653"/>
                  <a:gd name="connsiteY1714" fmla="*/ 638575 h 965123"/>
                  <a:gd name="connsiteX1715" fmla="*/ 864010 w 1476653"/>
                  <a:gd name="connsiteY1715" fmla="*/ 639543 h 965123"/>
                  <a:gd name="connsiteX1716" fmla="*/ 864176 w 1476653"/>
                  <a:gd name="connsiteY1716" fmla="*/ 640539 h 965123"/>
                  <a:gd name="connsiteX1717" fmla="*/ 860788 w 1476653"/>
                  <a:gd name="connsiteY1717" fmla="*/ 645477 h 965123"/>
                  <a:gd name="connsiteX1718" fmla="*/ 859833 w 1476653"/>
                  <a:gd name="connsiteY1718" fmla="*/ 646002 h 965123"/>
                  <a:gd name="connsiteX1719" fmla="*/ 976797 w 1476653"/>
                  <a:gd name="connsiteY1719" fmla="*/ 654923 h 965123"/>
                  <a:gd name="connsiteX1720" fmla="*/ 976658 w 1476653"/>
                  <a:gd name="connsiteY1720" fmla="*/ 656347 h 965123"/>
                  <a:gd name="connsiteX1721" fmla="*/ 975704 w 1476653"/>
                  <a:gd name="connsiteY1721" fmla="*/ 657633 h 965123"/>
                  <a:gd name="connsiteX1722" fmla="*/ 976271 w 1476653"/>
                  <a:gd name="connsiteY1722" fmla="*/ 660233 h 965123"/>
                  <a:gd name="connsiteX1723" fmla="*/ 974446 w 1476653"/>
                  <a:gd name="connsiteY1723" fmla="*/ 664410 h 965123"/>
                  <a:gd name="connsiteX1724" fmla="*/ 973657 w 1476653"/>
                  <a:gd name="connsiteY1724" fmla="*/ 667093 h 965123"/>
                  <a:gd name="connsiteX1725" fmla="*/ 972731 w 1476653"/>
                  <a:gd name="connsiteY1725" fmla="*/ 668739 h 965123"/>
                  <a:gd name="connsiteX1726" fmla="*/ 971915 w 1476653"/>
                  <a:gd name="connsiteY1726" fmla="*/ 669334 h 965123"/>
                  <a:gd name="connsiteX1727" fmla="*/ 971209 w 1476653"/>
                  <a:gd name="connsiteY1727" fmla="*/ 668864 h 965123"/>
                  <a:gd name="connsiteX1728" fmla="*/ 971126 w 1476653"/>
                  <a:gd name="connsiteY1728" fmla="*/ 667923 h 965123"/>
                  <a:gd name="connsiteX1729" fmla="*/ 971707 w 1476653"/>
                  <a:gd name="connsiteY1729" fmla="*/ 666457 h 965123"/>
                  <a:gd name="connsiteX1730" fmla="*/ 969937 w 1476653"/>
                  <a:gd name="connsiteY1730" fmla="*/ 666360 h 965123"/>
                  <a:gd name="connsiteX1731" fmla="*/ 969743 w 1476653"/>
                  <a:gd name="connsiteY1731" fmla="*/ 662557 h 965123"/>
                  <a:gd name="connsiteX1732" fmla="*/ 970836 w 1476653"/>
                  <a:gd name="connsiteY1732" fmla="*/ 661464 h 965123"/>
                  <a:gd name="connsiteX1733" fmla="*/ 971348 w 1476653"/>
                  <a:gd name="connsiteY1733" fmla="*/ 659902 h 965123"/>
                  <a:gd name="connsiteX1734" fmla="*/ 971555 w 1476653"/>
                  <a:gd name="connsiteY1734" fmla="*/ 658837 h 965123"/>
                  <a:gd name="connsiteX1735" fmla="*/ 973159 w 1476653"/>
                  <a:gd name="connsiteY1735" fmla="*/ 654148 h 965123"/>
                  <a:gd name="connsiteX1736" fmla="*/ 973616 w 1476653"/>
                  <a:gd name="connsiteY1736" fmla="*/ 653858 h 965123"/>
                  <a:gd name="connsiteX1737" fmla="*/ 973643 w 1476653"/>
                  <a:gd name="connsiteY1737" fmla="*/ 655006 h 965123"/>
                  <a:gd name="connsiteX1738" fmla="*/ 974003 w 1476653"/>
                  <a:gd name="connsiteY1738" fmla="*/ 655365 h 965123"/>
                  <a:gd name="connsiteX1739" fmla="*/ 974667 w 1476653"/>
                  <a:gd name="connsiteY1739" fmla="*/ 654964 h 965123"/>
                  <a:gd name="connsiteX1740" fmla="*/ 975773 w 1476653"/>
                  <a:gd name="connsiteY1740" fmla="*/ 652917 h 965123"/>
                  <a:gd name="connsiteX1741" fmla="*/ 976161 w 1476653"/>
                  <a:gd name="connsiteY1741" fmla="*/ 652696 h 965123"/>
                  <a:gd name="connsiteX1742" fmla="*/ 976797 w 1476653"/>
                  <a:gd name="connsiteY1742" fmla="*/ 654923 h 965123"/>
                  <a:gd name="connsiteX1743" fmla="*/ 1010584 w 1476653"/>
                  <a:gd name="connsiteY1743" fmla="*/ 657910 h 965123"/>
                  <a:gd name="connsiteX1744" fmla="*/ 1011054 w 1476653"/>
                  <a:gd name="connsiteY1744" fmla="*/ 659431 h 965123"/>
                  <a:gd name="connsiteX1745" fmla="*/ 1016213 w 1476653"/>
                  <a:gd name="connsiteY1745" fmla="*/ 659501 h 965123"/>
                  <a:gd name="connsiteX1746" fmla="*/ 1017652 w 1476653"/>
                  <a:gd name="connsiteY1746" fmla="*/ 659874 h 965123"/>
                  <a:gd name="connsiteX1747" fmla="*/ 1018191 w 1476653"/>
                  <a:gd name="connsiteY1747" fmla="*/ 660621 h 965123"/>
                  <a:gd name="connsiteX1748" fmla="*/ 1017417 w 1476653"/>
                  <a:gd name="connsiteY1748" fmla="*/ 661575 h 965123"/>
                  <a:gd name="connsiteX1749" fmla="*/ 1015314 w 1476653"/>
                  <a:gd name="connsiteY1749" fmla="*/ 662764 h 965123"/>
                  <a:gd name="connsiteX1750" fmla="*/ 1009298 w 1476653"/>
                  <a:gd name="connsiteY1750" fmla="*/ 664645 h 965123"/>
                  <a:gd name="connsiteX1751" fmla="*/ 1004319 w 1476653"/>
                  <a:gd name="connsiteY1751" fmla="*/ 667301 h 965123"/>
                  <a:gd name="connsiteX1752" fmla="*/ 1003724 w 1476653"/>
                  <a:gd name="connsiteY1752" fmla="*/ 666983 h 965123"/>
                  <a:gd name="connsiteX1753" fmla="*/ 1003116 w 1476653"/>
                  <a:gd name="connsiteY1753" fmla="*/ 663567 h 965123"/>
                  <a:gd name="connsiteX1754" fmla="*/ 1002369 w 1476653"/>
                  <a:gd name="connsiteY1754" fmla="*/ 662128 h 965123"/>
                  <a:gd name="connsiteX1755" fmla="*/ 1001982 w 1476653"/>
                  <a:gd name="connsiteY1755" fmla="*/ 660220 h 965123"/>
                  <a:gd name="connsiteX1756" fmla="*/ 1002051 w 1476653"/>
                  <a:gd name="connsiteY1756" fmla="*/ 659514 h 965123"/>
                  <a:gd name="connsiteX1757" fmla="*/ 1003005 w 1476653"/>
                  <a:gd name="connsiteY1757" fmla="*/ 658256 h 965123"/>
                  <a:gd name="connsiteX1758" fmla="*/ 1004886 w 1476653"/>
                  <a:gd name="connsiteY1758" fmla="*/ 656485 h 965123"/>
                  <a:gd name="connsiteX1759" fmla="*/ 1006172 w 1476653"/>
                  <a:gd name="connsiteY1759" fmla="*/ 655863 h 965123"/>
                  <a:gd name="connsiteX1760" fmla="*/ 1010584 w 1476653"/>
                  <a:gd name="connsiteY1760" fmla="*/ 657910 h 965123"/>
                  <a:gd name="connsiteX1761" fmla="*/ 1044317 w 1476653"/>
                  <a:gd name="connsiteY1761" fmla="*/ 666457 h 965123"/>
                  <a:gd name="connsiteX1762" fmla="*/ 1043376 w 1476653"/>
                  <a:gd name="connsiteY1762" fmla="*/ 667757 h 965123"/>
                  <a:gd name="connsiteX1763" fmla="*/ 1041053 w 1476653"/>
                  <a:gd name="connsiteY1763" fmla="*/ 667149 h 965123"/>
                  <a:gd name="connsiteX1764" fmla="*/ 1039849 w 1476653"/>
                  <a:gd name="connsiteY1764" fmla="*/ 666236 h 965123"/>
                  <a:gd name="connsiteX1765" fmla="*/ 1044247 w 1476653"/>
                  <a:gd name="connsiteY1765" fmla="*/ 663041 h 965123"/>
                  <a:gd name="connsiteX1766" fmla="*/ 1044884 w 1476653"/>
                  <a:gd name="connsiteY1766" fmla="*/ 663788 h 965123"/>
                  <a:gd name="connsiteX1767" fmla="*/ 1044317 w 1476653"/>
                  <a:gd name="connsiteY1767" fmla="*/ 666457 h 965123"/>
                  <a:gd name="connsiteX1768" fmla="*/ 490010 w 1476653"/>
                  <a:gd name="connsiteY1768" fmla="*/ 562481 h 965123"/>
                  <a:gd name="connsiteX1769" fmla="*/ 491559 w 1476653"/>
                  <a:gd name="connsiteY1769" fmla="*/ 565800 h 965123"/>
                  <a:gd name="connsiteX1770" fmla="*/ 492790 w 1476653"/>
                  <a:gd name="connsiteY1770" fmla="*/ 566312 h 965123"/>
                  <a:gd name="connsiteX1771" fmla="*/ 496980 w 1476653"/>
                  <a:gd name="connsiteY1771" fmla="*/ 566727 h 965123"/>
                  <a:gd name="connsiteX1772" fmla="*/ 498266 w 1476653"/>
                  <a:gd name="connsiteY1772" fmla="*/ 567708 h 965123"/>
                  <a:gd name="connsiteX1773" fmla="*/ 499317 w 1476653"/>
                  <a:gd name="connsiteY1773" fmla="*/ 569257 h 965123"/>
                  <a:gd name="connsiteX1774" fmla="*/ 499663 w 1476653"/>
                  <a:gd name="connsiteY1774" fmla="*/ 571208 h 965123"/>
                  <a:gd name="connsiteX1775" fmla="*/ 498916 w 1476653"/>
                  <a:gd name="connsiteY1775" fmla="*/ 574236 h 965123"/>
                  <a:gd name="connsiteX1776" fmla="*/ 497464 w 1476653"/>
                  <a:gd name="connsiteY1776" fmla="*/ 576698 h 965123"/>
                  <a:gd name="connsiteX1777" fmla="*/ 496551 w 1476653"/>
                  <a:gd name="connsiteY1777" fmla="*/ 580488 h 965123"/>
                  <a:gd name="connsiteX1778" fmla="*/ 495915 w 1476653"/>
                  <a:gd name="connsiteY1778" fmla="*/ 582051 h 965123"/>
                  <a:gd name="connsiteX1779" fmla="*/ 497395 w 1476653"/>
                  <a:gd name="connsiteY1779" fmla="*/ 584817 h 965123"/>
                  <a:gd name="connsiteX1780" fmla="*/ 497188 w 1476653"/>
                  <a:gd name="connsiteY1780" fmla="*/ 587915 h 965123"/>
                  <a:gd name="connsiteX1781" fmla="*/ 496621 w 1476653"/>
                  <a:gd name="connsiteY1781" fmla="*/ 591123 h 965123"/>
                  <a:gd name="connsiteX1782" fmla="*/ 491683 w 1476653"/>
                  <a:gd name="connsiteY1782" fmla="*/ 590764 h 965123"/>
                  <a:gd name="connsiteX1783" fmla="*/ 487008 w 1476653"/>
                  <a:gd name="connsiteY1783" fmla="*/ 589505 h 965123"/>
                  <a:gd name="connsiteX1784" fmla="*/ 482403 w 1476653"/>
                  <a:gd name="connsiteY1784" fmla="*/ 590404 h 965123"/>
                  <a:gd name="connsiteX1785" fmla="*/ 481117 w 1476653"/>
                  <a:gd name="connsiteY1785" fmla="*/ 591676 h 965123"/>
                  <a:gd name="connsiteX1786" fmla="*/ 481034 w 1476653"/>
                  <a:gd name="connsiteY1786" fmla="*/ 594180 h 965123"/>
                  <a:gd name="connsiteX1787" fmla="*/ 479761 w 1476653"/>
                  <a:gd name="connsiteY1787" fmla="*/ 594429 h 965123"/>
                  <a:gd name="connsiteX1788" fmla="*/ 478904 w 1476653"/>
                  <a:gd name="connsiteY1788" fmla="*/ 593599 h 965123"/>
                  <a:gd name="connsiteX1789" fmla="*/ 477631 w 1476653"/>
                  <a:gd name="connsiteY1789" fmla="*/ 590902 h 965123"/>
                  <a:gd name="connsiteX1790" fmla="*/ 475820 w 1476653"/>
                  <a:gd name="connsiteY1790" fmla="*/ 589242 h 965123"/>
                  <a:gd name="connsiteX1791" fmla="*/ 468932 w 1476653"/>
                  <a:gd name="connsiteY1791" fmla="*/ 585411 h 965123"/>
                  <a:gd name="connsiteX1792" fmla="*/ 461616 w 1476653"/>
                  <a:gd name="connsiteY1792" fmla="*/ 576352 h 965123"/>
                  <a:gd name="connsiteX1793" fmla="*/ 458061 w 1476653"/>
                  <a:gd name="connsiteY1793" fmla="*/ 573821 h 965123"/>
                  <a:gd name="connsiteX1794" fmla="*/ 455461 w 1476653"/>
                  <a:gd name="connsiteY1794" fmla="*/ 568013 h 965123"/>
                  <a:gd name="connsiteX1795" fmla="*/ 453663 w 1476653"/>
                  <a:gd name="connsiteY1795" fmla="*/ 561111 h 965123"/>
                  <a:gd name="connsiteX1796" fmla="*/ 456319 w 1476653"/>
                  <a:gd name="connsiteY1796" fmla="*/ 560945 h 965123"/>
                  <a:gd name="connsiteX1797" fmla="*/ 458850 w 1476653"/>
                  <a:gd name="connsiteY1797" fmla="*/ 561236 h 965123"/>
                  <a:gd name="connsiteX1798" fmla="*/ 469264 w 1476653"/>
                  <a:gd name="connsiteY1798" fmla="*/ 565468 h 965123"/>
                  <a:gd name="connsiteX1799" fmla="*/ 471892 w 1476653"/>
                  <a:gd name="connsiteY1799" fmla="*/ 561761 h 965123"/>
                  <a:gd name="connsiteX1800" fmla="*/ 473593 w 1476653"/>
                  <a:gd name="connsiteY1800" fmla="*/ 561167 h 965123"/>
                  <a:gd name="connsiteX1801" fmla="*/ 477355 w 1476653"/>
                  <a:gd name="connsiteY1801" fmla="*/ 561042 h 965123"/>
                  <a:gd name="connsiteX1802" fmla="*/ 481227 w 1476653"/>
                  <a:gd name="connsiteY1802" fmla="*/ 559742 h 965123"/>
                  <a:gd name="connsiteX1803" fmla="*/ 482624 w 1476653"/>
                  <a:gd name="connsiteY1803" fmla="*/ 560226 h 965123"/>
                  <a:gd name="connsiteX1804" fmla="*/ 483786 w 1476653"/>
                  <a:gd name="connsiteY1804" fmla="*/ 561554 h 965123"/>
                  <a:gd name="connsiteX1805" fmla="*/ 487202 w 1476653"/>
                  <a:gd name="connsiteY1805" fmla="*/ 561084 h 965123"/>
                  <a:gd name="connsiteX1806" fmla="*/ 488875 w 1476653"/>
                  <a:gd name="connsiteY1806" fmla="*/ 561264 h 965123"/>
                  <a:gd name="connsiteX1807" fmla="*/ 490010 w 1476653"/>
                  <a:gd name="connsiteY1807" fmla="*/ 562481 h 965123"/>
                  <a:gd name="connsiteX1808" fmla="*/ 971472 w 1476653"/>
                  <a:gd name="connsiteY1808" fmla="*/ 689125 h 965123"/>
                  <a:gd name="connsiteX1809" fmla="*/ 968402 w 1476653"/>
                  <a:gd name="connsiteY1809" fmla="*/ 689609 h 965123"/>
                  <a:gd name="connsiteX1810" fmla="*/ 967835 w 1476653"/>
                  <a:gd name="connsiteY1810" fmla="*/ 687963 h 965123"/>
                  <a:gd name="connsiteX1811" fmla="*/ 969799 w 1476653"/>
                  <a:gd name="connsiteY1811" fmla="*/ 684160 h 965123"/>
                  <a:gd name="connsiteX1812" fmla="*/ 971237 w 1476653"/>
                  <a:gd name="connsiteY1812" fmla="*/ 682030 h 965123"/>
                  <a:gd name="connsiteX1813" fmla="*/ 972233 w 1476653"/>
                  <a:gd name="connsiteY1813" fmla="*/ 681546 h 965123"/>
                  <a:gd name="connsiteX1814" fmla="*/ 976064 w 1476653"/>
                  <a:gd name="connsiteY1814" fmla="*/ 677397 h 965123"/>
                  <a:gd name="connsiteX1815" fmla="*/ 980158 w 1476653"/>
                  <a:gd name="connsiteY1815" fmla="*/ 674479 h 965123"/>
                  <a:gd name="connsiteX1816" fmla="*/ 984071 w 1476653"/>
                  <a:gd name="connsiteY1816" fmla="*/ 670053 h 965123"/>
                  <a:gd name="connsiteX1817" fmla="*/ 988207 w 1476653"/>
                  <a:gd name="connsiteY1817" fmla="*/ 663539 h 965123"/>
                  <a:gd name="connsiteX1818" fmla="*/ 989078 w 1476653"/>
                  <a:gd name="connsiteY1818" fmla="*/ 661036 h 965123"/>
                  <a:gd name="connsiteX1819" fmla="*/ 990752 w 1476653"/>
                  <a:gd name="connsiteY1819" fmla="*/ 660939 h 965123"/>
                  <a:gd name="connsiteX1820" fmla="*/ 993269 w 1476653"/>
                  <a:gd name="connsiteY1820" fmla="*/ 662861 h 965123"/>
                  <a:gd name="connsiteX1821" fmla="*/ 994721 w 1476653"/>
                  <a:gd name="connsiteY1821" fmla="*/ 665351 h 965123"/>
                  <a:gd name="connsiteX1822" fmla="*/ 993808 w 1476653"/>
                  <a:gd name="connsiteY1822" fmla="*/ 667163 h 965123"/>
                  <a:gd name="connsiteX1823" fmla="*/ 984030 w 1476653"/>
                  <a:gd name="connsiteY1823" fmla="*/ 676069 h 965123"/>
                  <a:gd name="connsiteX1824" fmla="*/ 983159 w 1476653"/>
                  <a:gd name="connsiteY1824" fmla="*/ 677273 h 965123"/>
                  <a:gd name="connsiteX1825" fmla="*/ 982066 w 1476653"/>
                  <a:gd name="connsiteY1825" fmla="*/ 680454 h 965123"/>
                  <a:gd name="connsiteX1826" fmla="*/ 981222 w 1476653"/>
                  <a:gd name="connsiteY1826" fmla="*/ 681532 h 965123"/>
                  <a:gd name="connsiteX1827" fmla="*/ 979964 w 1476653"/>
                  <a:gd name="connsiteY1827" fmla="*/ 681961 h 965123"/>
                  <a:gd name="connsiteX1828" fmla="*/ 978968 w 1476653"/>
                  <a:gd name="connsiteY1828" fmla="*/ 683303 h 965123"/>
                  <a:gd name="connsiteX1829" fmla="*/ 978207 w 1476653"/>
                  <a:gd name="connsiteY1829" fmla="*/ 685612 h 965123"/>
                  <a:gd name="connsiteX1830" fmla="*/ 977018 w 1476653"/>
                  <a:gd name="connsiteY1830" fmla="*/ 686746 h 965123"/>
                  <a:gd name="connsiteX1831" fmla="*/ 975331 w 1476653"/>
                  <a:gd name="connsiteY1831" fmla="*/ 686677 h 965123"/>
                  <a:gd name="connsiteX1832" fmla="*/ 974141 w 1476653"/>
                  <a:gd name="connsiteY1832" fmla="*/ 687217 h 965123"/>
                  <a:gd name="connsiteX1833" fmla="*/ 973381 w 1476653"/>
                  <a:gd name="connsiteY1833" fmla="*/ 688351 h 965123"/>
                  <a:gd name="connsiteX1834" fmla="*/ 971472 w 1476653"/>
                  <a:gd name="connsiteY1834" fmla="*/ 689125 h 965123"/>
                  <a:gd name="connsiteX1835" fmla="*/ 965027 w 1476653"/>
                  <a:gd name="connsiteY1835" fmla="*/ 674797 h 965123"/>
                  <a:gd name="connsiteX1836" fmla="*/ 963464 w 1476653"/>
                  <a:gd name="connsiteY1836" fmla="*/ 676332 h 965123"/>
                  <a:gd name="connsiteX1837" fmla="*/ 958236 w 1476653"/>
                  <a:gd name="connsiteY1837" fmla="*/ 674797 h 965123"/>
                  <a:gd name="connsiteX1838" fmla="*/ 959661 w 1476653"/>
                  <a:gd name="connsiteY1838" fmla="*/ 671657 h 965123"/>
                  <a:gd name="connsiteX1839" fmla="*/ 963934 w 1476653"/>
                  <a:gd name="connsiteY1839" fmla="*/ 670039 h 965123"/>
                  <a:gd name="connsiteX1840" fmla="*/ 968056 w 1476653"/>
                  <a:gd name="connsiteY1840" fmla="*/ 673663 h 965123"/>
                  <a:gd name="connsiteX1841" fmla="*/ 965027 w 1476653"/>
                  <a:gd name="connsiteY1841" fmla="*/ 674797 h 965123"/>
                  <a:gd name="connsiteX1842" fmla="*/ 1057511 w 1476653"/>
                  <a:gd name="connsiteY1842" fmla="*/ 695446 h 965123"/>
                  <a:gd name="connsiteX1843" fmla="*/ 1056197 w 1476653"/>
                  <a:gd name="connsiteY1843" fmla="*/ 695708 h 965123"/>
                  <a:gd name="connsiteX1844" fmla="*/ 1058354 w 1476653"/>
                  <a:gd name="connsiteY1844" fmla="*/ 692292 h 965123"/>
                  <a:gd name="connsiteX1845" fmla="*/ 1061203 w 1476653"/>
                  <a:gd name="connsiteY1845" fmla="*/ 688530 h 965123"/>
                  <a:gd name="connsiteX1846" fmla="*/ 1063804 w 1476653"/>
                  <a:gd name="connsiteY1846" fmla="*/ 686221 h 965123"/>
                  <a:gd name="connsiteX1847" fmla="*/ 1067081 w 1476653"/>
                  <a:gd name="connsiteY1847" fmla="*/ 685363 h 965123"/>
                  <a:gd name="connsiteX1848" fmla="*/ 1066625 w 1476653"/>
                  <a:gd name="connsiteY1848" fmla="*/ 687134 h 965123"/>
                  <a:gd name="connsiteX1849" fmla="*/ 1062227 w 1476653"/>
                  <a:gd name="connsiteY1849" fmla="*/ 690190 h 965123"/>
                  <a:gd name="connsiteX1850" fmla="*/ 1057511 w 1476653"/>
                  <a:gd name="connsiteY1850" fmla="*/ 695446 h 965123"/>
                  <a:gd name="connsiteX1851" fmla="*/ 602160 w 1476653"/>
                  <a:gd name="connsiteY1851" fmla="*/ 694187 h 965123"/>
                  <a:gd name="connsiteX1852" fmla="*/ 599947 w 1476653"/>
                  <a:gd name="connsiteY1852" fmla="*/ 694547 h 965123"/>
                  <a:gd name="connsiteX1853" fmla="*/ 597928 w 1476653"/>
                  <a:gd name="connsiteY1853" fmla="*/ 693648 h 965123"/>
                  <a:gd name="connsiteX1854" fmla="*/ 597527 w 1476653"/>
                  <a:gd name="connsiteY1854" fmla="*/ 688088 h 965123"/>
                  <a:gd name="connsiteX1855" fmla="*/ 598855 w 1476653"/>
                  <a:gd name="connsiteY1855" fmla="*/ 688226 h 965123"/>
                  <a:gd name="connsiteX1856" fmla="*/ 602340 w 1476653"/>
                  <a:gd name="connsiteY1856" fmla="*/ 685502 h 965123"/>
                  <a:gd name="connsiteX1857" fmla="*/ 608882 w 1476653"/>
                  <a:gd name="connsiteY1857" fmla="*/ 684188 h 965123"/>
                  <a:gd name="connsiteX1858" fmla="*/ 610417 w 1476653"/>
                  <a:gd name="connsiteY1858" fmla="*/ 684215 h 965123"/>
                  <a:gd name="connsiteX1859" fmla="*/ 602160 w 1476653"/>
                  <a:gd name="connsiteY1859" fmla="*/ 694187 h 965123"/>
                  <a:gd name="connsiteX1860" fmla="*/ 832698 w 1476653"/>
                  <a:gd name="connsiteY1860" fmla="*/ 744253 h 965123"/>
                  <a:gd name="connsiteX1861" fmla="*/ 831841 w 1476653"/>
                  <a:gd name="connsiteY1861" fmla="*/ 744460 h 965123"/>
                  <a:gd name="connsiteX1862" fmla="*/ 830070 w 1476653"/>
                  <a:gd name="connsiteY1862" fmla="*/ 742538 h 965123"/>
                  <a:gd name="connsiteX1863" fmla="*/ 828992 w 1476653"/>
                  <a:gd name="connsiteY1863" fmla="*/ 740616 h 965123"/>
                  <a:gd name="connsiteX1864" fmla="*/ 830070 w 1476653"/>
                  <a:gd name="connsiteY1864" fmla="*/ 739454 h 965123"/>
                  <a:gd name="connsiteX1865" fmla="*/ 834399 w 1476653"/>
                  <a:gd name="connsiteY1865" fmla="*/ 737282 h 965123"/>
                  <a:gd name="connsiteX1866" fmla="*/ 836280 w 1476653"/>
                  <a:gd name="connsiteY1866" fmla="*/ 737504 h 965123"/>
                  <a:gd name="connsiteX1867" fmla="*/ 836999 w 1476653"/>
                  <a:gd name="connsiteY1867" fmla="*/ 738057 h 965123"/>
                  <a:gd name="connsiteX1868" fmla="*/ 837179 w 1476653"/>
                  <a:gd name="connsiteY1868" fmla="*/ 738942 h 965123"/>
                  <a:gd name="connsiteX1869" fmla="*/ 836875 w 1476653"/>
                  <a:gd name="connsiteY1869" fmla="*/ 740187 h 965123"/>
                  <a:gd name="connsiteX1870" fmla="*/ 835810 w 1476653"/>
                  <a:gd name="connsiteY1870" fmla="*/ 741639 h 965123"/>
                  <a:gd name="connsiteX1871" fmla="*/ 832698 w 1476653"/>
                  <a:gd name="connsiteY1871" fmla="*/ 744253 h 965123"/>
                  <a:gd name="connsiteX1872" fmla="*/ 833611 w 1476653"/>
                  <a:gd name="connsiteY1872" fmla="*/ 751127 h 965123"/>
                  <a:gd name="connsiteX1873" fmla="*/ 834565 w 1476653"/>
                  <a:gd name="connsiteY1873" fmla="*/ 751694 h 965123"/>
                  <a:gd name="connsiteX1874" fmla="*/ 836059 w 1476653"/>
                  <a:gd name="connsiteY1874" fmla="*/ 748720 h 965123"/>
                  <a:gd name="connsiteX1875" fmla="*/ 836806 w 1476653"/>
                  <a:gd name="connsiteY1875" fmla="*/ 748720 h 965123"/>
                  <a:gd name="connsiteX1876" fmla="*/ 839738 w 1476653"/>
                  <a:gd name="connsiteY1876" fmla="*/ 751832 h 965123"/>
                  <a:gd name="connsiteX1877" fmla="*/ 841826 w 1476653"/>
                  <a:gd name="connsiteY1877" fmla="*/ 751542 h 965123"/>
                  <a:gd name="connsiteX1878" fmla="*/ 842642 w 1476653"/>
                  <a:gd name="connsiteY1878" fmla="*/ 754999 h 965123"/>
                  <a:gd name="connsiteX1879" fmla="*/ 843776 w 1476653"/>
                  <a:gd name="connsiteY1879" fmla="*/ 755456 h 965123"/>
                  <a:gd name="connsiteX1880" fmla="*/ 844924 w 1476653"/>
                  <a:gd name="connsiteY1880" fmla="*/ 755193 h 965123"/>
                  <a:gd name="connsiteX1881" fmla="*/ 845519 w 1476653"/>
                  <a:gd name="connsiteY1881" fmla="*/ 755511 h 965123"/>
                  <a:gd name="connsiteX1882" fmla="*/ 844800 w 1476653"/>
                  <a:gd name="connsiteY1882" fmla="*/ 758941 h 965123"/>
                  <a:gd name="connsiteX1883" fmla="*/ 841882 w 1476653"/>
                  <a:gd name="connsiteY1883" fmla="*/ 762094 h 965123"/>
                  <a:gd name="connsiteX1884" fmla="*/ 840637 w 1476653"/>
                  <a:gd name="connsiteY1884" fmla="*/ 762799 h 965123"/>
                  <a:gd name="connsiteX1885" fmla="*/ 839185 w 1476653"/>
                  <a:gd name="connsiteY1885" fmla="*/ 761679 h 965123"/>
                  <a:gd name="connsiteX1886" fmla="*/ 838659 w 1476653"/>
                  <a:gd name="connsiteY1886" fmla="*/ 761237 h 965123"/>
                  <a:gd name="connsiteX1887" fmla="*/ 837843 w 1476653"/>
                  <a:gd name="connsiteY1887" fmla="*/ 759549 h 965123"/>
                  <a:gd name="connsiteX1888" fmla="*/ 837345 w 1476653"/>
                  <a:gd name="connsiteY1888" fmla="*/ 757489 h 965123"/>
                  <a:gd name="connsiteX1889" fmla="*/ 836875 w 1476653"/>
                  <a:gd name="connsiteY1889" fmla="*/ 757364 h 965123"/>
                  <a:gd name="connsiteX1890" fmla="*/ 834704 w 1476653"/>
                  <a:gd name="connsiteY1890" fmla="*/ 759383 h 965123"/>
                  <a:gd name="connsiteX1891" fmla="*/ 834607 w 1476653"/>
                  <a:gd name="connsiteY1891" fmla="*/ 760517 h 965123"/>
                  <a:gd name="connsiteX1892" fmla="*/ 835146 w 1476653"/>
                  <a:gd name="connsiteY1892" fmla="*/ 762329 h 965123"/>
                  <a:gd name="connsiteX1893" fmla="*/ 834856 w 1476653"/>
                  <a:gd name="connsiteY1893" fmla="*/ 763366 h 965123"/>
                  <a:gd name="connsiteX1894" fmla="*/ 832795 w 1476653"/>
                  <a:gd name="connsiteY1894" fmla="*/ 763588 h 965123"/>
                  <a:gd name="connsiteX1895" fmla="*/ 830873 w 1476653"/>
                  <a:gd name="connsiteY1895" fmla="*/ 763021 h 965123"/>
                  <a:gd name="connsiteX1896" fmla="*/ 828245 w 1476653"/>
                  <a:gd name="connsiteY1896" fmla="*/ 764169 h 965123"/>
                  <a:gd name="connsiteX1897" fmla="*/ 827830 w 1476653"/>
                  <a:gd name="connsiteY1897" fmla="*/ 763145 h 965123"/>
                  <a:gd name="connsiteX1898" fmla="*/ 827858 w 1476653"/>
                  <a:gd name="connsiteY1898" fmla="*/ 760462 h 965123"/>
                  <a:gd name="connsiteX1899" fmla="*/ 827083 w 1476653"/>
                  <a:gd name="connsiteY1899" fmla="*/ 760656 h 965123"/>
                  <a:gd name="connsiteX1900" fmla="*/ 825479 w 1476653"/>
                  <a:gd name="connsiteY1900" fmla="*/ 763671 h 965123"/>
                  <a:gd name="connsiteX1901" fmla="*/ 823957 w 1476653"/>
                  <a:gd name="connsiteY1901" fmla="*/ 765510 h 965123"/>
                  <a:gd name="connsiteX1902" fmla="*/ 821426 w 1476653"/>
                  <a:gd name="connsiteY1902" fmla="*/ 766879 h 965123"/>
                  <a:gd name="connsiteX1903" fmla="*/ 820818 w 1476653"/>
                  <a:gd name="connsiteY1903" fmla="*/ 767626 h 965123"/>
                  <a:gd name="connsiteX1904" fmla="*/ 819144 w 1476653"/>
                  <a:gd name="connsiteY1904" fmla="*/ 767488 h 965123"/>
                  <a:gd name="connsiteX1905" fmla="*/ 816558 w 1476653"/>
                  <a:gd name="connsiteY1905" fmla="*/ 768166 h 965123"/>
                  <a:gd name="connsiteX1906" fmla="*/ 815078 w 1476653"/>
                  <a:gd name="connsiteY1906" fmla="*/ 767778 h 965123"/>
                  <a:gd name="connsiteX1907" fmla="*/ 806573 w 1476653"/>
                  <a:gd name="connsiteY1907" fmla="*/ 762896 h 965123"/>
                  <a:gd name="connsiteX1908" fmla="*/ 804650 w 1476653"/>
                  <a:gd name="connsiteY1908" fmla="*/ 761306 h 965123"/>
                  <a:gd name="connsiteX1909" fmla="*/ 813280 w 1476653"/>
                  <a:gd name="connsiteY1909" fmla="*/ 754487 h 965123"/>
                  <a:gd name="connsiteX1910" fmla="*/ 817651 w 1476653"/>
                  <a:gd name="connsiteY1910" fmla="*/ 751984 h 965123"/>
                  <a:gd name="connsiteX1911" fmla="*/ 819850 w 1476653"/>
                  <a:gd name="connsiteY1911" fmla="*/ 752482 h 965123"/>
                  <a:gd name="connsiteX1912" fmla="*/ 821938 w 1476653"/>
                  <a:gd name="connsiteY1912" fmla="*/ 753810 h 965123"/>
                  <a:gd name="connsiteX1913" fmla="*/ 823155 w 1476653"/>
                  <a:gd name="connsiteY1913" fmla="*/ 753851 h 965123"/>
                  <a:gd name="connsiteX1914" fmla="*/ 823791 w 1476653"/>
                  <a:gd name="connsiteY1914" fmla="*/ 750324 h 965123"/>
                  <a:gd name="connsiteX1915" fmla="*/ 822090 w 1476653"/>
                  <a:gd name="connsiteY1915" fmla="*/ 747379 h 965123"/>
                  <a:gd name="connsiteX1916" fmla="*/ 822325 w 1476653"/>
                  <a:gd name="connsiteY1916" fmla="*/ 746272 h 965123"/>
                  <a:gd name="connsiteX1917" fmla="*/ 827235 w 1476653"/>
                  <a:gd name="connsiteY1917" fmla="*/ 745180 h 965123"/>
                  <a:gd name="connsiteX1918" fmla="*/ 828909 w 1476653"/>
                  <a:gd name="connsiteY1918" fmla="*/ 745664 h 965123"/>
                  <a:gd name="connsiteX1919" fmla="*/ 830707 w 1476653"/>
                  <a:gd name="connsiteY1919" fmla="*/ 746839 h 965123"/>
                  <a:gd name="connsiteX1920" fmla="*/ 832311 w 1476653"/>
                  <a:gd name="connsiteY1920" fmla="*/ 748623 h 965123"/>
                  <a:gd name="connsiteX1921" fmla="*/ 833611 w 1476653"/>
                  <a:gd name="connsiteY1921" fmla="*/ 751127 h 965123"/>
                  <a:gd name="connsiteX1922" fmla="*/ 1330840 w 1476653"/>
                  <a:gd name="connsiteY1922" fmla="*/ 785647 h 965123"/>
                  <a:gd name="connsiteX1923" fmla="*/ 1338060 w 1476653"/>
                  <a:gd name="connsiteY1923" fmla="*/ 786477 h 965123"/>
                  <a:gd name="connsiteX1924" fmla="*/ 1343287 w 1476653"/>
                  <a:gd name="connsiteY1924" fmla="*/ 785924 h 965123"/>
                  <a:gd name="connsiteX1925" fmla="*/ 1348515 w 1476653"/>
                  <a:gd name="connsiteY1925" fmla="*/ 793600 h 965123"/>
                  <a:gd name="connsiteX1926" fmla="*/ 1351848 w 1476653"/>
                  <a:gd name="connsiteY1926" fmla="*/ 799865 h 965123"/>
                  <a:gd name="connsiteX1927" fmla="*/ 1353854 w 1476653"/>
                  <a:gd name="connsiteY1927" fmla="*/ 804263 h 965123"/>
                  <a:gd name="connsiteX1928" fmla="*/ 1355085 w 1476653"/>
                  <a:gd name="connsiteY1928" fmla="*/ 808523 h 965123"/>
                  <a:gd name="connsiteX1929" fmla="*/ 1356634 w 1476653"/>
                  <a:gd name="connsiteY1929" fmla="*/ 812658 h 965123"/>
                  <a:gd name="connsiteX1930" fmla="*/ 1356578 w 1476653"/>
                  <a:gd name="connsiteY1930" fmla="*/ 813253 h 965123"/>
                  <a:gd name="connsiteX1931" fmla="*/ 1353619 w 1476653"/>
                  <a:gd name="connsiteY1931" fmla="*/ 810597 h 965123"/>
                  <a:gd name="connsiteX1932" fmla="*/ 1351295 w 1476653"/>
                  <a:gd name="connsiteY1932" fmla="*/ 804996 h 965123"/>
                  <a:gd name="connsiteX1933" fmla="*/ 1350133 w 1476653"/>
                  <a:gd name="connsiteY1933" fmla="*/ 802838 h 965123"/>
                  <a:gd name="connsiteX1934" fmla="*/ 1349068 w 1476653"/>
                  <a:gd name="connsiteY1934" fmla="*/ 801856 h 965123"/>
                  <a:gd name="connsiteX1935" fmla="*/ 1347907 w 1476653"/>
                  <a:gd name="connsiteY1935" fmla="*/ 799809 h 965123"/>
                  <a:gd name="connsiteX1936" fmla="*/ 1345556 w 1476653"/>
                  <a:gd name="connsiteY1936" fmla="*/ 794443 h 965123"/>
                  <a:gd name="connsiteX1937" fmla="*/ 1345376 w 1476653"/>
                  <a:gd name="connsiteY1937" fmla="*/ 792908 h 965123"/>
                  <a:gd name="connsiteX1938" fmla="*/ 1344394 w 1476653"/>
                  <a:gd name="connsiteY1938" fmla="*/ 791539 h 965123"/>
                  <a:gd name="connsiteX1939" fmla="*/ 1343287 w 1476653"/>
                  <a:gd name="connsiteY1939" fmla="*/ 791000 h 965123"/>
                  <a:gd name="connsiteX1940" fmla="*/ 1342098 w 1476653"/>
                  <a:gd name="connsiteY1940" fmla="*/ 791304 h 965123"/>
                  <a:gd name="connsiteX1941" fmla="*/ 1341725 w 1476653"/>
                  <a:gd name="connsiteY1941" fmla="*/ 791885 h 965123"/>
                  <a:gd name="connsiteX1942" fmla="*/ 1342098 w 1476653"/>
                  <a:gd name="connsiteY1942" fmla="*/ 795633 h 965123"/>
                  <a:gd name="connsiteX1943" fmla="*/ 1343287 w 1476653"/>
                  <a:gd name="connsiteY1943" fmla="*/ 799809 h 965123"/>
                  <a:gd name="connsiteX1944" fmla="*/ 1349013 w 1476653"/>
                  <a:gd name="connsiteY1944" fmla="*/ 808702 h 965123"/>
                  <a:gd name="connsiteX1945" fmla="*/ 1352761 w 1476653"/>
                  <a:gd name="connsiteY1945" fmla="*/ 813709 h 965123"/>
                  <a:gd name="connsiteX1946" fmla="*/ 1353549 w 1476653"/>
                  <a:gd name="connsiteY1946" fmla="*/ 815382 h 965123"/>
                  <a:gd name="connsiteX1947" fmla="*/ 1354296 w 1476653"/>
                  <a:gd name="connsiteY1947" fmla="*/ 820099 h 965123"/>
                  <a:gd name="connsiteX1948" fmla="*/ 1352899 w 1476653"/>
                  <a:gd name="connsiteY1948" fmla="*/ 822353 h 965123"/>
                  <a:gd name="connsiteX1949" fmla="*/ 1355002 w 1476653"/>
                  <a:gd name="connsiteY1949" fmla="*/ 826613 h 965123"/>
                  <a:gd name="connsiteX1950" fmla="*/ 1355002 w 1476653"/>
                  <a:gd name="connsiteY1950" fmla="*/ 827484 h 965123"/>
                  <a:gd name="connsiteX1951" fmla="*/ 1354656 w 1476653"/>
                  <a:gd name="connsiteY1951" fmla="*/ 828328 h 965123"/>
                  <a:gd name="connsiteX1952" fmla="*/ 1349746 w 1476653"/>
                  <a:gd name="connsiteY1952" fmla="*/ 830596 h 965123"/>
                  <a:gd name="connsiteX1953" fmla="*/ 1345583 w 1476653"/>
                  <a:gd name="connsiteY1953" fmla="*/ 838922 h 965123"/>
                  <a:gd name="connsiteX1954" fmla="*/ 1340798 w 1476653"/>
                  <a:gd name="connsiteY1954" fmla="*/ 843956 h 965123"/>
                  <a:gd name="connsiteX1955" fmla="*/ 1338516 w 1476653"/>
                  <a:gd name="connsiteY1955" fmla="*/ 844827 h 965123"/>
                  <a:gd name="connsiteX1956" fmla="*/ 1337340 w 1476653"/>
                  <a:gd name="connsiteY1956" fmla="*/ 844080 h 965123"/>
                  <a:gd name="connsiteX1957" fmla="*/ 1336206 w 1476653"/>
                  <a:gd name="connsiteY1957" fmla="*/ 842296 h 965123"/>
                  <a:gd name="connsiteX1958" fmla="*/ 1335446 w 1476653"/>
                  <a:gd name="connsiteY1958" fmla="*/ 839876 h 965123"/>
                  <a:gd name="connsiteX1959" fmla="*/ 1335100 w 1476653"/>
                  <a:gd name="connsiteY1959" fmla="*/ 836847 h 965123"/>
                  <a:gd name="connsiteX1960" fmla="*/ 1336289 w 1476653"/>
                  <a:gd name="connsiteY1960" fmla="*/ 834842 h 965123"/>
                  <a:gd name="connsiteX1961" fmla="*/ 1338267 w 1476653"/>
                  <a:gd name="connsiteY1961" fmla="*/ 824759 h 965123"/>
                  <a:gd name="connsiteX1962" fmla="*/ 1338156 w 1476653"/>
                  <a:gd name="connsiteY1962" fmla="*/ 821509 h 965123"/>
                  <a:gd name="connsiteX1963" fmla="*/ 1334865 w 1476653"/>
                  <a:gd name="connsiteY1963" fmla="*/ 817097 h 965123"/>
                  <a:gd name="connsiteX1964" fmla="*/ 1332845 w 1476653"/>
                  <a:gd name="connsiteY1964" fmla="*/ 813474 h 965123"/>
                  <a:gd name="connsiteX1965" fmla="*/ 1331587 w 1476653"/>
                  <a:gd name="connsiteY1965" fmla="*/ 808315 h 965123"/>
                  <a:gd name="connsiteX1966" fmla="*/ 1329250 w 1476653"/>
                  <a:gd name="connsiteY1966" fmla="*/ 794637 h 965123"/>
                  <a:gd name="connsiteX1967" fmla="*/ 1328254 w 1476653"/>
                  <a:gd name="connsiteY1967" fmla="*/ 790280 h 965123"/>
                  <a:gd name="connsiteX1968" fmla="*/ 1326968 w 1476653"/>
                  <a:gd name="connsiteY1968" fmla="*/ 786643 h 965123"/>
                  <a:gd name="connsiteX1969" fmla="*/ 1325460 w 1476653"/>
                  <a:gd name="connsiteY1969" fmla="*/ 783752 h 965123"/>
                  <a:gd name="connsiteX1970" fmla="*/ 1324243 w 1476653"/>
                  <a:gd name="connsiteY1970" fmla="*/ 780571 h 965123"/>
                  <a:gd name="connsiteX1971" fmla="*/ 1323358 w 1476653"/>
                  <a:gd name="connsiteY1971" fmla="*/ 777086 h 965123"/>
                  <a:gd name="connsiteX1972" fmla="*/ 1323579 w 1476653"/>
                  <a:gd name="connsiteY1972" fmla="*/ 775689 h 965123"/>
                  <a:gd name="connsiteX1973" fmla="*/ 1326110 w 1476653"/>
                  <a:gd name="connsiteY1973" fmla="*/ 777432 h 965123"/>
                  <a:gd name="connsiteX1974" fmla="*/ 1329277 w 1476653"/>
                  <a:gd name="connsiteY1974" fmla="*/ 782369 h 965123"/>
                  <a:gd name="connsiteX1975" fmla="*/ 1330840 w 1476653"/>
                  <a:gd name="connsiteY1975" fmla="*/ 785647 h 965123"/>
                  <a:gd name="connsiteX1976" fmla="*/ 1341019 w 1476653"/>
                  <a:gd name="connsiteY1976" fmla="*/ 781498 h 965123"/>
                  <a:gd name="connsiteX1977" fmla="*/ 1340881 w 1476653"/>
                  <a:gd name="connsiteY1977" fmla="*/ 782867 h 965123"/>
                  <a:gd name="connsiteX1978" fmla="*/ 1337036 w 1476653"/>
                  <a:gd name="connsiteY1978" fmla="*/ 782936 h 965123"/>
                  <a:gd name="connsiteX1979" fmla="*/ 1333067 w 1476653"/>
                  <a:gd name="connsiteY1979" fmla="*/ 781180 h 965123"/>
                  <a:gd name="connsiteX1980" fmla="*/ 1331034 w 1476653"/>
                  <a:gd name="connsiteY1980" fmla="*/ 778732 h 965123"/>
                  <a:gd name="connsiteX1981" fmla="*/ 1331366 w 1476653"/>
                  <a:gd name="connsiteY1981" fmla="*/ 777570 h 965123"/>
                  <a:gd name="connsiteX1982" fmla="*/ 1334920 w 1476653"/>
                  <a:gd name="connsiteY1982" fmla="*/ 776312 h 965123"/>
                  <a:gd name="connsiteX1983" fmla="*/ 1338433 w 1476653"/>
                  <a:gd name="connsiteY1983" fmla="*/ 778552 h 965123"/>
                  <a:gd name="connsiteX1984" fmla="*/ 1341019 w 1476653"/>
                  <a:gd name="connsiteY1984" fmla="*/ 781498 h 965123"/>
                  <a:gd name="connsiteX1985" fmla="*/ 1301105 w 1476653"/>
                  <a:gd name="connsiteY1985" fmla="*/ 782494 h 965123"/>
                  <a:gd name="connsiteX1986" fmla="*/ 1305337 w 1476653"/>
                  <a:gd name="connsiteY1986" fmla="*/ 787542 h 965123"/>
                  <a:gd name="connsiteX1987" fmla="*/ 1305406 w 1476653"/>
                  <a:gd name="connsiteY1987" fmla="*/ 788759 h 965123"/>
                  <a:gd name="connsiteX1988" fmla="*/ 1304728 w 1476653"/>
                  <a:gd name="connsiteY1988" fmla="*/ 792355 h 965123"/>
                  <a:gd name="connsiteX1989" fmla="*/ 1302571 w 1476653"/>
                  <a:gd name="connsiteY1989" fmla="*/ 793447 h 965123"/>
                  <a:gd name="connsiteX1990" fmla="*/ 1303249 w 1476653"/>
                  <a:gd name="connsiteY1990" fmla="*/ 794831 h 965123"/>
                  <a:gd name="connsiteX1991" fmla="*/ 1304908 w 1476653"/>
                  <a:gd name="connsiteY1991" fmla="*/ 795826 h 965123"/>
                  <a:gd name="connsiteX1992" fmla="*/ 1306056 w 1476653"/>
                  <a:gd name="connsiteY1992" fmla="*/ 794914 h 965123"/>
                  <a:gd name="connsiteX1993" fmla="*/ 1310094 w 1476653"/>
                  <a:gd name="connsiteY1993" fmla="*/ 789713 h 965123"/>
                  <a:gd name="connsiteX1994" fmla="*/ 1311381 w 1476653"/>
                  <a:gd name="connsiteY1994" fmla="*/ 788607 h 965123"/>
                  <a:gd name="connsiteX1995" fmla="*/ 1312169 w 1476653"/>
                  <a:gd name="connsiteY1995" fmla="*/ 788469 h 965123"/>
                  <a:gd name="connsiteX1996" fmla="*/ 1317438 w 1476653"/>
                  <a:gd name="connsiteY1996" fmla="*/ 789755 h 965123"/>
                  <a:gd name="connsiteX1997" fmla="*/ 1322099 w 1476653"/>
                  <a:gd name="connsiteY1997" fmla="*/ 791926 h 965123"/>
                  <a:gd name="connsiteX1998" fmla="*/ 1323510 w 1476653"/>
                  <a:gd name="connsiteY1998" fmla="*/ 793766 h 965123"/>
                  <a:gd name="connsiteX1999" fmla="*/ 1324437 w 1476653"/>
                  <a:gd name="connsiteY1999" fmla="*/ 797057 h 965123"/>
                  <a:gd name="connsiteX2000" fmla="*/ 1323551 w 1476653"/>
                  <a:gd name="connsiteY2000" fmla="*/ 804318 h 965123"/>
                  <a:gd name="connsiteX2001" fmla="*/ 1319859 w 1476653"/>
                  <a:gd name="connsiteY2001" fmla="*/ 805743 h 965123"/>
                  <a:gd name="connsiteX2002" fmla="*/ 1318075 w 1476653"/>
                  <a:gd name="connsiteY2002" fmla="*/ 805715 h 965123"/>
                  <a:gd name="connsiteX2003" fmla="*/ 1316152 w 1476653"/>
                  <a:gd name="connsiteY2003" fmla="*/ 804747 h 965123"/>
                  <a:gd name="connsiteX2004" fmla="*/ 1313206 w 1476653"/>
                  <a:gd name="connsiteY2004" fmla="*/ 807375 h 965123"/>
                  <a:gd name="connsiteX2005" fmla="*/ 1315793 w 1476653"/>
                  <a:gd name="connsiteY2005" fmla="*/ 809200 h 965123"/>
                  <a:gd name="connsiteX2006" fmla="*/ 1323510 w 1476653"/>
                  <a:gd name="connsiteY2006" fmla="*/ 809297 h 965123"/>
                  <a:gd name="connsiteX2007" fmla="*/ 1326055 w 1476653"/>
                  <a:gd name="connsiteY2007" fmla="*/ 813239 h 965123"/>
                  <a:gd name="connsiteX2008" fmla="*/ 1326885 w 1476653"/>
                  <a:gd name="connsiteY2008" fmla="*/ 816337 h 965123"/>
                  <a:gd name="connsiteX2009" fmla="*/ 1325488 w 1476653"/>
                  <a:gd name="connsiteY2009" fmla="*/ 822145 h 965123"/>
                  <a:gd name="connsiteX2010" fmla="*/ 1321034 w 1476653"/>
                  <a:gd name="connsiteY2010" fmla="*/ 820749 h 965123"/>
                  <a:gd name="connsiteX2011" fmla="*/ 1317023 w 1476653"/>
                  <a:gd name="connsiteY2011" fmla="*/ 817581 h 965123"/>
                  <a:gd name="connsiteX2012" fmla="*/ 1308919 w 1476653"/>
                  <a:gd name="connsiteY2012" fmla="*/ 813211 h 965123"/>
                  <a:gd name="connsiteX2013" fmla="*/ 1307024 w 1476653"/>
                  <a:gd name="connsiteY2013" fmla="*/ 813073 h 965123"/>
                  <a:gd name="connsiteX2014" fmla="*/ 1305793 w 1476653"/>
                  <a:gd name="connsiteY2014" fmla="*/ 813944 h 965123"/>
                  <a:gd name="connsiteX2015" fmla="*/ 1305530 w 1476653"/>
                  <a:gd name="connsiteY2015" fmla="*/ 816821 h 965123"/>
                  <a:gd name="connsiteX2016" fmla="*/ 1305835 w 1476653"/>
                  <a:gd name="connsiteY2016" fmla="*/ 823017 h 965123"/>
                  <a:gd name="connsiteX2017" fmla="*/ 1303843 w 1476653"/>
                  <a:gd name="connsiteY2017" fmla="*/ 826281 h 965123"/>
                  <a:gd name="connsiteX2018" fmla="*/ 1297523 w 1476653"/>
                  <a:gd name="connsiteY2018" fmla="*/ 825105 h 965123"/>
                  <a:gd name="connsiteX2019" fmla="*/ 1294895 w 1476653"/>
                  <a:gd name="connsiteY2019" fmla="*/ 820513 h 965123"/>
                  <a:gd name="connsiteX2020" fmla="*/ 1292364 w 1476653"/>
                  <a:gd name="connsiteY2020" fmla="*/ 813156 h 965123"/>
                  <a:gd name="connsiteX2021" fmla="*/ 1283513 w 1476653"/>
                  <a:gd name="connsiteY2021" fmla="*/ 804664 h 965123"/>
                  <a:gd name="connsiteX2022" fmla="*/ 1281134 w 1476653"/>
                  <a:gd name="connsiteY2022" fmla="*/ 802963 h 965123"/>
                  <a:gd name="connsiteX2023" fmla="*/ 1277897 w 1476653"/>
                  <a:gd name="connsiteY2023" fmla="*/ 797776 h 965123"/>
                  <a:gd name="connsiteX2024" fmla="*/ 1279004 w 1476653"/>
                  <a:gd name="connsiteY2024" fmla="*/ 793530 h 965123"/>
                  <a:gd name="connsiteX2025" fmla="*/ 1279294 w 1476653"/>
                  <a:gd name="connsiteY2025" fmla="*/ 791110 h 965123"/>
                  <a:gd name="connsiteX2026" fmla="*/ 1280885 w 1476653"/>
                  <a:gd name="connsiteY2026" fmla="*/ 790446 h 965123"/>
                  <a:gd name="connsiteX2027" fmla="*/ 1283236 w 1476653"/>
                  <a:gd name="connsiteY2027" fmla="*/ 788524 h 965123"/>
                  <a:gd name="connsiteX2028" fmla="*/ 1284439 w 1476653"/>
                  <a:gd name="connsiteY2028" fmla="*/ 784416 h 965123"/>
                  <a:gd name="connsiteX2029" fmla="*/ 1286666 w 1476653"/>
                  <a:gd name="connsiteY2029" fmla="*/ 787625 h 965123"/>
                  <a:gd name="connsiteX2030" fmla="*/ 1289681 w 1476653"/>
                  <a:gd name="connsiteY2030" fmla="*/ 790681 h 965123"/>
                  <a:gd name="connsiteX2031" fmla="*/ 1289598 w 1476653"/>
                  <a:gd name="connsiteY2031" fmla="*/ 787722 h 965123"/>
                  <a:gd name="connsiteX2032" fmla="*/ 1290884 w 1476653"/>
                  <a:gd name="connsiteY2032" fmla="*/ 785315 h 965123"/>
                  <a:gd name="connsiteX2033" fmla="*/ 1293678 w 1476653"/>
                  <a:gd name="connsiteY2033" fmla="*/ 785315 h 965123"/>
                  <a:gd name="connsiteX2034" fmla="*/ 1295006 w 1476653"/>
                  <a:gd name="connsiteY2034" fmla="*/ 784776 h 965123"/>
                  <a:gd name="connsiteX2035" fmla="*/ 1296790 w 1476653"/>
                  <a:gd name="connsiteY2035" fmla="*/ 782508 h 965123"/>
                  <a:gd name="connsiteX2036" fmla="*/ 1299418 w 1476653"/>
                  <a:gd name="connsiteY2036" fmla="*/ 781249 h 965123"/>
                  <a:gd name="connsiteX2037" fmla="*/ 1301105 w 1476653"/>
                  <a:gd name="connsiteY2037" fmla="*/ 782494 h 965123"/>
                  <a:gd name="connsiteX2038" fmla="*/ 815991 w 1476653"/>
                  <a:gd name="connsiteY2038" fmla="*/ 777404 h 965123"/>
                  <a:gd name="connsiteX2039" fmla="*/ 815742 w 1476653"/>
                  <a:gd name="connsiteY2039" fmla="*/ 780336 h 965123"/>
                  <a:gd name="connsiteX2040" fmla="*/ 816959 w 1476653"/>
                  <a:gd name="connsiteY2040" fmla="*/ 780157 h 965123"/>
                  <a:gd name="connsiteX2041" fmla="*/ 821703 w 1476653"/>
                  <a:gd name="connsiteY2041" fmla="*/ 777833 h 965123"/>
                  <a:gd name="connsiteX2042" fmla="*/ 824096 w 1476653"/>
                  <a:gd name="connsiteY2042" fmla="*/ 777307 h 965123"/>
                  <a:gd name="connsiteX2043" fmla="*/ 827055 w 1476653"/>
                  <a:gd name="connsiteY2043" fmla="*/ 777598 h 965123"/>
                  <a:gd name="connsiteX2044" fmla="*/ 829185 w 1476653"/>
                  <a:gd name="connsiteY2044" fmla="*/ 779299 h 965123"/>
                  <a:gd name="connsiteX2045" fmla="*/ 829503 w 1476653"/>
                  <a:gd name="connsiteY2045" fmla="*/ 780405 h 965123"/>
                  <a:gd name="connsiteX2046" fmla="*/ 829102 w 1476653"/>
                  <a:gd name="connsiteY2046" fmla="*/ 781609 h 965123"/>
                  <a:gd name="connsiteX2047" fmla="*/ 826862 w 1476653"/>
                  <a:gd name="connsiteY2047" fmla="*/ 783863 h 965123"/>
                  <a:gd name="connsiteX2048" fmla="*/ 826696 w 1476653"/>
                  <a:gd name="connsiteY2048" fmla="*/ 785481 h 965123"/>
                  <a:gd name="connsiteX2049" fmla="*/ 828245 w 1476653"/>
                  <a:gd name="connsiteY2049" fmla="*/ 788800 h 965123"/>
                  <a:gd name="connsiteX2050" fmla="*/ 832933 w 1476653"/>
                  <a:gd name="connsiteY2050" fmla="*/ 791124 h 965123"/>
                  <a:gd name="connsiteX2051" fmla="*/ 833404 w 1476653"/>
                  <a:gd name="connsiteY2051" fmla="*/ 792120 h 965123"/>
                  <a:gd name="connsiteX2052" fmla="*/ 833224 w 1476653"/>
                  <a:gd name="connsiteY2052" fmla="*/ 793171 h 965123"/>
                  <a:gd name="connsiteX2053" fmla="*/ 829088 w 1476653"/>
                  <a:gd name="connsiteY2053" fmla="*/ 797680 h 965123"/>
                  <a:gd name="connsiteX2054" fmla="*/ 827664 w 1476653"/>
                  <a:gd name="connsiteY2054" fmla="*/ 798662 h 965123"/>
                  <a:gd name="connsiteX2055" fmla="*/ 826751 w 1476653"/>
                  <a:gd name="connsiteY2055" fmla="*/ 798800 h 965123"/>
                  <a:gd name="connsiteX2056" fmla="*/ 820693 w 1476653"/>
                  <a:gd name="connsiteY2056" fmla="*/ 796988 h 965123"/>
                  <a:gd name="connsiteX2057" fmla="*/ 815286 w 1476653"/>
                  <a:gd name="connsiteY2057" fmla="*/ 794499 h 965123"/>
                  <a:gd name="connsiteX2058" fmla="*/ 813087 w 1476653"/>
                  <a:gd name="connsiteY2058" fmla="*/ 793862 h 965123"/>
                  <a:gd name="connsiteX2059" fmla="*/ 812202 w 1476653"/>
                  <a:gd name="connsiteY2059" fmla="*/ 794250 h 965123"/>
                  <a:gd name="connsiteX2060" fmla="*/ 810348 w 1476653"/>
                  <a:gd name="connsiteY2060" fmla="*/ 795536 h 965123"/>
                  <a:gd name="connsiteX2061" fmla="*/ 811413 w 1476653"/>
                  <a:gd name="connsiteY2061" fmla="*/ 796172 h 965123"/>
                  <a:gd name="connsiteX2062" fmla="*/ 816309 w 1476653"/>
                  <a:gd name="connsiteY2062" fmla="*/ 797306 h 965123"/>
                  <a:gd name="connsiteX2063" fmla="*/ 817734 w 1476653"/>
                  <a:gd name="connsiteY2063" fmla="*/ 799809 h 965123"/>
                  <a:gd name="connsiteX2064" fmla="*/ 818273 w 1476653"/>
                  <a:gd name="connsiteY2064" fmla="*/ 801552 h 965123"/>
                  <a:gd name="connsiteX2065" fmla="*/ 818384 w 1476653"/>
                  <a:gd name="connsiteY2065" fmla="*/ 803392 h 965123"/>
                  <a:gd name="connsiteX2066" fmla="*/ 817277 w 1476653"/>
                  <a:gd name="connsiteY2066" fmla="*/ 804000 h 965123"/>
                  <a:gd name="connsiteX2067" fmla="*/ 815092 w 1476653"/>
                  <a:gd name="connsiteY2067" fmla="*/ 804235 h 965123"/>
                  <a:gd name="connsiteX2068" fmla="*/ 812506 w 1476653"/>
                  <a:gd name="connsiteY2068" fmla="*/ 803834 h 965123"/>
                  <a:gd name="connsiteX2069" fmla="*/ 809021 w 1476653"/>
                  <a:gd name="connsiteY2069" fmla="*/ 805383 h 965123"/>
                  <a:gd name="connsiteX2070" fmla="*/ 806932 w 1476653"/>
                  <a:gd name="connsiteY2070" fmla="*/ 807458 h 965123"/>
                  <a:gd name="connsiteX2071" fmla="*/ 800501 w 1476653"/>
                  <a:gd name="connsiteY2071" fmla="*/ 807070 h 965123"/>
                  <a:gd name="connsiteX2072" fmla="*/ 795204 w 1476653"/>
                  <a:gd name="connsiteY2072" fmla="*/ 809422 h 965123"/>
                  <a:gd name="connsiteX2073" fmla="*/ 793240 w 1476653"/>
                  <a:gd name="connsiteY2073" fmla="*/ 810666 h 965123"/>
                  <a:gd name="connsiteX2074" fmla="*/ 792355 w 1476653"/>
                  <a:gd name="connsiteY2074" fmla="*/ 812395 h 965123"/>
                  <a:gd name="connsiteX2075" fmla="*/ 790336 w 1476653"/>
                  <a:gd name="connsiteY2075" fmla="*/ 813432 h 965123"/>
                  <a:gd name="connsiteX2076" fmla="*/ 786007 w 1476653"/>
                  <a:gd name="connsiteY2076" fmla="*/ 814110 h 965123"/>
                  <a:gd name="connsiteX2077" fmla="*/ 788289 w 1476653"/>
                  <a:gd name="connsiteY2077" fmla="*/ 815701 h 965123"/>
                  <a:gd name="connsiteX2078" fmla="*/ 788510 w 1476653"/>
                  <a:gd name="connsiteY2078" fmla="*/ 816765 h 965123"/>
                  <a:gd name="connsiteX2079" fmla="*/ 788317 w 1476653"/>
                  <a:gd name="connsiteY2079" fmla="*/ 818148 h 965123"/>
                  <a:gd name="connsiteX2080" fmla="*/ 787791 w 1476653"/>
                  <a:gd name="connsiteY2080" fmla="*/ 819296 h 965123"/>
                  <a:gd name="connsiteX2081" fmla="*/ 783656 w 1476653"/>
                  <a:gd name="connsiteY2081" fmla="*/ 824137 h 965123"/>
                  <a:gd name="connsiteX2082" fmla="*/ 776754 w 1476653"/>
                  <a:gd name="connsiteY2082" fmla="*/ 827498 h 965123"/>
                  <a:gd name="connsiteX2083" fmla="*/ 775233 w 1476653"/>
                  <a:gd name="connsiteY2083" fmla="*/ 827055 h 965123"/>
                  <a:gd name="connsiteX2084" fmla="*/ 774666 w 1476653"/>
                  <a:gd name="connsiteY2084" fmla="*/ 826405 h 965123"/>
                  <a:gd name="connsiteX2085" fmla="*/ 774251 w 1476653"/>
                  <a:gd name="connsiteY2085" fmla="*/ 825492 h 965123"/>
                  <a:gd name="connsiteX2086" fmla="*/ 774348 w 1476653"/>
                  <a:gd name="connsiteY2086" fmla="*/ 824621 h 965123"/>
                  <a:gd name="connsiteX2087" fmla="*/ 783753 w 1476653"/>
                  <a:gd name="connsiteY2087" fmla="*/ 817125 h 965123"/>
                  <a:gd name="connsiteX2088" fmla="*/ 783476 w 1476653"/>
                  <a:gd name="connsiteY2088" fmla="*/ 816641 h 965123"/>
                  <a:gd name="connsiteX2089" fmla="*/ 781388 w 1476653"/>
                  <a:gd name="connsiteY2089" fmla="*/ 815991 h 965123"/>
                  <a:gd name="connsiteX2090" fmla="*/ 778345 w 1476653"/>
                  <a:gd name="connsiteY2090" fmla="*/ 813004 h 965123"/>
                  <a:gd name="connsiteX2091" fmla="*/ 775689 w 1476653"/>
                  <a:gd name="connsiteY2091" fmla="*/ 814165 h 965123"/>
                  <a:gd name="connsiteX2092" fmla="*/ 775164 w 1476653"/>
                  <a:gd name="connsiteY2092" fmla="*/ 814027 h 965123"/>
                  <a:gd name="connsiteX2093" fmla="*/ 776132 w 1476653"/>
                  <a:gd name="connsiteY2093" fmla="*/ 812063 h 965123"/>
                  <a:gd name="connsiteX2094" fmla="*/ 778137 w 1476653"/>
                  <a:gd name="connsiteY2094" fmla="*/ 809864 h 965123"/>
                  <a:gd name="connsiteX2095" fmla="*/ 777999 w 1476653"/>
                  <a:gd name="connsiteY2095" fmla="*/ 809103 h 965123"/>
                  <a:gd name="connsiteX2096" fmla="*/ 777252 w 1476653"/>
                  <a:gd name="connsiteY2096" fmla="*/ 808357 h 965123"/>
                  <a:gd name="connsiteX2097" fmla="*/ 775316 w 1476653"/>
                  <a:gd name="connsiteY2097" fmla="*/ 807651 h 965123"/>
                  <a:gd name="connsiteX2098" fmla="*/ 772232 w 1476653"/>
                  <a:gd name="connsiteY2098" fmla="*/ 807001 h 965123"/>
                  <a:gd name="connsiteX2099" fmla="*/ 769853 w 1476653"/>
                  <a:gd name="connsiteY2099" fmla="*/ 807209 h 965123"/>
                  <a:gd name="connsiteX2100" fmla="*/ 768138 w 1476653"/>
                  <a:gd name="connsiteY2100" fmla="*/ 808246 h 965123"/>
                  <a:gd name="connsiteX2101" fmla="*/ 767917 w 1476653"/>
                  <a:gd name="connsiteY2101" fmla="*/ 808799 h 965123"/>
                  <a:gd name="connsiteX2102" fmla="*/ 771125 w 1476653"/>
                  <a:gd name="connsiteY2102" fmla="*/ 809186 h 965123"/>
                  <a:gd name="connsiteX2103" fmla="*/ 771886 w 1476653"/>
                  <a:gd name="connsiteY2103" fmla="*/ 810002 h 965123"/>
                  <a:gd name="connsiteX2104" fmla="*/ 772522 w 1476653"/>
                  <a:gd name="connsiteY2104" fmla="*/ 811385 h 965123"/>
                  <a:gd name="connsiteX2105" fmla="*/ 772799 w 1476653"/>
                  <a:gd name="connsiteY2105" fmla="*/ 812879 h 965123"/>
                  <a:gd name="connsiteX2106" fmla="*/ 772744 w 1476653"/>
                  <a:gd name="connsiteY2106" fmla="*/ 814525 h 965123"/>
                  <a:gd name="connsiteX2107" fmla="*/ 771706 w 1476653"/>
                  <a:gd name="connsiteY2107" fmla="*/ 816572 h 965123"/>
                  <a:gd name="connsiteX2108" fmla="*/ 769742 w 1476653"/>
                  <a:gd name="connsiteY2108" fmla="*/ 819020 h 965123"/>
                  <a:gd name="connsiteX2109" fmla="*/ 767613 w 1476653"/>
                  <a:gd name="connsiteY2109" fmla="*/ 818176 h 965123"/>
                  <a:gd name="connsiteX2110" fmla="*/ 764086 w 1476653"/>
                  <a:gd name="connsiteY2110" fmla="*/ 811385 h 965123"/>
                  <a:gd name="connsiteX2111" fmla="*/ 763602 w 1476653"/>
                  <a:gd name="connsiteY2111" fmla="*/ 802216 h 965123"/>
                  <a:gd name="connsiteX2112" fmla="*/ 760905 w 1476653"/>
                  <a:gd name="connsiteY2112" fmla="*/ 794789 h 965123"/>
                  <a:gd name="connsiteX2113" fmla="*/ 761015 w 1476653"/>
                  <a:gd name="connsiteY2113" fmla="*/ 793143 h 965123"/>
                  <a:gd name="connsiteX2114" fmla="*/ 762827 w 1476653"/>
                  <a:gd name="connsiteY2114" fmla="*/ 789174 h 965123"/>
                  <a:gd name="connsiteX2115" fmla="*/ 767737 w 1476653"/>
                  <a:gd name="connsiteY2115" fmla="*/ 783918 h 965123"/>
                  <a:gd name="connsiteX2116" fmla="*/ 772163 w 1476653"/>
                  <a:gd name="connsiteY2116" fmla="*/ 782992 h 965123"/>
                  <a:gd name="connsiteX2117" fmla="*/ 775537 w 1476653"/>
                  <a:gd name="connsiteY2117" fmla="*/ 780986 h 965123"/>
                  <a:gd name="connsiteX2118" fmla="*/ 778525 w 1476653"/>
                  <a:gd name="connsiteY2118" fmla="*/ 780696 h 965123"/>
                  <a:gd name="connsiteX2119" fmla="*/ 780295 w 1476653"/>
                  <a:gd name="connsiteY2119" fmla="*/ 781069 h 965123"/>
                  <a:gd name="connsiteX2120" fmla="*/ 782549 w 1476653"/>
                  <a:gd name="connsiteY2120" fmla="*/ 782535 h 965123"/>
                  <a:gd name="connsiteX2121" fmla="*/ 783158 w 1476653"/>
                  <a:gd name="connsiteY2121" fmla="*/ 784997 h 965123"/>
                  <a:gd name="connsiteX2122" fmla="*/ 782397 w 1476653"/>
                  <a:gd name="connsiteY2122" fmla="*/ 785965 h 965123"/>
                  <a:gd name="connsiteX2123" fmla="*/ 782549 w 1476653"/>
                  <a:gd name="connsiteY2123" fmla="*/ 786560 h 965123"/>
                  <a:gd name="connsiteX2124" fmla="*/ 784029 w 1476653"/>
                  <a:gd name="connsiteY2124" fmla="*/ 788178 h 965123"/>
                  <a:gd name="connsiteX2125" fmla="*/ 785094 w 1476653"/>
                  <a:gd name="connsiteY2125" fmla="*/ 793282 h 965123"/>
                  <a:gd name="connsiteX2126" fmla="*/ 786546 w 1476653"/>
                  <a:gd name="connsiteY2126" fmla="*/ 797846 h 965123"/>
                  <a:gd name="connsiteX2127" fmla="*/ 787722 w 1476653"/>
                  <a:gd name="connsiteY2127" fmla="*/ 799823 h 965123"/>
                  <a:gd name="connsiteX2128" fmla="*/ 789437 w 1476653"/>
                  <a:gd name="connsiteY2128" fmla="*/ 801179 h 965123"/>
                  <a:gd name="connsiteX2129" fmla="*/ 787998 w 1476653"/>
                  <a:gd name="connsiteY2129" fmla="*/ 797624 h 965123"/>
                  <a:gd name="connsiteX2130" fmla="*/ 787528 w 1476653"/>
                  <a:gd name="connsiteY2130" fmla="*/ 793420 h 965123"/>
                  <a:gd name="connsiteX2131" fmla="*/ 788234 w 1476653"/>
                  <a:gd name="connsiteY2131" fmla="*/ 785343 h 965123"/>
                  <a:gd name="connsiteX2132" fmla="*/ 787998 w 1476653"/>
                  <a:gd name="connsiteY2132" fmla="*/ 783158 h 965123"/>
                  <a:gd name="connsiteX2133" fmla="*/ 789188 w 1476653"/>
                  <a:gd name="connsiteY2133" fmla="*/ 782770 h 965123"/>
                  <a:gd name="connsiteX2134" fmla="*/ 792203 w 1476653"/>
                  <a:gd name="connsiteY2134" fmla="*/ 783586 h 965123"/>
                  <a:gd name="connsiteX2135" fmla="*/ 792327 w 1476653"/>
                  <a:gd name="connsiteY2135" fmla="*/ 782369 h 965123"/>
                  <a:gd name="connsiteX2136" fmla="*/ 789520 w 1476653"/>
                  <a:gd name="connsiteY2136" fmla="*/ 779147 h 965123"/>
                  <a:gd name="connsiteX2137" fmla="*/ 787888 w 1476653"/>
                  <a:gd name="connsiteY2137" fmla="*/ 776574 h 965123"/>
                  <a:gd name="connsiteX2138" fmla="*/ 787418 w 1476653"/>
                  <a:gd name="connsiteY2138" fmla="*/ 774707 h 965123"/>
                  <a:gd name="connsiteX2139" fmla="*/ 787708 w 1476653"/>
                  <a:gd name="connsiteY2139" fmla="*/ 773172 h 965123"/>
                  <a:gd name="connsiteX2140" fmla="*/ 789838 w 1476653"/>
                  <a:gd name="connsiteY2140" fmla="*/ 771208 h 965123"/>
                  <a:gd name="connsiteX2141" fmla="*/ 790917 w 1476653"/>
                  <a:gd name="connsiteY2141" fmla="*/ 770738 h 965123"/>
                  <a:gd name="connsiteX2142" fmla="*/ 791995 w 1476653"/>
                  <a:gd name="connsiteY2142" fmla="*/ 770627 h 965123"/>
                  <a:gd name="connsiteX2143" fmla="*/ 793987 w 1476653"/>
                  <a:gd name="connsiteY2143" fmla="*/ 771471 h 965123"/>
                  <a:gd name="connsiteX2144" fmla="*/ 794817 w 1476653"/>
                  <a:gd name="connsiteY2144" fmla="*/ 772329 h 965123"/>
                  <a:gd name="connsiteX2145" fmla="*/ 796629 w 1476653"/>
                  <a:gd name="connsiteY2145" fmla="*/ 777819 h 965123"/>
                  <a:gd name="connsiteX2146" fmla="*/ 797624 w 1476653"/>
                  <a:gd name="connsiteY2146" fmla="*/ 779603 h 965123"/>
                  <a:gd name="connsiteX2147" fmla="*/ 798662 w 1476653"/>
                  <a:gd name="connsiteY2147" fmla="*/ 779783 h 965123"/>
                  <a:gd name="connsiteX2148" fmla="*/ 799754 w 1476653"/>
                  <a:gd name="connsiteY2148" fmla="*/ 779105 h 965123"/>
                  <a:gd name="connsiteX2149" fmla="*/ 800888 w 1476653"/>
                  <a:gd name="connsiteY2149" fmla="*/ 777556 h 965123"/>
                  <a:gd name="connsiteX2150" fmla="*/ 801953 w 1476653"/>
                  <a:gd name="connsiteY2150" fmla="*/ 776671 h 965123"/>
                  <a:gd name="connsiteX2151" fmla="*/ 802935 w 1476653"/>
                  <a:gd name="connsiteY2151" fmla="*/ 776491 h 965123"/>
                  <a:gd name="connsiteX2152" fmla="*/ 805757 w 1476653"/>
                  <a:gd name="connsiteY2152" fmla="*/ 777695 h 965123"/>
                  <a:gd name="connsiteX2153" fmla="*/ 806780 w 1476653"/>
                  <a:gd name="connsiteY2153" fmla="*/ 777584 h 965123"/>
                  <a:gd name="connsiteX2154" fmla="*/ 807458 w 1476653"/>
                  <a:gd name="connsiteY2154" fmla="*/ 776367 h 965123"/>
                  <a:gd name="connsiteX2155" fmla="*/ 807762 w 1476653"/>
                  <a:gd name="connsiteY2155" fmla="*/ 774099 h 965123"/>
                  <a:gd name="connsiteX2156" fmla="*/ 808620 w 1476653"/>
                  <a:gd name="connsiteY2156" fmla="*/ 773393 h 965123"/>
                  <a:gd name="connsiteX2157" fmla="*/ 809048 w 1476653"/>
                  <a:gd name="connsiteY2157" fmla="*/ 771761 h 965123"/>
                  <a:gd name="connsiteX2158" fmla="*/ 807845 w 1476653"/>
                  <a:gd name="connsiteY2158" fmla="*/ 769023 h 965123"/>
                  <a:gd name="connsiteX2159" fmla="*/ 809809 w 1476653"/>
                  <a:gd name="connsiteY2159" fmla="*/ 768553 h 965123"/>
                  <a:gd name="connsiteX2160" fmla="*/ 815590 w 1476653"/>
                  <a:gd name="connsiteY2160" fmla="*/ 771374 h 965123"/>
                  <a:gd name="connsiteX2161" fmla="*/ 817858 w 1476653"/>
                  <a:gd name="connsiteY2161" fmla="*/ 773822 h 965123"/>
                  <a:gd name="connsiteX2162" fmla="*/ 815991 w 1476653"/>
                  <a:gd name="connsiteY2162" fmla="*/ 777404 h 965123"/>
                  <a:gd name="connsiteX2163" fmla="*/ 806573 w 1476653"/>
                  <a:gd name="connsiteY2163" fmla="*/ 774541 h 965123"/>
                  <a:gd name="connsiteX2164" fmla="*/ 805577 w 1476653"/>
                  <a:gd name="connsiteY2164" fmla="*/ 775897 h 965123"/>
                  <a:gd name="connsiteX2165" fmla="*/ 804913 w 1476653"/>
                  <a:gd name="connsiteY2165" fmla="*/ 775399 h 965123"/>
                  <a:gd name="connsiteX2166" fmla="*/ 803627 w 1476653"/>
                  <a:gd name="connsiteY2166" fmla="*/ 773435 h 965123"/>
                  <a:gd name="connsiteX2167" fmla="*/ 800805 w 1476653"/>
                  <a:gd name="connsiteY2167" fmla="*/ 770461 h 965123"/>
                  <a:gd name="connsiteX2168" fmla="*/ 799644 w 1476653"/>
                  <a:gd name="connsiteY2168" fmla="*/ 768498 h 965123"/>
                  <a:gd name="connsiteX2169" fmla="*/ 799671 w 1476653"/>
                  <a:gd name="connsiteY2169" fmla="*/ 767737 h 965123"/>
                  <a:gd name="connsiteX2170" fmla="*/ 800888 w 1476653"/>
                  <a:gd name="connsiteY2170" fmla="*/ 767087 h 965123"/>
                  <a:gd name="connsiteX2171" fmla="*/ 804332 w 1476653"/>
                  <a:gd name="connsiteY2171" fmla="*/ 769687 h 965123"/>
                  <a:gd name="connsiteX2172" fmla="*/ 805660 w 1476653"/>
                  <a:gd name="connsiteY2172" fmla="*/ 771775 h 965123"/>
                  <a:gd name="connsiteX2173" fmla="*/ 806573 w 1476653"/>
                  <a:gd name="connsiteY2173" fmla="*/ 774541 h 965123"/>
                  <a:gd name="connsiteX2174" fmla="*/ 1324699 w 1476653"/>
                  <a:gd name="connsiteY2174" fmla="*/ 829047 h 965123"/>
                  <a:gd name="connsiteX2175" fmla="*/ 1327396 w 1476653"/>
                  <a:gd name="connsiteY2175" fmla="*/ 834759 h 965123"/>
                  <a:gd name="connsiteX2176" fmla="*/ 1329388 w 1476653"/>
                  <a:gd name="connsiteY2176" fmla="*/ 839143 h 965123"/>
                  <a:gd name="connsiteX2177" fmla="*/ 1331241 w 1476653"/>
                  <a:gd name="connsiteY2177" fmla="*/ 844468 h 965123"/>
                  <a:gd name="connsiteX2178" fmla="*/ 1334450 w 1476653"/>
                  <a:gd name="connsiteY2178" fmla="*/ 855546 h 965123"/>
                  <a:gd name="connsiteX2179" fmla="*/ 1335902 w 1476653"/>
                  <a:gd name="connsiteY2179" fmla="*/ 859695 h 965123"/>
                  <a:gd name="connsiteX2180" fmla="*/ 1336386 w 1476653"/>
                  <a:gd name="connsiteY2180" fmla="*/ 862005 h 965123"/>
                  <a:gd name="connsiteX2181" fmla="*/ 1336995 w 1476653"/>
                  <a:gd name="connsiteY2181" fmla="*/ 868062 h 965123"/>
                  <a:gd name="connsiteX2182" fmla="*/ 1336677 w 1476653"/>
                  <a:gd name="connsiteY2182" fmla="*/ 869376 h 965123"/>
                  <a:gd name="connsiteX2183" fmla="*/ 1335930 w 1476653"/>
                  <a:gd name="connsiteY2183" fmla="*/ 870621 h 965123"/>
                  <a:gd name="connsiteX2184" fmla="*/ 1335860 w 1476653"/>
                  <a:gd name="connsiteY2184" fmla="*/ 872364 h 965123"/>
                  <a:gd name="connsiteX2185" fmla="*/ 1336801 w 1476653"/>
                  <a:gd name="connsiteY2185" fmla="*/ 876955 h 965123"/>
                  <a:gd name="connsiteX2186" fmla="*/ 1337188 w 1476653"/>
                  <a:gd name="connsiteY2186" fmla="*/ 883953 h 965123"/>
                  <a:gd name="connsiteX2187" fmla="*/ 1336690 w 1476653"/>
                  <a:gd name="connsiteY2187" fmla="*/ 887937 h 965123"/>
                  <a:gd name="connsiteX2188" fmla="*/ 1335916 w 1476653"/>
                  <a:gd name="connsiteY2188" fmla="*/ 888573 h 965123"/>
                  <a:gd name="connsiteX2189" fmla="*/ 1333855 w 1476653"/>
                  <a:gd name="connsiteY2189" fmla="*/ 887356 h 965123"/>
                  <a:gd name="connsiteX2190" fmla="*/ 1332112 w 1476653"/>
                  <a:gd name="connsiteY2190" fmla="*/ 885323 h 965123"/>
                  <a:gd name="connsiteX2191" fmla="*/ 1330785 w 1476653"/>
                  <a:gd name="connsiteY2191" fmla="*/ 883137 h 965123"/>
                  <a:gd name="connsiteX2192" fmla="*/ 1327493 w 1476653"/>
                  <a:gd name="connsiteY2192" fmla="*/ 876250 h 965123"/>
                  <a:gd name="connsiteX2193" fmla="*/ 1326470 w 1476653"/>
                  <a:gd name="connsiteY2193" fmla="*/ 873027 h 965123"/>
                  <a:gd name="connsiteX2194" fmla="*/ 1326276 w 1476653"/>
                  <a:gd name="connsiteY2194" fmla="*/ 870676 h 965123"/>
                  <a:gd name="connsiteX2195" fmla="*/ 1326663 w 1476653"/>
                  <a:gd name="connsiteY2195" fmla="*/ 868934 h 965123"/>
                  <a:gd name="connsiteX2196" fmla="*/ 1327590 w 1476653"/>
                  <a:gd name="connsiteY2196" fmla="*/ 867827 h 965123"/>
                  <a:gd name="connsiteX2197" fmla="*/ 1329167 w 1476653"/>
                  <a:gd name="connsiteY2197" fmla="*/ 864923 h 965123"/>
                  <a:gd name="connsiteX2198" fmla="*/ 1328904 w 1476653"/>
                  <a:gd name="connsiteY2198" fmla="*/ 864453 h 965123"/>
                  <a:gd name="connsiteX2199" fmla="*/ 1327645 w 1476653"/>
                  <a:gd name="connsiteY2199" fmla="*/ 865158 h 965123"/>
                  <a:gd name="connsiteX2200" fmla="*/ 1325045 w 1476653"/>
                  <a:gd name="connsiteY2200" fmla="*/ 865670 h 965123"/>
                  <a:gd name="connsiteX2201" fmla="*/ 1322625 w 1476653"/>
                  <a:gd name="connsiteY2201" fmla="*/ 863484 h 965123"/>
                  <a:gd name="connsiteX2202" fmla="*/ 1320785 w 1476653"/>
                  <a:gd name="connsiteY2202" fmla="*/ 862392 h 965123"/>
                  <a:gd name="connsiteX2203" fmla="*/ 1320951 w 1476653"/>
                  <a:gd name="connsiteY2203" fmla="*/ 858312 h 965123"/>
                  <a:gd name="connsiteX2204" fmla="*/ 1320426 w 1476653"/>
                  <a:gd name="connsiteY2204" fmla="*/ 857164 h 965123"/>
                  <a:gd name="connsiteX2205" fmla="*/ 1316941 w 1476653"/>
                  <a:gd name="connsiteY2205" fmla="*/ 858602 h 965123"/>
                  <a:gd name="connsiteX2206" fmla="*/ 1315613 w 1476653"/>
                  <a:gd name="connsiteY2206" fmla="*/ 857482 h 965123"/>
                  <a:gd name="connsiteX2207" fmla="*/ 1315253 w 1476653"/>
                  <a:gd name="connsiteY2207" fmla="*/ 855975 h 965123"/>
                  <a:gd name="connsiteX2208" fmla="*/ 1315212 w 1476653"/>
                  <a:gd name="connsiteY2208" fmla="*/ 853693 h 965123"/>
                  <a:gd name="connsiteX2209" fmla="*/ 1315820 w 1476653"/>
                  <a:gd name="connsiteY2209" fmla="*/ 851673 h 965123"/>
                  <a:gd name="connsiteX2210" fmla="*/ 1318960 w 1476653"/>
                  <a:gd name="connsiteY2210" fmla="*/ 846487 h 965123"/>
                  <a:gd name="connsiteX2211" fmla="*/ 1318572 w 1476653"/>
                  <a:gd name="connsiteY2211" fmla="*/ 845574 h 965123"/>
                  <a:gd name="connsiteX2212" fmla="*/ 1316941 w 1476653"/>
                  <a:gd name="connsiteY2212" fmla="*/ 845422 h 965123"/>
                  <a:gd name="connsiteX2213" fmla="*/ 1314741 w 1476653"/>
                  <a:gd name="connsiteY2213" fmla="*/ 843790 h 965123"/>
                  <a:gd name="connsiteX2214" fmla="*/ 1313524 w 1476653"/>
                  <a:gd name="connsiteY2214" fmla="*/ 838161 h 965123"/>
                  <a:gd name="connsiteX2215" fmla="*/ 1311104 w 1476653"/>
                  <a:gd name="connsiteY2215" fmla="*/ 835035 h 965123"/>
                  <a:gd name="connsiteX2216" fmla="*/ 1309749 w 1476653"/>
                  <a:gd name="connsiteY2216" fmla="*/ 835381 h 965123"/>
                  <a:gd name="connsiteX2217" fmla="*/ 1307052 w 1476653"/>
                  <a:gd name="connsiteY2217" fmla="*/ 844647 h 965123"/>
                  <a:gd name="connsiteX2218" fmla="*/ 1305600 w 1476653"/>
                  <a:gd name="connsiteY2218" fmla="*/ 846694 h 965123"/>
                  <a:gd name="connsiteX2219" fmla="*/ 1301298 w 1476653"/>
                  <a:gd name="connsiteY2219" fmla="*/ 848147 h 965123"/>
                  <a:gd name="connsiteX2220" fmla="*/ 1302073 w 1476653"/>
                  <a:gd name="connsiteY2220" fmla="*/ 845588 h 965123"/>
                  <a:gd name="connsiteX2221" fmla="*/ 1302391 w 1476653"/>
                  <a:gd name="connsiteY2221" fmla="*/ 843306 h 965123"/>
                  <a:gd name="connsiteX2222" fmla="*/ 1300607 w 1476653"/>
                  <a:gd name="connsiteY2222" fmla="*/ 836488 h 965123"/>
                  <a:gd name="connsiteX2223" fmla="*/ 1300482 w 1476653"/>
                  <a:gd name="connsiteY2223" fmla="*/ 833818 h 965123"/>
                  <a:gd name="connsiteX2224" fmla="*/ 1301423 w 1476653"/>
                  <a:gd name="connsiteY2224" fmla="*/ 831813 h 965123"/>
                  <a:gd name="connsiteX2225" fmla="*/ 1304438 w 1476653"/>
                  <a:gd name="connsiteY2225" fmla="*/ 830914 h 965123"/>
                  <a:gd name="connsiteX2226" fmla="*/ 1306015 w 1476653"/>
                  <a:gd name="connsiteY2226" fmla="*/ 829683 h 965123"/>
                  <a:gd name="connsiteX2227" fmla="*/ 1307190 w 1476653"/>
                  <a:gd name="connsiteY2227" fmla="*/ 827733 h 965123"/>
                  <a:gd name="connsiteX2228" fmla="*/ 1307453 w 1476653"/>
                  <a:gd name="connsiteY2228" fmla="*/ 825880 h 965123"/>
                  <a:gd name="connsiteX2229" fmla="*/ 1309610 w 1476653"/>
                  <a:gd name="connsiteY2229" fmla="*/ 820915 h 965123"/>
                  <a:gd name="connsiteX2230" fmla="*/ 1310675 w 1476653"/>
                  <a:gd name="connsiteY2230" fmla="*/ 819919 h 965123"/>
                  <a:gd name="connsiteX2231" fmla="*/ 1313594 w 1476653"/>
                  <a:gd name="connsiteY2231" fmla="*/ 819850 h 965123"/>
                  <a:gd name="connsiteX2232" fmla="*/ 1319983 w 1476653"/>
                  <a:gd name="connsiteY2232" fmla="*/ 824967 h 965123"/>
                  <a:gd name="connsiteX2233" fmla="*/ 1321906 w 1476653"/>
                  <a:gd name="connsiteY2233" fmla="*/ 825686 h 965123"/>
                  <a:gd name="connsiteX2234" fmla="*/ 1324699 w 1476653"/>
                  <a:gd name="connsiteY2234" fmla="*/ 829047 h 965123"/>
                  <a:gd name="connsiteX2235" fmla="*/ 329923 w 1476653"/>
                  <a:gd name="connsiteY2235" fmla="*/ 690245 h 965123"/>
                  <a:gd name="connsiteX2236" fmla="*/ 326300 w 1476653"/>
                  <a:gd name="connsiteY2236" fmla="*/ 691615 h 965123"/>
                  <a:gd name="connsiteX2237" fmla="*/ 324073 w 1476653"/>
                  <a:gd name="connsiteY2237" fmla="*/ 689830 h 965123"/>
                  <a:gd name="connsiteX2238" fmla="*/ 323921 w 1476653"/>
                  <a:gd name="connsiteY2238" fmla="*/ 687825 h 965123"/>
                  <a:gd name="connsiteX2239" fmla="*/ 324170 w 1476653"/>
                  <a:gd name="connsiteY2239" fmla="*/ 687078 h 965123"/>
                  <a:gd name="connsiteX2240" fmla="*/ 332164 w 1476653"/>
                  <a:gd name="connsiteY2240" fmla="*/ 687756 h 965123"/>
                  <a:gd name="connsiteX2241" fmla="*/ 329923 w 1476653"/>
                  <a:gd name="connsiteY2241" fmla="*/ 690245 h 965123"/>
                  <a:gd name="connsiteX2242" fmla="*/ 807278 w 1476653"/>
                  <a:gd name="connsiteY2242" fmla="*/ 813598 h 965123"/>
                  <a:gd name="connsiteX2243" fmla="*/ 803419 w 1476653"/>
                  <a:gd name="connsiteY2243" fmla="*/ 814746 h 965123"/>
                  <a:gd name="connsiteX2244" fmla="*/ 802755 w 1476653"/>
                  <a:gd name="connsiteY2244" fmla="*/ 814553 h 965123"/>
                  <a:gd name="connsiteX2245" fmla="*/ 800003 w 1476653"/>
                  <a:gd name="connsiteY2245" fmla="*/ 817623 h 965123"/>
                  <a:gd name="connsiteX2246" fmla="*/ 798039 w 1476653"/>
                  <a:gd name="connsiteY2246" fmla="*/ 818812 h 965123"/>
                  <a:gd name="connsiteX2247" fmla="*/ 796200 w 1476653"/>
                  <a:gd name="connsiteY2247" fmla="*/ 815770 h 965123"/>
                  <a:gd name="connsiteX2248" fmla="*/ 797431 w 1476653"/>
                  <a:gd name="connsiteY2248" fmla="*/ 811676 h 965123"/>
                  <a:gd name="connsiteX2249" fmla="*/ 799851 w 1476653"/>
                  <a:gd name="connsiteY2249" fmla="*/ 809186 h 965123"/>
                  <a:gd name="connsiteX2250" fmla="*/ 809657 w 1476653"/>
                  <a:gd name="connsiteY2250" fmla="*/ 811634 h 965123"/>
                  <a:gd name="connsiteX2251" fmla="*/ 810307 w 1476653"/>
                  <a:gd name="connsiteY2251" fmla="*/ 812520 h 965123"/>
                  <a:gd name="connsiteX2252" fmla="*/ 810238 w 1476653"/>
                  <a:gd name="connsiteY2252" fmla="*/ 813197 h 965123"/>
                  <a:gd name="connsiteX2253" fmla="*/ 809408 w 1476653"/>
                  <a:gd name="connsiteY2253" fmla="*/ 813626 h 965123"/>
                  <a:gd name="connsiteX2254" fmla="*/ 807278 w 1476653"/>
                  <a:gd name="connsiteY2254" fmla="*/ 813598 h 965123"/>
                  <a:gd name="connsiteX2255" fmla="*/ 1371750 w 1476653"/>
                  <a:gd name="connsiteY2255" fmla="*/ 844910 h 965123"/>
                  <a:gd name="connsiteX2256" fmla="*/ 1373783 w 1476653"/>
                  <a:gd name="connsiteY2256" fmla="*/ 846445 h 965123"/>
                  <a:gd name="connsiteX2257" fmla="*/ 1374696 w 1476653"/>
                  <a:gd name="connsiteY2257" fmla="*/ 844634 h 965123"/>
                  <a:gd name="connsiteX2258" fmla="*/ 1376660 w 1476653"/>
                  <a:gd name="connsiteY2258" fmla="*/ 844592 h 965123"/>
                  <a:gd name="connsiteX2259" fmla="*/ 1380353 w 1476653"/>
                  <a:gd name="connsiteY2259" fmla="*/ 845906 h 965123"/>
                  <a:gd name="connsiteX2260" fmla="*/ 1382676 w 1476653"/>
                  <a:gd name="connsiteY2260" fmla="*/ 848077 h 965123"/>
                  <a:gd name="connsiteX2261" fmla="*/ 1384073 w 1476653"/>
                  <a:gd name="connsiteY2261" fmla="*/ 850636 h 965123"/>
                  <a:gd name="connsiteX2262" fmla="*/ 1384281 w 1476653"/>
                  <a:gd name="connsiteY2262" fmla="*/ 852199 h 965123"/>
                  <a:gd name="connsiteX2263" fmla="*/ 1384170 w 1476653"/>
                  <a:gd name="connsiteY2263" fmla="*/ 855795 h 965123"/>
                  <a:gd name="connsiteX2264" fmla="*/ 1384709 w 1476653"/>
                  <a:gd name="connsiteY2264" fmla="*/ 859460 h 965123"/>
                  <a:gd name="connsiteX2265" fmla="*/ 1384668 w 1476653"/>
                  <a:gd name="connsiteY2265" fmla="*/ 861396 h 965123"/>
                  <a:gd name="connsiteX2266" fmla="*/ 1384281 w 1476653"/>
                  <a:gd name="connsiteY2266" fmla="*/ 862987 h 965123"/>
                  <a:gd name="connsiteX2267" fmla="*/ 1383520 w 1476653"/>
                  <a:gd name="connsiteY2267" fmla="*/ 864287 h 965123"/>
                  <a:gd name="connsiteX2268" fmla="*/ 1382649 w 1476653"/>
                  <a:gd name="connsiteY2268" fmla="*/ 864508 h 965123"/>
                  <a:gd name="connsiteX2269" fmla="*/ 1379578 w 1476653"/>
                  <a:gd name="connsiteY2269" fmla="*/ 861424 h 965123"/>
                  <a:gd name="connsiteX2270" fmla="*/ 1375955 w 1476653"/>
                  <a:gd name="connsiteY2270" fmla="*/ 855698 h 965123"/>
                  <a:gd name="connsiteX2271" fmla="*/ 1373396 w 1476653"/>
                  <a:gd name="connsiteY2271" fmla="*/ 854066 h 965123"/>
                  <a:gd name="connsiteX2272" fmla="*/ 1373313 w 1476653"/>
                  <a:gd name="connsiteY2272" fmla="*/ 854674 h 965123"/>
                  <a:gd name="connsiteX2273" fmla="*/ 1374101 w 1476653"/>
                  <a:gd name="connsiteY2273" fmla="*/ 856334 h 965123"/>
                  <a:gd name="connsiteX2274" fmla="*/ 1376300 w 1476653"/>
                  <a:gd name="connsiteY2274" fmla="*/ 859404 h 965123"/>
                  <a:gd name="connsiteX2275" fmla="*/ 1376798 w 1476653"/>
                  <a:gd name="connsiteY2275" fmla="*/ 861285 h 965123"/>
                  <a:gd name="connsiteX2276" fmla="*/ 1378361 w 1476653"/>
                  <a:gd name="connsiteY2276" fmla="*/ 863526 h 965123"/>
                  <a:gd name="connsiteX2277" fmla="*/ 1379122 w 1476653"/>
                  <a:gd name="connsiteY2277" fmla="*/ 865269 h 965123"/>
                  <a:gd name="connsiteX2278" fmla="*/ 1379634 w 1476653"/>
                  <a:gd name="connsiteY2278" fmla="*/ 867564 h 965123"/>
                  <a:gd name="connsiteX2279" fmla="*/ 1379758 w 1476653"/>
                  <a:gd name="connsiteY2279" fmla="*/ 869584 h 965123"/>
                  <a:gd name="connsiteX2280" fmla="*/ 1379468 w 1476653"/>
                  <a:gd name="connsiteY2280" fmla="*/ 871368 h 965123"/>
                  <a:gd name="connsiteX2281" fmla="*/ 1378887 w 1476653"/>
                  <a:gd name="connsiteY2281" fmla="*/ 872543 h 965123"/>
                  <a:gd name="connsiteX2282" fmla="*/ 1378015 w 1476653"/>
                  <a:gd name="connsiteY2282" fmla="*/ 873124 h 965123"/>
                  <a:gd name="connsiteX2283" fmla="*/ 1373036 w 1476653"/>
                  <a:gd name="connsiteY2283" fmla="*/ 872931 h 965123"/>
                  <a:gd name="connsiteX2284" fmla="*/ 1370160 w 1476653"/>
                  <a:gd name="connsiteY2284" fmla="*/ 874286 h 965123"/>
                  <a:gd name="connsiteX2285" fmla="*/ 1366675 w 1476653"/>
                  <a:gd name="connsiteY2285" fmla="*/ 873871 h 965123"/>
                  <a:gd name="connsiteX2286" fmla="*/ 1365789 w 1476653"/>
                  <a:gd name="connsiteY2286" fmla="*/ 872875 h 965123"/>
                  <a:gd name="connsiteX2287" fmla="*/ 1365153 w 1476653"/>
                  <a:gd name="connsiteY2287" fmla="*/ 871160 h 965123"/>
                  <a:gd name="connsiteX2288" fmla="*/ 1364628 w 1476653"/>
                  <a:gd name="connsiteY2288" fmla="*/ 866997 h 965123"/>
                  <a:gd name="connsiteX2289" fmla="*/ 1363369 w 1476653"/>
                  <a:gd name="connsiteY2289" fmla="*/ 861078 h 965123"/>
                  <a:gd name="connsiteX2290" fmla="*/ 1363300 w 1476653"/>
                  <a:gd name="connsiteY2290" fmla="*/ 856445 h 965123"/>
                  <a:gd name="connsiteX2291" fmla="*/ 1360838 w 1476653"/>
                  <a:gd name="connsiteY2291" fmla="*/ 852379 h 965123"/>
                  <a:gd name="connsiteX2292" fmla="*/ 1358791 w 1476653"/>
                  <a:gd name="connsiteY2292" fmla="*/ 849972 h 965123"/>
                  <a:gd name="connsiteX2293" fmla="*/ 1355956 w 1476653"/>
                  <a:gd name="connsiteY2293" fmla="*/ 847884 h 965123"/>
                  <a:gd name="connsiteX2294" fmla="*/ 1354020 w 1476653"/>
                  <a:gd name="connsiteY2294" fmla="*/ 845754 h 965123"/>
                  <a:gd name="connsiteX2295" fmla="*/ 1354407 w 1476653"/>
                  <a:gd name="connsiteY2295" fmla="*/ 843942 h 965123"/>
                  <a:gd name="connsiteX2296" fmla="*/ 1357104 w 1476653"/>
                  <a:gd name="connsiteY2296" fmla="*/ 842462 h 965123"/>
                  <a:gd name="connsiteX2297" fmla="*/ 1361696 w 1476653"/>
                  <a:gd name="connsiteY2297" fmla="*/ 842504 h 965123"/>
                  <a:gd name="connsiteX2298" fmla="*/ 1371750 w 1476653"/>
                  <a:gd name="connsiteY2298" fmla="*/ 844910 h 965123"/>
                  <a:gd name="connsiteX2299" fmla="*/ 1354282 w 1476653"/>
                  <a:gd name="connsiteY2299" fmla="*/ 854370 h 965123"/>
                  <a:gd name="connsiteX2300" fmla="*/ 1356371 w 1476653"/>
                  <a:gd name="connsiteY2300" fmla="*/ 857925 h 965123"/>
                  <a:gd name="connsiteX2301" fmla="*/ 1359068 w 1476653"/>
                  <a:gd name="connsiteY2301" fmla="*/ 857454 h 965123"/>
                  <a:gd name="connsiteX2302" fmla="*/ 1360783 w 1476653"/>
                  <a:gd name="connsiteY2302" fmla="*/ 860124 h 965123"/>
                  <a:gd name="connsiteX2303" fmla="*/ 1362166 w 1476653"/>
                  <a:gd name="connsiteY2303" fmla="*/ 864162 h 965123"/>
                  <a:gd name="connsiteX2304" fmla="*/ 1361502 w 1476653"/>
                  <a:gd name="connsiteY2304" fmla="*/ 866873 h 965123"/>
                  <a:gd name="connsiteX2305" fmla="*/ 1360243 w 1476653"/>
                  <a:gd name="connsiteY2305" fmla="*/ 866347 h 965123"/>
                  <a:gd name="connsiteX2306" fmla="*/ 1358985 w 1476653"/>
                  <a:gd name="connsiteY2306" fmla="*/ 867938 h 965123"/>
                  <a:gd name="connsiteX2307" fmla="*/ 1358459 w 1476653"/>
                  <a:gd name="connsiteY2307" fmla="*/ 873097 h 965123"/>
                  <a:gd name="connsiteX2308" fmla="*/ 1359151 w 1476653"/>
                  <a:gd name="connsiteY2308" fmla="*/ 878172 h 965123"/>
                  <a:gd name="connsiteX2309" fmla="*/ 1359040 w 1476653"/>
                  <a:gd name="connsiteY2309" fmla="*/ 883248 h 965123"/>
                  <a:gd name="connsiteX2310" fmla="*/ 1357740 w 1476653"/>
                  <a:gd name="connsiteY2310" fmla="*/ 888517 h 965123"/>
                  <a:gd name="connsiteX2311" fmla="*/ 1357616 w 1476653"/>
                  <a:gd name="connsiteY2311" fmla="*/ 891989 h 965123"/>
                  <a:gd name="connsiteX2312" fmla="*/ 1357035 w 1476653"/>
                  <a:gd name="connsiteY2312" fmla="*/ 893068 h 965123"/>
                  <a:gd name="connsiteX2313" fmla="*/ 1356357 w 1476653"/>
                  <a:gd name="connsiteY2313" fmla="*/ 893441 h 965123"/>
                  <a:gd name="connsiteX2314" fmla="*/ 1355444 w 1476653"/>
                  <a:gd name="connsiteY2314" fmla="*/ 892556 h 965123"/>
                  <a:gd name="connsiteX2315" fmla="*/ 1354130 w 1476653"/>
                  <a:gd name="connsiteY2315" fmla="*/ 891878 h 965123"/>
                  <a:gd name="connsiteX2316" fmla="*/ 1352664 w 1476653"/>
                  <a:gd name="connsiteY2316" fmla="*/ 894921 h 965123"/>
                  <a:gd name="connsiteX2317" fmla="*/ 1350700 w 1476653"/>
                  <a:gd name="connsiteY2317" fmla="*/ 895059 h 965123"/>
                  <a:gd name="connsiteX2318" fmla="*/ 1348723 w 1476653"/>
                  <a:gd name="connsiteY2318" fmla="*/ 888531 h 965123"/>
                  <a:gd name="connsiteX2319" fmla="*/ 1349580 w 1476653"/>
                  <a:gd name="connsiteY2319" fmla="*/ 877398 h 965123"/>
                  <a:gd name="connsiteX2320" fmla="*/ 1352706 w 1476653"/>
                  <a:gd name="connsiteY2320" fmla="*/ 874977 h 965123"/>
                  <a:gd name="connsiteX2321" fmla="*/ 1350617 w 1476653"/>
                  <a:gd name="connsiteY2321" fmla="*/ 872059 h 965123"/>
                  <a:gd name="connsiteX2322" fmla="*/ 1346330 w 1476653"/>
                  <a:gd name="connsiteY2322" fmla="*/ 868795 h 965123"/>
                  <a:gd name="connsiteX2323" fmla="*/ 1346593 w 1476653"/>
                  <a:gd name="connsiteY2323" fmla="*/ 866790 h 965123"/>
                  <a:gd name="connsiteX2324" fmla="*/ 1343204 w 1476653"/>
                  <a:gd name="connsiteY2324" fmla="*/ 861327 h 965123"/>
                  <a:gd name="connsiteX2325" fmla="*/ 1342983 w 1476653"/>
                  <a:gd name="connsiteY2325" fmla="*/ 859999 h 965123"/>
                  <a:gd name="connsiteX2326" fmla="*/ 1343204 w 1476653"/>
                  <a:gd name="connsiteY2326" fmla="*/ 855255 h 965123"/>
                  <a:gd name="connsiteX2327" fmla="*/ 1345846 w 1476653"/>
                  <a:gd name="connsiteY2327" fmla="*/ 850926 h 965123"/>
                  <a:gd name="connsiteX2328" fmla="*/ 1349594 w 1476653"/>
                  <a:gd name="connsiteY2328" fmla="*/ 849972 h 965123"/>
                  <a:gd name="connsiteX2329" fmla="*/ 1352305 w 1476653"/>
                  <a:gd name="connsiteY2329" fmla="*/ 851604 h 965123"/>
                  <a:gd name="connsiteX2330" fmla="*/ 1353868 w 1476653"/>
                  <a:gd name="connsiteY2330" fmla="*/ 853056 h 965123"/>
                  <a:gd name="connsiteX2331" fmla="*/ 1354282 w 1476653"/>
                  <a:gd name="connsiteY2331" fmla="*/ 854370 h 965123"/>
                  <a:gd name="connsiteX2332" fmla="*/ 1391375 w 1476653"/>
                  <a:gd name="connsiteY2332" fmla="*/ 868906 h 965123"/>
                  <a:gd name="connsiteX2333" fmla="*/ 1391127 w 1476653"/>
                  <a:gd name="connsiteY2333" fmla="*/ 869680 h 965123"/>
                  <a:gd name="connsiteX2334" fmla="*/ 1387406 w 1476653"/>
                  <a:gd name="connsiteY2334" fmla="*/ 869874 h 965123"/>
                  <a:gd name="connsiteX2335" fmla="*/ 1386023 w 1476653"/>
                  <a:gd name="connsiteY2335" fmla="*/ 869349 h 965123"/>
                  <a:gd name="connsiteX2336" fmla="*/ 1385401 w 1476653"/>
                  <a:gd name="connsiteY2336" fmla="*/ 867149 h 965123"/>
                  <a:gd name="connsiteX2337" fmla="*/ 1385594 w 1476653"/>
                  <a:gd name="connsiteY2337" fmla="*/ 865047 h 965123"/>
                  <a:gd name="connsiteX2338" fmla="*/ 1386355 w 1476653"/>
                  <a:gd name="connsiteY2338" fmla="*/ 863374 h 965123"/>
                  <a:gd name="connsiteX2339" fmla="*/ 1387185 w 1476653"/>
                  <a:gd name="connsiteY2339" fmla="*/ 860207 h 965123"/>
                  <a:gd name="connsiteX2340" fmla="*/ 1387628 w 1476653"/>
                  <a:gd name="connsiteY2340" fmla="*/ 854979 h 965123"/>
                  <a:gd name="connsiteX2341" fmla="*/ 1393478 w 1476653"/>
                  <a:gd name="connsiteY2341" fmla="*/ 860386 h 965123"/>
                  <a:gd name="connsiteX2342" fmla="*/ 1395317 w 1476653"/>
                  <a:gd name="connsiteY2342" fmla="*/ 862848 h 965123"/>
                  <a:gd name="connsiteX2343" fmla="*/ 1396465 w 1476653"/>
                  <a:gd name="connsiteY2343" fmla="*/ 865932 h 965123"/>
                  <a:gd name="connsiteX2344" fmla="*/ 1394612 w 1476653"/>
                  <a:gd name="connsiteY2344" fmla="*/ 867260 h 965123"/>
                  <a:gd name="connsiteX2345" fmla="*/ 1392330 w 1476653"/>
                  <a:gd name="connsiteY2345" fmla="*/ 868007 h 965123"/>
                  <a:gd name="connsiteX2346" fmla="*/ 1391375 w 1476653"/>
                  <a:gd name="connsiteY2346" fmla="*/ 868906 h 965123"/>
                  <a:gd name="connsiteX2347" fmla="*/ 331306 w 1476653"/>
                  <a:gd name="connsiteY2347" fmla="*/ 721530 h 965123"/>
                  <a:gd name="connsiteX2348" fmla="*/ 334570 w 1476653"/>
                  <a:gd name="connsiteY2348" fmla="*/ 723784 h 965123"/>
                  <a:gd name="connsiteX2349" fmla="*/ 336825 w 1476653"/>
                  <a:gd name="connsiteY2349" fmla="*/ 723853 h 965123"/>
                  <a:gd name="connsiteX2350" fmla="*/ 338415 w 1476653"/>
                  <a:gd name="connsiteY2350" fmla="*/ 724987 h 965123"/>
                  <a:gd name="connsiteX2351" fmla="*/ 338318 w 1476653"/>
                  <a:gd name="connsiteY2351" fmla="*/ 726287 h 965123"/>
                  <a:gd name="connsiteX2352" fmla="*/ 334321 w 1476653"/>
                  <a:gd name="connsiteY2352" fmla="*/ 727767 h 965123"/>
                  <a:gd name="connsiteX2353" fmla="*/ 333118 w 1476653"/>
                  <a:gd name="connsiteY2353" fmla="*/ 727159 h 965123"/>
                  <a:gd name="connsiteX2354" fmla="*/ 330532 w 1476653"/>
                  <a:gd name="connsiteY2354" fmla="*/ 722788 h 965123"/>
                  <a:gd name="connsiteX2355" fmla="*/ 331306 w 1476653"/>
                  <a:gd name="connsiteY2355" fmla="*/ 721530 h 965123"/>
                  <a:gd name="connsiteX2356" fmla="*/ 767792 w 1476653"/>
                  <a:gd name="connsiteY2356" fmla="*/ 839931 h 965123"/>
                  <a:gd name="connsiteX2357" fmla="*/ 766354 w 1476653"/>
                  <a:gd name="connsiteY2357" fmla="*/ 839821 h 965123"/>
                  <a:gd name="connsiteX2358" fmla="*/ 764432 w 1476653"/>
                  <a:gd name="connsiteY2358" fmla="*/ 838078 h 965123"/>
                  <a:gd name="connsiteX2359" fmla="*/ 765012 w 1476653"/>
                  <a:gd name="connsiteY2359" fmla="*/ 836488 h 965123"/>
                  <a:gd name="connsiteX2360" fmla="*/ 768387 w 1476653"/>
                  <a:gd name="connsiteY2360" fmla="*/ 834994 h 965123"/>
                  <a:gd name="connsiteX2361" fmla="*/ 771361 w 1476653"/>
                  <a:gd name="connsiteY2361" fmla="*/ 835824 h 965123"/>
                  <a:gd name="connsiteX2362" fmla="*/ 771402 w 1476653"/>
                  <a:gd name="connsiteY2362" fmla="*/ 836958 h 965123"/>
                  <a:gd name="connsiteX2363" fmla="*/ 771056 w 1476653"/>
                  <a:gd name="connsiteY2363" fmla="*/ 838147 h 965123"/>
                  <a:gd name="connsiteX2364" fmla="*/ 770711 w 1476653"/>
                  <a:gd name="connsiteY2364" fmla="*/ 838839 h 965123"/>
                  <a:gd name="connsiteX2365" fmla="*/ 769604 w 1476653"/>
                  <a:gd name="connsiteY2365" fmla="*/ 839447 h 965123"/>
                  <a:gd name="connsiteX2366" fmla="*/ 767792 w 1476653"/>
                  <a:gd name="connsiteY2366" fmla="*/ 839931 h 965123"/>
                  <a:gd name="connsiteX2367" fmla="*/ 753464 w 1476653"/>
                  <a:gd name="connsiteY2367" fmla="*/ 841743 h 965123"/>
                  <a:gd name="connsiteX2368" fmla="*/ 751293 w 1476653"/>
                  <a:gd name="connsiteY2368" fmla="*/ 842628 h 965123"/>
                  <a:gd name="connsiteX2369" fmla="*/ 750726 w 1476653"/>
                  <a:gd name="connsiteY2369" fmla="*/ 842103 h 965123"/>
                  <a:gd name="connsiteX2370" fmla="*/ 750795 w 1476653"/>
                  <a:gd name="connsiteY2370" fmla="*/ 841065 h 965123"/>
                  <a:gd name="connsiteX2371" fmla="*/ 751569 w 1476653"/>
                  <a:gd name="connsiteY2371" fmla="*/ 839544 h 965123"/>
                  <a:gd name="connsiteX2372" fmla="*/ 752731 w 1476653"/>
                  <a:gd name="connsiteY2372" fmla="*/ 838092 h 965123"/>
                  <a:gd name="connsiteX2373" fmla="*/ 756285 w 1476653"/>
                  <a:gd name="connsiteY2373" fmla="*/ 835533 h 965123"/>
                  <a:gd name="connsiteX2374" fmla="*/ 759702 w 1476653"/>
                  <a:gd name="connsiteY2374" fmla="*/ 834012 h 965123"/>
                  <a:gd name="connsiteX2375" fmla="*/ 761223 w 1476653"/>
                  <a:gd name="connsiteY2375" fmla="*/ 834399 h 965123"/>
                  <a:gd name="connsiteX2376" fmla="*/ 761527 w 1476653"/>
                  <a:gd name="connsiteY2376" fmla="*/ 835782 h 965123"/>
                  <a:gd name="connsiteX2377" fmla="*/ 759176 w 1476653"/>
                  <a:gd name="connsiteY2377" fmla="*/ 838147 h 965123"/>
                  <a:gd name="connsiteX2378" fmla="*/ 753464 w 1476653"/>
                  <a:gd name="connsiteY2378" fmla="*/ 841743 h 965123"/>
                  <a:gd name="connsiteX2379" fmla="*/ 1411526 w 1476653"/>
                  <a:gd name="connsiteY2379" fmla="*/ 889375 h 965123"/>
                  <a:gd name="connsiteX2380" fmla="*/ 1411596 w 1476653"/>
                  <a:gd name="connsiteY2380" fmla="*/ 898129 h 965123"/>
                  <a:gd name="connsiteX2381" fmla="*/ 1410392 w 1476653"/>
                  <a:gd name="connsiteY2381" fmla="*/ 897742 h 965123"/>
                  <a:gd name="connsiteX2382" fmla="*/ 1409300 w 1476653"/>
                  <a:gd name="connsiteY2382" fmla="*/ 897811 h 965123"/>
                  <a:gd name="connsiteX2383" fmla="*/ 1407142 w 1476653"/>
                  <a:gd name="connsiteY2383" fmla="*/ 899236 h 965123"/>
                  <a:gd name="connsiteX2384" fmla="*/ 1404722 w 1476653"/>
                  <a:gd name="connsiteY2384" fmla="*/ 898890 h 965123"/>
                  <a:gd name="connsiteX2385" fmla="*/ 1403532 w 1476653"/>
                  <a:gd name="connsiteY2385" fmla="*/ 898019 h 965123"/>
                  <a:gd name="connsiteX2386" fmla="*/ 1403035 w 1476653"/>
                  <a:gd name="connsiteY2386" fmla="*/ 896926 h 965123"/>
                  <a:gd name="connsiteX2387" fmla="*/ 1403297 w 1476653"/>
                  <a:gd name="connsiteY2387" fmla="*/ 894285 h 965123"/>
                  <a:gd name="connsiteX2388" fmla="*/ 1401873 w 1476653"/>
                  <a:gd name="connsiteY2388" fmla="*/ 892929 h 965123"/>
                  <a:gd name="connsiteX2389" fmla="*/ 1397406 w 1476653"/>
                  <a:gd name="connsiteY2389" fmla="*/ 892708 h 965123"/>
                  <a:gd name="connsiteX2390" fmla="*/ 1395691 w 1476653"/>
                  <a:gd name="connsiteY2390" fmla="*/ 892224 h 965123"/>
                  <a:gd name="connsiteX2391" fmla="*/ 1394584 w 1476653"/>
                  <a:gd name="connsiteY2391" fmla="*/ 889555 h 965123"/>
                  <a:gd name="connsiteX2392" fmla="*/ 1394128 w 1476653"/>
                  <a:gd name="connsiteY2392" fmla="*/ 886014 h 965123"/>
                  <a:gd name="connsiteX2393" fmla="*/ 1394736 w 1476653"/>
                  <a:gd name="connsiteY2393" fmla="*/ 884617 h 965123"/>
                  <a:gd name="connsiteX2394" fmla="*/ 1396894 w 1476653"/>
                  <a:gd name="connsiteY2394" fmla="*/ 883511 h 965123"/>
                  <a:gd name="connsiteX2395" fmla="*/ 1398318 w 1476653"/>
                  <a:gd name="connsiteY2395" fmla="*/ 879044 h 965123"/>
                  <a:gd name="connsiteX2396" fmla="*/ 1399245 w 1476653"/>
                  <a:gd name="connsiteY2396" fmla="*/ 878394 h 965123"/>
                  <a:gd name="connsiteX2397" fmla="*/ 1402274 w 1476653"/>
                  <a:gd name="connsiteY2397" fmla="*/ 869514 h 965123"/>
                  <a:gd name="connsiteX2398" fmla="*/ 1404155 w 1476653"/>
                  <a:gd name="connsiteY2398" fmla="*/ 869957 h 965123"/>
                  <a:gd name="connsiteX2399" fmla="*/ 1407765 w 1476653"/>
                  <a:gd name="connsiteY2399" fmla="*/ 874936 h 965123"/>
                  <a:gd name="connsiteX2400" fmla="*/ 1412398 w 1476653"/>
                  <a:gd name="connsiteY2400" fmla="*/ 882169 h 965123"/>
                  <a:gd name="connsiteX2401" fmla="*/ 1411526 w 1476653"/>
                  <a:gd name="connsiteY2401" fmla="*/ 889375 h 965123"/>
                  <a:gd name="connsiteX2402" fmla="*/ 1391445 w 1476653"/>
                  <a:gd name="connsiteY2402" fmla="*/ 883594 h 965123"/>
                  <a:gd name="connsiteX2403" fmla="*/ 1389965 w 1476653"/>
                  <a:gd name="connsiteY2403" fmla="*/ 883884 h 965123"/>
                  <a:gd name="connsiteX2404" fmla="*/ 1388139 w 1476653"/>
                  <a:gd name="connsiteY2404" fmla="*/ 883193 h 965123"/>
                  <a:gd name="connsiteX2405" fmla="*/ 1383672 w 1476653"/>
                  <a:gd name="connsiteY2405" fmla="*/ 879210 h 965123"/>
                  <a:gd name="connsiteX2406" fmla="*/ 1383478 w 1476653"/>
                  <a:gd name="connsiteY2406" fmla="*/ 877965 h 965123"/>
                  <a:gd name="connsiteX2407" fmla="*/ 1383990 w 1476653"/>
                  <a:gd name="connsiteY2407" fmla="*/ 876513 h 965123"/>
                  <a:gd name="connsiteX2408" fmla="*/ 1386189 w 1476653"/>
                  <a:gd name="connsiteY2408" fmla="*/ 873747 h 965123"/>
                  <a:gd name="connsiteX2409" fmla="*/ 1387116 w 1476653"/>
                  <a:gd name="connsiteY2409" fmla="*/ 873027 h 965123"/>
                  <a:gd name="connsiteX2410" fmla="*/ 1392828 w 1476653"/>
                  <a:gd name="connsiteY2410" fmla="*/ 872917 h 965123"/>
                  <a:gd name="connsiteX2411" fmla="*/ 1394722 w 1476653"/>
                  <a:gd name="connsiteY2411" fmla="*/ 873484 h 965123"/>
                  <a:gd name="connsiteX2412" fmla="*/ 1395220 w 1476653"/>
                  <a:gd name="connsiteY2412" fmla="*/ 874659 h 965123"/>
                  <a:gd name="connsiteX2413" fmla="*/ 1395220 w 1476653"/>
                  <a:gd name="connsiteY2413" fmla="*/ 875904 h 965123"/>
                  <a:gd name="connsiteX2414" fmla="*/ 1394722 w 1476653"/>
                  <a:gd name="connsiteY2414" fmla="*/ 877232 h 965123"/>
                  <a:gd name="connsiteX2415" fmla="*/ 1394681 w 1476653"/>
                  <a:gd name="connsiteY2415" fmla="*/ 878546 h 965123"/>
                  <a:gd name="connsiteX2416" fmla="*/ 1395096 w 1476653"/>
                  <a:gd name="connsiteY2416" fmla="*/ 879901 h 965123"/>
                  <a:gd name="connsiteX2417" fmla="*/ 1394529 w 1476653"/>
                  <a:gd name="connsiteY2417" fmla="*/ 881326 h 965123"/>
                  <a:gd name="connsiteX2418" fmla="*/ 1391445 w 1476653"/>
                  <a:gd name="connsiteY2418" fmla="*/ 883594 h 965123"/>
                  <a:gd name="connsiteX2419" fmla="*/ 1368182 w 1476653"/>
                  <a:gd name="connsiteY2419" fmla="*/ 880274 h 965123"/>
                  <a:gd name="connsiteX2420" fmla="*/ 1373783 w 1476653"/>
                  <a:gd name="connsiteY2420" fmla="*/ 881063 h 965123"/>
                  <a:gd name="connsiteX2421" fmla="*/ 1378859 w 1476653"/>
                  <a:gd name="connsiteY2421" fmla="*/ 880634 h 965123"/>
                  <a:gd name="connsiteX2422" fmla="*/ 1380740 w 1476653"/>
                  <a:gd name="connsiteY2422" fmla="*/ 882695 h 965123"/>
                  <a:gd name="connsiteX2423" fmla="*/ 1382068 w 1476653"/>
                  <a:gd name="connsiteY2423" fmla="*/ 884880 h 965123"/>
                  <a:gd name="connsiteX2424" fmla="*/ 1382870 w 1476653"/>
                  <a:gd name="connsiteY2424" fmla="*/ 886982 h 965123"/>
                  <a:gd name="connsiteX2425" fmla="*/ 1383202 w 1476653"/>
                  <a:gd name="connsiteY2425" fmla="*/ 888988 h 965123"/>
                  <a:gd name="connsiteX2426" fmla="*/ 1383160 w 1476653"/>
                  <a:gd name="connsiteY2426" fmla="*/ 890426 h 965123"/>
                  <a:gd name="connsiteX2427" fmla="*/ 1382635 w 1476653"/>
                  <a:gd name="connsiteY2427" fmla="*/ 891975 h 965123"/>
                  <a:gd name="connsiteX2428" fmla="*/ 1382815 w 1476653"/>
                  <a:gd name="connsiteY2428" fmla="*/ 892459 h 965123"/>
                  <a:gd name="connsiteX2429" fmla="*/ 1393132 w 1476653"/>
                  <a:gd name="connsiteY2429" fmla="*/ 896774 h 965123"/>
                  <a:gd name="connsiteX2430" fmla="*/ 1398194 w 1476653"/>
                  <a:gd name="connsiteY2430" fmla="*/ 901670 h 965123"/>
                  <a:gd name="connsiteX2431" fmla="*/ 1400282 w 1476653"/>
                  <a:gd name="connsiteY2431" fmla="*/ 904312 h 965123"/>
                  <a:gd name="connsiteX2432" fmla="*/ 1401541 w 1476653"/>
                  <a:gd name="connsiteY2432" fmla="*/ 906552 h 965123"/>
                  <a:gd name="connsiteX2433" fmla="*/ 1403975 w 1476653"/>
                  <a:gd name="connsiteY2433" fmla="*/ 912195 h 965123"/>
                  <a:gd name="connsiteX2434" fmla="*/ 1408650 w 1476653"/>
                  <a:gd name="connsiteY2434" fmla="*/ 918654 h 965123"/>
                  <a:gd name="connsiteX2435" fmla="*/ 1411001 w 1476653"/>
                  <a:gd name="connsiteY2435" fmla="*/ 920521 h 965123"/>
                  <a:gd name="connsiteX2436" fmla="*/ 1412384 w 1476653"/>
                  <a:gd name="connsiteY2436" fmla="*/ 922443 h 965123"/>
                  <a:gd name="connsiteX2437" fmla="*/ 1411678 w 1476653"/>
                  <a:gd name="connsiteY2437" fmla="*/ 922595 h 965123"/>
                  <a:gd name="connsiteX2438" fmla="*/ 1408608 w 1476653"/>
                  <a:gd name="connsiteY2438" fmla="*/ 921337 h 965123"/>
                  <a:gd name="connsiteX2439" fmla="*/ 1401900 w 1476653"/>
                  <a:gd name="connsiteY2439" fmla="*/ 917298 h 965123"/>
                  <a:gd name="connsiteX2440" fmla="*/ 1401403 w 1476653"/>
                  <a:gd name="connsiteY2440" fmla="*/ 917506 h 965123"/>
                  <a:gd name="connsiteX2441" fmla="*/ 1401029 w 1476653"/>
                  <a:gd name="connsiteY2441" fmla="*/ 920009 h 965123"/>
                  <a:gd name="connsiteX2442" fmla="*/ 1400199 w 1476653"/>
                  <a:gd name="connsiteY2442" fmla="*/ 922222 h 965123"/>
                  <a:gd name="connsiteX2443" fmla="*/ 1398844 w 1476653"/>
                  <a:gd name="connsiteY2443" fmla="*/ 923840 h 965123"/>
                  <a:gd name="connsiteX2444" fmla="*/ 1400047 w 1476653"/>
                  <a:gd name="connsiteY2444" fmla="*/ 924172 h 965123"/>
                  <a:gd name="connsiteX2445" fmla="*/ 1405137 w 1476653"/>
                  <a:gd name="connsiteY2445" fmla="*/ 922844 h 965123"/>
                  <a:gd name="connsiteX2446" fmla="*/ 1409784 w 1476653"/>
                  <a:gd name="connsiteY2446" fmla="*/ 926924 h 965123"/>
                  <a:gd name="connsiteX2447" fmla="*/ 1411526 w 1476653"/>
                  <a:gd name="connsiteY2447" fmla="*/ 927602 h 965123"/>
                  <a:gd name="connsiteX2448" fmla="*/ 1413407 w 1476653"/>
                  <a:gd name="connsiteY2448" fmla="*/ 930645 h 965123"/>
                  <a:gd name="connsiteX2449" fmla="*/ 1413559 w 1476653"/>
                  <a:gd name="connsiteY2449" fmla="*/ 931834 h 965123"/>
                  <a:gd name="connsiteX2450" fmla="*/ 1412785 w 1476653"/>
                  <a:gd name="connsiteY2450" fmla="*/ 934254 h 965123"/>
                  <a:gd name="connsiteX2451" fmla="*/ 1412149 w 1476653"/>
                  <a:gd name="connsiteY2451" fmla="*/ 935250 h 965123"/>
                  <a:gd name="connsiteX2452" fmla="*/ 1412439 w 1476653"/>
                  <a:gd name="connsiteY2452" fmla="*/ 935886 h 965123"/>
                  <a:gd name="connsiteX2453" fmla="*/ 1413670 w 1476653"/>
                  <a:gd name="connsiteY2453" fmla="*/ 936135 h 965123"/>
                  <a:gd name="connsiteX2454" fmla="*/ 1418414 w 1476653"/>
                  <a:gd name="connsiteY2454" fmla="*/ 935112 h 965123"/>
                  <a:gd name="connsiteX2455" fmla="*/ 1419354 w 1476653"/>
                  <a:gd name="connsiteY2455" fmla="*/ 936177 h 965123"/>
                  <a:gd name="connsiteX2456" fmla="*/ 1419354 w 1476653"/>
                  <a:gd name="connsiteY2456" fmla="*/ 945346 h 965123"/>
                  <a:gd name="connsiteX2457" fmla="*/ 1420309 w 1476653"/>
                  <a:gd name="connsiteY2457" fmla="*/ 948652 h 965123"/>
                  <a:gd name="connsiteX2458" fmla="*/ 1420419 w 1476653"/>
                  <a:gd name="connsiteY2458" fmla="*/ 950173 h 965123"/>
                  <a:gd name="connsiteX2459" fmla="*/ 1420032 w 1476653"/>
                  <a:gd name="connsiteY2459" fmla="*/ 952220 h 965123"/>
                  <a:gd name="connsiteX2460" fmla="*/ 1420156 w 1476653"/>
                  <a:gd name="connsiteY2460" fmla="*/ 953935 h 965123"/>
                  <a:gd name="connsiteX2461" fmla="*/ 1420724 w 1476653"/>
                  <a:gd name="connsiteY2461" fmla="*/ 955650 h 965123"/>
                  <a:gd name="connsiteX2462" fmla="*/ 1420903 w 1476653"/>
                  <a:gd name="connsiteY2462" fmla="*/ 957185 h 965123"/>
                  <a:gd name="connsiteX2463" fmla="*/ 1420004 w 1476653"/>
                  <a:gd name="connsiteY2463" fmla="*/ 961362 h 965123"/>
                  <a:gd name="connsiteX2464" fmla="*/ 1418773 w 1476653"/>
                  <a:gd name="connsiteY2464" fmla="*/ 962136 h 965123"/>
                  <a:gd name="connsiteX2465" fmla="*/ 1416671 w 1476653"/>
                  <a:gd name="connsiteY2465" fmla="*/ 962330 h 965123"/>
                  <a:gd name="connsiteX2466" fmla="*/ 1414942 w 1476653"/>
                  <a:gd name="connsiteY2466" fmla="*/ 961307 h 965123"/>
                  <a:gd name="connsiteX2467" fmla="*/ 1412328 w 1476653"/>
                  <a:gd name="connsiteY2467" fmla="*/ 957973 h 965123"/>
                  <a:gd name="connsiteX2468" fmla="*/ 1409701 w 1476653"/>
                  <a:gd name="connsiteY2468" fmla="*/ 952649 h 965123"/>
                  <a:gd name="connsiteX2469" fmla="*/ 1408774 w 1476653"/>
                  <a:gd name="connsiteY2469" fmla="*/ 951957 h 965123"/>
                  <a:gd name="connsiteX2470" fmla="*/ 1405731 w 1476653"/>
                  <a:gd name="connsiteY2470" fmla="*/ 951349 h 965123"/>
                  <a:gd name="connsiteX2471" fmla="*/ 1405178 w 1476653"/>
                  <a:gd name="connsiteY2471" fmla="*/ 950754 h 965123"/>
                  <a:gd name="connsiteX2472" fmla="*/ 1403283 w 1476653"/>
                  <a:gd name="connsiteY2472" fmla="*/ 950782 h 965123"/>
                  <a:gd name="connsiteX2473" fmla="*/ 1401790 w 1476653"/>
                  <a:gd name="connsiteY2473" fmla="*/ 948652 h 965123"/>
                  <a:gd name="connsiteX2474" fmla="*/ 1401721 w 1476653"/>
                  <a:gd name="connsiteY2474" fmla="*/ 945692 h 965123"/>
                  <a:gd name="connsiteX2475" fmla="*/ 1400365 w 1476653"/>
                  <a:gd name="connsiteY2475" fmla="*/ 942774 h 965123"/>
                  <a:gd name="connsiteX2476" fmla="*/ 1400407 w 1476653"/>
                  <a:gd name="connsiteY2476" fmla="*/ 941432 h 965123"/>
                  <a:gd name="connsiteX2477" fmla="*/ 1399093 w 1476653"/>
                  <a:gd name="connsiteY2477" fmla="*/ 940976 h 965123"/>
                  <a:gd name="connsiteX2478" fmla="*/ 1398069 w 1476653"/>
                  <a:gd name="connsiteY2478" fmla="*/ 941889 h 965123"/>
                  <a:gd name="connsiteX2479" fmla="*/ 1398844 w 1476653"/>
                  <a:gd name="connsiteY2479" fmla="*/ 944807 h 965123"/>
                  <a:gd name="connsiteX2480" fmla="*/ 1398401 w 1476653"/>
                  <a:gd name="connsiteY2480" fmla="*/ 947144 h 965123"/>
                  <a:gd name="connsiteX2481" fmla="*/ 1395967 w 1476653"/>
                  <a:gd name="connsiteY2481" fmla="*/ 946370 h 965123"/>
                  <a:gd name="connsiteX2482" fmla="*/ 1391555 w 1476653"/>
                  <a:gd name="connsiteY2482" fmla="*/ 939302 h 965123"/>
                  <a:gd name="connsiteX2483" fmla="*/ 1386756 w 1476653"/>
                  <a:gd name="connsiteY2483" fmla="*/ 933756 h 965123"/>
                  <a:gd name="connsiteX2484" fmla="*/ 1384944 w 1476653"/>
                  <a:gd name="connsiteY2484" fmla="*/ 932456 h 965123"/>
                  <a:gd name="connsiteX2485" fmla="*/ 1385290 w 1476653"/>
                  <a:gd name="connsiteY2485" fmla="*/ 930714 h 965123"/>
                  <a:gd name="connsiteX2486" fmla="*/ 1387392 w 1476653"/>
                  <a:gd name="connsiteY2486" fmla="*/ 929649 h 965123"/>
                  <a:gd name="connsiteX2487" fmla="*/ 1389163 w 1476653"/>
                  <a:gd name="connsiteY2487" fmla="*/ 929621 h 965123"/>
                  <a:gd name="connsiteX2488" fmla="*/ 1389453 w 1476653"/>
                  <a:gd name="connsiteY2488" fmla="*/ 928598 h 965123"/>
                  <a:gd name="connsiteX2489" fmla="*/ 1385401 w 1476653"/>
                  <a:gd name="connsiteY2489" fmla="*/ 923135 h 965123"/>
                  <a:gd name="connsiteX2490" fmla="*/ 1385401 w 1476653"/>
                  <a:gd name="connsiteY2490" fmla="*/ 921517 h 965123"/>
                  <a:gd name="connsiteX2491" fmla="*/ 1386535 w 1476653"/>
                  <a:gd name="connsiteY2491" fmla="*/ 918557 h 965123"/>
                  <a:gd name="connsiteX2492" fmla="*/ 1384792 w 1476653"/>
                  <a:gd name="connsiteY2492" fmla="*/ 917464 h 965123"/>
                  <a:gd name="connsiteX2493" fmla="*/ 1380284 w 1476653"/>
                  <a:gd name="connsiteY2493" fmla="*/ 918668 h 965123"/>
                  <a:gd name="connsiteX2494" fmla="*/ 1378638 w 1476653"/>
                  <a:gd name="connsiteY2494" fmla="*/ 918170 h 965123"/>
                  <a:gd name="connsiteX2495" fmla="*/ 1377186 w 1476653"/>
                  <a:gd name="connsiteY2495" fmla="*/ 915971 h 965123"/>
                  <a:gd name="connsiteX2496" fmla="*/ 1376314 w 1476653"/>
                  <a:gd name="connsiteY2496" fmla="*/ 914007 h 965123"/>
                  <a:gd name="connsiteX2497" fmla="*/ 1372317 w 1476653"/>
                  <a:gd name="connsiteY2497" fmla="*/ 913896 h 965123"/>
                  <a:gd name="connsiteX2498" fmla="*/ 1370837 w 1476653"/>
                  <a:gd name="connsiteY2498" fmla="*/ 914256 h 965123"/>
                  <a:gd name="connsiteX2499" fmla="*/ 1368058 w 1476653"/>
                  <a:gd name="connsiteY2499" fmla="*/ 911407 h 965123"/>
                  <a:gd name="connsiteX2500" fmla="*/ 1366785 w 1476653"/>
                  <a:gd name="connsiteY2500" fmla="*/ 909567 h 965123"/>
                  <a:gd name="connsiteX2501" fmla="*/ 1367172 w 1476653"/>
                  <a:gd name="connsiteY2501" fmla="*/ 908571 h 965123"/>
                  <a:gd name="connsiteX2502" fmla="*/ 1369427 w 1476653"/>
                  <a:gd name="connsiteY2502" fmla="*/ 906732 h 965123"/>
                  <a:gd name="connsiteX2503" fmla="*/ 1370837 w 1476653"/>
                  <a:gd name="connsiteY2503" fmla="*/ 906856 h 965123"/>
                  <a:gd name="connsiteX2504" fmla="*/ 1373604 w 1476653"/>
                  <a:gd name="connsiteY2504" fmla="*/ 908544 h 965123"/>
                  <a:gd name="connsiteX2505" fmla="*/ 1374627 w 1476653"/>
                  <a:gd name="connsiteY2505" fmla="*/ 908392 h 965123"/>
                  <a:gd name="connsiteX2506" fmla="*/ 1377116 w 1476653"/>
                  <a:gd name="connsiteY2506" fmla="*/ 905791 h 965123"/>
                  <a:gd name="connsiteX2507" fmla="*/ 1377379 w 1476653"/>
                  <a:gd name="connsiteY2507" fmla="*/ 903592 h 965123"/>
                  <a:gd name="connsiteX2508" fmla="*/ 1379219 w 1476653"/>
                  <a:gd name="connsiteY2508" fmla="*/ 901642 h 965123"/>
                  <a:gd name="connsiteX2509" fmla="*/ 1378804 w 1476653"/>
                  <a:gd name="connsiteY2509" fmla="*/ 899775 h 965123"/>
                  <a:gd name="connsiteX2510" fmla="*/ 1377490 w 1476653"/>
                  <a:gd name="connsiteY2510" fmla="*/ 896608 h 965123"/>
                  <a:gd name="connsiteX2511" fmla="*/ 1375028 w 1476653"/>
                  <a:gd name="connsiteY2511" fmla="*/ 895861 h 965123"/>
                  <a:gd name="connsiteX2512" fmla="*/ 1370229 w 1476653"/>
                  <a:gd name="connsiteY2512" fmla="*/ 898088 h 965123"/>
                  <a:gd name="connsiteX2513" fmla="*/ 1366135 w 1476653"/>
                  <a:gd name="connsiteY2513" fmla="*/ 901310 h 965123"/>
                  <a:gd name="connsiteX2514" fmla="*/ 1364365 w 1476653"/>
                  <a:gd name="connsiteY2514" fmla="*/ 900259 h 965123"/>
                  <a:gd name="connsiteX2515" fmla="*/ 1363867 w 1476653"/>
                  <a:gd name="connsiteY2515" fmla="*/ 898448 h 965123"/>
                  <a:gd name="connsiteX2516" fmla="*/ 1368168 w 1476653"/>
                  <a:gd name="connsiteY2516" fmla="*/ 893206 h 965123"/>
                  <a:gd name="connsiteX2517" fmla="*/ 1370021 w 1476653"/>
                  <a:gd name="connsiteY2517" fmla="*/ 890384 h 965123"/>
                  <a:gd name="connsiteX2518" fmla="*/ 1369524 w 1476653"/>
                  <a:gd name="connsiteY2518" fmla="*/ 888780 h 965123"/>
                  <a:gd name="connsiteX2519" fmla="*/ 1367933 w 1476653"/>
                  <a:gd name="connsiteY2519" fmla="*/ 886775 h 965123"/>
                  <a:gd name="connsiteX2520" fmla="*/ 1367463 w 1476653"/>
                  <a:gd name="connsiteY2520" fmla="*/ 881547 h 965123"/>
                  <a:gd name="connsiteX2521" fmla="*/ 1368182 w 1476653"/>
                  <a:gd name="connsiteY2521" fmla="*/ 880274 h 965123"/>
                  <a:gd name="connsiteX2522" fmla="*/ 1447693 w 1476653"/>
                  <a:gd name="connsiteY2522" fmla="*/ 919027 h 965123"/>
                  <a:gd name="connsiteX2523" fmla="*/ 1447153 w 1476653"/>
                  <a:gd name="connsiteY2523" fmla="*/ 924850 h 965123"/>
                  <a:gd name="connsiteX2524" fmla="*/ 1445646 w 1476653"/>
                  <a:gd name="connsiteY2524" fmla="*/ 930880 h 965123"/>
                  <a:gd name="connsiteX2525" fmla="*/ 1442797 w 1476653"/>
                  <a:gd name="connsiteY2525" fmla="*/ 934310 h 965123"/>
                  <a:gd name="connsiteX2526" fmla="*/ 1440515 w 1476653"/>
                  <a:gd name="connsiteY2526" fmla="*/ 933826 h 965123"/>
                  <a:gd name="connsiteX2527" fmla="*/ 1438675 w 1476653"/>
                  <a:gd name="connsiteY2527" fmla="*/ 931433 h 965123"/>
                  <a:gd name="connsiteX2528" fmla="*/ 1437168 w 1476653"/>
                  <a:gd name="connsiteY2528" fmla="*/ 931723 h 965123"/>
                  <a:gd name="connsiteX2529" fmla="*/ 1435550 w 1476653"/>
                  <a:gd name="connsiteY2529" fmla="*/ 931336 h 965123"/>
                  <a:gd name="connsiteX2530" fmla="*/ 1434485 w 1476653"/>
                  <a:gd name="connsiteY2530" fmla="*/ 929317 h 965123"/>
                  <a:gd name="connsiteX2531" fmla="*/ 1435079 w 1476653"/>
                  <a:gd name="connsiteY2531" fmla="*/ 926495 h 965123"/>
                  <a:gd name="connsiteX2532" fmla="*/ 1434167 w 1476653"/>
                  <a:gd name="connsiteY2532" fmla="*/ 924449 h 965123"/>
                  <a:gd name="connsiteX2533" fmla="*/ 1433530 w 1476653"/>
                  <a:gd name="connsiteY2533" fmla="*/ 926371 h 965123"/>
                  <a:gd name="connsiteX2534" fmla="*/ 1432244 w 1476653"/>
                  <a:gd name="connsiteY2534" fmla="*/ 928183 h 965123"/>
                  <a:gd name="connsiteX2535" fmla="*/ 1428870 w 1476653"/>
                  <a:gd name="connsiteY2535" fmla="*/ 930686 h 965123"/>
                  <a:gd name="connsiteX2536" fmla="*/ 1426767 w 1476653"/>
                  <a:gd name="connsiteY2536" fmla="*/ 935070 h 965123"/>
                  <a:gd name="connsiteX2537" fmla="*/ 1425855 w 1476653"/>
                  <a:gd name="connsiteY2537" fmla="*/ 937919 h 965123"/>
                  <a:gd name="connsiteX2538" fmla="*/ 1424195 w 1476653"/>
                  <a:gd name="connsiteY2538" fmla="*/ 935043 h 965123"/>
                  <a:gd name="connsiteX2539" fmla="*/ 1422701 w 1476653"/>
                  <a:gd name="connsiteY2539" fmla="*/ 928031 h 965123"/>
                  <a:gd name="connsiteX2540" fmla="*/ 1422356 w 1476653"/>
                  <a:gd name="connsiteY2540" fmla="*/ 925043 h 965123"/>
                  <a:gd name="connsiteX2541" fmla="*/ 1424555 w 1476653"/>
                  <a:gd name="connsiteY2541" fmla="*/ 920313 h 965123"/>
                  <a:gd name="connsiteX2542" fmla="*/ 1427500 w 1476653"/>
                  <a:gd name="connsiteY2542" fmla="*/ 915735 h 965123"/>
                  <a:gd name="connsiteX2543" fmla="*/ 1427113 w 1476653"/>
                  <a:gd name="connsiteY2543" fmla="*/ 902776 h 965123"/>
                  <a:gd name="connsiteX2544" fmla="*/ 1437043 w 1476653"/>
                  <a:gd name="connsiteY2544" fmla="*/ 895433 h 965123"/>
                  <a:gd name="connsiteX2545" fmla="*/ 1438025 w 1476653"/>
                  <a:gd name="connsiteY2545" fmla="*/ 895681 h 965123"/>
                  <a:gd name="connsiteX2546" fmla="*/ 1441856 w 1476653"/>
                  <a:gd name="connsiteY2546" fmla="*/ 900204 h 965123"/>
                  <a:gd name="connsiteX2547" fmla="*/ 1446102 w 1476653"/>
                  <a:gd name="connsiteY2547" fmla="*/ 906621 h 965123"/>
                  <a:gd name="connsiteX2548" fmla="*/ 1447319 w 1476653"/>
                  <a:gd name="connsiteY2548" fmla="*/ 909595 h 965123"/>
                  <a:gd name="connsiteX2549" fmla="*/ 1447803 w 1476653"/>
                  <a:gd name="connsiteY2549" fmla="*/ 914892 h 965123"/>
                  <a:gd name="connsiteX2550" fmla="*/ 1447693 w 1476653"/>
                  <a:gd name="connsiteY2550" fmla="*/ 919027 h 965123"/>
                  <a:gd name="connsiteX2551" fmla="*/ 722249 w 1476653"/>
                  <a:gd name="connsiteY2551" fmla="*/ 869044 h 965123"/>
                  <a:gd name="connsiteX2552" fmla="*/ 720824 w 1476653"/>
                  <a:gd name="connsiteY2552" fmla="*/ 870469 h 965123"/>
                  <a:gd name="connsiteX2553" fmla="*/ 718681 w 1476653"/>
                  <a:gd name="connsiteY2553" fmla="*/ 869929 h 965123"/>
                  <a:gd name="connsiteX2554" fmla="*/ 717533 w 1476653"/>
                  <a:gd name="connsiteY2554" fmla="*/ 869183 h 965123"/>
                  <a:gd name="connsiteX2555" fmla="*/ 717394 w 1476653"/>
                  <a:gd name="connsiteY2555" fmla="*/ 867703 h 965123"/>
                  <a:gd name="connsiteX2556" fmla="*/ 721585 w 1476653"/>
                  <a:gd name="connsiteY2556" fmla="*/ 863982 h 965123"/>
                  <a:gd name="connsiteX2557" fmla="*/ 722470 w 1476653"/>
                  <a:gd name="connsiteY2557" fmla="*/ 863581 h 965123"/>
                  <a:gd name="connsiteX2558" fmla="*/ 723037 w 1476653"/>
                  <a:gd name="connsiteY2558" fmla="*/ 863872 h 965123"/>
                  <a:gd name="connsiteX2559" fmla="*/ 722968 w 1476653"/>
                  <a:gd name="connsiteY2559" fmla="*/ 865683 h 965123"/>
                  <a:gd name="connsiteX2560" fmla="*/ 722249 w 1476653"/>
                  <a:gd name="connsiteY2560" fmla="*/ 869044 h 965123"/>
                  <a:gd name="connsiteX2561" fmla="*/ 1378486 w 1476653"/>
                  <a:gd name="connsiteY2561" fmla="*/ 921517 h 965123"/>
                  <a:gd name="connsiteX2562" fmla="*/ 1379232 w 1476653"/>
                  <a:gd name="connsiteY2562" fmla="*/ 922941 h 965123"/>
                  <a:gd name="connsiteX2563" fmla="*/ 1379343 w 1476653"/>
                  <a:gd name="connsiteY2563" fmla="*/ 923868 h 965123"/>
                  <a:gd name="connsiteX2564" fmla="*/ 1375249 w 1476653"/>
                  <a:gd name="connsiteY2564" fmla="*/ 927602 h 965123"/>
                  <a:gd name="connsiteX2565" fmla="*/ 1375222 w 1476653"/>
                  <a:gd name="connsiteY2565" fmla="*/ 928321 h 965123"/>
                  <a:gd name="connsiteX2566" fmla="*/ 1374337 w 1476653"/>
                  <a:gd name="connsiteY2566" fmla="*/ 930506 h 965123"/>
                  <a:gd name="connsiteX2567" fmla="*/ 1373479 w 1476653"/>
                  <a:gd name="connsiteY2567" fmla="*/ 931378 h 965123"/>
                  <a:gd name="connsiteX2568" fmla="*/ 1372027 w 1476653"/>
                  <a:gd name="connsiteY2568" fmla="*/ 933784 h 965123"/>
                  <a:gd name="connsiteX2569" fmla="*/ 1369095 w 1476653"/>
                  <a:gd name="connsiteY2569" fmla="*/ 936481 h 965123"/>
                  <a:gd name="connsiteX2570" fmla="*/ 1369095 w 1476653"/>
                  <a:gd name="connsiteY2570" fmla="*/ 928902 h 965123"/>
                  <a:gd name="connsiteX2571" fmla="*/ 1365789 w 1476653"/>
                  <a:gd name="connsiteY2571" fmla="*/ 924711 h 965123"/>
                  <a:gd name="connsiteX2572" fmla="*/ 1368708 w 1476653"/>
                  <a:gd name="connsiteY2572" fmla="*/ 922319 h 965123"/>
                  <a:gd name="connsiteX2573" fmla="*/ 1370727 w 1476653"/>
                  <a:gd name="connsiteY2573" fmla="*/ 922830 h 965123"/>
                  <a:gd name="connsiteX2574" fmla="*/ 1374060 w 1476653"/>
                  <a:gd name="connsiteY2574" fmla="*/ 922858 h 965123"/>
                  <a:gd name="connsiteX2575" fmla="*/ 1377199 w 1476653"/>
                  <a:gd name="connsiteY2575" fmla="*/ 920728 h 965123"/>
                  <a:gd name="connsiteX2576" fmla="*/ 1378486 w 1476653"/>
                  <a:gd name="connsiteY2576" fmla="*/ 921517 h 965123"/>
                  <a:gd name="connsiteX2577" fmla="*/ 568027 w 1476653"/>
                  <a:gd name="connsiteY2577" fmla="*/ 863540 h 965123"/>
                  <a:gd name="connsiteX2578" fmla="*/ 568455 w 1476653"/>
                  <a:gd name="connsiteY2578" fmla="*/ 863678 h 965123"/>
                  <a:gd name="connsiteX2579" fmla="*/ 569437 w 1476653"/>
                  <a:gd name="connsiteY2579" fmla="*/ 863498 h 965123"/>
                  <a:gd name="connsiteX2580" fmla="*/ 572010 w 1476653"/>
                  <a:gd name="connsiteY2580" fmla="*/ 861078 h 965123"/>
                  <a:gd name="connsiteX2581" fmla="*/ 572646 w 1476653"/>
                  <a:gd name="connsiteY2581" fmla="*/ 861078 h 965123"/>
                  <a:gd name="connsiteX2582" fmla="*/ 572452 w 1476653"/>
                  <a:gd name="connsiteY2582" fmla="*/ 861949 h 965123"/>
                  <a:gd name="connsiteX2583" fmla="*/ 570876 w 1476653"/>
                  <a:gd name="connsiteY2583" fmla="*/ 864577 h 965123"/>
                  <a:gd name="connsiteX2584" fmla="*/ 571484 w 1476653"/>
                  <a:gd name="connsiteY2584" fmla="*/ 868754 h 965123"/>
                  <a:gd name="connsiteX2585" fmla="*/ 572452 w 1476653"/>
                  <a:gd name="connsiteY2585" fmla="*/ 870911 h 965123"/>
                  <a:gd name="connsiteX2586" fmla="*/ 572162 w 1476653"/>
                  <a:gd name="connsiteY2586" fmla="*/ 871506 h 965123"/>
                  <a:gd name="connsiteX2587" fmla="*/ 568317 w 1476653"/>
                  <a:gd name="connsiteY2587" fmla="*/ 871990 h 965123"/>
                  <a:gd name="connsiteX2588" fmla="*/ 565828 w 1476653"/>
                  <a:gd name="connsiteY2588" fmla="*/ 870372 h 965123"/>
                  <a:gd name="connsiteX2589" fmla="*/ 564334 w 1476653"/>
                  <a:gd name="connsiteY2589" fmla="*/ 870372 h 965123"/>
                  <a:gd name="connsiteX2590" fmla="*/ 562757 w 1476653"/>
                  <a:gd name="connsiteY2590" fmla="*/ 871368 h 965123"/>
                  <a:gd name="connsiteX2591" fmla="*/ 562204 w 1476653"/>
                  <a:gd name="connsiteY2591" fmla="*/ 869694 h 965123"/>
                  <a:gd name="connsiteX2592" fmla="*/ 563324 w 1476653"/>
                  <a:gd name="connsiteY2592" fmla="*/ 862558 h 965123"/>
                  <a:gd name="connsiteX2593" fmla="*/ 563808 w 1476653"/>
                  <a:gd name="connsiteY2593" fmla="*/ 861382 h 965123"/>
                  <a:gd name="connsiteX2594" fmla="*/ 565869 w 1476653"/>
                  <a:gd name="connsiteY2594" fmla="*/ 859321 h 965123"/>
                  <a:gd name="connsiteX2595" fmla="*/ 568027 w 1476653"/>
                  <a:gd name="connsiteY2595" fmla="*/ 858685 h 965123"/>
                  <a:gd name="connsiteX2596" fmla="*/ 568787 w 1476653"/>
                  <a:gd name="connsiteY2596" fmla="*/ 859211 h 965123"/>
                  <a:gd name="connsiteX2597" fmla="*/ 569244 w 1476653"/>
                  <a:gd name="connsiteY2597" fmla="*/ 860345 h 965123"/>
                  <a:gd name="connsiteX2598" fmla="*/ 569161 w 1476653"/>
                  <a:gd name="connsiteY2598" fmla="*/ 861424 h 965123"/>
                  <a:gd name="connsiteX2599" fmla="*/ 568027 w 1476653"/>
                  <a:gd name="connsiteY2599" fmla="*/ 863540 h 965123"/>
                  <a:gd name="connsiteX2600" fmla="*/ 578635 w 1476653"/>
                  <a:gd name="connsiteY2600" fmla="*/ 864812 h 965123"/>
                  <a:gd name="connsiteX2601" fmla="*/ 577265 w 1476653"/>
                  <a:gd name="connsiteY2601" fmla="*/ 868712 h 965123"/>
                  <a:gd name="connsiteX2602" fmla="*/ 573905 w 1476653"/>
                  <a:gd name="connsiteY2602" fmla="*/ 865199 h 965123"/>
                  <a:gd name="connsiteX2603" fmla="*/ 573158 w 1476653"/>
                  <a:gd name="connsiteY2603" fmla="*/ 863678 h 965123"/>
                  <a:gd name="connsiteX2604" fmla="*/ 574071 w 1476653"/>
                  <a:gd name="connsiteY2604" fmla="*/ 862890 h 965123"/>
                  <a:gd name="connsiteX2605" fmla="*/ 577902 w 1476653"/>
                  <a:gd name="connsiteY2605" fmla="*/ 863581 h 965123"/>
                  <a:gd name="connsiteX2606" fmla="*/ 578635 w 1476653"/>
                  <a:gd name="connsiteY2606" fmla="*/ 864812 h 965123"/>
                  <a:gd name="connsiteX2607" fmla="*/ 1393976 w 1476653"/>
                  <a:gd name="connsiteY2607" fmla="*/ 954543 h 965123"/>
                  <a:gd name="connsiteX2608" fmla="*/ 1394750 w 1476653"/>
                  <a:gd name="connsiteY2608" fmla="*/ 955194 h 965123"/>
                  <a:gd name="connsiteX2609" fmla="*/ 1395483 w 1476653"/>
                  <a:gd name="connsiteY2609" fmla="*/ 954654 h 965123"/>
                  <a:gd name="connsiteX2610" fmla="*/ 1396576 w 1476653"/>
                  <a:gd name="connsiteY2610" fmla="*/ 952704 h 965123"/>
                  <a:gd name="connsiteX2611" fmla="*/ 1398747 w 1476653"/>
                  <a:gd name="connsiteY2611" fmla="*/ 952898 h 965123"/>
                  <a:gd name="connsiteX2612" fmla="*/ 1400338 w 1476653"/>
                  <a:gd name="connsiteY2612" fmla="*/ 953396 h 965123"/>
                  <a:gd name="connsiteX2613" fmla="*/ 1401333 w 1476653"/>
                  <a:gd name="connsiteY2613" fmla="*/ 954115 h 965123"/>
                  <a:gd name="connsiteX2614" fmla="*/ 1401029 w 1476653"/>
                  <a:gd name="connsiteY2614" fmla="*/ 956839 h 965123"/>
                  <a:gd name="connsiteX2615" fmla="*/ 1400946 w 1476653"/>
                  <a:gd name="connsiteY2615" fmla="*/ 961265 h 965123"/>
                  <a:gd name="connsiteX2616" fmla="*/ 1400172 w 1476653"/>
                  <a:gd name="connsiteY2616" fmla="*/ 962883 h 965123"/>
                  <a:gd name="connsiteX2617" fmla="*/ 1399452 w 1476653"/>
                  <a:gd name="connsiteY2617" fmla="*/ 965124 h 965123"/>
                  <a:gd name="connsiteX2618" fmla="*/ 1396285 w 1476653"/>
                  <a:gd name="connsiteY2618" fmla="*/ 964059 h 965123"/>
                  <a:gd name="connsiteX2619" fmla="*/ 1393616 w 1476653"/>
                  <a:gd name="connsiteY2619" fmla="*/ 961431 h 965123"/>
                  <a:gd name="connsiteX2620" fmla="*/ 1389702 w 1476653"/>
                  <a:gd name="connsiteY2620" fmla="*/ 956881 h 965123"/>
                  <a:gd name="connsiteX2621" fmla="*/ 1387475 w 1476653"/>
                  <a:gd name="connsiteY2621" fmla="*/ 953548 h 965123"/>
                  <a:gd name="connsiteX2622" fmla="*/ 1387213 w 1476653"/>
                  <a:gd name="connsiteY2622" fmla="*/ 952096 h 965123"/>
                  <a:gd name="connsiteX2623" fmla="*/ 1385857 w 1476653"/>
                  <a:gd name="connsiteY2623" fmla="*/ 951113 h 965123"/>
                  <a:gd name="connsiteX2624" fmla="*/ 1383022 w 1476653"/>
                  <a:gd name="connsiteY2624" fmla="*/ 945263 h 965123"/>
                  <a:gd name="connsiteX2625" fmla="*/ 1381307 w 1476653"/>
                  <a:gd name="connsiteY2625" fmla="*/ 940658 h 965123"/>
                  <a:gd name="connsiteX2626" fmla="*/ 1379080 w 1476653"/>
                  <a:gd name="connsiteY2626" fmla="*/ 940257 h 965123"/>
                  <a:gd name="connsiteX2627" fmla="*/ 1376176 w 1476653"/>
                  <a:gd name="connsiteY2627" fmla="*/ 939123 h 965123"/>
                  <a:gd name="connsiteX2628" fmla="*/ 1374959 w 1476653"/>
                  <a:gd name="connsiteY2628" fmla="*/ 936606 h 965123"/>
                  <a:gd name="connsiteX2629" fmla="*/ 1375567 w 1476653"/>
                  <a:gd name="connsiteY2629" fmla="*/ 934296 h 965123"/>
                  <a:gd name="connsiteX2630" fmla="*/ 1379426 w 1476653"/>
                  <a:gd name="connsiteY2630" fmla="*/ 932885 h 965123"/>
                  <a:gd name="connsiteX2631" fmla="*/ 1385760 w 1476653"/>
                  <a:gd name="connsiteY2631" fmla="*/ 938376 h 965123"/>
                  <a:gd name="connsiteX2632" fmla="*/ 1386825 w 1476653"/>
                  <a:gd name="connsiteY2632" fmla="*/ 940782 h 965123"/>
                  <a:gd name="connsiteX2633" fmla="*/ 1389163 w 1476653"/>
                  <a:gd name="connsiteY2633" fmla="*/ 943562 h 965123"/>
                  <a:gd name="connsiteX2634" fmla="*/ 1389826 w 1476653"/>
                  <a:gd name="connsiteY2634" fmla="*/ 947573 h 965123"/>
                  <a:gd name="connsiteX2635" fmla="*/ 1391057 w 1476653"/>
                  <a:gd name="connsiteY2635" fmla="*/ 949080 h 965123"/>
                  <a:gd name="connsiteX2636" fmla="*/ 1393976 w 1476653"/>
                  <a:gd name="connsiteY2636" fmla="*/ 954543 h 965123"/>
                  <a:gd name="connsiteX2637" fmla="*/ 589436 w 1476653"/>
                  <a:gd name="connsiteY2637" fmla="*/ 878559 h 965123"/>
                  <a:gd name="connsiteX2638" fmla="*/ 587417 w 1476653"/>
                  <a:gd name="connsiteY2638" fmla="*/ 879293 h 965123"/>
                  <a:gd name="connsiteX2639" fmla="*/ 586532 w 1476653"/>
                  <a:gd name="connsiteY2639" fmla="*/ 880565 h 965123"/>
                  <a:gd name="connsiteX2640" fmla="*/ 585038 w 1476653"/>
                  <a:gd name="connsiteY2640" fmla="*/ 880855 h 965123"/>
                  <a:gd name="connsiteX2641" fmla="*/ 583613 w 1476653"/>
                  <a:gd name="connsiteY2641" fmla="*/ 881741 h 965123"/>
                  <a:gd name="connsiteX2642" fmla="*/ 578538 w 1476653"/>
                  <a:gd name="connsiteY2642" fmla="*/ 886069 h 965123"/>
                  <a:gd name="connsiteX2643" fmla="*/ 576615 w 1476653"/>
                  <a:gd name="connsiteY2643" fmla="*/ 886623 h 965123"/>
                  <a:gd name="connsiteX2644" fmla="*/ 579534 w 1476653"/>
                  <a:gd name="connsiteY2644" fmla="*/ 882612 h 965123"/>
                  <a:gd name="connsiteX2645" fmla="*/ 580170 w 1476653"/>
                  <a:gd name="connsiteY2645" fmla="*/ 881256 h 965123"/>
                  <a:gd name="connsiteX2646" fmla="*/ 580405 w 1476653"/>
                  <a:gd name="connsiteY2646" fmla="*/ 880330 h 965123"/>
                  <a:gd name="connsiteX2647" fmla="*/ 580640 w 1476653"/>
                  <a:gd name="connsiteY2647" fmla="*/ 876817 h 965123"/>
                  <a:gd name="connsiteX2648" fmla="*/ 581705 w 1476653"/>
                  <a:gd name="connsiteY2648" fmla="*/ 877246 h 965123"/>
                  <a:gd name="connsiteX2649" fmla="*/ 582797 w 1476653"/>
                  <a:gd name="connsiteY2649" fmla="*/ 876734 h 965123"/>
                  <a:gd name="connsiteX2650" fmla="*/ 585356 w 1476653"/>
                  <a:gd name="connsiteY2650" fmla="*/ 874175 h 965123"/>
                  <a:gd name="connsiteX2651" fmla="*/ 587099 w 1476653"/>
                  <a:gd name="connsiteY2651" fmla="*/ 874272 h 965123"/>
                  <a:gd name="connsiteX2652" fmla="*/ 589699 w 1476653"/>
                  <a:gd name="connsiteY2652" fmla="*/ 871146 h 965123"/>
                  <a:gd name="connsiteX2653" fmla="*/ 590736 w 1476653"/>
                  <a:gd name="connsiteY2653" fmla="*/ 871077 h 965123"/>
                  <a:gd name="connsiteX2654" fmla="*/ 591082 w 1476653"/>
                  <a:gd name="connsiteY2654" fmla="*/ 871672 h 965123"/>
                  <a:gd name="connsiteX2655" fmla="*/ 589796 w 1476653"/>
                  <a:gd name="connsiteY2655" fmla="*/ 873650 h 965123"/>
                  <a:gd name="connsiteX2656" fmla="*/ 591027 w 1476653"/>
                  <a:gd name="connsiteY2656" fmla="*/ 876015 h 965123"/>
                  <a:gd name="connsiteX2657" fmla="*/ 590155 w 1476653"/>
                  <a:gd name="connsiteY2657" fmla="*/ 877826 h 965123"/>
                  <a:gd name="connsiteX2658" fmla="*/ 589436 w 1476653"/>
                  <a:gd name="connsiteY2658" fmla="*/ 878559 h 965123"/>
                  <a:gd name="connsiteX2659" fmla="*/ 1438827 w 1476653"/>
                  <a:gd name="connsiteY2659" fmla="*/ 941322 h 965123"/>
                  <a:gd name="connsiteX2660" fmla="*/ 1442492 w 1476653"/>
                  <a:gd name="connsiteY2660" fmla="*/ 947836 h 965123"/>
                  <a:gd name="connsiteX2661" fmla="*/ 1442838 w 1476653"/>
                  <a:gd name="connsiteY2661" fmla="*/ 950215 h 965123"/>
                  <a:gd name="connsiteX2662" fmla="*/ 1440003 w 1476653"/>
                  <a:gd name="connsiteY2662" fmla="*/ 951321 h 965123"/>
                  <a:gd name="connsiteX2663" fmla="*/ 1437707 w 1476653"/>
                  <a:gd name="connsiteY2663" fmla="*/ 951169 h 965123"/>
                  <a:gd name="connsiteX2664" fmla="*/ 1436449 w 1476653"/>
                  <a:gd name="connsiteY2664" fmla="*/ 950477 h 965123"/>
                  <a:gd name="connsiteX2665" fmla="*/ 1436061 w 1476653"/>
                  <a:gd name="connsiteY2665" fmla="*/ 949426 h 965123"/>
                  <a:gd name="connsiteX2666" fmla="*/ 1436518 w 1476653"/>
                  <a:gd name="connsiteY2666" fmla="*/ 945927 h 965123"/>
                  <a:gd name="connsiteX2667" fmla="*/ 1434775 w 1476653"/>
                  <a:gd name="connsiteY2667" fmla="*/ 944005 h 965123"/>
                  <a:gd name="connsiteX2668" fmla="*/ 1432963 w 1476653"/>
                  <a:gd name="connsiteY2668" fmla="*/ 943479 h 965123"/>
                  <a:gd name="connsiteX2669" fmla="*/ 1431511 w 1476653"/>
                  <a:gd name="connsiteY2669" fmla="*/ 944807 h 965123"/>
                  <a:gd name="connsiteX2670" fmla="*/ 1431165 w 1476653"/>
                  <a:gd name="connsiteY2670" fmla="*/ 941418 h 965123"/>
                  <a:gd name="connsiteX2671" fmla="*/ 1432134 w 1476653"/>
                  <a:gd name="connsiteY2671" fmla="*/ 938888 h 965123"/>
                  <a:gd name="connsiteX2672" fmla="*/ 1431207 w 1476653"/>
                  <a:gd name="connsiteY2672" fmla="*/ 935637 h 965123"/>
                  <a:gd name="connsiteX2673" fmla="*/ 1430986 w 1476653"/>
                  <a:gd name="connsiteY2673" fmla="*/ 933134 h 965123"/>
                  <a:gd name="connsiteX2674" fmla="*/ 1431290 w 1476653"/>
                  <a:gd name="connsiteY2674" fmla="*/ 932332 h 965123"/>
                  <a:gd name="connsiteX2675" fmla="*/ 1432853 w 1476653"/>
                  <a:gd name="connsiteY2675" fmla="*/ 932235 h 965123"/>
                  <a:gd name="connsiteX2676" fmla="*/ 1436310 w 1476653"/>
                  <a:gd name="connsiteY2676" fmla="*/ 934545 h 965123"/>
                  <a:gd name="connsiteX2677" fmla="*/ 1438827 w 1476653"/>
                  <a:gd name="connsiteY2677" fmla="*/ 941322 h 965123"/>
                  <a:gd name="connsiteX2678" fmla="*/ 600113 w 1476653"/>
                  <a:gd name="connsiteY2678" fmla="*/ 879818 h 965123"/>
                  <a:gd name="connsiteX2679" fmla="*/ 599062 w 1476653"/>
                  <a:gd name="connsiteY2679" fmla="*/ 883829 h 965123"/>
                  <a:gd name="connsiteX2680" fmla="*/ 598495 w 1476653"/>
                  <a:gd name="connsiteY2680" fmla="*/ 884354 h 965123"/>
                  <a:gd name="connsiteX2681" fmla="*/ 597956 w 1476653"/>
                  <a:gd name="connsiteY2681" fmla="*/ 883096 h 965123"/>
                  <a:gd name="connsiteX2682" fmla="*/ 596047 w 1476653"/>
                  <a:gd name="connsiteY2682" fmla="*/ 883912 h 965123"/>
                  <a:gd name="connsiteX2683" fmla="*/ 595328 w 1476653"/>
                  <a:gd name="connsiteY2683" fmla="*/ 882819 h 965123"/>
                  <a:gd name="connsiteX2684" fmla="*/ 596047 w 1476653"/>
                  <a:gd name="connsiteY2684" fmla="*/ 881492 h 965123"/>
                  <a:gd name="connsiteX2685" fmla="*/ 596185 w 1476653"/>
                  <a:gd name="connsiteY2685" fmla="*/ 880344 h 965123"/>
                  <a:gd name="connsiteX2686" fmla="*/ 597444 w 1476653"/>
                  <a:gd name="connsiteY2686" fmla="*/ 880537 h 965123"/>
                  <a:gd name="connsiteX2687" fmla="*/ 598177 w 1476653"/>
                  <a:gd name="connsiteY2687" fmla="*/ 878559 h 965123"/>
                  <a:gd name="connsiteX2688" fmla="*/ 598177 w 1476653"/>
                  <a:gd name="connsiteY2688" fmla="*/ 877674 h 965123"/>
                  <a:gd name="connsiteX2689" fmla="*/ 599200 w 1476653"/>
                  <a:gd name="connsiteY2689" fmla="*/ 876015 h 965123"/>
                  <a:gd name="connsiteX2690" fmla="*/ 600168 w 1476653"/>
                  <a:gd name="connsiteY2690" fmla="*/ 875807 h 965123"/>
                  <a:gd name="connsiteX2691" fmla="*/ 600113 w 1476653"/>
                  <a:gd name="connsiteY2691" fmla="*/ 879818 h 965123"/>
                  <a:gd name="connsiteX2692" fmla="*/ 602547 w 1476653"/>
                  <a:gd name="connsiteY2692" fmla="*/ 889997 h 965123"/>
                  <a:gd name="connsiteX2693" fmla="*/ 601551 w 1476653"/>
                  <a:gd name="connsiteY2693" fmla="*/ 890025 h 965123"/>
                  <a:gd name="connsiteX2694" fmla="*/ 600888 w 1476653"/>
                  <a:gd name="connsiteY2694" fmla="*/ 889264 h 965123"/>
                  <a:gd name="connsiteX2695" fmla="*/ 600445 w 1476653"/>
                  <a:gd name="connsiteY2695" fmla="*/ 886139 h 965123"/>
                  <a:gd name="connsiteX2696" fmla="*/ 600639 w 1476653"/>
                  <a:gd name="connsiteY2696" fmla="*/ 884880 h 965123"/>
                  <a:gd name="connsiteX2697" fmla="*/ 602520 w 1476653"/>
                  <a:gd name="connsiteY2697" fmla="*/ 886277 h 965123"/>
                  <a:gd name="connsiteX2698" fmla="*/ 602838 w 1476653"/>
                  <a:gd name="connsiteY2698" fmla="*/ 888559 h 965123"/>
                  <a:gd name="connsiteX2699" fmla="*/ 602547 w 1476653"/>
                  <a:gd name="connsiteY2699" fmla="*/ 889997 h 965123"/>
                  <a:gd name="connsiteX2700" fmla="*/ 482721 w 1476653"/>
                  <a:gd name="connsiteY2700" fmla="*/ 859584 h 965123"/>
                  <a:gd name="connsiteX2701" fmla="*/ 483260 w 1476653"/>
                  <a:gd name="connsiteY2701" fmla="*/ 868685 h 965123"/>
                  <a:gd name="connsiteX2702" fmla="*/ 484049 w 1476653"/>
                  <a:gd name="connsiteY2702" fmla="*/ 870649 h 965123"/>
                  <a:gd name="connsiteX2703" fmla="*/ 485598 w 1476653"/>
                  <a:gd name="connsiteY2703" fmla="*/ 872045 h 965123"/>
                  <a:gd name="connsiteX2704" fmla="*/ 487921 w 1476653"/>
                  <a:gd name="connsiteY2704" fmla="*/ 873636 h 965123"/>
                  <a:gd name="connsiteX2705" fmla="*/ 489083 w 1476653"/>
                  <a:gd name="connsiteY2705" fmla="*/ 875268 h 965123"/>
                  <a:gd name="connsiteX2706" fmla="*/ 489913 w 1476653"/>
                  <a:gd name="connsiteY2706" fmla="*/ 877495 h 965123"/>
                  <a:gd name="connsiteX2707" fmla="*/ 489830 w 1476653"/>
                  <a:gd name="connsiteY2707" fmla="*/ 878394 h 965123"/>
                  <a:gd name="connsiteX2708" fmla="*/ 482721 w 1476653"/>
                  <a:gd name="connsiteY2708" fmla="*/ 872875 h 965123"/>
                  <a:gd name="connsiteX2709" fmla="*/ 476359 w 1476653"/>
                  <a:gd name="connsiteY2709" fmla="*/ 876402 h 965123"/>
                  <a:gd name="connsiteX2710" fmla="*/ 474658 w 1476653"/>
                  <a:gd name="connsiteY2710" fmla="*/ 876623 h 965123"/>
                  <a:gd name="connsiteX2711" fmla="*/ 460302 w 1476653"/>
                  <a:gd name="connsiteY2711" fmla="*/ 872875 h 965123"/>
                  <a:gd name="connsiteX2712" fmla="*/ 457204 w 1476653"/>
                  <a:gd name="connsiteY2712" fmla="*/ 873000 h 965123"/>
                  <a:gd name="connsiteX2713" fmla="*/ 454894 w 1476653"/>
                  <a:gd name="connsiteY2713" fmla="*/ 874065 h 965123"/>
                  <a:gd name="connsiteX2714" fmla="*/ 450372 w 1476653"/>
                  <a:gd name="connsiteY2714" fmla="*/ 877578 h 965123"/>
                  <a:gd name="connsiteX2715" fmla="*/ 448256 w 1476653"/>
                  <a:gd name="connsiteY2715" fmla="*/ 878822 h 965123"/>
                  <a:gd name="connsiteX2716" fmla="*/ 446181 w 1476653"/>
                  <a:gd name="connsiteY2716" fmla="*/ 879362 h 965123"/>
                  <a:gd name="connsiteX2717" fmla="*/ 442129 w 1476653"/>
                  <a:gd name="connsiteY2717" fmla="*/ 879431 h 965123"/>
                  <a:gd name="connsiteX2718" fmla="*/ 437745 w 1476653"/>
                  <a:gd name="connsiteY2718" fmla="*/ 877979 h 965123"/>
                  <a:gd name="connsiteX2719" fmla="*/ 435573 w 1476653"/>
                  <a:gd name="connsiteY2719" fmla="*/ 876734 h 965123"/>
                  <a:gd name="connsiteX2720" fmla="*/ 434937 w 1476653"/>
                  <a:gd name="connsiteY2720" fmla="*/ 874244 h 965123"/>
                  <a:gd name="connsiteX2721" fmla="*/ 435048 w 1476653"/>
                  <a:gd name="connsiteY2721" fmla="*/ 869763 h 965123"/>
                  <a:gd name="connsiteX2722" fmla="*/ 435380 w 1476653"/>
                  <a:gd name="connsiteY2722" fmla="*/ 868588 h 965123"/>
                  <a:gd name="connsiteX2723" fmla="*/ 436417 w 1476653"/>
                  <a:gd name="connsiteY2723" fmla="*/ 866748 h 965123"/>
                  <a:gd name="connsiteX2724" fmla="*/ 441188 w 1476653"/>
                  <a:gd name="connsiteY2724" fmla="*/ 865144 h 965123"/>
                  <a:gd name="connsiteX2725" fmla="*/ 442931 w 1476653"/>
                  <a:gd name="connsiteY2725" fmla="*/ 864065 h 965123"/>
                  <a:gd name="connsiteX2726" fmla="*/ 450731 w 1476653"/>
                  <a:gd name="connsiteY2726" fmla="*/ 856085 h 965123"/>
                  <a:gd name="connsiteX2727" fmla="*/ 452585 w 1476653"/>
                  <a:gd name="connsiteY2727" fmla="*/ 855200 h 965123"/>
                  <a:gd name="connsiteX2728" fmla="*/ 454258 w 1476653"/>
                  <a:gd name="connsiteY2728" fmla="*/ 855338 h 965123"/>
                  <a:gd name="connsiteX2729" fmla="*/ 458421 w 1476653"/>
                  <a:gd name="connsiteY2729" fmla="*/ 857247 h 965123"/>
                  <a:gd name="connsiteX2730" fmla="*/ 462944 w 1476653"/>
                  <a:gd name="connsiteY2730" fmla="*/ 855532 h 965123"/>
                  <a:gd name="connsiteX2731" fmla="*/ 472141 w 1476653"/>
                  <a:gd name="connsiteY2731" fmla="*/ 853540 h 965123"/>
                  <a:gd name="connsiteX2732" fmla="*/ 474022 w 1476653"/>
                  <a:gd name="connsiteY2732" fmla="*/ 853540 h 965123"/>
                  <a:gd name="connsiteX2733" fmla="*/ 479830 w 1476653"/>
                  <a:gd name="connsiteY2733" fmla="*/ 855020 h 965123"/>
                  <a:gd name="connsiteX2734" fmla="*/ 481213 w 1476653"/>
                  <a:gd name="connsiteY2734" fmla="*/ 856127 h 965123"/>
                  <a:gd name="connsiteX2735" fmla="*/ 482099 w 1476653"/>
                  <a:gd name="connsiteY2735" fmla="*/ 857648 h 965123"/>
                  <a:gd name="connsiteX2736" fmla="*/ 482721 w 1476653"/>
                  <a:gd name="connsiteY2736" fmla="*/ 859584 h 965123"/>
                  <a:gd name="connsiteX2737" fmla="*/ 515139 w 1476653"/>
                  <a:gd name="connsiteY2737" fmla="*/ 875489 h 965123"/>
                  <a:gd name="connsiteX2738" fmla="*/ 514393 w 1476653"/>
                  <a:gd name="connsiteY2738" fmla="*/ 875572 h 965123"/>
                  <a:gd name="connsiteX2739" fmla="*/ 512802 w 1476653"/>
                  <a:gd name="connsiteY2739" fmla="*/ 873498 h 965123"/>
                  <a:gd name="connsiteX2740" fmla="*/ 512387 w 1476653"/>
                  <a:gd name="connsiteY2740" fmla="*/ 872142 h 965123"/>
                  <a:gd name="connsiteX2741" fmla="*/ 512304 w 1476653"/>
                  <a:gd name="connsiteY2741" fmla="*/ 870234 h 965123"/>
                  <a:gd name="connsiteX2742" fmla="*/ 517076 w 1476653"/>
                  <a:gd name="connsiteY2742" fmla="*/ 868698 h 965123"/>
                  <a:gd name="connsiteX2743" fmla="*/ 517919 w 1476653"/>
                  <a:gd name="connsiteY2743" fmla="*/ 868892 h 965123"/>
                  <a:gd name="connsiteX2744" fmla="*/ 518306 w 1476653"/>
                  <a:gd name="connsiteY2744" fmla="*/ 870524 h 965123"/>
                  <a:gd name="connsiteX2745" fmla="*/ 518127 w 1476653"/>
                  <a:gd name="connsiteY2745" fmla="*/ 871686 h 965123"/>
                  <a:gd name="connsiteX2746" fmla="*/ 516121 w 1476653"/>
                  <a:gd name="connsiteY2746" fmla="*/ 874673 h 965123"/>
                  <a:gd name="connsiteX2747" fmla="*/ 515139 w 1476653"/>
                  <a:gd name="connsiteY2747" fmla="*/ 875489 h 965123"/>
                  <a:gd name="connsiteX2748" fmla="*/ 501779 w 1476653"/>
                  <a:gd name="connsiteY2748" fmla="*/ 895986 h 965123"/>
                  <a:gd name="connsiteX2749" fmla="*/ 498930 w 1476653"/>
                  <a:gd name="connsiteY2749" fmla="*/ 896401 h 965123"/>
                  <a:gd name="connsiteX2750" fmla="*/ 496551 w 1476653"/>
                  <a:gd name="connsiteY2750" fmla="*/ 894547 h 965123"/>
                  <a:gd name="connsiteX2751" fmla="*/ 494823 w 1476653"/>
                  <a:gd name="connsiteY2751" fmla="*/ 891823 h 965123"/>
                  <a:gd name="connsiteX2752" fmla="*/ 495237 w 1476653"/>
                  <a:gd name="connsiteY2752" fmla="*/ 889223 h 965123"/>
                  <a:gd name="connsiteX2753" fmla="*/ 499926 w 1476653"/>
                  <a:gd name="connsiteY2753" fmla="*/ 892210 h 965123"/>
                  <a:gd name="connsiteX2754" fmla="*/ 500825 w 1476653"/>
                  <a:gd name="connsiteY2754" fmla="*/ 893275 h 965123"/>
                  <a:gd name="connsiteX2755" fmla="*/ 501779 w 1476653"/>
                  <a:gd name="connsiteY2755" fmla="*/ 895986 h 965123"/>
                  <a:gd name="connsiteX2756" fmla="*/ 409890 w 1476653"/>
                  <a:gd name="connsiteY2756" fmla="*/ 884493 h 965123"/>
                  <a:gd name="connsiteX2757" fmla="*/ 408493 w 1476653"/>
                  <a:gd name="connsiteY2757" fmla="*/ 884493 h 965123"/>
                  <a:gd name="connsiteX2758" fmla="*/ 408369 w 1476653"/>
                  <a:gd name="connsiteY2758" fmla="*/ 883912 h 965123"/>
                  <a:gd name="connsiteX2759" fmla="*/ 408867 w 1476653"/>
                  <a:gd name="connsiteY2759" fmla="*/ 881671 h 965123"/>
                  <a:gd name="connsiteX2760" fmla="*/ 408936 w 1476653"/>
                  <a:gd name="connsiteY2760" fmla="*/ 877909 h 965123"/>
                  <a:gd name="connsiteX2761" fmla="*/ 411177 w 1476653"/>
                  <a:gd name="connsiteY2761" fmla="*/ 877204 h 965123"/>
                  <a:gd name="connsiteX2762" fmla="*/ 412421 w 1476653"/>
                  <a:gd name="connsiteY2762" fmla="*/ 877232 h 965123"/>
                  <a:gd name="connsiteX2763" fmla="*/ 412726 w 1476653"/>
                  <a:gd name="connsiteY2763" fmla="*/ 877909 h 965123"/>
                  <a:gd name="connsiteX2764" fmla="*/ 413306 w 1476653"/>
                  <a:gd name="connsiteY2764" fmla="*/ 880883 h 965123"/>
                  <a:gd name="connsiteX2765" fmla="*/ 414441 w 1476653"/>
                  <a:gd name="connsiteY2765" fmla="*/ 881989 h 965123"/>
                  <a:gd name="connsiteX2766" fmla="*/ 415257 w 1476653"/>
                  <a:gd name="connsiteY2766" fmla="*/ 882861 h 965123"/>
                  <a:gd name="connsiteX2767" fmla="*/ 413265 w 1476653"/>
                  <a:gd name="connsiteY2767" fmla="*/ 883137 h 965123"/>
                  <a:gd name="connsiteX2768" fmla="*/ 409890 w 1476653"/>
                  <a:gd name="connsiteY2768" fmla="*/ 884493 h 965123"/>
                  <a:gd name="connsiteX2769" fmla="*/ 400721 w 1476653"/>
                  <a:gd name="connsiteY2769" fmla="*/ 885336 h 965123"/>
                  <a:gd name="connsiteX2770" fmla="*/ 399338 w 1476653"/>
                  <a:gd name="connsiteY2770" fmla="*/ 885876 h 965123"/>
                  <a:gd name="connsiteX2771" fmla="*/ 398383 w 1476653"/>
                  <a:gd name="connsiteY2771" fmla="*/ 885779 h 965123"/>
                  <a:gd name="connsiteX2772" fmla="*/ 397830 w 1476653"/>
                  <a:gd name="connsiteY2772" fmla="*/ 885087 h 965123"/>
                  <a:gd name="connsiteX2773" fmla="*/ 394649 w 1476653"/>
                  <a:gd name="connsiteY2773" fmla="*/ 884769 h 965123"/>
                  <a:gd name="connsiteX2774" fmla="*/ 394138 w 1476653"/>
                  <a:gd name="connsiteY2774" fmla="*/ 884244 h 965123"/>
                  <a:gd name="connsiteX2775" fmla="*/ 393667 w 1476653"/>
                  <a:gd name="connsiteY2775" fmla="*/ 880855 h 965123"/>
                  <a:gd name="connsiteX2776" fmla="*/ 394055 w 1476653"/>
                  <a:gd name="connsiteY2776" fmla="*/ 879306 h 965123"/>
                  <a:gd name="connsiteX2777" fmla="*/ 394940 w 1476653"/>
                  <a:gd name="connsiteY2777" fmla="*/ 878269 h 965123"/>
                  <a:gd name="connsiteX2778" fmla="*/ 396655 w 1476653"/>
                  <a:gd name="connsiteY2778" fmla="*/ 877591 h 965123"/>
                  <a:gd name="connsiteX2779" fmla="*/ 399144 w 1476653"/>
                  <a:gd name="connsiteY2779" fmla="*/ 877287 h 965123"/>
                  <a:gd name="connsiteX2780" fmla="*/ 401233 w 1476653"/>
                  <a:gd name="connsiteY2780" fmla="*/ 878131 h 965123"/>
                  <a:gd name="connsiteX2781" fmla="*/ 404151 w 1476653"/>
                  <a:gd name="connsiteY2781" fmla="*/ 882003 h 965123"/>
                  <a:gd name="connsiteX2782" fmla="*/ 405423 w 1476653"/>
                  <a:gd name="connsiteY2782" fmla="*/ 884133 h 965123"/>
                  <a:gd name="connsiteX2783" fmla="*/ 405465 w 1476653"/>
                  <a:gd name="connsiteY2783" fmla="*/ 885240 h 965123"/>
                  <a:gd name="connsiteX2784" fmla="*/ 403860 w 1476653"/>
                  <a:gd name="connsiteY2784" fmla="*/ 885765 h 965123"/>
                  <a:gd name="connsiteX2785" fmla="*/ 400721 w 1476653"/>
                  <a:gd name="connsiteY2785" fmla="*/ 885336 h 965123"/>
                  <a:gd name="connsiteX2786" fmla="*/ 375494 w 1476653"/>
                  <a:gd name="connsiteY2786" fmla="*/ 886816 h 965123"/>
                  <a:gd name="connsiteX2787" fmla="*/ 376020 w 1476653"/>
                  <a:gd name="connsiteY2787" fmla="*/ 889555 h 965123"/>
                  <a:gd name="connsiteX2788" fmla="*/ 378703 w 1476653"/>
                  <a:gd name="connsiteY2788" fmla="*/ 888725 h 965123"/>
                  <a:gd name="connsiteX2789" fmla="*/ 380930 w 1476653"/>
                  <a:gd name="connsiteY2789" fmla="*/ 887162 h 965123"/>
                  <a:gd name="connsiteX2790" fmla="*/ 382990 w 1476653"/>
                  <a:gd name="connsiteY2790" fmla="*/ 884935 h 965123"/>
                  <a:gd name="connsiteX2791" fmla="*/ 384138 w 1476653"/>
                  <a:gd name="connsiteY2791" fmla="*/ 884147 h 965123"/>
                  <a:gd name="connsiteX2792" fmla="*/ 384761 w 1476653"/>
                  <a:gd name="connsiteY2792" fmla="*/ 885876 h 965123"/>
                  <a:gd name="connsiteX2793" fmla="*/ 387250 w 1476653"/>
                  <a:gd name="connsiteY2793" fmla="*/ 888725 h 965123"/>
                  <a:gd name="connsiteX2794" fmla="*/ 383765 w 1476653"/>
                  <a:gd name="connsiteY2794" fmla="*/ 890869 h 965123"/>
                  <a:gd name="connsiteX2795" fmla="*/ 377430 w 1476653"/>
                  <a:gd name="connsiteY2795" fmla="*/ 893704 h 965123"/>
                  <a:gd name="connsiteX2796" fmla="*/ 374830 w 1476653"/>
                  <a:gd name="connsiteY2796" fmla="*/ 896110 h 965123"/>
                  <a:gd name="connsiteX2797" fmla="*/ 374332 w 1476653"/>
                  <a:gd name="connsiteY2797" fmla="*/ 897369 h 965123"/>
                  <a:gd name="connsiteX2798" fmla="*/ 379450 w 1476653"/>
                  <a:gd name="connsiteY2798" fmla="*/ 897908 h 965123"/>
                  <a:gd name="connsiteX2799" fmla="*/ 380764 w 1476653"/>
                  <a:gd name="connsiteY2799" fmla="*/ 898475 h 965123"/>
                  <a:gd name="connsiteX2800" fmla="*/ 381344 w 1476653"/>
                  <a:gd name="connsiteY2800" fmla="*/ 899761 h 965123"/>
                  <a:gd name="connsiteX2801" fmla="*/ 379643 w 1476653"/>
                  <a:gd name="connsiteY2801" fmla="*/ 900536 h 965123"/>
                  <a:gd name="connsiteX2802" fmla="*/ 376697 w 1476653"/>
                  <a:gd name="connsiteY2802" fmla="*/ 900785 h 965123"/>
                  <a:gd name="connsiteX2803" fmla="*/ 373752 w 1476653"/>
                  <a:gd name="connsiteY2803" fmla="*/ 902196 h 965123"/>
                  <a:gd name="connsiteX2804" fmla="*/ 367307 w 1476653"/>
                  <a:gd name="connsiteY2804" fmla="*/ 904146 h 965123"/>
                  <a:gd name="connsiteX2805" fmla="*/ 364361 w 1476653"/>
                  <a:gd name="connsiteY2805" fmla="*/ 906524 h 965123"/>
                  <a:gd name="connsiteX2806" fmla="*/ 361636 w 1476653"/>
                  <a:gd name="connsiteY2806" fmla="*/ 906912 h 965123"/>
                  <a:gd name="connsiteX2807" fmla="*/ 358331 w 1476653"/>
                  <a:gd name="connsiteY2807" fmla="*/ 906165 h 965123"/>
                  <a:gd name="connsiteX2808" fmla="*/ 352038 w 1476653"/>
                  <a:gd name="connsiteY2808" fmla="*/ 906303 h 965123"/>
                  <a:gd name="connsiteX2809" fmla="*/ 347986 w 1476653"/>
                  <a:gd name="connsiteY2809" fmla="*/ 907064 h 965123"/>
                  <a:gd name="connsiteX2810" fmla="*/ 346810 w 1476653"/>
                  <a:gd name="connsiteY2810" fmla="*/ 907783 h 965123"/>
                  <a:gd name="connsiteX2811" fmla="*/ 345565 w 1476653"/>
                  <a:gd name="connsiteY2811" fmla="*/ 907894 h 965123"/>
                  <a:gd name="connsiteX2812" fmla="*/ 344307 w 1476653"/>
                  <a:gd name="connsiteY2812" fmla="*/ 907423 h 965123"/>
                  <a:gd name="connsiteX2813" fmla="*/ 342633 w 1476653"/>
                  <a:gd name="connsiteY2813" fmla="*/ 907783 h 965123"/>
                  <a:gd name="connsiteX2814" fmla="*/ 340614 w 1476653"/>
                  <a:gd name="connsiteY2814" fmla="*/ 908945 h 965123"/>
                  <a:gd name="connsiteX2815" fmla="*/ 339107 w 1476653"/>
                  <a:gd name="connsiteY2815" fmla="*/ 909291 h 965123"/>
                  <a:gd name="connsiteX2816" fmla="*/ 337004 w 1476653"/>
                  <a:gd name="connsiteY2816" fmla="*/ 908806 h 965123"/>
                  <a:gd name="connsiteX2817" fmla="*/ 335746 w 1476653"/>
                  <a:gd name="connsiteY2817" fmla="*/ 909111 h 965123"/>
                  <a:gd name="connsiteX2818" fmla="*/ 334543 w 1476653"/>
                  <a:gd name="connsiteY2818" fmla="*/ 908696 h 965123"/>
                  <a:gd name="connsiteX2819" fmla="*/ 331915 w 1476653"/>
                  <a:gd name="connsiteY2819" fmla="*/ 905639 h 965123"/>
                  <a:gd name="connsiteX2820" fmla="*/ 331445 w 1476653"/>
                  <a:gd name="connsiteY2820" fmla="*/ 904201 h 965123"/>
                  <a:gd name="connsiteX2821" fmla="*/ 335110 w 1476653"/>
                  <a:gd name="connsiteY2821" fmla="*/ 902832 h 965123"/>
                  <a:gd name="connsiteX2822" fmla="*/ 337461 w 1476653"/>
                  <a:gd name="connsiteY2822" fmla="*/ 902693 h 965123"/>
                  <a:gd name="connsiteX2823" fmla="*/ 340752 w 1476653"/>
                  <a:gd name="connsiteY2823" fmla="*/ 903385 h 965123"/>
                  <a:gd name="connsiteX2824" fmla="*/ 344583 w 1476653"/>
                  <a:gd name="connsiteY2824" fmla="*/ 902237 h 965123"/>
                  <a:gd name="connsiteX2825" fmla="*/ 351941 w 1476653"/>
                  <a:gd name="connsiteY2825" fmla="*/ 901463 h 965123"/>
                  <a:gd name="connsiteX2826" fmla="*/ 354431 w 1476653"/>
                  <a:gd name="connsiteY2826" fmla="*/ 900536 h 965123"/>
                  <a:gd name="connsiteX2827" fmla="*/ 357459 w 1476653"/>
                  <a:gd name="connsiteY2827" fmla="*/ 895543 h 965123"/>
                  <a:gd name="connsiteX2828" fmla="*/ 359244 w 1476653"/>
                  <a:gd name="connsiteY2828" fmla="*/ 895059 h 965123"/>
                  <a:gd name="connsiteX2829" fmla="*/ 360682 w 1476653"/>
                  <a:gd name="connsiteY2829" fmla="*/ 893151 h 965123"/>
                  <a:gd name="connsiteX2830" fmla="*/ 364250 w 1476653"/>
                  <a:gd name="connsiteY2830" fmla="*/ 894312 h 965123"/>
                  <a:gd name="connsiteX2831" fmla="*/ 365121 w 1476653"/>
                  <a:gd name="connsiteY2831" fmla="*/ 897272 h 965123"/>
                  <a:gd name="connsiteX2832" fmla="*/ 365606 w 1476653"/>
                  <a:gd name="connsiteY2832" fmla="*/ 897770 h 965123"/>
                  <a:gd name="connsiteX2833" fmla="*/ 365951 w 1476653"/>
                  <a:gd name="connsiteY2833" fmla="*/ 897632 h 965123"/>
                  <a:gd name="connsiteX2834" fmla="*/ 366740 w 1476653"/>
                  <a:gd name="connsiteY2834" fmla="*/ 895737 h 965123"/>
                  <a:gd name="connsiteX2835" fmla="*/ 369022 w 1476653"/>
                  <a:gd name="connsiteY2835" fmla="*/ 894948 h 965123"/>
                  <a:gd name="connsiteX2836" fmla="*/ 368275 w 1476653"/>
                  <a:gd name="connsiteY2836" fmla="*/ 893621 h 965123"/>
                  <a:gd name="connsiteX2837" fmla="*/ 365357 w 1476653"/>
                  <a:gd name="connsiteY2837" fmla="*/ 891325 h 965123"/>
                  <a:gd name="connsiteX2838" fmla="*/ 363116 w 1476653"/>
                  <a:gd name="connsiteY2838" fmla="*/ 889970 h 965123"/>
                  <a:gd name="connsiteX2839" fmla="*/ 361512 w 1476653"/>
                  <a:gd name="connsiteY2839" fmla="*/ 889541 h 965123"/>
                  <a:gd name="connsiteX2840" fmla="*/ 360447 w 1476653"/>
                  <a:gd name="connsiteY2840" fmla="*/ 888434 h 965123"/>
                  <a:gd name="connsiteX2841" fmla="*/ 359907 w 1476653"/>
                  <a:gd name="connsiteY2841" fmla="*/ 886623 h 965123"/>
                  <a:gd name="connsiteX2842" fmla="*/ 359907 w 1476653"/>
                  <a:gd name="connsiteY2842" fmla="*/ 885018 h 965123"/>
                  <a:gd name="connsiteX2843" fmla="*/ 360447 w 1476653"/>
                  <a:gd name="connsiteY2843" fmla="*/ 883608 h 965123"/>
                  <a:gd name="connsiteX2844" fmla="*/ 361747 w 1476653"/>
                  <a:gd name="connsiteY2844" fmla="*/ 882211 h 965123"/>
                  <a:gd name="connsiteX2845" fmla="*/ 363849 w 1476653"/>
                  <a:gd name="connsiteY2845" fmla="*/ 880883 h 965123"/>
                  <a:gd name="connsiteX2846" fmla="*/ 365896 w 1476653"/>
                  <a:gd name="connsiteY2846" fmla="*/ 880427 h 965123"/>
                  <a:gd name="connsiteX2847" fmla="*/ 369934 w 1476653"/>
                  <a:gd name="connsiteY2847" fmla="*/ 880883 h 965123"/>
                  <a:gd name="connsiteX2848" fmla="*/ 373655 w 1476653"/>
                  <a:gd name="connsiteY2848" fmla="*/ 880745 h 965123"/>
                  <a:gd name="connsiteX2849" fmla="*/ 375508 w 1476653"/>
                  <a:gd name="connsiteY2849" fmla="*/ 881090 h 965123"/>
                  <a:gd name="connsiteX2850" fmla="*/ 376670 w 1476653"/>
                  <a:gd name="connsiteY2850" fmla="*/ 882003 h 965123"/>
                  <a:gd name="connsiteX2851" fmla="*/ 375494 w 1476653"/>
                  <a:gd name="connsiteY2851" fmla="*/ 886816 h 965123"/>
                  <a:gd name="connsiteX2852" fmla="*/ 384650 w 1476653"/>
                  <a:gd name="connsiteY2852" fmla="*/ 899305 h 965123"/>
                  <a:gd name="connsiteX2853" fmla="*/ 384194 w 1476653"/>
                  <a:gd name="connsiteY2853" fmla="*/ 899305 h 965123"/>
                  <a:gd name="connsiteX2854" fmla="*/ 383820 w 1476653"/>
                  <a:gd name="connsiteY2854" fmla="*/ 897839 h 965123"/>
                  <a:gd name="connsiteX2855" fmla="*/ 384138 w 1476653"/>
                  <a:gd name="connsiteY2855" fmla="*/ 896705 h 965123"/>
                  <a:gd name="connsiteX2856" fmla="*/ 384871 w 1476653"/>
                  <a:gd name="connsiteY2856" fmla="*/ 896013 h 965123"/>
                  <a:gd name="connsiteX2857" fmla="*/ 386821 w 1476653"/>
                  <a:gd name="connsiteY2857" fmla="*/ 894547 h 965123"/>
                  <a:gd name="connsiteX2858" fmla="*/ 387997 w 1476653"/>
                  <a:gd name="connsiteY2858" fmla="*/ 894160 h 965123"/>
                  <a:gd name="connsiteX2859" fmla="*/ 389297 w 1476653"/>
                  <a:gd name="connsiteY2859" fmla="*/ 894188 h 965123"/>
                  <a:gd name="connsiteX2860" fmla="*/ 389477 w 1476653"/>
                  <a:gd name="connsiteY2860" fmla="*/ 894796 h 965123"/>
                  <a:gd name="connsiteX2861" fmla="*/ 387734 w 1476653"/>
                  <a:gd name="connsiteY2861" fmla="*/ 896719 h 965123"/>
                  <a:gd name="connsiteX2862" fmla="*/ 385950 w 1476653"/>
                  <a:gd name="connsiteY2862" fmla="*/ 897811 h 965123"/>
                  <a:gd name="connsiteX2863" fmla="*/ 384650 w 1476653"/>
                  <a:gd name="connsiteY2863" fmla="*/ 899305 h 965123"/>
                  <a:gd name="connsiteX2864" fmla="*/ 327102 w 1476653"/>
                  <a:gd name="connsiteY2864" fmla="*/ 901601 h 965123"/>
                  <a:gd name="connsiteX2865" fmla="*/ 316342 w 1476653"/>
                  <a:gd name="connsiteY2865" fmla="*/ 903869 h 965123"/>
                  <a:gd name="connsiteX2866" fmla="*/ 312151 w 1476653"/>
                  <a:gd name="connsiteY2866" fmla="*/ 906760 h 965123"/>
                  <a:gd name="connsiteX2867" fmla="*/ 308652 w 1476653"/>
                  <a:gd name="connsiteY2867" fmla="*/ 909705 h 965123"/>
                  <a:gd name="connsiteX2868" fmla="*/ 306204 w 1476653"/>
                  <a:gd name="connsiteY2868" fmla="*/ 911130 h 965123"/>
                  <a:gd name="connsiteX2869" fmla="*/ 304807 w 1476653"/>
                  <a:gd name="connsiteY2869" fmla="*/ 911075 h 965123"/>
                  <a:gd name="connsiteX2870" fmla="*/ 303037 w 1476653"/>
                  <a:gd name="connsiteY2870" fmla="*/ 911545 h 965123"/>
                  <a:gd name="connsiteX2871" fmla="*/ 299206 w 1476653"/>
                  <a:gd name="connsiteY2871" fmla="*/ 913122 h 965123"/>
                  <a:gd name="connsiteX2872" fmla="*/ 297837 w 1476653"/>
                  <a:gd name="connsiteY2872" fmla="*/ 913011 h 965123"/>
                  <a:gd name="connsiteX2873" fmla="*/ 286178 w 1476653"/>
                  <a:gd name="connsiteY2873" fmla="*/ 915735 h 965123"/>
                  <a:gd name="connsiteX2874" fmla="*/ 285459 w 1476653"/>
                  <a:gd name="connsiteY2874" fmla="*/ 915597 h 965123"/>
                  <a:gd name="connsiteX2875" fmla="*/ 286468 w 1476653"/>
                  <a:gd name="connsiteY2875" fmla="*/ 914173 h 965123"/>
                  <a:gd name="connsiteX2876" fmla="*/ 290161 w 1476653"/>
                  <a:gd name="connsiteY2876" fmla="*/ 912956 h 965123"/>
                  <a:gd name="connsiteX2877" fmla="*/ 292747 w 1476653"/>
                  <a:gd name="connsiteY2877" fmla="*/ 911573 h 965123"/>
                  <a:gd name="connsiteX2878" fmla="*/ 296066 w 1476653"/>
                  <a:gd name="connsiteY2878" fmla="*/ 908945 h 965123"/>
                  <a:gd name="connsiteX2879" fmla="*/ 297657 w 1476653"/>
                  <a:gd name="connsiteY2879" fmla="*/ 908129 h 965123"/>
                  <a:gd name="connsiteX2880" fmla="*/ 298625 w 1476653"/>
                  <a:gd name="connsiteY2880" fmla="*/ 906552 h 965123"/>
                  <a:gd name="connsiteX2881" fmla="*/ 299925 w 1476653"/>
                  <a:gd name="connsiteY2881" fmla="*/ 903233 h 965123"/>
                  <a:gd name="connsiteX2882" fmla="*/ 300893 w 1476653"/>
                  <a:gd name="connsiteY2882" fmla="*/ 902126 h 965123"/>
                  <a:gd name="connsiteX2883" fmla="*/ 303811 w 1476653"/>
                  <a:gd name="connsiteY2883" fmla="*/ 900232 h 965123"/>
                  <a:gd name="connsiteX2884" fmla="*/ 305748 w 1476653"/>
                  <a:gd name="connsiteY2884" fmla="*/ 899360 h 965123"/>
                  <a:gd name="connsiteX2885" fmla="*/ 307891 w 1476653"/>
                  <a:gd name="connsiteY2885" fmla="*/ 899540 h 965123"/>
                  <a:gd name="connsiteX2886" fmla="*/ 311722 w 1476653"/>
                  <a:gd name="connsiteY2886" fmla="*/ 901310 h 965123"/>
                  <a:gd name="connsiteX2887" fmla="*/ 313852 w 1476653"/>
                  <a:gd name="connsiteY2887" fmla="*/ 900550 h 965123"/>
                  <a:gd name="connsiteX2888" fmla="*/ 314696 w 1476653"/>
                  <a:gd name="connsiteY2888" fmla="*/ 899748 h 965123"/>
                  <a:gd name="connsiteX2889" fmla="*/ 313963 w 1476653"/>
                  <a:gd name="connsiteY2889" fmla="*/ 898489 h 965123"/>
                  <a:gd name="connsiteX2890" fmla="*/ 314253 w 1476653"/>
                  <a:gd name="connsiteY2890" fmla="*/ 896871 h 965123"/>
                  <a:gd name="connsiteX2891" fmla="*/ 315415 w 1476653"/>
                  <a:gd name="connsiteY2891" fmla="*/ 894229 h 965123"/>
                  <a:gd name="connsiteX2892" fmla="*/ 317393 w 1476653"/>
                  <a:gd name="connsiteY2892" fmla="*/ 892210 h 965123"/>
                  <a:gd name="connsiteX2893" fmla="*/ 320131 w 1476653"/>
                  <a:gd name="connsiteY2893" fmla="*/ 890785 h 965123"/>
                  <a:gd name="connsiteX2894" fmla="*/ 323437 w 1476653"/>
                  <a:gd name="connsiteY2894" fmla="*/ 890066 h 965123"/>
                  <a:gd name="connsiteX2895" fmla="*/ 327351 w 1476653"/>
                  <a:gd name="connsiteY2895" fmla="*/ 890066 h 965123"/>
                  <a:gd name="connsiteX2896" fmla="*/ 329937 w 1476653"/>
                  <a:gd name="connsiteY2896" fmla="*/ 890869 h 965123"/>
                  <a:gd name="connsiteX2897" fmla="*/ 333740 w 1476653"/>
                  <a:gd name="connsiteY2897" fmla="*/ 894838 h 965123"/>
                  <a:gd name="connsiteX2898" fmla="*/ 334058 w 1476653"/>
                  <a:gd name="connsiteY2898" fmla="*/ 896207 h 965123"/>
                  <a:gd name="connsiteX2899" fmla="*/ 332081 w 1476653"/>
                  <a:gd name="connsiteY2899" fmla="*/ 898295 h 965123"/>
                  <a:gd name="connsiteX2900" fmla="*/ 330670 w 1476653"/>
                  <a:gd name="connsiteY2900" fmla="*/ 900384 h 965123"/>
                  <a:gd name="connsiteX2901" fmla="*/ 327102 w 1476653"/>
                  <a:gd name="connsiteY2901" fmla="*/ 901601 h 965123"/>
                  <a:gd name="connsiteX2902" fmla="*/ 267936 w 1476653"/>
                  <a:gd name="connsiteY2902" fmla="*/ 908751 h 965123"/>
                  <a:gd name="connsiteX2903" fmla="*/ 266774 w 1476653"/>
                  <a:gd name="connsiteY2903" fmla="*/ 910563 h 965123"/>
                  <a:gd name="connsiteX2904" fmla="*/ 266082 w 1476653"/>
                  <a:gd name="connsiteY2904" fmla="*/ 911130 h 965123"/>
                  <a:gd name="connsiteX2905" fmla="*/ 261878 w 1476653"/>
                  <a:gd name="connsiteY2905" fmla="*/ 908516 h 965123"/>
                  <a:gd name="connsiteX2906" fmla="*/ 258711 w 1476653"/>
                  <a:gd name="connsiteY2906" fmla="*/ 907797 h 965123"/>
                  <a:gd name="connsiteX2907" fmla="*/ 258780 w 1476653"/>
                  <a:gd name="connsiteY2907" fmla="*/ 906511 h 965123"/>
                  <a:gd name="connsiteX2908" fmla="*/ 259430 w 1476653"/>
                  <a:gd name="connsiteY2908" fmla="*/ 905598 h 965123"/>
                  <a:gd name="connsiteX2909" fmla="*/ 264768 w 1476653"/>
                  <a:gd name="connsiteY2909" fmla="*/ 905708 h 965123"/>
                  <a:gd name="connsiteX2910" fmla="*/ 266705 w 1476653"/>
                  <a:gd name="connsiteY2910" fmla="*/ 906386 h 965123"/>
                  <a:gd name="connsiteX2911" fmla="*/ 267700 w 1476653"/>
                  <a:gd name="connsiteY2911" fmla="*/ 907659 h 965123"/>
                  <a:gd name="connsiteX2912" fmla="*/ 267936 w 1476653"/>
                  <a:gd name="connsiteY2912" fmla="*/ 908751 h 965123"/>
                  <a:gd name="connsiteX2913" fmla="*/ 232599 w 1476653"/>
                  <a:gd name="connsiteY2913" fmla="*/ 910757 h 965123"/>
                  <a:gd name="connsiteX2914" fmla="*/ 230151 w 1476653"/>
                  <a:gd name="connsiteY2914" fmla="*/ 911614 h 965123"/>
                  <a:gd name="connsiteX2915" fmla="*/ 229791 w 1476653"/>
                  <a:gd name="connsiteY2915" fmla="*/ 910812 h 965123"/>
                  <a:gd name="connsiteX2916" fmla="*/ 230151 w 1476653"/>
                  <a:gd name="connsiteY2916" fmla="*/ 908793 h 965123"/>
                  <a:gd name="connsiteX2917" fmla="*/ 231741 w 1476653"/>
                  <a:gd name="connsiteY2917" fmla="*/ 907672 h 965123"/>
                  <a:gd name="connsiteX2918" fmla="*/ 236126 w 1476653"/>
                  <a:gd name="connsiteY2918" fmla="*/ 905639 h 965123"/>
                  <a:gd name="connsiteX2919" fmla="*/ 238076 w 1476653"/>
                  <a:gd name="connsiteY2919" fmla="*/ 907009 h 965123"/>
                  <a:gd name="connsiteX2920" fmla="*/ 238449 w 1476653"/>
                  <a:gd name="connsiteY2920" fmla="*/ 908129 h 965123"/>
                  <a:gd name="connsiteX2921" fmla="*/ 237951 w 1476653"/>
                  <a:gd name="connsiteY2921" fmla="*/ 909332 h 965123"/>
                  <a:gd name="connsiteX2922" fmla="*/ 236568 w 1476653"/>
                  <a:gd name="connsiteY2922" fmla="*/ 910660 h 965123"/>
                  <a:gd name="connsiteX2923" fmla="*/ 235241 w 1476653"/>
                  <a:gd name="connsiteY2923" fmla="*/ 911088 h 965123"/>
                  <a:gd name="connsiteX2924" fmla="*/ 233982 w 1476653"/>
                  <a:gd name="connsiteY2924" fmla="*/ 910618 h 965123"/>
                  <a:gd name="connsiteX2925" fmla="*/ 232599 w 1476653"/>
                  <a:gd name="connsiteY2925" fmla="*/ 910757 h 965123"/>
                  <a:gd name="connsiteX2926" fmla="*/ 106300 w 1476653"/>
                  <a:gd name="connsiteY2926" fmla="*/ 892072 h 965123"/>
                  <a:gd name="connsiteX2927" fmla="*/ 89787 w 1476653"/>
                  <a:gd name="connsiteY2927" fmla="*/ 887494 h 965123"/>
                  <a:gd name="connsiteX2928" fmla="*/ 87975 w 1476653"/>
                  <a:gd name="connsiteY2928" fmla="*/ 885143 h 965123"/>
                  <a:gd name="connsiteX2929" fmla="*/ 90672 w 1476653"/>
                  <a:gd name="connsiteY2929" fmla="*/ 885405 h 965123"/>
                  <a:gd name="connsiteX2930" fmla="*/ 93645 w 1476653"/>
                  <a:gd name="connsiteY2930" fmla="*/ 886152 h 965123"/>
                  <a:gd name="connsiteX2931" fmla="*/ 100478 w 1476653"/>
                  <a:gd name="connsiteY2931" fmla="*/ 886374 h 965123"/>
                  <a:gd name="connsiteX2932" fmla="*/ 108541 w 1476653"/>
                  <a:gd name="connsiteY2932" fmla="*/ 887439 h 965123"/>
                  <a:gd name="connsiteX2933" fmla="*/ 115165 w 1476653"/>
                  <a:gd name="connsiteY2933" fmla="*/ 887439 h 965123"/>
                  <a:gd name="connsiteX2934" fmla="*/ 120711 w 1476653"/>
                  <a:gd name="connsiteY2934" fmla="*/ 887909 h 965123"/>
                  <a:gd name="connsiteX2935" fmla="*/ 123132 w 1476653"/>
                  <a:gd name="connsiteY2935" fmla="*/ 885917 h 965123"/>
                  <a:gd name="connsiteX2936" fmla="*/ 119314 w 1476653"/>
                  <a:gd name="connsiteY2936" fmla="*/ 882888 h 965123"/>
                  <a:gd name="connsiteX2937" fmla="*/ 118886 w 1476653"/>
                  <a:gd name="connsiteY2937" fmla="*/ 881533 h 965123"/>
                  <a:gd name="connsiteX2938" fmla="*/ 121403 w 1476653"/>
                  <a:gd name="connsiteY2938" fmla="*/ 881173 h 965123"/>
                  <a:gd name="connsiteX2939" fmla="*/ 123823 w 1476653"/>
                  <a:gd name="connsiteY2939" fmla="*/ 880136 h 965123"/>
                  <a:gd name="connsiteX2940" fmla="*/ 128664 w 1476653"/>
                  <a:gd name="connsiteY2940" fmla="*/ 879763 h 965123"/>
                  <a:gd name="connsiteX2941" fmla="*/ 131250 w 1476653"/>
                  <a:gd name="connsiteY2941" fmla="*/ 883732 h 965123"/>
                  <a:gd name="connsiteX2942" fmla="*/ 131375 w 1476653"/>
                  <a:gd name="connsiteY2942" fmla="*/ 885751 h 965123"/>
                  <a:gd name="connsiteX2943" fmla="*/ 130240 w 1476653"/>
                  <a:gd name="connsiteY2943" fmla="*/ 887646 h 965123"/>
                  <a:gd name="connsiteX2944" fmla="*/ 128664 w 1476653"/>
                  <a:gd name="connsiteY2944" fmla="*/ 889444 h 965123"/>
                  <a:gd name="connsiteX2945" fmla="*/ 125040 w 1476653"/>
                  <a:gd name="connsiteY2945" fmla="*/ 889236 h 965123"/>
                  <a:gd name="connsiteX2946" fmla="*/ 124127 w 1476653"/>
                  <a:gd name="connsiteY2946" fmla="*/ 890122 h 965123"/>
                  <a:gd name="connsiteX2947" fmla="*/ 124584 w 1476653"/>
                  <a:gd name="connsiteY2947" fmla="*/ 893911 h 965123"/>
                  <a:gd name="connsiteX2948" fmla="*/ 116950 w 1476653"/>
                  <a:gd name="connsiteY2948" fmla="*/ 893994 h 965123"/>
                  <a:gd name="connsiteX2949" fmla="*/ 106300 w 1476653"/>
                  <a:gd name="connsiteY2949" fmla="*/ 892072 h 965123"/>
                  <a:gd name="connsiteX2950" fmla="*/ 175908 w 1476653"/>
                  <a:gd name="connsiteY2950" fmla="*/ 906607 h 965123"/>
                  <a:gd name="connsiteX2951" fmla="*/ 173460 w 1476653"/>
                  <a:gd name="connsiteY2951" fmla="*/ 906483 h 965123"/>
                  <a:gd name="connsiteX2952" fmla="*/ 171372 w 1476653"/>
                  <a:gd name="connsiteY2952" fmla="*/ 904837 h 965123"/>
                  <a:gd name="connsiteX2953" fmla="*/ 173460 w 1476653"/>
                  <a:gd name="connsiteY2953" fmla="*/ 902749 h 965123"/>
                  <a:gd name="connsiteX2954" fmla="*/ 175134 w 1476653"/>
                  <a:gd name="connsiteY2954" fmla="*/ 901836 h 965123"/>
                  <a:gd name="connsiteX2955" fmla="*/ 177914 w 1476653"/>
                  <a:gd name="connsiteY2955" fmla="*/ 901006 h 965123"/>
                  <a:gd name="connsiteX2956" fmla="*/ 180182 w 1476653"/>
                  <a:gd name="connsiteY2956" fmla="*/ 902707 h 965123"/>
                  <a:gd name="connsiteX2957" fmla="*/ 181427 w 1476653"/>
                  <a:gd name="connsiteY2957" fmla="*/ 905584 h 965123"/>
                  <a:gd name="connsiteX2958" fmla="*/ 175908 w 1476653"/>
                  <a:gd name="connsiteY2958" fmla="*/ 906607 h 965123"/>
                  <a:gd name="connsiteX2959" fmla="*/ 141291 w 1476653"/>
                  <a:gd name="connsiteY2959" fmla="*/ 900605 h 965123"/>
                  <a:gd name="connsiteX2960" fmla="*/ 146298 w 1476653"/>
                  <a:gd name="connsiteY2960" fmla="*/ 904837 h 965123"/>
                  <a:gd name="connsiteX2961" fmla="*/ 153586 w 1476653"/>
                  <a:gd name="connsiteY2961" fmla="*/ 907437 h 965123"/>
                  <a:gd name="connsiteX2962" fmla="*/ 156048 w 1476653"/>
                  <a:gd name="connsiteY2962" fmla="*/ 908917 h 965123"/>
                  <a:gd name="connsiteX2963" fmla="*/ 155868 w 1476653"/>
                  <a:gd name="connsiteY2963" fmla="*/ 909498 h 965123"/>
                  <a:gd name="connsiteX2964" fmla="*/ 150958 w 1476653"/>
                  <a:gd name="connsiteY2964" fmla="*/ 908502 h 965123"/>
                  <a:gd name="connsiteX2965" fmla="*/ 149492 w 1476653"/>
                  <a:gd name="connsiteY2965" fmla="*/ 907603 h 965123"/>
                  <a:gd name="connsiteX2966" fmla="*/ 145053 w 1476653"/>
                  <a:gd name="connsiteY2966" fmla="*/ 907133 h 965123"/>
                  <a:gd name="connsiteX2967" fmla="*/ 142259 w 1476653"/>
                  <a:gd name="connsiteY2967" fmla="*/ 906220 h 965123"/>
                  <a:gd name="connsiteX2968" fmla="*/ 136423 w 1476653"/>
                  <a:gd name="connsiteY2968" fmla="*/ 902749 h 965123"/>
                  <a:gd name="connsiteX2969" fmla="*/ 131333 w 1476653"/>
                  <a:gd name="connsiteY2969" fmla="*/ 901504 h 965123"/>
                  <a:gd name="connsiteX2970" fmla="*/ 130171 w 1476653"/>
                  <a:gd name="connsiteY2970" fmla="*/ 900716 h 965123"/>
                  <a:gd name="connsiteX2971" fmla="*/ 128996 w 1476653"/>
                  <a:gd name="connsiteY2971" fmla="*/ 899222 h 965123"/>
                  <a:gd name="connsiteX2972" fmla="*/ 127848 w 1476653"/>
                  <a:gd name="connsiteY2972" fmla="*/ 897023 h 965123"/>
                  <a:gd name="connsiteX2973" fmla="*/ 128138 w 1476653"/>
                  <a:gd name="connsiteY2973" fmla="*/ 896013 h 965123"/>
                  <a:gd name="connsiteX2974" fmla="*/ 129867 w 1476653"/>
                  <a:gd name="connsiteY2974" fmla="*/ 896290 h 965123"/>
                  <a:gd name="connsiteX2975" fmla="*/ 133601 w 1476653"/>
                  <a:gd name="connsiteY2975" fmla="*/ 899264 h 965123"/>
                  <a:gd name="connsiteX2976" fmla="*/ 134320 w 1476653"/>
                  <a:gd name="connsiteY2976" fmla="*/ 898766 h 965123"/>
                  <a:gd name="connsiteX2977" fmla="*/ 138400 w 1476653"/>
                  <a:gd name="connsiteY2977" fmla="*/ 898973 h 965123"/>
                  <a:gd name="connsiteX2978" fmla="*/ 141291 w 1476653"/>
                  <a:gd name="connsiteY2978" fmla="*/ 900605 h 965123"/>
                  <a:gd name="connsiteX2979" fmla="*/ 66372 w 1476653"/>
                  <a:gd name="connsiteY2979" fmla="*/ 877080 h 965123"/>
                  <a:gd name="connsiteX2980" fmla="*/ 65099 w 1476653"/>
                  <a:gd name="connsiteY2980" fmla="*/ 878186 h 965123"/>
                  <a:gd name="connsiteX2981" fmla="*/ 62887 w 1476653"/>
                  <a:gd name="connsiteY2981" fmla="*/ 875489 h 965123"/>
                  <a:gd name="connsiteX2982" fmla="*/ 62389 w 1476653"/>
                  <a:gd name="connsiteY2982" fmla="*/ 873857 h 965123"/>
                  <a:gd name="connsiteX2983" fmla="*/ 62721 w 1476653"/>
                  <a:gd name="connsiteY2983" fmla="*/ 872529 h 965123"/>
                  <a:gd name="connsiteX2984" fmla="*/ 64422 w 1476653"/>
                  <a:gd name="connsiteY2984" fmla="*/ 870884 h 965123"/>
                  <a:gd name="connsiteX2985" fmla="*/ 66704 w 1476653"/>
                  <a:gd name="connsiteY2985" fmla="*/ 871824 h 965123"/>
                  <a:gd name="connsiteX2986" fmla="*/ 67686 w 1476653"/>
                  <a:gd name="connsiteY2986" fmla="*/ 873249 h 965123"/>
                  <a:gd name="connsiteX2987" fmla="*/ 68294 w 1476653"/>
                  <a:gd name="connsiteY2987" fmla="*/ 875337 h 965123"/>
                  <a:gd name="connsiteX2988" fmla="*/ 68267 w 1476653"/>
                  <a:gd name="connsiteY2988" fmla="*/ 876485 h 965123"/>
                  <a:gd name="connsiteX2989" fmla="*/ 66372 w 1476653"/>
                  <a:gd name="connsiteY2989" fmla="*/ 877080 h 965123"/>
                  <a:gd name="connsiteX2990" fmla="*/ 46913 w 1476653"/>
                  <a:gd name="connsiteY2990" fmla="*/ 876250 h 965123"/>
                  <a:gd name="connsiteX2991" fmla="*/ 46387 w 1476653"/>
                  <a:gd name="connsiteY2991" fmla="*/ 877909 h 965123"/>
                  <a:gd name="connsiteX2992" fmla="*/ 49831 w 1476653"/>
                  <a:gd name="connsiteY2992" fmla="*/ 879154 h 965123"/>
                  <a:gd name="connsiteX2993" fmla="*/ 50536 w 1476653"/>
                  <a:gd name="connsiteY2993" fmla="*/ 880440 h 965123"/>
                  <a:gd name="connsiteX2994" fmla="*/ 49181 w 1476653"/>
                  <a:gd name="connsiteY2994" fmla="*/ 883538 h 965123"/>
                  <a:gd name="connsiteX2995" fmla="*/ 48351 w 1476653"/>
                  <a:gd name="connsiteY2995" fmla="*/ 884202 h 965123"/>
                  <a:gd name="connsiteX2996" fmla="*/ 47770 w 1476653"/>
                  <a:gd name="connsiteY2996" fmla="*/ 884202 h 965123"/>
                  <a:gd name="connsiteX2997" fmla="*/ 46857 w 1476653"/>
                  <a:gd name="connsiteY2997" fmla="*/ 882999 h 965123"/>
                  <a:gd name="connsiteX2998" fmla="*/ 44797 w 1476653"/>
                  <a:gd name="connsiteY2998" fmla="*/ 883995 h 965123"/>
                  <a:gd name="connsiteX2999" fmla="*/ 36872 w 1476653"/>
                  <a:gd name="connsiteY2999" fmla="*/ 885129 h 965123"/>
                  <a:gd name="connsiteX3000" fmla="*/ 35876 w 1476653"/>
                  <a:gd name="connsiteY3000" fmla="*/ 882128 h 965123"/>
                  <a:gd name="connsiteX3001" fmla="*/ 30717 w 1476653"/>
                  <a:gd name="connsiteY3001" fmla="*/ 883898 h 965123"/>
                  <a:gd name="connsiteX3002" fmla="*/ 37148 w 1476653"/>
                  <a:gd name="connsiteY3002" fmla="*/ 876236 h 965123"/>
                  <a:gd name="connsiteX3003" fmla="*/ 40661 w 1476653"/>
                  <a:gd name="connsiteY3003" fmla="*/ 876208 h 965123"/>
                  <a:gd name="connsiteX3004" fmla="*/ 42196 w 1476653"/>
                  <a:gd name="connsiteY3004" fmla="*/ 875655 h 965123"/>
                  <a:gd name="connsiteX3005" fmla="*/ 43068 w 1476653"/>
                  <a:gd name="connsiteY3005" fmla="*/ 872958 h 965123"/>
                  <a:gd name="connsiteX3006" fmla="*/ 46304 w 1476653"/>
                  <a:gd name="connsiteY3006" fmla="*/ 869266 h 965123"/>
                  <a:gd name="connsiteX3007" fmla="*/ 49181 w 1476653"/>
                  <a:gd name="connsiteY3007" fmla="*/ 870759 h 965123"/>
                  <a:gd name="connsiteX3008" fmla="*/ 49775 w 1476653"/>
                  <a:gd name="connsiteY3008" fmla="*/ 873138 h 965123"/>
                  <a:gd name="connsiteX3009" fmla="*/ 49208 w 1476653"/>
                  <a:gd name="connsiteY3009" fmla="*/ 874272 h 965123"/>
                  <a:gd name="connsiteX3010" fmla="*/ 46913 w 1476653"/>
                  <a:gd name="connsiteY3010" fmla="*/ 876250 h 965123"/>
                  <a:gd name="connsiteX3011" fmla="*/ 27619 w 1476653"/>
                  <a:gd name="connsiteY3011" fmla="*/ 876208 h 965123"/>
                  <a:gd name="connsiteX3012" fmla="*/ 26513 w 1476653"/>
                  <a:gd name="connsiteY3012" fmla="*/ 876457 h 965123"/>
                  <a:gd name="connsiteX3013" fmla="*/ 24756 w 1476653"/>
                  <a:gd name="connsiteY3013" fmla="*/ 876236 h 965123"/>
                  <a:gd name="connsiteX3014" fmla="*/ 20566 w 1476653"/>
                  <a:gd name="connsiteY3014" fmla="*/ 873705 h 965123"/>
                  <a:gd name="connsiteX3015" fmla="*/ 17786 w 1476653"/>
                  <a:gd name="connsiteY3015" fmla="*/ 872682 h 965123"/>
                  <a:gd name="connsiteX3016" fmla="*/ 14633 w 1476653"/>
                  <a:gd name="connsiteY3016" fmla="*/ 871658 h 965123"/>
                  <a:gd name="connsiteX3017" fmla="*/ 12005 w 1476653"/>
                  <a:gd name="connsiteY3017" fmla="*/ 871478 h 965123"/>
                  <a:gd name="connsiteX3018" fmla="*/ 12074 w 1476653"/>
                  <a:gd name="connsiteY3018" fmla="*/ 870109 h 965123"/>
                  <a:gd name="connsiteX3019" fmla="*/ 12572 w 1476653"/>
                  <a:gd name="connsiteY3019" fmla="*/ 869238 h 965123"/>
                  <a:gd name="connsiteX3020" fmla="*/ 23415 w 1476653"/>
                  <a:gd name="connsiteY3020" fmla="*/ 871008 h 965123"/>
                  <a:gd name="connsiteX3021" fmla="*/ 26250 w 1476653"/>
                  <a:gd name="connsiteY3021" fmla="*/ 870662 h 965123"/>
                  <a:gd name="connsiteX3022" fmla="*/ 28394 w 1476653"/>
                  <a:gd name="connsiteY3022" fmla="*/ 869556 h 965123"/>
                  <a:gd name="connsiteX3023" fmla="*/ 31091 w 1476653"/>
                  <a:gd name="connsiteY3023" fmla="*/ 866928 h 965123"/>
                  <a:gd name="connsiteX3024" fmla="*/ 32543 w 1476653"/>
                  <a:gd name="connsiteY3024" fmla="*/ 866444 h 965123"/>
                  <a:gd name="connsiteX3025" fmla="*/ 33151 w 1476653"/>
                  <a:gd name="connsiteY3025" fmla="*/ 866762 h 965123"/>
                  <a:gd name="connsiteX3026" fmla="*/ 33967 w 1476653"/>
                  <a:gd name="connsiteY3026" fmla="*/ 868629 h 965123"/>
                  <a:gd name="connsiteX3027" fmla="*/ 32764 w 1476653"/>
                  <a:gd name="connsiteY3027" fmla="*/ 870095 h 965123"/>
                  <a:gd name="connsiteX3028" fmla="*/ 30925 w 1476653"/>
                  <a:gd name="connsiteY3028" fmla="*/ 870980 h 965123"/>
                  <a:gd name="connsiteX3029" fmla="*/ 29929 w 1476653"/>
                  <a:gd name="connsiteY3029" fmla="*/ 872142 h 965123"/>
                  <a:gd name="connsiteX3030" fmla="*/ 27619 w 1476653"/>
                  <a:gd name="connsiteY3030" fmla="*/ 876208 h 965123"/>
                  <a:gd name="connsiteX3031" fmla="*/ 4910 w 1476653"/>
                  <a:gd name="connsiteY3031" fmla="*/ 869791 h 965123"/>
                  <a:gd name="connsiteX3032" fmla="*/ 3554 w 1476653"/>
                  <a:gd name="connsiteY3032" fmla="*/ 871091 h 965123"/>
                  <a:gd name="connsiteX3033" fmla="*/ 2877 w 1476653"/>
                  <a:gd name="connsiteY3033" fmla="*/ 870732 h 965123"/>
                  <a:gd name="connsiteX3034" fmla="*/ 180 w 1476653"/>
                  <a:gd name="connsiteY3034" fmla="*/ 866403 h 965123"/>
                  <a:gd name="connsiteX3035" fmla="*/ 0 w 1476653"/>
                  <a:gd name="connsiteY3035" fmla="*/ 865269 h 965123"/>
                  <a:gd name="connsiteX3036" fmla="*/ 2849 w 1476653"/>
                  <a:gd name="connsiteY3036" fmla="*/ 865089 h 965123"/>
                  <a:gd name="connsiteX3037" fmla="*/ 3955 w 1476653"/>
                  <a:gd name="connsiteY3037" fmla="*/ 864439 h 965123"/>
                  <a:gd name="connsiteX3038" fmla="*/ 4232 w 1476653"/>
                  <a:gd name="connsiteY3038" fmla="*/ 863083 h 965123"/>
                  <a:gd name="connsiteX3039" fmla="*/ 3319 w 1476653"/>
                  <a:gd name="connsiteY3039" fmla="*/ 860580 h 965123"/>
                  <a:gd name="connsiteX3040" fmla="*/ 1189 w 1476653"/>
                  <a:gd name="connsiteY3040" fmla="*/ 856970 h 965123"/>
                  <a:gd name="connsiteX3041" fmla="*/ 719 w 1476653"/>
                  <a:gd name="connsiteY3041" fmla="*/ 854840 h 965123"/>
                  <a:gd name="connsiteX3042" fmla="*/ 1922 w 1476653"/>
                  <a:gd name="connsiteY3042" fmla="*/ 854190 h 965123"/>
                  <a:gd name="connsiteX3043" fmla="*/ 3707 w 1476653"/>
                  <a:gd name="connsiteY3043" fmla="*/ 854273 h 965123"/>
                  <a:gd name="connsiteX3044" fmla="*/ 8464 w 1476653"/>
                  <a:gd name="connsiteY3044" fmla="*/ 856293 h 965123"/>
                  <a:gd name="connsiteX3045" fmla="*/ 9778 w 1476653"/>
                  <a:gd name="connsiteY3045" fmla="*/ 860151 h 965123"/>
                  <a:gd name="connsiteX3046" fmla="*/ 11272 w 1476653"/>
                  <a:gd name="connsiteY3046" fmla="*/ 861963 h 965123"/>
                  <a:gd name="connsiteX3047" fmla="*/ 15504 w 1476653"/>
                  <a:gd name="connsiteY3047" fmla="*/ 864632 h 965123"/>
                  <a:gd name="connsiteX3048" fmla="*/ 12655 w 1476653"/>
                  <a:gd name="connsiteY3048" fmla="*/ 864743 h 965123"/>
                  <a:gd name="connsiteX3049" fmla="*/ 10843 w 1476653"/>
                  <a:gd name="connsiteY3049" fmla="*/ 865269 h 965123"/>
                  <a:gd name="connsiteX3050" fmla="*/ 7247 w 1476653"/>
                  <a:gd name="connsiteY3050" fmla="*/ 868837 h 965123"/>
                  <a:gd name="connsiteX3051" fmla="*/ 4910 w 1476653"/>
                  <a:gd name="connsiteY3051" fmla="*/ 869791 h 965123"/>
                  <a:gd name="connsiteX3052" fmla="*/ 62873 w 1476653"/>
                  <a:gd name="connsiteY3052" fmla="*/ 886208 h 965123"/>
                  <a:gd name="connsiteX3053" fmla="*/ 59968 w 1476653"/>
                  <a:gd name="connsiteY3053" fmla="*/ 886180 h 965123"/>
                  <a:gd name="connsiteX3054" fmla="*/ 57631 w 1476653"/>
                  <a:gd name="connsiteY3054" fmla="*/ 882695 h 965123"/>
                  <a:gd name="connsiteX3055" fmla="*/ 58973 w 1476653"/>
                  <a:gd name="connsiteY3055" fmla="*/ 880385 h 965123"/>
                  <a:gd name="connsiteX3056" fmla="*/ 61656 w 1476653"/>
                  <a:gd name="connsiteY3056" fmla="*/ 883939 h 965123"/>
                  <a:gd name="connsiteX3057" fmla="*/ 62873 w 1476653"/>
                  <a:gd name="connsiteY3057" fmla="*/ 886208 h 965123"/>
                  <a:gd name="connsiteX3058" fmla="*/ 54312 w 1476653"/>
                  <a:gd name="connsiteY3058" fmla="*/ 883704 h 965123"/>
                  <a:gd name="connsiteX3059" fmla="*/ 51283 w 1476653"/>
                  <a:gd name="connsiteY3059" fmla="*/ 885668 h 965123"/>
                  <a:gd name="connsiteX3060" fmla="*/ 50467 w 1476653"/>
                  <a:gd name="connsiteY3060" fmla="*/ 883787 h 965123"/>
                  <a:gd name="connsiteX3061" fmla="*/ 51615 w 1476653"/>
                  <a:gd name="connsiteY3061" fmla="*/ 879790 h 965123"/>
                  <a:gd name="connsiteX3062" fmla="*/ 53067 w 1476653"/>
                  <a:gd name="connsiteY3062" fmla="*/ 879251 h 965123"/>
                  <a:gd name="connsiteX3063" fmla="*/ 54741 w 1476653"/>
                  <a:gd name="connsiteY3063" fmla="*/ 883234 h 965123"/>
                  <a:gd name="connsiteX3064" fmla="*/ 54312 w 1476653"/>
                  <a:gd name="connsiteY3064" fmla="*/ 883704 h 96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</a:cxnLst>
                <a:rect l="l" t="t" r="r" b="b"/>
                <a:pathLst>
                  <a:path w="1476653" h="965123">
                    <a:moveTo>
                      <a:pt x="1165636" y="140060"/>
                    </a:moveTo>
                    <a:lnTo>
                      <a:pt x="1165291" y="157708"/>
                    </a:lnTo>
                    <a:lnTo>
                      <a:pt x="1164945" y="175272"/>
                    </a:lnTo>
                    <a:lnTo>
                      <a:pt x="1164599" y="192740"/>
                    </a:lnTo>
                    <a:lnTo>
                      <a:pt x="1164253" y="210180"/>
                    </a:lnTo>
                    <a:lnTo>
                      <a:pt x="1163894" y="227509"/>
                    </a:lnTo>
                    <a:lnTo>
                      <a:pt x="1163548" y="244797"/>
                    </a:lnTo>
                    <a:lnTo>
                      <a:pt x="1163202" y="262002"/>
                    </a:lnTo>
                    <a:lnTo>
                      <a:pt x="1162843" y="279110"/>
                    </a:lnTo>
                    <a:lnTo>
                      <a:pt x="1162497" y="296177"/>
                    </a:lnTo>
                    <a:lnTo>
                      <a:pt x="1162137" y="313175"/>
                    </a:lnTo>
                    <a:lnTo>
                      <a:pt x="1161792" y="330144"/>
                    </a:lnTo>
                    <a:lnTo>
                      <a:pt x="1161473" y="347031"/>
                    </a:lnTo>
                    <a:lnTo>
                      <a:pt x="1161128" y="363849"/>
                    </a:lnTo>
                    <a:lnTo>
                      <a:pt x="1160810" y="380570"/>
                    </a:lnTo>
                    <a:lnTo>
                      <a:pt x="1160491" y="397291"/>
                    </a:lnTo>
                    <a:lnTo>
                      <a:pt x="1160187" y="413901"/>
                    </a:lnTo>
                    <a:lnTo>
                      <a:pt x="1159869" y="430470"/>
                    </a:lnTo>
                    <a:lnTo>
                      <a:pt x="1159551" y="446997"/>
                    </a:lnTo>
                    <a:lnTo>
                      <a:pt x="1159233" y="463483"/>
                    </a:lnTo>
                    <a:lnTo>
                      <a:pt x="1158929" y="479913"/>
                    </a:lnTo>
                    <a:lnTo>
                      <a:pt x="1158611" y="496316"/>
                    </a:lnTo>
                    <a:lnTo>
                      <a:pt x="1158306" y="512622"/>
                    </a:lnTo>
                    <a:lnTo>
                      <a:pt x="1157988" y="528928"/>
                    </a:lnTo>
                    <a:lnTo>
                      <a:pt x="1157670" y="545137"/>
                    </a:lnTo>
                    <a:lnTo>
                      <a:pt x="1157352" y="561291"/>
                    </a:lnTo>
                    <a:lnTo>
                      <a:pt x="1157048" y="577445"/>
                    </a:lnTo>
                    <a:lnTo>
                      <a:pt x="1156730" y="593530"/>
                    </a:lnTo>
                    <a:lnTo>
                      <a:pt x="1156412" y="609573"/>
                    </a:lnTo>
                    <a:lnTo>
                      <a:pt x="1156107" y="625561"/>
                    </a:lnTo>
                    <a:lnTo>
                      <a:pt x="1155775" y="641493"/>
                    </a:lnTo>
                    <a:lnTo>
                      <a:pt x="1155471" y="657440"/>
                    </a:lnTo>
                    <a:lnTo>
                      <a:pt x="1155153" y="673317"/>
                    </a:lnTo>
                    <a:lnTo>
                      <a:pt x="1161570" y="675654"/>
                    </a:lnTo>
                    <a:lnTo>
                      <a:pt x="1167918" y="677964"/>
                    </a:lnTo>
                    <a:lnTo>
                      <a:pt x="1169952" y="673607"/>
                    </a:lnTo>
                    <a:lnTo>
                      <a:pt x="1176797" y="677065"/>
                    </a:lnTo>
                    <a:lnTo>
                      <a:pt x="1182814" y="680080"/>
                    </a:lnTo>
                    <a:lnTo>
                      <a:pt x="1186686" y="676304"/>
                    </a:lnTo>
                    <a:lnTo>
                      <a:pt x="1190891" y="672252"/>
                    </a:lnTo>
                    <a:lnTo>
                      <a:pt x="1196492" y="671989"/>
                    </a:lnTo>
                    <a:lnTo>
                      <a:pt x="1202785" y="671685"/>
                    </a:lnTo>
                    <a:lnTo>
                      <a:pt x="1206989" y="671464"/>
                    </a:lnTo>
                    <a:lnTo>
                      <a:pt x="1206989" y="674977"/>
                    </a:lnTo>
                    <a:lnTo>
                      <a:pt x="1205233" y="680730"/>
                    </a:lnTo>
                    <a:lnTo>
                      <a:pt x="1203919" y="685585"/>
                    </a:lnTo>
                    <a:lnTo>
                      <a:pt x="1207404" y="690024"/>
                    </a:lnTo>
                    <a:lnTo>
                      <a:pt x="1207750" y="690480"/>
                    </a:lnTo>
                    <a:lnTo>
                      <a:pt x="1212507" y="693039"/>
                    </a:lnTo>
                    <a:lnTo>
                      <a:pt x="1216947" y="695432"/>
                    </a:lnTo>
                    <a:lnTo>
                      <a:pt x="1218980" y="702070"/>
                    </a:lnTo>
                    <a:lnTo>
                      <a:pt x="1223876" y="707146"/>
                    </a:lnTo>
                    <a:lnTo>
                      <a:pt x="1227610" y="711005"/>
                    </a:lnTo>
                    <a:lnTo>
                      <a:pt x="1231220" y="714725"/>
                    </a:lnTo>
                    <a:lnTo>
                      <a:pt x="1236351" y="719981"/>
                    </a:lnTo>
                    <a:lnTo>
                      <a:pt x="1240002" y="723673"/>
                    </a:lnTo>
                    <a:lnTo>
                      <a:pt x="1244857" y="728583"/>
                    </a:lnTo>
                    <a:lnTo>
                      <a:pt x="1247775" y="731501"/>
                    </a:lnTo>
                    <a:lnTo>
                      <a:pt x="1249227" y="737227"/>
                    </a:lnTo>
                    <a:lnTo>
                      <a:pt x="1251011" y="744073"/>
                    </a:lnTo>
                    <a:lnTo>
                      <a:pt x="1250043" y="748167"/>
                    </a:lnTo>
                    <a:lnTo>
                      <a:pt x="1252353" y="748762"/>
                    </a:lnTo>
                    <a:lnTo>
                      <a:pt x="1256723" y="744115"/>
                    </a:lnTo>
                    <a:lnTo>
                      <a:pt x="1260858" y="741183"/>
                    </a:lnTo>
                    <a:lnTo>
                      <a:pt x="1265934" y="737573"/>
                    </a:lnTo>
                    <a:lnTo>
                      <a:pt x="1269336" y="735111"/>
                    </a:lnTo>
                    <a:lnTo>
                      <a:pt x="1275823" y="734834"/>
                    </a:lnTo>
                    <a:lnTo>
                      <a:pt x="1278700" y="727836"/>
                    </a:lnTo>
                    <a:lnTo>
                      <a:pt x="1278409" y="718224"/>
                    </a:lnTo>
                    <a:lnTo>
                      <a:pt x="1281659" y="718293"/>
                    </a:lnTo>
                    <a:lnTo>
                      <a:pt x="1283568" y="716952"/>
                    </a:lnTo>
                    <a:lnTo>
                      <a:pt x="1284315" y="714089"/>
                    </a:lnTo>
                    <a:lnTo>
                      <a:pt x="1282143" y="710286"/>
                    </a:lnTo>
                    <a:lnTo>
                      <a:pt x="1288215" y="708266"/>
                    </a:lnTo>
                    <a:lnTo>
                      <a:pt x="1292613" y="706814"/>
                    </a:lnTo>
                    <a:lnTo>
                      <a:pt x="1298795" y="703025"/>
                    </a:lnTo>
                    <a:lnTo>
                      <a:pt x="1304853" y="699277"/>
                    </a:lnTo>
                    <a:lnTo>
                      <a:pt x="1307909" y="701877"/>
                    </a:lnTo>
                    <a:lnTo>
                      <a:pt x="1310938" y="704380"/>
                    </a:lnTo>
                    <a:lnTo>
                      <a:pt x="1316954" y="710396"/>
                    </a:lnTo>
                    <a:lnTo>
                      <a:pt x="1317411" y="711876"/>
                    </a:lnTo>
                    <a:lnTo>
                      <a:pt x="1317148" y="714822"/>
                    </a:lnTo>
                    <a:lnTo>
                      <a:pt x="1316733" y="717782"/>
                    </a:lnTo>
                    <a:lnTo>
                      <a:pt x="1320592" y="725859"/>
                    </a:lnTo>
                    <a:lnTo>
                      <a:pt x="1321657" y="726730"/>
                    </a:lnTo>
                    <a:lnTo>
                      <a:pt x="1324630" y="727726"/>
                    </a:lnTo>
                    <a:lnTo>
                      <a:pt x="1328212" y="730284"/>
                    </a:lnTo>
                    <a:lnTo>
                      <a:pt x="1329830" y="732566"/>
                    </a:lnTo>
                    <a:lnTo>
                      <a:pt x="1335031" y="736079"/>
                    </a:lnTo>
                    <a:lnTo>
                      <a:pt x="1335943" y="737601"/>
                    </a:lnTo>
                    <a:lnTo>
                      <a:pt x="1336552" y="740076"/>
                    </a:lnTo>
                    <a:lnTo>
                      <a:pt x="1337479" y="742220"/>
                    </a:lnTo>
                    <a:lnTo>
                      <a:pt x="1338502" y="743714"/>
                    </a:lnTo>
                    <a:lnTo>
                      <a:pt x="1339525" y="745885"/>
                    </a:lnTo>
                    <a:lnTo>
                      <a:pt x="1341835" y="748374"/>
                    </a:lnTo>
                    <a:lnTo>
                      <a:pt x="1346150" y="751030"/>
                    </a:lnTo>
                    <a:lnTo>
                      <a:pt x="1349124" y="752883"/>
                    </a:lnTo>
                    <a:lnTo>
                      <a:pt x="1353328" y="755483"/>
                    </a:lnTo>
                    <a:lnTo>
                      <a:pt x="1357782" y="761001"/>
                    </a:lnTo>
                    <a:lnTo>
                      <a:pt x="1361640" y="765787"/>
                    </a:lnTo>
                    <a:lnTo>
                      <a:pt x="1365997" y="770475"/>
                    </a:lnTo>
                    <a:lnTo>
                      <a:pt x="1365651" y="774472"/>
                    </a:lnTo>
                    <a:lnTo>
                      <a:pt x="1370174" y="780295"/>
                    </a:lnTo>
                    <a:lnTo>
                      <a:pt x="1375042" y="787722"/>
                    </a:lnTo>
                    <a:lnTo>
                      <a:pt x="1378845" y="794346"/>
                    </a:lnTo>
                    <a:lnTo>
                      <a:pt x="1381501" y="797998"/>
                    </a:lnTo>
                    <a:lnTo>
                      <a:pt x="1384778" y="803336"/>
                    </a:lnTo>
                    <a:lnTo>
                      <a:pt x="1388775" y="809850"/>
                    </a:lnTo>
                    <a:lnTo>
                      <a:pt x="1393367" y="817250"/>
                    </a:lnTo>
                    <a:lnTo>
                      <a:pt x="1396825" y="821938"/>
                    </a:lnTo>
                    <a:lnTo>
                      <a:pt x="1401361" y="828549"/>
                    </a:lnTo>
                    <a:lnTo>
                      <a:pt x="1403684" y="832491"/>
                    </a:lnTo>
                    <a:lnTo>
                      <a:pt x="1402551" y="835395"/>
                    </a:lnTo>
                    <a:lnTo>
                      <a:pt x="1401126" y="839005"/>
                    </a:lnTo>
                    <a:lnTo>
                      <a:pt x="1406451" y="840249"/>
                    </a:lnTo>
                    <a:lnTo>
                      <a:pt x="1410143" y="841107"/>
                    </a:lnTo>
                    <a:lnTo>
                      <a:pt x="1409535" y="845049"/>
                    </a:lnTo>
                    <a:lnTo>
                      <a:pt x="1408746" y="850249"/>
                    </a:lnTo>
                    <a:lnTo>
                      <a:pt x="1413020" y="851908"/>
                    </a:lnTo>
                    <a:lnTo>
                      <a:pt x="1415911" y="853056"/>
                    </a:lnTo>
                    <a:lnTo>
                      <a:pt x="1415565" y="855767"/>
                    </a:lnTo>
                    <a:lnTo>
                      <a:pt x="1417349" y="858671"/>
                    </a:lnTo>
                    <a:lnTo>
                      <a:pt x="1418027" y="863637"/>
                    </a:lnTo>
                    <a:lnTo>
                      <a:pt x="1422992" y="862890"/>
                    </a:lnTo>
                    <a:lnTo>
                      <a:pt x="1425191" y="862572"/>
                    </a:lnTo>
                    <a:lnTo>
                      <a:pt x="1428372" y="864522"/>
                    </a:lnTo>
                    <a:lnTo>
                      <a:pt x="1432562" y="867094"/>
                    </a:lnTo>
                    <a:lnTo>
                      <a:pt x="1436767" y="869473"/>
                    </a:lnTo>
                    <a:lnTo>
                      <a:pt x="1440363" y="871506"/>
                    </a:lnTo>
                    <a:lnTo>
                      <a:pt x="1444954" y="872446"/>
                    </a:lnTo>
                    <a:lnTo>
                      <a:pt x="1450625" y="873926"/>
                    </a:lnTo>
                    <a:lnTo>
                      <a:pt x="1453737" y="877744"/>
                    </a:lnTo>
                    <a:lnTo>
                      <a:pt x="1458923" y="878988"/>
                    </a:lnTo>
                    <a:lnTo>
                      <a:pt x="1461343" y="884465"/>
                    </a:lnTo>
                    <a:lnTo>
                      <a:pt x="1467360" y="885931"/>
                    </a:lnTo>
                    <a:lnTo>
                      <a:pt x="1470623" y="884258"/>
                    </a:lnTo>
                    <a:lnTo>
                      <a:pt x="1472076" y="886415"/>
                    </a:lnTo>
                    <a:lnTo>
                      <a:pt x="1473320" y="888988"/>
                    </a:lnTo>
                    <a:lnTo>
                      <a:pt x="1473929" y="892265"/>
                    </a:lnTo>
                    <a:lnTo>
                      <a:pt x="1473929" y="895557"/>
                    </a:lnTo>
                    <a:lnTo>
                      <a:pt x="1472740" y="898420"/>
                    </a:lnTo>
                    <a:lnTo>
                      <a:pt x="1471924" y="901490"/>
                    </a:lnTo>
                    <a:lnTo>
                      <a:pt x="1471509" y="904713"/>
                    </a:lnTo>
                    <a:lnTo>
                      <a:pt x="1471564" y="908115"/>
                    </a:lnTo>
                    <a:lnTo>
                      <a:pt x="1472117" y="911725"/>
                    </a:lnTo>
                    <a:lnTo>
                      <a:pt x="1472988" y="914809"/>
                    </a:lnTo>
                    <a:lnTo>
                      <a:pt x="1475381" y="920465"/>
                    </a:lnTo>
                    <a:lnTo>
                      <a:pt x="1476335" y="923978"/>
                    </a:lnTo>
                    <a:lnTo>
                      <a:pt x="1476653" y="926371"/>
                    </a:lnTo>
                    <a:lnTo>
                      <a:pt x="1473431" y="935153"/>
                    </a:lnTo>
                    <a:lnTo>
                      <a:pt x="1472463" y="939275"/>
                    </a:lnTo>
                    <a:lnTo>
                      <a:pt x="1472781" y="941045"/>
                    </a:lnTo>
                    <a:lnTo>
                      <a:pt x="1470236" y="945485"/>
                    </a:lnTo>
                    <a:lnTo>
                      <a:pt x="1465354" y="951819"/>
                    </a:lnTo>
                    <a:lnTo>
                      <a:pt x="1463224" y="955401"/>
                    </a:lnTo>
                    <a:lnTo>
                      <a:pt x="1461924" y="954405"/>
                    </a:lnTo>
                    <a:lnTo>
                      <a:pt x="1454802" y="954198"/>
                    </a:lnTo>
                    <a:lnTo>
                      <a:pt x="1451579" y="947020"/>
                    </a:lnTo>
                    <a:lnTo>
                      <a:pt x="1449698" y="941363"/>
                    </a:lnTo>
                    <a:lnTo>
                      <a:pt x="1447209" y="936522"/>
                    </a:lnTo>
                    <a:lnTo>
                      <a:pt x="1447167" y="935388"/>
                    </a:lnTo>
                    <a:lnTo>
                      <a:pt x="1448689" y="931875"/>
                    </a:lnTo>
                    <a:lnTo>
                      <a:pt x="1455355" y="928473"/>
                    </a:lnTo>
                    <a:lnTo>
                      <a:pt x="1455327" y="927353"/>
                    </a:lnTo>
                    <a:lnTo>
                      <a:pt x="1452658" y="926869"/>
                    </a:lnTo>
                    <a:lnTo>
                      <a:pt x="1451911" y="925735"/>
                    </a:lnTo>
                    <a:lnTo>
                      <a:pt x="1450708" y="920341"/>
                    </a:lnTo>
                    <a:lnTo>
                      <a:pt x="1450459" y="915542"/>
                    </a:lnTo>
                    <a:lnTo>
                      <a:pt x="1449989" y="912375"/>
                    </a:lnTo>
                    <a:lnTo>
                      <a:pt x="1448260" y="906013"/>
                    </a:lnTo>
                    <a:lnTo>
                      <a:pt x="1446158" y="902223"/>
                    </a:lnTo>
                    <a:lnTo>
                      <a:pt x="1441027" y="894866"/>
                    </a:lnTo>
                    <a:lnTo>
                      <a:pt x="1440515" y="892929"/>
                    </a:lnTo>
                    <a:lnTo>
                      <a:pt x="1442257" y="890315"/>
                    </a:lnTo>
                    <a:lnTo>
                      <a:pt x="1443239" y="887937"/>
                    </a:lnTo>
                    <a:lnTo>
                      <a:pt x="1436117" y="892542"/>
                    </a:lnTo>
                    <a:lnTo>
                      <a:pt x="1426283" y="897590"/>
                    </a:lnTo>
                    <a:lnTo>
                      <a:pt x="1422107" y="900868"/>
                    </a:lnTo>
                    <a:lnTo>
                      <a:pt x="1421291" y="902099"/>
                    </a:lnTo>
                    <a:lnTo>
                      <a:pt x="1421042" y="903094"/>
                    </a:lnTo>
                    <a:lnTo>
                      <a:pt x="1422051" y="905764"/>
                    </a:lnTo>
                    <a:lnTo>
                      <a:pt x="1422037" y="906649"/>
                    </a:lnTo>
                    <a:lnTo>
                      <a:pt x="1421277" y="908350"/>
                    </a:lnTo>
                    <a:lnTo>
                      <a:pt x="1420599" y="913052"/>
                    </a:lnTo>
                    <a:lnTo>
                      <a:pt x="1418746" y="918087"/>
                    </a:lnTo>
                    <a:lnTo>
                      <a:pt x="1417695" y="919193"/>
                    </a:lnTo>
                    <a:lnTo>
                      <a:pt x="1413518" y="917713"/>
                    </a:lnTo>
                    <a:lnTo>
                      <a:pt x="1412328" y="916220"/>
                    </a:lnTo>
                    <a:lnTo>
                      <a:pt x="1409839" y="910024"/>
                    </a:lnTo>
                    <a:lnTo>
                      <a:pt x="1410185" y="908281"/>
                    </a:lnTo>
                    <a:lnTo>
                      <a:pt x="1411526" y="906773"/>
                    </a:lnTo>
                    <a:lnTo>
                      <a:pt x="1413269" y="903537"/>
                    </a:lnTo>
                    <a:lnTo>
                      <a:pt x="1415399" y="898586"/>
                    </a:lnTo>
                    <a:lnTo>
                      <a:pt x="1419147" y="886166"/>
                    </a:lnTo>
                    <a:lnTo>
                      <a:pt x="1422259" y="885862"/>
                    </a:lnTo>
                    <a:lnTo>
                      <a:pt x="1427528" y="883013"/>
                    </a:lnTo>
                    <a:lnTo>
                      <a:pt x="1418856" y="882515"/>
                    </a:lnTo>
                    <a:lnTo>
                      <a:pt x="1417515" y="881976"/>
                    </a:lnTo>
                    <a:lnTo>
                      <a:pt x="1416256" y="880427"/>
                    </a:lnTo>
                    <a:lnTo>
                      <a:pt x="1414998" y="877826"/>
                    </a:lnTo>
                    <a:lnTo>
                      <a:pt x="1413048" y="875033"/>
                    </a:lnTo>
                    <a:lnTo>
                      <a:pt x="1409701" y="874244"/>
                    </a:lnTo>
                    <a:lnTo>
                      <a:pt x="1408207" y="873262"/>
                    </a:lnTo>
                    <a:lnTo>
                      <a:pt x="1405801" y="869791"/>
                    </a:lnTo>
                    <a:lnTo>
                      <a:pt x="1404238" y="868311"/>
                    </a:lnTo>
                    <a:lnTo>
                      <a:pt x="1403311" y="866361"/>
                    </a:lnTo>
                    <a:lnTo>
                      <a:pt x="1403007" y="863982"/>
                    </a:lnTo>
                    <a:lnTo>
                      <a:pt x="1402288" y="862834"/>
                    </a:lnTo>
                    <a:lnTo>
                      <a:pt x="1400019" y="862585"/>
                    </a:lnTo>
                    <a:lnTo>
                      <a:pt x="1398733" y="861825"/>
                    </a:lnTo>
                    <a:lnTo>
                      <a:pt x="1397945" y="855712"/>
                    </a:lnTo>
                    <a:lnTo>
                      <a:pt x="1393422" y="854495"/>
                    </a:lnTo>
                    <a:lnTo>
                      <a:pt x="1391500" y="853236"/>
                    </a:lnTo>
                    <a:lnTo>
                      <a:pt x="1388333" y="849613"/>
                    </a:lnTo>
                    <a:lnTo>
                      <a:pt x="1387420" y="847787"/>
                    </a:lnTo>
                    <a:lnTo>
                      <a:pt x="1387074" y="846252"/>
                    </a:lnTo>
                    <a:lnTo>
                      <a:pt x="1387462" y="841951"/>
                    </a:lnTo>
                    <a:lnTo>
                      <a:pt x="1387102" y="841162"/>
                    </a:lnTo>
                    <a:lnTo>
                      <a:pt x="1384585" y="841771"/>
                    </a:lnTo>
                    <a:lnTo>
                      <a:pt x="1368265" y="836239"/>
                    </a:lnTo>
                    <a:lnTo>
                      <a:pt x="1368542" y="827456"/>
                    </a:lnTo>
                    <a:lnTo>
                      <a:pt x="1364918" y="816129"/>
                    </a:lnTo>
                    <a:lnTo>
                      <a:pt x="1361516" y="811648"/>
                    </a:lnTo>
                    <a:lnTo>
                      <a:pt x="1362000" y="809795"/>
                    </a:lnTo>
                    <a:lnTo>
                      <a:pt x="1362608" y="808799"/>
                    </a:lnTo>
                    <a:lnTo>
                      <a:pt x="1363991" y="808689"/>
                    </a:lnTo>
                    <a:lnTo>
                      <a:pt x="1370270" y="811717"/>
                    </a:lnTo>
                    <a:lnTo>
                      <a:pt x="1376190" y="815382"/>
                    </a:lnTo>
                    <a:lnTo>
                      <a:pt x="1376909" y="814746"/>
                    </a:lnTo>
                    <a:lnTo>
                      <a:pt x="1367283" y="806821"/>
                    </a:lnTo>
                    <a:lnTo>
                      <a:pt x="1364849" y="804401"/>
                    </a:lnTo>
                    <a:lnTo>
                      <a:pt x="1364102" y="801372"/>
                    </a:lnTo>
                    <a:lnTo>
                      <a:pt x="1363964" y="799740"/>
                    </a:lnTo>
                    <a:lnTo>
                      <a:pt x="1364641" y="798814"/>
                    </a:lnTo>
                    <a:lnTo>
                      <a:pt x="1373175" y="799035"/>
                    </a:lnTo>
                    <a:lnTo>
                      <a:pt x="1373617" y="798357"/>
                    </a:lnTo>
                    <a:lnTo>
                      <a:pt x="1364877" y="796407"/>
                    </a:lnTo>
                    <a:lnTo>
                      <a:pt x="1363148" y="796504"/>
                    </a:lnTo>
                    <a:lnTo>
                      <a:pt x="1361474" y="800197"/>
                    </a:lnTo>
                    <a:lnTo>
                      <a:pt x="1360603" y="801082"/>
                    </a:lnTo>
                    <a:lnTo>
                      <a:pt x="1358764" y="801027"/>
                    </a:lnTo>
                    <a:lnTo>
                      <a:pt x="1358113" y="800515"/>
                    </a:lnTo>
                    <a:lnTo>
                      <a:pt x="1355665" y="796297"/>
                    </a:lnTo>
                    <a:lnTo>
                      <a:pt x="1353425" y="793378"/>
                    </a:lnTo>
                    <a:lnTo>
                      <a:pt x="1349331" y="789395"/>
                    </a:lnTo>
                    <a:lnTo>
                      <a:pt x="1348446" y="786449"/>
                    </a:lnTo>
                    <a:lnTo>
                      <a:pt x="1348031" y="782037"/>
                    </a:lnTo>
                    <a:lnTo>
                      <a:pt x="1348308" y="777847"/>
                    </a:lnTo>
                    <a:lnTo>
                      <a:pt x="1350922" y="768138"/>
                    </a:lnTo>
                    <a:lnTo>
                      <a:pt x="1352084" y="766409"/>
                    </a:lnTo>
                    <a:lnTo>
                      <a:pt x="1352374" y="765330"/>
                    </a:lnTo>
                    <a:lnTo>
                      <a:pt x="1351406" y="765538"/>
                    </a:lnTo>
                    <a:lnTo>
                      <a:pt x="1350562" y="766520"/>
                    </a:lnTo>
                    <a:lnTo>
                      <a:pt x="1348225" y="771084"/>
                    </a:lnTo>
                    <a:lnTo>
                      <a:pt x="1345943" y="778483"/>
                    </a:lnTo>
                    <a:lnTo>
                      <a:pt x="1343882" y="781083"/>
                    </a:lnTo>
                    <a:lnTo>
                      <a:pt x="1342499" y="780544"/>
                    </a:lnTo>
                    <a:lnTo>
                      <a:pt x="1340245" y="777695"/>
                    </a:lnTo>
                    <a:lnTo>
                      <a:pt x="1335750" y="774334"/>
                    </a:lnTo>
                    <a:lnTo>
                      <a:pt x="1330688" y="773656"/>
                    </a:lnTo>
                    <a:lnTo>
                      <a:pt x="1327369" y="770074"/>
                    </a:lnTo>
                    <a:lnTo>
                      <a:pt x="1322210" y="760020"/>
                    </a:lnTo>
                    <a:lnTo>
                      <a:pt x="1321352" y="754888"/>
                    </a:lnTo>
                    <a:lnTo>
                      <a:pt x="1320716" y="753671"/>
                    </a:lnTo>
                    <a:lnTo>
                      <a:pt x="1318102" y="752095"/>
                    </a:lnTo>
                    <a:lnTo>
                      <a:pt x="1316484" y="749674"/>
                    </a:lnTo>
                    <a:lnTo>
                      <a:pt x="1313552" y="737255"/>
                    </a:lnTo>
                    <a:lnTo>
                      <a:pt x="1310081" y="728652"/>
                    </a:lnTo>
                    <a:lnTo>
                      <a:pt x="1309140" y="724061"/>
                    </a:lnTo>
                    <a:lnTo>
                      <a:pt x="1309196" y="719469"/>
                    </a:lnTo>
                    <a:lnTo>
                      <a:pt x="1308781" y="718985"/>
                    </a:lnTo>
                    <a:lnTo>
                      <a:pt x="1307854" y="722595"/>
                    </a:lnTo>
                    <a:lnTo>
                      <a:pt x="1307660" y="724503"/>
                    </a:lnTo>
                    <a:lnTo>
                      <a:pt x="1305683" y="725098"/>
                    </a:lnTo>
                    <a:lnTo>
                      <a:pt x="1307688" y="728666"/>
                    </a:lnTo>
                    <a:lnTo>
                      <a:pt x="1308214" y="730450"/>
                    </a:lnTo>
                    <a:lnTo>
                      <a:pt x="1307287" y="730326"/>
                    </a:lnTo>
                    <a:lnTo>
                      <a:pt x="1305406" y="730879"/>
                    </a:lnTo>
                    <a:lnTo>
                      <a:pt x="1308850" y="736909"/>
                    </a:lnTo>
                    <a:lnTo>
                      <a:pt x="1310689" y="746410"/>
                    </a:lnTo>
                    <a:lnTo>
                      <a:pt x="1313151" y="753367"/>
                    </a:lnTo>
                    <a:lnTo>
                      <a:pt x="1314797" y="759024"/>
                    </a:lnTo>
                    <a:lnTo>
                      <a:pt x="1315613" y="763325"/>
                    </a:lnTo>
                    <a:lnTo>
                      <a:pt x="1316705" y="767460"/>
                    </a:lnTo>
                    <a:lnTo>
                      <a:pt x="1319637" y="776478"/>
                    </a:lnTo>
                    <a:lnTo>
                      <a:pt x="1320052" y="778289"/>
                    </a:lnTo>
                    <a:lnTo>
                      <a:pt x="1319803" y="779769"/>
                    </a:lnTo>
                    <a:lnTo>
                      <a:pt x="1319043" y="781581"/>
                    </a:lnTo>
                    <a:lnTo>
                      <a:pt x="1317618" y="782342"/>
                    </a:lnTo>
                    <a:lnTo>
                      <a:pt x="1313040" y="781346"/>
                    </a:lnTo>
                    <a:lnTo>
                      <a:pt x="1311229" y="779147"/>
                    </a:lnTo>
                    <a:lnTo>
                      <a:pt x="1308629" y="775108"/>
                    </a:lnTo>
                    <a:lnTo>
                      <a:pt x="1305143" y="773324"/>
                    </a:lnTo>
                    <a:lnTo>
                      <a:pt x="1296734" y="774611"/>
                    </a:lnTo>
                    <a:lnTo>
                      <a:pt x="1296043" y="774320"/>
                    </a:lnTo>
                    <a:lnTo>
                      <a:pt x="1295974" y="770918"/>
                    </a:lnTo>
                    <a:lnTo>
                      <a:pt x="1296734" y="764832"/>
                    </a:lnTo>
                    <a:lnTo>
                      <a:pt x="1295877" y="762412"/>
                    </a:lnTo>
                    <a:lnTo>
                      <a:pt x="1291216" y="753685"/>
                    </a:lnTo>
                    <a:lnTo>
                      <a:pt x="1291216" y="751943"/>
                    </a:lnTo>
                    <a:lnTo>
                      <a:pt x="1297080" y="747628"/>
                    </a:lnTo>
                    <a:lnTo>
                      <a:pt x="1294134" y="747420"/>
                    </a:lnTo>
                    <a:lnTo>
                      <a:pt x="1291811" y="749080"/>
                    </a:lnTo>
                    <a:lnTo>
                      <a:pt x="1290870" y="748098"/>
                    </a:lnTo>
                    <a:lnTo>
                      <a:pt x="1289266" y="742413"/>
                    </a:lnTo>
                    <a:lnTo>
                      <a:pt x="1288270" y="740311"/>
                    </a:lnTo>
                    <a:lnTo>
                      <a:pt x="1287814" y="739896"/>
                    </a:lnTo>
                    <a:lnTo>
                      <a:pt x="1287745" y="745345"/>
                    </a:lnTo>
                    <a:lnTo>
                      <a:pt x="1288851" y="748139"/>
                    </a:lnTo>
                    <a:lnTo>
                      <a:pt x="1289072" y="749771"/>
                    </a:lnTo>
                    <a:lnTo>
                      <a:pt x="1288989" y="752081"/>
                    </a:lnTo>
                    <a:lnTo>
                      <a:pt x="1288422" y="753754"/>
                    </a:lnTo>
                    <a:lnTo>
                      <a:pt x="1287357" y="754778"/>
                    </a:lnTo>
                    <a:lnTo>
                      <a:pt x="1286251" y="755068"/>
                    </a:lnTo>
                    <a:lnTo>
                      <a:pt x="1284204" y="753948"/>
                    </a:lnTo>
                    <a:lnTo>
                      <a:pt x="1281894" y="751860"/>
                    </a:lnTo>
                    <a:lnTo>
                      <a:pt x="1279889" y="750905"/>
                    </a:lnTo>
                    <a:lnTo>
                      <a:pt x="1279128" y="750034"/>
                    </a:lnTo>
                    <a:lnTo>
                      <a:pt x="1278146" y="747655"/>
                    </a:lnTo>
                    <a:lnTo>
                      <a:pt x="1276584" y="745885"/>
                    </a:lnTo>
                    <a:lnTo>
                      <a:pt x="1269198" y="743797"/>
                    </a:lnTo>
                    <a:lnTo>
                      <a:pt x="1264759" y="741196"/>
                    </a:lnTo>
                    <a:lnTo>
                      <a:pt x="1264399" y="741929"/>
                    </a:lnTo>
                    <a:lnTo>
                      <a:pt x="1265824" y="744806"/>
                    </a:lnTo>
                    <a:lnTo>
                      <a:pt x="1266017" y="746493"/>
                    </a:lnTo>
                    <a:lnTo>
                      <a:pt x="1264925" y="747047"/>
                    </a:lnTo>
                    <a:lnTo>
                      <a:pt x="1263002" y="749840"/>
                    </a:lnTo>
                    <a:lnTo>
                      <a:pt x="1263569" y="750200"/>
                    </a:lnTo>
                    <a:lnTo>
                      <a:pt x="1265616" y="749246"/>
                    </a:lnTo>
                    <a:lnTo>
                      <a:pt x="1267967" y="749273"/>
                    </a:lnTo>
                    <a:lnTo>
                      <a:pt x="1271895" y="750822"/>
                    </a:lnTo>
                    <a:lnTo>
                      <a:pt x="1275436" y="752911"/>
                    </a:lnTo>
                    <a:lnTo>
                      <a:pt x="1276750" y="754114"/>
                    </a:lnTo>
                    <a:lnTo>
                      <a:pt x="1277317" y="755926"/>
                    </a:lnTo>
                    <a:lnTo>
                      <a:pt x="1277773" y="756562"/>
                    </a:lnTo>
                    <a:lnTo>
                      <a:pt x="1281300" y="758581"/>
                    </a:lnTo>
                    <a:lnTo>
                      <a:pt x="1281507" y="759688"/>
                    </a:lnTo>
                    <a:lnTo>
                      <a:pt x="1279391" y="763048"/>
                    </a:lnTo>
                    <a:lnTo>
                      <a:pt x="1283941" y="762564"/>
                    </a:lnTo>
                    <a:lnTo>
                      <a:pt x="1286638" y="763657"/>
                    </a:lnTo>
                    <a:lnTo>
                      <a:pt x="1290206" y="768650"/>
                    </a:lnTo>
                    <a:lnTo>
                      <a:pt x="1291437" y="771457"/>
                    </a:lnTo>
                    <a:lnTo>
                      <a:pt x="1291728" y="775136"/>
                    </a:lnTo>
                    <a:lnTo>
                      <a:pt x="1291050" y="776243"/>
                    </a:lnTo>
                    <a:lnTo>
                      <a:pt x="1289722" y="777017"/>
                    </a:lnTo>
                    <a:lnTo>
                      <a:pt x="1280415" y="778511"/>
                    </a:lnTo>
                    <a:lnTo>
                      <a:pt x="1277192" y="783019"/>
                    </a:lnTo>
                    <a:lnTo>
                      <a:pt x="1276473" y="783102"/>
                    </a:lnTo>
                    <a:lnTo>
                      <a:pt x="1273873" y="781954"/>
                    </a:lnTo>
                    <a:lnTo>
                      <a:pt x="1269115" y="778552"/>
                    </a:lnTo>
                    <a:lnTo>
                      <a:pt x="1263196" y="775344"/>
                    </a:lnTo>
                    <a:lnTo>
                      <a:pt x="1249766" y="765690"/>
                    </a:lnTo>
                    <a:lnTo>
                      <a:pt x="1249421" y="765220"/>
                    </a:lnTo>
                    <a:lnTo>
                      <a:pt x="1249158" y="763297"/>
                    </a:lnTo>
                    <a:lnTo>
                      <a:pt x="1248231" y="762357"/>
                    </a:lnTo>
                    <a:lnTo>
                      <a:pt x="1246420" y="761527"/>
                    </a:lnTo>
                    <a:lnTo>
                      <a:pt x="1243889" y="759038"/>
                    </a:lnTo>
                    <a:lnTo>
                      <a:pt x="1240666" y="754875"/>
                    </a:lnTo>
                    <a:lnTo>
                      <a:pt x="1238675" y="751611"/>
                    </a:lnTo>
                    <a:lnTo>
                      <a:pt x="1237886" y="749259"/>
                    </a:lnTo>
                    <a:lnTo>
                      <a:pt x="1235978" y="746563"/>
                    </a:lnTo>
                    <a:lnTo>
                      <a:pt x="1230017" y="740975"/>
                    </a:lnTo>
                    <a:lnTo>
                      <a:pt x="1226891" y="738859"/>
                    </a:lnTo>
                    <a:lnTo>
                      <a:pt x="1224153" y="737656"/>
                    </a:lnTo>
                    <a:lnTo>
                      <a:pt x="1221760" y="737393"/>
                    </a:lnTo>
                    <a:lnTo>
                      <a:pt x="1221124" y="736646"/>
                    </a:lnTo>
                    <a:lnTo>
                      <a:pt x="1222216" y="735401"/>
                    </a:lnTo>
                    <a:lnTo>
                      <a:pt x="1222382" y="734641"/>
                    </a:lnTo>
                    <a:lnTo>
                      <a:pt x="1217154" y="733507"/>
                    </a:lnTo>
                    <a:lnTo>
                      <a:pt x="1212176" y="730907"/>
                    </a:lnTo>
                    <a:lnTo>
                      <a:pt x="1199604" y="723411"/>
                    </a:lnTo>
                    <a:lnTo>
                      <a:pt x="1193117" y="718736"/>
                    </a:lnTo>
                    <a:lnTo>
                      <a:pt x="1189466" y="716426"/>
                    </a:lnTo>
                    <a:lnTo>
                      <a:pt x="1187862" y="715140"/>
                    </a:lnTo>
                    <a:lnTo>
                      <a:pt x="1187143" y="714103"/>
                    </a:lnTo>
                    <a:lnTo>
                      <a:pt x="1188069" y="713038"/>
                    </a:lnTo>
                    <a:lnTo>
                      <a:pt x="1190600" y="711945"/>
                    </a:lnTo>
                    <a:lnTo>
                      <a:pt x="1192288" y="710687"/>
                    </a:lnTo>
                    <a:lnTo>
                      <a:pt x="1194984" y="705970"/>
                    </a:lnTo>
                    <a:lnTo>
                      <a:pt x="1195220" y="704449"/>
                    </a:lnTo>
                    <a:lnTo>
                      <a:pt x="1193795" y="700992"/>
                    </a:lnTo>
                    <a:lnTo>
                      <a:pt x="1193145" y="697866"/>
                    </a:lnTo>
                    <a:lnTo>
                      <a:pt x="1193187" y="696123"/>
                    </a:lnTo>
                    <a:lnTo>
                      <a:pt x="1193491" y="694422"/>
                    </a:lnTo>
                    <a:lnTo>
                      <a:pt x="1193906" y="693288"/>
                    </a:lnTo>
                    <a:lnTo>
                      <a:pt x="1195067" y="692182"/>
                    </a:lnTo>
                    <a:lnTo>
                      <a:pt x="1195842" y="691642"/>
                    </a:lnTo>
                    <a:lnTo>
                      <a:pt x="1196838" y="692029"/>
                    </a:lnTo>
                    <a:lnTo>
                      <a:pt x="1199963" y="696372"/>
                    </a:lnTo>
                    <a:lnTo>
                      <a:pt x="1200392" y="697921"/>
                    </a:lnTo>
                    <a:lnTo>
                      <a:pt x="1200240" y="703827"/>
                    </a:lnTo>
                    <a:lnTo>
                      <a:pt x="1201125" y="710728"/>
                    </a:lnTo>
                    <a:lnTo>
                      <a:pt x="1201416" y="710230"/>
                    </a:lnTo>
                    <a:lnTo>
                      <a:pt x="1201706" y="707962"/>
                    </a:lnTo>
                    <a:lnTo>
                      <a:pt x="1201872" y="703578"/>
                    </a:lnTo>
                    <a:lnTo>
                      <a:pt x="1202232" y="701489"/>
                    </a:lnTo>
                    <a:lnTo>
                      <a:pt x="1202909" y="699470"/>
                    </a:lnTo>
                    <a:lnTo>
                      <a:pt x="1204043" y="698405"/>
                    </a:lnTo>
                    <a:lnTo>
                      <a:pt x="1207598" y="699041"/>
                    </a:lnTo>
                    <a:lnTo>
                      <a:pt x="1209230" y="698696"/>
                    </a:lnTo>
                    <a:lnTo>
                      <a:pt x="1202301" y="695556"/>
                    </a:lnTo>
                    <a:lnTo>
                      <a:pt x="1197972" y="689706"/>
                    </a:lnTo>
                    <a:lnTo>
                      <a:pt x="1197183" y="689097"/>
                    </a:lnTo>
                    <a:lnTo>
                      <a:pt x="1194805" y="688807"/>
                    </a:lnTo>
                    <a:lnTo>
                      <a:pt x="1192260" y="691158"/>
                    </a:lnTo>
                    <a:lnTo>
                      <a:pt x="1185718" y="698848"/>
                    </a:lnTo>
                    <a:lnTo>
                      <a:pt x="1183920" y="700189"/>
                    </a:lnTo>
                    <a:lnTo>
                      <a:pt x="1175705" y="704394"/>
                    </a:lnTo>
                    <a:lnTo>
                      <a:pt x="1170159" y="705196"/>
                    </a:lnTo>
                    <a:lnTo>
                      <a:pt x="1163949" y="704394"/>
                    </a:lnTo>
                    <a:lnTo>
                      <a:pt x="1158638" y="702914"/>
                    </a:lnTo>
                    <a:lnTo>
                      <a:pt x="1145499" y="695874"/>
                    </a:lnTo>
                    <a:lnTo>
                      <a:pt x="1143480" y="694229"/>
                    </a:lnTo>
                    <a:lnTo>
                      <a:pt x="1146675" y="690162"/>
                    </a:lnTo>
                    <a:lnTo>
                      <a:pt x="1146799" y="688821"/>
                    </a:lnTo>
                    <a:lnTo>
                      <a:pt x="1145859" y="684520"/>
                    </a:lnTo>
                    <a:lnTo>
                      <a:pt x="1145002" y="683261"/>
                    </a:lnTo>
                    <a:lnTo>
                      <a:pt x="1143757" y="682556"/>
                    </a:lnTo>
                    <a:lnTo>
                      <a:pt x="1143397" y="683040"/>
                    </a:lnTo>
                    <a:lnTo>
                      <a:pt x="1143370" y="684312"/>
                    </a:lnTo>
                    <a:lnTo>
                      <a:pt x="1143660" y="686663"/>
                    </a:lnTo>
                    <a:lnTo>
                      <a:pt x="1142623" y="687853"/>
                    </a:lnTo>
                    <a:lnTo>
                      <a:pt x="1140355" y="689139"/>
                    </a:lnTo>
                    <a:lnTo>
                      <a:pt x="1136510" y="690398"/>
                    </a:lnTo>
                    <a:lnTo>
                      <a:pt x="1124865" y="686608"/>
                    </a:lnTo>
                    <a:lnTo>
                      <a:pt x="1112929" y="683330"/>
                    </a:lnTo>
                    <a:lnTo>
                      <a:pt x="1102224" y="682348"/>
                    </a:lnTo>
                    <a:lnTo>
                      <a:pt x="1086969" y="683939"/>
                    </a:lnTo>
                    <a:lnTo>
                      <a:pt x="1078754" y="685820"/>
                    </a:lnTo>
                    <a:lnTo>
                      <a:pt x="1074038" y="685778"/>
                    </a:lnTo>
                    <a:lnTo>
                      <a:pt x="1069515" y="685142"/>
                    </a:lnTo>
                    <a:lnTo>
                      <a:pt x="1069225" y="683538"/>
                    </a:lnTo>
                    <a:lnTo>
                      <a:pt x="1071369" y="682722"/>
                    </a:lnTo>
                    <a:lnTo>
                      <a:pt x="1071286" y="681546"/>
                    </a:lnTo>
                    <a:lnTo>
                      <a:pt x="1068879" y="677812"/>
                    </a:lnTo>
                    <a:lnTo>
                      <a:pt x="1065034" y="675392"/>
                    </a:lnTo>
                    <a:lnTo>
                      <a:pt x="1059779" y="674327"/>
                    </a:lnTo>
                    <a:lnTo>
                      <a:pt x="1056792" y="673082"/>
                    </a:lnTo>
                    <a:lnTo>
                      <a:pt x="1056114" y="671685"/>
                    </a:lnTo>
                    <a:lnTo>
                      <a:pt x="1054302" y="670288"/>
                    </a:lnTo>
                    <a:lnTo>
                      <a:pt x="1051370" y="668905"/>
                    </a:lnTo>
                    <a:lnTo>
                      <a:pt x="1050194" y="666665"/>
                    </a:lnTo>
                    <a:lnTo>
                      <a:pt x="1051660" y="660026"/>
                    </a:lnTo>
                    <a:lnTo>
                      <a:pt x="1052933" y="656043"/>
                    </a:lnTo>
                    <a:lnTo>
                      <a:pt x="1054108" y="653346"/>
                    </a:lnTo>
                    <a:lnTo>
                      <a:pt x="1056944" y="648906"/>
                    </a:lnTo>
                    <a:lnTo>
                      <a:pt x="1056045" y="649197"/>
                    </a:lnTo>
                    <a:lnTo>
                      <a:pt x="1052144" y="652336"/>
                    </a:lnTo>
                    <a:lnTo>
                      <a:pt x="1048687" y="655600"/>
                    </a:lnTo>
                    <a:lnTo>
                      <a:pt x="1045381" y="659943"/>
                    </a:lnTo>
                    <a:lnTo>
                      <a:pt x="1043459" y="661893"/>
                    </a:lnTo>
                    <a:lnTo>
                      <a:pt x="1041039" y="663622"/>
                    </a:lnTo>
                    <a:lnTo>
                      <a:pt x="1037484" y="662917"/>
                    </a:lnTo>
                    <a:lnTo>
                      <a:pt x="1032824" y="659749"/>
                    </a:lnTo>
                    <a:lnTo>
                      <a:pt x="1028771" y="658007"/>
                    </a:lnTo>
                    <a:lnTo>
                      <a:pt x="1025314" y="657661"/>
                    </a:lnTo>
                    <a:lnTo>
                      <a:pt x="1023972" y="657053"/>
                    </a:lnTo>
                    <a:lnTo>
                      <a:pt x="1026544" y="654701"/>
                    </a:lnTo>
                    <a:lnTo>
                      <a:pt x="1028024" y="652779"/>
                    </a:lnTo>
                    <a:lnTo>
                      <a:pt x="1030113" y="649667"/>
                    </a:lnTo>
                    <a:lnTo>
                      <a:pt x="1030638" y="648090"/>
                    </a:lnTo>
                    <a:lnTo>
                      <a:pt x="1018066" y="646624"/>
                    </a:lnTo>
                    <a:lnTo>
                      <a:pt x="1017762" y="644909"/>
                    </a:lnTo>
                    <a:lnTo>
                      <a:pt x="1017818" y="643609"/>
                    </a:lnTo>
                    <a:lnTo>
                      <a:pt x="1017513" y="642544"/>
                    </a:lnTo>
                    <a:lnTo>
                      <a:pt x="1015743" y="641646"/>
                    </a:lnTo>
                    <a:lnTo>
                      <a:pt x="1013143" y="642019"/>
                    </a:lnTo>
                    <a:lnTo>
                      <a:pt x="1008828" y="643734"/>
                    </a:lnTo>
                    <a:lnTo>
                      <a:pt x="1007168" y="642047"/>
                    </a:lnTo>
                    <a:lnTo>
                      <a:pt x="1007887" y="641244"/>
                    </a:lnTo>
                    <a:lnTo>
                      <a:pt x="1009312" y="640691"/>
                    </a:lnTo>
                    <a:lnTo>
                      <a:pt x="1012299" y="637994"/>
                    </a:lnTo>
                    <a:lnTo>
                      <a:pt x="1008703" y="636196"/>
                    </a:lnTo>
                    <a:lnTo>
                      <a:pt x="1006961" y="634302"/>
                    </a:lnTo>
                    <a:lnTo>
                      <a:pt x="1006145" y="632822"/>
                    </a:lnTo>
                    <a:lnTo>
                      <a:pt x="1006643" y="627622"/>
                    </a:lnTo>
                    <a:lnTo>
                      <a:pt x="1007887" y="624413"/>
                    </a:lnTo>
                    <a:lnTo>
                      <a:pt x="1016421" y="621827"/>
                    </a:lnTo>
                    <a:lnTo>
                      <a:pt x="1013876" y="620374"/>
                    </a:lnTo>
                    <a:lnTo>
                      <a:pt x="1008620" y="620374"/>
                    </a:lnTo>
                    <a:lnTo>
                      <a:pt x="1004872" y="622822"/>
                    </a:lnTo>
                    <a:lnTo>
                      <a:pt x="1000364" y="626432"/>
                    </a:lnTo>
                    <a:lnTo>
                      <a:pt x="997445" y="627663"/>
                    </a:lnTo>
                    <a:lnTo>
                      <a:pt x="996090" y="626543"/>
                    </a:lnTo>
                    <a:lnTo>
                      <a:pt x="994251" y="626045"/>
                    </a:lnTo>
                    <a:lnTo>
                      <a:pt x="991872" y="626155"/>
                    </a:lnTo>
                    <a:lnTo>
                      <a:pt x="990198" y="627013"/>
                    </a:lnTo>
                    <a:lnTo>
                      <a:pt x="989244" y="628645"/>
                    </a:lnTo>
                    <a:lnTo>
                      <a:pt x="988221" y="629724"/>
                    </a:lnTo>
                    <a:lnTo>
                      <a:pt x="987100" y="630194"/>
                    </a:lnTo>
                    <a:lnTo>
                      <a:pt x="986367" y="629945"/>
                    </a:lnTo>
                    <a:lnTo>
                      <a:pt x="985413" y="628092"/>
                    </a:lnTo>
                    <a:lnTo>
                      <a:pt x="983117" y="626778"/>
                    </a:lnTo>
                    <a:lnTo>
                      <a:pt x="982094" y="625326"/>
                    </a:lnTo>
                    <a:lnTo>
                      <a:pt x="981347" y="626114"/>
                    </a:lnTo>
                    <a:lnTo>
                      <a:pt x="980323" y="628562"/>
                    </a:lnTo>
                    <a:lnTo>
                      <a:pt x="979355" y="629793"/>
                    </a:lnTo>
                    <a:lnTo>
                      <a:pt x="975220" y="630692"/>
                    </a:lnTo>
                    <a:lnTo>
                      <a:pt x="973035" y="630249"/>
                    </a:lnTo>
                    <a:lnTo>
                      <a:pt x="970739" y="626819"/>
                    </a:lnTo>
                    <a:lnTo>
                      <a:pt x="970449" y="625699"/>
                    </a:lnTo>
                    <a:lnTo>
                      <a:pt x="971610" y="623044"/>
                    </a:lnTo>
                    <a:lnTo>
                      <a:pt x="978443" y="612726"/>
                    </a:lnTo>
                    <a:lnTo>
                      <a:pt x="977862" y="612726"/>
                    </a:lnTo>
                    <a:lnTo>
                      <a:pt x="975842" y="614248"/>
                    </a:lnTo>
                    <a:lnTo>
                      <a:pt x="971693" y="618231"/>
                    </a:lnTo>
                    <a:lnTo>
                      <a:pt x="969923" y="619365"/>
                    </a:lnTo>
                    <a:lnTo>
                      <a:pt x="967032" y="619254"/>
                    </a:lnTo>
                    <a:lnTo>
                      <a:pt x="965746" y="618646"/>
                    </a:lnTo>
                    <a:lnTo>
                      <a:pt x="964114" y="618839"/>
                    </a:lnTo>
                    <a:lnTo>
                      <a:pt x="962095" y="619780"/>
                    </a:lnTo>
                    <a:lnTo>
                      <a:pt x="960740" y="620941"/>
                    </a:lnTo>
                    <a:lnTo>
                      <a:pt x="960007" y="622242"/>
                    </a:lnTo>
                    <a:lnTo>
                      <a:pt x="960366" y="622518"/>
                    </a:lnTo>
                    <a:lnTo>
                      <a:pt x="963395" y="621260"/>
                    </a:lnTo>
                    <a:lnTo>
                      <a:pt x="965069" y="620997"/>
                    </a:lnTo>
                    <a:lnTo>
                      <a:pt x="965456" y="621813"/>
                    </a:lnTo>
                    <a:lnTo>
                      <a:pt x="962717" y="626515"/>
                    </a:lnTo>
                    <a:lnTo>
                      <a:pt x="960906" y="631051"/>
                    </a:lnTo>
                    <a:lnTo>
                      <a:pt x="959481" y="632089"/>
                    </a:lnTo>
                    <a:lnTo>
                      <a:pt x="957448" y="631688"/>
                    </a:lnTo>
                    <a:lnTo>
                      <a:pt x="955166" y="631937"/>
                    </a:lnTo>
                    <a:lnTo>
                      <a:pt x="954972" y="633250"/>
                    </a:lnTo>
                    <a:lnTo>
                      <a:pt x="958803" y="637413"/>
                    </a:lnTo>
                    <a:lnTo>
                      <a:pt x="960256" y="638077"/>
                    </a:lnTo>
                    <a:lnTo>
                      <a:pt x="962067" y="639612"/>
                    </a:lnTo>
                    <a:lnTo>
                      <a:pt x="962261" y="640968"/>
                    </a:lnTo>
                    <a:lnTo>
                      <a:pt x="961155" y="644481"/>
                    </a:lnTo>
                    <a:lnTo>
                      <a:pt x="960435" y="645822"/>
                    </a:lnTo>
                    <a:lnTo>
                      <a:pt x="959481" y="646472"/>
                    </a:lnTo>
                    <a:lnTo>
                      <a:pt x="956037" y="646016"/>
                    </a:lnTo>
                    <a:lnTo>
                      <a:pt x="954889" y="646279"/>
                    </a:lnTo>
                    <a:lnTo>
                      <a:pt x="952317" y="648270"/>
                    </a:lnTo>
                    <a:lnTo>
                      <a:pt x="950975" y="649999"/>
                    </a:lnTo>
                    <a:lnTo>
                      <a:pt x="951363" y="650220"/>
                    </a:lnTo>
                    <a:lnTo>
                      <a:pt x="953534" y="648893"/>
                    </a:lnTo>
                    <a:lnTo>
                      <a:pt x="956508" y="648381"/>
                    </a:lnTo>
                    <a:lnTo>
                      <a:pt x="960339" y="648658"/>
                    </a:lnTo>
                    <a:lnTo>
                      <a:pt x="963271" y="648132"/>
                    </a:lnTo>
                    <a:lnTo>
                      <a:pt x="965290" y="646790"/>
                    </a:lnTo>
                    <a:lnTo>
                      <a:pt x="967088" y="647385"/>
                    </a:lnTo>
                    <a:lnTo>
                      <a:pt x="968637" y="649944"/>
                    </a:lnTo>
                    <a:lnTo>
                      <a:pt x="968955" y="652074"/>
                    </a:lnTo>
                    <a:lnTo>
                      <a:pt x="968056" y="653775"/>
                    </a:lnTo>
                    <a:lnTo>
                      <a:pt x="966479" y="654909"/>
                    </a:lnTo>
                    <a:lnTo>
                      <a:pt x="964156" y="655448"/>
                    </a:lnTo>
                    <a:lnTo>
                      <a:pt x="962648" y="656444"/>
                    </a:lnTo>
                    <a:lnTo>
                      <a:pt x="961888" y="657896"/>
                    </a:lnTo>
                    <a:lnTo>
                      <a:pt x="961320" y="660123"/>
                    </a:lnTo>
                    <a:lnTo>
                      <a:pt x="960933" y="663124"/>
                    </a:lnTo>
                    <a:lnTo>
                      <a:pt x="960961" y="668559"/>
                    </a:lnTo>
                    <a:lnTo>
                      <a:pt x="960477" y="669251"/>
                    </a:lnTo>
                    <a:lnTo>
                      <a:pt x="959578" y="669555"/>
                    </a:lnTo>
                    <a:lnTo>
                      <a:pt x="958347" y="669514"/>
                    </a:lnTo>
                    <a:lnTo>
                      <a:pt x="957102" y="670648"/>
                    </a:lnTo>
                    <a:lnTo>
                      <a:pt x="953769" y="677549"/>
                    </a:lnTo>
                    <a:lnTo>
                      <a:pt x="952773" y="678227"/>
                    </a:lnTo>
                    <a:lnTo>
                      <a:pt x="951736" y="677342"/>
                    </a:lnTo>
                    <a:lnTo>
                      <a:pt x="950754" y="677300"/>
                    </a:lnTo>
                    <a:lnTo>
                      <a:pt x="949786" y="678171"/>
                    </a:lnTo>
                    <a:lnTo>
                      <a:pt x="947836" y="678697"/>
                    </a:lnTo>
                    <a:lnTo>
                      <a:pt x="944876" y="678877"/>
                    </a:lnTo>
                    <a:lnTo>
                      <a:pt x="942414" y="678407"/>
                    </a:lnTo>
                    <a:lnTo>
                      <a:pt x="938224" y="676387"/>
                    </a:lnTo>
                    <a:lnTo>
                      <a:pt x="936564" y="675115"/>
                    </a:lnTo>
                    <a:lnTo>
                      <a:pt x="935389" y="673151"/>
                    </a:lnTo>
                    <a:lnTo>
                      <a:pt x="931253" y="674603"/>
                    </a:lnTo>
                    <a:lnTo>
                      <a:pt x="930341" y="673690"/>
                    </a:lnTo>
                    <a:lnTo>
                      <a:pt x="928446" y="668449"/>
                    </a:lnTo>
                    <a:lnTo>
                      <a:pt x="927893" y="668725"/>
                    </a:lnTo>
                    <a:lnTo>
                      <a:pt x="926828" y="674022"/>
                    </a:lnTo>
                    <a:lnTo>
                      <a:pt x="925859" y="675793"/>
                    </a:lnTo>
                    <a:lnTo>
                      <a:pt x="923024" y="679375"/>
                    </a:lnTo>
                    <a:lnTo>
                      <a:pt x="920922" y="685889"/>
                    </a:lnTo>
                    <a:lnTo>
                      <a:pt x="920507" y="686041"/>
                    </a:lnTo>
                    <a:lnTo>
                      <a:pt x="920148" y="685045"/>
                    </a:lnTo>
                    <a:lnTo>
                      <a:pt x="919373" y="678946"/>
                    </a:lnTo>
                    <a:lnTo>
                      <a:pt x="918723" y="677549"/>
                    </a:lnTo>
                    <a:lnTo>
                      <a:pt x="916123" y="680716"/>
                    </a:lnTo>
                    <a:lnTo>
                      <a:pt x="915736" y="681906"/>
                    </a:lnTo>
                    <a:lnTo>
                      <a:pt x="915805" y="686401"/>
                    </a:lnTo>
                    <a:lnTo>
                      <a:pt x="915210" y="686995"/>
                    </a:lnTo>
                    <a:lnTo>
                      <a:pt x="911047" y="684077"/>
                    </a:lnTo>
                    <a:lnTo>
                      <a:pt x="909982" y="683828"/>
                    </a:lnTo>
                    <a:lnTo>
                      <a:pt x="909678" y="684188"/>
                    </a:lnTo>
                    <a:lnTo>
                      <a:pt x="910771" y="687797"/>
                    </a:lnTo>
                    <a:lnTo>
                      <a:pt x="910452" y="689001"/>
                    </a:lnTo>
                    <a:lnTo>
                      <a:pt x="903371" y="694879"/>
                    </a:lnTo>
                    <a:lnTo>
                      <a:pt x="901795" y="694339"/>
                    </a:lnTo>
                    <a:lnTo>
                      <a:pt x="900840" y="693551"/>
                    </a:lnTo>
                    <a:lnTo>
                      <a:pt x="899692" y="693523"/>
                    </a:lnTo>
                    <a:lnTo>
                      <a:pt x="895391" y="695473"/>
                    </a:lnTo>
                    <a:lnTo>
                      <a:pt x="894299" y="695224"/>
                    </a:lnTo>
                    <a:lnTo>
                      <a:pt x="892971" y="693606"/>
                    </a:lnTo>
                    <a:lnTo>
                      <a:pt x="892252" y="693551"/>
                    </a:lnTo>
                    <a:lnTo>
                      <a:pt x="891698" y="695017"/>
                    </a:lnTo>
                    <a:lnTo>
                      <a:pt x="891284" y="697963"/>
                    </a:lnTo>
                    <a:lnTo>
                      <a:pt x="889416" y="700590"/>
                    </a:lnTo>
                    <a:lnTo>
                      <a:pt x="884050" y="704532"/>
                    </a:lnTo>
                    <a:lnTo>
                      <a:pt x="882529" y="706455"/>
                    </a:lnTo>
                    <a:lnTo>
                      <a:pt x="881174" y="709179"/>
                    </a:lnTo>
                    <a:lnTo>
                      <a:pt x="880427" y="709373"/>
                    </a:lnTo>
                    <a:lnTo>
                      <a:pt x="877840" y="707160"/>
                    </a:lnTo>
                    <a:lnTo>
                      <a:pt x="874756" y="705528"/>
                    </a:lnTo>
                    <a:lnTo>
                      <a:pt x="874231" y="706067"/>
                    </a:lnTo>
                    <a:lnTo>
                      <a:pt x="874978" y="707962"/>
                    </a:lnTo>
                    <a:lnTo>
                      <a:pt x="874618" y="708986"/>
                    </a:lnTo>
                    <a:lnTo>
                      <a:pt x="873180" y="709193"/>
                    </a:lnTo>
                    <a:lnTo>
                      <a:pt x="871396" y="708806"/>
                    </a:lnTo>
                    <a:lnTo>
                      <a:pt x="869335" y="707824"/>
                    </a:lnTo>
                    <a:lnTo>
                      <a:pt x="866209" y="708197"/>
                    </a:lnTo>
                    <a:lnTo>
                      <a:pt x="862005" y="709967"/>
                    </a:lnTo>
                    <a:lnTo>
                      <a:pt x="858782" y="709456"/>
                    </a:lnTo>
                    <a:lnTo>
                      <a:pt x="854799" y="705016"/>
                    </a:lnTo>
                    <a:lnTo>
                      <a:pt x="853596" y="704560"/>
                    </a:lnTo>
                    <a:lnTo>
                      <a:pt x="853319" y="703426"/>
                    </a:lnTo>
                    <a:lnTo>
                      <a:pt x="854647" y="700452"/>
                    </a:lnTo>
                    <a:lnTo>
                      <a:pt x="856251" y="698336"/>
                    </a:lnTo>
                    <a:lnTo>
                      <a:pt x="857344" y="697437"/>
                    </a:lnTo>
                    <a:lnTo>
                      <a:pt x="862046" y="695045"/>
                    </a:lnTo>
                    <a:lnTo>
                      <a:pt x="867080" y="694616"/>
                    </a:lnTo>
                    <a:lnTo>
                      <a:pt x="870386" y="693233"/>
                    </a:lnTo>
                    <a:lnTo>
                      <a:pt x="874618" y="690038"/>
                    </a:lnTo>
                    <a:lnTo>
                      <a:pt x="876969" y="687493"/>
                    </a:lnTo>
                    <a:lnTo>
                      <a:pt x="881824" y="680827"/>
                    </a:lnTo>
                    <a:lnTo>
                      <a:pt x="881589" y="680232"/>
                    </a:lnTo>
                    <a:lnTo>
                      <a:pt x="880773" y="679720"/>
                    </a:lnTo>
                    <a:lnTo>
                      <a:pt x="871354" y="685363"/>
                    </a:lnTo>
                    <a:lnTo>
                      <a:pt x="869985" y="685834"/>
                    </a:lnTo>
                    <a:lnTo>
                      <a:pt x="868311" y="685543"/>
                    </a:lnTo>
                    <a:lnTo>
                      <a:pt x="861894" y="681989"/>
                    </a:lnTo>
                    <a:lnTo>
                      <a:pt x="860594" y="680661"/>
                    </a:lnTo>
                    <a:lnTo>
                      <a:pt x="860082" y="677245"/>
                    </a:lnTo>
                    <a:lnTo>
                      <a:pt x="862987" y="670081"/>
                    </a:lnTo>
                    <a:lnTo>
                      <a:pt x="864798" y="666651"/>
                    </a:lnTo>
                    <a:lnTo>
                      <a:pt x="868851" y="661534"/>
                    </a:lnTo>
                    <a:lnTo>
                      <a:pt x="873954" y="656167"/>
                    </a:lnTo>
                    <a:lnTo>
                      <a:pt x="875960" y="652516"/>
                    </a:lnTo>
                    <a:lnTo>
                      <a:pt x="879597" y="642461"/>
                    </a:lnTo>
                    <a:lnTo>
                      <a:pt x="880095" y="637745"/>
                    </a:lnTo>
                    <a:lnTo>
                      <a:pt x="879874" y="631881"/>
                    </a:lnTo>
                    <a:lnTo>
                      <a:pt x="880288" y="628451"/>
                    </a:lnTo>
                    <a:lnTo>
                      <a:pt x="881367" y="627525"/>
                    </a:lnTo>
                    <a:lnTo>
                      <a:pt x="891768" y="623486"/>
                    </a:lnTo>
                    <a:lnTo>
                      <a:pt x="896899" y="620098"/>
                    </a:lnTo>
                    <a:lnTo>
                      <a:pt x="906525" y="615340"/>
                    </a:lnTo>
                    <a:lnTo>
                      <a:pt x="908945" y="615700"/>
                    </a:lnTo>
                    <a:lnTo>
                      <a:pt x="910452" y="617926"/>
                    </a:lnTo>
                    <a:lnTo>
                      <a:pt x="912347" y="619821"/>
                    </a:lnTo>
                    <a:lnTo>
                      <a:pt x="914560" y="621315"/>
                    </a:lnTo>
                    <a:lnTo>
                      <a:pt x="917617" y="621564"/>
                    </a:lnTo>
                    <a:lnTo>
                      <a:pt x="921517" y="620540"/>
                    </a:lnTo>
                    <a:lnTo>
                      <a:pt x="927353" y="621785"/>
                    </a:lnTo>
                    <a:lnTo>
                      <a:pt x="939068" y="627041"/>
                    </a:lnTo>
                    <a:lnTo>
                      <a:pt x="941626" y="627552"/>
                    </a:lnTo>
                    <a:lnTo>
                      <a:pt x="941751" y="627041"/>
                    </a:lnTo>
                    <a:lnTo>
                      <a:pt x="940202" y="624136"/>
                    </a:lnTo>
                    <a:lnTo>
                      <a:pt x="932028" y="621605"/>
                    </a:lnTo>
                    <a:lnTo>
                      <a:pt x="928681" y="619614"/>
                    </a:lnTo>
                    <a:lnTo>
                      <a:pt x="919622" y="611495"/>
                    </a:lnTo>
                    <a:lnTo>
                      <a:pt x="917700" y="608549"/>
                    </a:lnTo>
                    <a:lnTo>
                      <a:pt x="918778" y="607402"/>
                    </a:lnTo>
                    <a:lnTo>
                      <a:pt x="921295" y="606655"/>
                    </a:lnTo>
                    <a:lnTo>
                      <a:pt x="922250" y="605783"/>
                    </a:lnTo>
                    <a:lnTo>
                      <a:pt x="922803" y="604082"/>
                    </a:lnTo>
                    <a:lnTo>
                      <a:pt x="924476" y="601883"/>
                    </a:lnTo>
                    <a:lnTo>
                      <a:pt x="927256" y="599117"/>
                    </a:lnTo>
                    <a:lnTo>
                      <a:pt x="931267" y="596586"/>
                    </a:lnTo>
                    <a:lnTo>
                      <a:pt x="938736" y="592976"/>
                    </a:lnTo>
                    <a:lnTo>
                      <a:pt x="936039" y="592479"/>
                    </a:lnTo>
                    <a:lnTo>
                      <a:pt x="930963" y="592755"/>
                    </a:lnTo>
                    <a:lnTo>
                      <a:pt x="929027" y="593336"/>
                    </a:lnTo>
                    <a:lnTo>
                      <a:pt x="925348" y="596074"/>
                    </a:lnTo>
                    <a:lnTo>
                      <a:pt x="923771" y="598108"/>
                    </a:lnTo>
                    <a:lnTo>
                      <a:pt x="921378" y="602146"/>
                    </a:lnTo>
                    <a:lnTo>
                      <a:pt x="920507" y="602865"/>
                    </a:lnTo>
                    <a:lnTo>
                      <a:pt x="916953" y="603086"/>
                    </a:lnTo>
                    <a:lnTo>
                      <a:pt x="907382" y="602326"/>
                    </a:lnTo>
                    <a:lnTo>
                      <a:pt x="906082" y="599947"/>
                    </a:lnTo>
                    <a:lnTo>
                      <a:pt x="905211" y="599491"/>
                    </a:lnTo>
                    <a:lnTo>
                      <a:pt x="904008" y="599629"/>
                    </a:lnTo>
                    <a:lnTo>
                      <a:pt x="894575" y="604110"/>
                    </a:lnTo>
                    <a:lnTo>
                      <a:pt x="891104" y="606572"/>
                    </a:lnTo>
                    <a:lnTo>
                      <a:pt x="888421" y="609518"/>
                    </a:lnTo>
                    <a:lnTo>
                      <a:pt x="884673" y="611454"/>
                    </a:lnTo>
                    <a:lnTo>
                      <a:pt x="879791" y="612325"/>
                    </a:lnTo>
                    <a:lnTo>
                      <a:pt x="876029" y="613708"/>
                    </a:lnTo>
                    <a:lnTo>
                      <a:pt x="871824" y="616903"/>
                    </a:lnTo>
                    <a:lnTo>
                      <a:pt x="870206" y="619558"/>
                    </a:lnTo>
                    <a:lnTo>
                      <a:pt x="869985" y="620914"/>
                    </a:lnTo>
                    <a:lnTo>
                      <a:pt x="870289" y="625243"/>
                    </a:lnTo>
                    <a:lnTo>
                      <a:pt x="869266" y="625920"/>
                    </a:lnTo>
                    <a:lnTo>
                      <a:pt x="867067" y="625962"/>
                    </a:lnTo>
                    <a:lnTo>
                      <a:pt x="863236" y="628272"/>
                    </a:lnTo>
                    <a:lnTo>
                      <a:pt x="854771" y="635519"/>
                    </a:lnTo>
                    <a:lnTo>
                      <a:pt x="853388" y="638395"/>
                    </a:lnTo>
                    <a:lnTo>
                      <a:pt x="853264" y="639419"/>
                    </a:lnTo>
                    <a:lnTo>
                      <a:pt x="854135" y="641964"/>
                    </a:lnTo>
                    <a:lnTo>
                      <a:pt x="853070" y="643347"/>
                    </a:lnTo>
                    <a:lnTo>
                      <a:pt x="850650" y="645435"/>
                    </a:lnTo>
                    <a:lnTo>
                      <a:pt x="845491" y="648561"/>
                    </a:lnTo>
                    <a:lnTo>
                      <a:pt x="842269" y="649556"/>
                    </a:lnTo>
                    <a:lnTo>
                      <a:pt x="840305" y="649349"/>
                    </a:lnTo>
                    <a:lnTo>
                      <a:pt x="838493" y="648519"/>
                    </a:lnTo>
                    <a:lnTo>
                      <a:pt x="835506" y="645559"/>
                    </a:lnTo>
                    <a:lnTo>
                      <a:pt x="832850" y="644992"/>
                    </a:lnTo>
                    <a:lnTo>
                      <a:pt x="832643" y="645324"/>
                    </a:lnTo>
                    <a:lnTo>
                      <a:pt x="835893" y="648519"/>
                    </a:lnTo>
                    <a:lnTo>
                      <a:pt x="839116" y="652475"/>
                    </a:lnTo>
                    <a:lnTo>
                      <a:pt x="841038" y="655642"/>
                    </a:lnTo>
                    <a:lnTo>
                      <a:pt x="841633" y="657979"/>
                    </a:lnTo>
                    <a:lnTo>
                      <a:pt x="841356" y="660289"/>
                    </a:lnTo>
                    <a:lnTo>
                      <a:pt x="840153" y="662529"/>
                    </a:lnTo>
                    <a:lnTo>
                      <a:pt x="836875" y="666236"/>
                    </a:lnTo>
                    <a:lnTo>
                      <a:pt x="834081" y="667052"/>
                    </a:lnTo>
                    <a:lnTo>
                      <a:pt x="827180" y="667259"/>
                    </a:lnTo>
                    <a:lnTo>
                      <a:pt x="824856" y="667909"/>
                    </a:lnTo>
                    <a:lnTo>
                      <a:pt x="824082" y="668559"/>
                    </a:lnTo>
                    <a:lnTo>
                      <a:pt x="828411" y="670980"/>
                    </a:lnTo>
                    <a:lnTo>
                      <a:pt x="828701" y="671934"/>
                    </a:lnTo>
                    <a:lnTo>
                      <a:pt x="827526" y="675226"/>
                    </a:lnTo>
                    <a:lnTo>
                      <a:pt x="826143" y="676138"/>
                    </a:lnTo>
                    <a:lnTo>
                      <a:pt x="821966" y="677604"/>
                    </a:lnTo>
                    <a:lnTo>
                      <a:pt x="818411" y="677632"/>
                    </a:lnTo>
                    <a:lnTo>
                      <a:pt x="817955" y="677176"/>
                    </a:lnTo>
                    <a:lnTo>
                      <a:pt x="819034" y="674589"/>
                    </a:lnTo>
                    <a:lnTo>
                      <a:pt x="818965" y="673898"/>
                    </a:lnTo>
                    <a:lnTo>
                      <a:pt x="817734" y="673165"/>
                    </a:lnTo>
                    <a:lnTo>
                      <a:pt x="815728" y="673898"/>
                    </a:lnTo>
                    <a:lnTo>
                      <a:pt x="810528" y="677093"/>
                    </a:lnTo>
                    <a:lnTo>
                      <a:pt x="809920" y="677660"/>
                    </a:lnTo>
                    <a:lnTo>
                      <a:pt x="811399" y="678974"/>
                    </a:lnTo>
                    <a:lnTo>
                      <a:pt x="810915" y="679803"/>
                    </a:lnTo>
                    <a:lnTo>
                      <a:pt x="807942" y="682210"/>
                    </a:lnTo>
                    <a:lnTo>
                      <a:pt x="806614" y="683939"/>
                    </a:lnTo>
                    <a:lnTo>
                      <a:pt x="804595" y="685598"/>
                    </a:lnTo>
                    <a:lnTo>
                      <a:pt x="796228" y="690245"/>
                    </a:lnTo>
                    <a:lnTo>
                      <a:pt x="796532" y="691781"/>
                    </a:lnTo>
                    <a:lnTo>
                      <a:pt x="793766" y="696580"/>
                    </a:lnTo>
                    <a:lnTo>
                      <a:pt x="791954" y="700881"/>
                    </a:lnTo>
                    <a:lnTo>
                      <a:pt x="792950" y="702969"/>
                    </a:lnTo>
                    <a:lnTo>
                      <a:pt x="798841" y="706206"/>
                    </a:lnTo>
                    <a:lnTo>
                      <a:pt x="801801" y="707243"/>
                    </a:lnTo>
                    <a:lnTo>
                      <a:pt x="805134" y="709373"/>
                    </a:lnTo>
                    <a:lnTo>
                      <a:pt x="810998" y="714601"/>
                    </a:lnTo>
                    <a:lnTo>
                      <a:pt x="812755" y="717657"/>
                    </a:lnTo>
                    <a:lnTo>
                      <a:pt x="812879" y="719013"/>
                    </a:lnTo>
                    <a:lnTo>
                      <a:pt x="812464" y="720354"/>
                    </a:lnTo>
                    <a:lnTo>
                      <a:pt x="811399" y="722138"/>
                    </a:lnTo>
                    <a:lnTo>
                      <a:pt x="808786" y="725361"/>
                    </a:lnTo>
                    <a:lnTo>
                      <a:pt x="802977" y="729883"/>
                    </a:lnTo>
                    <a:lnTo>
                      <a:pt x="800487" y="731017"/>
                    </a:lnTo>
                    <a:lnTo>
                      <a:pt x="796891" y="731653"/>
                    </a:lnTo>
                    <a:lnTo>
                      <a:pt x="795647" y="732345"/>
                    </a:lnTo>
                    <a:lnTo>
                      <a:pt x="790474" y="736632"/>
                    </a:lnTo>
                    <a:lnTo>
                      <a:pt x="788828" y="739163"/>
                    </a:lnTo>
                    <a:lnTo>
                      <a:pt x="788607" y="741556"/>
                    </a:lnTo>
                    <a:lnTo>
                      <a:pt x="787501" y="743077"/>
                    </a:lnTo>
                    <a:lnTo>
                      <a:pt x="781346" y="745387"/>
                    </a:lnTo>
                    <a:lnTo>
                      <a:pt x="781443" y="745996"/>
                    </a:lnTo>
                    <a:lnTo>
                      <a:pt x="783421" y="746604"/>
                    </a:lnTo>
                    <a:lnTo>
                      <a:pt x="782190" y="749329"/>
                    </a:lnTo>
                    <a:lnTo>
                      <a:pt x="781194" y="753256"/>
                    </a:lnTo>
                    <a:lnTo>
                      <a:pt x="780101" y="753741"/>
                    </a:lnTo>
                    <a:lnTo>
                      <a:pt x="776588" y="753132"/>
                    </a:lnTo>
                    <a:lnTo>
                      <a:pt x="771817" y="753907"/>
                    </a:lnTo>
                    <a:lnTo>
                      <a:pt x="771416" y="754294"/>
                    </a:lnTo>
                    <a:lnTo>
                      <a:pt x="770863" y="757157"/>
                    </a:lnTo>
                    <a:lnTo>
                      <a:pt x="758733" y="757184"/>
                    </a:lnTo>
                    <a:lnTo>
                      <a:pt x="755207" y="762122"/>
                    </a:lnTo>
                    <a:lnTo>
                      <a:pt x="753575" y="763546"/>
                    </a:lnTo>
                    <a:lnTo>
                      <a:pt x="748278" y="766658"/>
                    </a:lnTo>
                    <a:lnTo>
                      <a:pt x="745124" y="767709"/>
                    </a:lnTo>
                    <a:lnTo>
                      <a:pt x="741736" y="768069"/>
                    </a:lnTo>
                    <a:lnTo>
                      <a:pt x="739800" y="769078"/>
                    </a:lnTo>
                    <a:lnTo>
                      <a:pt x="739343" y="770752"/>
                    </a:lnTo>
                    <a:lnTo>
                      <a:pt x="738182" y="772066"/>
                    </a:lnTo>
                    <a:lnTo>
                      <a:pt x="734904" y="774002"/>
                    </a:lnTo>
                    <a:lnTo>
                      <a:pt x="732995" y="776810"/>
                    </a:lnTo>
                    <a:lnTo>
                      <a:pt x="731889" y="777086"/>
                    </a:lnTo>
                    <a:lnTo>
                      <a:pt x="726509" y="776837"/>
                    </a:lnTo>
                    <a:lnTo>
                      <a:pt x="725305" y="777598"/>
                    </a:lnTo>
                    <a:lnTo>
                      <a:pt x="724005" y="781609"/>
                    </a:lnTo>
                    <a:lnTo>
                      <a:pt x="723023" y="781526"/>
                    </a:lnTo>
                    <a:lnTo>
                      <a:pt x="721364" y="780212"/>
                    </a:lnTo>
                    <a:lnTo>
                      <a:pt x="718778" y="780502"/>
                    </a:lnTo>
                    <a:lnTo>
                      <a:pt x="712457" y="784140"/>
                    </a:lnTo>
                    <a:lnTo>
                      <a:pt x="710950" y="785578"/>
                    </a:lnTo>
                    <a:lnTo>
                      <a:pt x="710908" y="786491"/>
                    </a:lnTo>
                    <a:lnTo>
                      <a:pt x="711586" y="787556"/>
                    </a:lnTo>
                    <a:lnTo>
                      <a:pt x="712346" y="790585"/>
                    </a:lnTo>
                    <a:lnTo>
                      <a:pt x="711918" y="792424"/>
                    </a:lnTo>
                    <a:lnTo>
                      <a:pt x="708806" y="797209"/>
                    </a:lnTo>
                    <a:lnTo>
                      <a:pt x="707921" y="797846"/>
                    </a:lnTo>
                    <a:lnTo>
                      <a:pt x="705113" y="798634"/>
                    </a:lnTo>
                    <a:lnTo>
                      <a:pt x="703523" y="801289"/>
                    </a:lnTo>
                    <a:lnTo>
                      <a:pt x="701213" y="800501"/>
                    </a:lnTo>
                    <a:lnTo>
                      <a:pt x="699194" y="800695"/>
                    </a:lnTo>
                    <a:lnTo>
                      <a:pt x="697562" y="802354"/>
                    </a:lnTo>
                    <a:lnTo>
                      <a:pt x="695985" y="803212"/>
                    </a:lnTo>
                    <a:lnTo>
                      <a:pt x="694464" y="803212"/>
                    </a:lnTo>
                    <a:lnTo>
                      <a:pt x="692334" y="804346"/>
                    </a:lnTo>
                    <a:lnTo>
                      <a:pt x="689568" y="806669"/>
                    </a:lnTo>
                    <a:lnTo>
                      <a:pt x="687147" y="808025"/>
                    </a:lnTo>
                    <a:lnTo>
                      <a:pt x="685128" y="808370"/>
                    </a:lnTo>
                    <a:lnTo>
                      <a:pt x="683247" y="808177"/>
                    </a:lnTo>
                    <a:lnTo>
                      <a:pt x="681546" y="807430"/>
                    </a:lnTo>
                    <a:lnTo>
                      <a:pt x="679859" y="807430"/>
                    </a:lnTo>
                    <a:lnTo>
                      <a:pt x="678241" y="808149"/>
                    </a:lnTo>
                    <a:lnTo>
                      <a:pt x="676526" y="809477"/>
                    </a:lnTo>
                    <a:lnTo>
                      <a:pt x="674507" y="813737"/>
                    </a:lnTo>
                    <a:lnTo>
                      <a:pt x="672709" y="815438"/>
                    </a:lnTo>
                    <a:lnTo>
                      <a:pt x="671727" y="815618"/>
                    </a:lnTo>
                    <a:lnTo>
                      <a:pt x="669956" y="814940"/>
                    </a:lnTo>
                    <a:lnTo>
                      <a:pt x="667398" y="813419"/>
                    </a:lnTo>
                    <a:lnTo>
                      <a:pt x="664521" y="813170"/>
                    </a:lnTo>
                    <a:lnTo>
                      <a:pt x="659431" y="814940"/>
                    </a:lnTo>
                    <a:lnTo>
                      <a:pt x="657551" y="816710"/>
                    </a:lnTo>
                    <a:lnTo>
                      <a:pt x="660317" y="817789"/>
                    </a:lnTo>
                    <a:lnTo>
                      <a:pt x="661589" y="818674"/>
                    </a:lnTo>
                    <a:lnTo>
                      <a:pt x="661465" y="819255"/>
                    </a:lnTo>
                    <a:lnTo>
                      <a:pt x="659846" y="819490"/>
                    </a:lnTo>
                    <a:lnTo>
                      <a:pt x="657329" y="818937"/>
                    </a:lnTo>
                    <a:lnTo>
                      <a:pt x="655711" y="819075"/>
                    </a:lnTo>
                    <a:lnTo>
                      <a:pt x="653609" y="819850"/>
                    </a:lnTo>
                    <a:lnTo>
                      <a:pt x="648644" y="820140"/>
                    </a:lnTo>
                    <a:lnTo>
                      <a:pt x="646680" y="820679"/>
                    </a:lnTo>
                    <a:lnTo>
                      <a:pt x="642061" y="825078"/>
                    </a:lnTo>
                    <a:lnTo>
                      <a:pt x="641383" y="826142"/>
                    </a:lnTo>
                    <a:lnTo>
                      <a:pt x="641784" y="826502"/>
                    </a:lnTo>
                    <a:lnTo>
                      <a:pt x="643886" y="826391"/>
                    </a:lnTo>
                    <a:lnTo>
                      <a:pt x="646016" y="827747"/>
                    </a:lnTo>
                    <a:lnTo>
                      <a:pt x="646957" y="829102"/>
                    </a:lnTo>
                    <a:lnTo>
                      <a:pt x="647454" y="830623"/>
                    </a:lnTo>
                    <a:lnTo>
                      <a:pt x="647634" y="833376"/>
                    </a:lnTo>
                    <a:lnTo>
                      <a:pt x="647994" y="833818"/>
                    </a:lnTo>
                    <a:lnTo>
                      <a:pt x="642572" y="837248"/>
                    </a:lnTo>
                    <a:lnTo>
                      <a:pt x="640913" y="838783"/>
                    </a:lnTo>
                    <a:lnTo>
                      <a:pt x="639958" y="839295"/>
                    </a:lnTo>
                    <a:lnTo>
                      <a:pt x="639543" y="838645"/>
                    </a:lnTo>
                    <a:lnTo>
                      <a:pt x="640028" y="833680"/>
                    </a:lnTo>
                    <a:lnTo>
                      <a:pt x="639848" y="832795"/>
                    </a:lnTo>
                    <a:lnTo>
                      <a:pt x="638824" y="832463"/>
                    </a:lnTo>
                    <a:lnTo>
                      <a:pt x="637469" y="833804"/>
                    </a:lnTo>
                    <a:lnTo>
                      <a:pt x="633984" y="839060"/>
                    </a:lnTo>
                    <a:lnTo>
                      <a:pt x="630886" y="841411"/>
                    </a:lnTo>
                    <a:lnTo>
                      <a:pt x="610804" y="844703"/>
                    </a:lnTo>
                    <a:lnTo>
                      <a:pt x="607706" y="845768"/>
                    </a:lnTo>
                    <a:lnTo>
                      <a:pt x="606461" y="848810"/>
                    </a:lnTo>
                    <a:lnTo>
                      <a:pt x="605078" y="851369"/>
                    </a:lnTo>
                    <a:lnTo>
                      <a:pt x="603363" y="853250"/>
                    </a:lnTo>
                    <a:lnTo>
                      <a:pt x="601621" y="854273"/>
                    </a:lnTo>
                    <a:lnTo>
                      <a:pt x="601551" y="853250"/>
                    </a:lnTo>
                    <a:lnTo>
                      <a:pt x="603432" y="845616"/>
                    </a:lnTo>
                    <a:lnTo>
                      <a:pt x="603405" y="844011"/>
                    </a:lnTo>
                    <a:lnTo>
                      <a:pt x="601773" y="842573"/>
                    </a:lnTo>
                    <a:lnTo>
                      <a:pt x="600915" y="842531"/>
                    </a:lnTo>
                    <a:lnTo>
                      <a:pt x="599684" y="842711"/>
                    </a:lnTo>
                    <a:lnTo>
                      <a:pt x="597471" y="843970"/>
                    </a:lnTo>
                    <a:lnTo>
                      <a:pt x="596241" y="844108"/>
                    </a:lnTo>
                    <a:lnTo>
                      <a:pt x="594858" y="843652"/>
                    </a:lnTo>
                    <a:lnTo>
                      <a:pt x="592091" y="844717"/>
                    </a:lnTo>
                    <a:lnTo>
                      <a:pt x="585162" y="848589"/>
                    </a:lnTo>
                    <a:lnTo>
                      <a:pt x="581110" y="849004"/>
                    </a:lnTo>
                    <a:lnTo>
                      <a:pt x="579852" y="849875"/>
                    </a:lnTo>
                    <a:lnTo>
                      <a:pt x="577570" y="852379"/>
                    </a:lnTo>
                    <a:lnTo>
                      <a:pt x="576256" y="853153"/>
                    </a:lnTo>
                    <a:lnTo>
                      <a:pt x="574665" y="852863"/>
                    </a:lnTo>
                    <a:lnTo>
                      <a:pt x="572798" y="851494"/>
                    </a:lnTo>
                    <a:lnTo>
                      <a:pt x="570973" y="851729"/>
                    </a:lnTo>
                    <a:lnTo>
                      <a:pt x="569175" y="853499"/>
                    </a:lnTo>
                    <a:lnTo>
                      <a:pt x="567695" y="853997"/>
                    </a:lnTo>
                    <a:lnTo>
                      <a:pt x="564431" y="851590"/>
                    </a:lnTo>
                    <a:lnTo>
                      <a:pt x="562591" y="852240"/>
                    </a:lnTo>
                    <a:lnTo>
                      <a:pt x="559853" y="854426"/>
                    </a:lnTo>
                    <a:lnTo>
                      <a:pt x="557253" y="855670"/>
                    </a:lnTo>
                    <a:lnTo>
                      <a:pt x="554763" y="855961"/>
                    </a:lnTo>
                    <a:lnTo>
                      <a:pt x="548664" y="855380"/>
                    </a:lnTo>
                    <a:lnTo>
                      <a:pt x="546424" y="854218"/>
                    </a:lnTo>
                    <a:lnTo>
                      <a:pt x="546147" y="853347"/>
                    </a:lnTo>
                    <a:lnTo>
                      <a:pt x="547074" y="849958"/>
                    </a:lnTo>
                    <a:lnTo>
                      <a:pt x="548650" y="847732"/>
                    </a:lnTo>
                    <a:lnTo>
                      <a:pt x="549812" y="846819"/>
                    </a:lnTo>
                    <a:lnTo>
                      <a:pt x="551250" y="846058"/>
                    </a:lnTo>
                    <a:lnTo>
                      <a:pt x="552993" y="846376"/>
                    </a:lnTo>
                    <a:lnTo>
                      <a:pt x="556022" y="847925"/>
                    </a:lnTo>
                    <a:lnTo>
                      <a:pt x="555856" y="846999"/>
                    </a:lnTo>
                    <a:lnTo>
                      <a:pt x="554943" y="845726"/>
                    </a:lnTo>
                    <a:lnTo>
                      <a:pt x="552426" y="843306"/>
                    </a:lnTo>
                    <a:lnTo>
                      <a:pt x="549729" y="841715"/>
                    </a:lnTo>
                    <a:lnTo>
                      <a:pt x="547917" y="841854"/>
                    </a:lnTo>
                    <a:lnTo>
                      <a:pt x="545234" y="842559"/>
                    </a:lnTo>
                    <a:lnTo>
                      <a:pt x="543256" y="843666"/>
                    </a:lnTo>
                    <a:lnTo>
                      <a:pt x="541970" y="845159"/>
                    </a:lnTo>
                    <a:lnTo>
                      <a:pt x="539508" y="850456"/>
                    </a:lnTo>
                    <a:lnTo>
                      <a:pt x="538513" y="851812"/>
                    </a:lnTo>
                    <a:lnTo>
                      <a:pt x="529136" y="859819"/>
                    </a:lnTo>
                    <a:lnTo>
                      <a:pt x="525650" y="862129"/>
                    </a:lnTo>
                    <a:lnTo>
                      <a:pt x="523023" y="861202"/>
                    </a:lnTo>
                    <a:lnTo>
                      <a:pt x="521252" y="862295"/>
                    </a:lnTo>
                    <a:lnTo>
                      <a:pt x="518791" y="864273"/>
                    </a:lnTo>
                    <a:lnTo>
                      <a:pt x="516785" y="864992"/>
                    </a:lnTo>
                    <a:lnTo>
                      <a:pt x="515278" y="864480"/>
                    </a:lnTo>
                    <a:lnTo>
                      <a:pt x="514171" y="863692"/>
                    </a:lnTo>
                    <a:lnTo>
                      <a:pt x="513535" y="862668"/>
                    </a:lnTo>
                    <a:lnTo>
                      <a:pt x="513881" y="861949"/>
                    </a:lnTo>
                    <a:lnTo>
                      <a:pt x="515236" y="861534"/>
                    </a:lnTo>
                    <a:lnTo>
                      <a:pt x="515347" y="859487"/>
                    </a:lnTo>
                    <a:lnTo>
                      <a:pt x="514199" y="855767"/>
                    </a:lnTo>
                    <a:lnTo>
                      <a:pt x="513314" y="853679"/>
                    </a:lnTo>
                    <a:lnTo>
                      <a:pt x="510810" y="852794"/>
                    </a:lnTo>
                    <a:lnTo>
                      <a:pt x="510008" y="854163"/>
                    </a:lnTo>
                    <a:lnTo>
                      <a:pt x="508916" y="861783"/>
                    </a:lnTo>
                    <a:lnTo>
                      <a:pt x="508335" y="863429"/>
                    </a:lnTo>
                    <a:lnTo>
                      <a:pt x="506177" y="865103"/>
                    </a:lnTo>
                    <a:lnTo>
                      <a:pt x="501337" y="866333"/>
                    </a:lnTo>
                    <a:lnTo>
                      <a:pt x="500092" y="865780"/>
                    </a:lnTo>
                    <a:lnTo>
                      <a:pt x="497519" y="860124"/>
                    </a:lnTo>
                    <a:lnTo>
                      <a:pt x="494186" y="858243"/>
                    </a:lnTo>
                    <a:lnTo>
                      <a:pt x="493536" y="859695"/>
                    </a:lnTo>
                    <a:lnTo>
                      <a:pt x="493509" y="863000"/>
                    </a:lnTo>
                    <a:lnTo>
                      <a:pt x="491835" y="865614"/>
                    </a:lnTo>
                    <a:lnTo>
                      <a:pt x="488502" y="867606"/>
                    </a:lnTo>
                    <a:lnTo>
                      <a:pt x="486165" y="868380"/>
                    </a:lnTo>
                    <a:lnTo>
                      <a:pt x="484796" y="867910"/>
                    </a:lnTo>
                    <a:lnTo>
                      <a:pt x="485224" y="866029"/>
                    </a:lnTo>
                    <a:lnTo>
                      <a:pt x="487437" y="862682"/>
                    </a:lnTo>
                    <a:lnTo>
                      <a:pt x="488557" y="859695"/>
                    </a:lnTo>
                    <a:lnTo>
                      <a:pt x="488627" y="857095"/>
                    </a:lnTo>
                    <a:lnTo>
                      <a:pt x="489207" y="855242"/>
                    </a:lnTo>
                    <a:lnTo>
                      <a:pt x="490272" y="854149"/>
                    </a:lnTo>
                    <a:lnTo>
                      <a:pt x="495998" y="851798"/>
                    </a:lnTo>
                    <a:lnTo>
                      <a:pt x="498114" y="851798"/>
                    </a:lnTo>
                    <a:lnTo>
                      <a:pt x="498930" y="852960"/>
                    </a:lnTo>
                    <a:lnTo>
                      <a:pt x="500230" y="853471"/>
                    </a:lnTo>
                    <a:lnTo>
                      <a:pt x="501987" y="853278"/>
                    </a:lnTo>
                    <a:lnTo>
                      <a:pt x="503328" y="852406"/>
                    </a:lnTo>
                    <a:lnTo>
                      <a:pt x="504200" y="850760"/>
                    </a:lnTo>
                    <a:lnTo>
                      <a:pt x="506841" y="849087"/>
                    </a:lnTo>
                    <a:lnTo>
                      <a:pt x="511211" y="847344"/>
                    </a:lnTo>
                    <a:lnTo>
                      <a:pt x="516702" y="843458"/>
                    </a:lnTo>
                    <a:lnTo>
                      <a:pt x="523355" y="837345"/>
                    </a:lnTo>
                    <a:lnTo>
                      <a:pt x="530491" y="832449"/>
                    </a:lnTo>
                    <a:lnTo>
                      <a:pt x="538181" y="828729"/>
                    </a:lnTo>
                    <a:lnTo>
                      <a:pt x="546119" y="826239"/>
                    </a:lnTo>
                    <a:lnTo>
                      <a:pt x="561319" y="823847"/>
                    </a:lnTo>
                    <a:lnTo>
                      <a:pt x="562287" y="824455"/>
                    </a:lnTo>
                    <a:lnTo>
                      <a:pt x="560531" y="826032"/>
                    </a:lnTo>
                    <a:lnTo>
                      <a:pt x="561098" y="827429"/>
                    </a:lnTo>
                    <a:lnTo>
                      <a:pt x="562425" y="827913"/>
                    </a:lnTo>
                    <a:lnTo>
                      <a:pt x="567709" y="828231"/>
                    </a:lnTo>
                    <a:lnTo>
                      <a:pt x="570032" y="827484"/>
                    </a:lnTo>
                    <a:lnTo>
                      <a:pt x="570350" y="828798"/>
                    </a:lnTo>
                    <a:lnTo>
                      <a:pt x="569285" y="830112"/>
                    </a:lnTo>
                    <a:lnTo>
                      <a:pt x="565869" y="830900"/>
                    </a:lnTo>
                    <a:lnTo>
                      <a:pt x="565717" y="832117"/>
                    </a:lnTo>
                    <a:lnTo>
                      <a:pt x="568704" y="839088"/>
                    </a:lnTo>
                    <a:lnTo>
                      <a:pt x="569880" y="840332"/>
                    </a:lnTo>
                    <a:lnTo>
                      <a:pt x="571069" y="840512"/>
                    </a:lnTo>
                    <a:lnTo>
                      <a:pt x="571733" y="839876"/>
                    </a:lnTo>
                    <a:lnTo>
                      <a:pt x="572369" y="835547"/>
                    </a:lnTo>
                    <a:lnTo>
                      <a:pt x="574084" y="835091"/>
                    </a:lnTo>
                    <a:lnTo>
                      <a:pt x="577210" y="835602"/>
                    </a:lnTo>
                    <a:lnTo>
                      <a:pt x="579063" y="836640"/>
                    </a:lnTo>
                    <a:lnTo>
                      <a:pt x="579672" y="838147"/>
                    </a:lnTo>
                    <a:lnTo>
                      <a:pt x="581165" y="839669"/>
                    </a:lnTo>
                    <a:lnTo>
                      <a:pt x="583530" y="841107"/>
                    </a:lnTo>
                    <a:lnTo>
                      <a:pt x="585218" y="841218"/>
                    </a:lnTo>
                    <a:lnTo>
                      <a:pt x="586172" y="839973"/>
                    </a:lnTo>
                    <a:lnTo>
                      <a:pt x="585467" y="838050"/>
                    </a:lnTo>
                    <a:lnTo>
                      <a:pt x="581401" y="833237"/>
                    </a:lnTo>
                    <a:lnTo>
                      <a:pt x="580391" y="831384"/>
                    </a:lnTo>
                    <a:lnTo>
                      <a:pt x="580585" y="829199"/>
                    </a:lnTo>
                    <a:lnTo>
                      <a:pt x="581954" y="826668"/>
                    </a:lnTo>
                    <a:lnTo>
                      <a:pt x="584443" y="823017"/>
                    </a:lnTo>
                    <a:lnTo>
                      <a:pt x="588094" y="818273"/>
                    </a:lnTo>
                    <a:lnTo>
                      <a:pt x="591123" y="815078"/>
                    </a:lnTo>
                    <a:lnTo>
                      <a:pt x="596462" y="811883"/>
                    </a:lnTo>
                    <a:lnTo>
                      <a:pt x="599892" y="810487"/>
                    </a:lnTo>
                    <a:lnTo>
                      <a:pt x="608799" y="805784"/>
                    </a:lnTo>
                    <a:lnTo>
                      <a:pt x="624551" y="802479"/>
                    </a:lnTo>
                    <a:lnTo>
                      <a:pt x="628977" y="799063"/>
                    </a:lnTo>
                    <a:lnTo>
                      <a:pt x="634786" y="795481"/>
                    </a:lnTo>
                    <a:lnTo>
                      <a:pt x="637109" y="794803"/>
                    </a:lnTo>
                    <a:lnTo>
                      <a:pt x="636694" y="796587"/>
                    </a:lnTo>
                    <a:lnTo>
                      <a:pt x="636985" y="798330"/>
                    </a:lnTo>
                    <a:lnTo>
                      <a:pt x="639958" y="800100"/>
                    </a:lnTo>
                    <a:lnTo>
                      <a:pt x="641950" y="800930"/>
                    </a:lnTo>
                    <a:lnTo>
                      <a:pt x="642973" y="800819"/>
                    </a:lnTo>
                    <a:lnTo>
                      <a:pt x="643623" y="799173"/>
                    </a:lnTo>
                    <a:lnTo>
                      <a:pt x="643886" y="795992"/>
                    </a:lnTo>
                    <a:lnTo>
                      <a:pt x="644398" y="793033"/>
                    </a:lnTo>
                    <a:lnTo>
                      <a:pt x="645242" y="790349"/>
                    </a:lnTo>
                    <a:lnTo>
                      <a:pt x="646140" y="788289"/>
                    </a:lnTo>
                    <a:lnTo>
                      <a:pt x="649100" y="784886"/>
                    </a:lnTo>
                    <a:lnTo>
                      <a:pt x="653194" y="781138"/>
                    </a:lnTo>
                    <a:lnTo>
                      <a:pt x="658602" y="776934"/>
                    </a:lnTo>
                    <a:lnTo>
                      <a:pt x="661796" y="775191"/>
                    </a:lnTo>
                    <a:lnTo>
                      <a:pt x="664604" y="774528"/>
                    </a:lnTo>
                    <a:lnTo>
                      <a:pt x="667550" y="772813"/>
                    </a:lnTo>
                    <a:lnTo>
                      <a:pt x="672875" y="768415"/>
                    </a:lnTo>
                    <a:lnTo>
                      <a:pt x="674410" y="767806"/>
                    </a:lnTo>
                    <a:lnTo>
                      <a:pt x="677674" y="767391"/>
                    </a:lnTo>
                    <a:lnTo>
                      <a:pt x="678697" y="768069"/>
                    </a:lnTo>
                    <a:lnTo>
                      <a:pt x="679084" y="769507"/>
                    </a:lnTo>
                    <a:lnTo>
                      <a:pt x="679734" y="770517"/>
                    </a:lnTo>
                    <a:lnTo>
                      <a:pt x="682666" y="771900"/>
                    </a:lnTo>
                    <a:lnTo>
                      <a:pt x="684990" y="771153"/>
                    </a:lnTo>
                    <a:lnTo>
                      <a:pt x="684769" y="770461"/>
                    </a:lnTo>
                    <a:lnTo>
                      <a:pt x="683178" y="769728"/>
                    </a:lnTo>
                    <a:lnTo>
                      <a:pt x="682252" y="768719"/>
                    </a:lnTo>
                    <a:lnTo>
                      <a:pt x="681906" y="765358"/>
                    </a:lnTo>
                    <a:lnTo>
                      <a:pt x="680260" y="763007"/>
                    </a:lnTo>
                    <a:lnTo>
                      <a:pt x="680260" y="760780"/>
                    </a:lnTo>
                    <a:lnTo>
                      <a:pt x="681325" y="757502"/>
                    </a:lnTo>
                    <a:lnTo>
                      <a:pt x="684713" y="749965"/>
                    </a:lnTo>
                    <a:lnTo>
                      <a:pt x="686677" y="741888"/>
                    </a:lnTo>
                    <a:lnTo>
                      <a:pt x="689167" y="737559"/>
                    </a:lnTo>
                    <a:lnTo>
                      <a:pt x="692624" y="736522"/>
                    </a:lnTo>
                    <a:lnTo>
                      <a:pt x="699733" y="736785"/>
                    </a:lnTo>
                    <a:lnTo>
                      <a:pt x="696137" y="733853"/>
                    </a:lnTo>
                    <a:lnTo>
                      <a:pt x="694644" y="733562"/>
                    </a:lnTo>
                    <a:lnTo>
                      <a:pt x="692223" y="732013"/>
                    </a:lnTo>
                    <a:lnTo>
                      <a:pt x="692279" y="726730"/>
                    </a:lnTo>
                    <a:lnTo>
                      <a:pt x="693053" y="723037"/>
                    </a:lnTo>
                    <a:lnTo>
                      <a:pt x="695653" y="719123"/>
                    </a:lnTo>
                    <a:lnTo>
                      <a:pt x="703454" y="713190"/>
                    </a:lnTo>
                    <a:lnTo>
                      <a:pt x="711434" y="709553"/>
                    </a:lnTo>
                    <a:lnTo>
                      <a:pt x="710576" y="708944"/>
                    </a:lnTo>
                    <a:lnTo>
                      <a:pt x="709995" y="707298"/>
                    </a:lnTo>
                    <a:lnTo>
                      <a:pt x="715195" y="697852"/>
                    </a:lnTo>
                    <a:lnTo>
                      <a:pt x="720078" y="689471"/>
                    </a:lnTo>
                    <a:lnTo>
                      <a:pt x="714379" y="696289"/>
                    </a:lnTo>
                    <a:lnTo>
                      <a:pt x="708322" y="701185"/>
                    </a:lnTo>
                    <a:lnTo>
                      <a:pt x="692693" y="705072"/>
                    </a:lnTo>
                    <a:lnTo>
                      <a:pt x="681781" y="708737"/>
                    </a:lnTo>
                    <a:lnTo>
                      <a:pt x="676885" y="709124"/>
                    </a:lnTo>
                    <a:lnTo>
                      <a:pt x="674147" y="707035"/>
                    </a:lnTo>
                    <a:lnTo>
                      <a:pt x="672944" y="701102"/>
                    </a:lnTo>
                    <a:lnTo>
                      <a:pt x="672017" y="698862"/>
                    </a:lnTo>
                    <a:lnTo>
                      <a:pt x="671049" y="694948"/>
                    </a:lnTo>
                    <a:lnTo>
                      <a:pt x="672792" y="690522"/>
                    </a:lnTo>
                    <a:lnTo>
                      <a:pt x="674866" y="687604"/>
                    </a:lnTo>
                    <a:lnTo>
                      <a:pt x="677992" y="687701"/>
                    </a:lnTo>
                    <a:lnTo>
                      <a:pt x="681062" y="689969"/>
                    </a:lnTo>
                    <a:lnTo>
                      <a:pt x="683967" y="690743"/>
                    </a:lnTo>
                    <a:lnTo>
                      <a:pt x="680827" y="686788"/>
                    </a:lnTo>
                    <a:lnTo>
                      <a:pt x="675959" y="682874"/>
                    </a:lnTo>
                    <a:lnTo>
                      <a:pt x="673207" y="683220"/>
                    </a:lnTo>
                    <a:lnTo>
                      <a:pt x="670316" y="687272"/>
                    </a:lnTo>
                    <a:lnTo>
                      <a:pt x="667135" y="689803"/>
                    </a:lnTo>
                    <a:lnTo>
                      <a:pt x="665130" y="688226"/>
                    </a:lnTo>
                    <a:lnTo>
                      <a:pt x="664078" y="686719"/>
                    </a:lnTo>
                    <a:lnTo>
                      <a:pt x="664175" y="690660"/>
                    </a:lnTo>
                    <a:lnTo>
                      <a:pt x="661229" y="695999"/>
                    </a:lnTo>
                    <a:lnTo>
                      <a:pt x="659736" y="699788"/>
                    </a:lnTo>
                    <a:lnTo>
                      <a:pt x="659888" y="710700"/>
                    </a:lnTo>
                    <a:lnTo>
                      <a:pt x="658532" y="714753"/>
                    </a:lnTo>
                    <a:lnTo>
                      <a:pt x="653650" y="715679"/>
                    </a:lnTo>
                    <a:lnTo>
                      <a:pt x="650815" y="711489"/>
                    </a:lnTo>
                    <a:lnTo>
                      <a:pt x="646265" y="696635"/>
                    </a:lnTo>
                    <a:lnTo>
                      <a:pt x="644481" y="692320"/>
                    </a:lnTo>
                    <a:lnTo>
                      <a:pt x="640055" y="684810"/>
                    </a:lnTo>
                    <a:lnTo>
                      <a:pt x="637911" y="685239"/>
                    </a:lnTo>
                    <a:lnTo>
                      <a:pt x="634744" y="687728"/>
                    </a:lnTo>
                    <a:lnTo>
                      <a:pt x="632158" y="688019"/>
                    </a:lnTo>
                    <a:lnTo>
                      <a:pt x="626916" y="682044"/>
                    </a:lnTo>
                    <a:lnTo>
                      <a:pt x="624828" y="677923"/>
                    </a:lnTo>
                    <a:lnTo>
                      <a:pt x="623058" y="673110"/>
                    </a:lnTo>
                    <a:lnTo>
                      <a:pt x="618272" y="674396"/>
                    </a:lnTo>
                    <a:lnTo>
                      <a:pt x="613943" y="676249"/>
                    </a:lnTo>
                    <a:lnTo>
                      <a:pt x="608577" y="679554"/>
                    </a:lnTo>
                    <a:lnTo>
                      <a:pt x="605687" y="678822"/>
                    </a:lnTo>
                    <a:lnTo>
                      <a:pt x="596904" y="680592"/>
                    </a:lnTo>
                    <a:lnTo>
                      <a:pt x="596075" y="680454"/>
                    </a:lnTo>
                    <a:lnTo>
                      <a:pt x="594470" y="682182"/>
                    </a:lnTo>
                    <a:lnTo>
                      <a:pt x="593156" y="682832"/>
                    </a:lnTo>
                    <a:lnTo>
                      <a:pt x="591289" y="686456"/>
                    </a:lnTo>
                    <a:lnTo>
                      <a:pt x="579893" y="686746"/>
                    </a:lnTo>
                    <a:lnTo>
                      <a:pt x="569811" y="682390"/>
                    </a:lnTo>
                    <a:lnTo>
                      <a:pt x="574043" y="681214"/>
                    </a:lnTo>
                    <a:lnTo>
                      <a:pt x="578579" y="680619"/>
                    </a:lnTo>
                    <a:lnTo>
                      <a:pt x="583185" y="677521"/>
                    </a:lnTo>
                    <a:lnTo>
                      <a:pt x="583033" y="671768"/>
                    </a:lnTo>
                    <a:lnTo>
                      <a:pt x="583461" y="668933"/>
                    </a:lnTo>
                    <a:lnTo>
                      <a:pt x="584388" y="665503"/>
                    </a:lnTo>
                    <a:lnTo>
                      <a:pt x="589450" y="661644"/>
                    </a:lnTo>
                    <a:lnTo>
                      <a:pt x="585439" y="660648"/>
                    </a:lnTo>
                    <a:lnTo>
                      <a:pt x="582410" y="661700"/>
                    </a:lnTo>
                    <a:lnTo>
                      <a:pt x="580930" y="657440"/>
                    </a:lnTo>
                    <a:lnTo>
                      <a:pt x="581636" y="649971"/>
                    </a:lnTo>
                    <a:lnTo>
                      <a:pt x="585481" y="646403"/>
                    </a:lnTo>
                    <a:lnTo>
                      <a:pt x="587569" y="643457"/>
                    </a:lnTo>
                    <a:lnTo>
                      <a:pt x="589809" y="639225"/>
                    </a:lnTo>
                    <a:lnTo>
                      <a:pt x="590861" y="635380"/>
                    </a:lnTo>
                    <a:lnTo>
                      <a:pt x="590446" y="628272"/>
                    </a:lnTo>
                    <a:lnTo>
                      <a:pt x="587956" y="612823"/>
                    </a:lnTo>
                    <a:lnTo>
                      <a:pt x="587929" y="601676"/>
                    </a:lnTo>
                    <a:lnTo>
                      <a:pt x="584678" y="594940"/>
                    </a:lnTo>
                    <a:lnTo>
                      <a:pt x="590515" y="586753"/>
                    </a:lnTo>
                    <a:lnTo>
                      <a:pt x="596531" y="579478"/>
                    </a:lnTo>
                    <a:lnTo>
                      <a:pt x="602464" y="577030"/>
                    </a:lnTo>
                    <a:lnTo>
                      <a:pt x="602215" y="576366"/>
                    </a:lnTo>
                    <a:lnTo>
                      <a:pt x="599491" y="575689"/>
                    </a:lnTo>
                    <a:lnTo>
                      <a:pt x="597554" y="575744"/>
                    </a:lnTo>
                    <a:lnTo>
                      <a:pt x="595259" y="578026"/>
                    </a:lnTo>
                    <a:lnTo>
                      <a:pt x="593046" y="579630"/>
                    </a:lnTo>
                    <a:lnTo>
                      <a:pt x="585010" y="588814"/>
                    </a:lnTo>
                    <a:lnTo>
                      <a:pt x="580253" y="593046"/>
                    </a:lnTo>
                    <a:lnTo>
                      <a:pt x="577653" y="593931"/>
                    </a:lnTo>
                    <a:lnTo>
                      <a:pt x="580723" y="596835"/>
                    </a:lnTo>
                    <a:lnTo>
                      <a:pt x="580820" y="598661"/>
                    </a:lnTo>
                    <a:lnTo>
                      <a:pt x="580529" y="602644"/>
                    </a:lnTo>
                    <a:lnTo>
                      <a:pt x="578386" y="607014"/>
                    </a:lnTo>
                    <a:lnTo>
                      <a:pt x="576781" y="609338"/>
                    </a:lnTo>
                    <a:lnTo>
                      <a:pt x="572591" y="608010"/>
                    </a:lnTo>
                    <a:lnTo>
                      <a:pt x="567764" y="610707"/>
                    </a:lnTo>
                    <a:lnTo>
                      <a:pt x="557723" y="612339"/>
                    </a:lnTo>
                    <a:lnTo>
                      <a:pt x="544985" y="611316"/>
                    </a:lnTo>
                    <a:lnTo>
                      <a:pt x="539121" y="609393"/>
                    </a:lnTo>
                    <a:lnTo>
                      <a:pt x="534239" y="602948"/>
                    </a:lnTo>
                    <a:lnTo>
                      <a:pt x="535069" y="600265"/>
                    </a:lnTo>
                    <a:lnTo>
                      <a:pt x="535982" y="597983"/>
                    </a:lnTo>
                    <a:lnTo>
                      <a:pt x="529426" y="587375"/>
                    </a:lnTo>
                    <a:lnTo>
                      <a:pt x="526785" y="577888"/>
                    </a:lnTo>
                    <a:lnTo>
                      <a:pt x="523272" y="576684"/>
                    </a:lnTo>
                    <a:lnTo>
                      <a:pt x="520754" y="573628"/>
                    </a:lnTo>
                    <a:lnTo>
                      <a:pt x="518099" y="569230"/>
                    </a:lnTo>
                    <a:lnTo>
                      <a:pt x="519205" y="566616"/>
                    </a:lnTo>
                    <a:lnTo>
                      <a:pt x="520340" y="564887"/>
                    </a:lnTo>
                    <a:lnTo>
                      <a:pt x="518500" y="562895"/>
                    </a:lnTo>
                    <a:lnTo>
                      <a:pt x="515582" y="562176"/>
                    </a:lnTo>
                    <a:lnTo>
                      <a:pt x="512525" y="560254"/>
                    </a:lnTo>
                    <a:lnTo>
                      <a:pt x="524254" y="552454"/>
                    </a:lnTo>
                    <a:lnTo>
                      <a:pt x="529274" y="546313"/>
                    </a:lnTo>
                    <a:lnTo>
                      <a:pt x="531943" y="546050"/>
                    </a:lnTo>
                    <a:lnTo>
                      <a:pt x="534751" y="548042"/>
                    </a:lnTo>
                    <a:lnTo>
                      <a:pt x="538305" y="552052"/>
                    </a:lnTo>
                    <a:lnTo>
                      <a:pt x="541624" y="554293"/>
                    </a:lnTo>
                    <a:lnTo>
                      <a:pt x="542579" y="555953"/>
                    </a:lnTo>
                    <a:lnTo>
                      <a:pt x="543256" y="558802"/>
                    </a:lnTo>
                    <a:lnTo>
                      <a:pt x="540656" y="562494"/>
                    </a:lnTo>
                    <a:lnTo>
                      <a:pt x="538526" y="565012"/>
                    </a:lnTo>
                    <a:lnTo>
                      <a:pt x="540380" y="564693"/>
                    </a:lnTo>
                    <a:lnTo>
                      <a:pt x="546216" y="561526"/>
                    </a:lnTo>
                    <a:lnTo>
                      <a:pt x="550697" y="558567"/>
                    </a:lnTo>
                    <a:lnTo>
                      <a:pt x="552219" y="559438"/>
                    </a:lnTo>
                    <a:lnTo>
                      <a:pt x="553090" y="560420"/>
                    </a:lnTo>
                    <a:lnTo>
                      <a:pt x="553864" y="564970"/>
                    </a:lnTo>
                    <a:lnTo>
                      <a:pt x="555068" y="569741"/>
                    </a:lnTo>
                    <a:lnTo>
                      <a:pt x="561319" y="567252"/>
                    </a:lnTo>
                    <a:lnTo>
                      <a:pt x="565454" y="563131"/>
                    </a:lnTo>
                    <a:lnTo>
                      <a:pt x="563712" y="560351"/>
                    </a:lnTo>
                    <a:lnTo>
                      <a:pt x="561222" y="558290"/>
                    </a:lnTo>
                    <a:lnTo>
                      <a:pt x="554431" y="554597"/>
                    </a:lnTo>
                    <a:lnTo>
                      <a:pt x="556575" y="553712"/>
                    </a:lnTo>
                    <a:lnTo>
                      <a:pt x="561208" y="555178"/>
                    </a:lnTo>
                    <a:lnTo>
                      <a:pt x="563352" y="554307"/>
                    </a:lnTo>
                    <a:lnTo>
                      <a:pt x="561983" y="551914"/>
                    </a:lnTo>
                    <a:lnTo>
                      <a:pt x="560143" y="549604"/>
                    </a:lnTo>
                    <a:lnTo>
                      <a:pt x="552315" y="553366"/>
                    </a:lnTo>
                    <a:lnTo>
                      <a:pt x="540947" y="549840"/>
                    </a:lnTo>
                    <a:lnTo>
                      <a:pt x="533907" y="544349"/>
                    </a:lnTo>
                    <a:lnTo>
                      <a:pt x="525803" y="542606"/>
                    </a:lnTo>
                    <a:lnTo>
                      <a:pt x="524738" y="541611"/>
                    </a:lnTo>
                    <a:lnTo>
                      <a:pt x="523714" y="539453"/>
                    </a:lnTo>
                    <a:lnTo>
                      <a:pt x="529357" y="536673"/>
                    </a:lnTo>
                    <a:lnTo>
                      <a:pt x="533160" y="535332"/>
                    </a:lnTo>
                    <a:lnTo>
                      <a:pt x="533686" y="534045"/>
                    </a:lnTo>
                    <a:lnTo>
                      <a:pt x="531902" y="533326"/>
                    </a:lnTo>
                    <a:lnTo>
                      <a:pt x="528140" y="533409"/>
                    </a:lnTo>
                    <a:lnTo>
                      <a:pt x="527158" y="531058"/>
                    </a:lnTo>
                    <a:lnTo>
                      <a:pt x="528361" y="527863"/>
                    </a:lnTo>
                    <a:lnTo>
                      <a:pt x="527725" y="528001"/>
                    </a:lnTo>
                    <a:lnTo>
                      <a:pt x="525844" y="529398"/>
                    </a:lnTo>
                    <a:lnTo>
                      <a:pt x="524171" y="527960"/>
                    </a:lnTo>
                    <a:lnTo>
                      <a:pt x="522954" y="525982"/>
                    </a:lnTo>
                    <a:lnTo>
                      <a:pt x="524281" y="524668"/>
                    </a:lnTo>
                    <a:lnTo>
                      <a:pt x="526632" y="523009"/>
                    </a:lnTo>
                    <a:lnTo>
                      <a:pt x="525941" y="522456"/>
                    </a:lnTo>
                    <a:lnTo>
                      <a:pt x="524323" y="522456"/>
                    </a:lnTo>
                    <a:lnTo>
                      <a:pt x="521999" y="524848"/>
                    </a:lnTo>
                    <a:lnTo>
                      <a:pt x="521653" y="527241"/>
                    </a:lnTo>
                    <a:lnTo>
                      <a:pt x="520658" y="530491"/>
                    </a:lnTo>
                    <a:lnTo>
                      <a:pt x="517961" y="530366"/>
                    </a:lnTo>
                    <a:lnTo>
                      <a:pt x="515914" y="529329"/>
                    </a:lnTo>
                    <a:lnTo>
                      <a:pt x="515347" y="525554"/>
                    </a:lnTo>
                    <a:lnTo>
                      <a:pt x="515831" y="518030"/>
                    </a:lnTo>
                    <a:lnTo>
                      <a:pt x="512083" y="514835"/>
                    </a:lnTo>
                    <a:lnTo>
                      <a:pt x="512083" y="510893"/>
                    </a:lnTo>
                    <a:lnTo>
                      <a:pt x="516190" y="507145"/>
                    </a:lnTo>
                    <a:lnTo>
                      <a:pt x="515706" y="504407"/>
                    </a:lnTo>
                    <a:lnTo>
                      <a:pt x="513037" y="502775"/>
                    </a:lnTo>
                    <a:lnTo>
                      <a:pt x="509026" y="504089"/>
                    </a:lnTo>
                    <a:lnTo>
                      <a:pt x="508155" y="501558"/>
                    </a:lnTo>
                    <a:lnTo>
                      <a:pt x="508598" y="499207"/>
                    </a:lnTo>
                    <a:lnTo>
                      <a:pt x="509469" y="495957"/>
                    </a:lnTo>
                    <a:lnTo>
                      <a:pt x="510506" y="495874"/>
                    </a:lnTo>
                    <a:lnTo>
                      <a:pt x="511073" y="496745"/>
                    </a:lnTo>
                    <a:lnTo>
                      <a:pt x="518251" y="496966"/>
                    </a:lnTo>
                    <a:lnTo>
                      <a:pt x="519150" y="496302"/>
                    </a:lnTo>
                    <a:lnTo>
                      <a:pt x="514683" y="491973"/>
                    </a:lnTo>
                    <a:lnTo>
                      <a:pt x="514074" y="488626"/>
                    </a:lnTo>
                    <a:lnTo>
                      <a:pt x="516757" y="487672"/>
                    </a:lnTo>
                    <a:lnTo>
                      <a:pt x="520699" y="488737"/>
                    </a:lnTo>
                    <a:lnTo>
                      <a:pt x="526702" y="488668"/>
                    </a:lnTo>
                    <a:lnTo>
                      <a:pt x="525318" y="484906"/>
                    </a:lnTo>
                    <a:lnTo>
                      <a:pt x="525346" y="483080"/>
                    </a:lnTo>
                    <a:lnTo>
                      <a:pt x="525706" y="480176"/>
                    </a:lnTo>
                    <a:lnTo>
                      <a:pt x="528015" y="475778"/>
                    </a:lnTo>
                    <a:lnTo>
                      <a:pt x="537641" y="466913"/>
                    </a:lnTo>
                    <a:lnTo>
                      <a:pt x="546548" y="459763"/>
                    </a:lnTo>
                    <a:lnTo>
                      <a:pt x="549107" y="458241"/>
                    </a:lnTo>
                    <a:lnTo>
                      <a:pt x="552274" y="457951"/>
                    </a:lnTo>
                    <a:lnTo>
                      <a:pt x="554667" y="459583"/>
                    </a:lnTo>
                    <a:lnTo>
                      <a:pt x="556866" y="462307"/>
                    </a:lnTo>
                    <a:lnTo>
                      <a:pt x="557640" y="461630"/>
                    </a:lnTo>
                    <a:lnTo>
                      <a:pt x="556921" y="460578"/>
                    </a:lnTo>
                    <a:lnTo>
                      <a:pt x="556824" y="456526"/>
                    </a:lnTo>
                    <a:lnTo>
                      <a:pt x="561098" y="456180"/>
                    </a:lnTo>
                    <a:lnTo>
                      <a:pt x="564541" y="452654"/>
                    </a:lnTo>
                    <a:lnTo>
                      <a:pt x="565025" y="451478"/>
                    </a:lnTo>
                    <a:lnTo>
                      <a:pt x="562080" y="452502"/>
                    </a:lnTo>
                    <a:lnTo>
                      <a:pt x="558691" y="454631"/>
                    </a:lnTo>
                    <a:lnTo>
                      <a:pt x="558885" y="451589"/>
                    </a:lnTo>
                    <a:lnTo>
                      <a:pt x="560130" y="444798"/>
                    </a:lnTo>
                    <a:lnTo>
                      <a:pt x="563048" y="438851"/>
                    </a:lnTo>
                    <a:lnTo>
                      <a:pt x="564707" y="436292"/>
                    </a:lnTo>
                    <a:lnTo>
                      <a:pt x="567598" y="434218"/>
                    </a:lnTo>
                    <a:lnTo>
                      <a:pt x="573960" y="434909"/>
                    </a:lnTo>
                    <a:lnTo>
                      <a:pt x="574873" y="435781"/>
                    </a:lnTo>
                    <a:lnTo>
                      <a:pt x="575440" y="434550"/>
                    </a:lnTo>
                    <a:lnTo>
                      <a:pt x="572923" y="429585"/>
                    </a:lnTo>
                    <a:lnTo>
                      <a:pt x="575301" y="426915"/>
                    </a:lnTo>
                    <a:lnTo>
                      <a:pt x="577086" y="425671"/>
                    </a:lnTo>
                    <a:lnTo>
                      <a:pt x="585093" y="425256"/>
                    </a:lnTo>
                    <a:lnTo>
                      <a:pt x="588841" y="427137"/>
                    </a:lnTo>
                    <a:lnTo>
                      <a:pt x="593046" y="431452"/>
                    </a:lnTo>
                    <a:lnTo>
                      <a:pt x="594968" y="435891"/>
                    </a:lnTo>
                    <a:lnTo>
                      <a:pt x="594042" y="437634"/>
                    </a:lnTo>
                    <a:lnTo>
                      <a:pt x="593004" y="438519"/>
                    </a:lnTo>
                    <a:lnTo>
                      <a:pt x="591165" y="439307"/>
                    </a:lnTo>
                    <a:lnTo>
                      <a:pt x="590335" y="440096"/>
                    </a:lnTo>
                    <a:lnTo>
                      <a:pt x="590432" y="440912"/>
                    </a:lnTo>
                    <a:lnTo>
                      <a:pt x="593184" y="439349"/>
                    </a:lnTo>
                    <a:lnTo>
                      <a:pt x="597471" y="437675"/>
                    </a:lnTo>
                    <a:lnTo>
                      <a:pt x="599117" y="439349"/>
                    </a:lnTo>
                    <a:lnTo>
                      <a:pt x="600113" y="441880"/>
                    </a:lnTo>
                    <a:lnTo>
                      <a:pt x="601870" y="442309"/>
                    </a:lnTo>
                    <a:lnTo>
                      <a:pt x="607830" y="442018"/>
                    </a:lnTo>
                    <a:lnTo>
                      <a:pt x="611136" y="440898"/>
                    </a:lnTo>
                    <a:lnTo>
                      <a:pt x="615880" y="436887"/>
                    </a:lnTo>
                    <a:lnTo>
                      <a:pt x="621232" y="434882"/>
                    </a:lnTo>
                    <a:lnTo>
                      <a:pt x="630222" y="426473"/>
                    </a:lnTo>
                    <a:lnTo>
                      <a:pt x="633168" y="422794"/>
                    </a:lnTo>
                    <a:lnTo>
                      <a:pt x="635519" y="422711"/>
                    </a:lnTo>
                    <a:lnTo>
                      <a:pt x="637372" y="423596"/>
                    </a:lnTo>
                    <a:lnTo>
                      <a:pt x="637870" y="427372"/>
                    </a:lnTo>
                    <a:lnTo>
                      <a:pt x="639613" y="428866"/>
                    </a:lnTo>
                    <a:lnTo>
                      <a:pt x="651175" y="430912"/>
                    </a:lnTo>
                    <a:lnTo>
                      <a:pt x="657343" y="430802"/>
                    </a:lnTo>
                    <a:lnTo>
                      <a:pt x="662184" y="428492"/>
                    </a:lnTo>
                    <a:lnTo>
                      <a:pt x="667730" y="423942"/>
                    </a:lnTo>
                    <a:lnTo>
                      <a:pt x="671063" y="420775"/>
                    </a:lnTo>
                    <a:lnTo>
                      <a:pt x="673414" y="416142"/>
                    </a:lnTo>
                    <a:lnTo>
                      <a:pt x="673442" y="409475"/>
                    </a:lnTo>
                    <a:lnTo>
                      <a:pt x="673165" y="403846"/>
                    </a:lnTo>
                    <a:lnTo>
                      <a:pt x="674133" y="391302"/>
                    </a:lnTo>
                    <a:lnTo>
                      <a:pt x="670579" y="381981"/>
                    </a:lnTo>
                    <a:lnTo>
                      <a:pt x="667246" y="378647"/>
                    </a:lnTo>
                    <a:lnTo>
                      <a:pt x="664673" y="378357"/>
                    </a:lnTo>
                    <a:lnTo>
                      <a:pt x="667730" y="373752"/>
                    </a:lnTo>
                    <a:lnTo>
                      <a:pt x="672861" y="375591"/>
                    </a:lnTo>
                    <a:lnTo>
                      <a:pt x="676512" y="375453"/>
                    </a:lnTo>
                    <a:lnTo>
                      <a:pt x="679900" y="373682"/>
                    </a:lnTo>
                    <a:lnTo>
                      <a:pt x="681242" y="372050"/>
                    </a:lnTo>
                    <a:lnTo>
                      <a:pt x="683524" y="368565"/>
                    </a:lnTo>
                    <a:lnTo>
                      <a:pt x="684050" y="364402"/>
                    </a:lnTo>
                    <a:lnTo>
                      <a:pt x="683842" y="362010"/>
                    </a:lnTo>
                    <a:lnTo>
                      <a:pt x="682514" y="359133"/>
                    </a:lnTo>
                    <a:lnTo>
                      <a:pt x="681118" y="355025"/>
                    </a:lnTo>
                    <a:lnTo>
                      <a:pt x="679831" y="353449"/>
                    </a:lnTo>
                    <a:lnTo>
                      <a:pt x="678490" y="353200"/>
                    </a:lnTo>
                    <a:lnTo>
                      <a:pt x="670164" y="358676"/>
                    </a:lnTo>
                    <a:lnTo>
                      <a:pt x="666181" y="357819"/>
                    </a:lnTo>
                    <a:lnTo>
                      <a:pt x="663581" y="355772"/>
                    </a:lnTo>
                    <a:lnTo>
                      <a:pt x="659985" y="359161"/>
                    </a:lnTo>
                    <a:lnTo>
                      <a:pt x="651949" y="360875"/>
                    </a:lnTo>
                    <a:lnTo>
                      <a:pt x="647233" y="363476"/>
                    </a:lnTo>
                    <a:lnTo>
                      <a:pt x="637801" y="370488"/>
                    </a:lnTo>
                    <a:lnTo>
                      <a:pt x="634966" y="374000"/>
                    </a:lnTo>
                    <a:lnTo>
                      <a:pt x="632642" y="373572"/>
                    </a:lnTo>
                    <a:lnTo>
                      <a:pt x="633057" y="365356"/>
                    </a:lnTo>
                    <a:lnTo>
                      <a:pt x="627387" y="355869"/>
                    </a:lnTo>
                    <a:lnTo>
                      <a:pt x="624399" y="357764"/>
                    </a:lnTo>
                    <a:lnTo>
                      <a:pt x="625022" y="360419"/>
                    </a:lnTo>
                    <a:lnTo>
                      <a:pt x="626322" y="362549"/>
                    </a:lnTo>
                    <a:lnTo>
                      <a:pt x="628991" y="364029"/>
                    </a:lnTo>
                    <a:lnTo>
                      <a:pt x="627124" y="365951"/>
                    </a:lnTo>
                    <a:lnTo>
                      <a:pt x="625381" y="368676"/>
                    </a:lnTo>
                    <a:lnTo>
                      <a:pt x="623251" y="365094"/>
                    </a:lnTo>
                    <a:lnTo>
                      <a:pt x="619213" y="359617"/>
                    </a:lnTo>
                    <a:lnTo>
                      <a:pt x="614441" y="356063"/>
                    </a:lnTo>
                    <a:lnTo>
                      <a:pt x="600542" y="352439"/>
                    </a:lnTo>
                    <a:lnTo>
                      <a:pt x="590266" y="353988"/>
                    </a:lnTo>
                    <a:lnTo>
                      <a:pt x="589699" y="352895"/>
                    </a:lnTo>
                    <a:lnTo>
                      <a:pt x="588924" y="352287"/>
                    </a:lnTo>
                    <a:lnTo>
                      <a:pt x="587099" y="352854"/>
                    </a:lnTo>
                    <a:lnTo>
                      <a:pt x="585965" y="354334"/>
                    </a:lnTo>
                    <a:lnTo>
                      <a:pt x="584637" y="355122"/>
                    </a:lnTo>
                    <a:lnTo>
                      <a:pt x="582687" y="354942"/>
                    </a:lnTo>
                    <a:lnTo>
                      <a:pt x="579132" y="353241"/>
                    </a:lnTo>
                    <a:lnTo>
                      <a:pt x="572687" y="348511"/>
                    </a:lnTo>
                    <a:lnTo>
                      <a:pt x="557585" y="339840"/>
                    </a:lnTo>
                    <a:lnTo>
                      <a:pt x="554058" y="336202"/>
                    </a:lnTo>
                    <a:lnTo>
                      <a:pt x="552136" y="329564"/>
                    </a:lnTo>
                    <a:lnTo>
                      <a:pt x="553394" y="325829"/>
                    </a:lnTo>
                    <a:lnTo>
                      <a:pt x="555469" y="324709"/>
                    </a:lnTo>
                    <a:lnTo>
                      <a:pt x="557004" y="319274"/>
                    </a:lnTo>
                    <a:lnTo>
                      <a:pt x="554348" y="316867"/>
                    </a:lnTo>
                    <a:lnTo>
                      <a:pt x="550504" y="307145"/>
                    </a:lnTo>
                    <a:lnTo>
                      <a:pt x="549217" y="303120"/>
                    </a:lnTo>
                    <a:lnTo>
                      <a:pt x="549826" y="302885"/>
                    </a:lnTo>
                    <a:lnTo>
                      <a:pt x="550697" y="304143"/>
                    </a:lnTo>
                    <a:lnTo>
                      <a:pt x="552633" y="305499"/>
                    </a:lnTo>
                    <a:lnTo>
                      <a:pt x="558249" y="306052"/>
                    </a:lnTo>
                    <a:lnTo>
                      <a:pt x="561637" y="301585"/>
                    </a:lnTo>
                    <a:lnTo>
                      <a:pt x="566007" y="301377"/>
                    </a:lnTo>
                    <a:lnTo>
                      <a:pt x="569410" y="303189"/>
                    </a:lnTo>
                    <a:lnTo>
                      <a:pt x="569022" y="301557"/>
                    </a:lnTo>
                    <a:lnTo>
                      <a:pt x="568414" y="300188"/>
                    </a:lnTo>
                    <a:lnTo>
                      <a:pt x="559825" y="294711"/>
                    </a:lnTo>
                    <a:lnTo>
                      <a:pt x="558290" y="295112"/>
                    </a:lnTo>
                    <a:lnTo>
                      <a:pt x="542980" y="285223"/>
                    </a:lnTo>
                    <a:lnTo>
                      <a:pt x="532372" y="273025"/>
                    </a:lnTo>
                    <a:lnTo>
                      <a:pt x="531805" y="271144"/>
                    </a:lnTo>
                    <a:lnTo>
                      <a:pt x="531750" y="267368"/>
                    </a:lnTo>
                    <a:lnTo>
                      <a:pt x="534626" y="264616"/>
                    </a:lnTo>
                    <a:lnTo>
                      <a:pt x="536922" y="263607"/>
                    </a:lnTo>
                    <a:lnTo>
                      <a:pt x="536397" y="265501"/>
                    </a:lnTo>
                    <a:lnTo>
                      <a:pt x="536092" y="267382"/>
                    </a:lnTo>
                    <a:lnTo>
                      <a:pt x="544971" y="265612"/>
                    </a:lnTo>
                    <a:lnTo>
                      <a:pt x="550670" y="261352"/>
                    </a:lnTo>
                    <a:lnTo>
                      <a:pt x="558373" y="262721"/>
                    </a:lnTo>
                    <a:lnTo>
                      <a:pt x="560586" y="261739"/>
                    </a:lnTo>
                    <a:lnTo>
                      <a:pt x="563808" y="259513"/>
                    </a:lnTo>
                    <a:lnTo>
                      <a:pt x="568691" y="255447"/>
                    </a:lnTo>
                    <a:lnTo>
                      <a:pt x="574154" y="254188"/>
                    </a:lnTo>
                    <a:lnTo>
                      <a:pt x="578081" y="252777"/>
                    </a:lnTo>
                    <a:lnTo>
                      <a:pt x="582631" y="252639"/>
                    </a:lnTo>
                    <a:lnTo>
                      <a:pt x="585384" y="256083"/>
                    </a:lnTo>
                    <a:lnTo>
                      <a:pt x="586380" y="256719"/>
                    </a:lnTo>
                    <a:lnTo>
                      <a:pt x="592603" y="259153"/>
                    </a:lnTo>
                    <a:lnTo>
                      <a:pt x="595023" y="258738"/>
                    </a:lnTo>
                    <a:lnTo>
                      <a:pt x="596158" y="258268"/>
                    </a:lnTo>
                    <a:lnTo>
                      <a:pt x="597181" y="257231"/>
                    </a:lnTo>
                    <a:lnTo>
                      <a:pt x="592244" y="251035"/>
                    </a:lnTo>
                    <a:lnTo>
                      <a:pt x="593613" y="248850"/>
                    </a:lnTo>
                    <a:lnTo>
                      <a:pt x="594927" y="247397"/>
                    </a:lnTo>
                    <a:lnTo>
                      <a:pt x="603709" y="244562"/>
                    </a:lnTo>
                    <a:lnTo>
                      <a:pt x="609781" y="244562"/>
                    </a:lnTo>
                    <a:lnTo>
                      <a:pt x="612726" y="245558"/>
                    </a:lnTo>
                    <a:lnTo>
                      <a:pt x="623293" y="241561"/>
                    </a:lnTo>
                    <a:lnTo>
                      <a:pt x="628548" y="241063"/>
                    </a:lnTo>
                    <a:lnTo>
                      <a:pt x="637842" y="242349"/>
                    </a:lnTo>
                    <a:lnTo>
                      <a:pt x="645255" y="244092"/>
                    </a:lnTo>
                    <a:lnTo>
                      <a:pt x="646625" y="246969"/>
                    </a:lnTo>
                    <a:lnTo>
                      <a:pt x="642821" y="245378"/>
                    </a:lnTo>
                    <a:lnTo>
                      <a:pt x="640968" y="245309"/>
                    </a:lnTo>
                    <a:lnTo>
                      <a:pt x="642005" y="246429"/>
                    </a:lnTo>
                    <a:lnTo>
                      <a:pt x="642918" y="248531"/>
                    </a:lnTo>
                    <a:lnTo>
                      <a:pt x="641922" y="250551"/>
                    </a:lnTo>
                    <a:lnTo>
                      <a:pt x="637718" y="256235"/>
                    </a:lnTo>
                    <a:lnTo>
                      <a:pt x="636528" y="261394"/>
                    </a:lnTo>
                    <a:lnTo>
                      <a:pt x="634454" y="262597"/>
                    </a:lnTo>
                    <a:lnTo>
                      <a:pt x="632269" y="264506"/>
                    </a:lnTo>
                    <a:lnTo>
                      <a:pt x="637842" y="273924"/>
                    </a:lnTo>
                    <a:lnTo>
                      <a:pt x="649529" y="277617"/>
                    </a:lnTo>
                    <a:lnTo>
                      <a:pt x="656306" y="278004"/>
                    </a:lnTo>
                    <a:lnTo>
                      <a:pt x="659445" y="281185"/>
                    </a:lnTo>
                    <a:lnTo>
                      <a:pt x="662377" y="282499"/>
                    </a:lnTo>
                    <a:lnTo>
                      <a:pt x="671104" y="283578"/>
                    </a:lnTo>
                    <a:lnTo>
                      <a:pt x="677065" y="286772"/>
                    </a:lnTo>
                    <a:lnTo>
                      <a:pt x="679859" y="286842"/>
                    </a:lnTo>
                    <a:lnTo>
                      <a:pt x="688503" y="277312"/>
                    </a:lnTo>
                    <a:lnTo>
                      <a:pt x="691227" y="276151"/>
                    </a:lnTo>
                    <a:lnTo>
                      <a:pt x="693261" y="278682"/>
                    </a:lnTo>
                    <a:lnTo>
                      <a:pt x="696137" y="281060"/>
                    </a:lnTo>
                    <a:lnTo>
                      <a:pt x="698475" y="280452"/>
                    </a:lnTo>
                    <a:lnTo>
                      <a:pt x="699457" y="283716"/>
                    </a:lnTo>
                    <a:lnTo>
                      <a:pt x="700148" y="277617"/>
                    </a:lnTo>
                    <a:lnTo>
                      <a:pt x="699539" y="275086"/>
                    </a:lnTo>
                    <a:lnTo>
                      <a:pt x="691006" y="268613"/>
                    </a:lnTo>
                    <a:lnTo>
                      <a:pt x="684105" y="269056"/>
                    </a:lnTo>
                    <a:lnTo>
                      <a:pt x="682680" y="266234"/>
                    </a:lnTo>
                    <a:lnTo>
                      <a:pt x="684506" y="261850"/>
                    </a:lnTo>
                    <a:lnTo>
                      <a:pt x="680633" y="248877"/>
                    </a:lnTo>
                    <a:lnTo>
                      <a:pt x="678393" y="245862"/>
                    </a:lnTo>
                    <a:lnTo>
                      <a:pt x="675101" y="244894"/>
                    </a:lnTo>
                    <a:lnTo>
                      <a:pt x="674410" y="240579"/>
                    </a:lnTo>
                    <a:lnTo>
                      <a:pt x="674341" y="235144"/>
                    </a:lnTo>
                    <a:lnTo>
                      <a:pt x="677715" y="233830"/>
                    </a:lnTo>
                    <a:lnTo>
                      <a:pt x="680523" y="233581"/>
                    </a:lnTo>
                    <a:lnTo>
                      <a:pt x="682487" y="235821"/>
                    </a:lnTo>
                    <a:lnTo>
                      <a:pt x="683482" y="243110"/>
                    </a:lnTo>
                    <a:lnTo>
                      <a:pt x="685751" y="244742"/>
                    </a:lnTo>
                    <a:lnTo>
                      <a:pt x="683330" y="251104"/>
                    </a:lnTo>
                    <a:lnTo>
                      <a:pt x="684935" y="257950"/>
                    </a:lnTo>
                    <a:lnTo>
                      <a:pt x="690647" y="265377"/>
                    </a:lnTo>
                    <a:lnTo>
                      <a:pt x="696898" y="264741"/>
                    </a:lnTo>
                    <a:lnTo>
                      <a:pt x="700909" y="265806"/>
                    </a:lnTo>
                    <a:lnTo>
                      <a:pt x="703039" y="267590"/>
                    </a:lnTo>
                    <a:lnTo>
                      <a:pt x="707741" y="274090"/>
                    </a:lnTo>
                    <a:lnTo>
                      <a:pt x="710618" y="275459"/>
                    </a:lnTo>
                    <a:lnTo>
                      <a:pt x="720700" y="275058"/>
                    </a:lnTo>
                    <a:lnTo>
                      <a:pt x="721959" y="270135"/>
                    </a:lnTo>
                    <a:lnTo>
                      <a:pt x="722055" y="266317"/>
                    </a:lnTo>
                    <a:lnTo>
                      <a:pt x="720382" y="263551"/>
                    </a:lnTo>
                    <a:lnTo>
                      <a:pt x="713937" y="262459"/>
                    </a:lnTo>
                    <a:lnTo>
                      <a:pt x="709926" y="257563"/>
                    </a:lnTo>
                    <a:lnTo>
                      <a:pt x="705473" y="257563"/>
                    </a:lnTo>
                    <a:lnTo>
                      <a:pt x="696303" y="261325"/>
                    </a:lnTo>
                    <a:lnTo>
                      <a:pt x="692970" y="258130"/>
                    </a:lnTo>
                    <a:lnTo>
                      <a:pt x="691297" y="254451"/>
                    </a:lnTo>
                    <a:lnTo>
                      <a:pt x="688157" y="250371"/>
                    </a:lnTo>
                    <a:lnTo>
                      <a:pt x="689167" y="244396"/>
                    </a:lnTo>
                    <a:lnTo>
                      <a:pt x="694132" y="238518"/>
                    </a:lnTo>
                    <a:lnTo>
                      <a:pt x="697368" y="235918"/>
                    </a:lnTo>
                    <a:lnTo>
                      <a:pt x="695805" y="233055"/>
                    </a:lnTo>
                    <a:lnTo>
                      <a:pt x="690799" y="230026"/>
                    </a:lnTo>
                    <a:lnTo>
                      <a:pt x="680965" y="229280"/>
                    </a:lnTo>
                    <a:lnTo>
                      <a:pt x="681090" y="226887"/>
                    </a:lnTo>
                    <a:lnTo>
                      <a:pt x="681781" y="224439"/>
                    </a:lnTo>
                    <a:lnTo>
                      <a:pt x="676678" y="228229"/>
                    </a:lnTo>
                    <a:lnTo>
                      <a:pt x="673027" y="226168"/>
                    </a:lnTo>
                    <a:lnTo>
                      <a:pt x="667578" y="225283"/>
                    </a:lnTo>
                    <a:lnTo>
                      <a:pt x="657094" y="217897"/>
                    </a:lnTo>
                    <a:lnTo>
                      <a:pt x="654397" y="211535"/>
                    </a:lnTo>
                    <a:lnTo>
                      <a:pt x="653858" y="206819"/>
                    </a:lnTo>
                    <a:lnTo>
                      <a:pt x="654010" y="194303"/>
                    </a:lnTo>
                    <a:lnTo>
                      <a:pt x="652115" y="185908"/>
                    </a:lnTo>
                    <a:lnTo>
                      <a:pt x="632352" y="153296"/>
                    </a:lnTo>
                    <a:lnTo>
                      <a:pt x="622090" y="143407"/>
                    </a:lnTo>
                    <a:lnTo>
                      <a:pt x="618369" y="134694"/>
                    </a:lnTo>
                    <a:lnTo>
                      <a:pt x="615285" y="131900"/>
                    </a:lnTo>
                    <a:lnTo>
                      <a:pt x="612049" y="130116"/>
                    </a:lnTo>
                    <a:lnTo>
                      <a:pt x="608315" y="126492"/>
                    </a:lnTo>
                    <a:lnTo>
                      <a:pt x="612159" y="124667"/>
                    </a:lnTo>
                    <a:lnTo>
                      <a:pt x="614497" y="124376"/>
                    </a:lnTo>
                    <a:lnTo>
                      <a:pt x="611482" y="126589"/>
                    </a:lnTo>
                    <a:lnTo>
                      <a:pt x="612865" y="127820"/>
                    </a:lnTo>
                    <a:lnTo>
                      <a:pt x="615963" y="126963"/>
                    </a:lnTo>
                    <a:lnTo>
                      <a:pt x="617954" y="125400"/>
                    </a:lnTo>
                    <a:lnTo>
                      <a:pt x="622574" y="117627"/>
                    </a:lnTo>
                    <a:lnTo>
                      <a:pt x="628590" y="105484"/>
                    </a:lnTo>
                    <a:lnTo>
                      <a:pt x="629572" y="100270"/>
                    </a:lnTo>
                    <a:lnTo>
                      <a:pt x="643706" y="105678"/>
                    </a:lnTo>
                    <a:lnTo>
                      <a:pt x="653609" y="107669"/>
                    </a:lnTo>
                    <a:lnTo>
                      <a:pt x="657122" y="107462"/>
                    </a:lnTo>
                    <a:lnTo>
                      <a:pt x="669846" y="108983"/>
                    </a:lnTo>
                    <a:lnTo>
                      <a:pt x="673414" y="108430"/>
                    </a:lnTo>
                    <a:lnTo>
                      <a:pt x="680481" y="105761"/>
                    </a:lnTo>
                    <a:lnTo>
                      <a:pt x="689485" y="99910"/>
                    </a:lnTo>
                    <a:lnTo>
                      <a:pt x="698115" y="91363"/>
                    </a:lnTo>
                    <a:lnTo>
                      <a:pt x="699775" y="88860"/>
                    </a:lnTo>
                    <a:lnTo>
                      <a:pt x="699968" y="89690"/>
                    </a:lnTo>
                    <a:lnTo>
                      <a:pt x="700604" y="89399"/>
                    </a:lnTo>
                    <a:lnTo>
                      <a:pt x="702278" y="85693"/>
                    </a:lnTo>
                    <a:lnTo>
                      <a:pt x="705487" y="76758"/>
                    </a:lnTo>
                    <a:lnTo>
                      <a:pt x="710701" y="68917"/>
                    </a:lnTo>
                    <a:lnTo>
                      <a:pt x="728085" y="52389"/>
                    </a:lnTo>
                    <a:lnTo>
                      <a:pt x="735720" y="46000"/>
                    </a:lnTo>
                    <a:lnTo>
                      <a:pt x="738486" y="42888"/>
                    </a:lnTo>
                    <a:lnTo>
                      <a:pt x="741086" y="40772"/>
                    </a:lnTo>
                    <a:lnTo>
                      <a:pt x="741819" y="43607"/>
                    </a:lnTo>
                    <a:lnTo>
                      <a:pt x="742289" y="44478"/>
                    </a:lnTo>
                    <a:lnTo>
                      <a:pt x="742358" y="45765"/>
                    </a:lnTo>
                    <a:lnTo>
                      <a:pt x="741072" y="46055"/>
                    </a:lnTo>
                    <a:lnTo>
                      <a:pt x="738541" y="48116"/>
                    </a:lnTo>
                    <a:lnTo>
                      <a:pt x="735471" y="49139"/>
                    </a:lnTo>
                    <a:lnTo>
                      <a:pt x="734613" y="49845"/>
                    </a:lnTo>
                    <a:lnTo>
                      <a:pt x="736218" y="50066"/>
                    </a:lnTo>
                    <a:lnTo>
                      <a:pt x="741293" y="49388"/>
                    </a:lnTo>
                    <a:lnTo>
                      <a:pt x="744461" y="47812"/>
                    </a:lnTo>
                    <a:lnTo>
                      <a:pt x="758360" y="46843"/>
                    </a:lnTo>
                    <a:lnTo>
                      <a:pt x="767004" y="41643"/>
                    </a:lnTo>
                    <a:lnTo>
                      <a:pt x="767640" y="40191"/>
                    </a:lnTo>
                    <a:lnTo>
                      <a:pt x="780032" y="33995"/>
                    </a:lnTo>
                    <a:lnTo>
                      <a:pt x="781401" y="34687"/>
                    </a:lnTo>
                    <a:lnTo>
                      <a:pt x="782771" y="36111"/>
                    </a:lnTo>
                    <a:lnTo>
                      <a:pt x="778566" y="41159"/>
                    </a:lnTo>
                    <a:lnTo>
                      <a:pt x="780226" y="43109"/>
                    </a:lnTo>
                    <a:lnTo>
                      <a:pt x="776865" y="49513"/>
                    </a:lnTo>
                    <a:lnTo>
                      <a:pt x="780599" y="50508"/>
                    </a:lnTo>
                    <a:lnTo>
                      <a:pt x="780710" y="53842"/>
                    </a:lnTo>
                    <a:lnTo>
                      <a:pt x="781512" y="51172"/>
                    </a:lnTo>
                    <a:lnTo>
                      <a:pt x="782370" y="47286"/>
                    </a:lnTo>
                    <a:lnTo>
                      <a:pt x="783545" y="43566"/>
                    </a:lnTo>
                    <a:lnTo>
                      <a:pt x="784707" y="41076"/>
                    </a:lnTo>
                    <a:lnTo>
                      <a:pt x="787058" y="42846"/>
                    </a:lnTo>
                    <a:lnTo>
                      <a:pt x="793627" y="41353"/>
                    </a:lnTo>
                    <a:lnTo>
                      <a:pt x="786532" y="39375"/>
                    </a:lnTo>
                    <a:lnTo>
                      <a:pt x="783683" y="32183"/>
                    </a:lnTo>
                    <a:lnTo>
                      <a:pt x="781305" y="31589"/>
                    </a:lnTo>
                    <a:lnTo>
                      <a:pt x="791359" y="24341"/>
                    </a:lnTo>
                    <a:lnTo>
                      <a:pt x="799851" y="20469"/>
                    </a:lnTo>
                    <a:lnTo>
                      <a:pt x="801455" y="20939"/>
                    </a:lnTo>
                    <a:lnTo>
                      <a:pt x="802009" y="22156"/>
                    </a:lnTo>
                    <a:lnTo>
                      <a:pt x="801815" y="23844"/>
                    </a:lnTo>
                    <a:lnTo>
                      <a:pt x="799989" y="24604"/>
                    </a:lnTo>
                    <a:lnTo>
                      <a:pt x="797998" y="26195"/>
                    </a:lnTo>
                    <a:lnTo>
                      <a:pt x="798302" y="28062"/>
                    </a:lnTo>
                    <a:lnTo>
                      <a:pt x="799298" y="28587"/>
                    </a:lnTo>
                    <a:lnTo>
                      <a:pt x="803087" y="27923"/>
                    </a:lnTo>
                    <a:lnTo>
                      <a:pt x="805051" y="26513"/>
                    </a:lnTo>
                    <a:lnTo>
                      <a:pt x="812437" y="28283"/>
                    </a:lnTo>
                    <a:lnTo>
                      <a:pt x="814912" y="27509"/>
                    </a:lnTo>
                    <a:lnTo>
                      <a:pt x="815728" y="26374"/>
                    </a:lnTo>
                    <a:lnTo>
                      <a:pt x="825396" y="28145"/>
                    </a:lnTo>
                    <a:lnTo>
                      <a:pt x="827360" y="27592"/>
                    </a:lnTo>
                    <a:lnTo>
                      <a:pt x="834399" y="23940"/>
                    </a:lnTo>
                    <a:lnTo>
                      <a:pt x="841149" y="19100"/>
                    </a:lnTo>
                    <a:lnTo>
                      <a:pt x="844343" y="16375"/>
                    </a:lnTo>
                    <a:lnTo>
                      <a:pt x="850346" y="8907"/>
                    </a:lnTo>
                    <a:lnTo>
                      <a:pt x="855159" y="4218"/>
                    </a:lnTo>
                    <a:lnTo>
                      <a:pt x="862323" y="0"/>
                    </a:lnTo>
                    <a:lnTo>
                      <a:pt x="863692" y="940"/>
                    </a:lnTo>
                    <a:lnTo>
                      <a:pt x="861493" y="1660"/>
                    </a:lnTo>
                    <a:lnTo>
                      <a:pt x="859681" y="3679"/>
                    </a:lnTo>
                    <a:lnTo>
                      <a:pt x="860981" y="7095"/>
                    </a:lnTo>
                    <a:lnTo>
                      <a:pt x="872751" y="15850"/>
                    </a:lnTo>
                    <a:lnTo>
                      <a:pt x="875946" y="16790"/>
                    </a:lnTo>
                    <a:lnTo>
                      <a:pt x="876540" y="20815"/>
                    </a:lnTo>
                    <a:lnTo>
                      <a:pt x="874825" y="24231"/>
                    </a:lnTo>
                    <a:lnTo>
                      <a:pt x="870732" y="27647"/>
                    </a:lnTo>
                    <a:lnTo>
                      <a:pt x="863153" y="30482"/>
                    </a:lnTo>
                    <a:lnTo>
                      <a:pt x="864951" y="32460"/>
                    </a:lnTo>
                    <a:lnTo>
                      <a:pt x="865614" y="36346"/>
                    </a:lnTo>
                    <a:lnTo>
                      <a:pt x="867537" y="37176"/>
                    </a:lnTo>
                    <a:lnTo>
                      <a:pt x="871064" y="36388"/>
                    </a:lnTo>
                    <a:lnTo>
                      <a:pt x="874037" y="34617"/>
                    </a:lnTo>
                    <a:lnTo>
                      <a:pt x="880662" y="28214"/>
                    </a:lnTo>
                    <a:lnTo>
                      <a:pt x="883055" y="24411"/>
                    </a:lnTo>
                    <a:lnTo>
                      <a:pt x="884465" y="23595"/>
                    </a:lnTo>
                    <a:lnTo>
                      <a:pt x="888711" y="25365"/>
                    </a:lnTo>
                    <a:lnTo>
                      <a:pt x="890841" y="27923"/>
                    </a:lnTo>
                    <a:lnTo>
                      <a:pt x="893040" y="32156"/>
                    </a:lnTo>
                    <a:lnTo>
                      <a:pt x="891367" y="35586"/>
                    </a:lnTo>
                    <a:lnTo>
                      <a:pt x="889845" y="37425"/>
                    </a:lnTo>
                    <a:lnTo>
                      <a:pt x="893095" y="40883"/>
                    </a:lnTo>
                    <a:lnTo>
                      <a:pt x="897092" y="42169"/>
                    </a:lnTo>
                    <a:lnTo>
                      <a:pt x="900647" y="45073"/>
                    </a:lnTo>
                    <a:lnTo>
                      <a:pt x="906953" y="41339"/>
                    </a:lnTo>
                    <a:lnTo>
                      <a:pt x="911421" y="41048"/>
                    </a:lnTo>
                    <a:lnTo>
                      <a:pt x="915459" y="41892"/>
                    </a:lnTo>
                    <a:lnTo>
                      <a:pt x="921171" y="40177"/>
                    </a:lnTo>
                    <a:lnTo>
                      <a:pt x="929580" y="45018"/>
                    </a:lnTo>
                    <a:lnTo>
                      <a:pt x="931986" y="44465"/>
                    </a:lnTo>
                    <a:lnTo>
                      <a:pt x="935499" y="45585"/>
                    </a:lnTo>
                    <a:lnTo>
                      <a:pt x="939026" y="48213"/>
                    </a:lnTo>
                    <a:lnTo>
                      <a:pt x="940049" y="50633"/>
                    </a:lnTo>
                    <a:lnTo>
                      <a:pt x="935264" y="54713"/>
                    </a:lnTo>
                    <a:lnTo>
                      <a:pt x="933867" y="59484"/>
                    </a:lnTo>
                    <a:lnTo>
                      <a:pt x="934987" y="61683"/>
                    </a:lnTo>
                    <a:lnTo>
                      <a:pt x="937546" y="62444"/>
                    </a:lnTo>
                    <a:lnTo>
                      <a:pt x="937477" y="65335"/>
                    </a:lnTo>
                    <a:lnTo>
                      <a:pt x="938998" y="66247"/>
                    </a:lnTo>
                    <a:lnTo>
                      <a:pt x="947227" y="67202"/>
                    </a:lnTo>
                    <a:lnTo>
                      <a:pt x="946384" y="68460"/>
                    </a:lnTo>
                    <a:lnTo>
                      <a:pt x="945761" y="70009"/>
                    </a:lnTo>
                    <a:lnTo>
                      <a:pt x="942691" y="73232"/>
                    </a:lnTo>
                    <a:lnTo>
                      <a:pt x="957047" y="77284"/>
                    </a:lnTo>
                    <a:lnTo>
                      <a:pt x="959287" y="75555"/>
                    </a:lnTo>
                    <a:lnTo>
                      <a:pt x="962427" y="75154"/>
                    </a:lnTo>
                    <a:lnTo>
                      <a:pt x="969232" y="73232"/>
                    </a:lnTo>
                    <a:lnTo>
                      <a:pt x="971472" y="74712"/>
                    </a:lnTo>
                    <a:lnTo>
                      <a:pt x="973975" y="77879"/>
                    </a:lnTo>
                    <a:lnTo>
                      <a:pt x="976548" y="78792"/>
                    </a:lnTo>
                    <a:lnTo>
                      <a:pt x="979079" y="78501"/>
                    </a:lnTo>
                    <a:lnTo>
                      <a:pt x="985289" y="75168"/>
                    </a:lnTo>
                    <a:lnTo>
                      <a:pt x="991927" y="75735"/>
                    </a:lnTo>
                    <a:lnTo>
                      <a:pt x="994486" y="77367"/>
                    </a:lnTo>
                    <a:lnTo>
                      <a:pt x="997445" y="77104"/>
                    </a:lnTo>
                    <a:lnTo>
                      <a:pt x="1005619" y="82650"/>
                    </a:lnTo>
                    <a:lnTo>
                      <a:pt x="1008759" y="83535"/>
                    </a:lnTo>
                    <a:lnTo>
                      <a:pt x="1012424" y="89966"/>
                    </a:lnTo>
                    <a:lnTo>
                      <a:pt x="1014623" y="90368"/>
                    </a:lnTo>
                    <a:lnTo>
                      <a:pt x="1017403" y="88086"/>
                    </a:lnTo>
                    <a:lnTo>
                      <a:pt x="1019560" y="88376"/>
                    </a:lnTo>
                    <a:lnTo>
                      <a:pt x="1021455" y="91004"/>
                    </a:lnTo>
                    <a:lnTo>
                      <a:pt x="1024857" y="92096"/>
                    </a:lnTo>
                    <a:lnTo>
                      <a:pt x="1026102" y="96066"/>
                    </a:lnTo>
                    <a:lnTo>
                      <a:pt x="1027734" y="97642"/>
                    </a:lnTo>
                    <a:lnTo>
                      <a:pt x="1040707" y="101695"/>
                    </a:lnTo>
                    <a:lnTo>
                      <a:pt x="1047387" y="100948"/>
                    </a:lnTo>
                    <a:lnTo>
                      <a:pt x="1056902" y="102040"/>
                    </a:lnTo>
                    <a:lnTo>
                      <a:pt x="1061383" y="104212"/>
                    </a:lnTo>
                    <a:lnTo>
                      <a:pt x="1066265" y="104350"/>
                    </a:lnTo>
                    <a:lnTo>
                      <a:pt x="1073734" y="111556"/>
                    </a:lnTo>
                    <a:lnTo>
                      <a:pt x="1077897" y="112883"/>
                    </a:lnTo>
                    <a:lnTo>
                      <a:pt x="1078616" y="114474"/>
                    </a:lnTo>
                    <a:lnTo>
                      <a:pt x="1090510" y="116853"/>
                    </a:lnTo>
                    <a:lnTo>
                      <a:pt x="1094908" y="113672"/>
                    </a:lnTo>
                    <a:lnTo>
                      <a:pt x="1102293" y="113160"/>
                    </a:lnTo>
                    <a:lnTo>
                      <a:pt x="1109056" y="110601"/>
                    </a:lnTo>
                    <a:lnTo>
                      <a:pt x="1112777" y="110823"/>
                    </a:lnTo>
                    <a:lnTo>
                      <a:pt x="1117092" y="111749"/>
                    </a:lnTo>
                    <a:lnTo>
                      <a:pt x="1118765" y="111459"/>
                    </a:lnTo>
                    <a:lnTo>
                      <a:pt x="1120010" y="110256"/>
                    </a:lnTo>
                    <a:lnTo>
                      <a:pt x="1130383" y="115719"/>
                    </a:lnTo>
                    <a:lnTo>
                      <a:pt x="1136122" y="121693"/>
                    </a:lnTo>
                    <a:lnTo>
                      <a:pt x="1138570" y="126022"/>
                    </a:lnTo>
                    <a:lnTo>
                      <a:pt x="1150907" y="132439"/>
                    </a:lnTo>
                    <a:lnTo>
                      <a:pt x="1154462" y="135925"/>
                    </a:lnTo>
                    <a:lnTo>
                      <a:pt x="1156854" y="139700"/>
                    </a:lnTo>
                    <a:lnTo>
                      <a:pt x="1158306" y="140115"/>
                    </a:lnTo>
                    <a:lnTo>
                      <a:pt x="1159371" y="139050"/>
                    </a:lnTo>
                    <a:lnTo>
                      <a:pt x="1163755" y="139479"/>
                    </a:lnTo>
                    <a:lnTo>
                      <a:pt x="1165636" y="140060"/>
                    </a:lnTo>
                    <a:close/>
                    <a:moveTo>
                      <a:pt x="586048" y="250316"/>
                    </a:moveTo>
                    <a:lnTo>
                      <a:pt x="585079" y="250371"/>
                    </a:lnTo>
                    <a:lnTo>
                      <a:pt x="585411" y="249541"/>
                    </a:lnTo>
                    <a:lnTo>
                      <a:pt x="588634" y="248103"/>
                    </a:lnTo>
                    <a:lnTo>
                      <a:pt x="594138" y="246734"/>
                    </a:lnTo>
                    <a:lnTo>
                      <a:pt x="593779" y="247314"/>
                    </a:lnTo>
                    <a:lnTo>
                      <a:pt x="590612" y="248711"/>
                    </a:lnTo>
                    <a:lnTo>
                      <a:pt x="586048" y="250316"/>
                    </a:lnTo>
                    <a:close/>
                    <a:moveTo>
                      <a:pt x="416792" y="348345"/>
                    </a:moveTo>
                    <a:lnTo>
                      <a:pt x="416695" y="349770"/>
                    </a:lnTo>
                    <a:lnTo>
                      <a:pt x="419212" y="350489"/>
                    </a:lnTo>
                    <a:lnTo>
                      <a:pt x="422462" y="352287"/>
                    </a:lnTo>
                    <a:lnTo>
                      <a:pt x="425809" y="354915"/>
                    </a:lnTo>
                    <a:lnTo>
                      <a:pt x="429709" y="355827"/>
                    </a:lnTo>
                    <a:lnTo>
                      <a:pt x="435864" y="353587"/>
                    </a:lnTo>
                    <a:lnTo>
                      <a:pt x="439045" y="353587"/>
                    </a:lnTo>
                    <a:lnTo>
                      <a:pt x="442101" y="354043"/>
                    </a:lnTo>
                    <a:lnTo>
                      <a:pt x="444840" y="356118"/>
                    </a:lnTo>
                    <a:lnTo>
                      <a:pt x="447108" y="359285"/>
                    </a:lnTo>
                    <a:lnTo>
                      <a:pt x="447827" y="360903"/>
                    </a:lnTo>
                    <a:lnTo>
                      <a:pt x="448007" y="363393"/>
                    </a:lnTo>
                    <a:lnTo>
                      <a:pt x="447689" y="366255"/>
                    </a:lnTo>
                    <a:lnTo>
                      <a:pt x="447951" y="368455"/>
                    </a:lnTo>
                    <a:lnTo>
                      <a:pt x="452792" y="372756"/>
                    </a:lnTo>
                    <a:lnTo>
                      <a:pt x="456098" y="374955"/>
                    </a:lnTo>
                    <a:lnTo>
                      <a:pt x="456512" y="376518"/>
                    </a:lnTo>
                    <a:lnTo>
                      <a:pt x="456706" y="378537"/>
                    </a:lnTo>
                    <a:lnTo>
                      <a:pt x="459251" y="380916"/>
                    </a:lnTo>
                    <a:lnTo>
                      <a:pt x="462570" y="381524"/>
                    </a:lnTo>
                    <a:lnTo>
                      <a:pt x="464161" y="382589"/>
                    </a:lnTo>
                    <a:lnTo>
                      <a:pt x="469485" y="384470"/>
                    </a:lnTo>
                    <a:lnTo>
                      <a:pt x="475502" y="388661"/>
                    </a:lnTo>
                    <a:lnTo>
                      <a:pt x="472694" y="393446"/>
                    </a:lnTo>
                    <a:lnTo>
                      <a:pt x="469790" y="394967"/>
                    </a:lnTo>
                    <a:lnTo>
                      <a:pt x="463912" y="392146"/>
                    </a:lnTo>
                    <a:lnTo>
                      <a:pt x="457591" y="390791"/>
                    </a:lnTo>
                    <a:lnTo>
                      <a:pt x="454147" y="392547"/>
                    </a:lnTo>
                    <a:lnTo>
                      <a:pt x="450884" y="395147"/>
                    </a:lnTo>
                    <a:lnTo>
                      <a:pt x="449445" y="398287"/>
                    </a:lnTo>
                    <a:lnTo>
                      <a:pt x="447703" y="399352"/>
                    </a:lnTo>
                    <a:lnTo>
                      <a:pt x="446209" y="399559"/>
                    </a:lnTo>
                    <a:lnTo>
                      <a:pt x="445808" y="397429"/>
                    </a:lnTo>
                    <a:lnTo>
                      <a:pt x="446319" y="391482"/>
                    </a:lnTo>
                    <a:lnTo>
                      <a:pt x="445863" y="389643"/>
                    </a:lnTo>
                    <a:lnTo>
                      <a:pt x="445130" y="388315"/>
                    </a:lnTo>
                    <a:lnTo>
                      <a:pt x="442737" y="385549"/>
                    </a:lnTo>
                    <a:lnTo>
                      <a:pt x="440110" y="383391"/>
                    </a:lnTo>
                    <a:lnTo>
                      <a:pt x="438409" y="382631"/>
                    </a:lnTo>
                    <a:lnTo>
                      <a:pt x="437800" y="380307"/>
                    </a:lnTo>
                    <a:lnTo>
                      <a:pt x="438090" y="377306"/>
                    </a:lnTo>
                    <a:lnTo>
                      <a:pt x="437371" y="375453"/>
                    </a:lnTo>
                    <a:lnTo>
                      <a:pt x="435698" y="372617"/>
                    </a:lnTo>
                    <a:lnTo>
                      <a:pt x="433845" y="370156"/>
                    </a:lnTo>
                    <a:lnTo>
                      <a:pt x="427510" y="364015"/>
                    </a:lnTo>
                    <a:lnTo>
                      <a:pt x="425201" y="362646"/>
                    </a:lnTo>
                    <a:lnTo>
                      <a:pt x="422531" y="362093"/>
                    </a:lnTo>
                    <a:lnTo>
                      <a:pt x="419267" y="362646"/>
                    </a:lnTo>
                    <a:lnTo>
                      <a:pt x="415796" y="364015"/>
                    </a:lnTo>
                    <a:lnTo>
                      <a:pt x="412490" y="364762"/>
                    </a:lnTo>
                    <a:lnTo>
                      <a:pt x="409572" y="364112"/>
                    </a:lnTo>
                    <a:lnTo>
                      <a:pt x="407290" y="362120"/>
                    </a:lnTo>
                    <a:lnTo>
                      <a:pt x="405644" y="358925"/>
                    </a:lnTo>
                    <a:lnTo>
                      <a:pt x="405008" y="356879"/>
                    </a:lnTo>
                    <a:lnTo>
                      <a:pt x="405354" y="353891"/>
                    </a:lnTo>
                    <a:lnTo>
                      <a:pt x="406433" y="351139"/>
                    </a:lnTo>
                    <a:lnTo>
                      <a:pt x="407788" y="348608"/>
                    </a:lnTo>
                    <a:lnTo>
                      <a:pt x="411522" y="342689"/>
                    </a:lnTo>
                    <a:lnTo>
                      <a:pt x="414330" y="342301"/>
                    </a:lnTo>
                    <a:lnTo>
                      <a:pt x="416792" y="348345"/>
                    </a:lnTo>
                    <a:close/>
                    <a:moveTo>
                      <a:pt x="971472" y="633901"/>
                    </a:moveTo>
                    <a:lnTo>
                      <a:pt x="968042" y="633997"/>
                    </a:lnTo>
                    <a:lnTo>
                      <a:pt x="966590" y="633140"/>
                    </a:lnTo>
                    <a:lnTo>
                      <a:pt x="966465" y="632352"/>
                    </a:lnTo>
                    <a:lnTo>
                      <a:pt x="967378" y="629696"/>
                    </a:lnTo>
                    <a:lnTo>
                      <a:pt x="967447" y="628507"/>
                    </a:lnTo>
                    <a:lnTo>
                      <a:pt x="969190" y="628230"/>
                    </a:lnTo>
                    <a:lnTo>
                      <a:pt x="971002" y="629724"/>
                    </a:lnTo>
                    <a:lnTo>
                      <a:pt x="971431" y="631107"/>
                    </a:lnTo>
                    <a:lnTo>
                      <a:pt x="971472" y="633901"/>
                    </a:lnTo>
                    <a:close/>
                    <a:moveTo>
                      <a:pt x="323658" y="500700"/>
                    </a:moveTo>
                    <a:lnTo>
                      <a:pt x="327793" y="506108"/>
                    </a:lnTo>
                    <a:lnTo>
                      <a:pt x="331389" y="507090"/>
                    </a:lnTo>
                    <a:lnTo>
                      <a:pt x="333090" y="510935"/>
                    </a:lnTo>
                    <a:lnTo>
                      <a:pt x="333381" y="513618"/>
                    </a:lnTo>
                    <a:lnTo>
                      <a:pt x="329826" y="510437"/>
                    </a:lnTo>
                    <a:lnTo>
                      <a:pt x="323783" y="508238"/>
                    </a:lnTo>
                    <a:lnTo>
                      <a:pt x="318333" y="498322"/>
                    </a:lnTo>
                    <a:lnTo>
                      <a:pt x="316065" y="495666"/>
                    </a:lnTo>
                    <a:lnTo>
                      <a:pt x="318195" y="492098"/>
                    </a:lnTo>
                    <a:lnTo>
                      <a:pt x="322026" y="491351"/>
                    </a:lnTo>
                    <a:lnTo>
                      <a:pt x="321639" y="497104"/>
                    </a:lnTo>
                    <a:lnTo>
                      <a:pt x="323658" y="500700"/>
                    </a:lnTo>
                    <a:close/>
                    <a:moveTo>
                      <a:pt x="859833" y="646002"/>
                    </a:moveTo>
                    <a:lnTo>
                      <a:pt x="858492" y="646002"/>
                    </a:lnTo>
                    <a:lnTo>
                      <a:pt x="860580" y="643582"/>
                    </a:lnTo>
                    <a:lnTo>
                      <a:pt x="862530" y="638575"/>
                    </a:lnTo>
                    <a:lnTo>
                      <a:pt x="864010" y="639543"/>
                    </a:lnTo>
                    <a:lnTo>
                      <a:pt x="864176" y="640539"/>
                    </a:lnTo>
                    <a:lnTo>
                      <a:pt x="860788" y="645477"/>
                    </a:lnTo>
                    <a:lnTo>
                      <a:pt x="859833" y="646002"/>
                    </a:lnTo>
                    <a:close/>
                    <a:moveTo>
                      <a:pt x="976797" y="654923"/>
                    </a:moveTo>
                    <a:lnTo>
                      <a:pt x="976658" y="656347"/>
                    </a:lnTo>
                    <a:lnTo>
                      <a:pt x="975704" y="657633"/>
                    </a:lnTo>
                    <a:lnTo>
                      <a:pt x="976271" y="660233"/>
                    </a:lnTo>
                    <a:lnTo>
                      <a:pt x="974446" y="664410"/>
                    </a:lnTo>
                    <a:lnTo>
                      <a:pt x="973657" y="667093"/>
                    </a:lnTo>
                    <a:lnTo>
                      <a:pt x="972731" y="668739"/>
                    </a:lnTo>
                    <a:lnTo>
                      <a:pt x="971915" y="669334"/>
                    </a:lnTo>
                    <a:lnTo>
                      <a:pt x="971209" y="668864"/>
                    </a:lnTo>
                    <a:lnTo>
                      <a:pt x="971126" y="667923"/>
                    </a:lnTo>
                    <a:lnTo>
                      <a:pt x="971707" y="666457"/>
                    </a:lnTo>
                    <a:lnTo>
                      <a:pt x="969937" y="666360"/>
                    </a:lnTo>
                    <a:lnTo>
                      <a:pt x="969743" y="662557"/>
                    </a:lnTo>
                    <a:lnTo>
                      <a:pt x="970836" y="661464"/>
                    </a:lnTo>
                    <a:lnTo>
                      <a:pt x="971348" y="659902"/>
                    </a:lnTo>
                    <a:lnTo>
                      <a:pt x="971555" y="658837"/>
                    </a:lnTo>
                    <a:lnTo>
                      <a:pt x="973159" y="654148"/>
                    </a:lnTo>
                    <a:lnTo>
                      <a:pt x="973616" y="653858"/>
                    </a:lnTo>
                    <a:lnTo>
                      <a:pt x="973643" y="655006"/>
                    </a:lnTo>
                    <a:lnTo>
                      <a:pt x="974003" y="655365"/>
                    </a:lnTo>
                    <a:lnTo>
                      <a:pt x="974667" y="654964"/>
                    </a:lnTo>
                    <a:lnTo>
                      <a:pt x="975773" y="652917"/>
                    </a:lnTo>
                    <a:lnTo>
                      <a:pt x="976161" y="652696"/>
                    </a:lnTo>
                    <a:lnTo>
                      <a:pt x="976797" y="654923"/>
                    </a:lnTo>
                    <a:close/>
                    <a:moveTo>
                      <a:pt x="1010584" y="657910"/>
                    </a:moveTo>
                    <a:lnTo>
                      <a:pt x="1011054" y="659431"/>
                    </a:lnTo>
                    <a:lnTo>
                      <a:pt x="1016213" y="659501"/>
                    </a:lnTo>
                    <a:lnTo>
                      <a:pt x="1017652" y="659874"/>
                    </a:lnTo>
                    <a:lnTo>
                      <a:pt x="1018191" y="660621"/>
                    </a:lnTo>
                    <a:lnTo>
                      <a:pt x="1017417" y="661575"/>
                    </a:lnTo>
                    <a:lnTo>
                      <a:pt x="1015314" y="662764"/>
                    </a:lnTo>
                    <a:lnTo>
                      <a:pt x="1009298" y="664645"/>
                    </a:lnTo>
                    <a:lnTo>
                      <a:pt x="1004319" y="667301"/>
                    </a:lnTo>
                    <a:lnTo>
                      <a:pt x="1003724" y="666983"/>
                    </a:lnTo>
                    <a:lnTo>
                      <a:pt x="1003116" y="663567"/>
                    </a:lnTo>
                    <a:lnTo>
                      <a:pt x="1002369" y="662128"/>
                    </a:lnTo>
                    <a:lnTo>
                      <a:pt x="1001982" y="660220"/>
                    </a:lnTo>
                    <a:lnTo>
                      <a:pt x="1002051" y="659514"/>
                    </a:lnTo>
                    <a:lnTo>
                      <a:pt x="1003005" y="658256"/>
                    </a:lnTo>
                    <a:lnTo>
                      <a:pt x="1004886" y="656485"/>
                    </a:lnTo>
                    <a:lnTo>
                      <a:pt x="1006172" y="655863"/>
                    </a:lnTo>
                    <a:lnTo>
                      <a:pt x="1010584" y="657910"/>
                    </a:lnTo>
                    <a:close/>
                    <a:moveTo>
                      <a:pt x="1044317" y="666457"/>
                    </a:moveTo>
                    <a:lnTo>
                      <a:pt x="1043376" y="667757"/>
                    </a:lnTo>
                    <a:lnTo>
                      <a:pt x="1041053" y="667149"/>
                    </a:lnTo>
                    <a:lnTo>
                      <a:pt x="1039849" y="666236"/>
                    </a:lnTo>
                    <a:lnTo>
                      <a:pt x="1044247" y="663041"/>
                    </a:lnTo>
                    <a:lnTo>
                      <a:pt x="1044884" y="663788"/>
                    </a:lnTo>
                    <a:lnTo>
                      <a:pt x="1044317" y="666457"/>
                    </a:lnTo>
                    <a:close/>
                    <a:moveTo>
                      <a:pt x="490010" y="562481"/>
                    </a:moveTo>
                    <a:lnTo>
                      <a:pt x="491559" y="565800"/>
                    </a:lnTo>
                    <a:lnTo>
                      <a:pt x="492790" y="566312"/>
                    </a:lnTo>
                    <a:lnTo>
                      <a:pt x="496980" y="566727"/>
                    </a:lnTo>
                    <a:lnTo>
                      <a:pt x="498266" y="567708"/>
                    </a:lnTo>
                    <a:lnTo>
                      <a:pt x="499317" y="569257"/>
                    </a:lnTo>
                    <a:lnTo>
                      <a:pt x="499663" y="571208"/>
                    </a:lnTo>
                    <a:lnTo>
                      <a:pt x="498916" y="574236"/>
                    </a:lnTo>
                    <a:lnTo>
                      <a:pt x="497464" y="576698"/>
                    </a:lnTo>
                    <a:lnTo>
                      <a:pt x="496551" y="580488"/>
                    </a:lnTo>
                    <a:lnTo>
                      <a:pt x="495915" y="582051"/>
                    </a:lnTo>
                    <a:lnTo>
                      <a:pt x="497395" y="584817"/>
                    </a:lnTo>
                    <a:lnTo>
                      <a:pt x="497188" y="587915"/>
                    </a:lnTo>
                    <a:lnTo>
                      <a:pt x="496621" y="591123"/>
                    </a:lnTo>
                    <a:lnTo>
                      <a:pt x="491683" y="590764"/>
                    </a:lnTo>
                    <a:lnTo>
                      <a:pt x="487008" y="589505"/>
                    </a:lnTo>
                    <a:lnTo>
                      <a:pt x="482403" y="590404"/>
                    </a:lnTo>
                    <a:lnTo>
                      <a:pt x="481117" y="591676"/>
                    </a:lnTo>
                    <a:lnTo>
                      <a:pt x="481034" y="594180"/>
                    </a:lnTo>
                    <a:lnTo>
                      <a:pt x="479761" y="594429"/>
                    </a:lnTo>
                    <a:lnTo>
                      <a:pt x="478904" y="593599"/>
                    </a:lnTo>
                    <a:lnTo>
                      <a:pt x="477631" y="590902"/>
                    </a:lnTo>
                    <a:lnTo>
                      <a:pt x="475820" y="589242"/>
                    </a:lnTo>
                    <a:lnTo>
                      <a:pt x="468932" y="585411"/>
                    </a:lnTo>
                    <a:lnTo>
                      <a:pt x="461616" y="576352"/>
                    </a:lnTo>
                    <a:lnTo>
                      <a:pt x="458061" y="573821"/>
                    </a:lnTo>
                    <a:lnTo>
                      <a:pt x="455461" y="568013"/>
                    </a:lnTo>
                    <a:lnTo>
                      <a:pt x="453663" y="561111"/>
                    </a:lnTo>
                    <a:lnTo>
                      <a:pt x="456319" y="560945"/>
                    </a:lnTo>
                    <a:lnTo>
                      <a:pt x="458850" y="561236"/>
                    </a:lnTo>
                    <a:lnTo>
                      <a:pt x="469264" y="565468"/>
                    </a:lnTo>
                    <a:lnTo>
                      <a:pt x="471892" y="561761"/>
                    </a:lnTo>
                    <a:lnTo>
                      <a:pt x="473593" y="561167"/>
                    </a:lnTo>
                    <a:lnTo>
                      <a:pt x="477355" y="561042"/>
                    </a:lnTo>
                    <a:lnTo>
                      <a:pt x="481227" y="559742"/>
                    </a:lnTo>
                    <a:lnTo>
                      <a:pt x="482624" y="560226"/>
                    </a:lnTo>
                    <a:lnTo>
                      <a:pt x="483786" y="561554"/>
                    </a:lnTo>
                    <a:lnTo>
                      <a:pt x="487202" y="561084"/>
                    </a:lnTo>
                    <a:lnTo>
                      <a:pt x="488875" y="561264"/>
                    </a:lnTo>
                    <a:lnTo>
                      <a:pt x="490010" y="562481"/>
                    </a:lnTo>
                    <a:close/>
                    <a:moveTo>
                      <a:pt x="971472" y="689125"/>
                    </a:moveTo>
                    <a:lnTo>
                      <a:pt x="968402" y="689609"/>
                    </a:lnTo>
                    <a:lnTo>
                      <a:pt x="967835" y="687963"/>
                    </a:lnTo>
                    <a:lnTo>
                      <a:pt x="969799" y="684160"/>
                    </a:lnTo>
                    <a:lnTo>
                      <a:pt x="971237" y="682030"/>
                    </a:lnTo>
                    <a:lnTo>
                      <a:pt x="972233" y="681546"/>
                    </a:lnTo>
                    <a:lnTo>
                      <a:pt x="976064" y="677397"/>
                    </a:lnTo>
                    <a:lnTo>
                      <a:pt x="980158" y="674479"/>
                    </a:lnTo>
                    <a:lnTo>
                      <a:pt x="984071" y="670053"/>
                    </a:lnTo>
                    <a:lnTo>
                      <a:pt x="988207" y="663539"/>
                    </a:lnTo>
                    <a:lnTo>
                      <a:pt x="989078" y="661036"/>
                    </a:lnTo>
                    <a:lnTo>
                      <a:pt x="990752" y="660939"/>
                    </a:lnTo>
                    <a:lnTo>
                      <a:pt x="993269" y="662861"/>
                    </a:lnTo>
                    <a:lnTo>
                      <a:pt x="994721" y="665351"/>
                    </a:lnTo>
                    <a:lnTo>
                      <a:pt x="993808" y="667163"/>
                    </a:lnTo>
                    <a:lnTo>
                      <a:pt x="984030" y="676069"/>
                    </a:lnTo>
                    <a:lnTo>
                      <a:pt x="983159" y="677273"/>
                    </a:lnTo>
                    <a:lnTo>
                      <a:pt x="982066" y="680454"/>
                    </a:lnTo>
                    <a:lnTo>
                      <a:pt x="981222" y="681532"/>
                    </a:lnTo>
                    <a:lnTo>
                      <a:pt x="979964" y="681961"/>
                    </a:lnTo>
                    <a:lnTo>
                      <a:pt x="978968" y="683303"/>
                    </a:lnTo>
                    <a:lnTo>
                      <a:pt x="978207" y="685612"/>
                    </a:lnTo>
                    <a:lnTo>
                      <a:pt x="977018" y="686746"/>
                    </a:lnTo>
                    <a:lnTo>
                      <a:pt x="975331" y="686677"/>
                    </a:lnTo>
                    <a:lnTo>
                      <a:pt x="974141" y="687217"/>
                    </a:lnTo>
                    <a:lnTo>
                      <a:pt x="973381" y="688351"/>
                    </a:lnTo>
                    <a:lnTo>
                      <a:pt x="971472" y="689125"/>
                    </a:lnTo>
                    <a:close/>
                    <a:moveTo>
                      <a:pt x="965027" y="674797"/>
                    </a:moveTo>
                    <a:lnTo>
                      <a:pt x="963464" y="676332"/>
                    </a:lnTo>
                    <a:lnTo>
                      <a:pt x="958236" y="674797"/>
                    </a:lnTo>
                    <a:lnTo>
                      <a:pt x="959661" y="671657"/>
                    </a:lnTo>
                    <a:lnTo>
                      <a:pt x="963934" y="670039"/>
                    </a:lnTo>
                    <a:lnTo>
                      <a:pt x="968056" y="673663"/>
                    </a:lnTo>
                    <a:lnTo>
                      <a:pt x="965027" y="674797"/>
                    </a:lnTo>
                    <a:close/>
                    <a:moveTo>
                      <a:pt x="1057511" y="695446"/>
                    </a:moveTo>
                    <a:lnTo>
                      <a:pt x="1056197" y="695708"/>
                    </a:lnTo>
                    <a:lnTo>
                      <a:pt x="1058354" y="692292"/>
                    </a:lnTo>
                    <a:lnTo>
                      <a:pt x="1061203" y="688530"/>
                    </a:lnTo>
                    <a:lnTo>
                      <a:pt x="1063804" y="686221"/>
                    </a:lnTo>
                    <a:lnTo>
                      <a:pt x="1067081" y="685363"/>
                    </a:lnTo>
                    <a:lnTo>
                      <a:pt x="1066625" y="687134"/>
                    </a:lnTo>
                    <a:lnTo>
                      <a:pt x="1062227" y="690190"/>
                    </a:lnTo>
                    <a:lnTo>
                      <a:pt x="1057511" y="695446"/>
                    </a:lnTo>
                    <a:close/>
                    <a:moveTo>
                      <a:pt x="602160" y="694187"/>
                    </a:moveTo>
                    <a:lnTo>
                      <a:pt x="599947" y="694547"/>
                    </a:lnTo>
                    <a:lnTo>
                      <a:pt x="597928" y="693648"/>
                    </a:lnTo>
                    <a:lnTo>
                      <a:pt x="597527" y="688088"/>
                    </a:lnTo>
                    <a:lnTo>
                      <a:pt x="598855" y="688226"/>
                    </a:lnTo>
                    <a:lnTo>
                      <a:pt x="602340" y="685502"/>
                    </a:lnTo>
                    <a:lnTo>
                      <a:pt x="608882" y="684188"/>
                    </a:lnTo>
                    <a:lnTo>
                      <a:pt x="610417" y="684215"/>
                    </a:lnTo>
                    <a:lnTo>
                      <a:pt x="602160" y="694187"/>
                    </a:lnTo>
                    <a:close/>
                    <a:moveTo>
                      <a:pt x="832698" y="744253"/>
                    </a:moveTo>
                    <a:lnTo>
                      <a:pt x="831841" y="744460"/>
                    </a:lnTo>
                    <a:lnTo>
                      <a:pt x="830070" y="742538"/>
                    </a:lnTo>
                    <a:lnTo>
                      <a:pt x="828992" y="740616"/>
                    </a:lnTo>
                    <a:lnTo>
                      <a:pt x="830070" y="739454"/>
                    </a:lnTo>
                    <a:lnTo>
                      <a:pt x="834399" y="737282"/>
                    </a:lnTo>
                    <a:lnTo>
                      <a:pt x="836280" y="737504"/>
                    </a:lnTo>
                    <a:lnTo>
                      <a:pt x="836999" y="738057"/>
                    </a:lnTo>
                    <a:lnTo>
                      <a:pt x="837179" y="738942"/>
                    </a:lnTo>
                    <a:lnTo>
                      <a:pt x="836875" y="740187"/>
                    </a:lnTo>
                    <a:lnTo>
                      <a:pt x="835810" y="741639"/>
                    </a:lnTo>
                    <a:lnTo>
                      <a:pt x="832698" y="744253"/>
                    </a:lnTo>
                    <a:close/>
                    <a:moveTo>
                      <a:pt x="833611" y="751127"/>
                    </a:moveTo>
                    <a:lnTo>
                      <a:pt x="834565" y="751694"/>
                    </a:lnTo>
                    <a:lnTo>
                      <a:pt x="836059" y="748720"/>
                    </a:lnTo>
                    <a:lnTo>
                      <a:pt x="836806" y="748720"/>
                    </a:lnTo>
                    <a:lnTo>
                      <a:pt x="839738" y="751832"/>
                    </a:lnTo>
                    <a:lnTo>
                      <a:pt x="841826" y="751542"/>
                    </a:lnTo>
                    <a:lnTo>
                      <a:pt x="842642" y="754999"/>
                    </a:lnTo>
                    <a:lnTo>
                      <a:pt x="843776" y="755456"/>
                    </a:lnTo>
                    <a:lnTo>
                      <a:pt x="844924" y="755193"/>
                    </a:lnTo>
                    <a:lnTo>
                      <a:pt x="845519" y="755511"/>
                    </a:lnTo>
                    <a:lnTo>
                      <a:pt x="844800" y="758941"/>
                    </a:lnTo>
                    <a:lnTo>
                      <a:pt x="841882" y="762094"/>
                    </a:lnTo>
                    <a:lnTo>
                      <a:pt x="840637" y="762799"/>
                    </a:lnTo>
                    <a:lnTo>
                      <a:pt x="839185" y="761679"/>
                    </a:lnTo>
                    <a:lnTo>
                      <a:pt x="838659" y="761237"/>
                    </a:lnTo>
                    <a:lnTo>
                      <a:pt x="837843" y="759549"/>
                    </a:lnTo>
                    <a:lnTo>
                      <a:pt x="837345" y="757489"/>
                    </a:lnTo>
                    <a:lnTo>
                      <a:pt x="836875" y="757364"/>
                    </a:lnTo>
                    <a:lnTo>
                      <a:pt x="834704" y="759383"/>
                    </a:lnTo>
                    <a:lnTo>
                      <a:pt x="834607" y="760517"/>
                    </a:lnTo>
                    <a:lnTo>
                      <a:pt x="835146" y="762329"/>
                    </a:lnTo>
                    <a:lnTo>
                      <a:pt x="834856" y="763366"/>
                    </a:lnTo>
                    <a:lnTo>
                      <a:pt x="832795" y="763588"/>
                    </a:lnTo>
                    <a:lnTo>
                      <a:pt x="830873" y="763021"/>
                    </a:lnTo>
                    <a:lnTo>
                      <a:pt x="828245" y="764169"/>
                    </a:lnTo>
                    <a:lnTo>
                      <a:pt x="827830" y="763145"/>
                    </a:lnTo>
                    <a:lnTo>
                      <a:pt x="827858" y="760462"/>
                    </a:lnTo>
                    <a:lnTo>
                      <a:pt x="827083" y="760656"/>
                    </a:lnTo>
                    <a:lnTo>
                      <a:pt x="825479" y="763671"/>
                    </a:lnTo>
                    <a:lnTo>
                      <a:pt x="823957" y="765510"/>
                    </a:lnTo>
                    <a:lnTo>
                      <a:pt x="821426" y="766879"/>
                    </a:lnTo>
                    <a:lnTo>
                      <a:pt x="820818" y="767626"/>
                    </a:lnTo>
                    <a:lnTo>
                      <a:pt x="819144" y="767488"/>
                    </a:lnTo>
                    <a:lnTo>
                      <a:pt x="816558" y="768166"/>
                    </a:lnTo>
                    <a:lnTo>
                      <a:pt x="815078" y="767778"/>
                    </a:lnTo>
                    <a:lnTo>
                      <a:pt x="806573" y="762896"/>
                    </a:lnTo>
                    <a:lnTo>
                      <a:pt x="804650" y="761306"/>
                    </a:lnTo>
                    <a:lnTo>
                      <a:pt x="813280" y="754487"/>
                    </a:lnTo>
                    <a:lnTo>
                      <a:pt x="817651" y="751984"/>
                    </a:lnTo>
                    <a:lnTo>
                      <a:pt x="819850" y="752482"/>
                    </a:lnTo>
                    <a:lnTo>
                      <a:pt x="821938" y="753810"/>
                    </a:lnTo>
                    <a:lnTo>
                      <a:pt x="823155" y="753851"/>
                    </a:lnTo>
                    <a:lnTo>
                      <a:pt x="823791" y="750324"/>
                    </a:lnTo>
                    <a:lnTo>
                      <a:pt x="822090" y="747379"/>
                    </a:lnTo>
                    <a:lnTo>
                      <a:pt x="822325" y="746272"/>
                    </a:lnTo>
                    <a:lnTo>
                      <a:pt x="827235" y="745180"/>
                    </a:lnTo>
                    <a:lnTo>
                      <a:pt x="828909" y="745664"/>
                    </a:lnTo>
                    <a:lnTo>
                      <a:pt x="830707" y="746839"/>
                    </a:lnTo>
                    <a:lnTo>
                      <a:pt x="832311" y="748623"/>
                    </a:lnTo>
                    <a:lnTo>
                      <a:pt x="833611" y="751127"/>
                    </a:lnTo>
                    <a:close/>
                    <a:moveTo>
                      <a:pt x="1330840" y="785647"/>
                    </a:moveTo>
                    <a:lnTo>
                      <a:pt x="1338060" y="786477"/>
                    </a:lnTo>
                    <a:lnTo>
                      <a:pt x="1343287" y="785924"/>
                    </a:lnTo>
                    <a:lnTo>
                      <a:pt x="1348515" y="793600"/>
                    </a:lnTo>
                    <a:lnTo>
                      <a:pt x="1351848" y="799865"/>
                    </a:lnTo>
                    <a:lnTo>
                      <a:pt x="1353854" y="804263"/>
                    </a:lnTo>
                    <a:lnTo>
                      <a:pt x="1355085" y="808523"/>
                    </a:lnTo>
                    <a:lnTo>
                      <a:pt x="1356634" y="812658"/>
                    </a:lnTo>
                    <a:lnTo>
                      <a:pt x="1356578" y="813253"/>
                    </a:lnTo>
                    <a:lnTo>
                      <a:pt x="1353619" y="810597"/>
                    </a:lnTo>
                    <a:lnTo>
                      <a:pt x="1351295" y="804996"/>
                    </a:lnTo>
                    <a:lnTo>
                      <a:pt x="1350133" y="802838"/>
                    </a:lnTo>
                    <a:lnTo>
                      <a:pt x="1349068" y="801856"/>
                    </a:lnTo>
                    <a:lnTo>
                      <a:pt x="1347907" y="799809"/>
                    </a:lnTo>
                    <a:lnTo>
                      <a:pt x="1345556" y="794443"/>
                    </a:lnTo>
                    <a:lnTo>
                      <a:pt x="1345376" y="792908"/>
                    </a:lnTo>
                    <a:lnTo>
                      <a:pt x="1344394" y="791539"/>
                    </a:lnTo>
                    <a:lnTo>
                      <a:pt x="1343287" y="791000"/>
                    </a:lnTo>
                    <a:lnTo>
                      <a:pt x="1342098" y="791304"/>
                    </a:lnTo>
                    <a:lnTo>
                      <a:pt x="1341725" y="791885"/>
                    </a:lnTo>
                    <a:lnTo>
                      <a:pt x="1342098" y="795633"/>
                    </a:lnTo>
                    <a:lnTo>
                      <a:pt x="1343287" y="799809"/>
                    </a:lnTo>
                    <a:lnTo>
                      <a:pt x="1349013" y="808702"/>
                    </a:lnTo>
                    <a:lnTo>
                      <a:pt x="1352761" y="813709"/>
                    </a:lnTo>
                    <a:lnTo>
                      <a:pt x="1353549" y="815382"/>
                    </a:lnTo>
                    <a:lnTo>
                      <a:pt x="1354296" y="820099"/>
                    </a:lnTo>
                    <a:lnTo>
                      <a:pt x="1352899" y="822353"/>
                    </a:lnTo>
                    <a:lnTo>
                      <a:pt x="1355002" y="826613"/>
                    </a:lnTo>
                    <a:lnTo>
                      <a:pt x="1355002" y="827484"/>
                    </a:lnTo>
                    <a:lnTo>
                      <a:pt x="1354656" y="828328"/>
                    </a:lnTo>
                    <a:lnTo>
                      <a:pt x="1349746" y="830596"/>
                    </a:lnTo>
                    <a:lnTo>
                      <a:pt x="1345583" y="838922"/>
                    </a:lnTo>
                    <a:lnTo>
                      <a:pt x="1340798" y="843956"/>
                    </a:lnTo>
                    <a:lnTo>
                      <a:pt x="1338516" y="844827"/>
                    </a:lnTo>
                    <a:lnTo>
                      <a:pt x="1337340" y="844080"/>
                    </a:lnTo>
                    <a:lnTo>
                      <a:pt x="1336206" y="842296"/>
                    </a:lnTo>
                    <a:lnTo>
                      <a:pt x="1335446" y="839876"/>
                    </a:lnTo>
                    <a:lnTo>
                      <a:pt x="1335100" y="836847"/>
                    </a:lnTo>
                    <a:lnTo>
                      <a:pt x="1336289" y="834842"/>
                    </a:lnTo>
                    <a:lnTo>
                      <a:pt x="1338267" y="824759"/>
                    </a:lnTo>
                    <a:lnTo>
                      <a:pt x="1338156" y="821509"/>
                    </a:lnTo>
                    <a:lnTo>
                      <a:pt x="1334865" y="817097"/>
                    </a:lnTo>
                    <a:lnTo>
                      <a:pt x="1332845" y="813474"/>
                    </a:lnTo>
                    <a:lnTo>
                      <a:pt x="1331587" y="808315"/>
                    </a:lnTo>
                    <a:lnTo>
                      <a:pt x="1329250" y="794637"/>
                    </a:lnTo>
                    <a:lnTo>
                      <a:pt x="1328254" y="790280"/>
                    </a:lnTo>
                    <a:lnTo>
                      <a:pt x="1326968" y="786643"/>
                    </a:lnTo>
                    <a:lnTo>
                      <a:pt x="1325460" y="783752"/>
                    </a:lnTo>
                    <a:lnTo>
                      <a:pt x="1324243" y="780571"/>
                    </a:lnTo>
                    <a:lnTo>
                      <a:pt x="1323358" y="777086"/>
                    </a:lnTo>
                    <a:lnTo>
                      <a:pt x="1323579" y="775689"/>
                    </a:lnTo>
                    <a:lnTo>
                      <a:pt x="1326110" y="777432"/>
                    </a:lnTo>
                    <a:lnTo>
                      <a:pt x="1329277" y="782369"/>
                    </a:lnTo>
                    <a:lnTo>
                      <a:pt x="1330840" y="785647"/>
                    </a:lnTo>
                    <a:close/>
                    <a:moveTo>
                      <a:pt x="1341019" y="781498"/>
                    </a:moveTo>
                    <a:lnTo>
                      <a:pt x="1340881" y="782867"/>
                    </a:lnTo>
                    <a:lnTo>
                      <a:pt x="1337036" y="782936"/>
                    </a:lnTo>
                    <a:lnTo>
                      <a:pt x="1333067" y="781180"/>
                    </a:lnTo>
                    <a:lnTo>
                      <a:pt x="1331034" y="778732"/>
                    </a:lnTo>
                    <a:lnTo>
                      <a:pt x="1331366" y="777570"/>
                    </a:lnTo>
                    <a:lnTo>
                      <a:pt x="1334920" y="776312"/>
                    </a:lnTo>
                    <a:lnTo>
                      <a:pt x="1338433" y="778552"/>
                    </a:lnTo>
                    <a:lnTo>
                      <a:pt x="1341019" y="781498"/>
                    </a:lnTo>
                    <a:close/>
                    <a:moveTo>
                      <a:pt x="1301105" y="782494"/>
                    </a:moveTo>
                    <a:lnTo>
                      <a:pt x="1305337" y="787542"/>
                    </a:lnTo>
                    <a:lnTo>
                      <a:pt x="1305406" y="788759"/>
                    </a:lnTo>
                    <a:lnTo>
                      <a:pt x="1304728" y="792355"/>
                    </a:lnTo>
                    <a:lnTo>
                      <a:pt x="1302571" y="793447"/>
                    </a:lnTo>
                    <a:lnTo>
                      <a:pt x="1303249" y="794831"/>
                    </a:lnTo>
                    <a:lnTo>
                      <a:pt x="1304908" y="795826"/>
                    </a:lnTo>
                    <a:lnTo>
                      <a:pt x="1306056" y="794914"/>
                    </a:lnTo>
                    <a:lnTo>
                      <a:pt x="1310094" y="789713"/>
                    </a:lnTo>
                    <a:lnTo>
                      <a:pt x="1311381" y="788607"/>
                    </a:lnTo>
                    <a:lnTo>
                      <a:pt x="1312169" y="788469"/>
                    </a:lnTo>
                    <a:lnTo>
                      <a:pt x="1317438" y="789755"/>
                    </a:lnTo>
                    <a:lnTo>
                      <a:pt x="1322099" y="791926"/>
                    </a:lnTo>
                    <a:lnTo>
                      <a:pt x="1323510" y="793766"/>
                    </a:lnTo>
                    <a:lnTo>
                      <a:pt x="1324437" y="797057"/>
                    </a:lnTo>
                    <a:lnTo>
                      <a:pt x="1323551" y="804318"/>
                    </a:lnTo>
                    <a:lnTo>
                      <a:pt x="1319859" y="805743"/>
                    </a:lnTo>
                    <a:lnTo>
                      <a:pt x="1318075" y="805715"/>
                    </a:lnTo>
                    <a:lnTo>
                      <a:pt x="1316152" y="804747"/>
                    </a:lnTo>
                    <a:lnTo>
                      <a:pt x="1313206" y="807375"/>
                    </a:lnTo>
                    <a:lnTo>
                      <a:pt x="1315793" y="809200"/>
                    </a:lnTo>
                    <a:lnTo>
                      <a:pt x="1323510" y="809297"/>
                    </a:lnTo>
                    <a:lnTo>
                      <a:pt x="1326055" y="813239"/>
                    </a:lnTo>
                    <a:lnTo>
                      <a:pt x="1326885" y="816337"/>
                    </a:lnTo>
                    <a:lnTo>
                      <a:pt x="1325488" y="822145"/>
                    </a:lnTo>
                    <a:lnTo>
                      <a:pt x="1321034" y="820749"/>
                    </a:lnTo>
                    <a:lnTo>
                      <a:pt x="1317023" y="817581"/>
                    </a:lnTo>
                    <a:lnTo>
                      <a:pt x="1308919" y="813211"/>
                    </a:lnTo>
                    <a:lnTo>
                      <a:pt x="1307024" y="813073"/>
                    </a:lnTo>
                    <a:lnTo>
                      <a:pt x="1305793" y="813944"/>
                    </a:lnTo>
                    <a:lnTo>
                      <a:pt x="1305530" y="816821"/>
                    </a:lnTo>
                    <a:lnTo>
                      <a:pt x="1305835" y="823017"/>
                    </a:lnTo>
                    <a:lnTo>
                      <a:pt x="1303843" y="826281"/>
                    </a:lnTo>
                    <a:lnTo>
                      <a:pt x="1297523" y="825105"/>
                    </a:lnTo>
                    <a:lnTo>
                      <a:pt x="1294895" y="820513"/>
                    </a:lnTo>
                    <a:lnTo>
                      <a:pt x="1292364" y="813156"/>
                    </a:lnTo>
                    <a:lnTo>
                      <a:pt x="1283513" y="804664"/>
                    </a:lnTo>
                    <a:lnTo>
                      <a:pt x="1281134" y="802963"/>
                    </a:lnTo>
                    <a:lnTo>
                      <a:pt x="1277897" y="797776"/>
                    </a:lnTo>
                    <a:lnTo>
                      <a:pt x="1279004" y="793530"/>
                    </a:lnTo>
                    <a:lnTo>
                      <a:pt x="1279294" y="791110"/>
                    </a:lnTo>
                    <a:lnTo>
                      <a:pt x="1280885" y="790446"/>
                    </a:lnTo>
                    <a:lnTo>
                      <a:pt x="1283236" y="788524"/>
                    </a:lnTo>
                    <a:lnTo>
                      <a:pt x="1284439" y="784416"/>
                    </a:lnTo>
                    <a:lnTo>
                      <a:pt x="1286666" y="787625"/>
                    </a:lnTo>
                    <a:lnTo>
                      <a:pt x="1289681" y="790681"/>
                    </a:lnTo>
                    <a:lnTo>
                      <a:pt x="1289598" y="787722"/>
                    </a:lnTo>
                    <a:lnTo>
                      <a:pt x="1290884" y="785315"/>
                    </a:lnTo>
                    <a:lnTo>
                      <a:pt x="1293678" y="785315"/>
                    </a:lnTo>
                    <a:lnTo>
                      <a:pt x="1295006" y="784776"/>
                    </a:lnTo>
                    <a:lnTo>
                      <a:pt x="1296790" y="782508"/>
                    </a:lnTo>
                    <a:lnTo>
                      <a:pt x="1299418" y="781249"/>
                    </a:lnTo>
                    <a:lnTo>
                      <a:pt x="1301105" y="782494"/>
                    </a:lnTo>
                    <a:close/>
                    <a:moveTo>
                      <a:pt x="815991" y="777404"/>
                    </a:moveTo>
                    <a:lnTo>
                      <a:pt x="815742" y="780336"/>
                    </a:lnTo>
                    <a:lnTo>
                      <a:pt x="816959" y="780157"/>
                    </a:lnTo>
                    <a:lnTo>
                      <a:pt x="821703" y="777833"/>
                    </a:lnTo>
                    <a:lnTo>
                      <a:pt x="824096" y="777307"/>
                    </a:lnTo>
                    <a:lnTo>
                      <a:pt x="827055" y="777598"/>
                    </a:lnTo>
                    <a:lnTo>
                      <a:pt x="829185" y="779299"/>
                    </a:lnTo>
                    <a:lnTo>
                      <a:pt x="829503" y="780405"/>
                    </a:lnTo>
                    <a:lnTo>
                      <a:pt x="829102" y="781609"/>
                    </a:lnTo>
                    <a:lnTo>
                      <a:pt x="826862" y="783863"/>
                    </a:lnTo>
                    <a:lnTo>
                      <a:pt x="826696" y="785481"/>
                    </a:lnTo>
                    <a:lnTo>
                      <a:pt x="828245" y="788800"/>
                    </a:lnTo>
                    <a:lnTo>
                      <a:pt x="832933" y="791124"/>
                    </a:lnTo>
                    <a:lnTo>
                      <a:pt x="833404" y="792120"/>
                    </a:lnTo>
                    <a:lnTo>
                      <a:pt x="833224" y="793171"/>
                    </a:lnTo>
                    <a:lnTo>
                      <a:pt x="829088" y="797680"/>
                    </a:lnTo>
                    <a:lnTo>
                      <a:pt x="827664" y="798662"/>
                    </a:lnTo>
                    <a:lnTo>
                      <a:pt x="826751" y="798800"/>
                    </a:lnTo>
                    <a:lnTo>
                      <a:pt x="820693" y="796988"/>
                    </a:lnTo>
                    <a:lnTo>
                      <a:pt x="815286" y="794499"/>
                    </a:lnTo>
                    <a:lnTo>
                      <a:pt x="813087" y="793862"/>
                    </a:lnTo>
                    <a:lnTo>
                      <a:pt x="812202" y="794250"/>
                    </a:lnTo>
                    <a:lnTo>
                      <a:pt x="810348" y="795536"/>
                    </a:lnTo>
                    <a:lnTo>
                      <a:pt x="811413" y="796172"/>
                    </a:lnTo>
                    <a:lnTo>
                      <a:pt x="816309" y="797306"/>
                    </a:lnTo>
                    <a:lnTo>
                      <a:pt x="817734" y="799809"/>
                    </a:lnTo>
                    <a:lnTo>
                      <a:pt x="818273" y="801552"/>
                    </a:lnTo>
                    <a:lnTo>
                      <a:pt x="818384" y="803392"/>
                    </a:lnTo>
                    <a:lnTo>
                      <a:pt x="817277" y="804000"/>
                    </a:lnTo>
                    <a:lnTo>
                      <a:pt x="815092" y="804235"/>
                    </a:lnTo>
                    <a:lnTo>
                      <a:pt x="812506" y="803834"/>
                    </a:lnTo>
                    <a:lnTo>
                      <a:pt x="809021" y="805383"/>
                    </a:lnTo>
                    <a:lnTo>
                      <a:pt x="806932" y="807458"/>
                    </a:lnTo>
                    <a:lnTo>
                      <a:pt x="800501" y="807070"/>
                    </a:lnTo>
                    <a:lnTo>
                      <a:pt x="795204" y="809422"/>
                    </a:lnTo>
                    <a:lnTo>
                      <a:pt x="793240" y="810666"/>
                    </a:lnTo>
                    <a:lnTo>
                      <a:pt x="792355" y="812395"/>
                    </a:lnTo>
                    <a:lnTo>
                      <a:pt x="790336" y="813432"/>
                    </a:lnTo>
                    <a:lnTo>
                      <a:pt x="786007" y="814110"/>
                    </a:lnTo>
                    <a:lnTo>
                      <a:pt x="788289" y="815701"/>
                    </a:lnTo>
                    <a:lnTo>
                      <a:pt x="788510" y="816765"/>
                    </a:lnTo>
                    <a:lnTo>
                      <a:pt x="788317" y="818148"/>
                    </a:lnTo>
                    <a:lnTo>
                      <a:pt x="787791" y="819296"/>
                    </a:lnTo>
                    <a:lnTo>
                      <a:pt x="783656" y="824137"/>
                    </a:lnTo>
                    <a:lnTo>
                      <a:pt x="776754" y="827498"/>
                    </a:lnTo>
                    <a:lnTo>
                      <a:pt x="775233" y="827055"/>
                    </a:lnTo>
                    <a:lnTo>
                      <a:pt x="774666" y="826405"/>
                    </a:lnTo>
                    <a:lnTo>
                      <a:pt x="774251" y="825492"/>
                    </a:lnTo>
                    <a:lnTo>
                      <a:pt x="774348" y="824621"/>
                    </a:lnTo>
                    <a:lnTo>
                      <a:pt x="783753" y="817125"/>
                    </a:lnTo>
                    <a:lnTo>
                      <a:pt x="783476" y="816641"/>
                    </a:lnTo>
                    <a:lnTo>
                      <a:pt x="781388" y="815991"/>
                    </a:lnTo>
                    <a:lnTo>
                      <a:pt x="778345" y="813004"/>
                    </a:lnTo>
                    <a:lnTo>
                      <a:pt x="775689" y="814165"/>
                    </a:lnTo>
                    <a:lnTo>
                      <a:pt x="775164" y="814027"/>
                    </a:lnTo>
                    <a:lnTo>
                      <a:pt x="776132" y="812063"/>
                    </a:lnTo>
                    <a:lnTo>
                      <a:pt x="778137" y="809864"/>
                    </a:lnTo>
                    <a:lnTo>
                      <a:pt x="777999" y="809103"/>
                    </a:lnTo>
                    <a:lnTo>
                      <a:pt x="777252" y="808357"/>
                    </a:lnTo>
                    <a:lnTo>
                      <a:pt x="775316" y="807651"/>
                    </a:lnTo>
                    <a:lnTo>
                      <a:pt x="772232" y="807001"/>
                    </a:lnTo>
                    <a:lnTo>
                      <a:pt x="769853" y="807209"/>
                    </a:lnTo>
                    <a:lnTo>
                      <a:pt x="768138" y="808246"/>
                    </a:lnTo>
                    <a:lnTo>
                      <a:pt x="767917" y="808799"/>
                    </a:lnTo>
                    <a:lnTo>
                      <a:pt x="771125" y="809186"/>
                    </a:lnTo>
                    <a:lnTo>
                      <a:pt x="771886" y="810002"/>
                    </a:lnTo>
                    <a:lnTo>
                      <a:pt x="772522" y="811385"/>
                    </a:lnTo>
                    <a:lnTo>
                      <a:pt x="772799" y="812879"/>
                    </a:lnTo>
                    <a:lnTo>
                      <a:pt x="772744" y="814525"/>
                    </a:lnTo>
                    <a:lnTo>
                      <a:pt x="771706" y="816572"/>
                    </a:lnTo>
                    <a:lnTo>
                      <a:pt x="769742" y="819020"/>
                    </a:lnTo>
                    <a:lnTo>
                      <a:pt x="767613" y="818176"/>
                    </a:lnTo>
                    <a:lnTo>
                      <a:pt x="764086" y="811385"/>
                    </a:lnTo>
                    <a:lnTo>
                      <a:pt x="763602" y="802216"/>
                    </a:lnTo>
                    <a:lnTo>
                      <a:pt x="760905" y="794789"/>
                    </a:lnTo>
                    <a:lnTo>
                      <a:pt x="761015" y="793143"/>
                    </a:lnTo>
                    <a:lnTo>
                      <a:pt x="762827" y="789174"/>
                    </a:lnTo>
                    <a:lnTo>
                      <a:pt x="767737" y="783918"/>
                    </a:lnTo>
                    <a:lnTo>
                      <a:pt x="772163" y="782992"/>
                    </a:lnTo>
                    <a:lnTo>
                      <a:pt x="775537" y="780986"/>
                    </a:lnTo>
                    <a:lnTo>
                      <a:pt x="778525" y="780696"/>
                    </a:lnTo>
                    <a:lnTo>
                      <a:pt x="780295" y="781069"/>
                    </a:lnTo>
                    <a:lnTo>
                      <a:pt x="782549" y="782535"/>
                    </a:lnTo>
                    <a:lnTo>
                      <a:pt x="783158" y="784997"/>
                    </a:lnTo>
                    <a:lnTo>
                      <a:pt x="782397" y="785965"/>
                    </a:lnTo>
                    <a:lnTo>
                      <a:pt x="782549" y="786560"/>
                    </a:lnTo>
                    <a:lnTo>
                      <a:pt x="784029" y="788178"/>
                    </a:lnTo>
                    <a:lnTo>
                      <a:pt x="785094" y="793282"/>
                    </a:lnTo>
                    <a:lnTo>
                      <a:pt x="786546" y="797846"/>
                    </a:lnTo>
                    <a:lnTo>
                      <a:pt x="787722" y="799823"/>
                    </a:lnTo>
                    <a:lnTo>
                      <a:pt x="789437" y="801179"/>
                    </a:lnTo>
                    <a:lnTo>
                      <a:pt x="787998" y="797624"/>
                    </a:lnTo>
                    <a:lnTo>
                      <a:pt x="787528" y="793420"/>
                    </a:lnTo>
                    <a:lnTo>
                      <a:pt x="788234" y="785343"/>
                    </a:lnTo>
                    <a:lnTo>
                      <a:pt x="787998" y="783158"/>
                    </a:lnTo>
                    <a:lnTo>
                      <a:pt x="789188" y="782770"/>
                    </a:lnTo>
                    <a:lnTo>
                      <a:pt x="792203" y="783586"/>
                    </a:lnTo>
                    <a:lnTo>
                      <a:pt x="792327" y="782369"/>
                    </a:lnTo>
                    <a:lnTo>
                      <a:pt x="789520" y="779147"/>
                    </a:lnTo>
                    <a:lnTo>
                      <a:pt x="787888" y="776574"/>
                    </a:lnTo>
                    <a:lnTo>
                      <a:pt x="787418" y="774707"/>
                    </a:lnTo>
                    <a:lnTo>
                      <a:pt x="787708" y="773172"/>
                    </a:lnTo>
                    <a:lnTo>
                      <a:pt x="789838" y="771208"/>
                    </a:lnTo>
                    <a:lnTo>
                      <a:pt x="790917" y="770738"/>
                    </a:lnTo>
                    <a:lnTo>
                      <a:pt x="791995" y="770627"/>
                    </a:lnTo>
                    <a:lnTo>
                      <a:pt x="793987" y="771471"/>
                    </a:lnTo>
                    <a:lnTo>
                      <a:pt x="794817" y="772329"/>
                    </a:lnTo>
                    <a:lnTo>
                      <a:pt x="796629" y="777819"/>
                    </a:lnTo>
                    <a:lnTo>
                      <a:pt x="797624" y="779603"/>
                    </a:lnTo>
                    <a:lnTo>
                      <a:pt x="798662" y="779783"/>
                    </a:lnTo>
                    <a:lnTo>
                      <a:pt x="799754" y="779105"/>
                    </a:lnTo>
                    <a:lnTo>
                      <a:pt x="800888" y="777556"/>
                    </a:lnTo>
                    <a:lnTo>
                      <a:pt x="801953" y="776671"/>
                    </a:lnTo>
                    <a:lnTo>
                      <a:pt x="802935" y="776491"/>
                    </a:lnTo>
                    <a:lnTo>
                      <a:pt x="805757" y="777695"/>
                    </a:lnTo>
                    <a:lnTo>
                      <a:pt x="806780" y="777584"/>
                    </a:lnTo>
                    <a:lnTo>
                      <a:pt x="807458" y="776367"/>
                    </a:lnTo>
                    <a:lnTo>
                      <a:pt x="807762" y="774099"/>
                    </a:lnTo>
                    <a:lnTo>
                      <a:pt x="808620" y="773393"/>
                    </a:lnTo>
                    <a:lnTo>
                      <a:pt x="809048" y="771761"/>
                    </a:lnTo>
                    <a:lnTo>
                      <a:pt x="807845" y="769023"/>
                    </a:lnTo>
                    <a:lnTo>
                      <a:pt x="809809" y="768553"/>
                    </a:lnTo>
                    <a:lnTo>
                      <a:pt x="815590" y="771374"/>
                    </a:lnTo>
                    <a:lnTo>
                      <a:pt x="817858" y="773822"/>
                    </a:lnTo>
                    <a:lnTo>
                      <a:pt x="815991" y="777404"/>
                    </a:lnTo>
                    <a:close/>
                    <a:moveTo>
                      <a:pt x="806573" y="774541"/>
                    </a:moveTo>
                    <a:lnTo>
                      <a:pt x="805577" y="775897"/>
                    </a:lnTo>
                    <a:lnTo>
                      <a:pt x="804913" y="775399"/>
                    </a:lnTo>
                    <a:lnTo>
                      <a:pt x="803627" y="773435"/>
                    </a:lnTo>
                    <a:lnTo>
                      <a:pt x="800805" y="770461"/>
                    </a:lnTo>
                    <a:lnTo>
                      <a:pt x="799644" y="768498"/>
                    </a:lnTo>
                    <a:lnTo>
                      <a:pt x="799671" y="767737"/>
                    </a:lnTo>
                    <a:lnTo>
                      <a:pt x="800888" y="767087"/>
                    </a:lnTo>
                    <a:lnTo>
                      <a:pt x="804332" y="769687"/>
                    </a:lnTo>
                    <a:lnTo>
                      <a:pt x="805660" y="771775"/>
                    </a:lnTo>
                    <a:lnTo>
                      <a:pt x="806573" y="774541"/>
                    </a:lnTo>
                    <a:close/>
                    <a:moveTo>
                      <a:pt x="1324699" y="829047"/>
                    </a:moveTo>
                    <a:lnTo>
                      <a:pt x="1327396" y="834759"/>
                    </a:lnTo>
                    <a:lnTo>
                      <a:pt x="1329388" y="839143"/>
                    </a:lnTo>
                    <a:lnTo>
                      <a:pt x="1331241" y="844468"/>
                    </a:lnTo>
                    <a:lnTo>
                      <a:pt x="1334450" y="855546"/>
                    </a:lnTo>
                    <a:lnTo>
                      <a:pt x="1335902" y="859695"/>
                    </a:lnTo>
                    <a:lnTo>
                      <a:pt x="1336386" y="862005"/>
                    </a:lnTo>
                    <a:lnTo>
                      <a:pt x="1336995" y="868062"/>
                    </a:lnTo>
                    <a:lnTo>
                      <a:pt x="1336677" y="869376"/>
                    </a:lnTo>
                    <a:lnTo>
                      <a:pt x="1335930" y="870621"/>
                    </a:lnTo>
                    <a:lnTo>
                      <a:pt x="1335860" y="872364"/>
                    </a:lnTo>
                    <a:lnTo>
                      <a:pt x="1336801" y="876955"/>
                    </a:lnTo>
                    <a:lnTo>
                      <a:pt x="1337188" y="883953"/>
                    </a:lnTo>
                    <a:lnTo>
                      <a:pt x="1336690" y="887937"/>
                    </a:lnTo>
                    <a:lnTo>
                      <a:pt x="1335916" y="888573"/>
                    </a:lnTo>
                    <a:lnTo>
                      <a:pt x="1333855" y="887356"/>
                    </a:lnTo>
                    <a:lnTo>
                      <a:pt x="1332112" y="885323"/>
                    </a:lnTo>
                    <a:lnTo>
                      <a:pt x="1330785" y="883137"/>
                    </a:lnTo>
                    <a:lnTo>
                      <a:pt x="1327493" y="876250"/>
                    </a:lnTo>
                    <a:lnTo>
                      <a:pt x="1326470" y="873027"/>
                    </a:lnTo>
                    <a:lnTo>
                      <a:pt x="1326276" y="870676"/>
                    </a:lnTo>
                    <a:lnTo>
                      <a:pt x="1326663" y="868934"/>
                    </a:lnTo>
                    <a:lnTo>
                      <a:pt x="1327590" y="867827"/>
                    </a:lnTo>
                    <a:lnTo>
                      <a:pt x="1329167" y="864923"/>
                    </a:lnTo>
                    <a:lnTo>
                      <a:pt x="1328904" y="864453"/>
                    </a:lnTo>
                    <a:lnTo>
                      <a:pt x="1327645" y="865158"/>
                    </a:lnTo>
                    <a:lnTo>
                      <a:pt x="1325045" y="865670"/>
                    </a:lnTo>
                    <a:lnTo>
                      <a:pt x="1322625" y="863484"/>
                    </a:lnTo>
                    <a:lnTo>
                      <a:pt x="1320785" y="862392"/>
                    </a:lnTo>
                    <a:lnTo>
                      <a:pt x="1320951" y="858312"/>
                    </a:lnTo>
                    <a:lnTo>
                      <a:pt x="1320426" y="857164"/>
                    </a:lnTo>
                    <a:lnTo>
                      <a:pt x="1316941" y="858602"/>
                    </a:lnTo>
                    <a:lnTo>
                      <a:pt x="1315613" y="857482"/>
                    </a:lnTo>
                    <a:lnTo>
                      <a:pt x="1315253" y="855975"/>
                    </a:lnTo>
                    <a:lnTo>
                      <a:pt x="1315212" y="853693"/>
                    </a:lnTo>
                    <a:lnTo>
                      <a:pt x="1315820" y="851673"/>
                    </a:lnTo>
                    <a:lnTo>
                      <a:pt x="1318960" y="846487"/>
                    </a:lnTo>
                    <a:lnTo>
                      <a:pt x="1318572" y="845574"/>
                    </a:lnTo>
                    <a:lnTo>
                      <a:pt x="1316941" y="845422"/>
                    </a:lnTo>
                    <a:lnTo>
                      <a:pt x="1314741" y="843790"/>
                    </a:lnTo>
                    <a:lnTo>
                      <a:pt x="1313524" y="838161"/>
                    </a:lnTo>
                    <a:lnTo>
                      <a:pt x="1311104" y="835035"/>
                    </a:lnTo>
                    <a:lnTo>
                      <a:pt x="1309749" y="835381"/>
                    </a:lnTo>
                    <a:lnTo>
                      <a:pt x="1307052" y="844647"/>
                    </a:lnTo>
                    <a:lnTo>
                      <a:pt x="1305600" y="846694"/>
                    </a:lnTo>
                    <a:lnTo>
                      <a:pt x="1301298" y="848147"/>
                    </a:lnTo>
                    <a:lnTo>
                      <a:pt x="1302073" y="845588"/>
                    </a:lnTo>
                    <a:lnTo>
                      <a:pt x="1302391" y="843306"/>
                    </a:lnTo>
                    <a:lnTo>
                      <a:pt x="1300607" y="836488"/>
                    </a:lnTo>
                    <a:lnTo>
                      <a:pt x="1300482" y="833818"/>
                    </a:lnTo>
                    <a:lnTo>
                      <a:pt x="1301423" y="831813"/>
                    </a:lnTo>
                    <a:lnTo>
                      <a:pt x="1304438" y="830914"/>
                    </a:lnTo>
                    <a:lnTo>
                      <a:pt x="1306015" y="829683"/>
                    </a:lnTo>
                    <a:lnTo>
                      <a:pt x="1307190" y="827733"/>
                    </a:lnTo>
                    <a:lnTo>
                      <a:pt x="1307453" y="825880"/>
                    </a:lnTo>
                    <a:lnTo>
                      <a:pt x="1309610" y="820915"/>
                    </a:lnTo>
                    <a:lnTo>
                      <a:pt x="1310675" y="819919"/>
                    </a:lnTo>
                    <a:lnTo>
                      <a:pt x="1313594" y="819850"/>
                    </a:lnTo>
                    <a:lnTo>
                      <a:pt x="1319983" y="824967"/>
                    </a:lnTo>
                    <a:lnTo>
                      <a:pt x="1321906" y="825686"/>
                    </a:lnTo>
                    <a:lnTo>
                      <a:pt x="1324699" y="829047"/>
                    </a:lnTo>
                    <a:close/>
                    <a:moveTo>
                      <a:pt x="329923" y="690245"/>
                    </a:moveTo>
                    <a:lnTo>
                      <a:pt x="326300" y="691615"/>
                    </a:lnTo>
                    <a:lnTo>
                      <a:pt x="324073" y="689830"/>
                    </a:lnTo>
                    <a:lnTo>
                      <a:pt x="323921" y="687825"/>
                    </a:lnTo>
                    <a:lnTo>
                      <a:pt x="324170" y="687078"/>
                    </a:lnTo>
                    <a:lnTo>
                      <a:pt x="332164" y="687756"/>
                    </a:lnTo>
                    <a:lnTo>
                      <a:pt x="329923" y="690245"/>
                    </a:lnTo>
                    <a:close/>
                    <a:moveTo>
                      <a:pt x="807278" y="813598"/>
                    </a:moveTo>
                    <a:lnTo>
                      <a:pt x="803419" y="814746"/>
                    </a:lnTo>
                    <a:lnTo>
                      <a:pt x="802755" y="814553"/>
                    </a:lnTo>
                    <a:lnTo>
                      <a:pt x="800003" y="817623"/>
                    </a:lnTo>
                    <a:lnTo>
                      <a:pt x="798039" y="818812"/>
                    </a:lnTo>
                    <a:lnTo>
                      <a:pt x="796200" y="815770"/>
                    </a:lnTo>
                    <a:lnTo>
                      <a:pt x="797431" y="811676"/>
                    </a:lnTo>
                    <a:lnTo>
                      <a:pt x="799851" y="809186"/>
                    </a:lnTo>
                    <a:lnTo>
                      <a:pt x="809657" y="811634"/>
                    </a:lnTo>
                    <a:lnTo>
                      <a:pt x="810307" y="812520"/>
                    </a:lnTo>
                    <a:lnTo>
                      <a:pt x="810238" y="813197"/>
                    </a:lnTo>
                    <a:lnTo>
                      <a:pt x="809408" y="813626"/>
                    </a:lnTo>
                    <a:lnTo>
                      <a:pt x="807278" y="813598"/>
                    </a:lnTo>
                    <a:close/>
                    <a:moveTo>
                      <a:pt x="1371750" y="844910"/>
                    </a:moveTo>
                    <a:lnTo>
                      <a:pt x="1373783" y="846445"/>
                    </a:lnTo>
                    <a:lnTo>
                      <a:pt x="1374696" y="844634"/>
                    </a:lnTo>
                    <a:lnTo>
                      <a:pt x="1376660" y="844592"/>
                    </a:lnTo>
                    <a:lnTo>
                      <a:pt x="1380353" y="845906"/>
                    </a:lnTo>
                    <a:lnTo>
                      <a:pt x="1382676" y="848077"/>
                    </a:lnTo>
                    <a:lnTo>
                      <a:pt x="1384073" y="850636"/>
                    </a:lnTo>
                    <a:lnTo>
                      <a:pt x="1384281" y="852199"/>
                    </a:lnTo>
                    <a:lnTo>
                      <a:pt x="1384170" y="855795"/>
                    </a:lnTo>
                    <a:lnTo>
                      <a:pt x="1384709" y="859460"/>
                    </a:lnTo>
                    <a:lnTo>
                      <a:pt x="1384668" y="861396"/>
                    </a:lnTo>
                    <a:lnTo>
                      <a:pt x="1384281" y="862987"/>
                    </a:lnTo>
                    <a:lnTo>
                      <a:pt x="1383520" y="864287"/>
                    </a:lnTo>
                    <a:lnTo>
                      <a:pt x="1382649" y="864508"/>
                    </a:lnTo>
                    <a:lnTo>
                      <a:pt x="1379578" y="861424"/>
                    </a:lnTo>
                    <a:lnTo>
                      <a:pt x="1375955" y="855698"/>
                    </a:lnTo>
                    <a:lnTo>
                      <a:pt x="1373396" y="854066"/>
                    </a:lnTo>
                    <a:lnTo>
                      <a:pt x="1373313" y="854674"/>
                    </a:lnTo>
                    <a:lnTo>
                      <a:pt x="1374101" y="856334"/>
                    </a:lnTo>
                    <a:lnTo>
                      <a:pt x="1376300" y="859404"/>
                    </a:lnTo>
                    <a:lnTo>
                      <a:pt x="1376798" y="861285"/>
                    </a:lnTo>
                    <a:lnTo>
                      <a:pt x="1378361" y="863526"/>
                    </a:lnTo>
                    <a:lnTo>
                      <a:pt x="1379122" y="865269"/>
                    </a:lnTo>
                    <a:lnTo>
                      <a:pt x="1379634" y="867564"/>
                    </a:lnTo>
                    <a:lnTo>
                      <a:pt x="1379758" y="869584"/>
                    </a:lnTo>
                    <a:lnTo>
                      <a:pt x="1379468" y="871368"/>
                    </a:lnTo>
                    <a:lnTo>
                      <a:pt x="1378887" y="872543"/>
                    </a:lnTo>
                    <a:lnTo>
                      <a:pt x="1378015" y="873124"/>
                    </a:lnTo>
                    <a:lnTo>
                      <a:pt x="1373036" y="872931"/>
                    </a:lnTo>
                    <a:lnTo>
                      <a:pt x="1370160" y="874286"/>
                    </a:lnTo>
                    <a:lnTo>
                      <a:pt x="1366675" y="873871"/>
                    </a:lnTo>
                    <a:lnTo>
                      <a:pt x="1365789" y="872875"/>
                    </a:lnTo>
                    <a:lnTo>
                      <a:pt x="1365153" y="871160"/>
                    </a:lnTo>
                    <a:lnTo>
                      <a:pt x="1364628" y="866997"/>
                    </a:lnTo>
                    <a:lnTo>
                      <a:pt x="1363369" y="861078"/>
                    </a:lnTo>
                    <a:lnTo>
                      <a:pt x="1363300" y="856445"/>
                    </a:lnTo>
                    <a:lnTo>
                      <a:pt x="1360838" y="852379"/>
                    </a:lnTo>
                    <a:lnTo>
                      <a:pt x="1358791" y="849972"/>
                    </a:lnTo>
                    <a:lnTo>
                      <a:pt x="1355956" y="847884"/>
                    </a:lnTo>
                    <a:lnTo>
                      <a:pt x="1354020" y="845754"/>
                    </a:lnTo>
                    <a:lnTo>
                      <a:pt x="1354407" y="843942"/>
                    </a:lnTo>
                    <a:lnTo>
                      <a:pt x="1357104" y="842462"/>
                    </a:lnTo>
                    <a:lnTo>
                      <a:pt x="1361696" y="842504"/>
                    </a:lnTo>
                    <a:lnTo>
                      <a:pt x="1371750" y="844910"/>
                    </a:lnTo>
                    <a:close/>
                    <a:moveTo>
                      <a:pt x="1354282" y="854370"/>
                    </a:moveTo>
                    <a:lnTo>
                      <a:pt x="1356371" y="857925"/>
                    </a:lnTo>
                    <a:lnTo>
                      <a:pt x="1359068" y="857454"/>
                    </a:lnTo>
                    <a:lnTo>
                      <a:pt x="1360783" y="860124"/>
                    </a:lnTo>
                    <a:lnTo>
                      <a:pt x="1362166" y="864162"/>
                    </a:lnTo>
                    <a:lnTo>
                      <a:pt x="1361502" y="866873"/>
                    </a:lnTo>
                    <a:lnTo>
                      <a:pt x="1360243" y="866347"/>
                    </a:lnTo>
                    <a:lnTo>
                      <a:pt x="1358985" y="867938"/>
                    </a:lnTo>
                    <a:lnTo>
                      <a:pt x="1358459" y="873097"/>
                    </a:lnTo>
                    <a:lnTo>
                      <a:pt x="1359151" y="878172"/>
                    </a:lnTo>
                    <a:lnTo>
                      <a:pt x="1359040" y="883248"/>
                    </a:lnTo>
                    <a:lnTo>
                      <a:pt x="1357740" y="888517"/>
                    </a:lnTo>
                    <a:lnTo>
                      <a:pt x="1357616" y="891989"/>
                    </a:lnTo>
                    <a:lnTo>
                      <a:pt x="1357035" y="893068"/>
                    </a:lnTo>
                    <a:lnTo>
                      <a:pt x="1356357" y="893441"/>
                    </a:lnTo>
                    <a:lnTo>
                      <a:pt x="1355444" y="892556"/>
                    </a:lnTo>
                    <a:lnTo>
                      <a:pt x="1354130" y="891878"/>
                    </a:lnTo>
                    <a:lnTo>
                      <a:pt x="1352664" y="894921"/>
                    </a:lnTo>
                    <a:lnTo>
                      <a:pt x="1350700" y="895059"/>
                    </a:lnTo>
                    <a:lnTo>
                      <a:pt x="1348723" y="888531"/>
                    </a:lnTo>
                    <a:lnTo>
                      <a:pt x="1349580" y="877398"/>
                    </a:lnTo>
                    <a:lnTo>
                      <a:pt x="1352706" y="874977"/>
                    </a:lnTo>
                    <a:lnTo>
                      <a:pt x="1350617" y="872059"/>
                    </a:lnTo>
                    <a:lnTo>
                      <a:pt x="1346330" y="868795"/>
                    </a:lnTo>
                    <a:lnTo>
                      <a:pt x="1346593" y="866790"/>
                    </a:lnTo>
                    <a:lnTo>
                      <a:pt x="1343204" y="861327"/>
                    </a:lnTo>
                    <a:lnTo>
                      <a:pt x="1342983" y="859999"/>
                    </a:lnTo>
                    <a:lnTo>
                      <a:pt x="1343204" y="855255"/>
                    </a:lnTo>
                    <a:lnTo>
                      <a:pt x="1345846" y="850926"/>
                    </a:lnTo>
                    <a:lnTo>
                      <a:pt x="1349594" y="849972"/>
                    </a:lnTo>
                    <a:lnTo>
                      <a:pt x="1352305" y="851604"/>
                    </a:lnTo>
                    <a:lnTo>
                      <a:pt x="1353868" y="853056"/>
                    </a:lnTo>
                    <a:lnTo>
                      <a:pt x="1354282" y="854370"/>
                    </a:lnTo>
                    <a:close/>
                    <a:moveTo>
                      <a:pt x="1391375" y="868906"/>
                    </a:moveTo>
                    <a:lnTo>
                      <a:pt x="1391127" y="869680"/>
                    </a:lnTo>
                    <a:lnTo>
                      <a:pt x="1387406" y="869874"/>
                    </a:lnTo>
                    <a:lnTo>
                      <a:pt x="1386023" y="869349"/>
                    </a:lnTo>
                    <a:lnTo>
                      <a:pt x="1385401" y="867149"/>
                    </a:lnTo>
                    <a:lnTo>
                      <a:pt x="1385594" y="865047"/>
                    </a:lnTo>
                    <a:lnTo>
                      <a:pt x="1386355" y="863374"/>
                    </a:lnTo>
                    <a:lnTo>
                      <a:pt x="1387185" y="860207"/>
                    </a:lnTo>
                    <a:lnTo>
                      <a:pt x="1387628" y="854979"/>
                    </a:lnTo>
                    <a:lnTo>
                      <a:pt x="1393478" y="860386"/>
                    </a:lnTo>
                    <a:lnTo>
                      <a:pt x="1395317" y="862848"/>
                    </a:lnTo>
                    <a:lnTo>
                      <a:pt x="1396465" y="865932"/>
                    </a:lnTo>
                    <a:lnTo>
                      <a:pt x="1394612" y="867260"/>
                    </a:lnTo>
                    <a:lnTo>
                      <a:pt x="1392330" y="868007"/>
                    </a:lnTo>
                    <a:lnTo>
                      <a:pt x="1391375" y="868906"/>
                    </a:lnTo>
                    <a:close/>
                    <a:moveTo>
                      <a:pt x="331306" y="721530"/>
                    </a:moveTo>
                    <a:lnTo>
                      <a:pt x="334570" y="723784"/>
                    </a:lnTo>
                    <a:lnTo>
                      <a:pt x="336825" y="723853"/>
                    </a:lnTo>
                    <a:lnTo>
                      <a:pt x="338415" y="724987"/>
                    </a:lnTo>
                    <a:lnTo>
                      <a:pt x="338318" y="726287"/>
                    </a:lnTo>
                    <a:lnTo>
                      <a:pt x="334321" y="727767"/>
                    </a:lnTo>
                    <a:lnTo>
                      <a:pt x="333118" y="727159"/>
                    </a:lnTo>
                    <a:lnTo>
                      <a:pt x="330532" y="722788"/>
                    </a:lnTo>
                    <a:lnTo>
                      <a:pt x="331306" y="721530"/>
                    </a:lnTo>
                    <a:close/>
                    <a:moveTo>
                      <a:pt x="767792" y="839931"/>
                    </a:moveTo>
                    <a:lnTo>
                      <a:pt x="766354" y="839821"/>
                    </a:lnTo>
                    <a:lnTo>
                      <a:pt x="764432" y="838078"/>
                    </a:lnTo>
                    <a:lnTo>
                      <a:pt x="765012" y="836488"/>
                    </a:lnTo>
                    <a:lnTo>
                      <a:pt x="768387" y="834994"/>
                    </a:lnTo>
                    <a:lnTo>
                      <a:pt x="771361" y="835824"/>
                    </a:lnTo>
                    <a:lnTo>
                      <a:pt x="771402" y="836958"/>
                    </a:lnTo>
                    <a:lnTo>
                      <a:pt x="771056" y="838147"/>
                    </a:lnTo>
                    <a:lnTo>
                      <a:pt x="770711" y="838839"/>
                    </a:lnTo>
                    <a:lnTo>
                      <a:pt x="769604" y="839447"/>
                    </a:lnTo>
                    <a:lnTo>
                      <a:pt x="767792" y="839931"/>
                    </a:lnTo>
                    <a:close/>
                    <a:moveTo>
                      <a:pt x="753464" y="841743"/>
                    </a:moveTo>
                    <a:lnTo>
                      <a:pt x="751293" y="842628"/>
                    </a:lnTo>
                    <a:lnTo>
                      <a:pt x="750726" y="842103"/>
                    </a:lnTo>
                    <a:lnTo>
                      <a:pt x="750795" y="841065"/>
                    </a:lnTo>
                    <a:lnTo>
                      <a:pt x="751569" y="839544"/>
                    </a:lnTo>
                    <a:lnTo>
                      <a:pt x="752731" y="838092"/>
                    </a:lnTo>
                    <a:lnTo>
                      <a:pt x="756285" y="835533"/>
                    </a:lnTo>
                    <a:lnTo>
                      <a:pt x="759702" y="834012"/>
                    </a:lnTo>
                    <a:lnTo>
                      <a:pt x="761223" y="834399"/>
                    </a:lnTo>
                    <a:lnTo>
                      <a:pt x="761527" y="835782"/>
                    </a:lnTo>
                    <a:lnTo>
                      <a:pt x="759176" y="838147"/>
                    </a:lnTo>
                    <a:lnTo>
                      <a:pt x="753464" y="841743"/>
                    </a:lnTo>
                    <a:close/>
                    <a:moveTo>
                      <a:pt x="1411526" y="889375"/>
                    </a:moveTo>
                    <a:lnTo>
                      <a:pt x="1411596" y="898129"/>
                    </a:lnTo>
                    <a:lnTo>
                      <a:pt x="1410392" y="897742"/>
                    </a:lnTo>
                    <a:lnTo>
                      <a:pt x="1409300" y="897811"/>
                    </a:lnTo>
                    <a:lnTo>
                      <a:pt x="1407142" y="899236"/>
                    </a:lnTo>
                    <a:lnTo>
                      <a:pt x="1404722" y="898890"/>
                    </a:lnTo>
                    <a:lnTo>
                      <a:pt x="1403532" y="898019"/>
                    </a:lnTo>
                    <a:lnTo>
                      <a:pt x="1403035" y="896926"/>
                    </a:lnTo>
                    <a:lnTo>
                      <a:pt x="1403297" y="894285"/>
                    </a:lnTo>
                    <a:lnTo>
                      <a:pt x="1401873" y="892929"/>
                    </a:lnTo>
                    <a:lnTo>
                      <a:pt x="1397406" y="892708"/>
                    </a:lnTo>
                    <a:lnTo>
                      <a:pt x="1395691" y="892224"/>
                    </a:lnTo>
                    <a:lnTo>
                      <a:pt x="1394584" y="889555"/>
                    </a:lnTo>
                    <a:lnTo>
                      <a:pt x="1394128" y="886014"/>
                    </a:lnTo>
                    <a:lnTo>
                      <a:pt x="1394736" y="884617"/>
                    </a:lnTo>
                    <a:lnTo>
                      <a:pt x="1396894" y="883511"/>
                    </a:lnTo>
                    <a:lnTo>
                      <a:pt x="1398318" y="879044"/>
                    </a:lnTo>
                    <a:lnTo>
                      <a:pt x="1399245" y="878394"/>
                    </a:lnTo>
                    <a:lnTo>
                      <a:pt x="1402274" y="869514"/>
                    </a:lnTo>
                    <a:lnTo>
                      <a:pt x="1404155" y="869957"/>
                    </a:lnTo>
                    <a:lnTo>
                      <a:pt x="1407765" y="874936"/>
                    </a:lnTo>
                    <a:lnTo>
                      <a:pt x="1412398" y="882169"/>
                    </a:lnTo>
                    <a:lnTo>
                      <a:pt x="1411526" y="889375"/>
                    </a:lnTo>
                    <a:close/>
                    <a:moveTo>
                      <a:pt x="1391445" y="883594"/>
                    </a:moveTo>
                    <a:lnTo>
                      <a:pt x="1389965" y="883884"/>
                    </a:lnTo>
                    <a:lnTo>
                      <a:pt x="1388139" y="883193"/>
                    </a:lnTo>
                    <a:lnTo>
                      <a:pt x="1383672" y="879210"/>
                    </a:lnTo>
                    <a:lnTo>
                      <a:pt x="1383478" y="877965"/>
                    </a:lnTo>
                    <a:lnTo>
                      <a:pt x="1383990" y="876513"/>
                    </a:lnTo>
                    <a:lnTo>
                      <a:pt x="1386189" y="873747"/>
                    </a:lnTo>
                    <a:lnTo>
                      <a:pt x="1387116" y="873027"/>
                    </a:lnTo>
                    <a:lnTo>
                      <a:pt x="1392828" y="872917"/>
                    </a:lnTo>
                    <a:lnTo>
                      <a:pt x="1394722" y="873484"/>
                    </a:lnTo>
                    <a:lnTo>
                      <a:pt x="1395220" y="874659"/>
                    </a:lnTo>
                    <a:lnTo>
                      <a:pt x="1395220" y="875904"/>
                    </a:lnTo>
                    <a:lnTo>
                      <a:pt x="1394722" y="877232"/>
                    </a:lnTo>
                    <a:lnTo>
                      <a:pt x="1394681" y="878546"/>
                    </a:lnTo>
                    <a:lnTo>
                      <a:pt x="1395096" y="879901"/>
                    </a:lnTo>
                    <a:lnTo>
                      <a:pt x="1394529" y="881326"/>
                    </a:lnTo>
                    <a:lnTo>
                      <a:pt x="1391445" y="883594"/>
                    </a:lnTo>
                    <a:close/>
                    <a:moveTo>
                      <a:pt x="1368182" y="880274"/>
                    </a:moveTo>
                    <a:lnTo>
                      <a:pt x="1373783" y="881063"/>
                    </a:lnTo>
                    <a:lnTo>
                      <a:pt x="1378859" y="880634"/>
                    </a:lnTo>
                    <a:lnTo>
                      <a:pt x="1380740" y="882695"/>
                    </a:lnTo>
                    <a:lnTo>
                      <a:pt x="1382068" y="884880"/>
                    </a:lnTo>
                    <a:lnTo>
                      <a:pt x="1382870" y="886982"/>
                    </a:lnTo>
                    <a:lnTo>
                      <a:pt x="1383202" y="888988"/>
                    </a:lnTo>
                    <a:lnTo>
                      <a:pt x="1383160" y="890426"/>
                    </a:lnTo>
                    <a:lnTo>
                      <a:pt x="1382635" y="891975"/>
                    </a:lnTo>
                    <a:lnTo>
                      <a:pt x="1382815" y="892459"/>
                    </a:lnTo>
                    <a:lnTo>
                      <a:pt x="1393132" y="896774"/>
                    </a:lnTo>
                    <a:lnTo>
                      <a:pt x="1398194" y="901670"/>
                    </a:lnTo>
                    <a:lnTo>
                      <a:pt x="1400282" y="904312"/>
                    </a:lnTo>
                    <a:lnTo>
                      <a:pt x="1401541" y="906552"/>
                    </a:lnTo>
                    <a:lnTo>
                      <a:pt x="1403975" y="912195"/>
                    </a:lnTo>
                    <a:lnTo>
                      <a:pt x="1408650" y="918654"/>
                    </a:lnTo>
                    <a:lnTo>
                      <a:pt x="1411001" y="920521"/>
                    </a:lnTo>
                    <a:lnTo>
                      <a:pt x="1412384" y="922443"/>
                    </a:lnTo>
                    <a:lnTo>
                      <a:pt x="1411678" y="922595"/>
                    </a:lnTo>
                    <a:lnTo>
                      <a:pt x="1408608" y="921337"/>
                    </a:lnTo>
                    <a:lnTo>
                      <a:pt x="1401900" y="917298"/>
                    </a:lnTo>
                    <a:lnTo>
                      <a:pt x="1401403" y="917506"/>
                    </a:lnTo>
                    <a:lnTo>
                      <a:pt x="1401029" y="920009"/>
                    </a:lnTo>
                    <a:lnTo>
                      <a:pt x="1400199" y="922222"/>
                    </a:lnTo>
                    <a:lnTo>
                      <a:pt x="1398844" y="923840"/>
                    </a:lnTo>
                    <a:lnTo>
                      <a:pt x="1400047" y="924172"/>
                    </a:lnTo>
                    <a:lnTo>
                      <a:pt x="1405137" y="922844"/>
                    </a:lnTo>
                    <a:lnTo>
                      <a:pt x="1409784" y="926924"/>
                    </a:lnTo>
                    <a:lnTo>
                      <a:pt x="1411526" y="927602"/>
                    </a:lnTo>
                    <a:lnTo>
                      <a:pt x="1413407" y="930645"/>
                    </a:lnTo>
                    <a:lnTo>
                      <a:pt x="1413559" y="931834"/>
                    </a:lnTo>
                    <a:lnTo>
                      <a:pt x="1412785" y="934254"/>
                    </a:lnTo>
                    <a:lnTo>
                      <a:pt x="1412149" y="935250"/>
                    </a:lnTo>
                    <a:lnTo>
                      <a:pt x="1412439" y="935886"/>
                    </a:lnTo>
                    <a:lnTo>
                      <a:pt x="1413670" y="936135"/>
                    </a:lnTo>
                    <a:lnTo>
                      <a:pt x="1418414" y="935112"/>
                    </a:lnTo>
                    <a:lnTo>
                      <a:pt x="1419354" y="936177"/>
                    </a:lnTo>
                    <a:lnTo>
                      <a:pt x="1419354" y="945346"/>
                    </a:lnTo>
                    <a:lnTo>
                      <a:pt x="1420309" y="948652"/>
                    </a:lnTo>
                    <a:lnTo>
                      <a:pt x="1420419" y="950173"/>
                    </a:lnTo>
                    <a:lnTo>
                      <a:pt x="1420032" y="952220"/>
                    </a:lnTo>
                    <a:lnTo>
                      <a:pt x="1420156" y="953935"/>
                    </a:lnTo>
                    <a:lnTo>
                      <a:pt x="1420724" y="955650"/>
                    </a:lnTo>
                    <a:lnTo>
                      <a:pt x="1420903" y="957185"/>
                    </a:lnTo>
                    <a:lnTo>
                      <a:pt x="1420004" y="961362"/>
                    </a:lnTo>
                    <a:lnTo>
                      <a:pt x="1418773" y="962136"/>
                    </a:lnTo>
                    <a:lnTo>
                      <a:pt x="1416671" y="962330"/>
                    </a:lnTo>
                    <a:lnTo>
                      <a:pt x="1414942" y="961307"/>
                    </a:lnTo>
                    <a:lnTo>
                      <a:pt x="1412328" y="957973"/>
                    </a:lnTo>
                    <a:lnTo>
                      <a:pt x="1409701" y="952649"/>
                    </a:lnTo>
                    <a:lnTo>
                      <a:pt x="1408774" y="951957"/>
                    </a:lnTo>
                    <a:lnTo>
                      <a:pt x="1405731" y="951349"/>
                    </a:lnTo>
                    <a:lnTo>
                      <a:pt x="1405178" y="950754"/>
                    </a:lnTo>
                    <a:lnTo>
                      <a:pt x="1403283" y="950782"/>
                    </a:lnTo>
                    <a:lnTo>
                      <a:pt x="1401790" y="948652"/>
                    </a:lnTo>
                    <a:lnTo>
                      <a:pt x="1401721" y="945692"/>
                    </a:lnTo>
                    <a:lnTo>
                      <a:pt x="1400365" y="942774"/>
                    </a:lnTo>
                    <a:lnTo>
                      <a:pt x="1400407" y="941432"/>
                    </a:lnTo>
                    <a:lnTo>
                      <a:pt x="1399093" y="940976"/>
                    </a:lnTo>
                    <a:lnTo>
                      <a:pt x="1398069" y="941889"/>
                    </a:lnTo>
                    <a:lnTo>
                      <a:pt x="1398844" y="944807"/>
                    </a:lnTo>
                    <a:lnTo>
                      <a:pt x="1398401" y="947144"/>
                    </a:lnTo>
                    <a:lnTo>
                      <a:pt x="1395967" y="946370"/>
                    </a:lnTo>
                    <a:lnTo>
                      <a:pt x="1391555" y="939302"/>
                    </a:lnTo>
                    <a:lnTo>
                      <a:pt x="1386756" y="933756"/>
                    </a:lnTo>
                    <a:lnTo>
                      <a:pt x="1384944" y="932456"/>
                    </a:lnTo>
                    <a:lnTo>
                      <a:pt x="1385290" y="930714"/>
                    </a:lnTo>
                    <a:lnTo>
                      <a:pt x="1387392" y="929649"/>
                    </a:lnTo>
                    <a:lnTo>
                      <a:pt x="1389163" y="929621"/>
                    </a:lnTo>
                    <a:lnTo>
                      <a:pt x="1389453" y="928598"/>
                    </a:lnTo>
                    <a:lnTo>
                      <a:pt x="1385401" y="923135"/>
                    </a:lnTo>
                    <a:lnTo>
                      <a:pt x="1385401" y="921517"/>
                    </a:lnTo>
                    <a:lnTo>
                      <a:pt x="1386535" y="918557"/>
                    </a:lnTo>
                    <a:lnTo>
                      <a:pt x="1384792" y="917464"/>
                    </a:lnTo>
                    <a:lnTo>
                      <a:pt x="1380284" y="918668"/>
                    </a:lnTo>
                    <a:lnTo>
                      <a:pt x="1378638" y="918170"/>
                    </a:lnTo>
                    <a:lnTo>
                      <a:pt x="1377186" y="915971"/>
                    </a:lnTo>
                    <a:lnTo>
                      <a:pt x="1376314" y="914007"/>
                    </a:lnTo>
                    <a:lnTo>
                      <a:pt x="1372317" y="913896"/>
                    </a:lnTo>
                    <a:lnTo>
                      <a:pt x="1370837" y="914256"/>
                    </a:lnTo>
                    <a:lnTo>
                      <a:pt x="1368058" y="911407"/>
                    </a:lnTo>
                    <a:lnTo>
                      <a:pt x="1366785" y="909567"/>
                    </a:lnTo>
                    <a:lnTo>
                      <a:pt x="1367172" y="908571"/>
                    </a:lnTo>
                    <a:lnTo>
                      <a:pt x="1369427" y="906732"/>
                    </a:lnTo>
                    <a:lnTo>
                      <a:pt x="1370837" y="906856"/>
                    </a:lnTo>
                    <a:lnTo>
                      <a:pt x="1373604" y="908544"/>
                    </a:lnTo>
                    <a:lnTo>
                      <a:pt x="1374627" y="908392"/>
                    </a:lnTo>
                    <a:lnTo>
                      <a:pt x="1377116" y="905791"/>
                    </a:lnTo>
                    <a:lnTo>
                      <a:pt x="1377379" y="903592"/>
                    </a:lnTo>
                    <a:lnTo>
                      <a:pt x="1379219" y="901642"/>
                    </a:lnTo>
                    <a:lnTo>
                      <a:pt x="1378804" y="899775"/>
                    </a:lnTo>
                    <a:lnTo>
                      <a:pt x="1377490" y="896608"/>
                    </a:lnTo>
                    <a:lnTo>
                      <a:pt x="1375028" y="895861"/>
                    </a:lnTo>
                    <a:lnTo>
                      <a:pt x="1370229" y="898088"/>
                    </a:lnTo>
                    <a:lnTo>
                      <a:pt x="1366135" y="901310"/>
                    </a:lnTo>
                    <a:lnTo>
                      <a:pt x="1364365" y="900259"/>
                    </a:lnTo>
                    <a:lnTo>
                      <a:pt x="1363867" y="898448"/>
                    </a:lnTo>
                    <a:lnTo>
                      <a:pt x="1368168" y="893206"/>
                    </a:lnTo>
                    <a:lnTo>
                      <a:pt x="1370021" y="890384"/>
                    </a:lnTo>
                    <a:lnTo>
                      <a:pt x="1369524" y="888780"/>
                    </a:lnTo>
                    <a:lnTo>
                      <a:pt x="1367933" y="886775"/>
                    </a:lnTo>
                    <a:lnTo>
                      <a:pt x="1367463" y="881547"/>
                    </a:lnTo>
                    <a:lnTo>
                      <a:pt x="1368182" y="880274"/>
                    </a:lnTo>
                    <a:close/>
                    <a:moveTo>
                      <a:pt x="1447693" y="919027"/>
                    </a:moveTo>
                    <a:lnTo>
                      <a:pt x="1447153" y="924850"/>
                    </a:lnTo>
                    <a:lnTo>
                      <a:pt x="1445646" y="930880"/>
                    </a:lnTo>
                    <a:lnTo>
                      <a:pt x="1442797" y="934310"/>
                    </a:lnTo>
                    <a:lnTo>
                      <a:pt x="1440515" y="933826"/>
                    </a:lnTo>
                    <a:lnTo>
                      <a:pt x="1438675" y="931433"/>
                    </a:lnTo>
                    <a:lnTo>
                      <a:pt x="1437168" y="931723"/>
                    </a:lnTo>
                    <a:lnTo>
                      <a:pt x="1435550" y="931336"/>
                    </a:lnTo>
                    <a:lnTo>
                      <a:pt x="1434485" y="929317"/>
                    </a:lnTo>
                    <a:lnTo>
                      <a:pt x="1435079" y="926495"/>
                    </a:lnTo>
                    <a:lnTo>
                      <a:pt x="1434167" y="924449"/>
                    </a:lnTo>
                    <a:lnTo>
                      <a:pt x="1433530" y="926371"/>
                    </a:lnTo>
                    <a:lnTo>
                      <a:pt x="1432244" y="928183"/>
                    </a:lnTo>
                    <a:lnTo>
                      <a:pt x="1428870" y="930686"/>
                    </a:lnTo>
                    <a:lnTo>
                      <a:pt x="1426767" y="935070"/>
                    </a:lnTo>
                    <a:lnTo>
                      <a:pt x="1425855" y="937919"/>
                    </a:lnTo>
                    <a:lnTo>
                      <a:pt x="1424195" y="935043"/>
                    </a:lnTo>
                    <a:lnTo>
                      <a:pt x="1422701" y="928031"/>
                    </a:lnTo>
                    <a:lnTo>
                      <a:pt x="1422356" y="925043"/>
                    </a:lnTo>
                    <a:lnTo>
                      <a:pt x="1424555" y="920313"/>
                    </a:lnTo>
                    <a:lnTo>
                      <a:pt x="1427500" y="915735"/>
                    </a:lnTo>
                    <a:lnTo>
                      <a:pt x="1427113" y="902776"/>
                    </a:lnTo>
                    <a:lnTo>
                      <a:pt x="1437043" y="895433"/>
                    </a:lnTo>
                    <a:lnTo>
                      <a:pt x="1438025" y="895681"/>
                    </a:lnTo>
                    <a:lnTo>
                      <a:pt x="1441856" y="900204"/>
                    </a:lnTo>
                    <a:lnTo>
                      <a:pt x="1446102" y="906621"/>
                    </a:lnTo>
                    <a:lnTo>
                      <a:pt x="1447319" y="909595"/>
                    </a:lnTo>
                    <a:lnTo>
                      <a:pt x="1447803" y="914892"/>
                    </a:lnTo>
                    <a:lnTo>
                      <a:pt x="1447693" y="919027"/>
                    </a:lnTo>
                    <a:close/>
                    <a:moveTo>
                      <a:pt x="722249" y="869044"/>
                    </a:moveTo>
                    <a:lnTo>
                      <a:pt x="720824" y="870469"/>
                    </a:lnTo>
                    <a:lnTo>
                      <a:pt x="718681" y="869929"/>
                    </a:lnTo>
                    <a:lnTo>
                      <a:pt x="717533" y="869183"/>
                    </a:lnTo>
                    <a:lnTo>
                      <a:pt x="717394" y="867703"/>
                    </a:lnTo>
                    <a:lnTo>
                      <a:pt x="721585" y="863982"/>
                    </a:lnTo>
                    <a:lnTo>
                      <a:pt x="722470" y="863581"/>
                    </a:lnTo>
                    <a:lnTo>
                      <a:pt x="723037" y="863872"/>
                    </a:lnTo>
                    <a:lnTo>
                      <a:pt x="722968" y="865683"/>
                    </a:lnTo>
                    <a:lnTo>
                      <a:pt x="722249" y="869044"/>
                    </a:lnTo>
                    <a:close/>
                    <a:moveTo>
                      <a:pt x="1378486" y="921517"/>
                    </a:moveTo>
                    <a:lnTo>
                      <a:pt x="1379232" y="922941"/>
                    </a:lnTo>
                    <a:lnTo>
                      <a:pt x="1379343" y="923868"/>
                    </a:lnTo>
                    <a:lnTo>
                      <a:pt x="1375249" y="927602"/>
                    </a:lnTo>
                    <a:lnTo>
                      <a:pt x="1375222" y="928321"/>
                    </a:lnTo>
                    <a:lnTo>
                      <a:pt x="1374337" y="930506"/>
                    </a:lnTo>
                    <a:lnTo>
                      <a:pt x="1373479" y="931378"/>
                    </a:lnTo>
                    <a:lnTo>
                      <a:pt x="1372027" y="933784"/>
                    </a:lnTo>
                    <a:lnTo>
                      <a:pt x="1369095" y="936481"/>
                    </a:lnTo>
                    <a:lnTo>
                      <a:pt x="1369095" y="928902"/>
                    </a:lnTo>
                    <a:lnTo>
                      <a:pt x="1365789" y="924711"/>
                    </a:lnTo>
                    <a:lnTo>
                      <a:pt x="1368708" y="922319"/>
                    </a:lnTo>
                    <a:lnTo>
                      <a:pt x="1370727" y="922830"/>
                    </a:lnTo>
                    <a:lnTo>
                      <a:pt x="1374060" y="922858"/>
                    </a:lnTo>
                    <a:lnTo>
                      <a:pt x="1377199" y="920728"/>
                    </a:lnTo>
                    <a:lnTo>
                      <a:pt x="1378486" y="921517"/>
                    </a:lnTo>
                    <a:close/>
                    <a:moveTo>
                      <a:pt x="568027" y="863540"/>
                    </a:moveTo>
                    <a:lnTo>
                      <a:pt x="568455" y="863678"/>
                    </a:lnTo>
                    <a:lnTo>
                      <a:pt x="569437" y="863498"/>
                    </a:lnTo>
                    <a:lnTo>
                      <a:pt x="572010" y="861078"/>
                    </a:lnTo>
                    <a:lnTo>
                      <a:pt x="572646" y="861078"/>
                    </a:lnTo>
                    <a:lnTo>
                      <a:pt x="572452" y="861949"/>
                    </a:lnTo>
                    <a:lnTo>
                      <a:pt x="570876" y="864577"/>
                    </a:lnTo>
                    <a:lnTo>
                      <a:pt x="571484" y="868754"/>
                    </a:lnTo>
                    <a:lnTo>
                      <a:pt x="572452" y="870911"/>
                    </a:lnTo>
                    <a:lnTo>
                      <a:pt x="572162" y="871506"/>
                    </a:lnTo>
                    <a:lnTo>
                      <a:pt x="568317" y="871990"/>
                    </a:lnTo>
                    <a:lnTo>
                      <a:pt x="565828" y="870372"/>
                    </a:lnTo>
                    <a:lnTo>
                      <a:pt x="564334" y="870372"/>
                    </a:lnTo>
                    <a:lnTo>
                      <a:pt x="562757" y="871368"/>
                    </a:lnTo>
                    <a:lnTo>
                      <a:pt x="562204" y="869694"/>
                    </a:lnTo>
                    <a:lnTo>
                      <a:pt x="563324" y="862558"/>
                    </a:lnTo>
                    <a:lnTo>
                      <a:pt x="563808" y="861382"/>
                    </a:lnTo>
                    <a:lnTo>
                      <a:pt x="565869" y="859321"/>
                    </a:lnTo>
                    <a:lnTo>
                      <a:pt x="568027" y="858685"/>
                    </a:lnTo>
                    <a:lnTo>
                      <a:pt x="568787" y="859211"/>
                    </a:lnTo>
                    <a:lnTo>
                      <a:pt x="569244" y="860345"/>
                    </a:lnTo>
                    <a:lnTo>
                      <a:pt x="569161" y="861424"/>
                    </a:lnTo>
                    <a:lnTo>
                      <a:pt x="568027" y="863540"/>
                    </a:lnTo>
                    <a:close/>
                    <a:moveTo>
                      <a:pt x="578635" y="864812"/>
                    </a:moveTo>
                    <a:lnTo>
                      <a:pt x="577265" y="868712"/>
                    </a:lnTo>
                    <a:lnTo>
                      <a:pt x="573905" y="865199"/>
                    </a:lnTo>
                    <a:lnTo>
                      <a:pt x="573158" y="863678"/>
                    </a:lnTo>
                    <a:lnTo>
                      <a:pt x="574071" y="862890"/>
                    </a:lnTo>
                    <a:lnTo>
                      <a:pt x="577902" y="863581"/>
                    </a:lnTo>
                    <a:lnTo>
                      <a:pt x="578635" y="864812"/>
                    </a:lnTo>
                    <a:close/>
                    <a:moveTo>
                      <a:pt x="1393976" y="954543"/>
                    </a:moveTo>
                    <a:lnTo>
                      <a:pt x="1394750" y="955194"/>
                    </a:lnTo>
                    <a:lnTo>
                      <a:pt x="1395483" y="954654"/>
                    </a:lnTo>
                    <a:lnTo>
                      <a:pt x="1396576" y="952704"/>
                    </a:lnTo>
                    <a:lnTo>
                      <a:pt x="1398747" y="952898"/>
                    </a:lnTo>
                    <a:lnTo>
                      <a:pt x="1400338" y="953396"/>
                    </a:lnTo>
                    <a:lnTo>
                      <a:pt x="1401333" y="954115"/>
                    </a:lnTo>
                    <a:lnTo>
                      <a:pt x="1401029" y="956839"/>
                    </a:lnTo>
                    <a:lnTo>
                      <a:pt x="1400946" y="961265"/>
                    </a:lnTo>
                    <a:lnTo>
                      <a:pt x="1400172" y="962883"/>
                    </a:lnTo>
                    <a:lnTo>
                      <a:pt x="1399452" y="965124"/>
                    </a:lnTo>
                    <a:lnTo>
                      <a:pt x="1396285" y="964059"/>
                    </a:lnTo>
                    <a:lnTo>
                      <a:pt x="1393616" y="961431"/>
                    </a:lnTo>
                    <a:lnTo>
                      <a:pt x="1389702" y="956881"/>
                    </a:lnTo>
                    <a:lnTo>
                      <a:pt x="1387475" y="953548"/>
                    </a:lnTo>
                    <a:lnTo>
                      <a:pt x="1387213" y="952096"/>
                    </a:lnTo>
                    <a:lnTo>
                      <a:pt x="1385857" y="951113"/>
                    </a:lnTo>
                    <a:lnTo>
                      <a:pt x="1383022" y="945263"/>
                    </a:lnTo>
                    <a:lnTo>
                      <a:pt x="1381307" y="940658"/>
                    </a:lnTo>
                    <a:lnTo>
                      <a:pt x="1379080" y="940257"/>
                    </a:lnTo>
                    <a:lnTo>
                      <a:pt x="1376176" y="939123"/>
                    </a:lnTo>
                    <a:lnTo>
                      <a:pt x="1374959" y="936606"/>
                    </a:lnTo>
                    <a:lnTo>
                      <a:pt x="1375567" y="934296"/>
                    </a:lnTo>
                    <a:lnTo>
                      <a:pt x="1379426" y="932885"/>
                    </a:lnTo>
                    <a:lnTo>
                      <a:pt x="1385760" y="938376"/>
                    </a:lnTo>
                    <a:lnTo>
                      <a:pt x="1386825" y="940782"/>
                    </a:lnTo>
                    <a:lnTo>
                      <a:pt x="1389163" y="943562"/>
                    </a:lnTo>
                    <a:lnTo>
                      <a:pt x="1389826" y="947573"/>
                    </a:lnTo>
                    <a:lnTo>
                      <a:pt x="1391057" y="949080"/>
                    </a:lnTo>
                    <a:lnTo>
                      <a:pt x="1393976" y="954543"/>
                    </a:lnTo>
                    <a:close/>
                    <a:moveTo>
                      <a:pt x="589436" y="878559"/>
                    </a:moveTo>
                    <a:lnTo>
                      <a:pt x="587417" y="879293"/>
                    </a:lnTo>
                    <a:lnTo>
                      <a:pt x="586532" y="880565"/>
                    </a:lnTo>
                    <a:lnTo>
                      <a:pt x="585038" y="880855"/>
                    </a:lnTo>
                    <a:lnTo>
                      <a:pt x="583613" y="881741"/>
                    </a:lnTo>
                    <a:lnTo>
                      <a:pt x="578538" y="886069"/>
                    </a:lnTo>
                    <a:lnTo>
                      <a:pt x="576615" y="886623"/>
                    </a:lnTo>
                    <a:lnTo>
                      <a:pt x="579534" y="882612"/>
                    </a:lnTo>
                    <a:lnTo>
                      <a:pt x="580170" y="881256"/>
                    </a:lnTo>
                    <a:lnTo>
                      <a:pt x="580405" y="880330"/>
                    </a:lnTo>
                    <a:lnTo>
                      <a:pt x="580640" y="876817"/>
                    </a:lnTo>
                    <a:lnTo>
                      <a:pt x="581705" y="877246"/>
                    </a:lnTo>
                    <a:lnTo>
                      <a:pt x="582797" y="876734"/>
                    </a:lnTo>
                    <a:lnTo>
                      <a:pt x="585356" y="874175"/>
                    </a:lnTo>
                    <a:lnTo>
                      <a:pt x="587099" y="874272"/>
                    </a:lnTo>
                    <a:lnTo>
                      <a:pt x="589699" y="871146"/>
                    </a:lnTo>
                    <a:lnTo>
                      <a:pt x="590736" y="871077"/>
                    </a:lnTo>
                    <a:lnTo>
                      <a:pt x="591082" y="871672"/>
                    </a:lnTo>
                    <a:lnTo>
                      <a:pt x="589796" y="873650"/>
                    </a:lnTo>
                    <a:lnTo>
                      <a:pt x="591027" y="876015"/>
                    </a:lnTo>
                    <a:lnTo>
                      <a:pt x="590155" y="877826"/>
                    </a:lnTo>
                    <a:lnTo>
                      <a:pt x="589436" y="878559"/>
                    </a:lnTo>
                    <a:close/>
                    <a:moveTo>
                      <a:pt x="1438827" y="941322"/>
                    </a:moveTo>
                    <a:lnTo>
                      <a:pt x="1442492" y="947836"/>
                    </a:lnTo>
                    <a:lnTo>
                      <a:pt x="1442838" y="950215"/>
                    </a:lnTo>
                    <a:lnTo>
                      <a:pt x="1440003" y="951321"/>
                    </a:lnTo>
                    <a:lnTo>
                      <a:pt x="1437707" y="951169"/>
                    </a:lnTo>
                    <a:lnTo>
                      <a:pt x="1436449" y="950477"/>
                    </a:lnTo>
                    <a:lnTo>
                      <a:pt x="1436061" y="949426"/>
                    </a:lnTo>
                    <a:lnTo>
                      <a:pt x="1436518" y="945927"/>
                    </a:lnTo>
                    <a:lnTo>
                      <a:pt x="1434775" y="944005"/>
                    </a:lnTo>
                    <a:lnTo>
                      <a:pt x="1432963" y="943479"/>
                    </a:lnTo>
                    <a:lnTo>
                      <a:pt x="1431511" y="944807"/>
                    </a:lnTo>
                    <a:lnTo>
                      <a:pt x="1431165" y="941418"/>
                    </a:lnTo>
                    <a:lnTo>
                      <a:pt x="1432134" y="938888"/>
                    </a:lnTo>
                    <a:lnTo>
                      <a:pt x="1431207" y="935637"/>
                    </a:lnTo>
                    <a:lnTo>
                      <a:pt x="1430986" y="933134"/>
                    </a:lnTo>
                    <a:lnTo>
                      <a:pt x="1431290" y="932332"/>
                    </a:lnTo>
                    <a:lnTo>
                      <a:pt x="1432853" y="932235"/>
                    </a:lnTo>
                    <a:lnTo>
                      <a:pt x="1436310" y="934545"/>
                    </a:lnTo>
                    <a:lnTo>
                      <a:pt x="1438827" y="941322"/>
                    </a:lnTo>
                    <a:close/>
                    <a:moveTo>
                      <a:pt x="600113" y="879818"/>
                    </a:moveTo>
                    <a:lnTo>
                      <a:pt x="599062" y="883829"/>
                    </a:lnTo>
                    <a:lnTo>
                      <a:pt x="598495" y="884354"/>
                    </a:lnTo>
                    <a:lnTo>
                      <a:pt x="597956" y="883096"/>
                    </a:lnTo>
                    <a:lnTo>
                      <a:pt x="596047" y="883912"/>
                    </a:lnTo>
                    <a:lnTo>
                      <a:pt x="595328" y="882819"/>
                    </a:lnTo>
                    <a:lnTo>
                      <a:pt x="596047" y="881492"/>
                    </a:lnTo>
                    <a:lnTo>
                      <a:pt x="596185" y="880344"/>
                    </a:lnTo>
                    <a:lnTo>
                      <a:pt x="597444" y="880537"/>
                    </a:lnTo>
                    <a:lnTo>
                      <a:pt x="598177" y="878559"/>
                    </a:lnTo>
                    <a:lnTo>
                      <a:pt x="598177" y="877674"/>
                    </a:lnTo>
                    <a:lnTo>
                      <a:pt x="599200" y="876015"/>
                    </a:lnTo>
                    <a:lnTo>
                      <a:pt x="600168" y="875807"/>
                    </a:lnTo>
                    <a:lnTo>
                      <a:pt x="600113" y="879818"/>
                    </a:lnTo>
                    <a:close/>
                    <a:moveTo>
                      <a:pt x="602547" y="889997"/>
                    </a:moveTo>
                    <a:lnTo>
                      <a:pt x="601551" y="890025"/>
                    </a:lnTo>
                    <a:lnTo>
                      <a:pt x="600888" y="889264"/>
                    </a:lnTo>
                    <a:lnTo>
                      <a:pt x="600445" y="886139"/>
                    </a:lnTo>
                    <a:lnTo>
                      <a:pt x="600639" y="884880"/>
                    </a:lnTo>
                    <a:lnTo>
                      <a:pt x="602520" y="886277"/>
                    </a:lnTo>
                    <a:lnTo>
                      <a:pt x="602838" y="888559"/>
                    </a:lnTo>
                    <a:lnTo>
                      <a:pt x="602547" y="889997"/>
                    </a:lnTo>
                    <a:close/>
                    <a:moveTo>
                      <a:pt x="482721" y="859584"/>
                    </a:moveTo>
                    <a:lnTo>
                      <a:pt x="483260" y="868685"/>
                    </a:lnTo>
                    <a:lnTo>
                      <a:pt x="484049" y="870649"/>
                    </a:lnTo>
                    <a:lnTo>
                      <a:pt x="485598" y="872045"/>
                    </a:lnTo>
                    <a:lnTo>
                      <a:pt x="487921" y="873636"/>
                    </a:lnTo>
                    <a:lnTo>
                      <a:pt x="489083" y="875268"/>
                    </a:lnTo>
                    <a:lnTo>
                      <a:pt x="489913" y="877495"/>
                    </a:lnTo>
                    <a:lnTo>
                      <a:pt x="489830" y="878394"/>
                    </a:lnTo>
                    <a:lnTo>
                      <a:pt x="482721" y="872875"/>
                    </a:lnTo>
                    <a:lnTo>
                      <a:pt x="476359" y="876402"/>
                    </a:lnTo>
                    <a:lnTo>
                      <a:pt x="474658" y="876623"/>
                    </a:lnTo>
                    <a:lnTo>
                      <a:pt x="460302" y="872875"/>
                    </a:lnTo>
                    <a:lnTo>
                      <a:pt x="457204" y="873000"/>
                    </a:lnTo>
                    <a:lnTo>
                      <a:pt x="454894" y="874065"/>
                    </a:lnTo>
                    <a:lnTo>
                      <a:pt x="450372" y="877578"/>
                    </a:lnTo>
                    <a:lnTo>
                      <a:pt x="448256" y="878822"/>
                    </a:lnTo>
                    <a:lnTo>
                      <a:pt x="446181" y="879362"/>
                    </a:lnTo>
                    <a:lnTo>
                      <a:pt x="442129" y="879431"/>
                    </a:lnTo>
                    <a:lnTo>
                      <a:pt x="437745" y="877979"/>
                    </a:lnTo>
                    <a:lnTo>
                      <a:pt x="435573" y="876734"/>
                    </a:lnTo>
                    <a:lnTo>
                      <a:pt x="434937" y="874244"/>
                    </a:lnTo>
                    <a:lnTo>
                      <a:pt x="435048" y="869763"/>
                    </a:lnTo>
                    <a:lnTo>
                      <a:pt x="435380" y="868588"/>
                    </a:lnTo>
                    <a:lnTo>
                      <a:pt x="436417" y="866748"/>
                    </a:lnTo>
                    <a:lnTo>
                      <a:pt x="441188" y="865144"/>
                    </a:lnTo>
                    <a:lnTo>
                      <a:pt x="442931" y="864065"/>
                    </a:lnTo>
                    <a:lnTo>
                      <a:pt x="450731" y="856085"/>
                    </a:lnTo>
                    <a:lnTo>
                      <a:pt x="452585" y="855200"/>
                    </a:lnTo>
                    <a:lnTo>
                      <a:pt x="454258" y="855338"/>
                    </a:lnTo>
                    <a:lnTo>
                      <a:pt x="458421" y="857247"/>
                    </a:lnTo>
                    <a:lnTo>
                      <a:pt x="462944" y="855532"/>
                    </a:lnTo>
                    <a:lnTo>
                      <a:pt x="472141" y="853540"/>
                    </a:lnTo>
                    <a:lnTo>
                      <a:pt x="474022" y="853540"/>
                    </a:lnTo>
                    <a:lnTo>
                      <a:pt x="479830" y="855020"/>
                    </a:lnTo>
                    <a:lnTo>
                      <a:pt x="481213" y="856127"/>
                    </a:lnTo>
                    <a:lnTo>
                      <a:pt x="482099" y="857648"/>
                    </a:lnTo>
                    <a:lnTo>
                      <a:pt x="482721" y="859584"/>
                    </a:lnTo>
                    <a:close/>
                    <a:moveTo>
                      <a:pt x="515139" y="875489"/>
                    </a:moveTo>
                    <a:lnTo>
                      <a:pt x="514393" y="875572"/>
                    </a:lnTo>
                    <a:lnTo>
                      <a:pt x="512802" y="873498"/>
                    </a:lnTo>
                    <a:lnTo>
                      <a:pt x="512387" y="872142"/>
                    </a:lnTo>
                    <a:lnTo>
                      <a:pt x="512304" y="870234"/>
                    </a:lnTo>
                    <a:lnTo>
                      <a:pt x="517076" y="868698"/>
                    </a:lnTo>
                    <a:lnTo>
                      <a:pt x="517919" y="868892"/>
                    </a:lnTo>
                    <a:lnTo>
                      <a:pt x="518306" y="870524"/>
                    </a:lnTo>
                    <a:lnTo>
                      <a:pt x="518127" y="871686"/>
                    </a:lnTo>
                    <a:lnTo>
                      <a:pt x="516121" y="874673"/>
                    </a:lnTo>
                    <a:lnTo>
                      <a:pt x="515139" y="875489"/>
                    </a:lnTo>
                    <a:close/>
                    <a:moveTo>
                      <a:pt x="501779" y="895986"/>
                    </a:moveTo>
                    <a:lnTo>
                      <a:pt x="498930" y="896401"/>
                    </a:lnTo>
                    <a:lnTo>
                      <a:pt x="496551" y="894547"/>
                    </a:lnTo>
                    <a:lnTo>
                      <a:pt x="494823" y="891823"/>
                    </a:lnTo>
                    <a:lnTo>
                      <a:pt x="495237" y="889223"/>
                    </a:lnTo>
                    <a:lnTo>
                      <a:pt x="499926" y="892210"/>
                    </a:lnTo>
                    <a:lnTo>
                      <a:pt x="500825" y="893275"/>
                    </a:lnTo>
                    <a:lnTo>
                      <a:pt x="501779" y="895986"/>
                    </a:lnTo>
                    <a:close/>
                    <a:moveTo>
                      <a:pt x="409890" y="884493"/>
                    </a:moveTo>
                    <a:lnTo>
                      <a:pt x="408493" y="884493"/>
                    </a:lnTo>
                    <a:lnTo>
                      <a:pt x="408369" y="883912"/>
                    </a:lnTo>
                    <a:lnTo>
                      <a:pt x="408867" y="881671"/>
                    </a:lnTo>
                    <a:lnTo>
                      <a:pt x="408936" y="877909"/>
                    </a:lnTo>
                    <a:lnTo>
                      <a:pt x="411177" y="877204"/>
                    </a:lnTo>
                    <a:lnTo>
                      <a:pt x="412421" y="877232"/>
                    </a:lnTo>
                    <a:lnTo>
                      <a:pt x="412726" y="877909"/>
                    </a:lnTo>
                    <a:lnTo>
                      <a:pt x="413306" y="880883"/>
                    </a:lnTo>
                    <a:lnTo>
                      <a:pt x="414441" y="881989"/>
                    </a:lnTo>
                    <a:lnTo>
                      <a:pt x="415257" y="882861"/>
                    </a:lnTo>
                    <a:lnTo>
                      <a:pt x="413265" y="883137"/>
                    </a:lnTo>
                    <a:lnTo>
                      <a:pt x="409890" y="884493"/>
                    </a:lnTo>
                    <a:close/>
                    <a:moveTo>
                      <a:pt x="400721" y="885336"/>
                    </a:moveTo>
                    <a:lnTo>
                      <a:pt x="399338" y="885876"/>
                    </a:lnTo>
                    <a:lnTo>
                      <a:pt x="398383" y="885779"/>
                    </a:lnTo>
                    <a:lnTo>
                      <a:pt x="397830" y="885087"/>
                    </a:lnTo>
                    <a:lnTo>
                      <a:pt x="394649" y="884769"/>
                    </a:lnTo>
                    <a:lnTo>
                      <a:pt x="394138" y="884244"/>
                    </a:lnTo>
                    <a:lnTo>
                      <a:pt x="393667" y="880855"/>
                    </a:lnTo>
                    <a:lnTo>
                      <a:pt x="394055" y="879306"/>
                    </a:lnTo>
                    <a:lnTo>
                      <a:pt x="394940" y="878269"/>
                    </a:lnTo>
                    <a:lnTo>
                      <a:pt x="396655" y="877591"/>
                    </a:lnTo>
                    <a:lnTo>
                      <a:pt x="399144" y="877287"/>
                    </a:lnTo>
                    <a:lnTo>
                      <a:pt x="401233" y="878131"/>
                    </a:lnTo>
                    <a:lnTo>
                      <a:pt x="404151" y="882003"/>
                    </a:lnTo>
                    <a:lnTo>
                      <a:pt x="405423" y="884133"/>
                    </a:lnTo>
                    <a:lnTo>
                      <a:pt x="405465" y="885240"/>
                    </a:lnTo>
                    <a:lnTo>
                      <a:pt x="403860" y="885765"/>
                    </a:lnTo>
                    <a:lnTo>
                      <a:pt x="400721" y="885336"/>
                    </a:lnTo>
                    <a:close/>
                    <a:moveTo>
                      <a:pt x="375494" y="886816"/>
                    </a:moveTo>
                    <a:lnTo>
                      <a:pt x="376020" y="889555"/>
                    </a:lnTo>
                    <a:lnTo>
                      <a:pt x="378703" y="888725"/>
                    </a:lnTo>
                    <a:lnTo>
                      <a:pt x="380930" y="887162"/>
                    </a:lnTo>
                    <a:lnTo>
                      <a:pt x="382990" y="884935"/>
                    </a:lnTo>
                    <a:lnTo>
                      <a:pt x="384138" y="884147"/>
                    </a:lnTo>
                    <a:lnTo>
                      <a:pt x="384761" y="885876"/>
                    </a:lnTo>
                    <a:lnTo>
                      <a:pt x="387250" y="888725"/>
                    </a:lnTo>
                    <a:lnTo>
                      <a:pt x="383765" y="890869"/>
                    </a:lnTo>
                    <a:lnTo>
                      <a:pt x="377430" y="893704"/>
                    </a:lnTo>
                    <a:lnTo>
                      <a:pt x="374830" y="896110"/>
                    </a:lnTo>
                    <a:lnTo>
                      <a:pt x="374332" y="897369"/>
                    </a:lnTo>
                    <a:lnTo>
                      <a:pt x="379450" y="897908"/>
                    </a:lnTo>
                    <a:lnTo>
                      <a:pt x="380764" y="898475"/>
                    </a:lnTo>
                    <a:lnTo>
                      <a:pt x="381344" y="899761"/>
                    </a:lnTo>
                    <a:lnTo>
                      <a:pt x="379643" y="900536"/>
                    </a:lnTo>
                    <a:lnTo>
                      <a:pt x="376697" y="900785"/>
                    </a:lnTo>
                    <a:lnTo>
                      <a:pt x="373752" y="902196"/>
                    </a:lnTo>
                    <a:lnTo>
                      <a:pt x="367307" y="904146"/>
                    </a:lnTo>
                    <a:lnTo>
                      <a:pt x="364361" y="906524"/>
                    </a:lnTo>
                    <a:lnTo>
                      <a:pt x="361636" y="906912"/>
                    </a:lnTo>
                    <a:lnTo>
                      <a:pt x="358331" y="906165"/>
                    </a:lnTo>
                    <a:lnTo>
                      <a:pt x="352038" y="906303"/>
                    </a:lnTo>
                    <a:lnTo>
                      <a:pt x="347986" y="907064"/>
                    </a:lnTo>
                    <a:lnTo>
                      <a:pt x="346810" y="907783"/>
                    </a:lnTo>
                    <a:lnTo>
                      <a:pt x="345565" y="907894"/>
                    </a:lnTo>
                    <a:lnTo>
                      <a:pt x="344307" y="907423"/>
                    </a:lnTo>
                    <a:lnTo>
                      <a:pt x="342633" y="907783"/>
                    </a:lnTo>
                    <a:lnTo>
                      <a:pt x="340614" y="908945"/>
                    </a:lnTo>
                    <a:lnTo>
                      <a:pt x="339107" y="909291"/>
                    </a:lnTo>
                    <a:lnTo>
                      <a:pt x="337004" y="908806"/>
                    </a:lnTo>
                    <a:lnTo>
                      <a:pt x="335746" y="909111"/>
                    </a:lnTo>
                    <a:lnTo>
                      <a:pt x="334543" y="908696"/>
                    </a:lnTo>
                    <a:lnTo>
                      <a:pt x="331915" y="905639"/>
                    </a:lnTo>
                    <a:lnTo>
                      <a:pt x="331445" y="904201"/>
                    </a:lnTo>
                    <a:lnTo>
                      <a:pt x="335110" y="902832"/>
                    </a:lnTo>
                    <a:lnTo>
                      <a:pt x="337461" y="902693"/>
                    </a:lnTo>
                    <a:lnTo>
                      <a:pt x="340752" y="903385"/>
                    </a:lnTo>
                    <a:lnTo>
                      <a:pt x="344583" y="902237"/>
                    </a:lnTo>
                    <a:lnTo>
                      <a:pt x="351941" y="901463"/>
                    </a:lnTo>
                    <a:lnTo>
                      <a:pt x="354431" y="900536"/>
                    </a:lnTo>
                    <a:lnTo>
                      <a:pt x="357459" y="895543"/>
                    </a:lnTo>
                    <a:lnTo>
                      <a:pt x="359244" y="895059"/>
                    </a:lnTo>
                    <a:lnTo>
                      <a:pt x="360682" y="893151"/>
                    </a:lnTo>
                    <a:lnTo>
                      <a:pt x="364250" y="894312"/>
                    </a:lnTo>
                    <a:lnTo>
                      <a:pt x="365121" y="897272"/>
                    </a:lnTo>
                    <a:lnTo>
                      <a:pt x="365606" y="897770"/>
                    </a:lnTo>
                    <a:lnTo>
                      <a:pt x="365951" y="897632"/>
                    </a:lnTo>
                    <a:lnTo>
                      <a:pt x="366740" y="895737"/>
                    </a:lnTo>
                    <a:lnTo>
                      <a:pt x="369022" y="894948"/>
                    </a:lnTo>
                    <a:lnTo>
                      <a:pt x="368275" y="893621"/>
                    </a:lnTo>
                    <a:lnTo>
                      <a:pt x="365357" y="891325"/>
                    </a:lnTo>
                    <a:lnTo>
                      <a:pt x="363116" y="889970"/>
                    </a:lnTo>
                    <a:lnTo>
                      <a:pt x="361512" y="889541"/>
                    </a:lnTo>
                    <a:lnTo>
                      <a:pt x="360447" y="888434"/>
                    </a:lnTo>
                    <a:lnTo>
                      <a:pt x="359907" y="886623"/>
                    </a:lnTo>
                    <a:lnTo>
                      <a:pt x="359907" y="885018"/>
                    </a:lnTo>
                    <a:lnTo>
                      <a:pt x="360447" y="883608"/>
                    </a:lnTo>
                    <a:lnTo>
                      <a:pt x="361747" y="882211"/>
                    </a:lnTo>
                    <a:lnTo>
                      <a:pt x="363849" y="880883"/>
                    </a:lnTo>
                    <a:lnTo>
                      <a:pt x="365896" y="880427"/>
                    </a:lnTo>
                    <a:lnTo>
                      <a:pt x="369934" y="880883"/>
                    </a:lnTo>
                    <a:lnTo>
                      <a:pt x="373655" y="880745"/>
                    </a:lnTo>
                    <a:lnTo>
                      <a:pt x="375508" y="881090"/>
                    </a:lnTo>
                    <a:lnTo>
                      <a:pt x="376670" y="882003"/>
                    </a:lnTo>
                    <a:lnTo>
                      <a:pt x="375494" y="886816"/>
                    </a:lnTo>
                    <a:close/>
                    <a:moveTo>
                      <a:pt x="384650" y="899305"/>
                    </a:moveTo>
                    <a:lnTo>
                      <a:pt x="384194" y="899305"/>
                    </a:lnTo>
                    <a:lnTo>
                      <a:pt x="383820" y="897839"/>
                    </a:lnTo>
                    <a:lnTo>
                      <a:pt x="384138" y="896705"/>
                    </a:lnTo>
                    <a:lnTo>
                      <a:pt x="384871" y="896013"/>
                    </a:lnTo>
                    <a:lnTo>
                      <a:pt x="386821" y="894547"/>
                    </a:lnTo>
                    <a:lnTo>
                      <a:pt x="387997" y="894160"/>
                    </a:lnTo>
                    <a:lnTo>
                      <a:pt x="389297" y="894188"/>
                    </a:lnTo>
                    <a:lnTo>
                      <a:pt x="389477" y="894796"/>
                    </a:lnTo>
                    <a:lnTo>
                      <a:pt x="387734" y="896719"/>
                    </a:lnTo>
                    <a:lnTo>
                      <a:pt x="385950" y="897811"/>
                    </a:lnTo>
                    <a:lnTo>
                      <a:pt x="384650" y="899305"/>
                    </a:lnTo>
                    <a:close/>
                    <a:moveTo>
                      <a:pt x="327102" y="901601"/>
                    </a:moveTo>
                    <a:lnTo>
                      <a:pt x="316342" y="903869"/>
                    </a:lnTo>
                    <a:lnTo>
                      <a:pt x="312151" y="906760"/>
                    </a:lnTo>
                    <a:lnTo>
                      <a:pt x="308652" y="909705"/>
                    </a:lnTo>
                    <a:lnTo>
                      <a:pt x="306204" y="911130"/>
                    </a:lnTo>
                    <a:lnTo>
                      <a:pt x="304807" y="911075"/>
                    </a:lnTo>
                    <a:lnTo>
                      <a:pt x="303037" y="911545"/>
                    </a:lnTo>
                    <a:lnTo>
                      <a:pt x="299206" y="913122"/>
                    </a:lnTo>
                    <a:lnTo>
                      <a:pt x="297837" y="913011"/>
                    </a:lnTo>
                    <a:lnTo>
                      <a:pt x="286178" y="915735"/>
                    </a:lnTo>
                    <a:lnTo>
                      <a:pt x="285459" y="915597"/>
                    </a:lnTo>
                    <a:lnTo>
                      <a:pt x="286468" y="914173"/>
                    </a:lnTo>
                    <a:lnTo>
                      <a:pt x="290161" y="912956"/>
                    </a:lnTo>
                    <a:lnTo>
                      <a:pt x="292747" y="911573"/>
                    </a:lnTo>
                    <a:lnTo>
                      <a:pt x="296066" y="908945"/>
                    </a:lnTo>
                    <a:lnTo>
                      <a:pt x="297657" y="908129"/>
                    </a:lnTo>
                    <a:lnTo>
                      <a:pt x="298625" y="906552"/>
                    </a:lnTo>
                    <a:lnTo>
                      <a:pt x="299925" y="903233"/>
                    </a:lnTo>
                    <a:lnTo>
                      <a:pt x="300893" y="902126"/>
                    </a:lnTo>
                    <a:lnTo>
                      <a:pt x="303811" y="900232"/>
                    </a:lnTo>
                    <a:lnTo>
                      <a:pt x="305748" y="899360"/>
                    </a:lnTo>
                    <a:lnTo>
                      <a:pt x="307891" y="899540"/>
                    </a:lnTo>
                    <a:lnTo>
                      <a:pt x="311722" y="901310"/>
                    </a:lnTo>
                    <a:lnTo>
                      <a:pt x="313852" y="900550"/>
                    </a:lnTo>
                    <a:lnTo>
                      <a:pt x="314696" y="899748"/>
                    </a:lnTo>
                    <a:lnTo>
                      <a:pt x="313963" y="898489"/>
                    </a:lnTo>
                    <a:lnTo>
                      <a:pt x="314253" y="896871"/>
                    </a:lnTo>
                    <a:lnTo>
                      <a:pt x="315415" y="894229"/>
                    </a:lnTo>
                    <a:lnTo>
                      <a:pt x="317393" y="892210"/>
                    </a:lnTo>
                    <a:lnTo>
                      <a:pt x="320131" y="890785"/>
                    </a:lnTo>
                    <a:lnTo>
                      <a:pt x="323437" y="890066"/>
                    </a:lnTo>
                    <a:lnTo>
                      <a:pt x="327351" y="890066"/>
                    </a:lnTo>
                    <a:lnTo>
                      <a:pt x="329937" y="890869"/>
                    </a:lnTo>
                    <a:lnTo>
                      <a:pt x="333740" y="894838"/>
                    </a:lnTo>
                    <a:lnTo>
                      <a:pt x="334058" y="896207"/>
                    </a:lnTo>
                    <a:lnTo>
                      <a:pt x="332081" y="898295"/>
                    </a:lnTo>
                    <a:lnTo>
                      <a:pt x="330670" y="900384"/>
                    </a:lnTo>
                    <a:lnTo>
                      <a:pt x="327102" y="901601"/>
                    </a:lnTo>
                    <a:close/>
                    <a:moveTo>
                      <a:pt x="267936" y="908751"/>
                    </a:moveTo>
                    <a:lnTo>
                      <a:pt x="266774" y="910563"/>
                    </a:lnTo>
                    <a:lnTo>
                      <a:pt x="266082" y="911130"/>
                    </a:lnTo>
                    <a:lnTo>
                      <a:pt x="261878" y="908516"/>
                    </a:lnTo>
                    <a:lnTo>
                      <a:pt x="258711" y="907797"/>
                    </a:lnTo>
                    <a:lnTo>
                      <a:pt x="258780" y="906511"/>
                    </a:lnTo>
                    <a:lnTo>
                      <a:pt x="259430" y="905598"/>
                    </a:lnTo>
                    <a:lnTo>
                      <a:pt x="264768" y="905708"/>
                    </a:lnTo>
                    <a:lnTo>
                      <a:pt x="266705" y="906386"/>
                    </a:lnTo>
                    <a:lnTo>
                      <a:pt x="267700" y="907659"/>
                    </a:lnTo>
                    <a:lnTo>
                      <a:pt x="267936" y="908751"/>
                    </a:lnTo>
                    <a:close/>
                    <a:moveTo>
                      <a:pt x="232599" y="910757"/>
                    </a:moveTo>
                    <a:lnTo>
                      <a:pt x="230151" y="911614"/>
                    </a:lnTo>
                    <a:lnTo>
                      <a:pt x="229791" y="910812"/>
                    </a:lnTo>
                    <a:lnTo>
                      <a:pt x="230151" y="908793"/>
                    </a:lnTo>
                    <a:lnTo>
                      <a:pt x="231741" y="907672"/>
                    </a:lnTo>
                    <a:lnTo>
                      <a:pt x="236126" y="905639"/>
                    </a:lnTo>
                    <a:lnTo>
                      <a:pt x="238076" y="907009"/>
                    </a:lnTo>
                    <a:lnTo>
                      <a:pt x="238449" y="908129"/>
                    </a:lnTo>
                    <a:lnTo>
                      <a:pt x="237951" y="909332"/>
                    </a:lnTo>
                    <a:lnTo>
                      <a:pt x="236568" y="910660"/>
                    </a:lnTo>
                    <a:lnTo>
                      <a:pt x="235241" y="911088"/>
                    </a:lnTo>
                    <a:lnTo>
                      <a:pt x="233982" y="910618"/>
                    </a:lnTo>
                    <a:lnTo>
                      <a:pt x="232599" y="910757"/>
                    </a:lnTo>
                    <a:close/>
                    <a:moveTo>
                      <a:pt x="106300" y="892072"/>
                    </a:moveTo>
                    <a:lnTo>
                      <a:pt x="89787" y="887494"/>
                    </a:lnTo>
                    <a:lnTo>
                      <a:pt x="87975" y="885143"/>
                    </a:lnTo>
                    <a:lnTo>
                      <a:pt x="90672" y="885405"/>
                    </a:lnTo>
                    <a:lnTo>
                      <a:pt x="93645" y="886152"/>
                    </a:lnTo>
                    <a:lnTo>
                      <a:pt x="100478" y="886374"/>
                    </a:lnTo>
                    <a:lnTo>
                      <a:pt x="108541" y="887439"/>
                    </a:lnTo>
                    <a:lnTo>
                      <a:pt x="115165" y="887439"/>
                    </a:lnTo>
                    <a:lnTo>
                      <a:pt x="120711" y="887909"/>
                    </a:lnTo>
                    <a:lnTo>
                      <a:pt x="123132" y="885917"/>
                    </a:lnTo>
                    <a:lnTo>
                      <a:pt x="119314" y="882888"/>
                    </a:lnTo>
                    <a:lnTo>
                      <a:pt x="118886" y="881533"/>
                    </a:lnTo>
                    <a:lnTo>
                      <a:pt x="121403" y="881173"/>
                    </a:lnTo>
                    <a:lnTo>
                      <a:pt x="123823" y="880136"/>
                    </a:lnTo>
                    <a:lnTo>
                      <a:pt x="128664" y="879763"/>
                    </a:lnTo>
                    <a:lnTo>
                      <a:pt x="131250" y="883732"/>
                    </a:lnTo>
                    <a:lnTo>
                      <a:pt x="131375" y="885751"/>
                    </a:lnTo>
                    <a:lnTo>
                      <a:pt x="130240" y="887646"/>
                    </a:lnTo>
                    <a:lnTo>
                      <a:pt x="128664" y="889444"/>
                    </a:lnTo>
                    <a:lnTo>
                      <a:pt x="125040" y="889236"/>
                    </a:lnTo>
                    <a:lnTo>
                      <a:pt x="124127" y="890122"/>
                    </a:lnTo>
                    <a:lnTo>
                      <a:pt x="124584" y="893911"/>
                    </a:lnTo>
                    <a:lnTo>
                      <a:pt x="116950" y="893994"/>
                    </a:lnTo>
                    <a:lnTo>
                      <a:pt x="106300" y="892072"/>
                    </a:lnTo>
                    <a:close/>
                    <a:moveTo>
                      <a:pt x="175908" y="906607"/>
                    </a:moveTo>
                    <a:lnTo>
                      <a:pt x="173460" y="906483"/>
                    </a:lnTo>
                    <a:lnTo>
                      <a:pt x="171372" y="904837"/>
                    </a:lnTo>
                    <a:lnTo>
                      <a:pt x="173460" y="902749"/>
                    </a:lnTo>
                    <a:lnTo>
                      <a:pt x="175134" y="901836"/>
                    </a:lnTo>
                    <a:lnTo>
                      <a:pt x="177914" y="901006"/>
                    </a:lnTo>
                    <a:lnTo>
                      <a:pt x="180182" y="902707"/>
                    </a:lnTo>
                    <a:lnTo>
                      <a:pt x="181427" y="905584"/>
                    </a:lnTo>
                    <a:lnTo>
                      <a:pt x="175908" y="906607"/>
                    </a:lnTo>
                    <a:close/>
                    <a:moveTo>
                      <a:pt x="141291" y="900605"/>
                    </a:moveTo>
                    <a:lnTo>
                      <a:pt x="146298" y="904837"/>
                    </a:lnTo>
                    <a:lnTo>
                      <a:pt x="153586" y="907437"/>
                    </a:lnTo>
                    <a:lnTo>
                      <a:pt x="156048" y="908917"/>
                    </a:lnTo>
                    <a:lnTo>
                      <a:pt x="155868" y="909498"/>
                    </a:lnTo>
                    <a:lnTo>
                      <a:pt x="150958" y="908502"/>
                    </a:lnTo>
                    <a:lnTo>
                      <a:pt x="149492" y="907603"/>
                    </a:lnTo>
                    <a:lnTo>
                      <a:pt x="145053" y="907133"/>
                    </a:lnTo>
                    <a:lnTo>
                      <a:pt x="142259" y="906220"/>
                    </a:lnTo>
                    <a:lnTo>
                      <a:pt x="136423" y="902749"/>
                    </a:lnTo>
                    <a:lnTo>
                      <a:pt x="131333" y="901504"/>
                    </a:lnTo>
                    <a:lnTo>
                      <a:pt x="130171" y="900716"/>
                    </a:lnTo>
                    <a:lnTo>
                      <a:pt x="128996" y="899222"/>
                    </a:lnTo>
                    <a:lnTo>
                      <a:pt x="127848" y="897023"/>
                    </a:lnTo>
                    <a:lnTo>
                      <a:pt x="128138" y="896013"/>
                    </a:lnTo>
                    <a:lnTo>
                      <a:pt x="129867" y="896290"/>
                    </a:lnTo>
                    <a:lnTo>
                      <a:pt x="133601" y="899264"/>
                    </a:lnTo>
                    <a:lnTo>
                      <a:pt x="134320" y="898766"/>
                    </a:lnTo>
                    <a:lnTo>
                      <a:pt x="138400" y="898973"/>
                    </a:lnTo>
                    <a:lnTo>
                      <a:pt x="141291" y="900605"/>
                    </a:lnTo>
                    <a:close/>
                    <a:moveTo>
                      <a:pt x="66372" y="877080"/>
                    </a:moveTo>
                    <a:lnTo>
                      <a:pt x="65099" y="878186"/>
                    </a:lnTo>
                    <a:lnTo>
                      <a:pt x="62887" y="875489"/>
                    </a:lnTo>
                    <a:lnTo>
                      <a:pt x="62389" y="873857"/>
                    </a:lnTo>
                    <a:lnTo>
                      <a:pt x="62721" y="872529"/>
                    </a:lnTo>
                    <a:lnTo>
                      <a:pt x="64422" y="870884"/>
                    </a:lnTo>
                    <a:lnTo>
                      <a:pt x="66704" y="871824"/>
                    </a:lnTo>
                    <a:lnTo>
                      <a:pt x="67686" y="873249"/>
                    </a:lnTo>
                    <a:lnTo>
                      <a:pt x="68294" y="875337"/>
                    </a:lnTo>
                    <a:lnTo>
                      <a:pt x="68267" y="876485"/>
                    </a:lnTo>
                    <a:lnTo>
                      <a:pt x="66372" y="877080"/>
                    </a:lnTo>
                    <a:close/>
                    <a:moveTo>
                      <a:pt x="46913" y="876250"/>
                    </a:moveTo>
                    <a:lnTo>
                      <a:pt x="46387" y="877909"/>
                    </a:lnTo>
                    <a:lnTo>
                      <a:pt x="49831" y="879154"/>
                    </a:lnTo>
                    <a:lnTo>
                      <a:pt x="50536" y="880440"/>
                    </a:lnTo>
                    <a:lnTo>
                      <a:pt x="49181" y="883538"/>
                    </a:lnTo>
                    <a:lnTo>
                      <a:pt x="48351" y="884202"/>
                    </a:lnTo>
                    <a:lnTo>
                      <a:pt x="47770" y="884202"/>
                    </a:lnTo>
                    <a:lnTo>
                      <a:pt x="46857" y="882999"/>
                    </a:lnTo>
                    <a:lnTo>
                      <a:pt x="44797" y="883995"/>
                    </a:lnTo>
                    <a:lnTo>
                      <a:pt x="36872" y="885129"/>
                    </a:lnTo>
                    <a:lnTo>
                      <a:pt x="35876" y="882128"/>
                    </a:lnTo>
                    <a:lnTo>
                      <a:pt x="30717" y="883898"/>
                    </a:lnTo>
                    <a:lnTo>
                      <a:pt x="37148" y="876236"/>
                    </a:lnTo>
                    <a:lnTo>
                      <a:pt x="40661" y="876208"/>
                    </a:lnTo>
                    <a:lnTo>
                      <a:pt x="42196" y="875655"/>
                    </a:lnTo>
                    <a:lnTo>
                      <a:pt x="43068" y="872958"/>
                    </a:lnTo>
                    <a:lnTo>
                      <a:pt x="46304" y="869266"/>
                    </a:lnTo>
                    <a:lnTo>
                      <a:pt x="49181" y="870759"/>
                    </a:lnTo>
                    <a:lnTo>
                      <a:pt x="49775" y="873138"/>
                    </a:lnTo>
                    <a:lnTo>
                      <a:pt x="49208" y="874272"/>
                    </a:lnTo>
                    <a:lnTo>
                      <a:pt x="46913" y="876250"/>
                    </a:lnTo>
                    <a:close/>
                    <a:moveTo>
                      <a:pt x="27619" y="876208"/>
                    </a:moveTo>
                    <a:lnTo>
                      <a:pt x="26513" y="876457"/>
                    </a:lnTo>
                    <a:lnTo>
                      <a:pt x="24756" y="876236"/>
                    </a:lnTo>
                    <a:lnTo>
                      <a:pt x="20566" y="873705"/>
                    </a:lnTo>
                    <a:lnTo>
                      <a:pt x="17786" y="872682"/>
                    </a:lnTo>
                    <a:lnTo>
                      <a:pt x="14633" y="871658"/>
                    </a:lnTo>
                    <a:lnTo>
                      <a:pt x="12005" y="871478"/>
                    </a:lnTo>
                    <a:lnTo>
                      <a:pt x="12074" y="870109"/>
                    </a:lnTo>
                    <a:lnTo>
                      <a:pt x="12572" y="869238"/>
                    </a:lnTo>
                    <a:lnTo>
                      <a:pt x="23415" y="871008"/>
                    </a:lnTo>
                    <a:lnTo>
                      <a:pt x="26250" y="870662"/>
                    </a:lnTo>
                    <a:lnTo>
                      <a:pt x="28394" y="869556"/>
                    </a:lnTo>
                    <a:lnTo>
                      <a:pt x="31091" y="866928"/>
                    </a:lnTo>
                    <a:lnTo>
                      <a:pt x="32543" y="866444"/>
                    </a:lnTo>
                    <a:lnTo>
                      <a:pt x="33151" y="866762"/>
                    </a:lnTo>
                    <a:lnTo>
                      <a:pt x="33967" y="868629"/>
                    </a:lnTo>
                    <a:lnTo>
                      <a:pt x="32764" y="870095"/>
                    </a:lnTo>
                    <a:lnTo>
                      <a:pt x="30925" y="870980"/>
                    </a:lnTo>
                    <a:lnTo>
                      <a:pt x="29929" y="872142"/>
                    </a:lnTo>
                    <a:lnTo>
                      <a:pt x="27619" y="876208"/>
                    </a:lnTo>
                    <a:close/>
                    <a:moveTo>
                      <a:pt x="4910" y="869791"/>
                    </a:moveTo>
                    <a:lnTo>
                      <a:pt x="3554" y="871091"/>
                    </a:lnTo>
                    <a:lnTo>
                      <a:pt x="2877" y="870732"/>
                    </a:lnTo>
                    <a:lnTo>
                      <a:pt x="180" y="866403"/>
                    </a:lnTo>
                    <a:lnTo>
                      <a:pt x="0" y="865269"/>
                    </a:lnTo>
                    <a:lnTo>
                      <a:pt x="2849" y="865089"/>
                    </a:lnTo>
                    <a:lnTo>
                      <a:pt x="3955" y="864439"/>
                    </a:lnTo>
                    <a:lnTo>
                      <a:pt x="4232" y="863083"/>
                    </a:lnTo>
                    <a:lnTo>
                      <a:pt x="3319" y="860580"/>
                    </a:lnTo>
                    <a:lnTo>
                      <a:pt x="1189" y="856970"/>
                    </a:lnTo>
                    <a:lnTo>
                      <a:pt x="719" y="854840"/>
                    </a:lnTo>
                    <a:lnTo>
                      <a:pt x="1922" y="854190"/>
                    </a:lnTo>
                    <a:lnTo>
                      <a:pt x="3707" y="854273"/>
                    </a:lnTo>
                    <a:lnTo>
                      <a:pt x="8464" y="856293"/>
                    </a:lnTo>
                    <a:lnTo>
                      <a:pt x="9778" y="860151"/>
                    </a:lnTo>
                    <a:lnTo>
                      <a:pt x="11272" y="861963"/>
                    </a:lnTo>
                    <a:lnTo>
                      <a:pt x="15504" y="864632"/>
                    </a:lnTo>
                    <a:lnTo>
                      <a:pt x="12655" y="864743"/>
                    </a:lnTo>
                    <a:lnTo>
                      <a:pt x="10843" y="865269"/>
                    </a:lnTo>
                    <a:lnTo>
                      <a:pt x="7247" y="868837"/>
                    </a:lnTo>
                    <a:lnTo>
                      <a:pt x="4910" y="869791"/>
                    </a:lnTo>
                    <a:close/>
                    <a:moveTo>
                      <a:pt x="62873" y="886208"/>
                    </a:moveTo>
                    <a:lnTo>
                      <a:pt x="59968" y="886180"/>
                    </a:lnTo>
                    <a:lnTo>
                      <a:pt x="57631" y="882695"/>
                    </a:lnTo>
                    <a:lnTo>
                      <a:pt x="58973" y="880385"/>
                    </a:lnTo>
                    <a:lnTo>
                      <a:pt x="61656" y="883939"/>
                    </a:lnTo>
                    <a:lnTo>
                      <a:pt x="62873" y="886208"/>
                    </a:lnTo>
                    <a:close/>
                    <a:moveTo>
                      <a:pt x="54312" y="883704"/>
                    </a:moveTo>
                    <a:lnTo>
                      <a:pt x="51283" y="885668"/>
                    </a:lnTo>
                    <a:lnTo>
                      <a:pt x="50467" y="883787"/>
                    </a:lnTo>
                    <a:lnTo>
                      <a:pt x="51615" y="879790"/>
                    </a:lnTo>
                    <a:lnTo>
                      <a:pt x="53067" y="879251"/>
                    </a:lnTo>
                    <a:lnTo>
                      <a:pt x="54741" y="883234"/>
                    </a:lnTo>
                    <a:lnTo>
                      <a:pt x="54312" y="883704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649224" marR="0" lvl="0" indent="0" algn="l" defTabSz="914400" rtl="0" eaLnBrk="1" fontAlgn="auto" latinLnBrk="0" hangingPunct="1">
                  <a:lnSpc>
                    <a:spcPct val="2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AK</a:t>
                </a:r>
              </a:p>
            </p:txBody>
          </p:sp>
          <p:sp>
            <p:nvSpPr>
              <p:cNvPr id="6" name="Freeform: Shape 401">
                <a:extLst>
                  <a:ext uri="{FF2B5EF4-FFF2-40B4-BE49-F238E27FC236}">
                    <a16:creationId xmlns:a16="http://schemas.microsoft.com/office/drawing/2014/main" id="{0831220F-9FCE-7C73-1706-6C2247592FBB}"/>
                  </a:ext>
                </a:extLst>
              </p:cNvPr>
              <p:cNvSpPr/>
              <p:nvPr/>
            </p:nvSpPr>
            <p:spPr>
              <a:xfrm>
                <a:off x="3626388" y="3900099"/>
                <a:ext cx="850861" cy="977292"/>
              </a:xfrm>
              <a:custGeom>
                <a:avLst/>
                <a:gdLst>
                  <a:gd name="connsiteX0" fmla="*/ 1009505 w 1009505"/>
                  <a:gd name="connsiteY0" fmla="*/ 125759 h 1159509"/>
                  <a:gd name="connsiteX1" fmla="*/ 1000184 w 1009505"/>
                  <a:gd name="connsiteY1" fmla="*/ 190181 h 1159509"/>
                  <a:gd name="connsiteX2" fmla="*/ 990834 w 1009505"/>
                  <a:gd name="connsiteY2" fmla="*/ 254603 h 1159509"/>
                  <a:gd name="connsiteX3" fmla="*/ 981513 w 1009505"/>
                  <a:gd name="connsiteY3" fmla="*/ 319025 h 1159509"/>
                  <a:gd name="connsiteX4" fmla="*/ 972163 w 1009505"/>
                  <a:gd name="connsiteY4" fmla="*/ 383530 h 1159509"/>
                  <a:gd name="connsiteX5" fmla="*/ 962842 w 1009505"/>
                  <a:gd name="connsiteY5" fmla="*/ 448034 h 1159509"/>
                  <a:gd name="connsiteX6" fmla="*/ 953506 w 1009505"/>
                  <a:gd name="connsiteY6" fmla="*/ 512539 h 1159509"/>
                  <a:gd name="connsiteX7" fmla="*/ 944171 w 1009505"/>
                  <a:gd name="connsiteY7" fmla="*/ 577044 h 1159509"/>
                  <a:gd name="connsiteX8" fmla="*/ 934821 w 1009505"/>
                  <a:gd name="connsiteY8" fmla="*/ 641604 h 1159509"/>
                  <a:gd name="connsiteX9" fmla="*/ 925486 w 1009505"/>
                  <a:gd name="connsiteY9" fmla="*/ 706219 h 1159509"/>
                  <a:gd name="connsiteX10" fmla="*/ 916067 w 1009505"/>
                  <a:gd name="connsiteY10" fmla="*/ 770835 h 1159509"/>
                  <a:gd name="connsiteX11" fmla="*/ 906746 w 1009505"/>
                  <a:gd name="connsiteY11" fmla="*/ 835506 h 1159509"/>
                  <a:gd name="connsiteX12" fmla="*/ 897410 w 1009505"/>
                  <a:gd name="connsiteY12" fmla="*/ 900231 h 1159509"/>
                  <a:gd name="connsiteX13" fmla="*/ 887978 w 1009505"/>
                  <a:gd name="connsiteY13" fmla="*/ 964902 h 1159509"/>
                  <a:gd name="connsiteX14" fmla="*/ 878643 w 1009505"/>
                  <a:gd name="connsiteY14" fmla="*/ 1029684 h 1159509"/>
                  <a:gd name="connsiteX15" fmla="*/ 869238 w 1009505"/>
                  <a:gd name="connsiteY15" fmla="*/ 1094520 h 1159509"/>
                  <a:gd name="connsiteX16" fmla="*/ 859806 w 1009505"/>
                  <a:gd name="connsiteY16" fmla="*/ 1159509 h 1159509"/>
                  <a:gd name="connsiteX17" fmla="*/ 824109 w 1009505"/>
                  <a:gd name="connsiteY17" fmla="*/ 1154378 h 1159509"/>
                  <a:gd name="connsiteX18" fmla="*/ 768608 w 1009505"/>
                  <a:gd name="connsiteY18" fmla="*/ 1146302 h 1159509"/>
                  <a:gd name="connsiteX19" fmla="*/ 713093 w 1009505"/>
                  <a:gd name="connsiteY19" fmla="*/ 1137879 h 1159509"/>
                  <a:gd name="connsiteX20" fmla="*/ 657703 w 1009505"/>
                  <a:gd name="connsiteY20" fmla="*/ 1129290 h 1159509"/>
                  <a:gd name="connsiteX21" fmla="*/ 602271 w 1009505"/>
                  <a:gd name="connsiteY21" fmla="*/ 1120535 h 1159509"/>
                  <a:gd name="connsiteX22" fmla="*/ 546839 w 1009505"/>
                  <a:gd name="connsiteY22" fmla="*/ 1111546 h 1159509"/>
                  <a:gd name="connsiteX23" fmla="*/ 477300 w 1009505"/>
                  <a:gd name="connsiteY23" fmla="*/ 1071894 h 1159509"/>
                  <a:gd name="connsiteX24" fmla="*/ 408092 w 1009505"/>
                  <a:gd name="connsiteY24" fmla="*/ 1031993 h 1159509"/>
                  <a:gd name="connsiteX25" fmla="*/ 339120 w 1009505"/>
                  <a:gd name="connsiteY25" fmla="*/ 991775 h 1159509"/>
                  <a:gd name="connsiteX26" fmla="*/ 270660 w 1009505"/>
                  <a:gd name="connsiteY26" fmla="*/ 951224 h 1159509"/>
                  <a:gd name="connsiteX27" fmla="*/ 202421 w 1009505"/>
                  <a:gd name="connsiteY27" fmla="*/ 910355 h 1159509"/>
                  <a:gd name="connsiteX28" fmla="*/ 134625 w 1009505"/>
                  <a:gd name="connsiteY28" fmla="*/ 869113 h 1159509"/>
                  <a:gd name="connsiteX29" fmla="*/ 67146 w 1009505"/>
                  <a:gd name="connsiteY29" fmla="*/ 827677 h 1159509"/>
                  <a:gd name="connsiteX30" fmla="*/ 0 w 1009505"/>
                  <a:gd name="connsiteY30" fmla="*/ 785813 h 1159509"/>
                  <a:gd name="connsiteX31" fmla="*/ 9501 w 1009505"/>
                  <a:gd name="connsiteY31" fmla="*/ 777141 h 1159509"/>
                  <a:gd name="connsiteX32" fmla="*/ 24853 w 1009505"/>
                  <a:gd name="connsiteY32" fmla="*/ 752025 h 1159509"/>
                  <a:gd name="connsiteX33" fmla="*/ 25766 w 1009505"/>
                  <a:gd name="connsiteY33" fmla="*/ 750463 h 1159509"/>
                  <a:gd name="connsiteX34" fmla="*/ 25766 w 1009505"/>
                  <a:gd name="connsiteY34" fmla="*/ 750463 h 1159509"/>
                  <a:gd name="connsiteX35" fmla="*/ 47327 w 1009505"/>
                  <a:gd name="connsiteY35" fmla="*/ 753035 h 1159509"/>
                  <a:gd name="connsiteX36" fmla="*/ 58807 w 1009505"/>
                  <a:gd name="connsiteY36" fmla="*/ 748250 h 1159509"/>
                  <a:gd name="connsiteX37" fmla="*/ 67312 w 1009505"/>
                  <a:gd name="connsiteY37" fmla="*/ 736992 h 1159509"/>
                  <a:gd name="connsiteX38" fmla="*/ 71185 w 1009505"/>
                  <a:gd name="connsiteY38" fmla="*/ 724544 h 1159509"/>
                  <a:gd name="connsiteX39" fmla="*/ 70535 w 1009505"/>
                  <a:gd name="connsiteY39" fmla="*/ 710991 h 1159509"/>
                  <a:gd name="connsiteX40" fmla="*/ 63412 w 1009505"/>
                  <a:gd name="connsiteY40" fmla="*/ 699484 h 1159509"/>
                  <a:gd name="connsiteX41" fmla="*/ 49955 w 1009505"/>
                  <a:gd name="connsiteY41" fmla="*/ 690107 h 1159509"/>
                  <a:gd name="connsiteX42" fmla="*/ 45073 w 1009505"/>
                  <a:gd name="connsiteY42" fmla="*/ 670689 h 1159509"/>
                  <a:gd name="connsiteX43" fmla="*/ 48876 w 1009505"/>
                  <a:gd name="connsiteY43" fmla="*/ 641134 h 1159509"/>
                  <a:gd name="connsiteX44" fmla="*/ 54823 w 1009505"/>
                  <a:gd name="connsiteY44" fmla="*/ 626003 h 1159509"/>
                  <a:gd name="connsiteX45" fmla="*/ 62914 w 1009505"/>
                  <a:gd name="connsiteY45" fmla="*/ 625243 h 1159509"/>
                  <a:gd name="connsiteX46" fmla="*/ 71766 w 1009505"/>
                  <a:gd name="connsiteY46" fmla="*/ 619711 h 1159509"/>
                  <a:gd name="connsiteX47" fmla="*/ 81267 w 1009505"/>
                  <a:gd name="connsiteY47" fmla="*/ 609338 h 1159509"/>
                  <a:gd name="connsiteX48" fmla="*/ 89095 w 1009505"/>
                  <a:gd name="connsiteY48" fmla="*/ 597457 h 1159509"/>
                  <a:gd name="connsiteX49" fmla="*/ 95374 w 1009505"/>
                  <a:gd name="connsiteY49" fmla="*/ 583973 h 1159509"/>
                  <a:gd name="connsiteX50" fmla="*/ 99758 w 1009505"/>
                  <a:gd name="connsiteY50" fmla="*/ 566311 h 1159509"/>
                  <a:gd name="connsiteX51" fmla="*/ 102054 w 1009505"/>
                  <a:gd name="connsiteY51" fmla="*/ 544432 h 1159509"/>
                  <a:gd name="connsiteX52" fmla="*/ 121154 w 1009505"/>
                  <a:gd name="connsiteY52" fmla="*/ 520630 h 1159509"/>
                  <a:gd name="connsiteX53" fmla="*/ 137833 w 1009505"/>
                  <a:gd name="connsiteY53" fmla="*/ 506993 h 1159509"/>
                  <a:gd name="connsiteX54" fmla="*/ 166822 w 1009505"/>
                  <a:gd name="connsiteY54" fmla="*/ 491946 h 1159509"/>
                  <a:gd name="connsiteX55" fmla="*/ 173682 w 1009505"/>
                  <a:gd name="connsiteY55" fmla="*/ 487077 h 1159509"/>
                  <a:gd name="connsiteX56" fmla="*/ 174746 w 1009505"/>
                  <a:gd name="connsiteY56" fmla="*/ 482209 h 1159509"/>
                  <a:gd name="connsiteX57" fmla="*/ 174913 w 1009505"/>
                  <a:gd name="connsiteY57" fmla="*/ 481614 h 1159509"/>
                  <a:gd name="connsiteX58" fmla="*/ 171192 w 1009505"/>
                  <a:gd name="connsiteY58" fmla="*/ 473703 h 1159509"/>
                  <a:gd name="connsiteX59" fmla="*/ 151788 w 1009505"/>
                  <a:gd name="connsiteY59" fmla="*/ 455198 h 1159509"/>
                  <a:gd name="connsiteX60" fmla="*/ 144430 w 1009505"/>
                  <a:gd name="connsiteY60" fmla="*/ 443235 h 1159509"/>
                  <a:gd name="connsiteX61" fmla="*/ 145426 w 1009505"/>
                  <a:gd name="connsiteY61" fmla="*/ 433803 h 1159509"/>
                  <a:gd name="connsiteX62" fmla="*/ 145177 w 1009505"/>
                  <a:gd name="connsiteY62" fmla="*/ 433554 h 1159509"/>
                  <a:gd name="connsiteX63" fmla="*/ 144112 w 1009505"/>
                  <a:gd name="connsiteY63" fmla="*/ 424149 h 1159509"/>
                  <a:gd name="connsiteX64" fmla="*/ 128000 w 1009505"/>
                  <a:gd name="connsiteY64" fmla="*/ 382368 h 1159509"/>
                  <a:gd name="connsiteX65" fmla="*/ 124279 w 1009505"/>
                  <a:gd name="connsiteY65" fmla="*/ 360377 h 1159509"/>
                  <a:gd name="connsiteX66" fmla="*/ 127502 w 1009505"/>
                  <a:gd name="connsiteY66" fmla="*/ 345330 h 1159509"/>
                  <a:gd name="connsiteX67" fmla="*/ 127751 w 1009505"/>
                  <a:gd name="connsiteY67" fmla="*/ 344196 h 1159509"/>
                  <a:gd name="connsiteX68" fmla="*/ 143836 w 1009505"/>
                  <a:gd name="connsiteY68" fmla="*/ 280825 h 1159509"/>
                  <a:gd name="connsiteX69" fmla="*/ 139963 w 1009505"/>
                  <a:gd name="connsiteY69" fmla="*/ 256899 h 1159509"/>
                  <a:gd name="connsiteX70" fmla="*/ 140641 w 1009505"/>
                  <a:gd name="connsiteY70" fmla="*/ 243981 h 1159509"/>
                  <a:gd name="connsiteX71" fmla="*/ 146325 w 1009505"/>
                  <a:gd name="connsiteY71" fmla="*/ 229210 h 1159509"/>
                  <a:gd name="connsiteX72" fmla="*/ 147570 w 1009505"/>
                  <a:gd name="connsiteY72" fmla="*/ 219488 h 1159509"/>
                  <a:gd name="connsiteX73" fmla="*/ 145343 w 1009505"/>
                  <a:gd name="connsiteY73" fmla="*/ 210387 h 1159509"/>
                  <a:gd name="connsiteX74" fmla="*/ 147487 w 1009505"/>
                  <a:gd name="connsiteY74" fmla="*/ 195119 h 1159509"/>
                  <a:gd name="connsiteX75" fmla="*/ 150875 w 1009505"/>
                  <a:gd name="connsiteY75" fmla="*/ 176351 h 1159509"/>
                  <a:gd name="connsiteX76" fmla="*/ 146754 w 1009505"/>
                  <a:gd name="connsiteY76" fmla="*/ 162977 h 1159509"/>
                  <a:gd name="connsiteX77" fmla="*/ 146574 w 1009505"/>
                  <a:gd name="connsiteY77" fmla="*/ 157389 h 1159509"/>
                  <a:gd name="connsiteX78" fmla="*/ 153005 w 1009505"/>
                  <a:gd name="connsiteY78" fmla="*/ 145316 h 1159509"/>
                  <a:gd name="connsiteX79" fmla="*/ 161193 w 1009505"/>
                  <a:gd name="connsiteY79" fmla="*/ 140129 h 1159509"/>
                  <a:gd name="connsiteX80" fmla="*/ 173267 w 1009505"/>
                  <a:gd name="connsiteY80" fmla="*/ 137778 h 1159509"/>
                  <a:gd name="connsiteX81" fmla="*/ 186392 w 1009505"/>
                  <a:gd name="connsiteY81" fmla="*/ 138857 h 1159509"/>
                  <a:gd name="connsiteX82" fmla="*/ 200582 w 1009505"/>
                  <a:gd name="connsiteY82" fmla="*/ 143227 h 1159509"/>
                  <a:gd name="connsiteX83" fmla="*/ 210263 w 1009505"/>
                  <a:gd name="connsiteY83" fmla="*/ 151221 h 1159509"/>
                  <a:gd name="connsiteX84" fmla="*/ 215532 w 1009505"/>
                  <a:gd name="connsiteY84" fmla="*/ 162811 h 1159509"/>
                  <a:gd name="connsiteX85" fmla="*/ 221631 w 1009505"/>
                  <a:gd name="connsiteY85" fmla="*/ 169436 h 1159509"/>
                  <a:gd name="connsiteX86" fmla="*/ 228740 w 1009505"/>
                  <a:gd name="connsiteY86" fmla="*/ 171164 h 1159509"/>
                  <a:gd name="connsiteX87" fmla="*/ 239818 w 1009505"/>
                  <a:gd name="connsiteY87" fmla="*/ 164706 h 1159509"/>
                  <a:gd name="connsiteX88" fmla="*/ 251795 w 1009505"/>
                  <a:gd name="connsiteY88" fmla="*/ 148718 h 1159509"/>
                  <a:gd name="connsiteX89" fmla="*/ 254769 w 1009505"/>
                  <a:gd name="connsiteY89" fmla="*/ 148040 h 1159509"/>
                  <a:gd name="connsiteX90" fmla="*/ 270619 w 1009505"/>
                  <a:gd name="connsiteY90" fmla="*/ 70562 h 1159509"/>
                  <a:gd name="connsiteX91" fmla="*/ 284905 w 1009505"/>
                  <a:gd name="connsiteY91" fmla="*/ 0 h 1159509"/>
                  <a:gd name="connsiteX92" fmla="*/ 330006 w 1009505"/>
                  <a:gd name="connsiteY92" fmla="*/ 9073 h 1159509"/>
                  <a:gd name="connsiteX93" fmla="*/ 375093 w 1009505"/>
                  <a:gd name="connsiteY93" fmla="*/ 17938 h 1159509"/>
                  <a:gd name="connsiteX94" fmla="*/ 420194 w 1009505"/>
                  <a:gd name="connsiteY94" fmla="*/ 26582 h 1159509"/>
                  <a:gd name="connsiteX95" fmla="*/ 465378 w 1009505"/>
                  <a:gd name="connsiteY95" fmla="*/ 35198 h 1159509"/>
                  <a:gd name="connsiteX96" fmla="*/ 510575 w 1009505"/>
                  <a:gd name="connsiteY96" fmla="*/ 43648 h 1159509"/>
                  <a:gd name="connsiteX97" fmla="*/ 555828 w 1009505"/>
                  <a:gd name="connsiteY97" fmla="*/ 51891 h 1159509"/>
                  <a:gd name="connsiteX98" fmla="*/ 601012 w 1009505"/>
                  <a:gd name="connsiteY98" fmla="*/ 59968 h 1159509"/>
                  <a:gd name="connsiteX99" fmla="*/ 646265 w 1009505"/>
                  <a:gd name="connsiteY99" fmla="*/ 67907 h 1159509"/>
                  <a:gd name="connsiteX100" fmla="*/ 691601 w 1009505"/>
                  <a:gd name="connsiteY100" fmla="*/ 75666 h 1159509"/>
                  <a:gd name="connsiteX101" fmla="*/ 736937 w 1009505"/>
                  <a:gd name="connsiteY101" fmla="*/ 83259 h 1159509"/>
                  <a:gd name="connsiteX102" fmla="*/ 782273 w 1009505"/>
                  <a:gd name="connsiteY102" fmla="*/ 90796 h 1159509"/>
                  <a:gd name="connsiteX103" fmla="*/ 827622 w 1009505"/>
                  <a:gd name="connsiteY103" fmla="*/ 98057 h 1159509"/>
                  <a:gd name="connsiteX104" fmla="*/ 873041 w 1009505"/>
                  <a:gd name="connsiteY104" fmla="*/ 105221 h 1159509"/>
                  <a:gd name="connsiteX105" fmla="*/ 918474 w 1009505"/>
                  <a:gd name="connsiteY105" fmla="*/ 112275 h 1159509"/>
                  <a:gd name="connsiteX106" fmla="*/ 963907 w 1009505"/>
                  <a:gd name="connsiteY106" fmla="*/ 119135 h 1159509"/>
                  <a:gd name="connsiteX107" fmla="*/ 1009505 w 1009505"/>
                  <a:gd name="connsiteY107" fmla="*/ 125759 h 115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009505" h="1159509">
                    <a:moveTo>
                      <a:pt x="1009505" y="125759"/>
                    </a:moveTo>
                    <a:lnTo>
                      <a:pt x="1000184" y="190181"/>
                    </a:lnTo>
                    <a:lnTo>
                      <a:pt x="990834" y="254603"/>
                    </a:lnTo>
                    <a:lnTo>
                      <a:pt x="981513" y="319025"/>
                    </a:lnTo>
                    <a:lnTo>
                      <a:pt x="972163" y="383530"/>
                    </a:lnTo>
                    <a:lnTo>
                      <a:pt x="962842" y="448034"/>
                    </a:lnTo>
                    <a:lnTo>
                      <a:pt x="953506" y="512539"/>
                    </a:lnTo>
                    <a:lnTo>
                      <a:pt x="944171" y="577044"/>
                    </a:lnTo>
                    <a:lnTo>
                      <a:pt x="934821" y="641604"/>
                    </a:lnTo>
                    <a:lnTo>
                      <a:pt x="925486" y="706219"/>
                    </a:lnTo>
                    <a:lnTo>
                      <a:pt x="916067" y="770835"/>
                    </a:lnTo>
                    <a:lnTo>
                      <a:pt x="906746" y="835506"/>
                    </a:lnTo>
                    <a:lnTo>
                      <a:pt x="897410" y="900231"/>
                    </a:lnTo>
                    <a:lnTo>
                      <a:pt x="887978" y="964902"/>
                    </a:lnTo>
                    <a:lnTo>
                      <a:pt x="878643" y="1029684"/>
                    </a:lnTo>
                    <a:lnTo>
                      <a:pt x="869238" y="1094520"/>
                    </a:lnTo>
                    <a:lnTo>
                      <a:pt x="859806" y="1159509"/>
                    </a:lnTo>
                    <a:lnTo>
                      <a:pt x="824109" y="1154378"/>
                    </a:lnTo>
                    <a:lnTo>
                      <a:pt x="768608" y="1146302"/>
                    </a:lnTo>
                    <a:lnTo>
                      <a:pt x="713093" y="1137879"/>
                    </a:lnTo>
                    <a:lnTo>
                      <a:pt x="657703" y="1129290"/>
                    </a:lnTo>
                    <a:lnTo>
                      <a:pt x="602271" y="1120535"/>
                    </a:lnTo>
                    <a:lnTo>
                      <a:pt x="546839" y="1111546"/>
                    </a:lnTo>
                    <a:lnTo>
                      <a:pt x="477300" y="1071894"/>
                    </a:lnTo>
                    <a:lnTo>
                      <a:pt x="408092" y="1031993"/>
                    </a:lnTo>
                    <a:lnTo>
                      <a:pt x="339120" y="991775"/>
                    </a:lnTo>
                    <a:lnTo>
                      <a:pt x="270660" y="951224"/>
                    </a:lnTo>
                    <a:lnTo>
                      <a:pt x="202421" y="910355"/>
                    </a:lnTo>
                    <a:lnTo>
                      <a:pt x="134625" y="869113"/>
                    </a:lnTo>
                    <a:lnTo>
                      <a:pt x="67146" y="827677"/>
                    </a:lnTo>
                    <a:lnTo>
                      <a:pt x="0" y="785813"/>
                    </a:lnTo>
                    <a:lnTo>
                      <a:pt x="9501" y="777141"/>
                    </a:lnTo>
                    <a:lnTo>
                      <a:pt x="24853" y="752025"/>
                    </a:lnTo>
                    <a:lnTo>
                      <a:pt x="25766" y="750463"/>
                    </a:lnTo>
                    <a:lnTo>
                      <a:pt x="25766" y="750463"/>
                    </a:lnTo>
                    <a:lnTo>
                      <a:pt x="47327" y="753035"/>
                    </a:lnTo>
                    <a:lnTo>
                      <a:pt x="58807" y="748250"/>
                    </a:lnTo>
                    <a:lnTo>
                      <a:pt x="67312" y="736992"/>
                    </a:lnTo>
                    <a:lnTo>
                      <a:pt x="71185" y="724544"/>
                    </a:lnTo>
                    <a:lnTo>
                      <a:pt x="70535" y="710991"/>
                    </a:lnTo>
                    <a:lnTo>
                      <a:pt x="63412" y="699484"/>
                    </a:lnTo>
                    <a:lnTo>
                      <a:pt x="49955" y="690107"/>
                    </a:lnTo>
                    <a:lnTo>
                      <a:pt x="45073" y="670689"/>
                    </a:lnTo>
                    <a:lnTo>
                      <a:pt x="48876" y="641134"/>
                    </a:lnTo>
                    <a:lnTo>
                      <a:pt x="54823" y="626003"/>
                    </a:lnTo>
                    <a:lnTo>
                      <a:pt x="62914" y="625243"/>
                    </a:lnTo>
                    <a:lnTo>
                      <a:pt x="71766" y="619711"/>
                    </a:lnTo>
                    <a:lnTo>
                      <a:pt x="81267" y="609338"/>
                    </a:lnTo>
                    <a:lnTo>
                      <a:pt x="89095" y="597457"/>
                    </a:lnTo>
                    <a:lnTo>
                      <a:pt x="95374" y="583973"/>
                    </a:lnTo>
                    <a:lnTo>
                      <a:pt x="99758" y="566311"/>
                    </a:lnTo>
                    <a:lnTo>
                      <a:pt x="102054" y="544432"/>
                    </a:lnTo>
                    <a:lnTo>
                      <a:pt x="121154" y="520630"/>
                    </a:lnTo>
                    <a:lnTo>
                      <a:pt x="137833" y="506993"/>
                    </a:lnTo>
                    <a:lnTo>
                      <a:pt x="166822" y="491946"/>
                    </a:lnTo>
                    <a:lnTo>
                      <a:pt x="173682" y="487077"/>
                    </a:lnTo>
                    <a:lnTo>
                      <a:pt x="174746" y="482209"/>
                    </a:lnTo>
                    <a:lnTo>
                      <a:pt x="174913" y="481614"/>
                    </a:lnTo>
                    <a:lnTo>
                      <a:pt x="171192" y="473703"/>
                    </a:lnTo>
                    <a:lnTo>
                      <a:pt x="151788" y="455198"/>
                    </a:lnTo>
                    <a:lnTo>
                      <a:pt x="144430" y="443235"/>
                    </a:lnTo>
                    <a:lnTo>
                      <a:pt x="145426" y="433803"/>
                    </a:lnTo>
                    <a:lnTo>
                      <a:pt x="145177" y="433554"/>
                    </a:lnTo>
                    <a:lnTo>
                      <a:pt x="144112" y="424149"/>
                    </a:lnTo>
                    <a:lnTo>
                      <a:pt x="128000" y="382368"/>
                    </a:lnTo>
                    <a:lnTo>
                      <a:pt x="124279" y="360377"/>
                    </a:lnTo>
                    <a:lnTo>
                      <a:pt x="127502" y="345330"/>
                    </a:lnTo>
                    <a:lnTo>
                      <a:pt x="127751" y="344196"/>
                    </a:lnTo>
                    <a:lnTo>
                      <a:pt x="143836" y="280825"/>
                    </a:lnTo>
                    <a:lnTo>
                      <a:pt x="139963" y="256899"/>
                    </a:lnTo>
                    <a:lnTo>
                      <a:pt x="140641" y="243981"/>
                    </a:lnTo>
                    <a:lnTo>
                      <a:pt x="146325" y="229210"/>
                    </a:lnTo>
                    <a:lnTo>
                      <a:pt x="147570" y="219488"/>
                    </a:lnTo>
                    <a:lnTo>
                      <a:pt x="145343" y="210387"/>
                    </a:lnTo>
                    <a:lnTo>
                      <a:pt x="147487" y="195119"/>
                    </a:lnTo>
                    <a:lnTo>
                      <a:pt x="150875" y="176351"/>
                    </a:lnTo>
                    <a:lnTo>
                      <a:pt x="146754" y="162977"/>
                    </a:lnTo>
                    <a:lnTo>
                      <a:pt x="146574" y="157389"/>
                    </a:lnTo>
                    <a:lnTo>
                      <a:pt x="153005" y="145316"/>
                    </a:lnTo>
                    <a:lnTo>
                      <a:pt x="161193" y="140129"/>
                    </a:lnTo>
                    <a:lnTo>
                      <a:pt x="173267" y="137778"/>
                    </a:lnTo>
                    <a:lnTo>
                      <a:pt x="186392" y="138857"/>
                    </a:lnTo>
                    <a:lnTo>
                      <a:pt x="200582" y="143227"/>
                    </a:lnTo>
                    <a:lnTo>
                      <a:pt x="210263" y="151221"/>
                    </a:lnTo>
                    <a:lnTo>
                      <a:pt x="215532" y="162811"/>
                    </a:lnTo>
                    <a:lnTo>
                      <a:pt x="221631" y="169436"/>
                    </a:lnTo>
                    <a:lnTo>
                      <a:pt x="228740" y="171164"/>
                    </a:lnTo>
                    <a:lnTo>
                      <a:pt x="239818" y="164706"/>
                    </a:lnTo>
                    <a:lnTo>
                      <a:pt x="251795" y="148718"/>
                    </a:lnTo>
                    <a:lnTo>
                      <a:pt x="254769" y="148040"/>
                    </a:lnTo>
                    <a:lnTo>
                      <a:pt x="270619" y="70562"/>
                    </a:lnTo>
                    <a:lnTo>
                      <a:pt x="284905" y="0"/>
                    </a:lnTo>
                    <a:lnTo>
                      <a:pt x="330006" y="9073"/>
                    </a:lnTo>
                    <a:lnTo>
                      <a:pt x="375093" y="17938"/>
                    </a:lnTo>
                    <a:lnTo>
                      <a:pt x="420194" y="26582"/>
                    </a:lnTo>
                    <a:lnTo>
                      <a:pt x="465378" y="35198"/>
                    </a:lnTo>
                    <a:lnTo>
                      <a:pt x="510575" y="43648"/>
                    </a:lnTo>
                    <a:lnTo>
                      <a:pt x="555828" y="51891"/>
                    </a:lnTo>
                    <a:lnTo>
                      <a:pt x="601012" y="59968"/>
                    </a:lnTo>
                    <a:lnTo>
                      <a:pt x="646265" y="67907"/>
                    </a:lnTo>
                    <a:lnTo>
                      <a:pt x="691601" y="75666"/>
                    </a:lnTo>
                    <a:lnTo>
                      <a:pt x="736937" y="83259"/>
                    </a:lnTo>
                    <a:lnTo>
                      <a:pt x="782273" y="90796"/>
                    </a:lnTo>
                    <a:lnTo>
                      <a:pt x="827622" y="98057"/>
                    </a:lnTo>
                    <a:lnTo>
                      <a:pt x="873041" y="105221"/>
                    </a:lnTo>
                    <a:lnTo>
                      <a:pt x="918474" y="112275"/>
                    </a:lnTo>
                    <a:lnTo>
                      <a:pt x="963907" y="119135"/>
                    </a:lnTo>
                    <a:lnTo>
                      <a:pt x="1009505" y="125759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285750" marR="0" lvl="0" indent="0" algn="l" defTabSz="914400" rtl="0" eaLnBrk="1" fontAlgn="auto" latinLnBrk="0" hangingPunct="1">
                  <a:lnSpc>
                    <a:spcPct val="3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AZ</a:t>
                </a:r>
              </a:p>
            </p:txBody>
          </p:sp>
          <p:sp>
            <p:nvSpPr>
              <p:cNvPr id="7" name="Freeform: Shape 403">
                <a:extLst>
                  <a:ext uri="{FF2B5EF4-FFF2-40B4-BE49-F238E27FC236}">
                    <a16:creationId xmlns:a16="http://schemas.microsoft.com/office/drawing/2014/main" id="{57AAF646-3FFC-94AA-A83C-259FD1D6FC82}"/>
                  </a:ext>
                </a:extLst>
              </p:cNvPr>
              <p:cNvSpPr/>
              <p:nvPr/>
            </p:nvSpPr>
            <p:spPr>
              <a:xfrm>
                <a:off x="8355293" y="3573170"/>
                <a:ext cx="24362" cy="30564"/>
              </a:xfrm>
              <a:custGeom>
                <a:avLst/>
                <a:gdLst>
                  <a:gd name="connsiteX0" fmla="*/ 14978 w 28904"/>
                  <a:gd name="connsiteY0" fmla="*/ 21741 h 36263"/>
                  <a:gd name="connsiteX1" fmla="*/ 10732 w 28904"/>
                  <a:gd name="connsiteY1" fmla="*/ 17689 h 36263"/>
                  <a:gd name="connsiteX2" fmla="*/ 3139 w 28904"/>
                  <a:gd name="connsiteY2" fmla="*/ 15449 h 36263"/>
                  <a:gd name="connsiteX3" fmla="*/ 0 w 28904"/>
                  <a:gd name="connsiteY3" fmla="*/ 14702 h 36263"/>
                  <a:gd name="connsiteX4" fmla="*/ 8672 w 28904"/>
                  <a:gd name="connsiteY4" fmla="*/ 0 h 36263"/>
                  <a:gd name="connsiteX5" fmla="*/ 18436 w 28904"/>
                  <a:gd name="connsiteY5" fmla="*/ 9087 h 36263"/>
                  <a:gd name="connsiteX6" fmla="*/ 28905 w 28904"/>
                  <a:gd name="connsiteY6" fmla="*/ 18920 h 36263"/>
                  <a:gd name="connsiteX7" fmla="*/ 19583 w 28904"/>
                  <a:gd name="connsiteY7" fmla="*/ 36263 h 36263"/>
                  <a:gd name="connsiteX8" fmla="*/ 14978 w 28904"/>
                  <a:gd name="connsiteY8" fmla="*/ 21741 h 3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04" h="36263">
                    <a:moveTo>
                      <a:pt x="14978" y="21741"/>
                    </a:moveTo>
                    <a:lnTo>
                      <a:pt x="10732" y="17689"/>
                    </a:lnTo>
                    <a:lnTo>
                      <a:pt x="3139" y="15449"/>
                    </a:lnTo>
                    <a:lnTo>
                      <a:pt x="0" y="14702"/>
                    </a:lnTo>
                    <a:lnTo>
                      <a:pt x="8672" y="0"/>
                    </a:lnTo>
                    <a:lnTo>
                      <a:pt x="18436" y="9087"/>
                    </a:lnTo>
                    <a:lnTo>
                      <a:pt x="28905" y="18920"/>
                    </a:lnTo>
                    <a:lnTo>
                      <a:pt x="19583" y="36263"/>
                    </a:lnTo>
                    <a:lnTo>
                      <a:pt x="14978" y="21741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406">
                <a:extLst>
                  <a:ext uri="{FF2B5EF4-FFF2-40B4-BE49-F238E27FC236}">
                    <a16:creationId xmlns:a16="http://schemas.microsoft.com/office/drawing/2014/main" id="{3C43CB5B-0AAA-91E8-CEAE-6D36C8544D21}"/>
                  </a:ext>
                </a:extLst>
              </p:cNvPr>
              <p:cNvSpPr/>
              <p:nvPr/>
            </p:nvSpPr>
            <p:spPr>
              <a:xfrm>
                <a:off x="3996704" y="2029294"/>
                <a:ext cx="1263096" cy="814141"/>
              </a:xfrm>
              <a:custGeom>
                <a:avLst/>
                <a:gdLst>
                  <a:gd name="connsiteX0" fmla="*/ 1451441 w 1498602"/>
                  <a:gd name="connsiteY0" fmla="*/ 792313 h 965939"/>
                  <a:gd name="connsiteX1" fmla="*/ 1447887 w 1498602"/>
                  <a:gd name="connsiteY1" fmla="*/ 835174 h 965939"/>
                  <a:gd name="connsiteX2" fmla="*/ 1444221 w 1498602"/>
                  <a:gd name="connsiteY2" fmla="*/ 877965 h 965939"/>
                  <a:gd name="connsiteX3" fmla="*/ 1440681 w 1498602"/>
                  <a:gd name="connsiteY3" fmla="*/ 920825 h 965939"/>
                  <a:gd name="connsiteX4" fmla="*/ 1437126 w 1498602"/>
                  <a:gd name="connsiteY4" fmla="*/ 963630 h 965939"/>
                  <a:gd name="connsiteX5" fmla="*/ 1437044 w 1498602"/>
                  <a:gd name="connsiteY5" fmla="*/ 964211 h 965939"/>
                  <a:gd name="connsiteX6" fmla="*/ 1436960 w 1498602"/>
                  <a:gd name="connsiteY6" fmla="*/ 964778 h 965939"/>
                  <a:gd name="connsiteX7" fmla="*/ 1436864 w 1498602"/>
                  <a:gd name="connsiteY7" fmla="*/ 965345 h 965939"/>
                  <a:gd name="connsiteX8" fmla="*/ 1436781 w 1498602"/>
                  <a:gd name="connsiteY8" fmla="*/ 965940 h 965939"/>
                  <a:gd name="connsiteX9" fmla="*/ 1435799 w 1498602"/>
                  <a:gd name="connsiteY9" fmla="*/ 965857 h 965939"/>
                  <a:gd name="connsiteX10" fmla="*/ 1434734 w 1498602"/>
                  <a:gd name="connsiteY10" fmla="*/ 965691 h 965939"/>
                  <a:gd name="connsiteX11" fmla="*/ 1433752 w 1498602"/>
                  <a:gd name="connsiteY11" fmla="*/ 965608 h 965939"/>
                  <a:gd name="connsiteX12" fmla="*/ 1432659 w 1498602"/>
                  <a:gd name="connsiteY12" fmla="*/ 965497 h 965939"/>
                  <a:gd name="connsiteX13" fmla="*/ 1404099 w 1498602"/>
                  <a:gd name="connsiteY13" fmla="*/ 962952 h 965939"/>
                  <a:gd name="connsiteX14" fmla="*/ 1375429 w 1498602"/>
                  <a:gd name="connsiteY14" fmla="*/ 960325 h 965939"/>
                  <a:gd name="connsiteX15" fmla="*/ 1346869 w 1498602"/>
                  <a:gd name="connsiteY15" fmla="*/ 957586 h 965939"/>
                  <a:gd name="connsiteX16" fmla="*/ 1318310 w 1498602"/>
                  <a:gd name="connsiteY16" fmla="*/ 954792 h 965939"/>
                  <a:gd name="connsiteX17" fmla="*/ 1289722 w 1498602"/>
                  <a:gd name="connsiteY17" fmla="*/ 951985 h 965939"/>
                  <a:gd name="connsiteX18" fmla="*/ 1261149 w 1498602"/>
                  <a:gd name="connsiteY18" fmla="*/ 949080 h 965939"/>
                  <a:gd name="connsiteX19" fmla="*/ 1232589 w 1498602"/>
                  <a:gd name="connsiteY19" fmla="*/ 946024 h 965939"/>
                  <a:gd name="connsiteX20" fmla="*/ 1204002 w 1498602"/>
                  <a:gd name="connsiteY20" fmla="*/ 943050 h 965939"/>
                  <a:gd name="connsiteX21" fmla="*/ 1175442 w 1498602"/>
                  <a:gd name="connsiteY21" fmla="*/ 939897 h 965939"/>
                  <a:gd name="connsiteX22" fmla="*/ 1146938 w 1498602"/>
                  <a:gd name="connsiteY22" fmla="*/ 936675 h 965939"/>
                  <a:gd name="connsiteX23" fmla="*/ 1118364 w 1498602"/>
                  <a:gd name="connsiteY23" fmla="*/ 933480 h 965939"/>
                  <a:gd name="connsiteX24" fmla="*/ 1089805 w 1498602"/>
                  <a:gd name="connsiteY24" fmla="*/ 930091 h 965939"/>
                  <a:gd name="connsiteX25" fmla="*/ 1061300 w 1498602"/>
                  <a:gd name="connsiteY25" fmla="*/ 926717 h 965939"/>
                  <a:gd name="connsiteX26" fmla="*/ 1032810 w 1498602"/>
                  <a:gd name="connsiteY26" fmla="*/ 923245 h 965939"/>
                  <a:gd name="connsiteX27" fmla="*/ 1004222 w 1498602"/>
                  <a:gd name="connsiteY27" fmla="*/ 919691 h 965939"/>
                  <a:gd name="connsiteX28" fmla="*/ 975732 w 1498602"/>
                  <a:gd name="connsiteY28" fmla="*/ 916137 h 965939"/>
                  <a:gd name="connsiteX29" fmla="*/ 947213 w 1498602"/>
                  <a:gd name="connsiteY29" fmla="*/ 912389 h 965939"/>
                  <a:gd name="connsiteX30" fmla="*/ 918806 w 1498602"/>
                  <a:gd name="connsiteY30" fmla="*/ 908696 h 965939"/>
                  <a:gd name="connsiteX31" fmla="*/ 890316 w 1498602"/>
                  <a:gd name="connsiteY31" fmla="*/ 904879 h 965939"/>
                  <a:gd name="connsiteX32" fmla="*/ 861797 w 1498602"/>
                  <a:gd name="connsiteY32" fmla="*/ 901020 h 965939"/>
                  <a:gd name="connsiteX33" fmla="*/ 833390 w 1498602"/>
                  <a:gd name="connsiteY33" fmla="*/ 897051 h 965939"/>
                  <a:gd name="connsiteX34" fmla="*/ 804885 w 1498602"/>
                  <a:gd name="connsiteY34" fmla="*/ 892998 h 965939"/>
                  <a:gd name="connsiteX35" fmla="*/ 776464 w 1498602"/>
                  <a:gd name="connsiteY35" fmla="*/ 888946 h 965939"/>
                  <a:gd name="connsiteX36" fmla="*/ 748057 w 1498602"/>
                  <a:gd name="connsiteY36" fmla="*/ 884811 h 965939"/>
                  <a:gd name="connsiteX37" fmla="*/ 719635 w 1498602"/>
                  <a:gd name="connsiteY37" fmla="*/ 880510 h 965939"/>
                  <a:gd name="connsiteX38" fmla="*/ 691214 w 1498602"/>
                  <a:gd name="connsiteY38" fmla="*/ 876222 h 965939"/>
                  <a:gd name="connsiteX39" fmla="*/ 662806 w 1498602"/>
                  <a:gd name="connsiteY39" fmla="*/ 871921 h 965939"/>
                  <a:gd name="connsiteX40" fmla="*/ 634371 w 1498602"/>
                  <a:gd name="connsiteY40" fmla="*/ 867454 h 965939"/>
                  <a:gd name="connsiteX41" fmla="*/ 606060 w 1498602"/>
                  <a:gd name="connsiteY41" fmla="*/ 863000 h 965939"/>
                  <a:gd name="connsiteX42" fmla="*/ 577653 w 1498602"/>
                  <a:gd name="connsiteY42" fmla="*/ 858381 h 965939"/>
                  <a:gd name="connsiteX43" fmla="*/ 549300 w 1498602"/>
                  <a:gd name="connsiteY43" fmla="*/ 853748 h 965939"/>
                  <a:gd name="connsiteX44" fmla="*/ 520976 w 1498602"/>
                  <a:gd name="connsiteY44" fmla="*/ 849046 h 965939"/>
                  <a:gd name="connsiteX45" fmla="*/ 517186 w 1498602"/>
                  <a:gd name="connsiteY45" fmla="*/ 871921 h 965939"/>
                  <a:gd name="connsiteX46" fmla="*/ 513300 w 1498602"/>
                  <a:gd name="connsiteY46" fmla="*/ 894796 h 965939"/>
                  <a:gd name="connsiteX47" fmla="*/ 509427 w 1498602"/>
                  <a:gd name="connsiteY47" fmla="*/ 917672 h 965939"/>
                  <a:gd name="connsiteX48" fmla="*/ 505638 w 1498602"/>
                  <a:gd name="connsiteY48" fmla="*/ 940533 h 965939"/>
                  <a:gd name="connsiteX49" fmla="*/ 497852 w 1498602"/>
                  <a:gd name="connsiteY49" fmla="*/ 934240 h 965939"/>
                  <a:gd name="connsiteX50" fmla="*/ 493066 w 1498602"/>
                  <a:gd name="connsiteY50" fmla="*/ 927740 h 965939"/>
                  <a:gd name="connsiteX51" fmla="*/ 489415 w 1498602"/>
                  <a:gd name="connsiteY51" fmla="*/ 920618 h 965939"/>
                  <a:gd name="connsiteX52" fmla="*/ 483565 w 1498602"/>
                  <a:gd name="connsiteY52" fmla="*/ 901463 h 965939"/>
                  <a:gd name="connsiteX53" fmla="*/ 479678 w 1498602"/>
                  <a:gd name="connsiteY53" fmla="*/ 894105 h 965939"/>
                  <a:gd name="connsiteX54" fmla="*/ 475958 w 1498602"/>
                  <a:gd name="connsiteY54" fmla="*/ 889485 h 965939"/>
                  <a:gd name="connsiteX55" fmla="*/ 471505 w 1498602"/>
                  <a:gd name="connsiteY55" fmla="*/ 888420 h 965939"/>
                  <a:gd name="connsiteX56" fmla="*/ 465447 w 1498602"/>
                  <a:gd name="connsiteY56" fmla="*/ 889734 h 965939"/>
                  <a:gd name="connsiteX57" fmla="*/ 460593 w 1498602"/>
                  <a:gd name="connsiteY57" fmla="*/ 893123 h 965939"/>
                  <a:gd name="connsiteX58" fmla="*/ 457882 w 1498602"/>
                  <a:gd name="connsiteY58" fmla="*/ 900149 h 965939"/>
                  <a:gd name="connsiteX59" fmla="*/ 452253 w 1498602"/>
                  <a:gd name="connsiteY59" fmla="*/ 908004 h 965939"/>
                  <a:gd name="connsiteX60" fmla="*/ 451340 w 1498602"/>
                  <a:gd name="connsiteY60" fmla="*/ 915238 h 965939"/>
                  <a:gd name="connsiteX61" fmla="*/ 452599 w 1498602"/>
                  <a:gd name="connsiteY61" fmla="*/ 919221 h 965939"/>
                  <a:gd name="connsiteX62" fmla="*/ 451603 w 1498602"/>
                  <a:gd name="connsiteY62" fmla="*/ 921032 h 965939"/>
                  <a:gd name="connsiteX63" fmla="*/ 448629 w 1498602"/>
                  <a:gd name="connsiteY63" fmla="*/ 922194 h 965939"/>
                  <a:gd name="connsiteX64" fmla="*/ 428409 w 1498602"/>
                  <a:gd name="connsiteY64" fmla="*/ 915901 h 965939"/>
                  <a:gd name="connsiteX65" fmla="*/ 409808 w 1498602"/>
                  <a:gd name="connsiteY65" fmla="*/ 916413 h 965939"/>
                  <a:gd name="connsiteX66" fmla="*/ 397996 w 1498602"/>
                  <a:gd name="connsiteY66" fmla="*/ 911462 h 965939"/>
                  <a:gd name="connsiteX67" fmla="*/ 374070 w 1498602"/>
                  <a:gd name="connsiteY67" fmla="*/ 908668 h 965939"/>
                  <a:gd name="connsiteX68" fmla="*/ 354071 w 1498602"/>
                  <a:gd name="connsiteY68" fmla="*/ 902624 h 965939"/>
                  <a:gd name="connsiteX69" fmla="*/ 346893 w 1498602"/>
                  <a:gd name="connsiteY69" fmla="*/ 902528 h 965939"/>
                  <a:gd name="connsiteX70" fmla="*/ 341693 w 1498602"/>
                  <a:gd name="connsiteY70" fmla="*/ 905501 h 965939"/>
                  <a:gd name="connsiteX71" fmla="*/ 334252 w 1498602"/>
                  <a:gd name="connsiteY71" fmla="*/ 914187 h 965939"/>
                  <a:gd name="connsiteX72" fmla="*/ 332427 w 1498602"/>
                  <a:gd name="connsiteY72" fmla="*/ 915666 h 965939"/>
                  <a:gd name="connsiteX73" fmla="*/ 330048 w 1498602"/>
                  <a:gd name="connsiteY73" fmla="*/ 915583 h 965939"/>
                  <a:gd name="connsiteX74" fmla="*/ 297823 w 1498602"/>
                  <a:gd name="connsiteY74" fmla="*/ 904173 h 965939"/>
                  <a:gd name="connsiteX75" fmla="*/ 289068 w 1498602"/>
                  <a:gd name="connsiteY75" fmla="*/ 902444 h 965939"/>
                  <a:gd name="connsiteX76" fmla="*/ 278640 w 1498602"/>
                  <a:gd name="connsiteY76" fmla="*/ 906995 h 965939"/>
                  <a:gd name="connsiteX77" fmla="*/ 274768 w 1498602"/>
                  <a:gd name="connsiteY77" fmla="*/ 910950 h 965939"/>
                  <a:gd name="connsiteX78" fmla="*/ 273039 w 1498602"/>
                  <a:gd name="connsiteY78" fmla="*/ 916731 h 965939"/>
                  <a:gd name="connsiteX79" fmla="*/ 270633 w 1498602"/>
                  <a:gd name="connsiteY79" fmla="*/ 917976 h 965939"/>
                  <a:gd name="connsiteX80" fmla="*/ 267742 w 1498602"/>
                  <a:gd name="connsiteY80" fmla="*/ 917146 h 965939"/>
                  <a:gd name="connsiteX81" fmla="*/ 261145 w 1498602"/>
                  <a:gd name="connsiteY81" fmla="*/ 911946 h 965939"/>
                  <a:gd name="connsiteX82" fmla="*/ 254617 w 1498602"/>
                  <a:gd name="connsiteY82" fmla="*/ 904104 h 965939"/>
                  <a:gd name="connsiteX83" fmla="*/ 251630 w 1498602"/>
                  <a:gd name="connsiteY83" fmla="*/ 898724 h 965939"/>
                  <a:gd name="connsiteX84" fmla="*/ 252805 w 1498602"/>
                  <a:gd name="connsiteY84" fmla="*/ 887895 h 965939"/>
                  <a:gd name="connsiteX85" fmla="*/ 248822 w 1498602"/>
                  <a:gd name="connsiteY85" fmla="*/ 874687 h 965939"/>
                  <a:gd name="connsiteX86" fmla="*/ 249804 w 1498602"/>
                  <a:gd name="connsiteY86" fmla="*/ 863609 h 965939"/>
                  <a:gd name="connsiteX87" fmla="*/ 247591 w 1498602"/>
                  <a:gd name="connsiteY87" fmla="*/ 853789 h 965939"/>
                  <a:gd name="connsiteX88" fmla="*/ 243207 w 1498602"/>
                  <a:gd name="connsiteY88" fmla="*/ 843458 h 965939"/>
                  <a:gd name="connsiteX89" fmla="*/ 238325 w 1498602"/>
                  <a:gd name="connsiteY89" fmla="*/ 836363 h 965939"/>
                  <a:gd name="connsiteX90" fmla="*/ 232627 w 1498602"/>
                  <a:gd name="connsiteY90" fmla="*/ 833154 h 965939"/>
                  <a:gd name="connsiteX91" fmla="*/ 221244 w 1498602"/>
                  <a:gd name="connsiteY91" fmla="*/ 832325 h 965939"/>
                  <a:gd name="connsiteX92" fmla="*/ 219101 w 1498602"/>
                  <a:gd name="connsiteY92" fmla="*/ 830900 h 965939"/>
                  <a:gd name="connsiteX93" fmla="*/ 209350 w 1498602"/>
                  <a:gd name="connsiteY93" fmla="*/ 816544 h 965939"/>
                  <a:gd name="connsiteX94" fmla="*/ 206709 w 1498602"/>
                  <a:gd name="connsiteY94" fmla="*/ 810500 h 965939"/>
                  <a:gd name="connsiteX95" fmla="*/ 206557 w 1498602"/>
                  <a:gd name="connsiteY95" fmla="*/ 805466 h 965939"/>
                  <a:gd name="connsiteX96" fmla="*/ 212835 w 1498602"/>
                  <a:gd name="connsiteY96" fmla="*/ 794651 h 965939"/>
                  <a:gd name="connsiteX97" fmla="*/ 212905 w 1498602"/>
                  <a:gd name="connsiteY97" fmla="*/ 788026 h 965939"/>
                  <a:gd name="connsiteX98" fmla="*/ 211356 w 1498602"/>
                  <a:gd name="connsiteY98" fmla="*/ 779534 h 965939"/>
                  <a:gd name="connsiteX99" fmla="*/ 208437 w 1498602"/>
                  <a:gd name="connsiteY99" fmla="*/ 772107 h 965939"/>
                  <a:gd name="connsiteX100" fmla="*/ 202684 w 1498602"/>
                  <a:gd name="connsiteY100" fmla="*/ 765095 h 965939"/>
                  <a:gd name="connsiteX101" fmla="*/ 198798 w 1498602"/>
                  <a:gd name="connsiteY101" fmla="*/ 751458 h 965939"/>
                  <a:gd name="connsiteX102" fmla="*/ 190624 w 1498602"/>
                  <a:gd name="connsiteY102" fmla="*/ 731819 h 965939"/>
                  <a:gd name="connsiteX103" fmla="*/ 190112 w 1498602"/>
                  <a:gd name="connsiteY103" fmla="*/ 717685 h 965939"/>
                  <a:gd name="connsiteX104" fmla="*/ 187982 w 1498602"/>
                  <a:gd name="connsiteY104" fmla="*/ 705625 h 965939"/>
                  <a:gd name="connsiteX105" fmla="*/ 188895 w 1498602"/>
                  <a:gd name="connsiteY105" fmla="*/ 694229 h 965939"/>
                  <a:gd name="connsiteX106" fmla="*/ 185991 w 1498602"/>
                  <a:gd name="connsiteY106" fmla="*/ 686539 h 965939"/>
                  <a:gd name="connsiteX107" fmla="*/ 188038 w 1498602"/>
                  <a:gd name="connsiteY107" fmla="*/ 677978 h 965939"/>
                  <a:gd name="connsiteX108" fmla="*/ 187789 w 1498602"/>
                  <a:gd name="connsiteY108" fmla="*/ 675392 h 965939"/>
                  <a:gd name="connsiteX109" fmla="*/ 186737 w 1498602"/>
                  <a:gd name="connsiteY109" fmla="*/ 674078 h 965939"/>
                  <a:gd name="connsiteX110" fmla="*/ 180030 w 1498602"/>
                  <a:gd name="connsiteY110" fmla="*/ 667702 h 965939"/>
                  <a:gd name="connsiteX111" fmla="*/ 172838 w 1498602"/>
                  <a:gd name="connsiteY111" fmla="*/ 657219 h 965939"/>
                  <a:gd name="connsiteX112" fmla="*/ 168800 w 1498602"/>
                  <a:gd name="connsiteY112" fmla="*/ 654425 h 965939"/>
                  <a:gd name="connsiteX113" fmla="*/ 166988 w 1498602"/>
                  <a:gd name="connsiteY113" fmla="*/ 653927 h 965939"/>
                  <a:gd name="connsiteX114" fmla="*/ 165411 w 1498602"/>
                  <a:gd name="connsiteY114" fmla="*/ 655918 h 965939"/>
                  <a:gd name="connsiteX115" fmla="*/ 163945 w 1498602"/>
                  <a:gd name="connsiteY115" fmla="*/ 659791 h 965939"/>
                  <a:gd name="connsiteX116" fmla="*/ 146989 w 1498602"/>
                  <a:gd name="connsiteY116" fmla="*/ 671353 h 965939"/>
                  <a:gd name="connsiteX117" fmla="*/ 133684 w 1498602"/>
                  <a:gd name="connsiteY117" fmla="*/ 675654 h 965939"/>
                  <a:gd name="connsiteX118" fmla="*/ 126493 w 1498602"/>
                  <a:gd name="connsiteY118" fmla="*/ 681117 h 965939"/>
                  <a:gd name="connsiteX119" fmla="*/ 120545 w 1498602"/>
                  <a:gd name="connsiteY119" fmla="*/ 683344 h 965939"/>
                  <a:gd name="connsiteX120" fmla="*/ 117738 w 1498602"/>
                  <a:gd name="connsiteY120" fmla="*/ 683081 h 965939"/>
                  <a:gd name="connsiteX121" fmla="*/ 114211 w 1498602"/>
                  <a:gd name="connsiteY121" fmla="*/ 680205 h 965939"/>
                  <a:gd name="connsiteX122" fmla="*/ 103686 w 1498602"/>
                  <a:gd name="connsiteY122" fmla="*/ 667813 h 965939"/>
                  <a:gd name="connsiteX123" fmla="*/ 94365 w 1498602"/>
                  <a:gd name="connsiteY123" fmla="*/ 661271 h 965939"/>
                  <a:gd name="connsiteX124" fmla="*/ 93701 w 1498602"/>
                  <a:gd name="connsiteY124" fmla="*/ 658961 h 965939"/>
                  <a:gd name="connsiteX125" fmla="*/ 96010 w 1498602"/>
                  <a:gd name="connsiteY125" fmla="*/ 650774 h 965939"/>
                  <a:gd name="connsiteX126" fmla="*/ 102690 w 1498602"/>
                  <a:gd name="connsiteY126" fmla="*/ 642199 h 965939"/>
                  <a:gd name="connsiteX127" fmla="*/ 101459 w 1498602"/>
                  <a:gd name="connsiteY127" fmla="*/ 623763 h 965939"/>
                  <a:gd name="connsiteX128" fmla="*/ 104087 w 1498602"/>
                  <a:gd name="connsiteY128" fmla="*/ 618079 h 965939"/>
                  <a:gd name="connsiteX129" fmla="*/ 108803 w 1498602"/>
                  <a:gd name="connsiteY129" fmla="*/ 614524 h 965939"/>
                  <a:gd name="connsiteX130" fmla="*/ 121195 w 1498602"/>
                  <a:gd name="connsiteY130" fmla="*/ 610389 h 965939"/>
                  <a:gd name="connsiteX131" fmla="*/ 122938 w 1498602"/>
                  <a:gd name="connsiteY131" fmla="*/ 607567 h 965939"/>
                  <a:gd name="connsiteX132" fmla="*/ 123851 w 1498602"/>
                  <a:gd name="connsiteY132" fmla="*/ 590570 h 965939"/>
                  <a:gd name="connsiteX133" fmla="*/ 118969 w 1498602"/>
                  <a:gd name="connsiteY133" fmla="*/ 583046 h 965939"/>
                  <a:gd name="connsiteX134" fmla="*/ 117973 w 1498602"/>
                  <a:gd name="connsiteY134" fmla="*/ 579243 h 965939"/>
                  <a:gd name="connsiteX135" fmla="*/ 122592 w 1498602"/>
                  <a:gd name="connsiteY135" fmla="*/ 566118 h 965939"/>
                  <a:gd name="connsiteX136" fmla="*/ 121680 w 1498602"/>
                  <a:gd name="connsiteY136" fmla="*/ 556796 h 965939"/>
                  <a:gd name="connsiteX137" fmla="*/ 128138 w 1498602"/>
                  <a:gd name="connsiteY137" fmla="*/ 550337 h 965939"/>
                  <a:gd name="connsiteX138" fmla="*/ 131112 w 1498602"/>
                  <a:gd name="connsiteY138" fmla="*/ 537461 h 965939"/>
                  <a:gd name="connsiteX139" fmla="*/ 137723 w 1498602"/>
                  <a:gd name="connsiteY139" fmla="*/ 525056 h 965939"/>
                  <a:gd name="connsiteX140" fmla="*/ 145910 w 1498602"/>
                  <a:gd name="connsiteY140" fmla="*/ 505984 h 965939"/>
                  <a:gd name="connsiteX141" fmla="*/ 146809 w 1498602"/>
                  <a:gd name="connsiteY141" fmla="*/ 497298 h 965939"/>
                  <a:gd name="connsiteX142" fmla="*/ 153904 w 1498602"/>
                  <a:gd name="connsiteY142" fmla="*/ 489138 h 965939"/>
                  <a:gd name="connsiteX143" fmla="*/ 157459 w 1498602"/>
                  <a:gd name="connsiteY143" fmla="*/ 480287 h 965939"/>
                  <a:gd name="connsiteX144" fmla="*/ 159035 w 1498602"/>
                  <a:gd name="connsiteY144" fmla="*/ 473773 h 965939"/>
                  <a:gd name="connsiteX145" fmla="*/ 159035 w 1498602"/>
                  <a:gd name="connsiteY145" fmla="*/ 469624 h 965939"/>
                  <a:gd name="connsiteX146" fmla="*/ 157555 w 1498602"/>
                  <a:gd name="connsiteY146" fmla="*/ 467715 h 965939"/>
                  <a:gd name="connsiteX147" fmla="*/ 153835 w 1498602"/>
                  <a:gd name="connsiteY147" fmla="*/ 466968 h 965939"/>
                  <a:gd name="connsiteX148" fmla="*/ 135814 w 1498602"/>
                  <a:gd name="connsiteY148" fmla="*/ 467051 h 965939"/>
                  <a:gd name="connsiteX149" fmla="*/ 130448 w 1498602"/>
                  <a:gd name="connsiteY149" fmla="*/ 465405 h 965939"/>
                  <a:gd name="connsiteX150" fmla="*/ 126008 w 1498602"/>
                  <a:gd name="connsiteY150" fmla="*/ 462598 h 965939"/>
                  <a:gd name="connsiteX151" fmla="*/ 123754 w 1498602"/>
                  <a:gd name="connsiteY151" fmla="*/ 458877 h 965939"/>
                  <a:gd name="connsiteX152" fmla="*/ 124515 w 1498602"/>
                  <a:gd name="connsiteY152" fmla="*/ 451271 h 965939"/>
                  <a:gd name="connsiteX153" fmla="*/ 121693 w 1498602"/>
                  <a:gd name="connsiteY153" fmla="*/ 445586 h 965939"/>
                  <a:gd name="connsiteX154" fmla="*/ 119813 w 1498602"/>
                  <a:gd name="connsiteY154" fmla="*/ 444328 h 965939"/>
                  <a:gd name="connsiteX155" fmla="*/ 111376 w 1498602"/>
                  <a:gd name="connsiteY155" fmla="*/ 445655 h 965939"/>
                  <a:gd name="connsiteX156" fmla="*/ 109827 w 1498602"/>
                  <a:gd name="connsiteY156" fmla="*/ 445171 h 965939"/>
                  <a:gd name="connsiteX157" fmla="*/ 109163 w 1498602"/>
                  <a:gd name="connsiteY157" fmla="*/ 443609 h 965939"/>
                  <a:gd name="connsiteX158" fmla="*/ 107337 w 1498602"/>
                  <a:gd name="connsiteY158" fmla="*/ 436666 h 965939"/>
                  <a:gd name="connsiteX159" fmla="*/ 97352 w 1498602"/>
                  <a:gd name="connsiteY159" fmla="*/ 421632 h 965939"/>
                  <a:gd name="connsiteX160" fmla="*/ 94282 w 1498602"/>
                  <a:gd name="connsiteY160" fmla="*/ 406198 h 965939"/>
                  <a:gd name="connsiteX161" fmla="*/ 84697 w 1498602"/>
                  <a:gd name="connsiteY161" fmla="*/ 391247 h 965939"/>
                  <a:gd name="connsiteX162" fmla="*/ 76772 w 1498602"/>
                  <a:gd name="connsiteY162" fmla="*/ 371843 h 965939"/>
                  <a:gd name="connsiteX163" fmla="*/ 60259 w 1498602"/>
                  <a:gd name="connsiteY163" fmla="*/ 340379 h 965939"/>
                  <a:gd name="connsiteX164" fmla="*/ 56138 w 1498602"/>
                  <a:gd name="connsiteY164" fmla="*/ 333865 h 965939"/>
                  <a:gd name="connsiteX165" fmla="*/ 41270 w 1498602"/>
                  <a:gd name="connsiteY165" fmla="*/ 320961 h 965939"/>
                  <a:gd name="connsiteX166" fmla="*/ 30856 w 1498602"/>
                  <a:gd name="connsiteY166" fmla="*/ 304766 h 965939"/>
                  <a:gd name="connsiteX167" fmla="*/ 19542 w 1498602"/>
                  <a:gd name="connsiteY167" fmla="*/ 292291 h 965939"/>
                  <a:gd name="connsiteX168" fmla="*/ 18560 w 1498602"/>
                  <a:gd name="connsiteY168" fmla="*/ 290313 h 965939"/>
                  <a:gd name="connsiteX169" fmla="*/ 18643 w 1498602"/>
                  <a:gd name="connsiteY169" fmla="*/ 289345 h 965939"/>
                  <a:gd name="connsiteX170" fmla="*/ 19639 w 1498602"/>
                  <a:gd name="connsiteY170" fmla="*/ 288667 h 965939"/>
                  <a:gd name="connsiteX171" fmla="*/ 23996 w 1498602"/>
                  <a:gd name="connsiteY171" fmla="*/ 287008 h 965939"/>
                  <a:gd name="connsiteX172" fmla="*/ 26001 w 1498602"/>
                  <a:gd name="connsiteY172" fmla="*/ 282236 h 965939"/>
                  <a:gd name="connsiteX173" fmla="*/ 23111 w 1498602"/>
                  <a:gd name="connsiteY173" fmla="*/ 271158 h 965939"/>
                  <a:gd name="connsiteX174" fmla="*/ 27730 w 1498602"/>
                  <a:gd name="connsiteY174" fmla="*/ 261905 h 965939"/>
                  <a:gd name="connsiteX175" fmla="*/ 27398 w 1498602"/>
                  <a:gd name="connsiteY175" fmla="*/ 247522 h 965939"/>
                  <a:gd name="connsiteX176" fmla="*/ 26499 w 1498602"/>
                  <a:gd name="connsiteY176" fmla="*/ 242654 h 965939"/>
                  <a:gd name="connsiteX177" fmla="*/ 19805 w 1498602"/>
                  <a:gd name="connsiteY177" fmla="*/ 227869 h 965939"/>
                  <a:gd name="connsiteX178" fmla="*/ 16265 w 1498602"/>
                  <a:gd name="connsiteY178" fmla="*/ 214398 h 965939"/>
                  <a:gd name="connsiteX179" fmla="*/ 9073 w 1498602"/>
                  <a:gd name="connsiteY179" fmla="*/ 201038 h 965939"/>
                  <a:gd name="connsiteX180" fmla="*/ 0 w 1498602"/>
                  <a:gd name="connsiteY180" fmla="*/ 179878 h 965939"/>
                  <a:gd name="connsiteX181" fmla="*/ 10069 w 1498602"/>
                  <a:gd name="connsiteY181" fmla="*/ 134957 h 965939"/>
                  <a:gd name="connsiteX182" fmla="*/ 20220 w 1498602"/>
                  <a:gd name="connsiteY182" fmla="*/ 89925 h 965939"/>
                  <a:gd name="connsiteX183" fmla="*/ 30302 w 1498602"/>
                  <a:gd name="connsiteY183" fmla="*/ 44921 h 965939"/>
                  <a:gd name="connsiteX184" fmla="*/ 40385 w 1498602"/>
                  <a:gd name="connsiteY184" fmla="*/ 0 h 965939"/>
                  <a:gd name="connsiteX185" fmla="*/ 62513 w 1498602"/>
                  <a:gd name="connsiteY185" fmla="*/ 4937 h 965939"/>
                  <a:gd name="connsiteX186" fmla="*/ 113727 w 1498602"/>
                  <a:gd name="connsiteY186" fmla="*/ 16181 h 965939"/>
                  <a:gd name="connsiteX187" fmla="*/ 164927 w 1498602"/>
                  <a:gd name="connsiteY187" fmla="*/ 27149 h 965939"/>
                  <a:gd name="connsiteX188" fmla="*/ 216210 w 1498602"/>
                  <a:gd name="connsiteY188" fmla="*/ 37978 h 965939"/>
                  <a:gd name="connsiteX189" fmla="*/ 267604 w 1498602"/>
                  <a:gd name="connsiteY189" fmla="*/ 48475 h 965939"/>
                  <a:gd name="connsiteX190" fmla="*/ 279166 w 1498602"/>
                  <a:gd name="connsiteY190" fmla="*/ 50882 h 965939"/>
                  <a:gd name="connsiteX191" fmla="*/ 318970 w 1498602"/>
                  <a:gd name="connsiteY191" fmla="*/ 58793 h 965939"/>
                  <a:gd name="connsiteX192" fmla="*/ 370432 w 1498602"/>
                  <a:gd name="connsiteY192" fmla="*/ 68806 h 965939"/>
                  <a:gd name="connsiteX193" fmla="*/ 421895 w 1498602"/>
                  <a:gd name="connsiteY193" fmla="*/ 78626 h 965939"/>
                  <a:gd name="connsiteX194" fmla="*/ 473441 w 1498602"/>
                  <a:gd name="connsiteY194" fmla="*/ 88196 h 965939"/>
                  <a:gd name="connsiteX195" fmla="*/ 524987 w 1498602"/>
                  <a:gd name="connsiteY195" fmla="*/ 97449 h 965939"/>
                  <a:gd name="connsiteX196" fmla="*/ 576602 w 1498602"/>
                  <a:gd name="connsiteY196" fmla="*/ 106549 h 965939"/>
                  <a:gd name="connsiteX197" fmla="*/ 628299 w 1498602"/>
                  <a:gd name="connsiteY197" fmla="*/ 115373 h 965939"/>
                  <a:gd name="connsiteX198" fmla="*/ 679997 w 1498602"/>
                  <a:gd name="connsiteY198" fmla="*/ 123975 h 965939"/>
                  <a:gd name="connsiteX199" fmla="*/ 731681 w 1498602"/>
                  <a:gd name="connsiteY199" fmla="*/ 132315 h 965939"/>
                  <a:gd name="connsiteX200" fmla="*/ 770766 w 1498602"/>
                  <a:gd name="connsiteY200" fmla="*/ 138525 h 965939"/>
                  <a:gd name="connsiteX201" fmla="*/ 783476 w 1498602"/>
                  <a:gd name="connsiteY201" fmla="*/ 140406 h 965939"/>
                  <a:gd name="connsiteX202" fmla="*/ 835257 w 1498602"/>
                  <a:gd name="connsiteY202" fmla="*/ 148317 h 965939"/>
                  <a:gd name="connsiteX203" fmla="*/ 887134 w 1498602"/>
                  <a:gd name="connsiteY203" fmla="*/ 155937 h 965939"/>
                  <a:gd name="connsiteX204" fmla="*/ 939081 w 1498602"/>
                  <a:gd name="connsiteY204" fmla="*/ 163281 h 965939"/>
                  <a:gd name="connsiteX205" fmla="*/ 990973 w 1498602"/>
                  <a:gd name="connsiteY205" fmla="*/ 170376 h 965939"/>
                  <a:gd name="connsiteX206" fmla="*/ 1042920 w 1498602"/>
                  <a:gd name="connsiteY206" fmla="*/ 177319 h 965939"/>
                  <a:gd name="connsiteX207" fmla="*/ 1094949 w 1498602"/>
                  <a:gd name="connsiteY207" fmla="*/ 183944 h 965939"/>
                  <a:gd name="connsiteX208" fmla="*/ 1146993 w 1498602"/>
                  <a:gd name="connsiteY208" fmla="*/ 190389 h 965939"/>
                  <a:gd name="connsiteX209" fmla="*/ 1199023 w 1498602"/>
                  <a:gd name="connsiteY209" fmla="*/ 196488 h 965939"/>
                  <a:gd name="connsiteX210" fmla="*/ 1251053 w 1498602"/>
                  <a:gd name="connsiteY210" fmla="*/ 202449 h 965939"/>
                  <a:gd name="connsiteX211" fmla="*/ 1303179 w 1498602"/>
                  <a:gd name="connsiteY211" fmla="*/ 208050 h 965939"/>
                  <a:gd name="connsiteX212" fmla="*/ 1355306 w 1498602"/>
                  <a:gd name="connsiteY212" fmla="*/ 213513 h 965939"/>
                  <a:gd name="connsiteX213" fmla="*/ 1407502 w 1498602"/>
                  <a:gd name="connsiteY213" fmla="*/ 218727 h 965939"/>
                  <a:gd name="connsiteX214" fmla="*/ 1459615 w 1498602"/>
                  <a:gd name="connsiteY214" fmla="*/ 223595 h 965939"/>
                  <a:gd name="connsiteX215" fmla="*/ 1498602 w 1498602"/>
                  <a:gd name="connsiteY215" fmla="*/ 227164 h 965939"/>
                  <a:gd name="connsiteX216" fmla="*/ 1495712 w 1498602"/>
                  <a:gd name="connsiteY216" fmla="*/ 262514 h 965939"/>
                  <a:gd name="connsiteX217" fmla="*/ 1492725 w 1498602"/>
                  <a:gd name="connsiteY217" fmla="*/ 297933 h 965939"/>
                  <a:gd name="connsiteX218" fmla="*/ 1489765 w 1498602"/>
                  <a:gd name="connsiteY218" fmla="*/ 333381 h 965939"/>
                  <a:gd name="connsiteX219" fmla="*/ 1486805 w 1498602"/>
                  <a:gd name="connsiteY219" fmla="*/ 368828 h 965939"/>
                  <a:gd name="connsiteX220" fmla="*/ 1483804 w 1498602"/>
                  <a:gd name="connsiteY220" fmla="*/ 404261 h 965939"/>
                  <a:gd name="connsiteX221" fmla="*/ 1480844 w 1498602"/>
                  <a:gd name="connsiteY221" fmla="*/ 439612 h 965939"/>
                  <a:gd name="connsiteX222" fmla="*/ 1477940 w 1498602"/>
                  <a:gd name="connsiteY222" fmla="*/ 474990 h 965939"/>
                  <a:gd name="connsiteX223" fmla="*/ 1474966 w 1498602"/>
                  <a:gd name="connsiteY223" fmla="*/ 510326 h 965939"/>
                  <a:gd name="connsiteX224" fmla="*/ 1471979 w 1498602"/>
                  <a:gd name="connsiteY224" fmla="*/ 545594 h 965939"/>
                  <a:gd name="connsiteX225" fmla="*/ 1469019 w 1498602"/>
                  <a:gd name="connsiteY225" fmla="*/ 580861 h 965939"/>
                  <a:gd name="connsiteX226" fmla="*/ 1466143 w 1498602"/>
                  <a:gd name="connsiteY226" fmla="*/ 616129 h 965939"/>
                  <a:gd name="connsiteX227" fmla="*/ 1463141 w 1498602"/>
                  <a:gd name="connsiteY227" fmla="*/ 651410 h 965939"/>
                  <a:gd name="connsiteX228" fmla="*/ 1460251 w 1498602"/>
                  <a:gd name="connsiteY228" fmla="*/ 686677 h 965939"/>
                  <a:gd name="connsiteX229" fmla="*/ 1457277 w 1498602"/>
                  <a:gd name="connsiteY229" fmla="*/ 721875 h 965939"/>
                  <a:gd name="connsiteX230" fmla="*/ 1454387 w 1498602"/>
                  <a:gd name="connsiteY230" fmla="*/ 757129 h 965939"/>
                  <a:gd name="connsiteX231" fmla="*/ 1451441 w 1498602"/>
                  <a:gd name="connsiteY231" fmla="*/ 792313 h 96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1498602" h="965939">
                    <a:moveTo>
                      <a:pt x="1451441" y="792313"/>
                    </a:moveTo>
                    <a:lnTo>
                      <a:pt x="1447887" y="835174"/>
                    </a:lnTo>
                    <a:lnTo>
                      <a:pt x="1444221" y="877965"/>
                    </a:lnTo>
                    <a:lnTo>
                      <a:pt x="1440681" y="920825"/>
                    </a:lnTo>
                    <a:lnTo>
                      <a:pt x="1437126" y="963630"/>
                    </a:lnTo>
                    <a:lnTo>
                      <a:pt x="1437044" y="964211"/>
                    </a:lnTo>
                    <a:lnTo>
                      <a:pt x="1436960" y="964778"/>
                    </a:lnTo>
                    <a:lnTo>
                      <a:pt x="1436864" y="965345"/>
                    </a:lnTo>
                    <a:lnTo>
                      <a:pt x="1436781" y="965940"/>
                    </a:lnTo>
                    <a:lnTo>
                      <a:pt x="1435799" y="965857"/>
                    </a:lnTo>
                    <a:lnTo>
                      <a:pt x="1434734" y="965691"/>
                    </a:lnTo>
                    <a:lnTo>
                      <a:pt x="1433752" y="965608"/>
                    </a:lnTo>
                    <a:lnTo>
                      <a:pt x="1432659" y="965497"/>
                    </a:lnTo>
                    <a:lnTo>
                      <a:pt x="1404099" y="962952"/>
                    </a:lnTo>
                    <a:lnTo>
                      <a:pt x="1375429" y="960325"/>
                    </a:lnTo>
                    <a:lnTo>
                      <a:pt x="1346869" y="957586"/>
                    </a:lnTo>
                    <a:lnTo>
                      <a:pt x="1318310" y="954792"/>
                    </a:lnTo>
                    <a:lnTo>
                      <a:pt x="1289722" y="951985"/>
                    </a:lnTo>
                    <a:lnTo>
                      <a:pt x="1261149" y="949080"/>
                    </a:lnTo>
                    <a:lnTo>
                      <a:pt x="1232589" y="946024"/>
                    </a:lnTo>
                    <a:lnTo>
                      <a:pt x="1204002" y="943050"/>
                    </a:lnTo>
                    <a:lnTo>
                      <a:pt x="1175442" y="939897"/>
                    </a:lnTo>
                    <a:lnTo>
                      <a:pt x="1146938" y="936675"/>
                    </a:lnTo>
                    <a:lnTo>
                      <a:pt x="1118364" y="933480"/>
                    </a:lnTo>
                    <a:lnTo>
                      <a:pt x="1089805" y="930091"/>
                    </a:lnTo>
                    <a:lnTo>
                      <a:pt x="1061300" y="926717"/>
                    </a:lnTo>
                    <a:lnTo>
                      <a:pt x="1032810" y="923245"/>
                    </a:lnTo>
                    <a:lnTo>
                      <a:pt x="1004222" y="919691"/>
                    </a:lnTo>
                    <a:lnTo>
                      <a:pt x="975732" y="916137"/>
                    </a:lnTo>
                    <a:lnTo>
                      <a:pt x="947213" y="912389"/>
                    </a:lnTo>
                    <a:lnTo>
                      <a:pt x="918806" y="908696"/>
                    </a:lnTo>
                    <a:lnTo>
                      <a:pt x="890316" y="904879"/>
                    </a:lnTo>
                    <a:lnTo>
                      <a:pt x="861797" y="901020"/>
                    </a:lnTo>
                    <a:lnTo>
                      <a:pt x="833390" y="897051"/>
                    </a:lnTo>
                    <a:lnTo>
                      <a:pt x="804885" y="892998"/>
                    </a:lnTo>
                    <a:lnTo>
                      <a:pt x="776464" y="888946"/>
                    </a:lnTo>
                    <a:lnTo>
                      <a:pt x="748057" y="884811"/>
                    </a:lnTo>
                    <a:lnTo>
                      <a:pt x="719635" y="880510"/>
                    </a:lnTo>
                    <a:lnTo>
                      <a:pt x="691214" y="876222"/>
                    </a:lnTo>
                    <a:lnTo>
                      <a:pt x="662806" y="871921"/>
                    </a:lnTo>
                    <a:lnTo>
                      <a:pt x="634371" y="867454"/>
                    </a:lnTo>
                    <a:lnTo>
                      <a:pt x="606060" y="863000"/>
                    </a:lnTo>
                    <a:lnTo>
                      <a:pt x="577653" y="858381"/>
                    </a:lnTo>
                    <a:lnTo>
                      <a:pt x="549300" y="853748"/>
                    </a:lnTo>
                    <a:lnTo>
                      <a:pt x="520976" y="849046"/>
                    </a:lnTo>
                    <a:lnTo>
                      <a:pt x="517186" y="871921"/>
                    </a:lnTo>
                    <a:lnTo>
                      <a:pt x="513300" y="894796"/>
                    </a:lnTo>
                    <a:lnTo>
                      <a:pt x="509427" y="917672"/>
                    </a:lnTo>
                    <a:lnTo>
                      <a:pt x="505638" y="940533"/>
                    </a:lnTo>
                    <a:lnTo>
                      <a:pt x="497852" y="934240"/>
                    </a:lnTo>
                    <a:lnTo>
                      <a:pt x="493066" y="927740"/>
                    </a:lnTo>
                    <a:lnTo>
                      <a:pt x="489415" y="920618"/>
                    </a:lnTo>
                    <a:lnTo>
                      <a:pt x="483565" y="901463"/>
                    </a:lnTo>
                    <a:lnTo>
                      <a:pt x="479678" y="894105"/>
                    </a:lnTo>
                    <a:lnTo>
                      <a:pt x="475958" y="889485"/>
                    </a:lnTo>
                    <a:lnTo>
                      <a:pt x="471505" y="888420"/>
                    </a:lnTo>
                    <a:lnTo>
                      <a:pt x="465447" y="889734"/>
                    </a:lnTo>
                    <a:lnTo>
                      <a:pt x="460593" y="893123"/>
                    </a:lnTo>
                    <a:lnTo>
                      <a:pt x="457882" y="900149"/>
                    </a:lnTo>
                    <a:lnTo>
                      <a:pt x="452253" y="908004"/>
                    </a:lnTo>
                    <a:lnTo>
                      <a:pt x="451340" y="915238"/>
                    </a:lnTo>
                    <a:lnTo>
                      <a:pt x="452599" y="919221"/>
                    </a:lnTo>
                    <a:lnTo>
                      <a:pt x="451603" y="921032"/>
                    </a:lnTo>
                    <a:lnTo>
                      <a:pt x="448629" y="922194"/>
                    </a:lnTo>
                    <a:lnTo>
                      <a:pt x="428409" y="915901"/>
                    </a:lnTo>
                    <a:lnTo>
                      <a:pt x="409808" y="916413"/>
                    </a:lnTo>
                    <a:lnTo>
                      <a:pt x="397996" y="911462"/>
                    </a:lnTo>
                    <a:lnTo>
                      <a:pt x="374070" y="908668"/>
                    </a:lnTo>
                    <a:lnTo>
                      <a:pt x="354071" y="902624"/>
                    </a:lnTo>
                    <a:lnTo>
                      <a:pt x="346893" y="902528"/>
                    </a:lnTo>
                    <a:lnTo>
                      <a:pt x="341693" y="905501"/>
                    </a:lnTo>
                    <a:lnTo>
                      <a:pt x="334252" y="914187"/>
                    </a:lnTo>
                    <a:lnTo>
                      <a:pt x="332427" y="915666"/>
                    </a:lnTo>
                    <a:lnTo>
                      <a:pt x="330048" y="915583"/>
                    </a:lnTo>
                    <a:lnTo>
                      <a:pt x="297823" y="904173"/>
                    </a:lnTo>
                    <a:lnTo>
                      <a:pt x="289068" y="902444"/>
                    </a:lnTo>
                    <a:lnTo>
                      <a:pt x="278640" y="906995"/>
                    </a:lnTo>
                    <a:lnTo>
                      <a:pt x="274768" y="910950"/>
                    </a:lnTo>
                    <a:lnTo>
                      <a:pt x="273039" y="916731"/>
                    </a:lnTo>
                    <a:lnTo>
                      <a:pt x="270633" y="917976"/>
                    </a:lnTo>
                    <a:lnTo>
                      <a:pt x="267742" y="917146"/>
                    </a:lnTo>
                    <a:lnTo>
                      <a:pt x="261145" y="911946"/>
                    </a:lnTo>
                    <a:lnTo>
                      <a:pt x="254617" y="904104"/>
                    </a:lnTo>
                    <a:lnTo>
                      <a:pt x="251630" y="898724"/>
                    </a:lnTo>
                    <a:lnTo>
                      <a:pt x="252805" y="887895"/>
                    </a:lnTo>
                    <a:lnTo>
                      <a:pt x="248822" y="874687"/>
                    </a:lnTo>
                    <a:lnTo>
                      <a:pt x="249804" y="863609"/>
                    </a:lnTo>
                    <a:lnTo>
                      <a:pt x="247591" y="853789"/>
                    </a:lnTo>
                    <a:lnTo>
                      <a:pt x="243207" y="843458"/>
                    </a:lnTo>
                    <a:lnTo>
                      <a:pt x="238325" y="836363"/>
                    </a:lnTo>
                    <a:lnTo>
                      <a:pt x="232627" y="833154"/>
                    </a:lnTo>
                    <a:lnTo>
                      <a:pt x="221244" y="832325"/>
                    </a:lnTo>
                    <a:lnTo>
                      <a:pt x="219101" y="830900"/>
                    </a:lnTo>
                    <a:lnTo>
                      <a:pt x="209350" y="816544"/>
                    </a:lnTo>
                    <a:lnTo>
                      <a:pt x="206709" y="810500"/>
                    </a:lnTo>
                    <a:lnTo>
                      <a:pt x="206557" y="805466"/>
                    </a:lnTo>
                    <a:lnTo>
                      <a:pt x="212835" y="794651"/>
                    </a:lnTo>
                    <a:lnTo>
                      <a:pt x="212905" y="788026"/>
                    </a:lnTo>
                    <a:lnTo>
                      <a:pt x="211356" y="779534"/>
                    </a:lnTo>
                    <a:lnTo>
                      <a:pt x="208437" y="772107"/>
                    </a:lnTo>
                    <a:lnTo>
                      <a:pt x="202684" y="765095"/>
                    </a:lnTo>
                    <a:lnTo>
                      <a:pt x="198798" y="751458"/>
                    </a:lnTo>
                    <a:lnTo>
                      <a:pt x="190624" y="731819"/>
                    </a:lnTo>
                    <a:lnTo>
                      <a:pt x="190112" y="717685"/>
                    </a:lnTo>
                    <a:lnTo>
                      <a:pt x="187982" y="705625"/>
                    </a:lnTo>
                    <a:lnTo>
                      <a:pt x="188895" y="694229"/>
                    </a:lnTo>
                    <a:lnTo>
                      <a:pt x="185991" y="686539"/>
                    </a:lnTo>
                    <a:lnTo>
                      <a:pt x="188038" y="677978"/>
                    </a:lnTo>
                    <a:lnTo>
                      <a:pt x="187789" y="675392"/>
                    </a:lnTo>
                    <a:lnTo>
                      <a:pt x="186737" y="674078"/>
                    </a:lnTo>
                    <a:lnTo>
                      <a:pt x="180030" y="667702"/>
                    </a:lnTo>
                    <a:lnTo>
                      <a:pt x="172838" y="657219"/>
                    </a:lnTo>
                    <a:lnTo>
                      <a:pt x="168800" y="654425"/>
                    </a:lnTo>
                    <a:lnTo>
                      <a:pt x="166988" y="653927"/>
                    </a:lnTo>
                    <a:lnTo>
                      <a:pt x="165411" y="655918"/>
                    </a:lnTo>
                    <a:lnTo>
                      <a:pt x="163945" y="659791"/>
                    </a:lnTo>
                    <a:lnTo>
                      <a:pt x="146989" y="671353"/>
                    </a:lnTo>
                    <a:lnTo>
                      <a:pt x="133684" y="675654"/>
                    </a:lnTo>
                    <a:lnTo>
                      <a:pt x="126493" y="681117"/>
                    </a:lnTo>
                    <a:lnTo>
                      <a:pt x="120545" y="683344"/>
                    </a:lnTo>
                    <a:lnTo>
                      <a:pt x="117738" y="683081"/>
                    </a:lnTo>
                    <a:lnTo>
                      <a:pt x="114211" y="680205"/>
                    </a:lnTo>
                    <a:lnTo>
                      <a:pt x="103686" y="667813"/>
                    </a:lnTo>
                    <a:lnTo>
                      <a:pt x="94365" y="661271"/>
                    </a:lnTo>
                    <a:lnTo>
                      <a:pt x="93701" y="658961"/>
                    </a:lnTo>
                    <a:lnTo>
                      <a:pt x="96010" y="650774"/>
                    </a:lnTo>
                    <a:lnTo>
                      <a:pt x="102690" y="642199"/>
                    </a:lnTo>
                    <a:lnTo>
                      <a:pt x="101459" y="623763"/>
                    </a:lnTo>
                    <a:lnTo>
                      <a:pt x="104087" y="618079"/>
                    </a:lnTo>
                    <a:lnTo>
                      <a:pt x="108803" y="614524"/>
                    </a:lnTo>
                    <a:lnTo>
                      <a:pt x="121195" y="610389"/>
                    </a:lnTo>
                    <a:lnTo>
                      <a:pt x="122938" y="607567"/>
                    </a:lnTo>
                    <a:lnTo>
                      <a:pt x="123851" y="590570"/>
                    </a:lnTo>
                    <a:lnTo>
                      <a:pt x="118969" y="583046"/>
                    </a:lnTo>
                    <a:lnTo>
                      <a:pt x="117973" y="579243"/>
                    </a:lnTo>
                    <a:lnTo>
                      <a:pt x="122592" y="566118"/>
                    </a:lnTo>
                    <a:lnTo>
                      <a:pt x="121680" y="556796"/>
                    </a:lnTo>
                    <a:lnTo>
                      <a:pt x="128138" y="550337"/>
                    </a:lnTo>
                    <a:lnTo>
                      <a:pt x="131112" y="537461"/>
                    </a:lnTo>
                    <a:lnTo>
                      <a:pt x="137723" y="525056"/>
                    </a:lnTo>
                    <a:lnTo>
                      <a:pt x="145910" y="505984"/>
                    </a:lnTo>
                    <a:lnTo>
                      <a:pt x="146809" y="497298"/>
                    </a:lnTo>
                    <a:lnTo>
                      <a:pt x="153904" y="489138"/>
                    </a:lnTo>
                    <a:lnTo>
                      <a:pt x="157459" y="480287"/>
                    </a:lnTo>
                    <a:lnTo>
                      <a:pt x="159035" y="473773"/>
                    </a:lnTo>
                    <a:lnTo>
                      <a:pt x="159035" y="469624"/>
                    </a:lnTo>
                    <a:lnTo>
                      <a:pt x="157555" y="467715"/>
                    </a:lnTo>
                    <a:lnTo>
                      <a:pt x="153835" y="466968"/>
                    </a:lnTo>
                    <a:lnTo>
                      <a:pt x="135814" y="467051"/>
                    </a:lnTo>
                    <a:lnTo>
                      <a:pt x="130448" y="465405"/>
                    </a:lnTo>
                    <a:lnTo>
                      <a:pt x="126008" y="462598"/>
                    </a:lnTo>
                    <a:lnTo>
                      <a:pt x="123754" y="458877"/>
                    </a:lnTo>
                    <a:lnTo>
                      <a:pt x="124515" y="451271"/>
                    </a:lnTo>
                    <a:lnTo>
                      <a:pt x="121693" y="445586"/>
                    </a:lnTo>
                    <a:lnTo>
                      <a:pt x="119813" y="444328"/>
                    </a:lnTo>
                    <a:lnTo>
                      <a:pt x="111376" y="445655"/>
                    </a:lnTo>
                    <a:lnTo>
                      <a:pt x="109827" y="445171"/>
                    </a:lnTo>
                    <a:lnTo>
                      <a:pt x="109163" y="443609"/>
                    </a:lnTo>
                    <a:lnTo>
                      <a:pt x="107337" y="436666"/>
                    </a:lnTo>
                    <a:lnTo>
                      <a:pt x="97352" y="421632"/>
                    </a:lnTo>
                    <a:lnTo>
                      <a:pt x="94282" y="406198"/>
                    </a:lnTo>
                    <a:lnTo>
                      <a:pt x="84697" y="391247"/>
                    </a:lnTo>
                    <a:lnTo>
                      <a:pt x="76772" y="371843"/>
                    </a:lnTo>
                    <a:lnTo>
                      <a:pt x="60259" y="340379"/>
                    </a:lnTo>
                    <a:lnTo>
                      <a:pt x="56138" y="333865"/>
                    </a:lnTo>
                    <a:lnTo>
                      <a:pt x="41270" y="320961"/>
                    </a:lnTo>
                    <a:lnTo>
                      <a:pt x="30856" y="304766"/>
                    </a:lnTo>
                    <a:lnTo>
                      <a:pt x="19542" y="292291"/>
                    </a:lnTo>
                    <a:lnTo>
                      <a:pt x="18560" y="290313"/>
                    </a:lnTo>
                    <a:lnTo>
                      <a:pt x="18643" y="289345"/>
                    </a:lnTo>
                    <a:lnTo>
                      <a:pt x="19639" y="288667"/>
                    </a:lnTo>
                    <a:lnTo>
                      <a:pt x="23996" y="287008"/>
                    </a:lnTo>
                    <a:lnTo>
                      <a:pt x="26001" y="282236"/>
                    </a:lnTo>
                    <a:lnTo>
                      <a:pt x="23111" y="271158"/>
                    </a:lnTo>
                    <a:lnTo>
                      <a:pt x="27730" y="261905"/>
                    </a:lnTo>
                    <a:lnTo>
                      <a:pt x="27398" y="247522"/>
                    </a:lnTo>
                    <a:lnTo>
                      <a:pt x="26499" y="242654"/>
                    </a:lnTo>
                    <a:lnTo>
                      <a:pt x="19805" y="227869"/>
                    </a:lnTo>
                    <a:lnTo>
                      <a:pt x="16265" y="214398"/>
                    </a:lnTo>
                    <a:lnTo>
                      <a:pt x="9073" y="201038"/>
                    </a:lnTo>
                    <a:lnTo>
                      <a:pt x="0" y="179878"/>
                    </a:lnTo>
                    <a:lnTo>
                      <a:pt x="10069" y="134957"/>
                    </a:lnTo>
                    <a:lnTo>
                      <a:pt x="20220" y="89925"/>
                    </a:lnTo>
                    <a:lnTo>
                      <a:pt x="30302" y="44921"/>
                    </a:lnTo>
                    <a:lnTo>
                      <a:pt x="40385" y="0"/>
                    </a:lnTo>
                    <a:lnTo>
                      <a:pt x="62513" y="4937"/>
                    </a:lnTo>
                    <a:lnTo>
                      <a:pt x="113727" y="16181"/>
                    </a:lnTo>
                    <a:lnTo>
                      <a:pt x="164927" y="27149"/>
                    </a:lnTo>
                    <a:lnTo>
                      <a:pt x="216210" y="37978"/>
                    </a:lnTo>
                    <a:lnTo>
                      <a:pt x="267604" y="48475"/>
                    </a:lnTo>
                    <a:lnTo>
                      <a:pt x="279166" y="50882"/>
                    </a:lnTo>
                    <a:lnTo>
                      <a:pt x="318970" y="58793"/>
                    </a:lnTo>
                    <a:lnTo>
                      <a:pt x="370432" y="68806"/>
                    </a:lnTo>
                    <a:lnTo>
                      <a:pt x="421895" y="78626"/>
                    </a:lnTo>
                    <a:lnTo>
                      <a:pt x="473441" y="88196"/>
                    </a:lnTo>
                    <a:lnTo>
                      <a:pt x="524987" y="97449"/>
                    </a:lnTo>
                    <a:lnTo>
                      <a:pt x="576602" y="106549"/>
                    </a:lnTo>
                    <a:lnTo>
                      <a:pt x="628299" y="115373"/>
                    </a:lnTo>
                    <a:lnTo>
                      <a:pt x="679997" y="123975"/>
                    </a:lnTo>
                    <a:lnTo>
                      <a:pt x="731681" y="132315"/>
                    </a:lnTo>
                    <a:lnTo>
                      <a:pt x="770766" y="138525"/>
                    </a:lnTo>
                    <a:lnTo>
                      <a:pt x="783476" y="140406"/>
                    </a:lnTo>
                    <a:lnTo>
                      <a:pt x="835257" y="148317"/>
                    </a:lnTo>
                    <a:lnTo>
                      <a:pt x="887134" y="155937"/>
                    </a:lnTo>
                    <a:lnTo>
                      <a:pt x="939081" y="163281"/>
                    </a:lnTo>
                    <a:lnTo>
                      <a:pt x="990973" y="170376"/>
                    </a:lnTo>
                    <a:lnTo>
                      <a:pt x="1042920" y="177319"/>
                    </a:lnTo>
                    <a:lnTo>
                      <a:pt x="1094949" y="183944"/>
                    </a:lnTo>
                    <a:lnTo>
                      <a:pt x="1146993" y="190389"/>
                    </a:lnTo>
                    <a:lnTo>
                      <a:pt x="1199023" y="196488"/>
                    </a:lnTo>
                    <a:lnTo>
                      <a:pt x="1251053" y="202449"/>
                    </a:lnTo>
                    <a:lnTo>
                      <a:pt x="1303179" y="208050"/>
                    </a:lnTo>
                    <a:lnTo>
                      <a:pt x="1355306" y="213513"/>
                    </a:lnTo>
                    <a:lnTo>
                      <a:pt x="1407502" y="218727"/>
                    </a:lnTo>
                    <a:lnTo>
                      <a:pt x="1459615" y="223595"/>
                    </a:lnTo>
                    <a:lnTo>
                      <a:pt x="1498602" y="227164"/>
                    </a:lnTo>
                    <a:lnTo>
                      <a:pt x="1495712" y="262514"/>
                    </a:lnTo>
                    <a:lnTo>
                      <a:pt x="1492725" y="297933"/>
                    </a:lnTo>
                    <a:lnTo>
                      <a:pt x="1489765" y="333381"/>
                    </a:lnTo>
                    <a:lnTo>
                      <a:pt x="1486805" y="368828"/>
                    </a:lnTo>
                    <a:lnTo>
                      <a:pt x="1483804" y="404261"/>
                    </a:lnTo>
                    <a:lnTo>
                      <a:pt x="1480844" y="439612"/>
                    </a:lnTo>
                    <a:lnTo>
                      <a:pt x="1477940" y="474990"/>
                    </a:lnTo>
                    <a:lnTo>
                      <a:pt x="1474966" y="510326"/>
                    </a:lnTo>
                    <a:lnTo>
                      <a:pt x="1471979" y="545594"/>
                    </a:lnTo>
                    <a:lnTo>
                      <a:pt x="1469019" y="580861"/>
                    </a:lnTo>
                    <a:lnTo>
                      <a:pt x="1466143" y="616129"/>
                    </a:lnTo>
                    <a:lnTo>
                      <a:pt x="1463141" y="651410"/>
                    </a:lnTo>
                    <a:lnTo>
                      <a:pt x="1460251" y="686677"/>
                    </a:lnTo>
                    <a:lnTo>
                      <a:pt x="1457277" y="721875"/>
                    </a:lnTo>
                    <a:lnTo>
                      <a:pt x="1454387" y="757129"/>
                    </a:lnTo>
                    <a:lnTo>
                      <a:pt x="1451441" y="79231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57150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MT</a:t>
                </a:r>
              </a:p>
            </p:txBody>
          </p:sp>
          <p:sp>
            <p:nvSpPr>
              <p:cNvPr id="9" name="Freeform: Shape 410">
                <a:extLst>
                  <a:ext uri="{FF2B5EF4-FFF2-40B4-BE49-F238E27FC236}">
                    <a16:creationId xmlns:a16="http://schemas.microsoft.com/office/drawing/2014/main" id="{02568282-591A-591C-9F88-4C042B2F0114}"/>
                  </a:ext>
                </a:extLst>
              </p:cNvPr>
              <p:cNvSpPr/>
              <p:nvPr/>
            </p:nvSpPr>
            <p:spPr>
              <a:xfrm>
                <a:off x="7713662" y="3402944"/>
                <a:ext cx="557678" cy="546033"/>
              </a:xfrm>
              <a:custGeom>
                <a:avLst/>
                <a:gdLst>
                  <a:gd name="connsiteX0" fmla="*/ 404234 w 661658"/>
                  <a:gd name="connsiteY0" fmla="*/ 141263 h 647841"/>
                  <a:gd name="connsiteX1" fmla="*/ 408120 w 661658"/>
                  <a:gd name="connsiteY1" fmla="*/ 164484 h 647841"/>
                  <a:gd name="connsiteX2" fmla="*/ 411993 w 661658"/>
                  <a:gd name="connsiteY2" fmla="*/ 187609 h 647841"/>
                  <a:gd name="connsiteX3" fmla="*/ 415879 w 661658"/>
                  <a:gd name="connsiteY3" fmla="*/ 210830 h 647841"/>
                  <a:gd name="connsiteX4" fmla="*/ 419738 w 661658"/>
                  <a:gd name="connsiteY4" fmla="*/ 234037 h 647841"/>
                  <a:gd name="connsiteX5" fmla="*/ 435200 w 661658"/>
                  <a:gd name="connsiteY5" fmla="*/ 217275 h 647841"/>
                  <a:gd name="connsiteX6" fmla="*/ 443609 w 661658"/>
                  <a:gd name="connsiteY6" fmla="*/ 210747 h 647841"/>
                  <a:gd name="connsiteX7" fmla="*/ 468655 w 661658"/>
                  <a:gd name="connsiteY7" fmla="*/ 175383 h 647841"/>
                  <a:gd name="connsiteX8" fmla="*/ 472611 w 661658"/>
                  <a:gd name="connsiteY8" fmla="*/ 174498 h 647841"/>
                  <a:gd name="connsiteX9" fmla="*/ 483938 w 661658"/>
                  <a:gd name="connsiteY9" fmla="*/ 176710 h 647841"/>
                  <a:gd name="connsiteX10" fmla="*/ 501779 w 661658"/>
                  <a:gd name="connsiteY10" fmla="*/ 151525 h 647841"/>
                  <a:gd name="connsiteX11" fmla="*/ 502914 w 661658"/>
                  <a:gd name="connsiteY11" fmla="*/ 143352 h 647841"/>
                  <a:gd name="connsiteX12" fmla="*/ 504947 w 661658"/>
                  <a:gd name="connsiteY12" fmla="*/ 140364 h 647841"/>
                  <a:gd name="connsiteX13" fmla="*/ 507795 w 661658"/>
                  <a:gd name="connsiteY13" fmla="*/ 140115 h 647841"/>
                  <a:gd name="connsiteX14" fmla="*/ 509843 w 661658"/>
                  <a:gd name="connsiteY14" fmla="*/ 141858 h 647841"/>
                  <a:gd name="connsiteX15" fmla="*/ 509663 w 661658"/>
                  <a:gd name="connsiteY15" fmla="*/ 146380 h 647841"/>
                  <a:gd name="connsiteX16" fmla="*/ 511723 w 661658"/>
                  <a:gd name="connsiteY16" fmla="*/ 148137 h 647841"/>
                  <a:gd name="connsiteX17" fmla="*/ 521654 w 661658"/>
                  <a:gd name="connsiteY17" fmla="*/ 151512 h 647841"/>
                  <a:gd name="connsiteX18" fmla="*/ 534778 w 661658"/>
                  <a:gd name="connsiteY18" fmla="*/ 151830 h 647841"/>
                  <a:gd name="connsiteX19" fmla="*/ 536522 w 661658"/>
                  <a:gd name="connsiteY19" fmla="*/ 151760 h 647841"/>
                  <a:gd name="connsiteX20" fmla="*/ 547572 w 661658"/>
                  <a:gd name="connsiteY20" fmla="*/ 149534 h 647841"/>
                  <a:gd name="connsiteX21" fmla="*/ 551707 w 661658"/>
                  <a:gd name="connsiteY21" fmla="*/ 144486 h 647841"/>
                  <a:gd name="connsiteX22" fmla="*/ 552634 w 661658"/>
                  <a:gd name="connsiteY22" fmla="*/ 135828 h 647841"/>
                  <a:gd name="connsiteX23" fmla="*/ 556658 w 661658"/>
                  <a:gd name="connsiteY23" fmla="*/ 130102 h 647841"/>
                  <a:gd name="connsiteX24" fmla="*/ 567556 w 661658"/>
                  <a:gd name="connsiteY24" fmla="*/ 125815 h 647841"/>
                  <a:gd name="connsiteX25" fmla="*/ 585979 w 661658"/>
                  <a:gd name="connsiteY25" fmla="*/ 113423 h 647841"/>
                  <a:gd name="connsiteX26" fmla="*/ 597859 w 661658"/>
                  <a:gd name="connsiteY26" fmla="*/ 112510 h 647841"/>
                  <a:gd name="connsiteX27" fmla="*/ 609339 w 661658"/>
                  <a:gd name="connsiteY27" fmla="*/ 118955 h 647841"/>
                  <a:gd name="connsiteX28" fmla="*/ 620084 w 661658"/>
                  <a:gd name="connsiteY28" fmla="*/ 121029 h 647841"/>
                  <a:gd name="connsiteX29" fmla="*/ 630167 w 661658"/>
                  <a:gd name="connsiteY29" fmla="*/ 118637 h 647841"/>
                  <a:gd name="connsiteX30" fmla="*/ 634468 w 661658"/>
                  <a:gd name="connsiteY30" fmla="*/ 119854 h 647841"/>
                  <a:gd name="connsiteX31" fmla="*/ 632988 w 661658"/>
                  <a:gd name="connsiteY31" fmla="*/ 124667 h 647841"/>
                  <a:gd name="connsiteX32" fmla="*/ 636640 w 661658"/>
                  <a:gd name="connsiteY32" fmla="*/ 129023 h 647841"/>
                  <a:gd name="connsiteX33" fmla="*/ 645463 w 661658"/>
                  <a:gd name="connsiteY33" fmla="*/ 133090 h 647841"/>
                  <a:gd name="connsiteX34" fmla="*/ 649101 w 661658"/>
                  <a:gd name="connsiteY34" fmla="*/ 137709 h 647841"/>
                  <a:gd name="connsiteX35" fmla="*/ 647537 w 661658"/>
                  <a:gd name="connsiteY35" fmla="*/ 143075 h 647841"/>
                  <a:gd name="connsiteX36" fmla="*/ 649101 w 661658"/>
                  <a:gd name="connsiteY36" fmla="*/ 146463 h 647841"/>
                  <a:gd name="connsiteX37" fmla="*/ 653623 w 661658"/>
                  <a:gd name="connsiteY37" fmla="*/ 147874 h 647841"/>
                  <a:gd name="connsiteX38" fmla="*/ 657108 w 661658"/>
                  <a:gd name="connsiteY38" fmla="*/ 152673 h 647841"/>
                  <a:gd name="connsiteX39" fmla="*/ 659680 w 661658"/>
                  <a:gd name="connsiteY39" fmla="*/ 160681 h 647841"/>
                  <a:gd name="connsiteX40" fmla="*/ 661658 w 661658"/>
                  <a:gd name="connsiteY40" fmla="*/ 161760 h 647841"/>
                  <a:gd name="connsiteX41" fmla="*/ 656956 w 661658"/>
                  <a:gd name="connsiteY41" fmla="*/ 185188 h 647841"/>
                  <a:gd name="connsiteX42" fmla="*/ 653761 w 661658"/>
                  <a:gd name="connsiteY42" fmla="*/ 201066 h 647841"/>
                  <a:gd name="connsiteX43" fmla="*/ 635395 w 661658"/>
                  <a:gd name="connsiteY43" fmla="*/ 191481 h 647841"/>
                  <a:gd name="connsiteX44" fmla="*/ 607747 w 661658"/>
                  <a:gd name="connsiteY44" fmla="*/ 176932 h 647841"/>
                  <a:gd name="connsiteX45" fmla="*/ 595674 w 661658"/>
                  <a:gd name="connsiteY45" fmla="*/ 170570 h 647841"/>
                  <a:gd name="connsiteX46" fmla="*/ 574693 w 661658"/>
                  <a:gd name="connsiteY46" fmla="*/ 159422 h 647841"/>
                  <a:gd name="connsiteX47" fmla="*/ 572135 w 661658"/>
                  <a:gd name="connsiteY47" fmla="*/ 167596 h 647841"/>
                  <a:gd name="connsiteX48" fmla="*/ 572701 w 661658"/>
                  <a:gd name="connsiteY48" fmla="*/ 181565 h 647841"/>
                  <a:gd name="connsiteX49" fmla="*/ 569991 w 661658"/>
                  <a:gd name="connsiteY49" fmla="*/ 195755 h 647841"/>
                  <a:gd name="connsiteX50" fmla="*/ 569147 w 661658"/>
                  <a:gd name="connsiteY50" fmla="*/ 215007 h 647841"/>
                  <a:gd name="connsiteX51" fmla="*/ 554293 w 661658"/>
                  <a:gd name="connsiteY51" fmla="*/ 248144 h 647841"/>
                  <a:gd name="connsiteX52" fmla="*/ 541320 w 661658"/>
                  <a:gd name="connsiteY52" fmla="*/ 265086 h 647841"/>
                  <a:gd name="connsiteX53" fmla="*/ 536424 w 661658"/>
                  <a:gd name="connsiteY53" fmla="*/ 265681 h 647841"/>
                  <a:gd name="connsiteX54" fmla="*/ 532801 w 661658"/>
                  <a:gd name="connsiteY54" fmla="*/ 269318 h 647841"/>
                  <a:gd name="connsiteX55" fmla="*/ 527587 w 661658"/>
                  <a:gd name="connsiteY55" fmla="*/ 279290 h 647841"/>
                  <a:gd name="connsiteX56" fmla="*/ 520160 w 661658"/>
                  <a:gd name="connsiteY56" fmla="*/ 288557 h 647841"/>
                  <a:gd name="connsiteX57" fmla="*/ 502650 w 661658"/>
                  <a:gd name="connsiteY57" fmla="*/ 291516 h 647841"/>
                  <a:gd name="connsiteX58" fmla="*/ 496787 w 661658"/>
                  <a:gd name="connsiteY58" fmla="*/ 298293 h 647841"/>
                  <a:gd name="connsiteX59" fmla="*/ 493800 w 661658"/>
                  <a:gd name="connsiteY59" fmla="*/ 307795 h 647841"/>
                  <a:gd name="connsiteX60" fmla="*/ 491822 w 661658"/>
                  <a:gd name="connsiteY60" fmla="*/ 321016 h 647841"/>
                  <a:gd name="connsiteX61" fmla="*/ 486898 w 661658"/>
                  <a:gd name="connsiteY61" fmla="*/ 332178 h 647841"/>
                  <a:gd name="connsiteX62" fmla="*/ 482832 w 661658"/>
                  <a:gd name="connsiteY62" fmla="*/ 350184 h 647841"/>
                  <a:gd name="connsiteX63" fmla="*/ 479181 w 661658"/>
                  <a:gd name="connsiteY63" fmla="*/ 360087 h 647841"/>
                  <a:gd name="connsiteX64" fmla="*/ 471007 w 661658"/>
                  <a:gd name="connsiteY64" fmla="*/ 366546 h 647841"/>
                  <a:gd name="connsiteX65" fmla="*/ 457855 w 661658"/>
                  <a:gd name="connsiteY65" fmla="*/ 368164 h 647841"/>
                  <a:gd name="connsiteX66" fmla="*/ 441174 w 661658"/>
                  <a:gd name="connsiteY66" fmla="*/ 364402 h 647841"/>
                  <a:gd name="connsiteX67" fmla="*/ 436956 w 661658"/>
                  <a:gd name="connsiteY67" fmla="*/ 357266 h 647841"/>
                  <a:gd name="connsiteX68" fmla="*/ 431770 w 661658"/>
                  <a:gd name="connsiteY68" fmla="*/ 353407 h 647841"/>
                  <a:gd name="connsiteX69" fmla="*/ 425173 w 661658"/>
                  <a:gd name="connsiteY69" fmla="*/ 351250 h 647841"/>
                  <a:gd name="connsiteX70" fmla="*/ 419364 w 661658"/>
                  <a:gd name="connsiteY70" fmla="*/ 353255 h 647841"/>
                  <a:gd name="connsiteX71" fmla="*/ 416156 w 661658"/>
                  <a:gd name="connsiteY71" fmla="*/ 359036 h 647841"/>
                  <a:gd name="connsiteX72" fmla="*/ 414192 w 661658"/>
                  <a:gd name="connsiteY72" fmla="*/ 385549 h 647841"/>
                  <a:gd name="connsiteX73" fmla="*/ 406654 w 661658"/>
                  <a:gd name="connsiteY73" fmla="*/ 399587 h 647841"/>
                  <a:gd name="connsiteX74" fmla="*/ 404746 w 661658"/>
                  <a:gd name="connsiteY74" fmla="*/ 412781 h 647841"/>
                  <a:gd name="connsiteX75" fmla="*/ 394663 w 661658"/>
                  <a:gd name="connsiteY75" fmla="*/ 430705 h 647841"/>
                  <a:gd name="connsiteX76" fmla="*/ 389186 w 661658"/>
                  <a:gd name="connsiteY76" fmla="*/ 456844 h 647841"/>
                  <a:gd name="connsiteX77" fmla="*/ 365356 w 661658"/>
                  <a:gd name="connsiteY77" fmla="*/ 502429 h 647841"/>
                  <a:gd name="connsiteX78" fmla="*/ 359299 w 661658"/>
                  <a:gd name="connsiteY78" fmla="*/ 517131 h 647841"/>
                  <a:gd name="connsiteX79" fmla="*/ 356021 w 661658"/>
                  <a:gd name="connsiteY79" fmla="*/ 531459 h 647841"/>
                  <a:gd name="connsiteX80" fmla="*/ 361290 w 661658"/>
                  <a:gd name="connsiteY80" fmla="*/ 536424 h 647841"/>
                  <a:gd name="connsiteX81" fmla="*/ 363504 w 661658"/>
                  <a:gd name="connsiteY81" fmla="*/ 540642 h 647841"/>
                  <a:gd name="connsiteX82" fmla="*/ 358566 w 661658"/>
                  <a:gd name="connsiteY82" fmla="*/ 551721 h 647841"/>
                  <a:gd name="connsiteX83" fmla="*/ 356920 w 661658"/>
                  <a:gd name="connsiteY83" fmla="*/ 562467 h 647841"/>
                  <a:gd name="connsiteX84" fmla="*/ 350033 w 661658"/>
                  <a:gd name="connsiteY84" fmla="*/ 570544 h 647841"/>
                  <a:gd name="connsiteX85" fmla="*/ 337903 w 661658"/>
                  <a:gd name="connsiteY85" fmla="*/ 580100 h 647841"/>
                  <a:gd name="connsiteX86" fmla="*/ 333035 w 661658"/>
                  <a:gd name="connsiteY86" fmla="*/ 575191 h 647841"/>
                  <a:gd name="connsiteX87" fmla="*/ 330574 w 661658"/>
                  <a:gd name="connsiteY87" fmla="*/ 574596 h 647841"/>
                  <a:gd name="connsiteX88" fmla="*/ 302041 w 661658"/>
                  <a:gd name="connsiteY88" fmla="*/ 592202 h 647841"/>
                  <a:gd name="connsiteX89" fmla="*/ 294794 w 661658"/>
                  <a:gd name="connsiteY89" fmla="*/ 593253 h 647841"/>
                  <a:gd name="connsiteX90" fmla="*/ 286704 w 661658"/>
                  <a:gd name="connsiteY90" fmla="*/ 590611 h 647841"/>
                  <a:gd name="connsiteX91" fmla="*/ 283550 w 661658"/>
                  <a:gd name="connsiteY91" fmla="*/ 591455 h 647841"/>
                  <a:gd name="connsiteX92" fmla="*/ 280964 w 661658"/>
                  <a:gd name="connsiteY92" fmla="*/ 593156 h 647841"/>
                  <a:gd name="connsiteX93" fmla="*/ 280093 w 661658"/>
                  <a:gd name="connsiteY93" fmla="*/ 596157 h 647841"/>
                  <a:gd name="connsiteX94" fmla="*/ 281739 w 661658"/>
                  <a:gd name="connsiteY94" fmla="*/ 606821 h 647841"/>
                  <a:gd name="connsiteX95" fmla="*/ 276469 w 661658"/>
                  <a:gd name="connsiteY95" fmla="*/ 613169 h 647841"/>
                  <a:gd name="connsiteX96" fmla="*/ 272652 w 661658"/>
                  <a:gd name="connsiteY96" fmla="*/ 615575 h 647841"/>
                  <a:gd name="connsiteX97" fmla="*/ 256470 w 661658"/>
                  <a:gd name="connsiteY97" fmla="*/ 619793 h 647841"/>
                  <a:gd name="connsiteX98" fmla="*/ 239957 w 661658"/>
                  <a:gd name="connsiteY98" fmla="*/ 628189 h 647841"/>
                  <a:gd name="connsiteX99" fmla="*/ 232820 w 661658"/>
                  <a:gd name="connsiteY99" fmla="*/ 629323 h 647841"/>
                  <a:gd name="connsiteX100" fmla="*/ 212932 w 661658"/>
                  <a:gd name="connsiteY100" fmla="*/ 619517 h 647841"/>
                  <a:gd name="connsiteX101" fmla="*/ 204427 w 661658"/>
                  <a:gd name="connsiteY101" fmla="*/ 630429 h 647841"/>
                  <a:gd name="connsiteX102" fmla="*/ 195589 w 661658"/>
                  <a:gd name="connsiteY102" fmla="*/ 636528 h 647841"/>
                  <a:gd name="connsiteX103" fmla="*/ 185438 w 661658"/>
                  <a:gd name="connsiteY103" fmla="*/ 646956 h 647841"/>
                  <a:gd name="connsiteX104" fmla="*/ 181939 w 661658"/>
                  <a:gd name="connsiteY104" fmla="*/ 647841 h 647841"/>
                  <a:gd name="connsiteX105" fmla="*/ 171220 w 661658"/>
                  <a:gd name="connsiteY105" fmla="*/ 647026 h 647841"/>
                  <a:gd name="connsiteX106" fmla="*/ 156518 w 661658"/>
                  <a:gd name="connsiteY106" fmla="*/ 640249 h 647841"/>
                  <a:gd name="connsiteX107" fmla="*/ 144569 w 661658"/>
                  <a:gd name="connsiteY107" fmla="*/ 636929 h 647841"/>
                  <a:gd name="connsiteX108" fmla="*/ 136949 w 661658"/>
                  <a:gd name="connsiteY108" fmla="*/ 632421 h 647841"/>
                  <a:gd name="connsiteX109" fmla="*/ 130420 w 661658"/>
                  <a:gd name="connsiteY109" fmla="*/ 626045 h 647841"/>
                  <a:gd name="connsiteX110" fmla="*/ 124819 w 661658"/>
                  <a:gd name="connsiteY110" fmla="*/ 615105 h 647841"/>
                  <a:gd name="connsiteX111" fmla="*/ 119024 w 661658"/>
                  <a:gd name="connsiteY111" fmla="*/ 608508 h 647841"/>
                  <a:gd name="connsiteX112" fmla="*/ 120103 w 661658"/>
                  <a:gd name="connsiteY112" fmla="*/ 601911 h 647841"/>
                  <a:gd name="connsiteX113" fmla="*/ 118043 w 661658"/>
                  <a:gd name="connsiteY113" fmla="*/ 596296 h 647841"/>
                  <a:gd name="connsiteX114" fmla="*/ 97228 w 661658"/>
                  <a:gd name="connsiteY114" fmla="*/ 593751 h 647841"/>
                  <a:gd name="connsiteX115" fmla="*/ 68474 w 661658"/>
                  <a:gd name="connsiteY115" fmla="*/ 576546 h 647841"/>
                  <a:gd name="connsiteX116" fmla="*/ 48241 w 661658"/>
                  <a:gd name="connsiteY116" fmla="*/ 553339 h 647841"/>
                  <a:gd name="connsiteX117" fmla="*/ 41229 w 661658"/>
                  <a:gd name="connsiteY117" fmla="*/ 542178 h 647841"/>
                  <a:gd name="connsiteX118" fmla="*/ 34023 w 661658"/>
                  <a:gd name="connsiteY118" fmla="*/ 535069 h 647841"/>
                  <a:gd name="connsiteX119" fmla="*/ 31312 w 661658"/>
                  <a:gd name="connsiteY119" fmla="*/ 527061 h 647841"/>
                  <a:gd name="connsiteX120" fmla="*/ 12821 w 661658"/>
                  <a:gd name="connsiteY120" fmla="*/ 508321 h 647841"/>
                  <a:gd name="connsiteX121" fmla="*/ 7358 w 661658"/>
                  <a:gd name="connsiteY121" fmla="*/ 499829 h 647841"/>
                  <a:gd name="connsiteX122" fmla="*/ 6182 w 661658"/>
                  <a:gd name="connsiteY122" fmla="*/ 494048 h 647841"/>
                  <a:gd name="connsiteX123" fmla="*/ 9502 w 661658"/>
                  <a:gd name="connsiteY123" fmla="*/ 482306 h 647841"/>
                  <a:gd name="connsiteX124" fmla="*/ 9668 w 661658"/>
                  <a:gd name="connsiteY124" fmla="*/ 476802 h 647841"/>
                  <a:gd name="connsiteX125" fmla="*/ 4066 w 661658"/>
                  <a:gd name="connsiteY125" fmla="*/ 450109 h 647841"/>
                  <a:gd name="connsiteX126" fmla="*/ 0 w 661658"/>
                  <a:gd name="connsiteY126" fmla="*/ 445572 h 647841"/>
                  <a:gd name="connsiteX127" fmla="*/ 17357 w 661658"/>
                  <a:gd name="connsiteY127" fmla="*/ 449113 h 647841"/>
                  <a:gd name="connsiteX128" fmla="*/ 32626 w 661658"/>
                  <a:gd name="connsiteY128" fmla="*/ 443332 h 647841"/>
                  <a:gd name="connsiteX129" fmla="*/ 41229 w 661658"/>
                  <a:gd name="connsiteY129" fmla="*/ 433499 h 647841"/>
                  <a:gd name="connsiteX130" fmla="*/ 43124 w 661658"/>
                  <a:gd name="connsiteY130" fmla="*/ 419793 h 647841"/>
                  <a:gd name="connsiteX131" fmla="*/ 47438 w 661658"/>
                  <a:gd name="connsiteY131" fmla="*/ 411356 h 647841"/>
                  <a:gd name="connsiteX132" fmla="*/ 54201 w 661658"/>
                  <a:gd name="connsiteY132" fmla="*/ 408175 h 647841"/>
                  <a:gd name="connsiteX133" fmla="*/ 56525 w 661658"/>
                  <a:gd name="connsiteY133" fmla="*/ 401869 h 647841"/>
                  <a:gd name="connsiteX134" fmla="*/ 53289 w 661658"/>
                  <a:gd name="connsiteY134" fmla="*/ 387997 h 647841"/>
                  <a:gd name="connsiteX135" fmla="*/ 49568 w 661658"/>
                  <a:gd name="connsiteY135" fmla="*/ 378661 h 647841"/>
                  <a:gd name="connsiteX136" fmla="*/ 53109 w 661658"/>
                  <a:gd name="connsiteY136" fmla="*/ 363891 h 647841"/>
                  <a:gd name="connsiteX137" fmla="*/ 62721 w 661658"/>
                  <a:gd name="connsiteY137" fmla="*/ 340531 h 647841"/>
                  <a:gd name="connsiteX138" fmla="*/ 71461 w 661658"/>
                  <a:gd name="connsiteY138" fmla="*/ 330200 h 647841"/>
                  <a:gd name="connsiteX139" fmla="*/ 79290 w 661658"/>
                  <a:gd name="connsiteY139" fmla="*/ 333007 h 647841"/>
                  <a:gd name="connsiteX140" fmla="*/ 84808 w 661658"/>
                  <a:gd name="connsiteY140" fmla="*/ 339037 h 647841"/>
                  <a:gd name="connsiteX141" fmla="*/ 87893 w 661658"/>
                  <a:gd name="connsiteY141" fmla="*/ 348304 h 647841"/>
                  <a:gd name="connsiteX142" fmla="*/ 89524 w 661658"/>
                  <a:gd name="connsiteY142" fmla="*/ 349272 h 647841"/>
                  <a:gd name="connsiteX143" fmla="*/ 91516 w 661658"/>
                  <a:gd name="connsiteY143" fmla="*/ 348774 h 647841"/>
                  <a:gd name="connsiteX144" fmla="*/ 95900 w 661658"/>
                  <a:gd name="connsiteY144" fmla="*/ 340697 h 647841"/>
                  <a:gd name="connsiteX145" fmla="*/ 100354 w 661658"/>
                  <a:gd name="connsiteY145" fmla="*/ 337046 h 647841"/>
                  <a:gd name="connsiteX146" fmla="*/ 102414 w 661658"/>
                  <a:gd name="connsiteY146" fmla="*/ 337475 h 647841"/>
                  <a:gd name="connsiteX147" fmla="*/ 104544 w 661658"/>
                  <a:gd name="connsiteY147" fmla="*/ 336977 h 647841"/>
                  <a:gd name="connsiteX148" fmla="*/ 104143 w 661658"/>
                  <a:gd name="connsiteY148" fmla="*/ 332260 h 647841"/>
                  <a:gd name="connsiteX149" fmla="*/ 98292 w 661658"/>
                  <a:gd name="connsiteY149" fmla="*/ 319869 h 647841"/>
                  <a:gd name="connsiteX150" fmla="*/ 97380 w 661658"/>
                  <a:gd name="connsiteY150" fmla="*/ 312276 h 647841"/>
                  <a:gd name="connsiteX151" fmla="*/ 101501 w 661658"/>
                  <a:gd name="connsiteY151" fmla="*/ 309205 h 647841"/>
                  <a:gd name="connsiteX152" fmla="*/ 104986 w 661658"/>
                  <a:gd name="connsiteY152" fmla="*/ 299787 h 647841"/>
                  <a:gd name="connsiteX153" fmla="*/ 107697 w 661658"/>
                  <a:gd name="connsiteY153" fmla="*/ 283937 h 647841"/>
                  <a:gd name="connsiteX154" fmla="*/ 112579 w 661658"/>
                  <a:gd name="connsiteY154" fmla="*/ 275266 h 647841"/>
                  <a:gd name="connsiteX155" fmla="*/ 119688 w 661658"/>
                  <a:gd name="connsiteY155" fmla="*/ 273800 h 647841"/>
                  <a:gd name="connsiteX156" fmla="*/ 126368 w 661658"/>
                  <a:gd name="connsiteY156" fmla="*/ 266345 h 647841"/>
                  <a:gd name="connsiteX157" fmla="*/ 132841 w 661658"/>
                  <a:gd name="connsiteY157" fmla="*/ 253137 h 647841"/>
                  <a:gd name="connsiteX158" fmla="*/ 139645 w 661658"/>
                  <a:gd name="connsiteY158" fmla="*/ 248518 h 647841"/>
                  <a:gd name="connsiteX159" fmla="*/ 147100 w 661658"/>
                  <a:gd name="connsiteY159" fmla="*/ 252473 h 647841"/>
                  <a:gd name="connsiteX160" fmla="*/ 155522 w 661658"/>
                  <a:gd name="connsiteY160" fmla="*/ 251491 h 647841"/>
                  <a:gd name="connsiteX161" fmla="*/ 164789 w 661658"/>
                  <a:gd name="connsiteY161" fmla="*/ 245530 h 647841"/>
                  <a:gd name="connsiteX162" fmla="*/ 180058 w 661658"/>
                  <a:gd name="connsiteY162" fmla="*/ 230179 h 647841"/>
                  <a:gd name="connsiteX163" fmla="*/ 201190 w 661658"/>
                  <a:gd name="connsiteY163" fmla="*/ 205146 h 647841"/>
                  <a:gd name="connsiteX164" fmla="*/ 210844 w 661658"/>
                  <a:gd name="connsiteY164" fmla="*/ 186240 h 647841"/>
                  <a:gd name="connsiteX165" fmla="*/ 208922 w 661658"/>
                  <a:gd name="connsiteY165" fmla="*/ 173267 h 647841"/>
                  <a:gd name="connsiteX166" fmla="*/ 213250 w 661658"/>
                  <a:gd name="connsiteY166" fmla="*/ 140226 h 647841"/>
                  <a:gd name="connsiteX167" fmla="*/ 223582 w 661658"/>
                  <a:gd name="connsiteY167" fmla="*/ 87048 h 647841"/>
                  <a:gd name="connsiteX168" fmla="*/ 227288 w 661658"/>
                  <a:gd name="connsiteY168" fmla="*/ 53178 h 647841"/>
                  <a:gd name="connsiteX169" fmla="*/ 224494 w 661658"/>
                  <a:gd name="connsiteY169" fmla="*/ 38462 h 647841"/>
                  <a:gd name="connsiteX170" fmla="*/ 219778 w 661658"/>
                  <a:gd name="connsiteY170" fmla="*/ 26928 h 647841"/>
                  <a:gd name="connsiteX171" fmla="*/ 213250 w 661658"/>
                  <a:gd name="connsiteY171" fmla="*/ 18477 h 647841"/>
                  <a:gd name="connsiteX172" fmla="*/ 214994 w 661658"/>
                  <a:gd name="connsiteY172" fmla="*/ 10663 h 647841"/>
                  <a:gd name="connsiteX173" fmla="*/ 229930 w 661658"/>
                  <a:gd name="connsiteY173" fmla="*/ 0 h 647841"/>
                  <a:gd name="connsiteX174" fmla="*/ 233387 w 661658"/>
                  <a:gd name="connsiteY174" fmla="*/ 20815 h 647841"/>
                  <a:gd name="connsiteX175" fmla="*/ 237039 w 661658"/>
                  <a:gd name="connsiteY175" fmla="*/ 41712 h 647841"/>
                  <a:gd name="connsiteX176" fmla="*/ 240579 w 661658"/>
                  <a:gd name="connsiteY176" fmla="*/ 62693 h 647841"/>
                  <a:gd name="connsiteX177" fmla="*/ 244230 w 661658"/>
                  <a:gd name="connsiteY177" fmla="*/ 83604 h 647841"/>
                  <a:gd name="connsiteX178" fmla="*/ 247868 w 661658"/>
                  <a:gd name="connsiteY178" fmla="*/ 104488 h 647841"/>
                  <a:gd name="connsiteX179" fmla="*/ 251409 w 661658"/>
                  <a:gd name="connsiteY179" fmla="*/ 125400 h 647841"/>
                  <a:gd name="connsiteX180" fmla="*/ 255046 w 661658"/>
                  <a:gd name="connsiteY180" fmla="*/ 146380 h 647841"/>
                  <a:gd name="connsiteX181" fmla="*/ 258697 w 661658"/>
                  <a:gd name="connsiteY181" fmla="*/ 167292 h 647841"/>
                  <a:gd name="connsiteX182" fmla="*/ 276871 w 661658"/>
                  <a:gd name="connsiteY182" fmla="*/ 164125 h 647841"/>
                  <a:gd name="connsiteX183" fmla="*/ 295099 w 661658"/>
                  <a:gd name="connsiteY183" fmla="*/ 160985 h 647841"/>
                  <a:gd name="connsiteX184" fmla="*/ 313258 w 661658"/>
                  <a:gd name="connsiteY184" fmla="*/ 157777 h 647841"/>
                  <a:gd name="connsiteX185" fmla="*/ 331417 w 661658"/>
                  <a:gd name="connsiteY185" fmla="*/ 154568 h 647841"/>
                  <a:gd name="connsiteX186" fmla="*/ 349590 w 661658"/>
                  <a:gd name="connsiteY186" fmla="*/ 151249 h 647841"/>
                  <a:gd name="connsiteX187" fmla="*/ 367750 w 661658"/>
                  <a:gd name="connsiteY187" fmla="*/ 148040 h 647841"/>
                  <a:gd name="connsiteX188" fmla="*/ 385922 w 661658"/>
                  <a:gd name="connsiteY188" fmla="*/ 144749 h 647841"/>
                  <a:gd name="connsiteX189" fmla="*/ 404234 w 661658"/>
                  <a:gd name="connsiteY189" fmla="*/ 141263 h 647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</a:cxnLst>
                <a:rect l="l" t="t" r="r" b="b"/>
                <a:pathLst>
                  <a:path w="661658" h="647841">
                    <a:moveTo>
                      <a:pt x="404234" y="141263"/>
                    </a:moveTo>
                    <a:lnTo>
                      <a:pt x="408120" y="164484"/>
                    </a:lnTo>
                    <a:lnTo>
                      <a:pt x="411993" y="187609"/>
                    </a:lnTo>
                    <a:lnTo>
                      <a:pt x="415879" y="210830"/>
                    </a:lnTo>
                    <a:lnTo>
                      <a:pt x="419738" y="234037"/>
                    </a:lnTo>
                    <a:lnTo>
                      <a:pt x="435200" y="217275"/>
                    </a:lnTo>
                    <a:lnTo>
                      <a:pt x="443609" y="210747"/>
                    </a:lnTo>
                    <a:lnTo>
                      <a:pt x="468655" y="175383"/>
                    </a:lnTo>
                    <a:lnTo>
                      <a:pt x="472611" y="174498"/>
                    </a:lnTo>
                    <a:lnTo>
                      <a:pt x="483938" y="176710"/>
                    </a:lnTo>
                    <a:lnTo>
                      <a:pt x="501779" y="151525"/>
                    </a:lnTo>
                    <a:lnTo>
                      <a:pt x="502914" y="143352"/>
                    </a:lnTo>
                    <a:lnTo>
                      <a:pt x="504947" y="140364"/>
                    </a:lnTo>
                    <a:lnTo>
                      <a:pt x="507795" y="140115"/>
                    </a:lnTo>
                    <a:lnTo>
                      <a:pt x="509843" y="141858"/>
                    </a:lnTo>
                    <a:lnTo>
                      <a:pt x="509663" y="146380"/>
                    </a:lnTo>
                    <a:lnTo>
                      <a:pt x="511723" y="148137"/>
                    </a:lnTo>
                    <a:lnTo>
                      <a:pt x="521654" y="151512"/>
                    </a:lnTo>
                    <a:lnTo>
                      <a:pt x="534778" y="151830"/>
                    </a:lnTo>
                    <a:lnTo>
                      <a:pt x="536522" y="151760"/>
                    </a:lnTo>
                    <a:lnTo>
                      <a:pt x="547572" y="149534"/>
                    </a:lnTo>
                    <a:lnTo>
                      <a:pt x="551707" y="144486"/>
                    </a:lnTo>
                    <a:lnTo>
                      <a:pt x="552634" y="135828"/>
                    </a:lnTo>
                    <a:lnTo>
                      <a:pt x="556658" y="130102"/>
                    </a:lnTo>
                    <a:lnTo>
                      <a:pt x="567556" y="125815"/>
                    </a:lnTo>
                    <a:lnTo>
                      <a:pt x="585979" y="113423"/>
                    </a:lnTo>
                    <a:lnTo>
                      <a:pt x="597859" y="112510"/>
                    </a:lnTo>
                    <a:lnTo>
                      <a:pt x="609339" y="118955"/>
                    </a:lnTo>
                    <a:lnTo>
                      <a:pt x="620084" y="121029"/>
                    </a:lnTo>
                    <a:lnTo>
                      <a:pt x="630167" y="118637"/>
                    </a:lnTo>
                    <a:lnTo>
                      <a:pt x="634468" y="119854"/>
                    </a:lnTo>
                    <a:lnTo>
                      <a:pt x="632988" y="124667"/>
                    </a:lnTo>
                    <a:lnTo>
                      <a:pt x="636640" y="129023"/>
                    </a:lnTo>
                    <a:lnTo>
                      <a:pt x="645463" y="133090"/>
                    </a:lnTo>
                    <a:lnTo>
                      <a:pt x="649101" y="137709"/>
                    </a:lnTo>
                    <a:lnTo>
                      <a:pt x="647537" y="143075"/>
                    </a:lnTo>
                    <a:lnTo>
                      <a:pt x="649101" y="146463"/>
                    </a:lnTo>
                    <a:lnTo>
                      <a:pt x="653623" y="147874"/>
                    </a:lnTo>
                    <a:lnTo>
                      <a:pt x="657108" y="152673"/>
                    </a:lnTo>
                    <a:lnTo>
                      <a:pt x="659680" y="160681"/>
                    </a:lnTo>
                    <a:lnTo>
                      <a:pt x="661658" y="161760"/>
                    </a:lnTo>
                    <a:lnTo>
                      <a:pt x="656956" y="185188"/>
                    </a:lnTo>
                    <a:lnTo>
                      <a:pt x="653761" y="201066"/>
                    </a:lnTo>
                    <a:lnTo>
                      <a:pt x="635395" y="191481"/>
                    </a:lnTo>
                    <a:lnTo>
                      <a:pt x="607747" y="176932"/>
                    </a:lnTo>
                    <a:lnTo>
                      <a:pt x="595674" y="170570"/>
                    </a:lnTo>
                    <a:lnTo>
                      <a:pt x="574693" y="159422"/>
                    </a:lnTo>
                    <a:lnTo>
                      <a:pt x="572135" y="167596"/>
                    </a:lnTo>
                    <a:lnTo>
                      <a:pt x="572701" y="181565"/>
                    </a:lnTo>
                    <a:lnTo>
                      <a:pt x="569991" y="195755"/>
                    </a:lnTo>
                    <a:lnTo>
                      <a:pt x="569147" y="215007"/>
                    </a:lnTo>
                    <a:lnTo>
                      <a:pt x="554293" y="248144"/>
                    </a:lnTo>
                    <a:lnTo>
                      <a:pt x="541320" y="265086"/>
                    </a:lnTo>
                    <a:lnTo>
                      <a:pt x="536424" y="265681"/>
                    </a:lnTo>
                    <a:lnTo>
                      <a:pt x="532801" y="269318"/>
                    </a:lnTo>
                    <a:lnTo>
                      <a:pt x="527587" y="279290"/>
                    </a:lnTo>
                    <a:lnTo>
                      <a:pt x="520160" y="288557"/>
                    </a:lnTo>
                    <a:lnTo>
                      <a:pt x="502650" y="291516"/>
                    </a:lnTo>
                    <a:lnTo>
                      <a:pt x="496787" y="298293"/>
                    </a:lnTo>
                    <a:lnTo>
                      <a:pt x="493800" y="307795"/>
                    </a:lnTo>
                    <a:lnTo>
                      <a:pt x="491822" y="321016"/>
                    </a:lnTo>
                    <a:lnTo>
                      <a:pt x="486898" y="332178"/>
                    </a:lnTo>
                    <a:lnTo>
                      <a:pt x="482832" y="350184"/>
                    </a:lnTo>
                    <a:lnTo>
                      <a:pt x="479181" y="360087"/>
                    </a:lnTo>
                    <a:lnTo>
                      <a:pt x="471007" y="366546"/>
                    </a:lnTo>
                    <a:lnTo>
                      <a:pt x="457855" y="368164"/>
                    </a:lnTo>
                    <a:lnTo>
                      <a:pt x="441174" y="364402"/>
                    </a:lnTo>
                    <a:lnTo>
                      <a:pt x="436956" y="357266"/>
                    </a:lnTo>
                    <a:lnTo>
                      <a:pt x="431770" y="353407"/>
                    </a:lnTo>
                    <a:lnTo>
                      <a:pt x="425173" y="351250"/>
                    </a:lnTo>
                    <a:lnTo>
                      <a:pt x="419364" y="353255"/>
                    </a:lnTo>
                    <a:lnTo>
                      <a:pt x="416156" y="359036"/>
                    </a:lnTo>
                    <a:lnTo>
                      <a:pt x="414192" y="385549"/>
                    </a:lnTo>
                    <a:lnTo>
                      <a:pt x="406654" y="399587"/>
                    </a:lnTo>
                    <a:lnTo>
                      <a:pt x="404746" y="412781"/>
                    </a:lnTo>
                    <a:lnTo>
                      <a:pt x="394663" y="430705"/>
                    </a:lnTo>
                    <a:lnTo>
                      <a:pt x="389186" y="456844"/>
                    </a:lnTo>
                    <a:lnTo>
                      <a:pt x="365356" y="502429"/>
                    </a:lnTo>
                    <a:lnTo>
                      <a:pt x="359299" y="517131"/>
                    </a:lnTo>
                    <a:lnTo>
                      <a:pt x="356021" y="531459"/>
                    </a:lnTo>
                    <a:lnTo>
                      <a:pt x="361290" y="536424"/>
                    </a:lnTo>
                    <a:lnTo>
                      <a:pt x="363504" y="540642"/>
                    </a:lnTo>
                    <a:lnTo>
                      <a:pt x="358566" y="551721"/>
                    </a:lnTo>
                    <a:lnTo>
                      <a:pt x="356920" y="562467"/>
                    </a:lnTo>
                    <a:lnTo>
                      <a:pt x="350033" y="570544"/>
                    </a:lnTo>
                    <a:lnTo>
                      <a:pt x="337903" y="580100"/>
                    </a:lnTo>
                    <a:lnTo>
                      <a:pt x="333035" y="575191"/>
                    </a:lnTo>
                    <a:lnTo>
                      <a:pt x="330574" y="574596"/>
                    </a:lnTo>
                    <a:lnTo>
                      <a:pt x="302041" y="592202"/>
                    </a:lnTo>
                    <a:lnTo>
                      <a:pt x="294794" y="593253"/>
                    </a:lnTo>
                    <a:lnTo>
                      <a:pt x="286704" y="590611"/>
                    </a:lnTo>
                    <a:lnTo>
                      <a:pt x="283550" y="591455"/>
                    </a:lnTo>
                    <a:lnTo>
                      <a:pt x="280964" y="593156"/>
                    </a:lnTo>
                    <a:lnTo>
                      <a:pt x="280093" y="596157"/>
                    </a:lnTo>
                    <a:lnTo>
                      <a:pt x="281739" y="606821"/>
                    </a:lnTo>
                    <a:lnTo>
                      <a:pt x="276469" y="613169"/>
                    </a:lnTo>
                    <a:lnTo>
                      <a:pt x="272652" y="615575"/>
                    </a:lnTo>
                    <a:lnTo>
                      <a:pt x="256470" y="619793"/>
                    </a:lnTo>
                    <a:lnTo>
                      <a:pt x="239957" y="628189"/>
                    </a:lnTo>
                    <a:lnTo>
                      <a:pt x="232820" y="629323"/>
                    </a:lnTo>
                    <a:lnTo>
                      <a:pt x="212932" y="619517"/>
                    </a:lnTo>
                    <a:lnTo>
                      <a:pt x="204427" y="630429"/>
                    </a:lnTo>
                    <a:lnTo>
                      <a:pt x="195589" y="636528"/>
                    </a:lnTo>
                    <a:lnTo>
                      <a:pt x="185438" y="646956"/>
                    </a:lnTo>
                    <a:lnTo>
                      <a:pt x="181939" y="647841"/>
                    </a:lnTo>
                    <a:lnTo>
                      <a:pt x="171220" y="647026"/>
                    </a:lnTo>
                    <a:lnTo>
                      <a:pt x="156518" y="640249"/>
                    </a:lnTo>
                    <a:lnTo>
                      <a:pt x="144569" y="636929"/>
                    </a:lnTo>
                    <a:lnTo>
                      <a:pt x="136949" y="632421"/>
                    </a:lnTo>
                    <a:lnTo>
                      <a:pt x="130420" y="626045"/>
                    </a:lnTo>
                    <a:lnTo>
                      <a:pt x="124819" y="615105"/>
                    </a:lnTo>
                    <a:lnTo>
                      <a:pt x="119024" y="608508"/>
                    </a:lnTo>
                    <a:lnTo>
                      <a:pt x="120103" y="601911"/>
                    </a:lnTo>
                    <a:lnTo>
                      <a:pt x="118043" y="596296"/>
                    </a:lnTo>
                    <a:lnTo>
                      <a:pt x="97228" y="593751"/>
                    </a:lnTo>
                    <a:lnTo>
                      <a:pt x="68474" y="576546"/>
                    </a:lnTo>
                    <a:lnTo>
                      <a:pt x="48241" y="553339"/>
                    </a:lnTo>
                    <a:lnTo>
                      <a:pt x="41229" y="542178"/>
                    </a:lnTo>
                    <a:lnTo>
                      <a:pt x="34023" y="535069"/>
                    </a:lnTo>
                    <a:lnTo>
                      <a:pt x="31312" y="527061"/>
                    </a:lnTo>
                    <a:lnTo>
                      <a:pt x="12821" y="508321"/>
                    </a:lnTo>
                    <a:lnTo>
                      <a:pt x="7358" y="499829"/>
                    </a:lnTo>
                    <a:lnTo>
                      <a:pt x="6182" y="494048"/>
                    </a:lnTo>
                    <a:lnTo>
                      <a:pt x="9502" y="482306"/>
                    </a:lnTo>
                    <a:lnTo>
                      <a:pt x="9668" y="476802"/>
                    </a:lnTo>
                    <a:lnTo>
                      <a:pt x="4066" y="450109"/>
                    </a:lnTo>
                    <a:lnTo>
                      <a:pt x="0" y="445572"/>
                    </a:lnTo>
                    <a:lnTo>
                      <a:pt x="17357" y="449113"/>
                    </a:lnTo>
                    <a:lnTo>
                      <a:pt x="32626" y="443332"/>
                    </a:lnTo>
                    <a:lnTo>
                      <a:pt x="41229" y="433499"/>
                    </a:lnTo>
                    <a:lnTo>
                      <a:pt x="43124" y="419793"/>
                    </a:lnTo>
                    <a:lnTo>
                      <a:pt x="47438" y="411356"/>
                    </a:lnTo>
                    <a:lnTo>
                      <a:pt x="54201" y="408175"/>
                    </a:lnTo>
                    <a:lnTo>
                      <a:pt x="56525" y="401869"/>
                    </a:lnTo>
                    <a:lnTo>
                      <a:pt x="53289" y="387997"/>
                    </a:lnTo>
                    <a:lnTo>
                      <a:pt x="49568" y="378661"/>
                    </a:lnTo>
                    <a:lnTo>
                      <a:pt x="53109" y="363891"/>
                    </a:lnTo>
                    <a:lnTo>
                      <a:pt x="62721" y="340531"/>
                    </a:lnTo>
                    <a:lnTo>
                      <a:pt x="71461" y="330200"/>
                    </a:lnTo>
                    <a:lnTo>
                      <a:pt x="79290" y="333007"/>
                    </a:lnTo>
                    <a:lnTo>
                      <a:pt x="84808" y="339037"/>
                    </a:lnTo>
                    <a:lnTo>
                      <a:pt x="87893" y="348304"/>
                    </a:lnTo>
                    <a:lnTo>
                      <a:pt x="89524" y="349272"/>
                    </a:lnTo>
                    <a:lnTo>
                      <a:pt x="91516" y="348774"/>
                    </a:lnTo>
                    <a:lnTo>
                      <a:pt x="95900" y="340697"/>
                    </a:lnTo>
                    <a:lnTo>
                      <a:pt x="100354" y="337046"/>
                    </a:lnTo>
                    <a:lnTo>
                      <a:pt x="102414" y="337475"/>
                    </a:lnTo>
                    <a:lnTo>
                      <a:pt x="104544" y="336977"/>
                    </a:lnTo>
                    <a:lnTo>
                      <a:pt x="104143" y="332260"/>
                    </a:lnTo>
                    <a:lnTo>
                      <a:pt x="98292" y="319869"/>
                    </a:lnTo>
                    <a:lnTo>
                      <a:pt x="97380" y="312276"/>
                    </a:lnTo>
                    <a:lnTo>
                      <a:pt x="101501" y="309205"/>
                    </a:lnTo>
                    <a:lnTo>
                      <a:pt x="104986" y="299787"/>
                    </a:lnTo>
                    <a:lnTo>
                      <a:pt x="107697" y="283937"/>
                    </a:lnTo>
                    <a:lnTo>
                      <a:pt x="112579" y="275266"/>
                    </a:lnTo>
                    <a:lnTo>
                      <a:pt x="119688" y="273800"/>
                    </a:lnTo>
                    <a:lnTo>
                      <a:pt x="126368" y="266345"/>
                    </a:lnTo>
                    <a:lnTo>
                      <a:pt x="132841" y="253137"/>
                    </a:lnTo>
                    <a:lnTo>
                      <a:pt x="139645" y="248518"/>
                    </a:lnTo>
                    <a:lnTo>
                      <a:pt x="147100" y="252473"/>
                    </a:lnTo>
                    <a:lnTo>
                      <a:pt x="155522" y="251491"/>
                    </a:lnTo>
                    <a:lnTo>
                      <a:pt x="164789" y="245530"/>
                    </a:lnTo>
                    <a:lnTo>
                      <a:pt x="180058" y="230179"/>
                    </a:lnTo>
                    <a:lnTo>
                      <a:pt x="201190" y="205146"/>
                    </a:lnTo>
                    <a:lnTo>
                      <a:pt x="210844" y="186240"/>
                    </a:lnTo>
                    <a:lnTo>
                      <a:pt x="208922" y="173267"/>
                    </a:lnTo>
                    <a:lnTo>
                      <a:pt x="213250" y="140226"/>
                    </a:lnTo>
                    <a:lnTo>
                      <a:pt x="223582" y="87048"/>
                    </a:lnTo>
                    <a:lnTo>
                      <a:pt x="227288" y="53178"/>
                    </a:lnTo>
                    <a:lnTo>
                      <a:pt x="224494" y="38462"/>
                    </a:lnTo>
                    <a:lnTo>
                      <a:pt x="219778" y="26928"/>
                    </a:lnTo>
                    <a:lnTo>
                      <a:pt x="213250" y="18477"/>
                    </a:lnTo>
                    <a:lnTo>
                      <a:pt x="214994" y="10663"/>
                    </a:lnTo>
                    <a:lnTo>
                      <a:pt x="229930" y="0"/>
                    </a:lnTo>
                    <a:lnTo>
                      <a:pt x="233387" y="20815"/>
                    </a:lnTo>
                    <a:lnTo>
                      <a:pt x="237039" y="41712"/>
                    </a:lnTo>
                    <a:lnTo>
                      <a:pt x="240579" y="62693"/>
                    </a:lnTo>
                    <a:lnTo>
                      <a:pt x="244230" y="83604"/>
                    </a:lnTo>
                    <a:lnTo>
                      <a:pt x="247868" y="104488"/>
                    </a:lnTo>
                    <a:lnTo>
                      <a:pt x="251409" y="125400"/>
                    </a:lnTo>
                    <a:lnTo>
                      <a:pt x="255046" y="146380"/>
                    </a:lnTo>
                    <a:lnTo>
                      <a:pt x="258697" y="167292"/>
                    </a:lnTo>
                    <a:lnTo>
                      <a:pt x="276871" y="164125"/>
                    </a:lnTo>
                    <a:lnTo>
                      <a:pt x="295099" y="160985"/>
                    </a:lnTo>
                    <a:lnTo>
                      <a:pt x="313258" y="157777"/>
                    </a:lnTo>
                    <a:lnTo>
                      <a:pt x="331417" y="154568"/>
                    </a:lnTo>
                    <a:lnTo>
                      <a:pt x="349590" y="151249"/>
                    </a:lnTo>
                    <a:lnTo>
                      <a:pt x="367750" y="148040"/>
                    </a:lnTo>
                    <a:lnTo>
                      <a:pt x="385922" y="144749"/>
                    </a:lnTo>
                    <a:lnTo>
                      <a:pt x="404234" y="14126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2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WV</a:t>
                </a:r>
              </a:p>
            </p:txBody>
          </p:sp>
          <p:sp>
            <p:nvSpPr>
              <p:cNvPr id="81" name="Freeform: Shape 727">
                <a:extLst>
                  <a:ext uri="{FF2B5EF4-FFF2-40B4-BE49-F238E27FC236}">
                    <a16:creationId xmlns:a16="http://schemas.microsoft.com/office/drawing/2014/main" id="{B8BB37E5-E136-963B-A2C7-11DFB78534DE}"/>
                  </a:ext>
                </a:extLst>
              </p:cNvPr>
              <p:cNvSpPr/>
              <p:nvPr/>
            </p:nvSpPr>
            <p:spPr>
              <a:xfrm>
                <a:off x="2974102" y="4763902"/>
                <a:ext cx="416059" cy="226960"/>
              </a:xfrm>
              <a:custGeom>
                <a:avLst/>
                <a:gdLst>
                  <a:gd name="connsiteX0" fmla="*/ 493633 w 493633"/>
                  <a:gd name="connsiteY0" fmla="*/ 163572 h 269277"/>
                  <a:gd name="connsiteX1" fmla="*/ 354444 w 493633"/>
                  <a:gd name="connsiteY1" fmla="*/ 269277 h 269277"/>
                  <a:gd name="connsiteX2" fmla="*/ 139203 w 493633"/>
                  <a:gd name="connsiteY2" fmla="*/ 269277 h 269277"/>
                  <a:gd name="connsiteX3" fmla="*/ 0 w 493633"/>
                  <a:gd name="connsiteY3" fmla="*/ 163572 h 269277"/>
                  <a:gd name="connsiteX4" fmla="*/ 0 w 493633"/>
                  <a:gd name="connsiteY4" fmla="*/ 105733 h 269277"/>
                  <a:gd name="connsiteX5" fmla="*/ 139203 w 493633"/>
                  <a:gd name="connsiteY5" fmla="*/ 0 h 269277"/>
                  <a:gd name="connsiteX6" fmla="*/ 354444 w 493633"/>
                  <a:gd name="connsiteY6" fmla="*/ 0 h 269277"/>
                  <a:gd name="connsiteX7" fmla="*/ 493633 w 493633"/>
                  <a:gd name="connsiteY7" fmla="*/ 105733 h 269277"/>
                  <a:gd name="connsiteX8" fmla="*/ 493633 w 493633"/>
                  <a:gd name="connsiteY8" fmla="*/ 163572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33" h="269277">
                    <a:moveTo>
                      <a:pt x="493633" y="163572"/>
                    </a:moveTo>
                    <a:cubicBezTo>
                      <a:pt x="493633" y="221922"/>
                      <a:pt x="431327" y="269277"/>
                      <a:pt x="354444" y="269277"/>
                    </a:cubicBezTo>
                    <a:lnTo>
                      <a:pt x="139203" y="269277"/>
                    </a:lnTo>
                    <a:cubicBezTo>
                      <a:pt x="62306" y="269277"/>
                      <a:pt x="0" y="221922"/>
                      <a:pt x="0" y="163572"/>
                    </a:cubicBezTo>
                    <a:lnTo>
                      <a:pt x="0" y="105733"/>
                    </a:lnTo>
                    <a:cubicBezTo>
                      <a:pt x="0" y="47355"/>
                      <a:pt x="62320" y="0"/>
                      <a:pt x="139203" y="0"/>
                    </a:cubicBezTo>
                    <a:lnTo>
                      <a:pt x="354444" y="0"/>
                    </a:lnTo>
                    <a:cubicBezTo>
                      <a:pt x="431341" y="0"/>
                      <a:pt x="493633" y="47355"/>
                      <a:pt x="493633" y="105733"/>
                    </a:cubicBezTo>
                    <a:lnTo>
                      <a:pt x="493633" y="163572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</a:t>
                </a:r>
              </a:p>
            </p:txBody>
          </p:sp>
          <p:sp>
            <p:nvSpPr>
              <p:cNvPr id="78" name="Freeform: Shape 409">
                <a:extLst>
                  <a:ext uri="{FF2B5EF4-FFF2-40B4-BE49-F238E27FC236}">
                    <a16:creationId xmlns:a16="http://schemas.microsoft.com/office/drawing/2014/main" id="{61095371-3819-7EB1-B4E3-DD67B50CD698}"/>
                  </a:ext>
                </a:extLst>
              </p:cNvPr>
              <p:cNvSpPr/>
              <p:nvPr/>
            </p:nvSpPr>
            <p:spPr>
              <a:xfrm>
                <a:off x="8567076" y="2519245"/>
                <a:ext cx="207726" cy="388770"/>
              </a:xfrm>
              <a:custGeom>
                <a:avLst/>
                <a:gdLst>
                  <a:gd name="connsiteX0" fmla="*/ 219709 w 246457"/>
                  <a:gd name="connsiteY0" fmla="*/ 438298 h 461256"/>
                  <a:gd name="connsiteX1" fmla="*/ 206736 w 246457"/>
                  <a:gd name="connsiteY1" fmla="*/ 441202 h 461256"/>
                  <a:gd name="connsiteX2" fmla="*/ 193694 w 246457"/>
                  <a:gd name="connsiteY2" fmla="*/ 444079 h 461256"/>
                  <a:gd name="connsiteX3" fmla="*/ 180624 w 246457"/>
                  <a:gd name="connsiteY3" fmla="*/ 447052 h 461256"/>
                  <a:gd name="connsiteX4" fmla="*/ 167597 w 246457"/>
                  <a:gd name="connsiteY4" fmla="*/ 449874 h 461256"/>
                  <a:gd name="connsiteX5" fmla="*/ 154527 w 246457"/>
                  <a:gd name="connsiteY5" fmla="*/ 452764 h 461256"/>
                  <a:gd name="connsiteX6" fmla="*/ 141596 w 246457"/>
                  <a:gd name="connsiteY6" fmla="*/ 455655 h 461256"/>
                  <a:gd name="connsiteX7" fmla="*/ 128539 w 246457"/>
                  <a:gd name="connsiteY7" fmla="*/ 458462 h 461256"/>
                  <a:gd name="connsiteX8" fmla="*/ 115484 w 246457"/>
                  <a:gd name="connsiteY8" fmla="*/ 461256 h 461256"/>
                  <a:gd name="connsiteX9" fmla="*/ 109219 w 246457"/>
                  <a:gd name="connsiteY9" fmla="*/ 451257 h 461256"/>
                  <a:gd name="connsiteX10" fmla="*/ 108624 w 246457"/>
                  <a:gd name="connsiteY10" fmla="*/ 441603 h 461256"/>
                  <a:gd name="connsiteX11" fmla="*/ 105651 w 246457"/>
                  <a:gd name="connsiteY11" fmla="*/ 429059 h 461256"/>
                  <a:gd name="connsiteX12" fmla="*/ 101778 w 246457"/>
                  <a:gd name="connsiteY12" fmla="*/ 412546 h 461256"/>
                  <a:gd name="connsiteX13" fmla="*/ 97560 w 246457"/>
                  <a:gd name="connsiteY13" fmla="*/ 394428 h 461256"/>
                  <a:gd name="connsiteX14" fmla="*/ 91765 w 246457"/>
                  <a:gd name="connsiteY14" fmla="*/ 369824 h 461256"/>
                  <a:gd name="connsiteX15" fmla="*/ 87989 w 246457"/>
                  <a:gd name="connsiteY15" fmla="*/ 353310 h 461256"/>
                  <a:gd name="connsiteX16" fmla="*/ 84518 w 246457"/>
                  <a:gd name="connsiteY16" fmla="*/ 338539 h 461256"/>
                  <a:gd name="connsiteX17" fmla="*/ 79719 w 246457"/>
                  <a:gd name="connsiteY17" fmla="*/ 318223 h 461256"/>
                  <a:gd name="connsiteX18" fmla="*/ 69221 w 246457"/>
                  <a:gd name="connsiteY18" fmla="*/ 308887 h 461256"/>
                  <a:gd name="connsiteX19" fmla="*/ 65611 w 246457"/>
                  <a:gd name="connsiteY19" fmla="*/ 307822 h 461256"/>
                  <a:gd name="connsiteX20" fmla="*/ 63467 w 246457"/>
                  <a:gd name="connsiteY20" fmla="*/ 309551 h 461256"/>
                  <a:gd name="connsiteX21" fmla="*/ 59816 w 246457"/>
                  <a:gd name="connsiteY21" fmla="*/ 318402 h 461256"/>
                  <a:gd name="connsiteX22" fmla="*/ 58088 w 246457"/>
                  <a:gd name="connsiteY22" fmla="*/ 318803 h 461256"/>
                  <a:gd name="connsiteX23" fmla="*/ 56166 w 246457"/>
                  <a:gd name="connsiteY23" fmla="*/ 317241 h 461256"/>
                  <a:gd name="connsiteX24" fmla="*/ 54769 w 246457"/>
                  <a:gd name="connsiteY24" fmla="*/ 310298 h 461256"/>
                  <a:gd name="connsiteX25" fmla="*/ 53523 w 246457"/>
                  <a:gd name="connsiteY25" fmla="*/ 285099 h 461256"/>
                  <a:gd name="connsiteX26" fmla="*/ 51725 w 246457"/>
                  <a:gd name="connsiteY26" fmla="*/ 277603 h 461256"/>
                  <a:gd name="connsiteX27" fmla="*/ 47411 w 246457"/>
                  <a:gd name="connsiteY27" fmla="*/ 265031 h 461256"/>
                  <a:gd name="connsiteX28" fmla="*/ 34617 w 246457"/>
                  <a:gd name="connsiteY28" fmla="*/ 237356 h 461256"/>
                  <a:gd name="connsiteX29" fmla="*/ 32792 w 246457"/>
                  <a:gd name="connsiteY29" fmla="*/ 230939 h 461256"/>
                  <a:gd name="connsiteX30" fmla="*/ 32391 w 246457"/>
                  <a:gd name="connsiteY30" fmla="*/ 220262 h 461256"/>
                  <a:gd name="connsiteX31" fmla="*/ 33538 w 246457"/>
                  <a:gd name="connsiteY31" fmla="*/ 209281 h 461256"/>
                  <a:gd name="connsiteX32" fmla="*/ 37245 w 246457"/>
                  <a:gd name="connsiteY32" fmla="*/ 197484 h 461256"/>
                  <a:gd name="connsiteX33" fmla="*/ 37563 w 246457"/>
                  <a:gd name="connsiteY33" fmla="*/ 192767 h 461256"/>
                  <a:gd name="connsiteX34" fmla="*/ 32529 w 246457"/>
                  <a:gd name="connsiteY34" fmla="*/ 175189 h 461256"/>
                  <a:gd name="connsiteX35" fmla="*/ 30316 w 246457"/>
                  <a:gd name="connsiteY35" fmla="*/ 158316 h 461256"/>
                  <a:gd name="connsiteX36" fmla="*/ 16029 w 246457"/>
                  <a:gd name="connsiteY36" fmla="*/ 135703 h 461256"/>
                  <a:gd name="connsiteX37" fmla="*/ 10899 w 246457"/>
                  <a:gd name="connsiteY37" fmla="*/ 103078 h 461256"/>
                  <a:gd name="connsiteX38" fmla="*/ 4855 w 246457"/>
                  <a:gd name="connsiteY38" fmla="*/ 88376 h 461256"/>
                  <a:gd name="connsiteX39" fmla="*/ 3969 w 246457"/>
                  <a:gd name="connsiteY39" fmla="*/ 73674 h 461256"/>
                  <a:gd name="connsiteX40" fmla="*/ 0 w 246457"/>
                  <a:gd name="connsiteY40" fmla="*/ 62015 h 461256"/>
                  <a:gd name="connsiteX41" fmla="*/ 21575 w 246457"/>
                  <a:gd name="connsiteY41" fmla="*/ 56428 h 461256"/>
                  <a:gd name="connsiteX42" fmla="*/ 74338 w 246457"/>
                  <a:gd name="connsiteY42" fmla="*/ 42694 h 461256"/>
                  <a:gd name="connsiteX43" fmla="*/ 127115 w 246457"/>
                  <a:gd name="connsiteY43" fmla="*/ 28656 h 461256"/>
                  <a:gd name="connsiteX44" fmla="*/ 179712 w 246457"/>
                  <a:gd name="connsiteY44" fmla="*/ 14439 h 461256"/>
                  <a:gd name="connsiteX45" fmla="*/ 232323 w 246457"/>
                  <a:gd name="connsiteY45" fmla="*/ 0 h 461256"/>
                  <a:gd name="connsiteX46" fmla="*/ 231272 w 246457"/>
                  <a:gd name="connsiteY46" fmla="*/ 4052 h 461256"/>
                  <a:gd name="connsiteX47" fmla="*/ 238103 w 246457"/>
                  <a:gd name="connsiteY47" fmla="*/ 17440 h 461256"/>
                  <a:gd name="connsiteX48" fmla="*/ 230857 w 246457"/>
                  <a:gd name="connsiteY48" fmla="*/ 45502 h 461256"/>
                  <a:gd name="connsiteX49" fmla="*/ 233263 w 246457"/>
                  <a:gd name="connsiteY49" fmla="*/ 53288 h 461256"/>
                  <a:gd name="connsiteX50" fmla="*/ 245475 w 246457"/>
                  <a:gd name="connsiteY50" fmla="*/ 72941 h 461256"/>
                  <a:gd name="connsiteX51" fmla="*/ 246457 w 246457"/>
                  <a:gd name="connsiteY51" fmla="*/ 78155 h 461256"/>
                  <a:gd name="connsiteX52" fmla="*/ 245157 w 246457"/>
                  <a:gd name="connsiteY52" fmla="*/ 81198 h 461256"/>
                  <a:gd name="connsiteX53" fmla="*/ 244908 w 246457"/>
                  <a:gd name="connsiteY53" fmla="*/ 91017 h 461256"/>
                  <a:gd name="connsiteX54" fmla="*/ 242834 w 246457"/>
                  <a:gd name="connsiteY54" fmla="*/ 97794 h 461256"/>
                  <a:gd name="connsiteX55" fmla="*/ 238629 w 246457"/>
                  <a:gd name="connsiteY55" fmla="*/ 104986 h 461256"/>
                  <a:gd name="connsiteX56" fmla="*/ 224177 w 246457"/>
                  <a:gd name="connsiteY56" fmla="*/ 123491 h 461256"/>
                  <a:gd name="connsiteX57" fmla="*/ 219709 w 246457"/>
                  <a:gd name="connsiteY57" fmla="*/ 128373 h 461256"/>
                  <a:gd name="connsiteX58" fmla="*/ 203777 w 246457"/>
                  <a:gd name="connsiteY58" fmla="*/ 137543 h 461256"/>
                  <a:gd name="connsiteX59" fmla="*/ 201370 w 246457"/>
                  <a:gd name="connsiteY59" fmla="*/ 143725 h 461256"/>
                  <a:gd name="connsiteX60" fmla="*/ 206252 w 246457"/>
                  <a:gd name="connsiteY60" fmla="*/ 177596 h 461256"/>
                  <a:gd name="connsiteX61" fmla="*/ 205602 w 246457"/>
                  <a:gd name="connsiteY61" fmla="*/ 197497 h 461256"/>
                  <a:gd name="connsiteX62" fmla="*/ 206751 w 246457"/>
                  <a:gd name="connsiteY62" fmla="*/ 206335 h 461256"/>
                  <a:gd name="connsiteX63" fmla="*/ 203003 w 246457"/>
                  <a:gd name="connsiteY63" fmla="*/ 222849 h 461256"/>
                  <a:gd name="connsiteX64" fmla="*/ 201274 w 246457"/>
                  <a:gd name="connsiteY64" fmla="*/ 241105 h 461256"/>
                  <a:gd name="connsiteX65" fmla="*/ 195258 w 246457"/>
                  <a:gd name="connsiteY65" fmla="*/ 257203 h 461256"/>
                  <a:gd name="connsiteX66" fmla="*/ 194344 w 246457"/>
                  <a:gd name="connsiteY66" fmla="*/ 275127 h 461256"/>
                  <a:gd name="connsiteX67" fmla="*/ 192892 w 246457"/>
                  <a:gd name="connsiteY67" fmla="*/ 282319 h 461256"/>
                  <a:gd name="connsiteX68" fmla="*/ 192713 w 246457"/>
                  <a:gd name="connsiteY68" fmla="*/ 293286 h 461256"/>
                  <a:gd name="connsiteX69" fmla="*/ 199157 w 246457"/>
                  <a:gd name="connsiteY69" fmla="*/ 329135 h 461256"/>
                  <a:gd name="connsiteX70" fmla="*/ 200126 w 246457"/>
                  <a:gd name="connsiteY70" fmla="*/ 349382 h 461256"/>
                  <a:gd name="connsiteX71" fmla="*/ 204357 w 246457"/>
                  <a:gd name="connsiteY71" fmla="*/ 383737 h 461256"/>
                  <a:gd name="connsiteX72" fmla="*/ 203528 w 246457"/>
                  <a:gd name="connsiteY72" fmla="*/ 392837 h 461256"/>
                  <a:gd name="connsiteX73" fmla="*/ 201716 w 246457"/>
                  <a:gd name="connsiteY73" fmla="*/ 398121 h 461256"/>
                  <a:gd name="connsiteX74" fmla="*/ 201536 w 246457"/>
                  <a:gd name="connsiteY74" fmla="*/ 413389 h 461256"/>
                  <a:gd name="connsiteX75" fmla="*/ 202546 w 246457"/>
                  <a:gd name="connsiteY75" fmla="*/ 418852 h 461256"/>
                  <a:gd name="connsiteX76" fmla="*/ 205478 w 246457"/>
                  <a:gd name="connsiteY76" fmla="*/ 423140 h 461256"/>
                  <a:gd name="connsiteX77" fmla="*/ 215823 w 246457"/>
                  <a:gd name="connsiteY77" fmla="*/ 432572 h 461256"/>
                  <a:gd name="connsiteX78" fmla="*/ 219709 w 246457"/>
                  <a:gd name="connsiteY78" fmla="*/ 438298 h 46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46457" h="461256">
                    <a:moveTo>
                      <a:pt x="219709" y="438298"/>
                    </a:moveTo>
                    <a:lnTo>
                      <a:pt x="206736" y="441202"/>
                    </a:lnTo>
                    <a:lnTo>
                      <a:pt x="193694" y="444079"/>
                    </a:lnTo>
                    <a:lnTo>
                      <a:pt x="180624" y="447052"/>
                    </a:lnTo>
                    <a:lnTo>
                      <a:pt x="167597" y="449874"/>
                    </a:lnTo>
                    <a:lnTo>
                      <a:pt x="154527" y="452764"/>
                    </a:lnTo>
                    <a:lnTo>
                      <a:pt x="141596" y="455655"/>
                    </a:lnTo>
                    <a:lnTo>
                      <a:pt x="128539" y="458462"/>
                    </a:lnTo>
                    <a:lnTo>
                      <a:pt x="115484" y="461256"/>
                    </a:lnTo>
                    <a:lnTo>
                      <a:pt x="109219" y="451257"/>
                    </a:lnTo>
                    <a:lnTo>
                      <a:pt x="108624" y="441603"/>
                    </a:lnTo>
                    <a:lnTo>
                      <a:pt x="105651" y="429059"/>
                    </a:lnTo>
                    <a:lnTo>
                      <a:pt x="101778" y="412546"/>
                    </a:lnTo>
                    <a:lnTo>
                      <a:pt x="97560" y="394428"/>
                    </a:lnTo>
                    <a:lnTo>
                      <a:pt x="91765" y="369824"/>
                    </a:lnTo>
                    <a:lnTo>
                      <a:pt x="87989" y="353310"/>
                    </a:lnTo>
                    <a:lnTo>
                      <a:pt x="84518" y="338539"/>
                    </a:lnTo>
                    <a:lnTo>
                      <a:pt x="79719" y="318223"/>
                    </a:lnTo>
                    <a:lnTo>
                      <a:pt x="69221" y="308887"/>
                    </a:lnTo>
                    <a:lnTo>
                      <a:pt x="65611" y="307822"/>
                    </a:lnTo>
                    <a:lnTo>
                      <a:pt x="63467" y="309551"/>
                    </a:lnTo>
                    <a:lnTo>
                      <a:pt x="59816" y="318402"/>
                    </a:lnTo>
                    <a:lnTo>
                      <a:pt x="58088" y="318803"/>
                    </a:lnTo>
                    <a:lnTo>
                      <a:pt x="56166" y="317241"/>
                    </a:lnTo>
                    <a:lnTo>
                      <a:pt x="54769" y="310298"/>
                    </a:lnTo>
                    <a:lnTo>
                      <a:pt x="53523" y="285099"/>
                    </a:lnTo>
                    <a:lnTo>
                      <a:pt x="51725" y="277603"/>
                    </a:lnTo>
                    <a:lnTo>
                      <a:pt x="47411" y="265031"/>
                    </a:lnTo>
                    <a:lnTo>
                      <a:pt x="34617" y="237356"/>
                    </a:lnTo>
                    <a:lnTo>
                      <a:pt x="32792" y="230939"/>
                    </a:lnTo>
                    <a:lnTo>
                      <a:pt x="32391" y="220262"/>
                    </a:lnTo>
                    <a:lnTo>
                      <a:pt x="33538" y="209281"/>
                    </a:lnTo>
                    <a:lnTo>
                      <a:pt x="37245" y="197484"/>
                    </a:lnTo>
                    <a:lnTo>
                      <a:pt x="37563" y="192767"/>
                    </a:lnTo>
                    <a:lnTo>
                      <a:pt x="32529" y="175189"/>
                    </a:lnTo>
                    <a:lnTo>
                      <a:pt x="30316" y="158316"/>
                    </a:lnTo>
                    <a:lnTo>
                      <a:pt x="16029" y="135703"/>
                    </a:lnTo>
                    <a:lnTo>
                      <a:pt x="10899" y="103078"/>
                    </a:lnTo>
                    <a:lnTo>
                      <a:pt x="4855" y="88376"/>
                    </a:lnTo>
                    <a:lnTo>
                      <a:pt x="3969" y="73674"/>
                    </a:lnTo>
                    <a:lnTo>
                      <a:pt x="0" y="62015"/>
                    </a:lnTo>
                    <a:lnTo>
                      <a:pt x="21575" y="56428"/>
                    </a:lnTo>
                    <a:lnTo>
                      <a:pt x="74338" y="42694"/>
                    </a:lnTo>
                    <a:lnTo>
                      <a:pt x="127115" y="28656"/>
                    </a:lnTo>
                    <a:lnTo>
                      <a:pt x="179712" y="14439"/>
                    </a:lnTo>
                    <a:lnTo>
                      <a:pt x="232323" y="0"/>
                    </a:lnTo>
                    <a:lnTo>
                      <a:pt x="231272" y="4052"/>
                    </a:lnTo>
                    <a:lnTo>
                      <a:pt x="238103" y="17440"/>
                    </a:lnTo>
                    <a:lnTo>
                      <a:pt x="230857" y="45502"/>
                    </a:lnTo>
                    <a:lnTo>
                      <a:pt x="233263" y="53288"/>
                    </a:lnTo>
                    <a:lnTo>
                      <a:pt x="245475" y="72941"/>
                    </a:lnTo>
                    <a:lnTo>
                      <a:pt x="246457" y="78155"/>
                    </a:lnTo>
                    <a:lnTo>
                      <a:pt x="245157" y="81198"/>
                    </a:lnTo>
                    <a:lnTo>
                      <a:pt x="244908" y="91017"/>
                    </a:lnTo>
                    <a:lnTo>
                      <a:pt x="242834" y="97794"/>
                    </a:lnTo>
                    <a:lnTo>
                      <a:pt x="238629" y="104986"/>
                    </a:lnTo>
                    <a:lnTo>
                      <a:pt x="224177" y="123491"/>
                    </a:lnTo>
                    <a:lnTo>
                      <a:pt x="219709" y="128373"/>
                    </a:lnTo>
                    <a:lnTo>
                      <a:pt x="203777" y="137543"/>
                    </a:lnTo>
                    <a:lnTo>
                      <a:pt x="201370" y="143725"/>
                    </a:lnTo>
                    <a:lnTo>
                      <a:pt x="206252" y="177596"/>
                    </a:lnTo>
                    <a:lnTo>
                      <a:pt x="205602" y="197497"/>
                    </a:lnTo>
                    <a:lnTo>
                      <a:pt x="206751" y="206335"/>
                    </a:lnTo>
                    <a:lnTo>
                      <a:pt x="203003" y="222849"/>
                    </a:lnTo>
                    <a:lnTo>
                      <a:pt x="201274" y="241105"/>
                    </a:lnTo>
                    <a:lnTo>
                      <a:pt x="195258" y="257203"/>
                    </a:lnTo>
                    <a:lnTo>
                      <a:pt x="194344" y="275127"/>
                    </a:lnTo>
                    <a:lnTo>
                      <a:pt x="192892" y="282319"/>
                    </a:lnTo>
                    <a:lnTo>
                      <a:pt x="192713" y="293286"/>
                    </a:lnTo>
                    <a:lnTo>
                      <a:pt x="199157" y="329135"/>
                    </a:lnTo>
                    <a:lnTo>
                      <a:pt x="200126" y="349382"/>
                    </a:lnTo>
                    <a:lnTo>
                      <a:pt x="204357" y="383737"/>
                    </a:lnTo>
                    <a:lnTo>
                      <a:pt x="203528" y="392837"/>
                    </a:lnTo>
                    <a:lnTo>
                      <a:pt x="201716" y="398121"/>
                    </a:lnTo>
                    <a:lnTo>
                      <a:pt x="201536" y="413389"/>
                    </a:lnTo>
                    <a:lnTo>
                      <a:pt x="202546" y="418852"/>
                    </a:lnTo>
                    <a:lnTo>
                      <a:pt x="205478" y="423140"/>
                    </a:lnTo>
                    <a:lnTo>
                      <a:pt x="215823" y="432572"/>
                    </a:lnTo>
                    <a:lnTo>
                      <a:pt x="219709" y="438298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407">
                <a:extLst>
                  <a:ext uri="{FF2B5EF4-FFF2-40B4-BE49-F238E27FC236}">
                    <a16:creationId xmlns:a16="http://schemas.microsoft.com/office/drawing/2014/main" id="{41F6005A-41FA-EA73-A090-1AB4393C0EE8}"/>
                  </a:ext>
                </a:extLst>
              </p:cNvPr>
              <p:cNvSpPr/>
              <p:nvPr/>
            </p:nvSpPr>
            <p:spPr>
              <a:xfrm>
                <a:off x="8729539" y="2463373"/>
                <a:ext cx="200033" cy="425279"/>
              </a:xfrm>
              <a:custGeom>
                <a:avLst/>
                <a:gdLst>
                  <a:gd name="connsiteX0" fmla="*/ 236665 w 237329"/>
                  <a:gd name="connsiteY0" fmla="*/ 382036 h 504572"/>
                  <a:gd name="connsiteX1" fmla="*/ 237329 w 237329"/>
                  <a:gd name="connsiteY1" fmla="*/ 406640 h 504572"/>
                  <a:gd name="connsiteX2" fmla="*/ 236901 w 237329"/>
                  <a:gd name="connsiteY2" fmla="*/ 418935 h 504572"/>
                  <a:gd name="connsiteX3" fmla="*/ 221383 w 237329"/>
                  <a:gd name="connsiteY3" fmla="*/ 422517 h 504572"/>
                  <a:gd name="connsiteX4" fmla="*/ 215270 w 237329"/>
                  <a:gd name="connsiteY4" fmla="*/ 426058 h 504572"/>
                  <a:gd name="connsiteX5" fmla="*/ 204303 w 237329"/>
                  <a:gd name="connsiteY5" fmla="*/ 438104 h 504572"/>
                  <a:gd name="connsiteX6" fmla="*/ 196875 w 237329"/>
                  <a:gd name="connsiteY6" fmla="*/ 443401 h 504572"/>
                  <a:gd name="connsiteX7" fmla="*/ 187360 w 237329"/>
                  <a:gd name="connsiteY7" fmla="*/ 461076 h 504572"/>
                  <a:gd name="connsiteX8" fmla="*/ 177264 w 237329"/>
                  <a:gd name="connsiteY8" fmla="*/ 469084 h 504572"/>
                  <a:gd name="connsiteX9" fmla="*/ 158538 w 237329"/>
                  <a:gd name="connsiteY9" fmla="*/ 473620 h 504572"/>
                  <a:gd name="connsiteX10" fmla="*/ 139701 w 237329"/>
                  <a:gd name="connsiteY10" fmla="*/ 478171 h 504572"/>
                  <a:gd name="connsiteX11" fmla="*/ 120961 w 237329"/>
                  <a:gd name="connsiteY11" fmla="*/ 482610 h 504572"/>
                  <a:gd name="connsiteX12" fmla="*/ 102124 w 237329"/>
                  <a:gd name="connsiteY12" fmla="*/ 487077 h 504572"/>
                  <a:gd name="connsiteX13" fmla="*/ 83397 w 237329"/>
                  <a:gd name="connsiteY13" fmla="*/ 491448 h 504572"/>
                  <a:gd name="connsiteX14" fmla="*/ 64574 w 237329"/>
                  <a:gd name="connsiteY14" fmla="*/ 495901 h 504572"/>
                  <a:gd name="connsiteX15" fmla="*/ 45820 w 237329"/>
                  <a:gd name="connsiteY15" fmla="*/ 500189 h 504572"/>
                  <a:gd name="connsiteX16" fmla="*/ 26997 w 237329"/>
                  <a:gd name="connsiteY16" fmla="*/ 504573 h 504572"/>
                  <a:gd name="connsiteX17" fmla="*/ 23111 w 237329"/>
                  <a:gd name="connsiteY17" fmla="*/ 498806 h 504572"/>
                  <a:gd name="connsiteX18" fmla="*/ 12765 w 237329"/>
                  <a:gd name="connsiteY18" fmla="*/ 489373 h 504572"/>
                  <a:gd name="connsiteX19" fmla="*/ 9833 w 237329"/>
                  <a:gd name="connsiteY19" fmla="*/ 485086 h 504572"/>
                  <a:gd name="connsiteX20" fmla="*/ 8824 w 237329"/>
                  <a:gd name="connsiteY20" fmla="*/ 479623 h 504572"/>
                  <a:gd name="connsiteX21" fmla="*/ 9004 w 237329"/>
                  <a:gd name="connsiteY21" fmla="*/ 464354 h 504572"/>
                  <a:gd name="connsiteX22" fmla="*/ 10815 w 237329"/>
                  <a:gd name="connsiteY22" fmla="*/ 459071 h 504572"/>
                  <a:gd name="connsiteX23" fmla="*/ 11645 w 237329"/>
                  <a:gd name="connsiteY23" fmla="*/ 449971 h 504572"/>
                  <a:gd name="connsiteX24" fmla="*/ 7413 w 237329"/>
                  <a:gd name="connsiteY24" fmla="*/ 415616 h 504572"/>
                  <a:gd name="connsiteX25" fmla="*/ 6445 w 237329"/>
                  <a:gd name="connsiteY25" fmla="*/ 395368 h 504572"/>
                  <a:gd name="connsiteX26" fmla="*/ 0 w 237329"/>
                  <a:gd name="connsiteY26" fmla="*/ 359520 h 504572"/>
                  <a:gd name="connsiteX27" fmla="*/ 180 w 237329"/>
                  <a:gd name="connsiteY27" fmla="*/ 348553 h 504572"/>
                  <a:gd name="connsiteX28" fmla="*/ 1632 w 237329"/>
                  <a:gd name="connsiteY28" fmla="*/ 341361 h 504572"/>
                  <a:gd name="connsiteX29" fmla="*/ 2545 w 237329"/>
                  <a:gd name="connsiteY29" fmla="*/ 323437 h 504572"/>
                  <a:gd name="connsiteX30" fmla="*/ 8561 w 237329"/>
                  <a:gd name="connsiteY30" fmla="*/ 307338 h 504572"/>
                  <a:gd name="connsiteX31" fmla="*/ 10290 w 237329"/>
                  <a:gd name="connsiteY31" fmla="*/ 289082 h 504572"/>
                  <a:gd name="connsiteX32" fmla="*/ 14038 w 237329"/>
                  <a:gd name="connsiteY32" fmla="*/ 272569 h 504572"/>
                  <a:gd name="connsiteX33" fmla="*/ 12890 w 237329"/>
                  <a:gd name="connsiteY33" fmla="*/ 263731 h 504572"/>
                  <a:gd name="connsiteX34" fmla="*/ 13540 w 237329"/>
                  <a:gd name="connsiteY34" fmla="*/ 243829 h 504572"/>
                  <a:gd name="connsiteX35" fmla="*/ 8657 w 237329"/>
                  <a:gd name="connsiteY35" fmla="*/ 209959 h 504572"/>
                  <a:gd name="connsiteX36" fmla="*/ 11064 w 237329"/>
                  <a:gd name="connsiteY36" fmla="*/ 203776 h 504572"/>
                  <a:gd name="connsiteX37" fmla="*/ 26997 w 237329"/>
                  <a:gd name="connsiteY37" fmla="*/ 194607 h 504572"/>
                  <a:gd name="connsiteX38" fmla="*/ 31464 w 237329"/>
                  <a:gd name="connsiteY38" fmla="*/ 189725 h 504572"/>
                  <a:gd name="connsiteX39" fmla="*/ 45917 w 237329"/>
                  <a:gd name="connsiteY39" fmla="*/ 171220 h 504572"/>
                  <a:gd name="connsiteX40" fmla="*/ 50122 w 237329"/>
                  <a:gd name="connsiteY40" fmla="*/ 164028 h 504572"/>
                  <a:gd name="connsiteX41" fmla="*/ 52196 w 237329"/>
                  <a:gd name="connsiteY41" fmla="*/ 157251 h 504572"/>
                  <a:gd name="connsiteX42" fmla="*/ 52445 w 237329"/>
                  <a:gd name="connsiteY42" fmla="*/ 147432 h 504572"/>
                  <a:gd name="connsiteX43" fmla="*/ 53745 w 237329"/>
                  <a:gd name="connsiteY43" fmla="*/ 144389 h 504572"/>
                  <a:gd name="connsiteX44" fmla="*/ 52763 w 237329"/>
                  <a:gd name="connsiteY44" fmla="*/ 139175 h 504572"/>
                  <a:gd name="connsiteX45" fmla="*/ 40551 w 237329"/>
                  <a:gd name="connsiteY45" fmla="*/ 119522 h 504572"/>
                  <a:gd name="connsiteX46" fmla="*/ 38144 w 237329"/>
                  <a:gd name="connsiteY46" fmla="*/ 111735 h 504572"/>
                  <a:gd name="connsiteX47" fmla="*/ 45391 w 237329"/>
                  <a:gd name="connsiteY47" fmla="*/ 83674 h 504572"/>
                  <a:gd name="connsiteX48" fmla="*/ 38559 w 237329"/>
                  <a:gd name="connsiteY48" fmla="*/ 70286 h 504572"/>
                  <a:gd name="connsiteX49" fmla="*/ 39610 w 237329"/>
                  <a:gd name="connsiteY49" fmla="*/ 66233 h 504572"/>
                  <a:gd name="connsiteX50" fmla="*/ 42514 w 237329"/>
                  <a:gd name="connsiteY50" fmla="*/ 28394 h 504572"/>
                  <a:gd name="connsiteX51" fmla="*/ 49624 w 237329"/>
                  <a:gd name="connsiteY51" fmla="*/ 9252 h 504572"/>
                  <a:gd name="connsiteX52" fmla="*/ 66897 w 237329"/>
                  <a:gd name="connsiteY52" fmla="*/ 10165 h 504572"/>
                  <a:gd name="connsiteX53" fmla="*/ 75224 w 237329"/>
                  <a:gd name="connsiteY53" fmla="*/ 7358 h 504572"/>
                  <a:gd name="connsiteX54" fmla="*/ 79967 w 237329"/>
                  <a:gd name="connsiteY54" fmla="*/ 0 h 504572"/>
                  <a:gd name="connsiteX55" fmla="*/ 85803 w 237329"/>
                  <a:gd name="connsiteY55" fmla="*/ 17426 h 504572"/>
                  <a:gd name="connsiteX56" fmla="*/ 92359 w 237329"/>
                  <a:gd name="connsiteY56" fmla="*/ 36830 h 504572"/>
                  <a:gd name="connsiteX57" fmla="*/ 98887 w 237329"/>
                  <a:gd name="connsiteY57" fmla="*/ 56331 h 504572"/>
                  <a:gd name="connsiteX58" fmla="*/ 105374 w 237329"/>
                  <a:gd name="connsiteY58" fmla="*/ 75721 h 504572"/>
                  <a:gd name="connsiteX59" fmla="*/ 111929 w 237329"/>
                  <a:gd name="connsiteY59" fmla="*/ 95111 h 504572"/>
                  <a:gd name="connsiteX60" fmla="*/ 118401 w 237329"/>
                  <a:gd name="connsiteY60" fmla="*/ 114543 h 504572"/>
                  <a:gd name="connsiteX61" fmla="*/ 124930 w 237329"/>
                  <a:gd name="connsiteY61" fmla="*/ 133947 h 504572"/>
                  <a:gd name="connsiteX62" fmla="*/ 131430 w 237329"/>
                  <a:gd name="connsiteY62" fmla="*/ 153337 h 504572"/>
                  <a:gd name="connsiteX63" fmla="*/ 138055 w 237329"/>
                  <a:gd name="connsiteY63" fmla="*/ 172838 h 504572"/>
                  <a:gd name="connsiteX64" fmla="*/ 144500 w 237329"/>
                  <a:gd name="connsiteY64" fmla="*/ 192228 h 504572"/>
                  <a:gd name="connsiteX65" fmla="*/ 151096 w 237329"/>
                  <a:gd name="connsiteY65" fmla="*/ 211549 h 504572"/>
                  <a:gd name="connsiteX66" fmla="*/ 157625 w 237329"/>
                  <a:gd name="connsiteY66" fmla="*/ 230953 h 504572"/>
                  <a:gd name="connsiteX67" fmla="*/ 164153 w 237329"/>
                  <a:gd name="connsiteY67" fmla="*/ 250371 h 504572"/>
                  <a:gd name="connsiteX68" fmla="*/ 170680 w 237329"/>
                  <a:gd name="connsiteY68" fmla="*/ 269789 h 504572"/>
                  <a:gd name="connsiteX69" fmla="*/ 177223 w 237329"/>
                  <a:gd name="connsiteY69" fmla="*/ 289096 h 504572"/>
                  <a:gd name="connsiteX70" fmla="*/ 183778 w 237329"/>
                  <a:gd name="connsiteY70" fmla="*/ 308500 h 504572"/>
                  <a:gd name="connsiteX71" fmla="*/ 186807 w 237329"/>
                  <a:gd name="connsiteY71" fmla="*/ 321805 h 504572"/>
                  <a:gd name="connsiteX72" fmla="*/ 191841 w 237329"/>
                  <a:gd name="connsiteY72" fmla="*/ 333533 h 504572"/>
                  <a:gd name="connsiteX73" fmla="*/ 199544 w 237329"/>
                  <a:gd name="connsiteY73" fmla="*/ 343117 h 504572"/>
                  <a:gd name="connsiteX74" fmla="*/ 215795 w 237329"/>
                  <a:gd name="connsiteY74" fmla="*/ 355565 h 504572"/>
                  <a:gd name="connsiteX75" fmla="*/ 221673 w 237329"/>
                  <a:gd name="connsiteY75" fmla="*/ 368302 h 504572"/>
                  <a:gd name="connsiteX76" fmla="*/ 236665 w 237329"/>
                  <a:gd name="connsiteY76" fmla="*/ 382036 h 50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37329" h="504572">
                    <a:moveTo>
                      <a:pt x="236665" y="382036"/>
                    </a:moveTo>
                    <a:lnTo>
                      <a:pt x="237329" y="406640"/>
                    </a:lnTo>
                    <a:lnTo>
                      <a:pt x="236901" y="418935"/>
                    </a:lnTo>
                    <a:lnTo>
                      <a:pt x="221383" y="422517"/>
                    </a:lnTo>
                    <a:lnTo>
                      <a:pt x="215270" y="426058"/>
                    </a:lnTo>
                    <a:lnTo>
                      <a:pt x="204303" y="438104"/>
                    </a:lnTo>
                    <a:lnTo>
                      <a:pt x="196875" y="443401"/>
                    </a:lnTo>
                    <a:lnTo>
                      <a:pt x="187360" y="461076"/>
                    </a:lnTo>
                    <a:lnTo>
                      <a:pt x="177264" y="469084"/>
                    </a:lnTo>
                    <a:lnTo>
                      <a:pt x="158538" y="473620"/>
                    </a:lnTo>
                    <a:lnTo>
                      <a:pt x="139701" y="478171"/>
                    </a:lnTo>
                    <a:lnTo>
                      <a:pt x="120961" y="482610"/>
                    </a:lnTo>
                    <a:lnTo>
                      <a:pt x="102124" y="487077"/>
                    </a:lnTo>
                    <a:lnTo>
                      <a:pt x="83397" y="491448"/>
                    </a:lnTo>
                    <a:lnTo>
                      <a:pt x="64574" y="495901"/>
                    </a:lnTo>
                    <a:lnTo>
                      <a:pt x="45820" y="500189"/>
                    </a:lnTo>
                    <a:lnTo>
                      <a:pt x="26997" y="504573"/>
                    </a:lnTo>
                    <a:lnTo>
                      <a:pt x="23111" y="498806"/>
                    </a:lnTo>
                    <a:lnTo>
                      <a:pt x="12765" y="489373"/>
                    </a:lnTo>
                    <a:lnTo>
                      <a:pt x="9833" y="485086"/>
                    </a:lnTo>
                    <a:lnTo>
                      <a:pt x="8824" y="479623"/>
                    </a:lnTo>
                    <a:lnTo>
                      <a:pt x="9004" y="464354"/>
                    </a:lnTo>
                    <a:lnTo>
                      <a:pt x="10815" y="459071"/>
                    </a:lnTo>
                    <a:lnTo>
                      <a:pt x="11645" y="449971"/>
                    </a:lnTo>
                    <a:lnTo>
                      <a:pt x="7413" y="415616"/>
                    </a:lnTo>
                    <a:lnTo>
                      <a:pt x="6445" y="395368"/>
                    </a:lnTo>
                    <a:lnTo>
                      <a:pt x="0" y="359520"/>
                    </a:lnTo>
                    <a:lnTo>
                      <a:pt x="180" y="348553"/>
                    </a:lnTo>
                    <a:lnTo>
                      <a:pt x="1632" y="341361"/>
                    </a:lnTo>
                    <a:lnTo>
                      <a:pt x="2545" y="323437"/>
                    </a:lnTo>
                    <a:lnTo>
                      <a:pt x="8561" y="307338"/>
                    </a:lnTo>
                    <a:lnTo>
                      <a:pt x="10290" y="289082"/>
                    </a:lnTo>
                    <a:lnTo>
                      <a:pt x="14038" y="272569"/>
                    </a:lnTo>
                    <a:lnTo>
                      <a:pt x="12890" y="263731"/>
                    </a:lnTo>
                    <a:lnTo>
                      <a:pt x="13540" y="243829"/>
                    </a:lnTo>
                    <a:lnTo>
                      <a:pt x="8657" y="209959"/>
                    </a:lnTo>
                    <a:lnTo>
                      <a:pt x="11064" y="203776"/>
                    </a:lnTo>
                    <a:lnTo>
                      <a:pt x="26997" y="194607"/>
                    </a:lnTo>
                    <a:lnTo>
                      <a:pt x="31464" y="189725"/>
                    </a:lnTo>
                    <a:lnTo>
                      <a:pt x="45917" y="171220"/>
                    </a:lnTo>
                    <a:lnTo>
                      <a:pt x="50122" y="164028"/>
                    </a:lnTo>
                    <a:lnTo>
                      <a:pt x="52196" y="157251"/>
                    </a:lnTo>
                    <a:lnTo>
                      <a:pt x="52445" y="147432"/>
                    </a:lnTo>
                    <a:lnTo>
                      <a:pt x="53745" y="144389"/>
                    </a:lnTo>
                    <a:lnTo>
                      <a:pt x="52763" y="139175"/>
                    </a:lnTo>
                    <a:lnTo>
                      <a:pt x="40551" y="119522"/>
                    </a:lnTo>
                    <a:lnTo>
                      <a:pt x="38144" y="111735"/>
                    </a:lnTo>
                    <a:lnTo>
                      <a:pt x="45391" y="83674"/>
                    </a:lnTo>
                    <a:lnTo>
                      <a:pt x="38559" y="70286"/>
                    </a:lnTo>
                    <a:lnTo>
                      <a:pt x="39610" y="66233"/>
                    </a:lnTo>
                    <a:lnTo>
                      <a:pt x="42514" y="28394"/>
                    </a:lnTo>
                    <a:lnTo>
                      <a:pt x="49624" y="9252"/>
                    </a:lnTo>
                    <a:lnTo>
                      <a:pt x="66897" y="10165"/>
                    </a:lnTo>
                    <a:lnTo>
                      <a:pt x="75224" y="7358"/>
                    </a:lnTo>
                    <a:lnTo>
                      <a:pt x="79967" y="0"/>
                    </a:lnTo>
                    <a:lnTo>
                      <a:pt x="85803" y="17426"/>
                    </a:lnTo>
                    <a:lnTo>
                      <a:pt x="92359" y="36830"/>
                    </a:lnTo>
                    <a:lnTo>
                      <a:pt x="98887" y="56331"/>
                    </a:lnTo>
                    <a:lnTo>
                      <a:pt x="105374" y="75721"/>
                    </a:lnTo>
                    <a:lnTo>
                      <a:pt x="111929" y="95111"/>
                    </a:lnTo>
                    <a:lnTo>
                      <a:pt x="118401" y="114543"/>
                    </a:lnTo>
                    <a:lnTo>
                      <a:pt x="124930" y="133947"/>
                    </a:lnTo>
                    <a:lnTo>
                      <a:pt x="131430" y="153337"/>
                    </a:lnTo>
                    <a:lnTo>
                      <a:pt x="138055" y="172838"/>
                    </a:lnTo>
                    <a:lnTo>
                      <a:pt x="144500" y="192228"/>
                    </a:lnTo>
                    <a:lnTo>
                      <a:pt x="151096" y="211549"/>
                    </a:lnTo>
                    <a:lnTo>
                      <a:pt x="157625" y="230953"/>
                    </a:lnTo>
                    <a:lnTo>
                      <a:pt x="164153" y="250371"/>
                    </a:lnTo>
                    <a:lnTo>
                      <a:pt x="170680" y="269789"/>
                    </a:lnTo>
                    <a:lnTo>
                      <a:pt x="177223" y="289096"/>
                    </a:lnTo>
                    <a:lnTo>
                      <a:pt x="183778" y="308500"/>
                    </a:lnTo>
                    <a:lnTo>
                      <a:pt x="186807" y="321805"/>
                    </a:lnTo>
                    <a:lnTo>
                      <a:pt x="191841" y="333533"/>
                    </a:lnTo>
                    <a:lnTo>
                      <a:pt x="199544" y="343117"/>
                    </a:lnTo>
                    <a:lnTo>
                      <a:pt x="215795" y="355565"/>
                    </a:lnTo>
                    <a:lnTo>
                      <a:pt x="221673" y="368302"/>
                    </a:lnTo>
                    <a:lnTo>
                      <a:pt x="236665" y="382036"/>
                    </a:lnTo>
                    <a:close/>
                  </a:path>
                </a:pathLst>
              </a:custGeom>
              <a:solidFill>
                <a:schemeClr val="accent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408">
                <a:extLst>
                  <a:ext uri="{FF2B5EF4-FFF2-40B4-BE49-F238E27FC236}">
                    <a16:creationId xmlns:a16="http://schemas.microsoft.com/office/drawing/2014/main" id="{74CF7706-631F-E8AD-6287-AB593F49A04A}"/>
                  </a:ext>
                </a:extLst>
              </p:cNvPr>
              <p:cNvSpPr/>
              <p:nvPr/>
            </p:nvSpPr>
            <p:spPr>
              <a:xfrm>
                <a:off x="8518514" y="3158126"/>
                <a:ext cx="163989" cy="369873"/>
              </a:xfrm>
              <a:custGeom>
                <a:avLst/>
                <a:gdLst>
                  <a:gd name="connsiteX0" fmla="*/ 164581 w 194565"/>
                  <a:gd name="connsiteY0" fmla="*/ 39085 h 438837"/>
                  <a:gd name="connsiteX1" fmla="*/ 165742 w 194565"/>
                  <a:gd name="connsiteY1" fmla="*/ 53537 h 438837"/>
                  <a:gd name="connsiteX2" fmla="*/ 159367 w 194565"/>
                  <a:gd name="connsiteY2" fmla="*/ 85015 h 438837"/>
                  <a:gd name="connsiteX3" fmla="*/ 155328 w 194565"/>
                  <a:gd name="connsiteY3" fmla="*/ 92926 h 438837"/>
                  <a:gd name="connsiteX4" fmla="*/ 150114 w 194565"/>
                  <a:gd name="connsiteY4" fmla="*/ 100367 h 438837"/>
                  <a:gd name="connsiteX5" fmla="*/ 145716 w 194565"/>
                  <a:gd name="connsiteY5" fmla="*/ 104073 h 438837"/>
                  <a:gd name="connsiteX6" fmla="*/ 142189 w 194565"/>
                  <a:gd name="connsiteY6" fmla="*/ 109702 h 438837"/>
                  <a:gd name="connsiteX7" fmla="*/ 138552 w 194565"/>
                  <a:gd name="connsiteY7" fmla="*/ 118111 h 438837"/>
                  <a:gd name="connsiteX8" fmla="*/ 136907 w 194565"/>
                  <a:gd name="connsiteY8" fmla="*/ 133560 h 438837"/>
                  <a:gd name="connsiteX9" fmla="*/ 143185 w 194565"/>
                  <a:gd name="connsiteY9" fmla="*/ 145703 h 438837"/>
                  <a:gd name="connsiteX10" fmla="*/ 170431 w 194565"/>
                  <a:gd name="connsiteY10" fmla="*/ 144057 h 438837"/>
                  <a:gd name="connsiteX11" fmla="*/ 176475 w 194565"/>
                  <a:gd name="connsiteY11" fmla="*/ 138359 h 438837"/>
                  <a:gd name="connsiteX12" fmla="*/ 182367 w 194565"/>
                  <a:gd name="connsiteY12" fmla="*/ 146712 h 438837"/>
                  <a:gd name="connsiteX13" fmla="*/ 187540 w 194565"/>
                  <a:gd name="connsiteY13" fmla="*/ 159021 h 438837"/>
                  <a:gd name="connsiteX14" fmla="*/ 189033 w 194565"/>
                  <a:gd name="connsiteY14" fmla="*/ 173377 h 438837"/>
                  <a:gd name="connsiteX15" fmla="*/ 188134 w 194565"/>
                  <a:gd name="connsiteY15" fmla="*/ 188577 h 438837"/>
                  <a:gd name="connsiteX16" fmla="*/ 189116 w 194565"/>
                  <a:gd name="connsiteY16" fmla="*/ 206916 h 438837"/>
                  <a:gd name="connsiteX17" fmla="*/ 192906 w 194565"/>
                  <a:gd name="connsiteY17" fmla="*/ 234328 h 438837"/>
                  <a:gd name="connsiteX18" fmla="*/ 194565 w 194565"/>
                  <a:gd name="connsiteY18" fmla="*/ 259444 h 438837"/>
                  <a:gd name="connsiteX19" fmla="*/ 192144 w 194565"/>
                  <a:gd name="connsiteY19" fmla="*/ 252238 h 438837"/>
                  <a:gd name="connsiteX20" fmla="*/ 187622 w 194565"/>
                  <a:gd name="connsiteY20" fmla="*/ 222337 h 438837"/>
                  <a:gd name="connsiteX21" fmla="*/ 184054 w 194565"/>
                  <a:gd name="connsiteY21" fmla="*/ 226472 h 438837"/>
                  <a:gd name="connsiteX22" fmla="*/ 182768 w 194565"/>
                  <a:gd name="connsiteY22" fmla="*/ 234010 h 438837"/>
                  <a:gd name="connsiteX23" fmla="*/ 183985 w 194565"/>
                  <a:gd name="connsiteY23" fmla="*/ 273730 h 438837"/>
                  <a:gd name="connsiteX24" fmla="*/ 177789 w 194565"/>
                  <a:gd name="connsiteY24" fmla="*/ 296523 h 438837"/>
                  <a:gd name="connsiteX25" fmla="*/ 170943 w 194565"/>
                  <a:gd name="connsiteY25" fmla="*/ 312953 h 438837"/>
                  <a:gd name="connsiteX26" fmla="*/ 159782 w 194565"/>
                  <a:gd name="connsiteY26" fmla="*/ 313216 h 438837"/>
                  <a:gd name="connsiteX27" fmla="*/ 164843 w 194565"/>
                  <a:gd name="connsiteY27" fmla="*/ 323713 h 438837"/>
                  <a:gd name="connsiteX28" fmla="*/ 163322 w 194565"/>
                  <a:gd name="connsiteY28" fmla="*/ 330144 h 438837"/>
                  <a:gd name="connsiteX29" fmla="*/ 163779 w 194565"/>
                  <a:gd name="connsiteY29" fmla="*/ 342785 h 438837"/>
                  <a:gd name="connsiteX30" fmla="*/ 159381 w 194565"/>
                  <a:gd name="connsiteY30" fmla="*/ 352287 h 438837"/>
                  <a:gd name="connsiteX31" fmla="*/ 153281 w 194565"/>
                  <a:gd name="connsiteY31" fmla="*/ 352951 h 438837"/>
                  <a:gd name="connsiteX32" fmla="*/ 146076 w 194565"/>
                  <a:gd name="connsiteY32" fmla="*/ 360461 h 438837"/>
                  <a:gd name="connsiteX33" fmla="*/ 143683 w 194565"/>
                  <a:gd name="connsiteY33" fmla="*/ 365509 h 438837"/>
                  <a:gd name="connsiteX34" fmla="*/ 145329 w 194565"/>
                  <a:gd name="connsiteY34" fmla="*/ 373599 h 438837"/>
                  <a:gd name="connsiteX35" fmla="*/ 141304 w 194565"/>
                  <a:gd name="connsiteY35" fmla="*/ 382022 h 438837"/>
                  <a:gd name="connsiteX36" fmla="*/ 129411 w 194565"/>
                  <a:gd name="connsiteY36" fmla="*/ 423721 h 438837"/>
                  <a:gd name="connsiteX37" fmla="*/ 113976 w 194565"/>
                  <a:gd name="connsiteY37" fmla="*/ 438837 h 438837"/>
                  <a:gd name="connsiteX38" fmla="*/ 109246 w 194565"/>
                  <a:gd name="connsiteY38" fmla="*/ 438256 h 438837"/>
                  <a:gd name="connsiteX39" fmla="*/ 109909 w 194565"/>
                  <a:gd name="connsiteY39" fmla="*/ 419765 h 438837"/>
                  <a:gd name="connsiteX40" fmla="*/ 109010 w 194565"/>
                  <a:gd name="connsiteY40" fmla="*/ 401440 h 438837"/>
                  <a:gd name="connsiteX41" fmla="*/ 96287 w 194565"/>
                  <a:gd name="connsiteY41" fmla="*/ 396392 h 438837"/>
                  <a:gd name="connsiteX42" fmla="*/ 84891 w 194565"/>
                  <a:gd name="connsiteY42" fmla="*/ 394829 h 438837"/>
                  <a:gd name="connsiteX43" fmla="*/ 73080 w 194565"/>
                  <a:gd name="connsiteY43" fmla="*/ 398134 h 438837"/>
                  <a:gd name="connsiteX44" fmla="*/ 56732 w 194565"/>
                  <a:gd name="connsiteY44" fmla="*/ 387568 h 438837"/>
                  <a:gd name="connsiteX45" fmla="*/ 37411 w 194565"/>
                  <a:gd name="connsiteY45" fmla="*/ 381510 h 438837"/>
                  <a:gd name="connsiteX46" fmla="*/ 7523 w 194565"/>
                  <a:gd name="connsiteY46" fmla="*/ 360046 h 438837"/>
                  <a:gd name="connsiteX47" fmla="*/ 6528 w 194565"/>
                  <a:gd name="connsiteY47" fmla="*/ 352439 h 438837"/>
                  <a:gd name="connsiteX48" fmla="*/ 3056 w 194565"/>
                  <a:gd name="connsiteY48" fmla="*/ 340047 h 438837"/>
                  <a:gd name="connsiteX49" fmla="*/ 5684 w 194565"/>
                  <a:gd name="connsiteY49" fmla="*/ 318651 h 438837"/>
                  <a:gd name="connsiteX50" fmla="*/ 9418 w 194565"/>
                  <a:gd name="connsiteY50" fmla="*/ 303217 h 438837"/>
                  <a:gd name="connsiteX51" fmla="*/ 17260 w 194565"/>
                  <a:gd name="connsiteY51" fmla="*/ 293881 h 438837"/>
                  <a:gd name="connsiteX52" fmla="*/ 43026 w 194565"/>
                  <a:gd name="connsiteY52" fmla="*/ 280258 h 438837"/>
                  <a:gd name="connsiteX53" fmla="*/ 47327 w 194565"/>
                  <a:gd name="connsiteY53" fmla="*/ 267686 h 438837"/>
                  <a:gd name="connsiteX54" fmla="*/ 49208 w 194565"/>
                  <a:gd name="connsiteY54" fmla="*/ 257549 h 438837"/>
                  <a:gd name="connsiteX55" fmla="*/ 54754 w 194565"/>
                  <a:gd name="connsiteY55" fmla="*/ 249873 h 438837"/>
                  <a:gd name="connsiteX56" fmla="*/ 67796 w 194565"/>
                  <a:gd name="connsiteY56" fmla="*/ 235088 h 438837"/>
                  <a:gd name="connsiteX57" fmla="*/ 88527 w 194565"/>
                  <a:gd name="connsiteY57" fmla="*/ 216002 h 438837"/>
                  <a:gd name="connsiteX58" fmla="*/ 44852 w 194565"/>
                  <a:gd name="connsiteY58" fmla="*/ 178910 h 438837"/>
                  <a:gd name="connsiteX59" fmla="*/ 36346 w 194565"/>
                  <a:gd name="connsiteY59" fmla="*/ 178149 h 438837"/>
                  <a:gd name="connsiteX60" fmla="*/ 22529 w 194565"/>
                  <a:gd name="connsiteY60" fmla="*/ 158261 h 438837"/>
                  <a:gd name="connsiteX61" fmla="*/ 11160 w 194565"/>
                  <a:gd name="connsiteY61" fmla="*/ 154527 h 438837"/>
                  <a:gd name="connsiteX62" fmla="*/ 7869 w 194565"/>
                  <a:gd name="connsiteY62" fmla="*/ 151733 h 438837"/>
                  <a:gd name="connsiteX63" fmla="*/ 3485 w 194565"/>
                  <a:gd name="connsiteY63" fmla="*/ 135039 h 438837"/>
                  <a:gd name="connsiteX64" fmla="*/ 2143 w 194565"/>
                  <a:gd name="connsiteY64" fmla="*/ 125206 h 438837"/>
                  <a:gd name="connsiteX65" fmla="*/ 2337 w 194565"/>
                  <a:gd name="connsiteY65" fmla="*/ 119176 h 438837"/>
                  <a:gd name="connsiteX66" fmla="*/ 9750 w 194565"/>
                  <a:gd name="connsiteY66" fmla="*/ 112399 h 438837"/>
                  <a:gd name="connsiteX67" fmla="*/ 12378 w 194565"/>
                  <a:gd name="connsiteY67" fmla="*/ 101584 h 438837"/>
                  <a:gd name="connsiteX68" fmla="*/ 11299 w 194565"/>
                  <a:gd name="connsiteY68" fmla="*/ 96563 h 438837"/>
                  <a:gd name="connsiteX69" fmla="*/ 1162 w 194565"/>
                  <a:gd name="connsiteY69" fmla="*/ 82443 h 438837"/>
                  <a:gd name="connsiteX70" fmla="*/ 0 w 194565"/>
                  <a:gd name="connsiteY70" fmla="*/ 77574 h 438837"/>
                  <a:gd name="connsiteX71" fmla="*/ 10151 w 194565"/>
                  <a:gd name="connsiteY71" fmla="*/ 65252 h 438837"/>
                  <a:gd name="connsiteX72" fmla="*/ 21866 w 194565"/>
                  <a:gd name="connsiteY72" fmla="*/ 42943 h 438837"/>
                  <a:gd name="connsiteX73" fmla="*/ 26692 w 194565"/>
                  <a:gd name="connsiteY73" fmla="*/ 20400 h 438837"/>
                  <a:gd name="connsiteX74" fmla="*/ 29168 w 194565"/>
                  <a:gd name="connsiteY74" fmla="*/ 13637 h 438837"/>
                  <a:gd name="connsiteX75" fmla="*/ 32805 w 194565"/>
                  <a:gd name="connsiteY75" fmla="*/ 8270 h 438837"/>
                  <a:gd name="connsiteX76" fmla="*/ 42072 w 194565"/>
                  <a:gd name="connsiteY76" fmla="*/ 0 h 438837"/>
                  <a:gd name="connsiteX77" fmla="*/ 57341 w 194565"/>
                  <a:gd name="connsiteY77" fmla="*/ 4951 h 438837"/>
                  <a:gd name="connsiteX78" fmla="*/ 72623 w 194565"/>
                  <a:gd name="connsiteY78" fmla="*/ 9903 h 438837"/>
                  <a:gd name="connsiteX79" fmla="*/ 87892 w 194565"/>
                  <a:gd name="connsiteY79" fmla="*/ 14840 h 438837"/>
                  <a:gd name="connsiteX80" fmla="*/ 103257 w 194565"/>
                  <a:gd name="connsiteY80" fmla="*/ 19777 h 438837"/>
                  <a:gd name="connsiteX81" fmla="*/ 118623 w 194565"/>
                  <a:gd name="connsiteY81" fmla="*/ 24673 h 438837"/>
                  <a:gd name="connsiteX82" fmla="*/ 133974 w 194565"/>
                  <a:gd name="connsiteY82" fmla="*/ 29555 h 438837"/>
                  <a:gd name="connsiteX83" fmla="*/ 149326 w 194565"/>
                  <a:gd name="connsiteY83" fmla="*/ 34438 h 438837"/>
                  <a:gd name="connsiteX84" fmla="*/ 164581 w 194565"/>
                  <a:gd name="connsiteY84" fmla="*/ 39085 h 438837"/>
                  <a:gd name="connsiteX85" fmla="*/ 191854 w 194565"/>
                  <a:gd name="connsiteY85" fmla="*/ 280424 h 438837"/>
                  <a:gd name="connsiteX86" fmla="*/ 182256 w 194565"/>
                  <a:gd name="connsiteY86" fmla="*/ 311404 h 438837"/>
                  <a:gd name="connsiteX87" fmla="*/ 180624 w 194565"/>
                  <a:gd name="connsiteY87" fmla="*/ 306273 h 438837"/>
                  <a:gd name="connsiteX88" fmla="*/ 192615 w 194565"/>
                  <a:gd name="connsiteY88" fmla="*/ 267769 h 438837"/>
                  <a:gd name="connsiteX89" fmla="*/ 191854 w 194565"/>
                  <a:gd name="connsiteY89" fmla="*/ 280424 h 43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94565" h="438837">
                    <a:moveTo>
                      <a:pt x="164581" y="39085"/>
                    </a:moveTo>
                    <a:lnTo>
                      <a:pt x="165742" y="53537"/>
                    </a:lnTo>
                    <a:lnTo>
                      <a:pt x="159367" y="85015"/>
                    </a:lnTo>
                    <a:lnTo>
                      <a:pt x="155328" y="92926"/>
                    </a:lnTo>
                    <a:lnTo>
                      <a:pt x="150114" y="100367"/>
                    </a:lnTo>
                    <a:lnTo>
                      <a:pt x="145716" y="104073"/>
                    </a:lnTo>
                    <a:lnTo>
                      <a:pt x="142189" y="109702"/>
                    </a:lnTo>
                    <a:lnTo>
                      <a:pt x="138552" y="118111"/>
                    </a:lnTo>
                    <a:lnTo>
                      <a:pt x="136907" y="133560"/>
                    </a:lnTo>
                    <a:lnTo>
                      <a:pt x="143185" y="145703"/>
                    </a:lnTo>
                    <a:lnTo>
                      <a:pt x="170431" y="144057"/>
                    </a:lnTo>
                    <a:lnTo>
                      <a:pt x="176475" y="138359"/>
                    </a:lnTo>
                    <a:lnTo>
                      <a:pt x="182367" y="146712"/>
                    </a:lnTo>
                    <a:lnTo>
                      <a:pt x="187540" y="159021"/>
                    </a:lnTo>
                    <a:lnTo>
                      <a:pt x="189033" y="173377"/>
                    </a:lnTo>
                    <a:lnTo>
                      <a:pt x="188134" y="188577"/>
                    </a:lnTo>
                    <a:lnTo>
                      <a:pt x="189116" y="206916"/>
                    </a:lnTo>
                    <a:lnTo>
                      <a:pt x="192906" y="234328"/>
                    </a:lnTo>
                    <a:lnTo>
                      <a:pt x="194565" y="259444"/>
                    </a:lnTo>
                    <a:lnTo>
                      <a:pt x="192144" y="252238"/>
                    </a:lnTo>
                    <a:lnTo>
                      <a:pt x="187622" y="222337"/>
                    </a:lnTo>
                    <a:lnTo>
                      <a:pt x="184054" y="226472"/>
                    </a:lnTo>
                    <a:lnTo>
                      <a:pt x="182768" y="234010"/>
                    </a:lnTo>
                    <a:lnTo>
                      <a:pt x="183985" y="273730"/>
                    </a:lnTo>
                    <a:lnTo>
                      <a:pt x="177789" y="296523"/>
                    </a:lnTo>
                    <a:lnTo>
                      <a:pt x="170943" y="312953"/>
                    </a:lnTo>
                    <a:lnTo>
                      <a:pt x="159782" y="313216"/>
                    </a:lnTo>
                    <a:lnTo>
                      <a:pt x="164843" y="323713"/>
                    </a:lnTo>
                    <a:lnTo>
                      <a:pt x="163322" y="330144"/>
                    </a:lnTo>
                    <a:lnTo>
                      <a:pt x="163779" y="342785"/>
                    </a:lnTo>
                    <a:lnTo>
                      <a:pt x="159381" y="352287"/>
                    </a:lnTo>
                    <a:lnTo>
                      <a:pt x="153281" y="352951"/>
                    </a:lnTo>
                    <a:lnTo>
                      <a:pt x="146076" y="360461"/>
                    </a:lnTo>
                    <a:lnTo>
                      <a:pt x="143683" y="365509"/>
                    </a:lnTo>
                    <a:lnTo>
                      <a:pt x="145329" y="373599"/>
                    </a:lnTo>
                    <a:lnTo>
                      <a:pt x="141304" y="382022"/>
                    </a:lnTo>
                    <a:lnTo>
                      <a:pt x="129411" y="423721"/>
                    </a:lnTo>
                    <a:lnTo>
                      <a:pt x="113976" y="438837"/>
                    </a:lnTo>
                    <a:lnTo>
                      <a:pt x="109246" y="438256"/>
                    </a:lnTo>
                    <a:lnTo>
                      <a:pt x="109909" y="419765"/>
                    </a:lnTo>
                    <a:lnTo>
                      <a:pt x="109010" y="401440"/>
                    </a:lnTo>
                    <a:lnTo>
                      <a:pt x="96287" y="396392"/>
                    </a:lnTo>
                    <a:lnTo>
                      <a:pt x="84891" y="394829"/>
                    </a:lnTo>
                    <a:lnTo>
                      <a:pt x="73080" y="398134"/>
                    </a:lnTo>
                    <a:lnTo>
                      <a:pt x="56732" y="387568"/>
                    </a:lnTo>
                    <a:lnTo>
                      <a:pt x="37411" y="381510"/>
                    </a:lnTo>
                    <a:lnTo>
                      <a:pt x="7523" y="360046"/>
                    </a:lnTo>
                    <a:lnTo>
                      <a:pt x="6528" y="352439"/>
                    </a:lnTo>
                    <a:lnTo>
                      <a:pt x="3056" y="340047"/>
                    </a:lnTo>
                    <a:lnTo>
                      <a:pt x="5684" y="318651"/>
                    </a:lnTo>
                    <a:lnTo>
                      <a:pt x="9418" y="303217"/>
                    </a:lnTo>
                    <a:lnTo>
                      <a:pt x="17260" y="293881"/>
                    </a:lnTo>
                    <a:lnTo>
                      <a:pt x="43026" y="280258"/>
                    </a:lnTo>
                    <a:lnTo>
                      <a:pt x="47327" y="267686"/>
                    </a:lnTo>
                    <a:lnTo>
                      <a:pt x="49208" y="257549"/>
                    </a:lnTo>
                    <a:lnTo>
                      <a:pt x="54754" y="249873"/>
                    </a:lnTo>
                    <a:lnTo>
                      <a:pt x="67796" y="235088"/>
                    </a:lnTo>
                    <a:lnTo>
                      <a:pt x="88527" y="216002"/>
                    </a:lnTo>
                    <a:lnTo>
                      <a:pt x="44852" y="178910"/>
                    </a:lnTo>
                    <a:lnTo>
                      <a:pt x="36346" y="178149"/>
                    </a:lnTo>
                    <a:lnTo>
                      <a:pt x="22529" y="158261"/>
                    </a:lnTo>
                    <a:lnTo>
                      <a:pt x="11160" y="154527"/>
                    </a:lnTo>
                    <a:lnTo>
                      <a:pt x="7869" y="151733"/>
                    </a:lnTo>
                    <a:lnTo>
                      <a:pt x="3485" y="135039"/>
                    </a:lnTo>
                    <a:lnTo>
                      <a:pt x="2143" y="125206"/>
                    </a:lnTo>
                    <a:lnTo>
                      <a:pt x="2337" y="119176"/>
                    </a:lnTo>
                    <a:lnTo>
                      <a:pt x="9750" y="112399"/>
                    </a:lnTo>
                    <a:lnTo>
                      <a:pt x="12378" y="101584"/>
                    </a:lnTo>
                    <a:lnTo>
                      <a:pt x="11299" y="96563"/>
                    </a:lnTo>
                    <a:lnTo>
                      <a:pt x="1162" y="82443"/>
                    </a:lnTo>
                    <a:lnTo>
                      <a:pt x="0" y="77574"/>
                    </a:lnTo>
                    <a:lnTo>
                      <a:pt x="10151" y="65252"/>
                    </a:lnTo>
                    <a:lnTo>
                      <a:pt x="21866" y="42943"/>
                    </a:lnTo>
                    <a:lnTo>
                      <a:pt x="26692" y="20400"/>
                    </a:lnTo>
                    <a:lnTo>
                      <a:pt x="29168" y="13637"/>
                    </a:lnTo>
                    <a:lnTo>
                      <a:pt x="32805" y="8270"/>
                    </a:lnTo>
                    <a:lnTo>
                      <a:pt x="42072" y="0"/>
                    </a:lnTo>
                    <a:lnTo>
                      <a:pt x="57341" y="4951"/>
                    </a:lnTo>
                    <a:lnTo>
                      <a:pt x="72623" y="9903"/>
                    </a:lnTo>
                    <a:lnTo>
                      <a:pt x="87892" y="14840"/>
                    </a:lnTo>
                    <a:lnTo>
                      <a:pt x="103257" y="19777"/>
                    </a:lnTo>
                    <a:lnTo>
                      <a:pt x="118623" y="24673"/>
                    </a:lnTo>
                    <a:lnTo>
                      <a:pt x="133974" y="29555"/>
                    </a:lnTo>
                    <a:lnTo>
                      <a:pt x="149326" y="34438"/>
                    </a:lnTo>
                    <a:lnTo>
                      <a:pt x="164581" y="39085"/>
                    </a:lnTo>
                    <a:close/>
                    <a:moveTo>
                      <a:pt x="191854" y="280424"/>
                    </a:moveTo>
                    <a:lnTo>
                      <a:pt x="182256" y="311404"/>
                    </a:lnTo>
                    <a:lnTo>
                      <a:pt x="180624" y="306273"/>
                    </a:lnTo>
                    <a:lnTo>
                      <a:pt x="192615" y="267769"/>
                    </a:lnTo>
                    <a:lnTo>
                      <a:pt x="191854" y="280424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404">
                <a:extLst>
                  <a:ext uri="{FF2B5EF4-FFF2-40B4-BE49-F238E27FC236}">
                    <a16:creationId xmlns:a16="http://schemas.microsoft.com/office/drawing/2014/main" id="{67CD21DC-5B03-E9AA-3FA3-D0631E82E95B}"/>
                  </a:ext>
                </a:extLst>
              </p:cNvPr>
              <p:cNvSpPr/>
              <p:nvPr/>
            </p:nvSpPr>
            <p:spPr>
              <a:xfrm>
                <a:off x="8661661" y="2816473"/>
                <a:ext cx="428834" cy="230351"/>
              </a:xfrm>
              <a:custGeom>
                <a:avLst/>
                <a:gdLst>
                  <a:gd name="connsiteX0" fmla="*/ 317420 w 508791"/>
                  <a:gd name="connsiteY0" fmla="*/ 0 h 273301"/>
                  <a:gd name="connsiteX1" fmla="*/ 317019 w 508791"/>
                  <a:gd name="connsiteY1" fmla="*/ 10013 h 273301"/>
                  <a:gd name="connsiteX2" fmla="*/ 323367 w 508791"/>
                  <a:gd name="connsiteY2" fmla="*/ 18035 h 273301"/>
                  <a:gd name="connsiteX3" fmla="*/ 328485 w 508791"/>
                  <a:gd name="connsiteY3" fmla="*/ 26679 h 273301"/>
                  <a:gd name="connsiteX4" fmla="*/ 337074 w 508791"/>
                  <a:gd name="connsiteY4" fmla="*/ 34216 h 273301"/>
                  <a:gd name="connsiteX5" fmla="*/ 342371 w 508791"/>
                  <a:gd name="connsiteY5" fmla="*/ 33622 h 273301"/>
                  <a:gd name="connsiteX6" fmla="*/ 347405 w 508791"/>
                  <a:gd name="connsiteY6" fmla="*/ 30413 h 273301"/>
                  <a:gd name="connsiteX7" fmla="*/ 351540 w 508791"/>
                  <a:gd name="connsiteY7" fmla="*/ 29680 h 273301"/>
                  <a:gd name="connsiteX8" fmla="*/ 355261 w 508791"/>
                  <a:gd name="connsiteY8" fmla="*/ 32819 h 273301"/>
                  <a:gd name="connsiteX9" fmla="*/ 355413 w 508791"/>
                  <a:gd name="connsiteY9" fmla="*/ 37840 h 273301"/>
                  <a:gd name="connsiteX10" fmla="*/ 349396 w 508791"/>
                  <a:gd name="connsiteY10" fmla="*/ 40841 h 273301"/>
                  <a:gd name="connsiteX11" fmla="*/ 339895 w 508791"/>
                  <a:gd name="connsiteY11" fmla="*/ 52403 h 273301"/>
                  <a:gd name="connsiteX12" fmla="*/ 330407 w 508791"/>
                  <a:gd name="connsiteY12" fmla="*/ 58489 h 273301"/>
                  <a:gd name="connsiteX13" fmla="*/ 327987 w 508791"/>
                  <a:gd name="connsiteY13" fmla="*/ 69871 h 273301"/>
                  <a:gd name="connsiteX14" fmla="*/ 323464 w 508791"/>
                  <a:gd name="connsiteY14" fmla="*/ 83494 h 273301"/>
                  <a:gd name="connsiteX15" fmla="*/ 313313 w 508791"/>
                  <a:gd name="connsiteY15" fmla="*/ 105636 h 273301"/>
                  <a:gd name="connsiteX16" fmla="*/ 321390 w 508791"/>
                  <a:gd name="connsiteY16" fmla="*/ 109274 h 273301"/>
                  <a:gd name="connsiteX17" fmla="*/ 346671 w 508791"/>
                  <a:gd name="connsiteY17" fmla="*/ 108789 h 273301"/>
                  <a:gd name="connsiteX18" fmla="*/ 358981 w 508791"/>
                  <a:gd name="connsiteY18" fmla="*/ 112178 h 273301"/>
                  <a:gd name="connsiteX19" fmla="*/ 384345 w 508791"/>
                  <a:gd name="connsiteY19" fmla="*/ 141000 h 273301"/>
                  <a:gd name="connsiteX20" fmla="*/ 381691 w 508791"/>
                  <a:gd name="connsiteY20" fmla="*/ 145371 h 273301"/>
                  <a:gd name="connsiteX21" fmla="*/ 382022 w 508791"/>
                  <a:gd name="connsiteY21" fmla="*/ 151885 h 273301"/>
                  <a:gd name="connsiteX22" fmla="*/ 398619 w 508791"/>
                  <a:gd name="connsiteY22" fmla="*/ 156366 h 273301"/>
                  <a:gd name="connsiteX23" fmla="*/ 410001 w 508791"/>
                  <a:gd name="connsiteY23" fmla="*/ 178979 h 273301"/>
                  <a:gd name="connsiteX24" fmla="*/ 423970 w 508791"/>
                  <a:gd name="connsiteY24" fmla="*/ 183778 h 273301"/>
                  <a:gd name="connsiteX25" fmla="*/ 442820 w 508791"/>
                  <a:gd name="connsiteY25" fmla="*/ 183778 h 273301"/>
                  <a:gd name="connsiteX26" fmla="*/ 461892 w 508791"/>
                  <a:gd name="connsiteY26" fmla="*/ 170404 h 273301"/>
                  <a:gd name="connsiteX27" fmla="*/ 476594 w 508791"/>
                  <a:gd name="connsiteY27" fmla="*/ 155287 h 273301"/>
                  <a:gd name="connsiteX28" fmla="*/ 473538 w 508791"/>
                  <a:gd name="connsiteY28" fmla="*/ 147349 h 273301"/>
                  <a:gd name="connsiteX29" fmla="*/ 456941 w 508791"/>
                  <a:gd name="connsiteY29" fmla="*/ 131651 h 273301"/>
                  <a:gd name="connsiteX30" fmla="*/ 451658 w 508791"/>
                  <a:gd name="connsiteY30" fmla="*/ 123560 h 273301"/>
                  <a:gd name="connsiteX31" fmla="*/ 441742 w 508791"/>
                  <a:gd name="connsiteY31" fmla="*/ 120172 h 273301"/>
                  <a:gd name="connsiteX32" fmla="*/ 440069 w 508791"/>
                  <a:gd name="connsiteY32" fmla="*/ 125967 h 273301"/>
                  <a:gd name="connsiteX33" fmla="*/ 432904 w 508791"/>
                  <a:gd name="connsiteY33" fmla="*/ 121168 h 273301"/>
                  <a:gd name="connsiteX34" fmla="*/ 431258 w 508791"/>
                  <a:gd name="connsiteY34" fmla="*/ 117793 h 273301"/>
                  <a:gd name="connsiteX35" fmla="*/ 435712 w 508791"/>
                  <a:gd name="connsiteY35" fmla="*/ 114640 h 273301"/>
                  <a:gd name="connsiteX36" fmla="*/ 441659 w 508791"/>
                  <a:gd name="connsiteY36" fmla="*/ 113658 h 273301"/>
                  <a:gd name="connsiteX37" fmla="*/ 449363 w 508791"/>
                  <a:gd name="connsiteY37" fmla="*/ 114986 h 273301"/>
                  <a:gd name="connsiteX38" fmla="*/ 472624 w 508791"/>
                  <a:gd name="connsiteY38" fmla="*/ 130572 h 273301"/>
                  <a:gd name="connsiteX39" fmla="*/ 485363 w 508791"/>
                  <a:gd name="connsiteY39" fmla="*/ 156255 h 273301"/>
                  <a:gd name="connsiteX40" fmla="*/ 491476 w 508791"/>
                  <a:gd name="connsiteY40" fmla="*/ 173114 h 273301"/>
                  <a:gd name="connsiteX41" fmla="*/ 491213 w 508791"/>
                  <a:gd name="connsiteY41" fmla="*/ 179559 h 273301"/>
                  <a:gd name="connsiteX42" fmla="*/ 485833 w 508791"/>
                  <a:gd name="connsiteY42" fmla="*/ 179836 h 273301"/>
                  <a:gd name="connsiteX43" fmla="*/ 476580 w 508791"/>
                  <a:gd name="connsiteY43" fmla="*/ 183778 h 273301"/>
                  <a:gd name="connsiteX44" fmla="*/ 433471 w 508791"/>
                  <a:gd name="connsiteY44" fmla="*/ 205989 h 273301"/>
                  <a:gd name="connsiteX45" fmla="*/ 425560 w 508791"/>
                  <a:gd name="connsiteY45" fmla="*/ 216805 h 273301"/>
                  <a:gd name="connsiteX46" fmla="*/ 404635 w 508791"/>
                  <a:gd name="connsiteY46" fmla="*/ 232018 h 273301"/>
                  <a:gd name="connsiteX47" fmla="*/ 402007 w 508791"/>
                  <a:gd name="connsiteY47" fmla="*/ 228215 h 273301"/>
                  <a:gd name="connsiteX48" fmla="*/ 401191 w 508791"/>
                  <a:gd name="connsiteY48" fmla="*/ 218976 h 273301"/>
                  <a:gd name="connsiteX49" fmla="*/ 394594 w 508791"/>
                  <a:gd name="connsiteY49" fmla="*/ 201384 h 273301"/>
                  <a:gd name="connsiteX50" fmla="*/ 389781 w 508791"/>
                  <a:gd name="connsiteY50" fmla="*/ 201882 h 273301"/>
                  <a:gd name="connsiteX51" fmla="*/ 361844 w 508791"/>
                  <a:gd name="connsiteY51" fmla="*/ 241603 h 273301"/>
                  <a:gd name="connsiteX52" fmla="*/ 348304 w 508791"/>
                  <a:gd name="connsiteY52" fmla="*/ 247397 h 273301"/>
                  <a:gd name="connsiteX53" fmla="*/ 338885 w 508791"/>
                  <a:gd name="connsiteY53" fmla="*/ 259278 h 273301"/>
                  <a:gd name="connsiteX54" fmla="*/ 334916 w 508791"/>
                  <a:gd name="connsiteY54" fmla="*/ 255211 h 273301"/>
                  <a:gd name="connsiteX55" fmla="*/ 326645 w 508791"/>
                  <a:gd name="connsiteY55" fmla="*/ 233747 h 273301"/>
                  <a:gd name="connsiteX56" fmla="*/ 328803 w 508791"/>
                  <a:gd name="connsiteY56" fmla="*/ 213195 h 273301"/>
                  <a:gd name="connsiteX57" fmla="*/ 325013 w 508791"/>
                  <a:gd name="connsiteY57" fmla="*/ 214605 h 273301"/>
                  <a:gd name="connsiteX58" fmla="*/ 319537 w 508791"/>
                  <a:gd name="connsiteY58" fmla="*/ 223277 h 273301"/>
                  <a:gd name="connsiteX59" fmla="*/ 312856 w 508791"/>
                  <a:gd name="connsiteY59" fmla="*/ 216653 h 273301"/>
                  <a:gd name="connsiteX60" fmla="*/ 306840 w 508791"/>
                  <a:gd name="connsiteY60" fmla="*/ 213776 h 273301"/>
                  <a:gd name="connsiteX61" fmla="*/ 300866 w 508791"/>
                  <a:gd name="connsiteY61" fmla="*/ 210982 h 273301"/>
                  <a:gd name="connsiteX62" fmla="*/ 299220 w 508791"/>
                  <a:gd name="connsiteY62" fmla="*/ 204274 h 273301"/>
                  <a:gd name="connsiteX63" fmla="*/ 296661 w 508791"/>
                  <a:gd name="connsiteY63" fmla="*/ 194206 h 273301"/>
                  <a:gd name="connsiteX64" fmla="*/ 290631 w 508791"/>
                  <a:gd name="connsiteY64" fmla="*/ 193791 h 273301"/>
                  <a:gd name="connsiteX65" fmla="*/ 286565 w 508791"/>
                  <a:gd name="connsiteY65" fmla="*/ 181662 h 273301"/>
                  <a:gd name="connsiteX66" fmla="*/ 283965 w 508791"/>
                  <a:gd name="connsiteY66" fmla="*/ 173806 h 273301"/>
                  <a:gd name="connsiteX67" fmla="*/ 274021 w 508791"/>
                  <a:gd name="connsiteY67" fmla="*/ 176710 h 273301"/>
                  <a:gd name="connsiteX68" fmla="*/ 265931 w 508791"/>
                  <a:gd name="connsiteY68" fmla="*/ 179103 h 273301"/>
                  <a:gd name="connsiteX69" fmla="*/ 252888 w 508791"/>
                  <a:gd name="connsiteY69" fmla="*/ 182893 h 273301"/>
                  <a:gd name="connsiteX70" fmla="*/ 239362 w 508791"/>
                  <a:gd name="connsiteY70" fmla="*/ 186862 h 273301"/>
                  <a:gd name="connsiteX71" fmla="*/ 229432 w 508791"/>
                  <a:gd name="connsiteY71" fmla="*/ 189752 h 273301"/>
                  <a:gd name="connsiteX72" fmla="*/ 228768 w 508791"/>
                  <a:gd name="connsiteY72" fmla="*/ 187844 h 273301"/>
                  <a:gd name="connsiteX73" fmla="*/ 212891 w 508791"/>
                  <a:gd name="connsiteY73" fmla="*/ 191896 h 273301"/>
                  <a:gd name="connsiteX74" fmla="*/ 197041 w 508791"/>
                  <a:gd name="connsiteY74" fmla="*/ 195935 h 273301"/>
                  <a:gd name="connsiteX75" fmla="*/ 181192 w 508791"/>
                  <a:gd name="connsiteY75" fmla="*/ 199904 h 273301"/>
                  <a:gd name="connsiteX76" fmla="*/ 165328 w 508791"/>
                  <a:gd name="connsiteY76" fmla="*/ 203873 h 273301"/>
                  <a:gd name="connsiteX77" fmla="*/ 149493 w 508791"/>
                  <a:gd name="connsiteY77" fmla="*/ 207829 h 273301"/>
                  <a:gd name="connsiteX78" fmla="*/ 133518 w 508791"/>
                  <a:gd name="connsiteY78" fmla="*/ 211798 h 273301"/>
                  <a:gd name="connsiteX79" fmla="*/ 117682 w 508791"/>
                  <a:gd name="connsiteY79" fmla="*/ 215671 h 273301"/>
                  <a:gd name="connsiteX80" fmla="*/ 101736 w 508791"/>
                  <a:gd name="connsiteY80" fmla="*/ 219557 h 273301"/>
                  <a:gd name="connsiteX81" fmla="*/ 102068 w 508791"/>
                  <a:gd name="connsiteY81" fmla="*/ 223858 h 273301"/>
                  <a:gd name="connsiteX82" fmla="*/ 96536 w 508791"/>
                  <a:gd name="connsiteY82" fmla="*/ 225919 h 273301"/>
                  <a:gd name="connsiteX83" fmla="*/ 95125 w 508791"/>
                  <a:gd name="connsiteY83" fmla="*/ 221286 h 273301"/>
                  <a:gd name="connsiteX84" fmla="*/ 83825 w 508791"/>
                  <a:gd name="connsiteY84" fmla="*/ 223678 h 273301"/>
                  <a:gd name="connsiteX85" fmla="*/ 72512 w 508791"/>
                  <a:gd name="connsiteY85" fmla="*/ 226071 h 273301"/>
                  <a:gd name="connsiteX86" fmla="*/ 61171 w 508791"/>
                  <a:gd name="connsiteY86" fmla="*/ 228477 h 273301"/>
                  <a:gd name="connsiteX87" fmla="*/ 49873 w 508791"/>
                  <a:gd name="connsiteY87" fmla="*/ 230870 h 273301"/>
                  <a:gd name="connsiteX88" fmla="*/ 38573 w 508791"/>
                  <a:gd name="connsiteY88" fmla="*/ 233277 h 273301"/>
                  <a:gd name="connsiteX89" fmla="*/ 27260 w 508791"/>
                  <a:gd name="connsiteY89" fmla="*/ 235669 h 273301"/>
                  <a:gd name="connsiteX90" fmla="*/ 15947 w 508791"/>
                  <a:gd name="connsiteY90" fmla="*/ 238048 h 273301"/>
                  <a:gd name="connsiteX91" fmla="*/ 4633 w 508791"/>
                  <a:gd name="connsiteY91" fmla="*/ 240385 h 273301"/>
                  <a:gd name="connsiteX92" fmla="*/ 0 w 508791"/>
                  <a:gd name="connsiteY92" fmla="*/ 236914 h 273301"/>
                  <a:gd name="connsiteX93" fmla="*/ 401 w 508791"/>
                  <a:gd name="connsiteY93" fmla="*/ 220871 h 273301"/>
                  <a:gd name="connsiteX94" fmla="*/ 816 w 508791"/>
                  <a:gd name="connsiteY94" fmla="*/ 204869 h 273301"/>
                  <a:gd name="connsiteX95" fmla="*/ 1245 w 508791"/>
                  <a:gd name="connsiteY95" fmla="*/ 188840 h 273301"/>
                  <a:gd name="connsiteX96" fmla="*/ 1673 w 508791"/>
                  <a:gd name="connsiteY96" fmla="*/ 172824 h 273301"/>
                  <a:gd name="connsiteX97" fmla="*/ 2075 w 508791"/>
                  <a:gd name="connsiteY97" fmla="*/ 156808 h 273301"/>
                  <a:gd name="connsiteX98" fmla="*/ 2379 w 508791"/>
                  <a:gd name="connsiteY98" fmla="*/ 140779 h 273301"/>
                  <a:gd name="connsiteX99" fmla="*/ 2711 w 508791"/>
                  <a:gd name="connsiteY99" fmla="*/ 124777 h 273301"/>
                  <a:gd name="connsiteX100" fmla="*/ 3043 w 508791"/>
                  <a:gd name="connsiteY100" fmla="*/ 108748 h 273301"/>
                  <a:gd name="connsiteX101" fmla="*/ 16099 w 508791"/>
                  <a:gd name="connsiteY101" fmla="*/ 105927 h 273301"/>
                  <a:gd name="connsiteX102" fmla="*/ 29113 w 508791"/>
                  <a:gd name="connsiteY102" fmla="*/ 103133 h 273301"/>
                  <a:gd name="connsiteX103" fmla="*/ 42169 w 508791"/>
                  <a:gd name="connsiteY103" fmla="*/ 100312 h 273301"/>
                  <a:gd name="connsiteX104" fmla="*/ 55197 w 508791"/>
                  <a:gd name="connsiteY104" fmla="*/ 97435 h 273301"/>
                  <a:gd name="connsiteX105" fmla="*/ 68266 w 508791"/>
                  <a:gd name="connsiteY105" fmla="*/ 94544 h 273301"/>
                  <a:gd name="connsiteX106" fmla="*/ 81309 w 508791"/>
                  <a:gd name="connsiteY106" fmla="*/ 91640 h 273301"/>
                  <a:gd name="connsiteX107" fmla="*/ 94337 w 508791"/>
                  <a:gd name="connsiteY107" fmla="*/ 88749 h 273301"/>
                  <a:gd name="connsiteX108" fmla="*/ 107393 w 508791"/>
                  <a:gd name="connsiteY108" fmla="*/ 85859 h 273301"/>
                  <a:gd name="connsiteX109" fmla="*/ 126216 w 508791"/>
                  <a:gd name="connsiteY109" fmla="*/ 81585 h 273301"/>
                  <a:gd name="connsiteX110" fmla="*/ 145039 w 508791"/>
                  <a:gd name="connsiteY110" fmla="*/ 77201 h 273301"/>
                  <a:gd name="connsiteX111" fmla="*/ 163862 w 508791"/>
                  <a:gd name="connsiteY111" fmla="*/ 72817 h 273301"/>
                  <a:gd name="connsiteX112" fmla="*/ 182616 w 508791"/>
                  <a:gd name="connsiteY112" fmla="*/ 68363 h 273301"/>
                  <a:gd name="connsiteX113" fmla="*/ 201356 w 508791"/>
                  <a:gd name="connsiteY113" fmla="*/ 63910 h 273301"/>
                  <a:gd name="connsiteX114" fmla="*/ 220096 w 508791"/>
                  <a:gd name="connsiteY114" fmla="*/ 59470 h 273301"/>
                  <a:gd name="connsiteX115" fmla="*/ 238836 w 508791"/>
                  <a:gd name="connsiteY115" fmla="*/ 54920 h 273301"/>
                  <a:gd name="connsiteX116" fmla="*/ 257577 w 508791"/>
                  <a:gd name="connsiteY116" fmla="*/ 50384 h 273301"/>
                  <a:gd name="connsiteX117" fmla="*/ 267659 w 508791"/>
                  <a:gd name="connsiteY117" fmla="*/ 42362 h 273301"/>
                  <a:gd name="connsiteX118" fmla="*/ 277244 w 508791"/>
                  <a:gd name="connsiteY118" fmla="*/ 24687 h 273301"/>
                  <a:gd name="connsiteX119" fmla="*/ 284588 w 508791"/>
                  <a:gd name="connsiteY119" fmla="*/ 19404 h 273301"/>
                  <a:gd name="connsiteX120" fmla="*/ 295555 w 508791"/>
                  <a:gd name="connsiteY120" fmla="*/ 7427 h 273301"/>
                  <a:gd name="connsiteX121" fmla="*/ 301668 w 508791"/>
                  <a:gd name="connsiteY121" fmla="*/ 3789 h 273301"/>
                  <a:gd name="connsiteX122" fmla="*/ 317420 w 508791"/>
                  <a:gd name="connsiteY122" fmla="*/ 0 h 273301"/>
                  <a:gd name="connsiteX123" fmla="*/ 432337 w 508791"/>
                  <a:gd name="connsiteY123" fmla="*/ 254147 h 273301"/>
                  <a:gd name="connsiteX124" fmla="*/ 398134 w 508791"/>
                  <a:gd name="connsiteY124" fmla="*/ 273302 h 273301"/>
                  <a:gd name="connsiteX125" fmla="*/ 390666 w 508791"/>
                  <a:gd name="connsiteY125" fmla="*/ 269429 h 273301"/>
                  <a:gd name="connsiteX126" fmla="*/ 399089 w 508791"/>
                  <a:gd name="connsiteY126" fmla="*/ 264229 h 273301"/>
                  <a:gd name="connsiteX127" fmla="*/ 406862 w 508791"/>
                  <a:gd name="connsiteY127" fmla="*/ 247716 h 273301"/>
                  <a:gd name="connsiteX128" fmla="*/ 414067 w 508791"/>
                  <a:gd name="connsiteY128" fmla="*/ 243981 h 273301"/>
                  <a:gd name="connsiteX129" fmla="*/ 428271 w 508791"/>
                  <a:gd name="connsiteY129" fmla="*/ 248034 h 273301"/>
                  <a:gd name="connsiteX130" fmla="*/ 432337 w 508791"/>
                  <a:gd name="connsiteY130" fmla="*/ 254147 h 273301"/>
                  <a:gd name="connsiteX131" fmla="*/ 508792 w 508791"/>
                  <a:gd name="connsiteY131" fmla="*/ 253068 h 273301"/>
                  <a:gd name="connsiteX132" fmla="*/ 499387 w 508791"/>
                  <a:gd name="connsiteY132" fmla="*/ 258946 h 273301"/>
                  <a:gd name="connsiteX133" fmla="*/ 473772 w 508791"/>
                  <a:gd name="connsiteY133" fmla="*/ 259347 h 273301"/>
                  <a:gd name="connsiteX134" fmla="*/ 491683 w 508791"/>
                  <a:gd name="connsiteY134" fmla="*/ 248103 h 273301"/>
                  <a:gd name="connsiteX135" fmla="*/ 494353 w 508791"/>
                  <a:gd name="connsiteY135" fmla="*/ 245226 h 273301"/>
                  <a:gd name="connsiteX136" fmla="*/ 494491 w 508791"/>
                  <a:gd name="connsiteY136" fmla="*/ 236375 h 273301"/>
                  <a:gd name="connsiteX137" fmla="*/ 493619 w 508791"/>
                  <a:gd name="connsiteY137" fmla="*/ 232239 h 273301"/>
                  <a:gd name="connsiteX138" fmla="*/ 506136 w 508791"/>
                  <a:gd name="connsiteY138" fmla="*/ 247508 h 273301"/>
                  <a:gd name="connsiteX139" fmla="*/ 508792 w 508791"/>
                  <a:gd name="connsiteY139" fmla="*/ 253068 h 27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508791" h="273301">
                    <a:moveTo>
                      <a:pt x="317420" y="0"/>
                    </a:moveTo>
                    <a:lnTo>
                      <a:pt x="317019" y="10013"/>
                    </a:lnTo>
                    <a:lnTo>
                      <a:pt x="323367" y="18035"/>
                    </a:lnTo>
                    <a:lnTo>
                      <a:pt x="328485" y="26679"/>
                    </a:lnTo>
                    <a:lnTo>
                      <a:pt x="337074" y="34216"/>
                    </a:lnTo>
                    <a:lnTo>
                      <a:pt x="342371" y="33622"/>
                    </a:lnTo>
                    <a:lnTo>
                      <a:pt x="347405" y="30413"/>
                    </a:lnTo>
                    <a:lnTo>
                      <a:pt x="351540" y="29680"/>
                    </a:lnTo>
                    <a:lnTo>
                      <a:pt x="355261" y="32819"/>
                    </a:lnTo>
                    <a:lnTo>
                      <a:pt x="355413" y="37840"/>
                    </a:lnTo>
                    <a:lnTo>
                      <a:pt x="349396" y="40841"/>
                    </a:lnTo>
                    <a:lnTo>
                      <a:pt x="339895" y="52403"/>
                    </a:lnTo>
                    <a:lnTo>
                      <a:pt x="330407" y="58489"/>
                    </a:lnTo>
                    <a:lnTo>
                      <a:pt x="327987" y="69871"/>
                    </a:lnTo>
                    <a:lnTo>
                      <a:pt x="323464" y="83494"/>
                    </a:lnTo>
                    <a:lnTo>
                      <a:pt x="313313" y="105636"/>
                    </a:lnTo>
                    <a:lnTo>
                      <a:pt x="321390" y="109274"/>
                    </a:lnTo>
                    <a:lnTo>
                      <a:pt x="346671" y="108789"/>
                    </a:lnTo>
                    <a:lnTo>
                      <a:pt x="358981" y="112178"/>
                    </a:lnTo>
                    <a:lnTo>
                      <a:pt x="384345" y="141000"/>
                    </a:lnTo>
                    <a:lnTo>
                      <a:pt x="381691" y="145371"/>
                    </a:lnTo>
                    <a:lnTo>
                      <a:pt x="382022" y="151885"/>
                    </a:lnTo>
                    <a:lnTo>
                      <a:pt x="398619" y="156366"/>
                    </a:lnTo>
                    <a:lnTo>
                      <a:pt x="410001" y="178979"/>
                    </a:lnTo>
                    <a:lnTo>
                      <a:pt x="423970" y="183778"/>
                    </a:lnTo>
                    <a:lnTo>
                      <a:pt x="442820" y="183778"/>
                    </a:lnTo>
                    <a:lnTo>
                      <a:pt x="461892" y="170404"/>
                    </a:lnTo>
                    <a:lnTo>
                      <a:pt x="476594" y="155287"/>
                    </a:lnTo>
                    <a:lnTo>
                      <a:pt x="473538" y="147349"/>
                    </a:lnTo>
                    <a:lnTo>
                      <a:pt x="456941" y="131651"/>
                    </a:lnTo>
                    <a:lnTo>
                      <a:pt x="451658" y="123560"/>
                    </a:lnTo>
                    <a:lnTo>
                      <a:pt x="441742" y="120172"/>
                    </a:lnTo>
                    <a:lnTo>
                      <a:pt x="440069" y="125967"/>
                    </a:lnTo>
                    <a:lnTo>
                      <a:pt x="432904" y="121168"/>
                    </a:lnTo>
                    <a:lnTo>
                      <a:pt x="431258" y="117793"/>
                    </a:lnTo>
                    <a:lnTo>
                      <a:pt x="435712" y="114640"/>
                    </a:lnTo>
                    <a:lnTo>
                      <a:pt x="441659" y="113658"/>
                    </a:lnTo>
                    <a:lnTo>
                      <a:pt x="449363" y="114986"/>
                    </a:lnTo>
                    <a:lnTo>
                      <a:pt x="472624" y="130572"/>
                    </a:lnTo>
                    <a:lnTo>
                      <a:pt x="485363" y="156255"/>
                    </a:lnTo>
                    <a:lnTo>
                      <a:pt x="491476" y="173114"/>
                    </a:lnTo>
                    <a:lnTo>
                      <a:pt x="491213" y="179559"/>
                    </a:lnTo>
                    <a:lnTo>
                      <a:pt x="485833" y="179836"/>
                    </a:lnTo>
                    <a:lnTo>
                      <a:pt x="476580" y="183778"/>
                    </a:lnTo>
                    <a:lnTo>
                      <a:pt x="433471" y="205989"/>
                    </a:lnTo>
                    <a:lnTo>
                      <a:pt x="425560" y="216805"/>
                    </a:lnTo>
                    <a:lnTo>
                      <a:pt x="404635" y="232018"/>
                    </a:lnTo>
                    <a:lnTo>
                      <a:pt x="402007" y="228215"/>
                    </a:lnTo>
                    <a:lnTo>
                      <a:pt x="401191" y="218976"/>
                    </a:lnTo>
                    <a:lnTo>
                      <a:pt x="394594" y="201384"/>
                    </a:lnTo>
                    <a:lnTo>
                      <a:pt x="389781" y="201882"/>
                    </a:lnTo>
                    <a:lnTo>
                      <a:pt x="361844" y="241603"/>
                    </a:lnTo>
                    <a:lnTo>
                      <a:pt x="348304" y="247397"/>
                    </a:lnTo>
                    <a:lnTo>
                      <a:pt x="338885" y="259278"/>
                    </a:lnTo>
                    <a:lnTo>
                      <a:pt x="334916" y="255211"/>
                    </a:lnTo>
                    <a:lnTo>
                      <a:pt x="326645" y="233747"/>
                    </a:lnTo>
                    <a:lnTo>
                      <a:pt x="328803" y="213195"/>
                    </a:lnTo>
                    <a:lnTo>
                      <a:pt x="325013" y="214605"/>
                    </a:lnTo>
                    <a:lnTo>
                      <a:pt x="319537" y="223277"/>
                    </a:lnTo>
                    <a:lnTo>
                      <a:pt x="312856" y="216653"/>
                    </a:lnTo>
                    <a:lnTo>
                      <a:pt x="306840" y="213776"/>
                    </a:lnTo>
                    <a:lnTo>
                      <a:pt x="300866" y="210982"/>
                    </a:lnTo>
                    <a:lnTo>
                      <a:pt x="299220" y="204274"/>
                    </a:lnTo>
                    <a:lnTo>
                      <a:pt x="296661" y="194206"/>
                    </a:lnTo>
                    <a:lnTo>
                      <a:pt x="290631" y="193791"/>
                    </a:lnTo>
                    <a:lnTo>
                      <a:pt x="286565" y="181662"/>
                    </a:lnTo>
                    <a:lnTo>
                      <a:pt x="283965" y="173806"/>
                    </a:lnTo>
                    <a:lnTo>
                      <a:pt x="274021" y="176710"/>
                    </a:lnTo>
                    <a:lnTo>
                      <a:pt x="265931" y="179103"/>
                    </a:lnTo>
                    <a:lnTo>
                      <a:pt x="252888" y="182893"/>
                    </a:lnTo>
                    <a:lnTo>
                      <a:pt x="239362" y="186862"/>
                    </a:lnTo>
                    <a:lnTo>
                      <a:pt x="229432" y="189752"/>
                    </a:lnTo>
                    <a:lnTo>
                      <a:pt x="228768" y="187844"/>
                    </a:lnTo>
                    <a:lnTo>
                      <a:pt x="212891" y="191896"/>
                    </a:lnTo>
                    <a:lnTo>
                      <a:pt x="197041" y="195935"/>
                    </a:lnTo>
                    <a:lnTo>
                      <a:pt x="181192" y="199904"/>
                    </a:lnTo>
                    <a:lnTo>
                      <a:pt x="165328" y="203873"/>
                    </a:lnTo>
                    <a:lnTo>
                      <a:pt x="149493" y="207829"/>
                    </a:lnTo>
                    <a:lnTo>
                      <a:pt x="133518" y="211798"/>
                    </a:lnTo>
                    <a:lnTo>
                      <a:pt x="117682" y="215671"/>
                    </a:lnTo>
                    <a:lnTo>
                      <a:pt x="101736" y="219557"/>
                    </a:lnTo>
                    <a:lnTo>
                      <a:pt x="102068" y="223858"/>
                    </a:lnTo>
                    <a:lnTo>
                      <a:pt x="96536" y="225919"/>
                    </a:lnTo>
                    <a:lnTo>
                      <a:pt x="95125" y="221286"/>
                    </a:lnTo>
                    <a:lnTo>
                      <a:pt x="83825" y="223678"/>
                    </a:lnTo>
                    <a:lnTo>
                      <a:pt x="72512" y="226071"/>
                    </a:lnTo>
                    <a:lnTo>
                      <a:pt x="61171" y="228477"/>
                    </a:lnTo>
                    <a:lnTo>
                      <a:pt x="49873" y="230870"/>
                    </a:lnTo>
                    <a:lnTo>
                      <a:pt x="38573" y="233277"/>
                    </a:lnTo>
                    <a:lnTo>
                      <a:pt x="27260" y="235669"/>
                    </a:lnTo>
                    <a:lnTo>
                      <a:pt x="15947" y="238048"/>
                    </a:lnTo>
                    <a:lnTo>
                      <a:pt x="4633" y="240385"/>
                    </a:lnTo>
                    <a:lnTo>
                      <a:pt x="0" y="236914"/>
                    </a:lnTo>
                    <a:lnTo>
                      <a:pt x="401" y="220871"/>
                    </a:lnTo>
                    <a:lnTo>
                      <a:pt x="816" y="204869"/>
                    </a:lnTo>
                    <a:lnTo>
                      <a:pt x="1245" y="188840"/>
                    </a:lnTo>
                    <a:lnTo>
                      <a:pt x="1673" y="172824"/>
                    </a:lnTo>
                    <a:lnTo>
                      <a:pt x="2075" y="156808"/>
                    </a:lnTo>
                    <a:lnTo>
                      <a:pt x="2379" y="140779"/>
                    </a:lnTo>
                    <a:lnTo>
                      <a:pt x="2711" y="124777"/>
                    </a:lnTo>
                    <a:lnTo>
                      <a:pt x="3043" y="108748"/>
                    </a:lnTo>
                    <a:lnTo>
                      <a:pt x="16099" y="105927"/>
                    </a:lnTo>
                    <a:lnTo>
                      <a:pt x="29113" y="103133"/>
                    </a:lnTo>
                    <a:lnTo>
                      <a:pt x="42169" y="100312"/>
                    </a:lnTo>
                    <a:lnTo>
                      <a:pt x="55197" y="97435"/>
                    </a:lnTo>
                    <a:lnTo>
                      <a:pt x="68266" y="94544"/>
                    </a:lnTo>
                    <a:lnTo>
                      <a:pt x="81309" y="91640"/>
                    </a:lnTo>
                    <a:lnTo>
                      <a:pt x="94337" y="88749"/>
                    </a:lnTo>
                    <a:lnTo>
                      <a:pt x="107393" y="85859"/>
                    </a:lnTo>
                    <a:lnTo>
                      <a:pt x="126216" y="81585"/>
                    </a:lnTo>
                    <a:lnTo>
                      <a:pt x="145039" y="77201"/>
                    </a:lnTo>
                    <a:lnTo>
                      <a:pt x="163862" y="72817"/>
                    </a:lnTo>
                    <a:lnTo>
                      <a:pt x="182616" y="68363"/>
                    </a:lnTo>
                    <a:lnTo>
                      <a:pt x="201356" y="63910"/>
                    </a:lnTo>
                    <a:lnTo>
                      <a:pt x="220096" y="59470"/>
                    </a:lnTo>
                    <a:lnTo>
                      <a:pt x="238836" y="54920"/>
                    </a:lnTo>
                    <a:lnTo>
                      <a:pt x="257577" y="50384"/>
                    </a:lnTo>
                    <a:lnTo>
                      <a:pt x="267659" y="42362"/>
                    </a:lnTo>
                    <a:lnTo>
                      <a:pt x="277244" y="24687"/>
                    </a:lnTo>
                    <a:lnTo>
                      <a:pt x="284588" y="19404"/>
                    </a:lnTo>
                    <a:lnTo>
                      <a:pt x="295555" y="7427"/>
                    </a:lnTo>
                    <a:lnTo>
                      <a:pt x="301668" y="3789"/>
                    </a:lnTo>
                    <a:lnTo>
                      <a:pt x="317420" y="0"/>
                    </a:lnTo>
                    <a:close/>
                    <a:moveTo>
                      <a:pt x="432337" y="254147"/>
                    </a:moveTo>
                    <a:lnTo>
                      <a:pt x="398134" y="273302"/>
                    </a:lnTo>
                    <a:lnTo>
                      <a:pt x="390666" y="269429"/>
                    </a:lnTo>
                    <a:lnTo>
                      <a:pt x="399089" y="264229"/>
                    </a:lnTo>
                    <a:lnTo>
                      <a:pt x="406862" y="247716"/>
                    </a:lnTo>
                    <a:lnTo>
                      <a:pt x="414067" y="243981"/>
                    </a:lnTo>
                    <a:lnTo>
                      <a:pt x="428271" y="248034"/>
                    </a:lnTo>
                    <a:lnTo>
                      <a:pt x="432337" y="254147"/>
                    </a:lnTo>
                    <a:close/>
                    <a:moveTo>
                      <a:pt x="508792" y="253068"/>
                    </a:moveTo>
                    <a:lnTo>
                      <a:pt x="499387" y="258946"/>
                    </a:lnTo>
                    <a:lnTo>
                      <a:pt x="473772" y="259347"/>
                    </a:lnTo>
                    <a:lnTo>
                      <a:pt x="491683" y="248103"/>
                    </a:lnTo>
                    <a:lnTo>
                      <a:pt x="494353" y="245226"/>
                    </a:lnTo>
                    <a:lnTo>
                      <a:pt x="494491" y="236375"/>
                    </a:lnTo>
                    <a:lnTo>
                      <a:pt x="493619" y="232239"/>
                    </a:lnTo>
                    <a:lnTo>
                      <a:pt x="506136" y="247508"/>
                    </a:lnTo>
                    <a:lnTo>
                      <a:pt x="508792" y="253068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436">
                <a:extLst>
                  <a:ext uri="{FF2B5EF4-FFF2-40B4-BE49-F238E27FC236}">
                    <a16:creationId xmlns:a16="http://schemas.microsoft.com/office/drawing/2014/main" id="{BDC3EC50-77CD-99F7-127E-BE014508E1D2}"/>
                  </a:ext>
                </a:extLst>
              </p:cNvPr>
              <p:cNvSpPr/>
              <p:nvPr/>
            </p:nvSpPr>
            <p:spPr>
              <a:xfrm>
                <a:off x="8486620" y="3408027"/>
                <a:ext cx="131769" cy="214662"/>
              </a:xfrm>
              <a:custGeom>
                <a:avLst/>
                <a:gdLst>
                  <a:gd name="connsiteX0" fmla="*/ 46415 w 156338"/>
                  <a:gd name="connsiteY0" fmla="*/ 2102 h 254685"/>
                  <a:gd name="connsiteX1" fmla="*/ 41864 w 156338"/>
                  <a:gd name="connsiteY1" fmla="*/ 9695 h 254685"/>
                  <a:gd name="connsiteX2" fmla="*/ 39223 w 156338"/>
                  <a:gd name="connsiteY2" fmla="*/ 22267 h 254685"/>
                  <a:gd name="connsiteX3" fmla="*/ 30538 w 156338"/>
                  <a:gd name="connsiteY3" fmla="*/ 38697 h 254685"/>
                  <a:gd name="connsiteX4" fmla="*/ 33525 w 156338"/>
                  <a:gd name="connsiteY4" fmla="*/ 47701 h 254685"/>
                  <a:gd name="connsiteX5" fmla="*/ 37010 w 156338"/>
                  <a:gd name="connsiteY5" fmla="*/ 53731 h 254685"/>
                  <a:gd name="connsiteX6" fmla="*/ 39126 w 156338"/>
                  <a:gd name="connsiteY6" fmla="*/ 67520 h 254685"/>
                  <a:gd name="connsiteX7" fmla="*/ 49720 w 156338"/>
                  <a:gd name="connsiteY7" fmla="*/ 79096 h 254685"/>
                  <a:gd name="connsiteX8" fmla="*/ 69608 w 156338"/>
                  <a:gd name="connsiteY8" fmla="*/ 97435 h 254685"/>
                  <a:gd name="connsiteX9" fmla="*/ 80188 w 156338"/>
                  <a:gd name="connsiteY9" fmla="*/ 130475 h 254685"/>
                  <a:gd name="connsiteX10" fmla="*/ 96785 w 156338"/>
                  <a:gd name="connsiteY10" fmla="*/ 150460 h 254685"/>
                  <a:gd name="connsiteX11" fmla="*/ 120504 w 156338"/>
                  <a:gd name="connsiteY11" fmla="*/ 172644 h 254685"/>
                  <a:gd name="connsiteX12" fmla="*/ 135689 w 156338"/>
                  <a:gd name="connsiteY12" fmla="*/ 176959 h 254685"/>
                  <a:gd name="connsiteX13" fmla="*/ 138663 w 156338"/>
                  <a:gd name="connsiteY13" fmla="*/ 186627 h 254685"/>
                  <a:gd name="connsiteX14" fmla="*/ 136202 w 156338"/>
                  <a:gd name="connsiteY14" fmla="*/ 204219 h 254685"/>
                  <a:gd name="connsiteX15" fmla="*/ 129673 w 156338"/>
                  <a:gd name="connsiteY15" fmla="*/ 213541 h 254685"/>
                  <a:gd name="connsiteX16" fmla="*/ 140060 w 156338"/>
                  <a:gd name="connsiteY16" fmla="*/ 209585 h 254685"/>
                  <a:gd name="connsiteX17" fmla="*/ 146256 w 156338"/>
                  <a:gd name="connsiteY17" fmla="*/ 211978 h 254685"/>
                  <a:gd name="connsiteX18" fmla="*/ 154595 w 156338"/>
                  <a:gd name="connsiteY18" fmla="*/ 224287 h 254685"/>
                  <a:gd name="connsiteX19" fmla="*/ 156339 w 156338"/>
                  <a:gd name="connsiteY19" fmla="*/ 232875 h 254685"/>
                  <a:gd name="connsiteX20" fmla="*/ 141304 w 156338"/>
                  <a:gd name="connsiteY20" fmla="*/ 236513 h 254685"/>
                  <a:gd name="connsiteX21" fmla="*/ 110173 w 156338"/>
                  <a:gd name="connsiteY21" fmla="*/ 243691 h 254685"/>
                  <a:gd name="connsiteX22" fmla="*/ 79027 w 156338"/>
                  <a:gd name="connsiteY22" fmla="*/ 250910 h 254685"/>
                  <a:gd name="connsiteX23" fmla="*/ 64809 w 156338"/>
                  <a:gd name="connsiteY23" fmla="*/ 254091 h 254685"/>
                  <a:gd name="connsiteX24" fmla="*/ 64505 w 156338"/>
                  <a:gd name="connsiteY24" fmla="*/ 254202 h 254685"/>
                  <a:gd name="connsiteX25" fmla="*/ 64159 w 156338"/>
                  <a:gd name="connsiteY25" fmla="*/ 254271 h 254685"/>
                  <a:gd name="connsiteX26" fmla="*/ 63855 w 156338"/>
                  <a:gd name="connsiteY26" fmla="*/ 254340 h 254685"/>
                  <a:gd name="connsiteX27" fmla="*/ 63509 w 156338"/>
                  <a:gd name="connsiteY27" fmla="*/ 254340 h 254685"/>
                  <a:gd name="connsiteX28" fmla="*/ 63218 w 156338"/>
                  <a:gd name="connsiteY28" fmla="*/ 254437 h 254685"/>
                  <a:gd name="connsiteX29" fmla="*/ 62873 w 156338"/>
                  <a:gd name="connsiteY29" fmla="*/ 254534 h 254685"/>
                  <a:gd name="connsiteX30" fmla="*/ 62568 w 156338"/>
                  <a:gd name="connsiteY30" fmla="*/ 254617 h 254685"/>
                  <a:gd name="connsiteX31" fmla="*/ 62319 w 156338"/>
                  <a:gd name="connsiteY31" fmla="*/ 254686 h 254685"/>
                  <a:gd name="connsiteX32" fmla="*/ 54464 w 156338"/>
                  <a:gd name="connsiteY32" fmla="*/ 226610 h 254685"/>
                  <a:gd name="connsiteX33" fmla="*/ 46677 w 156338"/>
                  <a:gd name="connsiteY33" fmla="*/ 198632 h 254685"/>
                  <a:gd name="connsiteX34" fmla="*/ 38850 w 156338"/>
                  <a:gd name="connsiteY34" fmla="*/ 170542 h 254685"/>
                  <a:gd name="connsiteX35" fmla="*/ 31090 w 156338"/>
                  <a:gd name="connsiteY35" fmla="*/ 142536 h 254685"/>
                  <a:gd name="connsiteX36" fmla="*/ 23318 w 156338"/>
                  <a:gd name="connsiteY36" fmla="*/ 114474 h 254685"/>
                  <a:gd name="connsiteX37" fmla="*/ 15531 w 156338"/>
                  <a:gd name="connsiteY37" fmla="*/ 86398 h 254685"/>
                  <a:gd name="connsiteX38" fmla="*/ 7773 w 156338"/>
                  <a:gd name="connsiteY38" fmla="*/ 58392 h 254685"/>
                  <a:gd name="connsiteX39" fmla="*/ 0 w 156338"/>
                  <a:gd name="connsiteY39" fmla="*/ 30316 h 254685"/>
                  <a:gd name="connsiteX40" fmla="*/ 7206 w 156338"/>
                  <a:gd name="connsiteY40" fmla="*/ 13567 h 254685"/>
                  <a:gd name="connsiteX41" fmla="*/ 10677 w 156338"/>
                  <a:gd name="connsiteY41" fmla="*/ 8174 h 254685"/>
                  <a:gd name="connsiteX42" fmla="*/ 15932 w 156338"/>
                  <a:gd name="connsiteY42" fmla="*/ 4633 h 254685"/>
                  <a:gd name="connsiteX43" fmla="*/ 32958 w 156338"/>
                  <a:gd name="connsiteY43" fmla="*/ 0 h 254685"/>
                  <a:gd name="connsiteX44" fmla="*/ 46415 w 156338"/>
                  <a:gd name="connsiteY44" fmla="*/ 2102 h 25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6338" h="254685">
                    <a:moveTo>
                      <a:pt x="46415" y="2102"/>
                    </a:moveTo>
                    <a:lnTo>
                      <a:pt x="41864" y="9695"/>
                    </a:lnTo>
                    <a:lnTo>
                      <a:pt x="39223" y="22267"/>
                    </a:lnTo>
                    <a:lnTo>
                      <a:pt x="30538" y="38697"/>
                    </a:lnTo>
                    <a:lnTo>
                      <a:pt x="33525" y="47701"/>
                    </a:lnTo>
                    <a:lnTo>
                      <a:pt x="37010" y="53731"/>
                    </a:lnTo>
                    <a:lnTo>
                      <a:pt x="39126" y="67520"/>
                    </a:lnTo>
                    <a:lnTo>
                      <a:pt x="49720" y="79096"/>
                    </a:lnTo>
                    <a:lnTo>
                      <a:pt x="69608" y="97435"/>
                    </a:lnTo>
                    <a:lnTo>
                      <a:pt x="80188" y="130475"/>
                    </a:lnTo>
                    <a:lnTo>
                      <a:pt x="96785" y="150460"/>
                    </a:lnTo>
                    <a:lnTo>
                      <a:pt x="120504" y="172644"/>
                    </a:lnTo>
                    <a:lnTo>
                      <a:pt x="135689" y="176959"/>
                    </a:lnTo>
                    <a:lnTo>
                      <a:pt x="138663" y="186627"/>
                    </a:lnTo>
                    <a:lnTo>
                      <a:pt x="136202" y="204219"/>
                    </a:lnTo>
                    <a:lnTo>
                      <a:pt x="129673" y="213541"/>
                    </a:lnTo>
                    <a:lnTo>
                      <a:pt x="140060" y="209585"/>
                    </a:lnTo>
                    <a:lnTo>
                      <a:pt x="146256" y="211978"/>
                    </a:lnTo>
                    <a:lnTo>
                      <a:pt x="154595" y="224287"/>
                    </a:lnTo>
                    <a:lnTo>
                      <a:pt x="156339" y="232875"/>
                    </a:lnTo>
                    <a:lnTo>
                      <a:pt x="141304" y="236513"/>
                    </a:lnTo>
                    <a:lnTo>
                      <a:pt x="110173" y="243691"/>
                    </a:lnTo>
                    <a:lnTo>
                      <a:pt x="79027" y="250910"/>
                    </a:lnTo>
                    <a:lnTo>
                      <a:pt x="64809" y="254091"/>
                    </a:lnTo>
                    <a:lnTo>
                      <a:pt x="64505" y="254202"/>
                    </a:lnTo>
                    <a:lnTo>
                      <a:pt x="64159" y="254271"/>
                    </a:lnTo>
                    <a:lnTo>
                      <a:pt x="63855" y="254340"/>
                    </a:lnTo>
                    <a:lnTo>
                      <a:pt x="63509" y="254340"/>
                    </a:lnTo>
                    <a:lnTo>
                      <a:pt x="63218" y="254437"/>
                    </a:lnTo>
                    <a:lnTo>
                      <a:pt x="62873" y="254534"/>
                    </a:lnTo>
                    <a:lnTo>
                      <a:pt x="62568" y="254617"/>
                    </a:lnTo>
                    <a:lnTo>
                      <a:pt x="62319" y="254686"/>
                    </a:lnTo>
                    <a:lnTo>
                      <a:pt x="54464" y="226610"/>
                    </a:lnTo>
                    <a:lnTo>
                      <a:pt x="46677" y="198632"/>
                    </a:lnTo>
                    <a:lnTo>
                      <a:pt x="38850" y="170542"/>
                    </a:lnTo>
                    <a:lnTo>
                      <a:pt x="31090" y="142536"/>
                    </a:lnTo>
                    <a:lnTo>
                      <a:pt x="23318" y="114474"/>
                    </a:lnTo>
                    <a:lnTo>
                      <a:pt x="15531" y="86398"/>
                    </a:lnTo>
                    <a:lnTo>
                      <a:pt x="7773" y="58392"/>
                    </a:lnTo>
                    <a:lnTo>
                      <a:pt x="0" y="30316"/>
                    </a:lnTo>
                    <a:lnTo>
                      <a:pt x="7206" y="13567"/>
                    </a:lnTo>
                    <a:lnTo>
                      <a:pt x="10677" y="8174"/>
                    </a:lnTo>
                    <a:lnTo>
                      <a:pt x="15932" y="4633"/>
                    </a:lnTo>
                    <a:lnTo>
                      <a:pt x="32958" y="0"/>
                    </a:lnTo>
                    <a:lnTo>
                      <a:pt x="46415" y="2102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405">
                <a:extLst>
                  <a:ext uri="{FF2B5EF4-FFF2-40B4-BE49-F238E27FC236}">
                    <a16:creationId xmlns:a16="http://schemas.microsoft.com/office/drawing/2014/main" id="{6E478B77-3F0F-A3FF-0A7E-2D1BA28A341A}"/>
                  </a:ext>
                </a:extLst>
              </p:cNvPr>
              <p:cNvSpPr/>
              <p:nvPr/>
            </p:nvSpPr>
            <p:spPr>
              <a:xfrm>
                <a:off x="8054615" y="3433531"/>
                <a:ext cx="564741" cy="265998"/>
              </a:xfrm>
              <a:custGeom>
                <a:avLst/>
                <a:gdLst>
                  <a:gd name="connsiteX0" fmla="*/ 512540 w 670038"/>
                  <a:gd name="connsiteY0" fmla="*/ 0 h 315594"/>
                  <a:gd name="connsiteX1" fmla="*/ 520312 w 670038"/>
                  <a:gd name="connsiteY1" fmla="*/ 28076 h 315594"/>
                  <a:gd name="connsiteX2" fmla="*/ 528071 w 670038"/>
                  <a:gd name="connsiteY2" fmla="*/ 56151 h 315594"/>
                  <a:gd name="connsiteX3" fmla="*/ 535844 w 670038"/>
                  <a:gd name="connsiteY3" fmla="*/ 84241 h 315594"/>
                  <a:gd name="connsiteX4" fmla="*/ 543630 w 670038"/>
                  <a:gd name="connsiteY4" fmla="*/ 112316 h 315594"/>
                  <a:gd name="connsiteX5" fmla="*/ 551375 w 670038"/>
                  <a:gd name="connsiteY5" fmla="*/ 140392 h 315594"/>
                  <a:gd name="connsiteX6" fmla="*/ 559161 w 670038"/>
                  <a:gd name="connsiteY6" fmla="*/ 168468 h 315594"/>
                  <a:gd name="connsiteX7" fmla="*/ 566920 w 670038"/>
                  <a:gd name="connsiteY7" fmla="*/ 196557 h 315594"/>
                  <a:gd name="connsiteX8" fmla="*/ 574776 w 670038"/>
                  <a:gd name="connsiteY8" fmla="*/ 224536 h 315594"/>
                  <a:gd name="connsiteX9" fmla="*/ 575108 w 670038"/>
                  <a:gd name="connsiteY9" fmla="*/ 224467 h 315594"/>
                  <a:gd name="connsiteX10" fmla="*/ 575412 w 670038"/>
                  <a:gd name="connsiteY10" fmla="*/ 224370 h 315594"/>
                  <a:gd name="connsiteX11" fmla="*/ 575758 w 670038"/>
                  <a:gd name="connsiteY11" fmla="*/ 224301 h 315594"/>
                  <a:gd name="connsiteX12" fmla="*/ 576048 w 670038"/>
                  <a:gd name="connsiteY12" fmla="*/ 224218 h 315594"/>
                  <a:gd name="connsiteX13" fmla="*/ 576394 w 670038"/>
                  <a:gd name="connsiteY13" fmla="*/ 224121 h 315594"/>
                  <a:gd name="connsiteX14" fmla="*/ 576698 w 670038"/>
                  <a:gd name="connsiteY14" fmla="*/ 224024 h 315594"/>
                  <a:gd name="connsiteX15" fmla="*/ 577044 w 670038"/>
                  <a:gd name="connsiteY15" fmla="*/ 223955 h 315594"/>
                  <a:gd name="connsiteX16" fmla="*/ 577348 w 670038"/>
                  <a:gd name="connsiteY16" fmla="*/ 223886 h 315594"/>
                  <a:gd name="connsiteX17" fmla="*/ 591566 w 670038"/>
                  <a:gd name="connsiteY17" fmla="*/ 220663 h 315594"/>
                  <a:gd name="connsiteX18" fmla="*/ 622711 w 670038"/>
                  <a:gd name="connsiteY18" fmla="*/ 213458 h 315594"/>
                  <a:gd name="connsiteX19" fmla="*/ 653844 w 670038"/>
                  <a:gd name="connsiteY19" fmla="*/ 206197 h 315594"/>
                  <a:gd name="connsiteX20" fmla="*/ 668877 w 670038"/>
                  <a:gd name="connsiteY20" fmla="*/ 202560 h 315594"/>
                  <a:gd name="connsiteX21" fmla="*/ 669956 w 670038"/>
                  <a:gd name="connsiteY21" fmla="*/ 207843 h 315594"/>
                  <a:gd name="connsiteX22" fmla="*/ 670039 w 670038"/>
                  <a:gd name="connsiteY22" fmla="*/ 216030 h 315594"/>
                  <a:gd name="connsiteX23" fmla="*/ 667480 w 670038"/>
                  <a:gd name="connsiteY23" fmla="*/ 219916 h 315594"/>
                  <a:gd name="connsiteX24" fmla="*/ 665724 w 670038"/>
                  <a:gd name="connsiteY24" fmla="*/ 211978 h 315594"/>
                  <a:gd name="connsiteX25" fmla="*/ 662765 w 670038"/>
                  <a:gd name="connsiteY25" fmla="*/ 209751 h 315594"/>
                  <a:gd name="connsiteX26" fmla="*/ 659777 w 670038"/>
                  <a:gd name="connsiteY26" fmla="*/ 214052 h 315594"/>
                  <a:gd name="connsiteX27" fmla="*/ 658214 w 670038"/>
                  <a:gd name="connsiteY27" fmla="*/ 218520 h 315594"/>
                  <a:gd name="connsiteX28" fmla="*/ 660814 w 670038"/>
                  <a:gd name="connsiteY28" fmla="*/ 234120 h 315594"/>
                  <a:gd name="connsiteX29" fmla="*/ 659943 w 670038"/>
                  <a:gd name="connsiteY29" fmla="*/ 242474 h 315594"/>
                  <a:gd name="connsiteX30" fmla="*/ 651285 w 670038"/>
                  <a:gd name="connsiteY30" fmla="*/ 246927 h 315594"/>
                  <a:gd name="connsiteX31" fmla="*/ 646652 w 670038"/>
                  <a:gd name="connsiteY31" fmla="*/ 269305 h 315594"/>
                  <a:gd name="connsiteX32" fmla="*/ 640539 w 670038"/>
                  <a:gd name="connsiteY32" fmla="*/ 282775 h 315594"/>
                  <a:gd name="connsiteX33" fmla="*/ 639059 w 670038"/>
                  <a:gd name="connsiteY33" fmla="*/ 290700 h 315594"/>
                  <a:gd name="connsiteX34" fmla="*/ 626253 w 670038"/>
                  <a:gd name="connsiteY34" fmla="*/ 295582 h 315594"/>
                  <a:gd name="connsiteX35" fmla="*/ 605590 w 670038"/>
                  <a:gd name="connsiteY35" fmla="*/ 303258 h 315594"/>
                  <a:gd name="connsiteX36" fmla="*/ 601897 w 670038"/>
                  <a:gd name="connsiteY36" fmla="*/ 312608 h 315594"/>
                  <a:gd name="connsiteX37" fmla="*/ 590349 w 670038"/>
                  <a:gd name="connsiteY37" fmla="*/ 311543 h 315594"/>
                  <a:gd name="connsiteX38" fmla="*/ 574057 w 670038"/>
                  <a:gd name="connsiteY38" fmla="*/ 315595 h 315594"/>
                  <a:gd name="connsiteX39" fmla="*/ 574638 w 670038"/>
                  <a:gd name="connsiteY39" fmla="*/ 303936 h 315594"/>
                  <a:gd name="connsiteX40" fmla="*/ 577210 w 670038"/>
                  <a:gd name="connsiteY40" fmla="*/ 293176 h 315594"/>
                  <a:gd name="connsiteX41" fmla="*/ 566547 w 670038"/>
                  <a:gd name="connsiteY41" fmla="*/ 285500 h 315594"/>
                  <a:gd name="connsiteX42" fmla="*/ 561153 w 670038"/>
                  <a:gd name="connsiteY42" fmla="*/ 285431 h 315594"/>
                  <a:gd name="connsiteX43" fmla="*/ 555067 w 670038"/>
                  <a:gd name="connsiteY43" fmla="*/ 282706 h 315594"/>
                  <a:gd name="connsiteX44" fmla="*/ 559369 w 670038"/>
                  <a:gd name="connsiteY44" fmla="*/ 273288 h 315594"/>
                  <a:gd name="connsiteX45" fmla="*/ 560448 w 670038"/>
                  <a:gd name="connsiteY45" fmla="*/ 264132 h 315594"/>
                  <a:gd name="connsiteX46" fmla="*/ 556284 w 670038"/>
                  <a:gd name="connsiteY46" fmla="*/ 254216 h 315594"/>
                  <a:gd name="connsiteX47" fmla="*/ 557114 w 670038"/>
                  <a:gd name="connsiteY47" fmla="*/ 245862 h 315594"/>
                  <a:gd name="connsiteX48" fmla="*/ 553173 w 670038"/>
                  <a:gd name="connsiteY48" fmla="*/ 248006 h 315594"/>
                  <a:gd name="connsiteX49" fmla="*/ 548208 w 670038"/>
                  <a:gd name="connsiteY49" fmla="*/ 257743 h 315594"/>
                  <a:gd name="connsiteX50" fmla="*/ 544667 w 670038"/>
                  <a:gd name="connsiteY50" fmla="*/ 261961 h 315594"/>
                  <a:gd name="connsiteX51" fmla="*/ 540448 w 670038"/>
                  <a:gd name="connsiteY51" fmla="*/ 255281 h 315594"/>
                  <a:gd name="connsiteX52" fmla="*/ 537876 w 670038"/>
                  <a:gd name="connsiteY52" fmla="*/ 257590 h 315594"/>
                  <a:gd name="connsiteX53" fmla="*/ 537060 w 670038"/>
                  <a:gd name="connsiteY53" fmla="*/ 263026 h 315594"/>
                  <a:gd name="connsiteX54" fmla="*/ 533326 w 670038"/>
                  <a:gd name="connsiteY54" fmla="*/ 266774 h 315594"/>
                  <a:gd name="connsiteX55" fmla="*/ 522594 w 670038"/>
                  <a:gd name="connsiteY55" fmla="*/ 261975 h 315594"/>
                  <a:gd name="connsiteX56" fmla="*/ 507477 w 670038"/>
                  <a:gd name="connsiteY56" fmla="*/ 257106 h 315594"/>
                  <a:gd name="connsiteX57" fmla="*/ 496966 w 670038"/>
                  <a:gd name="connsiteY57" fmla="*/ 245281 h 315594"/>
                  <a:gd name="connsiteX58" fmla="*/ 490466 w 670038"/>
                  <a:gd name="connsiteY58" fmla="*/ 235780 h 315594"/>
                  <a:gd name="connsiteX59" fmla="*/ 490632 w 670038"/>
                  <a:gd name="connsiteY59" fmla="*/ 215947 h 315594"/>
                  <a:gd name="connsiteX60" fmla="*/ 499137 w 670038"/>
                  <a:gd name="connsiteY60" fmla="*/ 210595 h 315594"/>
                  <a:gd name="connsiteX61" fmla="*/ 511847 w 670038"/>
                  <a:gd name="connsiteY61" fmla="*/ 210996 h 315594"/>
                  <a:gd name="connsiteX62" fmla="*/ 527614 w 670038"/>
                  <a:gd name="connsiteY62" fmla="*/ 207428 h 315594"/>
                  <a:gd name="connsiteX63" fmla="*/ 524475 w 670038"/>
                  <a:gd name="connsiteY63" fmla="*/ 203721 h 315594"/>
                  <a:gd name="connsiteX64" fmla="*/ 519012 w 670038"/>
                  <a:gd name="connsiteY64" fmla="*/ 205630 h 315594"/>
                  <a:gd name="connsiteX65" fmla="*/ 499054 w 670038"/>
                  <a:gd name="connsiteY65" fmla="*/ 193971 h 315594"/>
                  <a:gd name="connsiteX66" fmla="*/ 491697 w 670038"/>
                  <a:gd name="connsiteY66" fmla="*/ 185880 h 315594"/>
                  <a:gd name="connsiteX67" fmla="*/ 481946 w 670038"/>
                  <a:gd name="connsiteY67" fmla="*/ 185382 h 315594"/>
                  <a:gd name="connsiteX68" fmla="*/ 479719 w 670038"/>
                  <a:gd name="connsiteY68" fmla="*/ 195202 h 315594"/>
                  <a:gd name="connsiteX69" fmla="*/ 475571 w 670038"/>
                  <a:gd name="connsiteY69" fmla="*/ 198604 h 315594"/>
                  <a:gd name="connsiteX70" fmla="*/ 477092 w 670038"/>
                  <a:gd name="connsiteY70" fmla="*/ 177872 h 315594"/>
                  <a:gd name="connsiteX71" fmla="*/ 484325 w 670038"/>
                  <a:gd name="connsiteY71" fmla="*/ 175383 h 315594"/>
                  <a:gd name="connsiteX72" fmla="*/ 494158 w 670038"/>
                  <a:gd name="connsiteY72" fmla="*/ 167541 h 315594"/>
                  <a:gd name="connsiteX73" fmla="*/ 488474 w 670038"/>
                  <a:gd name="connsiteY73" fmla="*/ 156961 h 315594"/>
                  <a:gd name="connsiteX74" fmla="*/ 480369 w 670038"/>
                  <a:gd name="connsiteY74" fmla="*/ 153586 h 315594"/>
                  <a:gd name="connsiteX75" fmla="*/ 469140 w 670038"/>
                  <a:gd name="connsiteY75" fmla="*/ 162507 h 315594"/>
                  <a:gd name="connsiteX76" fmla="*/ 467577 w 670038"/>
                  <a:gd name="connsiteY76" fmla="*/ 154596 h 315594"/>
                  <a:gd name="connsiteX77" fmla="*/ 467743 w 670038"/>
                  <a:gd name="connsiteY77" fmla="*/ 143919 h 315594"/>
                  <a:gd name="connsiteX78" fmla="*/ 477230 w 670038"/>
                  <a:gd name="connsiteY78" fmla="*/ 141872 h 315594"/>
                  <a:gd name="connsiteX79" fmla="*/ 486234 w 670038"/>
                  <a:gd name="connsiteY79" fmla="*/ 143352 h 315594"/>
                  <a:gd name="connsiteX80" fmla="*/ 489719 w 670038"/>
                  <a:gd name="connsiteY80" fmla="*/ 125441 h 315594"/>
                  <a:gd name="connsiteX81" fmla="*/ 488405 w 670038"/>
                  <a:gd name="connsiteY81" fmla="*/ 118001 h 315594"/>
                  <a:gd name="connsiteX82" fmla="*/ 479015 w 670038"/>
                  <a:gd name="connsiteY82" fmla="*/ 131223 h 315594"/>
                  <a:gd name="connsiteX83" fmla="*/ 471352 w 670038"/>
                  <a:gd name="connsiteY83" fmla="*/ 108831 h 315594"/>
                  <a:gd name="connsiteX84" fmla="*/ 477977 w 670038"/>
                  <a:gd name="connsiteY84" fmla="*/ 84144 h 315594"/>
                  <a:gd name="connsiteX85" fmla="*/ 486814 w 670038"/>
                  <a:gd name="connsiteY85" fmla="*/ 72098 h 315594"/>
                  <a:gd name="connsiteX86" fmla="*/ 500521 w 670038"/>
                  <a:gd name="connsiteY86" fmla="*/ 69290 h 315594"/>
                  <a:gd name="connsiteX87" fmla="*/ 514061 w 670038"/>
                  <a:gd name="connsiteY87" fmla="*/ 64560 h 315594"/>
                  <a:gd name="connsiteX88" fmla="*/ 504393 w 670038"/>
                  <a:gd name="connsiteY88" fmla="*/ 62500 h 315594"/>
                  <a:gd name="connsiteX89" fmla="*/ 494988 w 670038"/>
                  <a:gd name="connsiteY89" fmla="*/ 62347 h 315594"/>
                  <a:gd name="connsiteX90" fmla="*/ 499774 w 670038"/>
                  <a:gd name="connsiteY90" fmla="*/ 52113 h 315594"/>
                  <a:gd name="connsiteX91" fmla="*/ 505153 w 670038"/>
                  <a:gd name="connsiteY91" fmla="*/ 49305 h 315594"/>
                  <a:gd name="connsiteX92" fmla="*/ 509040 w 670038"/>
                  <a:gd name="connsiteY92" fmla="*/ 40371 h 315594"/>
                  <a:gd name="connsiteX93" fmla="*/ 495804 w 670038"/>
                  <a:gd name="connsiteY93" fmla="*/ 44492 h 315594"/>
                  <a:gd name="connsiteX94" fmla="*/ 494158 w 670038"/>
                  <a:gd name="connsiteY94" fmla="*/ 29708 h 315594"/>
                  <a:gd name="connsiteX95" fmla="*/ 488198 w 670038"/>
                  <a:gd name="connsiteY95" fmla="*/ 34092 h 315594"/>
                  <a:gd name="connsiteX96" fmla="*/ 480702 w 670038"/>
                  <a:gd name="connsiteY96" fmla="*/ 37231 h 315594"/>
                  <a:gd name="connsiteX97" fmla="*/ 478959 w 670038"/>
                  <a:gd name="connsiteY97" fmla="*/ 44008 h 315594"/>
                  <a:gd name="connsiteX98" fmla="*/ 481864 w 670038"/>
                  <a:gd name="connsiteY98" fmla="*/ 53994 h 315594"/>
                  <a:gd name="connsiteX99" fmla="*/ 481006 w 670038"/>
                  <a:gd name="connsiteY99" fmla="*/ 61199 h 315594"/>
                  <a:gd name="connsiteX100" fmla="*/ 476069 w 670038"/>
                  <a:gd name="connsiteY100" fmla="*/ 67893 h 315594"/>
                  <a:gd name="connsiteX101" fmla="*/ 466650 w 670038"/>
                  <a:gd name="connsiteY101" fmla="*/ 74324 h 315594"/>
                  <a:gd name="connsiteX102" fmla="*/ 464008 w 670038"/>
                  <a:gd name="connsiteY102" fmla="*/ 67299 h 315594"/>
                  <a:gd name="connsiteX103" fmla="*/ 459901 w 670038"/>
                  <a:gd name="connsiteY103" fmla="*/ 64823 h 315594"/>
                  <a:gd name="connsiteX104" fmla="*/ 462017 w 670038"/>
                  <a:gd name="connsiteY104" fmla="*/ 80603 h 315594"/>
                  <a:gd name="connsiteX105" fmla="*/ 460454 w 670038"/>
                  <a:gd name="connsiteY105" fmla="*/ 86481 h 315594"/>
                  <a:gd name="connsiteX106" fmla="*/ 449736 w 670038"/>
                  <a:gd name="connsiteY106" fmla="*/ 73591 h 315594"/>
                  <a:gd name="connsiteX107" fmla="*/ 448076 w 670038"/>
                  <a:gd name="connsiteY107" fmla="*/ 77049 h 315594"/>
                  <a:gd name="connsiteX108" fmla="*/ 449224 w 670038"/>
                  <a:gd name="connsiteY108" fmla="*/ 81087 h 315594"/>
                  <a:gd name="connsiteX109" fmla="*/ 448892 w 670038"/>
                  <a:gd name="connsiteY109" fmla="*/ 88694 h 315594"/>
                  <a:gd name="connsiteX110" fmla="*/ 443208 w 670038"/>
                  <a:gd name="connsiteY110" fmla="*/ 93798 h 315594"/>
                  <a:gd name="connsiteX111" fmla="*/ 445600 w 670038"/>
                  <a:gd name="connsiteY111" fmla="*/ 102884 h 315594"/>
                  <a:gd name="connsiteX112" fmla="*/ 444218 w 670038"/>
                  <a:gd name="connsiteY112" fmla="*/ 108416 h 315594"/>
                  <a:gd name="connsiteX113" fmla="*/ 421590 w 670038"/>
                  <a:gd name="connsiteY113" fmla="*/ 105055 h 315594"/>
                  <a:gd name="connsiteX114" fmla="*/ 421660 w 670038"/>
                  <a:gd name="connsiteY114" fmla="*/ 107835 h 315594"/>
                  <a:gd name="connsiteX115" fmla="*/ 437177 w 670038"/>
                  <a:gd name="connsiteY115" fmla="*/ 122468 h 315594"/>
                  <a:gd name="connsiteX116" fmla="*/ 447080 w 670038"/>
                  <a:gd name="connsiteY116" fmla="*/ 126423 h 315594"/>
                  <a:gd name="connsiteX117" fmla="*/ 450247 w 670038"/>
                  <a:gd name="connsiteY117" fmla="*/ 135510 h 315594"/>
                  <a:gd name="connsiteX118" fmla="*/ 444521 w 670038"/>
                  <a:gd name="connsiteY118" fmla="*/ 144928 h 315594"/>
                  <a:gd name="connsiteX119" fmla="*/ 432793 w 670038"/>
                  <a:gd name="connsiteY119" fmla="*/ 140475 h 315594"/>
                  <a:gd name="connsiteX120" fmla="*/ 431148 w 670038"/>
                  <a:gd name="connsiteY120" fmla="*/ 141305 h 315594"/>
                  <a:gd name="connsiteX121" fmla="*/ 439252 w 670038"/>
                  <a:gd name="connsiteY121" fmla="*/ 151567 h 315594"/>
                  <a:gd name="connsiteX122" fmla="*/ 444950 w 670038"/>
                  <a:gd name="connsiteY122" fmla="*/ 160792 h 315594"/>
                  <a:gd name="connsiteX123" fmla="*/ 443208 w 670038"/>
                  <a:gd name="connsiteY123" fmla="*/ 169961 h 315594"/>
                  <a:gd name="connsiteX124" fmla="*/ 446015 w 670038"/>
                  <a:gd name="connsiteY124" fmla="*/ 180223 h 315594"/>
                  <a:gd name="connsiteX125" fmla="*/ 447273 w 670038"/>
                  <a:gd name="connsiteY125" fmla="*/ 189794 h 315594"/>
                  <a:gd name="connsiteX126" fmla="*/ 446872 w 670038"/>
                  <a:gd name="connsiteY126" fmla="*/ 198438 h 315594"/>
                  <a:gd name="connsiteX127" fmla="*/ 460067 w 670038"/>
                  <a:gd name="connsiteY127" fmla="*/ 235116 h 315594"/>
                  <a:gd name="connsiteX128" fmla="*/ 468337 w 670038"/>
                  <a:gd name="connsiteY128" fmla="*/ 244051 h 315594"/>
                  <a:gd name="connsiteX129" fmla="*/ 476428 w 670038"/>
                  <a:gd name="connsiteY129" fmla="*/ 252556 h 315594"/>
                  <a:gd name="connsiteX130" fmla="*/ 481642 w 670038"/>
                  <a:gd name="connsiteY130" fmla="*/ 261048 h 315594"/>
                  <a:gd name="connsiteX131" fmla="*/ 475584 w 670038"/>
                  <a:gd name="connsiteY131" fmla="*/ 263787 h 315594"/>
                  <a:gd name="connsiteX132" fmla="*/ 463870 w 670038"/>
                  <a:gd name="connsiteY132" fmla="*/ 258406 h 315594"/>
                  <a:gd name="connsiteX133" fmla="*/ 453788 w 670038"/>
                  <a:gd name="connsiteY133" fmla="*/ 254520 h 315594"/>
                  <a:gd name="connsiteX134" fmla="*/ 439252 w 670038"/>
                  <a:gd name="connsiteY134" fmla="*/ 238325 h 315594"/>
                  <a:gd name="connsiteX135" fmla="*/ 435947 w 670038"/>
                  <a:gd name="connsiteY135" fmla="*/ 231396 h 315594"/>
                  <a:gd name="connsiteX136" fmla="*/ 432157 w 670038"/>
                  <a:gd name="connsiteY136" fmla="*/ 226112 h 315594"/>
                  <a:gd name="connsiteX137" fmla="*/ 436278 w 670038"/>
                  <a:gd name="connsiteY137" fmla="*/ 239182 h 315594"/>
                  <a:gd name="connsiteX138" fmla="*/ 443221 w 670038"/>
                  <a:gd name="connsiteY138" fmla="*/ 253289 h 315594"/>
                  <a:gd name="connsiteX139" fmla="*/ 483440 w 670038"/>
                  <a:gd name="connsiteY139" fmla="*/ 279484 h 315594"/>
                  <a:gd name="connsiteX140" fmla="*/ 492375 w 670038"/>
                  <a:gd name="connsiteY140" fmla="*/ 290949 h 315594"/>
                  <a:gd name="connsiteX141" fmla="*/ 499221 w 670038"/>
                  <a:gd name="connsiteY141" fmla="*/ 299967 h 315594"/>
                  <a:gd name="connsiteX142" fmla="*/ 500133 w 670038"/>
                  <a:gd name="connsiteY142" fmla="*/ 309883 h 315594"/>
                  <a:gd name="connsiteX143" fmla="*/ 490037 w 670038"/>
                  <a:gd name="connsiteY143" fmla="*/ 304932 h 315594"/>
                  <a:gd name="connsiteX144" fmla="*/ 480729 w 670038"/>
                  <a:gd name="connsiteY144" fmla="*/ 297809 h 315594"/>
                  <a:gd name="connsiteX145" fmla="*/ 458919 w 670038"/>
                  <a:gd name="connsiteY145" fmla="*/ 292291 h 315594"/>
                  <a:gd name="connsiteX146" fmla="*/ 432724 w 670038"/>
                  <a:gd name="connsiteY146" fmla="*/ 291447 h 315594"/>
                  <a:gd name="connsiteX147" fmla="*/ 413804 w 670038"/>
                  <a:gd name="connsiteY147" fmla="*/ 271559 h 315594"/>
                  <a:gd name="connsiteX148" fmla="*/ 415892 w 670038"/>
                  <a:gd name="connsiteY148" fmla="*/ 281061 h 315594"/>
                  <a:gd name="connsiteX149" fmla="*/ 414468 w 670038"/>
                  <a:gd name="connsiteY149" fmla="*/ 289815 h 315594"/>
                  <a:gd name="connsiteX150" fmla="*/ 403819 w 670038"/>
                  <a:gd name="connsiteY150" fmla="*/ 281793 h 315594"/>
                  <a:gd name="connsiteX151" fmla="*/ 396613 w 670038"/>
                  <a:gd name="connsiteY151" fmla="*/ 274533 h 315594"/>
                  <a:gd name="connsiteX152" fmla="*/ 392851 w 670038"/>
                  <a:gd name="connsiteY152" fmla="*/ 265695 h 315594"/>
                  <a:gd name="connsiteX153" fmla="*/ 382341 w 670038"/>
                  <a:gd name="connsiteY153" fmla="*/ 268586 h 315594"/>
                  <a:gd name="connsiteX154" fmla="*/ 372852 w 670038"/>
                  <a:gd name="connsiteY154" fmla="*/ 278986 h 315594"/>
                  <a:gd name="connsiteX155" fmla="*/ 361608 w 670038"/>
                  <a:gd name="connsiteY155" fmla="*/ 279318 h 315594"/>
                  <a:gd name="connsiteX156" fmla="*/ 357086 w 670038"/>
                  <a:gd name="connsiteY156" fmla="*/ 263966 h 315594"/>
                  <a:gd name="connsiteX157" fmla="*/ 358234 w 670038"/>
                  <a:gd name="connsiteY157" fmla="*/ 255046 h 315594"/>
                  <a:gd name="connsiteX158" fmla="*/ 366228 w 670038"/>
                  <a:gd name="connsiteY158" fmla="*/ 232903 h 315594"/>
                  <a:gd name="connsiteX159" fmla="*/ 375591 w 670038"/>
                  <a:gd name="connsiteY159" fmla="*/ 220497 h 315594"/>
                  <a:gd name="connsiteX160" fmla="*/ 377887 w 670038"/>
                  <a:gd name="connsiteY160" fmla="*/ 206557 h 315594"/>
                  <a:gd name="connsiteX161" fmla="*/ 371940 w 670038"/>
                  <a:gd name="connsiteY161" fmla="*/ 186890 h 315594"/>
                  <a:gd name="connsiteX162" fmla="*/ 376546 w 670038"/>
                  <a:gd name="connsiteY162" fmla="*/ 201439 h 315594"/>
                  <a:gd name="connsiteX163" fmla="*/ 385909 w 670038"/>
                  <a:gd name="connsiteY163" fmla="*/ 184096 h 315594"/>
                  <a:gd name="connsiteX164" fmla="*/ 375397 w 670038"/>
                  <a:gd name="connsiteY164" fmla="*/ 174263 h 315594"/>
                  <a:gd name="connsiteX165" fmla="*/ 365647 w 670038"/>
                  <a:gd name="connsiteY165" fmla="*/ 165176 h 315594"/>
                  <a:gd name="connsiteX166" fmla="*/ 357086 w 670038"/>
                  <a:gd name="connsiteY166" fmla="*/ 179795 h 315594"/>
                  <a:gd name="connsiteX167" fmla="*/ 346561 w 670038"/>
                  <a:gd name="connsiteY167" fmla="*/ 177236 h 315594"/>
                  <a:gd name="connsiteX168" fmla="*/ 327835 w 670038"/>
                  <a:gd name="connsiteY168" fmla="*/ 165342 h 315594"/>
                  <a:gd name="connsiteX169" fmla="*/ 300395 w 670038"/>
                  <a:gd name="connsiteY169" fmla="*/ 159893 h 315594"/>
                  <a:gd name="connsiteX170" fmla="*/ 295693 w 670038"/>
                  <a:gd name="connsiteY170" fmla="*/ 155273 h 315594"/>
                  <a:gd name="connsiteX171" fmla="*/ 294946 w 670038"/>
                  <a:gd name="connsiteY171" fmla="*/ 149313 h 315594"/>
                  <a:gd name="connsiteX172" fmla="*/ 296592 w 670038"/>
                  <a:gd name="connsiteY172" fmla="*/ 140378 h 315594"/>
                  <a:gd name="connsiteX173" fmla="*/ 287188 w 670038"/>
                  <a:gd name="connsiteY173" fmla="*/ 133947 h 315594"/>
                  <a:gd name="connsiteX174" fmla="*/ 266774 w 670038"/>
                  <a:gd name="connsiteY174" fmla="*/ 129881 h 315594"/>
                  <a:gd name="connsiteX175" fmla="*/ 257355 w 670038"/>
                  <a:gd name="connsiteY175" fmla="*/ 124944 h 315594"/>
                  <a:gd name="connsiteX176" fmla="*/ 255364 w 670038"/>
                  <a:gd name="connsiteY176" fmla="*/ 123865 h 315594"/>
                  <a:gd name="connsiteX177" fmla="*/ 252888 w 670038"/>
                  <a:gd name="connsiteY177" fmla="*/ 115774 h 315594"/>
                  <a:gd name="connsiteX178" fmla="*/ 249403 w 670038"/>
                  <a:gd name="connsiteY178" fmla="*/ 111058 h 315594"/>
                  <a:gd name="connsiteX179" fmla="*/ 244867 w 670038"/>
                  <a:gd name="connsiteY179" fmla="*/ 109647 h 315594"/>
                  <a:gd name="connsiteX180" fmla="*/ 243400 w 670038"/>
                  <a:gd name="connsiteY180" fmla="*/ 106273 h 315594"/>
                  <a:gd name="connsiteX181" fmla="*/ 244867 w 670038"/>
                  <a:gd name="connsiteY181" fmla="*/ 100906 h 315594"/>
                  <a:gd name="connsiteX182" fmla="*/ 241229 w 670038"/>
                  <a:gd name="connsiteY182" fmla="*/ 96176 h 315594"/>
                  <a:gd name="connsiteX183" fmla="*/ 232488 w 670038"/>
                  <a:gd name="connsiteY183" fmla="*/ 92124 h 315594"/>
                  <a:gd name="connsiteX184" fmla="*/ 228837 w 670038"/>
                  <a:gd name="connsiteY184" fmla="*/ 87754 h 315594"/>
                  <a:gd name="connsiteX185" fmla="*/ 230317 w 670038"/>
                  <a:gd name="connsiteY185" fmla="*/ 82982 h 315594"/>
                  <a:gd name="connsiteX186" fmla="*/ 226015 w 670038"/>
                  <a:gd name="connsiteY186" fmla="*/ 81724 h 315594"/>
                  <a:gd name="connsiteX187" fmla="*/ 216030 w 670038"/>
                  <a:gd name="connsiteY187" fmla="*/ 84130 h 315594"/>
                  <a:gd name="connsiteX188" fmla="*/ 205298 w 670038"/>
                  <a:gd name="connsiteY188" fmla="*/ 82069 h 315594"/>
                  <a:gd name="connsiteX189" fmla="*/ 193805 w 670038"/>
                  <a:gd name="connsiteY189" fmla="*/ 75624 h 315594"/>
                  <a:gd name="connsiteX190" fmla="*/ 181924 w 670038"/>
                  <a:gd name="connsiteY190" fmla="*/ 76523 h 315594"/>
                  <a:gd name="connsiteX191" fmla="*/ 163502 w 670038"/>
                  <a:gd name="connsiteY191" fmla="*/ 88915 h 315594"/>
                  <a:gd name="connsiteX192" fmla="*/ 152618 w 670038"/>
                  <a:gd name="connsiteY192" fmla="*/ 93217 h 315594"/>
                  <a:gd name="connsiteX193" fmla="*/ 148551 w 670038"/>
                  <a:gd name="connsiteY193" fmla="*/ 98901 h 315594"/>
                  <a:gd name="connsiteX194" fmla="*/ 147722 w 670038"/>
                  <a:gd name="connsiteY194" fmla="*/ 107573 h 315594"/>
                  <a:gd name="connsiteX195" fmla="*/ 143601 w 670038"/>
                  <a:gd name="connsiteY195" fmla="*/ 112621 h 315594"/>
                  <a:gd name="connsiteX196" fmla="*/ 132522 w 670038"/>
                  <a:gd name="connsiteY196" fmla="*/ 114834 h 315594"/>
                  <a:gd name="connsiteX197" fmla="*/ 130697 w 670038"/>
                  <a:gd name="connsiteY197" fmla="*/ 114917 h 315594"/>
                  <a:gd name="connsiteX198" fmla="*/ 117572 w 670038"/>
                  <a:gd name="connsiteY198" fmla="*/ 114681 h 315594"/>
                  <a:gd name="connsiteX199" fmla="*/ 107655 w 670038"/>
                  <a:gd name="connsiteY199" fmla="*/ 111279 h 315594"/>
                  <a:gd name="connsiteX200" fmla="*/ 105622 w 670038"/>
                  <a:gd name="connsiteY200" fmla="*/ 109453 h 315594"/>
                  <a:gd name="connsiteX201" fmla="*/ 105760 w 670038"/>
                  <a:gd name="connsiteY201" fmla="*/ 104917 h 315594"/>
                  <a:gd name="connsiteX202" fmla="*/ 103686 w 670038"/>
                  <a:gd name="connsiteY202" fmla="*/ 103271 h 315594"/>
                  <a:gd name="connsiteX203" fmla="*/ 100907 w 670038"/>
                  <a:gd name="connsiteY203" fmla="*/ 103451 h 315594"/>
                  <a:gd name="connsiteX204" fmla="*/ 98860 w 670038"/>
                  <a:gd name="connsiteY204" fmla="*/ 106438 h 315594"/>
                  <a:gd name="connsiteX205" fmla="*/ 97684 w 670038"/>
                  <a:gd name="connsiteY205" fmla="*/ 114612 h 315594"/>
                  <a:gd name="connsiteX206" fmla="*/ 79746 w 670038"/>
                  <a:gd name="connsiteY206" fmla="*/ 139770 h 315594"/>
                  <a:gd name="connsiteX207" fmla="*/ 68460 w 670038"/>
                  <a:gd name="connsiteY207" fmla="*/ 137557 h 315594"/>
                  <a:gd name="connsiteX208" fmla="*/ 64505 w 670038"/>
                  <a:gd name="connsiteY208" fmla="*/ 138456 h 315594"/>
                  <a:gd name="connsiteX209" fmla="*/ 39444 w 670038"/>
                  <a:gd name="connsiteY209" fmla="*/ 173834 h 315594"/>
                  <a:gd name="connsiteX210" fmla="*/ 31036 w 670038"/>
                  <a:gd name="connsiteY210" fmla="*/ 180265 h 315594"/>
                  <a:gd name="connsiteX211" fmla="*/ 15518 w 670038"/>
                  <a:gd name="connsiteY211" fmla="*/ 197041 h 315594"/>
                  <a:gd name="connsiteX212" fmla="*/ 11631 w 670038"/>
                  <a:gd name="connsiteY212" fmla="*/ 173917 h 315594"/>
                  <a:gd name="connsiteX213" fmla="*/ 7745 w 670038"/>
                  <a:gd name="connsiteY213" fmla="*/ 150696 h 315594"/>
                  <a:gd name="connsiteX214" fmla="*/ 3872 w 670038"/>
                  <a:gd name="connsiteY214" fmla="*/ 127475 h 315594"/>
                  <a:gd name="connsiteX215" fmla="*/ 0 w 670038"/>
                  <a:gd name="connsiteY215" fmla="*/ 104253 h 315594"/>
                  <a:gd name="connsiteX216" fmla="*/ 32197 w 670038"/>
                  <a:gd name="connsiteY216" fmla="*/ 98306 h 315594"/>
                  <a:gd name="connsiteX217" fmla="*/ 64325 w 670038"/>
                  <a:gd name="connsiteY217" fmla="*/ 92276 h 315594"/>
                  <a:gd name="connsiteX218" fmla="*/ 96466 w 670038"/>
                  <a:gd name="connsiteY218" fmla="*/ 86177 h 315594"/>
                  <a:gd name="connsiteX219" fmla="*/ 128567 w 670038"/>
                  <a:gd name="connsiteY219" fmla="*/ 79981 h 315594"/>
                  <a:gd name="connsiteX220" fmla="*/ 160722 w 670038"/>
                  <a:gd name="connsiteY220" fmla="*/ 73688 h 315594"/>
                  <a:gd name="connsiteX221" fmla="*/ 192837 w 670038"/>
                  <a:gd name="connsiteY221" fmla="*/ 67340 h 315594"/>
                  <a:gd name="connsiteX222" fmla="*/ 224867 w 670038"/>
                  <a:gd name="connsiteY222" fmla="*/ 60895 h 315594"/>
                  <a:gd name="connsiteX223" fmla="*/ 256926 w 670038"/>
                  <a:gd name="connsiteY223" fmla="*/ 54367 h 315594"/>
                  <a:gd name="connsiteX224" fmla="*/ 288971 w 670038"/>
                  <a:gd name="connsiteY224" fmla="*/ 47784 h 315594"/>
                  <a:gd name="connsiteX225" fmla="*/ 321002 w 670038"/>
                  <a:gd name="connsiteY225" fmla="*/ 41062 h 315594"/>
                  <a:gd name="connsiteX226" fmla="*/ 353075 w 670038"/>
                  <a:gd name="connsiteY226" fmla="*/ 34299 h 315594"/>
                  <a:gd name="connsiteX227" fmla="*/ 385037 w 670038"/>
                  <a:gd name="connsiteY227" fmla="*/ 27467 h 315594"/>
                  <a:gd name="connsiteX228" fmla="*/ 416985 w 670038"/>
                  <a:gd name="connsiteY228" fmla="*/ 20510 h 315594"/>
                  <a:gd name="connsiteX229" fmla="*/ 448961 w 670038"/>
                  <a:gd name="connsiteY229" fmla="*/ 13485 h 315594"/>
                  <a:gd name="connsiteX230" fmla="*/ 480937 w 670038"/>
                  <a:gd name="connsiteY230" fmla="*/ 6390 h 315594"/>
                  <a:gd name="connsiteX231" fmla="*/ 512540 w 670038"/>
                  <a:gd name="connsiteY231" fmla="*/ 0 h 315594"/>
                  <a:gd name="connsiteX232" fmla="*/ 659735 w 670038"/>
                  <a:gd name="connsiteY232" fmla="*/ 282955 h 315594"/>
                  <a:gd name="connsiteX233" fmla="*/ 656084 w 670038"/>
                  <a:gd name="connsiteY233" fmla="*/ 284366 h 315594"/>
                  <a:gd name="connsiteX234" fmla="*/ 658380 w 670038"/>
                  <a:gd name="connsiteY234" fmla="*/ 277271 h 315594"/>
                  <a:gd name="connsiteX235" fmla="*/ 663926 w 670038"/>
                  <a:gd name="connsiteY235" fmla="*/ 244396 h 315594"/>
                  <a:gd name="connsiteX236" fmla="*/ 667066 w 670038"/>
                  <a:gd name="connsiteY236" fmla="*/ 232751 h 315594"/>
                  <a:gd name="connsiteX237" fmla="*/ 666554 w 670038"/>
                  <a:gd name="connsiteY237" fmla="*/ 255059 h 315594"/>
                  <a:gd name="connsiteX238" fmla="*/ 661617 w 670038"/>
                  <a:gd name="connsiteY238" fmla="*/ 276607 h 315594"/>
                  <a:gd name="connsiteX239" fmla="*/ 659735 w 670038"/>
                  <a:gd name="connsiteY239" fmla="*/ 282955 h 31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670038" h="315594">
                    <a:moveTo>
                      <a:pt x="512540" y="0"/>
                    </a:moveTo>
                    <a:lnTo>
                      <a:pt x="520312" y="28076"/>
                    </a:lnTo>
                    <a:lnTo>
                      <a:pt x="528071" y="56151"/>
                    </a:lnTo>
                    <a:lnTo>
                      <a:pt x="535844" y="84241"/>
                    </a:lnTo>
                    <a:lnTo>
                      <a:pt x="543630" y="112316"/>
                    </a:lnTo>
                    <a:lnTo>
                      <a:pt x="551375" y="140392"/>
                    </a:lnTo>
                    <a:lnTo>
                      <a:pt x="559161" y="168468"/>
                    </a:lnTo>
                    <a:lnTo>
                      <a:pt x="566920" y="196557"/>
                    </a:lnTo>
                    <a:lnTo>
                      <a:pt x="574776" y="224536"/>
                    </a:lnTo>
                    <a:lnTo>
                      <a:pt x="575108" y="224467"/>
                    </a:lnTo>
                    <a:lnTo>
                      <a:pt x="575412" y="224370"/>
                    </a:lnTo>
                    <a:lnTo>
                      <a:pt x="575758" y="224301"/>
                    </a:lnTo>
                    <a:lnTo>
                      <a:pt x="576048" y="224218"/>
                    </a:lnTo>
                    <a:lnTo>
                      <a:pt x="576394" y="224121"/>
                    </a:lnTo>
                    <a:lnTo>
                      <a:pt x="576698" y="224024"/>
                    </a:lnTo>
                    <a:lnTo>
                      <a:pt x="577044" y="223955"/>
                    </a:lnTo>
                    <a:lnTo>
                      <a:pt x="577348" y="223886"/>
                    </a:lnTo>
                    <a:lnTo>
                      <a:pt x="591566" y="220663"/>
                    </a:lnTo>
                    <a:lnTo>
                      <a:pt x="622711" y="213458"/>
                    </a:lnTo>
                    <a:lnTo>
                      <a:pt x="653844" y="206197"/>
                    </a:lnTo>
                    <a:lnTo>
                      <a:pt x="668877" y="202560"/>
                    </a:lnTo>
                    <a:lnTo>
                      <a:pt x="669956" y="207843"/>
                    </a:lnTo>
                    <a:lnTo>
                      <a:pt x="670039" y="216030"/>
                    </a:lnTo>
                    <a:lnTo>
                      <a:pt x="667480" y="219916"/>
                    </a:lnTo>
                    <a:lnTo>
                      <a:pt x="665724" y="211978"/>
                    </a:lnTo>
                    <a:lnTo>
                      <a:pt x="662765" y="209751"/>
                    </a:lnTo>
                    <a:lnTo>
                      <a:pt x="659777" y="214052"/>
                    </a:lnTo>
                    <a:lnTo>
                      <a:pt x="658214" y="218520"/>
                    </a:lnTo>
                    <a:lnTo>
                      <a:pt x="660814" y="234120"/>
                    </a:lnTo>
                    <a:lnTo>
                      <a:pt x="659943" y="242474"/>
                    </a:lnTo>
                    <a:lnTo>
                      <a:pt x="651285" y="246927"/>
                    </a:lnTo>
                    <a:lnTo>
                      <a:pt x="646652" y="269305"/>
                    </a:lnTo>
                    <a:lnTo>
                      <a:pt x="640539" y="282775"/>
                    </a:lnTo>
                    <a:lnTo>
                      <a:pt x="639059" y="290700"/>
                    </a:lnTo>
                    <a:lnTo>
                      <a:pt x="626253" y="295582"/>
                    </a:lnTo>
                    <a:lnTo>
                      <a:pt x="605590" y="303258"/>
                    </a:lnTo>
                    <a:lnTo>
                      <a:pt x="601897" y="312608"/>
                    </a:lnTo>
                    <a:lnTo>
                      <a:pt x="590349" y="311543"/>
                    </a:lnTo>
                    <a:lnTo>
                      <a:pt x="574057" y="315595"/>
                    </a:lnTo>
                    <a:lnTo>
                      <a:pt x="574638" y="303936"/>
                    </a:lnTo>
                    <a:lnTo>
                      <a:pt x="577210" y="293176"/>
                    </a:lnTo>
                    <a:lnTo>
                      <a:pt x="566547" y="285500"/>
                    </a:lnTo>
                    <a:lnTo>
                      <a:pt x="561153" y="285431"/>
                    </a:lnTo>
                    <a:lnTo>
                      <a:pt x="555067" y="282706"/>
                    </a:lnTo>
                    <a:lnTo>
                      <a:pt x="559369" y="273288"/>
                    </a:lnTo>
                    <a:lnTo>
                      <a:pt x="560448" y="264132"/>
                    </a:lnTo>
                    <a:lnTo>
                      <a:pt x="556284" y="254216"/>
                    </a:lnTo>
                    <a:lnTo>
                      <a:pt x="557114" y="245862"/>
                    </a:lnTo>
                    <a:lnTo>
                      <a:pt x="553173" y="248006"/>
                    </a:lnTo>
                    <a:lnTo>
                      <a:pt x="548208" y="257743"/>
                    </a:lnTo>
                    <a:lnTo>
                      <a:pt x="544667" y="261961"/>
                    </a:lnTo>
                    <a:lnTo>
                      <a:pt x="540448" y="255281"/>
                    </a:lnTo>
                    <a:lnTo>
                      <a:pt x="537876" y="257590"/>
                    </a:lnTo>
                    <a:lnTo>
                      <a:pt x="537060" y="263026"/>
                    </a:lnTo>
                    <a:lnTo>
                      <a:pt x="533326" y="266774"/>
                    </a:lnTo>
                    <a:lnTo>
                      <a:pt x="522594" y="261975"/>
                    </a:lnTo>
                    <a:lnTo>
                      <a:pt x="507477" y="257106"/>
                    </a:lnTo>
                    <a:lnTo>
                      <a:pt x="496966" y="245281"/>
                    </a:lnTo>
                    <a:lnTo>
                      <a:pt x="490466" y="235780"/>
                    </a:lnTo>
                    <a:lnTo>
                      <a:pt x="490632" y="215947"/>
                    </a:lnTo>
                    <a:lnTo>
                      <a:pt x="499137" y="210595"/>
                    </a:lnTo>
                    <a:lnTo>
                      <a:pt x="511847" y="210996"/>
                    </a:lnTo>
                    <a:lnTo>
                      <a:pt x="527614" y="207428"/>
                    </a:lnTo>
                    <a:lnTo>
                      <a:pt x="524475" y="203721"/>
                    </a:lnTo>
                    <a:lnTo>
                      <a:pt x="519012" y="205630"/>
                    </a:lnTo>
                    <a:lnTo>
                      <a:pt x="499054" y="193971"/>
                    </a:lnTo>
                    <a:lnTo>
                      <a:pt x="491697" y="185880"/>
                    </a:lnTo>
                    <a:lnTo>
                      <a:pt x="481946" y="185382"/>
                    </a:lnTo>
                    <a:lnTo>
                      <a:pt x="479719" y="195202"/>
                    </a:lnTo>
                    <a:lnTo>
                      <a:pt x="475571" y="198604"/>
                    </a:lnTo>
                    <a:lnTo>
                      <a:pt x="477092" y="177872"/>
                    </a:lnTo>
                    <a:lnTo>
                      <a:pt x="484325" y="175383"/>
                    </a:lnTo>
                    <a:lnTo>
                      <a:pt x="494158" y="167541"/>
                    </a:lnTo>
                    <a:lnTo>
                      <a:pt x="488474" y="156961"/>
                    </a:lnTo>
                    <a:lnTo>
                      <a:pt x="480369" y="153586"/>
                    </a:lnTo>
                    <a:lnTo>
                      <a:pt x="469140" y="162507"/>
                    </a:lnTo>
                    <a:lnTo>
                      <a:pt x="467577" y="154596"/>
                    </a:lnTo>
                    <a:lnTo>
                      <a:pt x="467743" y="143919"/>
                    </a:lnTo>
                    <a:lnTo>
                      <a:pt x="477230" y="141872"/>
                    </a:lnTo>
                    <a:lnTo>
                      <a:pt x="486234" y="143352"/>
                    </a:lnTo>
                    <a:lnTo>
                      <a:pt x="489719" y="125441"/>
                    </a:lnTo>
                    <a:lnTo>
                      <a:pt x="488405" y="118001"/>
                    </a:lnTo>
                    <a:lnTo>
                      <a:pt x="479015" y="131223"/>
                    </a:lnTo>
                    <a:lnTo>
                      <a:pt x="471352" y="108831"/>
                    </a:lnTo>
                    <a:lnTo>
                      <a:pt x="477977" y="84144"/>
                    </a:lnTo>
                    <a:lnTo>
                      <a:pt x="486814" y="72098"/>
                    </a:lnTo>
                    <a:lnTo>
                      <a:pt x="500521" y="69290"/>
                    </a:lnTo>
                    <a:lnTo>
                      <a:pt x="514061" y="64560"/>
                    </a:lnTo>
                    <a:lnTo>
                      <a:pt x="504393" y="62500"/>
                    </a:lnTo>
                    <a:lnTo>
                      <a:pt x="494988" y="62347"/>
                    </a:lnTo>
                    <a:lnTo>
                      <a:pt x="499774" y="52113"/>
                    </a:lnTo>
                    <a:lnTo>
                      <a:pt x="505153" y="49305"/>
                    </a:lnTo>
                    <a:lnTo>
                      <a:pt x="509040" y="40371"/>
                    </a:lnTo>
                    <a:lnTo>
                      <a:pt x="495804" y="44492"/>
                    </a:lnTo>
                    <a:lnTo>
                      <a:pt x="494158" y="29708"/>
                    </a:lnTo>
                    <a:lnTo>
                      <a:pt x="488198" y="34092"/>
                    </a:lnTo>
                    <a:lnTo>
                      <a:pt x="480702" y="37231"/>
                    </a:lnTo>
                    <a:lnTo>
                      <a:pt x="478959" y="44008"/>
                    </a:lnTo>
                    <a:lnTo>
                      <a:pt x="481864" y="53994"/>
                    </a:lnTo>
                    <a:lnTo>
                      <a:pt x="481006" y="61199"/>
                    </a:lnTo>
                    <a:lnTo>
                      <a:pt x="476069" y="67893"/>
                    </a:lnTo>
                    <a:lnTo>
                      <a:pt x="466650" y="74324"/>
                    </a:lnTo>
                    <a:lnTo>
                      <a:pt x="464008" y="67299"/>
                    </a:lnTo>
                    <a:lnTo>
                      <a:pt x="459901" y="64823"/>
                    </a:lnTo>
                    <a:lnTo>
                      <a:pt x="462017" y="80603"/>
                    </a:lnTo>
                    <a:lnTo>
                      <a:pt x="460454" y="86481"/>
                    </a:lnTo>
                    <a:lnTo>
                      <a:pt x="449736" y="73591"/>
                    </a:lnTo>
                    <a:lnTo>
                      <a:pt x="448076" y="77049"/>
                    </a:lnTo>
                    <a:lnTo>
                      <a:pt x="449224" y="81087"/>
                    </a:lnTo>
                    <a:lnTo>
                      <a:pt x="448892" y="88694"/>
                    </a:lnTo>
                    <a:lnTo>
                      <a:pt x="443208" y="93798"/>
                    </a:lnTo>
                    <a:lnTo>
                      <a:pt x="445600" y="102884"/>
                    </a:lnTo>
                    <a:lnTo>
                      <a:pt x="444218" y="108416"/>
                    </a:lnTo>
                    <a:lnTo>
                      <a:pt x="421590" y="105055"/>
                    </a:lnTo>
                    <a:lnTo>
                      <a:pt x="421660" y="107835"/>
                    </a:lnTo>
                    <a:lnTo>
                      <a:pt x="437177" y="122468"/>
                    </a:lnTo>
                    <a:lnTo>
                      <a:pt x="447080" y="126423"/>
                    </a:lnTo>
                    <a:lnTo>
                      <a:pt x="450247" y="135510"/>
                    </a:lnTo>
                    <a:lnTo>
                      <a:pt x="444521" y="144928"/>
                    </a:lnTo>
                    <a:lnTo>
                      <a:pt x="432793" y="140475"/>
                    </a:lnTo>
                    <a:lnTo>
                      <a:pt x="431148" y="141305"/>
                    </a:lnTo>
                    <a:lnTo>
                      <a:pt x="439252" y="151567"/>
                    </a:lnTo>
                    <a:lnTo>
                      <a:pt x="444950" y="160792"/>
                    </a:lnTo>
                    <a:lnTo>
                      <a:pt x="443208" y="169961"/>
                    </a:lnTo>
                    <a:lnTo>
                      <a:pt x="446015" y="180223"/>
                    </a:lnTo>
                    <a:lnTo>
                      <a:pt x="447273" y="189794"/>
                    </a:lnTo>
                    <a:lnTo>
                      <a:pt x="446872" y="198438"/>
                    </a:lnTo>
                    <a:lnTo>
                      <a:pt x="460067" y="235116"/>
                    </a:lnTo>
                    <a:lnTo>
                      <a:pt x="468337" y="244051"/>
                    </a:lnTo>
                    <a:lnTo>
                      <a:pt x="476428" y="252556"/>
                    </a:lnTo>
                    <a:lnTo>
                      <a:pt x="481642" y="261048"/>
                    </a:lnTo>
                    <a:lnTo>
                      <a:pt x="475584" y="263787"/>
                    </a:lnTo>
                    <a:lnTo>
                      <a:pt x="463870" y="258406"/>
                    </a:lnTo>
                    <a:lnTo>
                      <a:pt x="453788" y="254520"/>
                    </a:lnTo>
                    <a:lnTo>
                      <a:pt x="439252" y="238325"/>
                    </a:lnTo>
                    <a:lnTo>
                      <a:pt x="435947" y="231396"/>
                    </a:lnTo>
                    <a:lnTo>
                      <a:pt x="432157" y="226112"/>
                    </a:lnTo>
                    <a:lnTo>
                      <a:pt x="436278" y="239182"/>
                    </a:lnTo>
                    <a:lnTo>
                      <a:pt x="443221" y="253289"/>
                    </a:lnTo>
                    <a:lnTo>
                      <a:pt x="483440" y="279484"/>
                    </a:lnTo>
                    <a:lnTo>
                      <a:pt x="492375" y="290949"/>
                    </a:lnTo>
                    <a:lnTo>
                      <a:pt x="499221" y="299967"/>
                    </a:lnTo>
                    <a:lnTo>
                      <a:pt x="500133" y="309883"/>
                    </a:lnTo>
                    <a:lnTo>
                      <a:pt x="490037" y="304932"/>
                    </a:lnTo>
                    <a:lnTo>
                      <a:pt x="480729" y="297809"/>
                    </a:lnTo>
                    <a:lnTo>
                      <a:pt x="458919" y="292291"/>
                    </a:lnTo>
                    <a:lnTo>
                      <a:pt x="432724" y="291447"/>
                    </a:lnTo>
                    <a:lnTo>
                      <a:pt x="413804" y="271559"/>
                    </a:lnTo>
                    <a:lnTo>
                      <a:pt x="415892" y="281061"/>
                    </a:lnTo>
                    <a:lnTo>
                      <a:pt x="414468" y="289815"/>
                    </a:lnTo>
                    <a:lnTo>
                      <a:pt x="403819" y="281793"/>
                    </a:lnTo>
                    <a:lnTo>
                      <a:pt x="396613" y="274533"/>
                    </a:lnTo>
                    <a:lnTo>
                      <a:pt x="392851" y="265695"/>
                    </a:lnTo>
                    <a:lnTo>
                      <a:pt x="382341" y="268586"/>
                    </a:lnTo>
                    <a:lnTo>
                      <a:pt x="372852" y="278986"/>
                    </a:lnTo>
                    <a:lnTo>
                      <a:pt x="361608" y="279318"/>
                    </a:lnTo>
                    <a:lnTo>
                      <a:pt x="357086" y="263966"/>
                    </a:lnTo>
                    <a:lnTo>
                      <a:pt x="358234" y="255046"/>
                    </a:lnTo>
                    <a:lnTo>
                      <a:pt x="366228" y="232903"/>
                    </a:lnTo>
                    <a:lnTo>
                      <a:pt x="375591" y="220497"/>
                    </a:lnTo>
                    <a:lnTo>
                      <a:pt x="377887" y="206557"/>
                    </a:lnTo>
                    <a:lnTo>
                      <a:pt x="371940" y="186890"/>
                    </a:lnTo>
                    <a:lnTo>
                      <a:pt x="376546" y="201439"/>
                    </a:lnTo>
                    <a:lnTo>
                      <a:pt x="385909" y="184096"/>
                    </a:lnTo>
                    <a:lnTo>
                      <a:pt x="375397" y="174263"/>
                    </a:lnTo>
                    <a:lnTo>
                      <a:pt x="365647" y="165176"/>
                    </a:lnTo>
                    <a:lnTo>
                      <a:pt x="357086" y="179795"/>
                    </a:lnTo>
                    <a:lnTo>
                      <a:pt x="346561" y="177236"/>
                    </a:lnTo>
                    <a:lnTo>
                      <a:pt x="327835" y="165342"/>
                    </a:lnTo>
                    <a:lnTo>
                      <a:pt x="300395" y="159893"/>
                    </a:lnTo>
                    <a:lnTo>
                      <a:pt x="295693" y="155273"/>
                    </a:lnTo>
                    <a:lnTo>
                      <a:pt x="294946" y="149313"/>
                    </a:lnTo>
                    <a:lnTo>
                      <a:pt x="296592" y="140378"/>
                    </a:lnTo>
                    <a:lnTo>
                      <a:pt x="287188" y="133947"/>
                    </a:lnTo>
                    <a:lnTo>
                      <a:pt x="266774" y="129881"/>
                    </a:lnTo>
                    <a:lnTo>
                      <a:pt x="257355" y="124944"/>
                    </a:lnTo>
                    <a:lnTo>
                      <a:pt x="255364" y="123865"/>
                    </a:lnTo>
                    <a:lnTo>
                      <a:pt x="252888" y="115774"/>
                    </a:lnTo>
                    <a:lnTo>
                      <a:pt x="249403" y="111058"/>
                    </a:lnTo>
                    <a:lnTo>
                      <a:pt x="244867" y="109647"/>
                    </a:lnTo>
                    <a:lnTo>
                      <a:pt x="243400" y="106273"/>
                    </a:lnTo>
                    <a:lnTo>
                      <a:pt x="244867" y="100906"/>
                    </a:lnTo>
                    <a:lnTo>
                      <a:pt x="241229" y="96176"/>
                    </a:lnTo>
                    <a:lnTo>
                      <a:pt x="232488" y="92124"/>
                    </a:lnTo>
                    <a:lnTo>
                      <a:pt x="228837" y="87754"/>
                    </a:lnTo>
                    <a:lnTo>
                      <a:pt x="230317" y="82982"/>
                    </a:lnTo>
                    <a:lnTo>
                      <a:pt x="226015" y="81724"/>
                    </a:lnTo>
                    <a:lnTo>
                      <a:pt x="216030" y="84130"/>
                    </a:lnTo>
                    <a:lnTo>
                      <a:pt x="205298" y="82069"/>
                    </a:lnTo>
                    <a:lnTo>
                      <a:pt x="193805" y="75624"/>
                    </a:lnTo>
                    <a:lnTo>
                      <a:pt x="181924" y="76523"/>
                    </a:lnTo>
                    <a:lnTo>
                      <a:pt x="163502" y="88915"/>
                    </a:lnTo>
                    <a:lnTo>
                      <a:pt x="152618" y="93217"/>
                    </a:lnTo>
                    <a:lnTo>
                      <a:pt x="148551" y="98901"/>
                    </a:lnTo>
                    <a:lnTo>
                      <a:pt x="147722" y="107573"/>
                    </a:lnTo>
                    <a:lnTo>
                      <a:pt x="143601" y="112621"/>
                    </a:lnTo>
                    <a:lnTo>
                      <a:pt x="132522" y="114834"/>
                    </a:lnTo>
                    <a:lnTo>
                      <a:pt x="130697" y="114917"/>
                    </a:lnTo>
                    <a:lnTo>
                      <a:pt x="117572" y="114681"/>
                    </a:lnTo>
                    <a:lnTo>
                      <a:pt x="107655" y="111279"/>
                    </a:lnTo>
                    <a:lnTo>
                      <a:pt x="105622" y="109453"/>
                    </a:lnTo>
                    <a:lnTo>
                      <a:pt x="105760" y="104917"/>
                    </a:lnTo>
                    <a:lnTo>
                      <a:pt x="103686" y="103271"/>
                    </a:lnTo>
                    <a:lnTo>
                      <a:pt x="100907" y="103451"/>
                    </a:lnTo>
                    <a:lnTo>
                      <a:pt x="98860" y="106438"/>
                    </a:lnTo>
                    <a:lnTo>
                      <a:pt x="97684" y="114612"/>
                    </a:lnTo>
                    <a:lnTo>
                      <a:pt x="79746" y="139770"/>
                    </a:lnTo>
                    <a:lnTo>
                      <a:pt x="68460" y="137557"/>
                    </a:lnTo>
                    <a:lnTo>
                      <a:pt x="64505" y="138456"/>
                    </a:lnTo>
                    <a:lnTo>
                      <a:pt x="39444" y="173834"/>
                    </a:lnTo>
                    <a:lnTo>
                      <a:pt x="31036" y="180265"/>
                    </a:lnTo>
                    <a:lnTo>
                      <a:pt x="15518" y="197041"/>
                    </a:lnTo>
                    <a:lnTo>
                      <a:pt x="11631" y="173917"/>
                    </a:lnTo>
                    <a:lnTo>
                      <a:pt x="7745" y="150696"/>
                    </a:lnTo>
                    <a:lnTo>
                      <a:pt x="3872" y="127475"/>
                    </a:lnTo>
                    <a:lnTo>
                      <a:pt x="0" y="104253"/>
                    </a:lnTo>
                    <a:lnTo>
                      <a:pt x="32197" y="98306"/>
                    </a:lnTo>
                    <a:lnTo>
                      <a:pt x="64325" y="92276"/>
                    </a:lnTo>
                    <a:lnTo>
                      <a:pt x="96466" y="86177"/>
                    </a:lnTo>
                    <a:lnTo>
                      <a:pt x="128567" y="79981"/>
                    </a:lnTo>
                    <a:lnTo>
                      <a:pt x="160722" y="73688"/>
                    </a:lnTo>
                    <a:lnTo>
                      <a:pt x="192837" y="67340"/>
                    </a:lnTo>
                    <a:lnTo>
                      <a:pt x="224867" y="60895"/>
                    </a:lnTo>
                    <a:lnTo>
                      <a:pt x="256926" y="54367"/>
                    </a:lnTo>
                    <a:lnTo>
                      <a:pt x="288971" y="47784"/>
                    </a:lnTo>
                    <a:lnTo>
                      <a:pt x="321002" y="41062"/>
                    </a:lnTo>
                    <a:lnTo>
                      <a:pt x="353075" y="34299"/>
                    </a:lnTo>
                    <a:lnTo>
                      <a:pt x="385037" y="27467"/>
                    </a:lnTo>
                    <a:lnTo>
                      <a:pt x="416985" y="20510"/>
                    </a:lnTo>
                    <a:lnTo>
                      <a:pt x="448961" y="13485"/>
                    </a:lnTo>
                    <a:lnTo>
                      <a:pt x="480937" y="6390"/>
                    </a:lnTo>
                    <a:lnTo>
                      <a:pt x="512540" y="0"/>
                    </a:lnTo>
                    <a:close/>
                    <a:moveTo>
                      <a:pt x="659735" y="282955"/>
                    </a:moveTo>
                    <a:lnTo>
                      <a:pt x="656084" y="284366"/>
                    </a:lnTo>
                    <a:lnTo>
                      <a:pt x="658380" y="277271"/>
                    </a:lnTo>
                    <a:lnTo>
                      <a:pt x="663926" y="244396"/>
                    </a:lnTo>
                    <a:lnTo>
                      <a:pt x="667066" y="232751"/>
                    </a:lnTo>
                    <a:lnTo>
                      <a:pt x="666554" y="255059"/>
                    </a:lnTo>
                    <a:lnTo>
                      <a:pt x="661617" y="276607"/>
                    </a:lnTo>
                    <a:lnTo>
                      <a:pt x="659735" y="282955"/>
                    </a:lnTo>
                    <a:close/>
                  </a:path>
                </a:pathLst>
              </a:custGeom>
              <a:solidFill>
                <a:schemeClr val="accent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724">
                <a:extLst>
                  <a:ext uri="{FF2B5EF4-FFF2-40B4-BE49-F238E27FC236}">
                    <a16:creationId xmlns:a16="http://schemas.microsoft.com/office/drawing/2014/main" id="{C93BBE00-3ED0-1110-70C8-378514EC42FD}"/>
                  </a:ext>
                </a:extLst>
              </p:cNvPr>
              <p:cNvSpPr/>
              <p:nvPr/>
            </p:nvSpPr>
            <p:spPr>
              <a:xfrm>
                <a:off x="8903552" y="2905788"/>
                <a:ext cx="83906" cy="115846"/>
              </a:xfrm>
              <a:custGeom>
                <a:avLst/>
                <a:gdLst>
                  <a:gd name="connsiteX0" fmla="*/ 89869 w 99550"/>
                  <a:gd name="connsiteY0" fmla="*/ 49374 h 137446"/>
                  <a:gd name="connsiteX1" fmla="*/ 86135 w 99550"/>
                  <a:gd name="connsiteY1" fmla="*/ 55211 h 137446"/>
                  <a:gd name="connsiteX2" fmla="*/ 78944 w 99550"/>
                  <a:gd name="connsiteY2" fmla="*/ 49845 h 137446"/>
                  <a:gd name="connsiteX3" fmla="*/ 74269 w 99550"/>
                  <a:gd name="connsiteY3" fmla="*/ 43082 h 137446"/>
                  <a:gd name="connsiteX4" fmla="*/ 69304 w 99550"/>
                  <a:gd name="connsiteY4" fmla="*/ 39887 h 137446"/>
                  <a:gd name="connsiteX5" fmla="*/ 64754 w 99550"/>
                  <a:gd name="connsiteY5" fmla="*/ 39375 h 137446"/>
                  <a:gd name="connsiteX6" fmla="*/ 72872 w 99550"/>
                  <a:gd name="connsiteY6" fmla="*/ 54824 h 137446"/>
                  <a:gd name="connsiteX7" fmla="*/ 67893 w 99550"/>
                  <a:gd name="connsiteY7" fmla="*/ 69456 h 137446"/>
                  <a:gd name="connsiteX8" fmla="*/ 74435 w 99550"/>
                  <a:gd name="connsiteY8" fmla="*/ 101916 h 137446"/>
                  <a:gd name="connsiteX9" fmla="*/ 67603 w 99550"/>
                  <a:gd name="connsiteY9" fmla="*/ 118097 h 137446"/>
                  <a:gd name="connsiteX10" fmla="*/ 37024 w 99550"/>
                  <a:gd name="connsiteY10" fmla="*/ 135620 h 137446"/>
                  <a:gd name="connsiteX11" fmla="*/ 27024 w 99550"/>
                  <a:gd name="connsiteY11" fmla="*/ 137446 h 137446"/>
                  <a:gd name="connsiteX12" fmla="*/ 25960 w 99550"/>
                  <a:gd name="connsiteY12" fmla="*/ 126838 h 137446"/>
                  <a:gd name="connsiteX13" fmla="*/ 28172 w 99550"/>
                  <a:gd name="connsiteY13" fmla="*/ 121666 h 137446"/>
                  <a:gd name="connsiteX14" fmla="*/ 25876 w 99550"/>
                  <a:gd name="connsiteY14" fmla="*/ 110421 h 137446"/>
                  <a:gd name="connsiteX15" fmla="*/ 24369 w 99550"/>
                  <a:gd name="connsiteY15" fmla="*/ 103091 h 137446"/>
                  <a:gd name="connsiteX16" fmla="*/ 20925 w 99550"/>
                  <a:gd name="connsiteY16" fmla="*/ 90852 h 137446"/>
                  <a:gd name="connsiteX17" fmla="*/ 17052 w 99550"/>
                  <a:gd name="connsiteY17" fmla="*/ 76897 h 137446"/>
                  <a:gd name="connsiteX18" fmla="*/ 12793 w 99550"/>
                  <a:gd name="connsiteY18" fmla="*/ 61780 h 137446"/>
                  <a:gd name="connsiteX19" fmla="*/ 9101 w 99550"/>
                  <a:gd name="connsiteY19" fmla="*/ 48392 h 137446"/>
                  <a:gd name="connsiteX20" fmla="*/ 6376 w 99550"/>
                  <a:gd name="connsiteY20" fmla="*/ 38725 h 137446"/>
                  <a:gd name="connsiteX21" fmla="*/ 2683 w 99550"/>
                  <a:gd name="connsiteY21" fmla="*/ 25434 h 137446"/>
                  <a:gd name="connsiteX22" fmla="*/ 0 w 99550"/>
                  <a:gd name="connsiteY22" fmla="*/ 15932 h 137446"/>
                  <a:gd name="connsiteX23" fmla="*/ 9903 w 99550"/>
                  <a:gd name="connsiteY23" fmla="*/ 13042 h 137446"/>
                  <a:gd name="connsiteX24" fmla="*/ 23484 w 99550"/>
                  <a:gd name="connsiteY24" fmla="*/ 9073 h 137446"/>
                  <a:gd name="connsiteX25" fmla="*/ 36526 w 99550"/>
                  <a:gd name="connsiteY25" fmla="*/ 5269 h 137446"/>
                  <a:gd name="connsiteX26" fmla="*/ 44603 w 99550"/>
                  <a:gd name="connsiteY26" fmla="*/ 2877 h 137446"/>
                  <a:gd name="connsiteX27" fmla="*/ 54520 w 99550"/>
                  <a:gd name="connsiteY27" fmla="*/ 0 h 137446"/>
                  <a:gd name="connsiteX28" fmla="*/ 57189 w 99550"/>
                  <a:gd name="connsiteY28" fmla="*/ 7828 h 137446"/>
                  <a:gd name="connsiteX29" fmla="*/ 61199 w 99550"/>
                  <a:gd name="connsiteY29" fmla="*/ 19985 h 137446"/>
                  <a:gd name="connsiteX30" fmla="*/ 67243 w 99550"/>
                  <a:gd name="connsiteY30" fmla="*/ 20372 h 137446"/>
                  <a:gd name="connsiteX31" fmla="*/ 69802 w 99550"/>
                  <a:gd name="connsiteY31" fmla="*/ 30454 h 137446"/>
                  <a:gd name="connsiteX32" fmla="*/ 71461 w 99550"/>
                  <a:gd name="connsiteY32" fmla="*/ 37162 h 137446"/>
                  <a:gd name="connsiteX33" fmla="*/ 77436 w 99550"/>
                  <a:gd name="connsiteY33" fmla="*/ 39942 h 137446"/>
                  <a:gd name="connsiteX34" fmla="*/ 83452 w 99550"/>
                  <a:gd name="connsiteY34" fmla="*/ 42846 h 137446"/>
                  <a:gd name="connsiteX35" fmla="*/ 89869 w 99550"/>
                  <a:gd name="connsiteY35" fmla="*/ 49374 h 137446"/>
                  <a:gd name="connsiteX36" fmla="*/ 99551 w 99550"/>
                  <a:gd name="connsiteY36" fmla="*/ 87615 h 137446"/>
                  <a:gd name="connsiteX37" fmla="*/ 94323 w 99550"/>
                  <a:gd name="connsiteY37" fmla="*/ 94295 h 137446"/>
                  <a:gd name="connsiteX38" fmla="*/ 86730 w 99550"/>
                  <a:gd name="connsiteY38" fmla="*/ 95540 h 137446"/>
                  <a:gd name="connsiteX39" fmla="*/ 88625 w 99550"/>
                  <a:gd name="connsiteY39" fmla="*/ 87933 h 137446"/>
                  <a:gd name="connsiteX40" fmla="*/ 87408 w 99550"/>
                  <a:gd name="connsiteY40" fmla="*/ 77920 h 137446"/>
                  <a:gd name="connsiteX41" fmla="*/ 88044 w 99550"/>
                  <a:gd name="connsiteY41" fmla="*/ 66358 h 137446"/>
                  <a:gd name="connsiteX42" fmla="*/ 89206 w 99550"/>
                  <a:gd name="connsiteY42" fmla="*/ 62569 h 137446"/>
                  <a:gd name="connsiteX43" fmla="*/ 92691 w 99550"/>
                  <a:gd name="connsiteY43" fmla="*/ 58530 h 137446"/>
                  <a:gd name="connsiteX44" fmla="*/ 99551 w 99550"/>
                  <a:gd name="connsiteY44" fmla="*/ 87615 h 137446"/>
                  <a:gd name="connsiteX45" fmla="*/ 83327 w 99550"/>
                  <a:gd name="connsiteY45" fmla="*/ 93383 h 137446"/>
                  <a:gd name="connsiteX46" fmla="*/ 80534 w 99550"/>
                  <a:gd name="connsiteY46" fmla="*/ 97698 h 137446"/>
                  <a:gd name="connsiteX47" fmla="*/ 76814 w 99550"/>
                  <a:gd name="connsiteY47" fmla="*/ 89510 h 137446"/>
                  <a:gd name="connsiteX48" fmla="*/ 76648 w 99550"/>
                  <a:gd name="connsiteY48" fmla="*/ 78930 h 137446"/>
                  <a:gd name="connsiteX49" fmla="*/ 79220 w 99550"/>
                  <a:gd name="connsiteY49" fmla="*/ 78017 h 137446"/>
                  <a:gd name="connsiteX50" fmla="*/ 81945 w 99550"/>
                  <a:gd name="connsiteY50" fmla="*/ 82913 h 137446"/>
                  <a:gd name="connsiteX51" fmla="*/ 83327 w 99550"/>
                  <a:gd name="connsiteY51" fmla="*/ 93383 h 13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99550" h="137446">
                    <a:moveTo>
                      <a:pt x="89869" y="49374"/>
                    </a:moveTo>
                    <a:lnTo>
                      <a:pt x="86135" y="55211"/>
                    </a:lnTo>
                    <a:lnTo>
                      <a:pt x="78944" y="49845"/>
                    </a:lnTo>
                    <a:lnTo>
                      <a:pt x="74269" y="43082"/>
                    </a:lnTo>
                    <a:lnTo>
                      <a:pt x="69304" y="39887"/>
                    </a:lnTo>
                    <a:lnTo>
                      <a:pt x="64754" y="39375"/>
                    </a:lnTo>
                    <a:lnTo>
                      <a:pt x="72872" y="54824"/>
                    </a:lnTo>
                    <a:lnTo>
                      <a:pt x="67893" y="69456"/>
                    </a:lnTo>
                    <a:lnTo>
                      <a:pt x="74435" y="101916"/>
                    </a:lnTo>
                    <a:lnTo>
                      <a:pt x="67603" y="118097"/>
                    </a:lnTo>
                    <a:lnTo>
                      <a:pt x="37024" y="135620"/>
                    </a:lnTo>
                    <a:lnTo>
                      <a:pt x="27024" y="137446"/>
                    </a:lnTo>
                    <a:lnTo>
                      <a:pt x="25960" y="126838"/>
                    </a:lnTo>
                    <a:lnTo>
                      <a:pt x="28172" y="121666"/>
                    </a:lnTo>
                    <a:lnTo>
                      <a:pt x="25876" y="110421"/>
                    </a:lnTo>
                    <a:lnTo>
                      <a:pt x="24369" y="103091"/>
                    </a:lnTo>
                    <a:lnTo>
                      <a:pt x="20925" y="90852"/>
                    </a:lnTo>
                    <a:lnTo>
                      <a:pt x="17052" y="76897"/>
                    </a:lnTo>
                    <a:lnTo>
                      <a:pt x="12793" y="61780"/>
                    </a:lnTo>
                    <a:lnTo>
                      <a:pt x="9101" y="48392"/>
                    </a:lnTo>
                    <a:lnTo>
                      <a:pt x="6376" y="38725"/>
                    </a:lnTo>
                    <a:lnTo>
                      <a:pt x="2683" y="25434"/>
                    </a:lnTo>
                    <a:lnTo>
                      <a:pt x="0" y="15932"/>
                    </a:lnTo>
                    <a:lnTo>
                      <a:pt x="9903" y="13042"/>
                    </a:lnTo>
                    <a:lnTo>
                      <a:pt x="23484" y="9073"/>
                    </a:lnTo>
                    <a:lnTo>
                      <a:pt x="36526" y="5269"/>
                    </a:lnTo>
                    <a:lnTo>
                      <a:pt x="44603" y="2877"/>
                    </a:lnTo>
                    <a:lnTo>
                      <a:pt x="54520" y="0"/>
                    </a:lnTo>
                    <a:lnTo>
                      <a:pt x="57189" y="7828"/>
                    </a:lnTo>
                    <a:lnTo>
                      <a:pt x="61199" y="19985"/>
                    </a:lnTo>
                    <a:lnTo>
                      <a:pt x="67243" y="20372"/>
                    </a:lnTo>
                    <a:lnTo>
                      <a:pt x="69802" y="30454"/>
                    </a:lnTo>
                    <a:lnTo>
                      <a:pt x="71461" y="37162"/>
                    </a:lnTo>
                    <a:lnTo>
                      <a:pt x="77436" y="39942"/>
                    </a:lnTo>
                    <a:lnTo>
                      <a:pt x="83452" y="42846"/>
                    </a:lnTo>
                    <a:lnTo>
                      <a:pt x="89869" y="49374"/>
                    </a:lnTo>
                    <a:close/>
                    <a:moveTo>
                      <a:pt x="99551" y="87615"/>
                    </a:moveTo>
                    <a:lnTo>
                      <a:pt x="94323" y="94295"/>
                    </a:lnTo>
                    <a:lnTo>
                      <a:pt x="86730" y="95540"/>
                    </a:lnTo>
                    <a:lnTo>
                      <a:pt x="88625" y="87933"/>
                    </a:lnTo>
                    <a:lnTo>
                      <a:pt x="87408" y="77920"/>
                    </a:lnTo>
                    <a:lnTo>
                      <a:pt x="88044" y="66358"/>
                    </a:lnTo>
                    <a:lnTo>
                      <a:pt x="89206" y="62569"/>
                    </a:lnTo>
                    <a:lnTo>
                      <a:pt x="92691" y="58530"/>
                    </a:lnTo>
                    <a:lnTo>
                      <a:pt x="99551" y="87615"/>
                    </a:lnTo>
                    <a:close/>
                    <a:moveTo>
                      <a:pt x="83327" y="93383"/>
                    </a:moveTo>
                    <a:lnTo>
                      <a:pt x="80534" y="97698"/>
                    </a:lnTo>
                    <a:lnTo>
                      <a:pt x="76814" y="89510"/>
                    </a:lnTo>
                    <a:lnTo>
                      <a:pt x="76648" y="78930"/>
                    </a:lnTo>
                    <a:lnTo>
                      <a:pt x="79220" y="78017"/>
                    </a:lnTo>
                    <a:lnTo>
                      <a:pt x="81945" y="82913"/>
                    </a:lnTo>
                    <a:lnTo>
                      <a:pt x="83327" y="9338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: Shape 402">
                <a:extLst>
                  <a:ext uri="{FF2B5EF4-FFF2-40B4-BE49-F238E27FC236}">
                    <a16:creationId xmlns:a16="http://schemas.microsoft.com/office/drawing/2014/main" id="{4666C6A4-06BE-15CA-B872-DA33FA291AB3}"/>
                  </a:ext>
                </a:extLst>
              </p:cNvPr>
              <p:cNvSpPr/>
              <p:nvPr/>
            </p:nvSpPr>
            <p:spPr>
              <a:xfrm>
                <a:off x="8665764" y="2974809"/>
                <a:ext cx="213240" cy="208413"/>
              </a:xfrm>
              <a:custGeom>
                <a:avLst/>
                <a:gdLst>
                  <a:gd name="connsiteX0" fmla="*/ 224702 w 252999"/>
                  <a:gd name="connsiteY0" fmla="*/ 1867 h 247272"/>
                  <a:gd name="connsiteX1" fmla="*/ 227316 w 252999"/>
                  <a:gd name="connsiteY1" fmla="*/ 11382 h 247272"/>
                  <a:gd name="connsiteX2" fmla="*/ 231050 w 252999"/>
                  <a:gd name="connsiteY2" fmla="*/ 24673 h 247272"/>
                  <a:gd name="connsiteX3" fmla="*/ 233788 w 252999"/>
                  <a:gd name="connsiteY3" fmla="*/ 34313 h 247272"/>
                  <a:gd name="connsiteX4" fmla="*/ 237564 w 252999"/>
                  <a:gd name="connsiteY4" fmla="*/ 47632 h 247272"/>
                  <a:gd name="connsiteX5" fmla="*/ 241797 w 252999"/>
                  <a:gd name="connsiteY5" fmla="*/ 62748 h 247272"/>
                  <a:gd name="connsiteX6" fmla="*/ 245751 w 252999"/>
                  <a:gd name="connsiteY6" fmla="*/ 76703 h 247272"/>
                  <a:gd name="connsiteX7" fmla="*/ 249141 w 252999"/>
                  <a:gd name="connsiteY7" fmla="*/ 88943 h 247272"/>
                  <a:gd name="connsiteX8" fmla="*/ 250703 w 252999"/>
                  <a:gd name="connsiteY8" fmla="*/ 96273 h 247272"/>
                  <a:gd name="connsiteX9" fmla="*/ 252999 w 252999"/>
                  <a:gd name="connsiteY9" fmla="*/ 107517 h 247272"/>
                  <a:gd name="connsiteX10" fmla="*/ 250786 w 252999"/>
                  <a:gd name="connsiteY10" fmla="*/ 112690 h 247272"/>
                  <a:gd name="connsiteX11" fmla="*/ 251851 w 252999"/>
                  <a:gd name="connsiteY11" fmla="*/ 123298 h 247272"/>
                  <a:gd name="connsiteX12" fmla="*/ 239874 w 252999"/>
                  <a:gd name="connsiteY12" fmla="*/ 125510 h 247272"/>
                  <a:gd name="connsiteX13" fmla="*/ 221383 w 252999"/>
                  <a:gd name="connsiteY13" fmla="*/ 133338 h 247272"/>
                  <a:gd name="connsiteX14" fmla="*/ 197359 w 252999"/>
                  <a:gd name="connsiteY14" fmla="*/ 146311 h 247272"/>
                  <a:gd name="connsiteX15" fmla="*/ 182229 w 252999"/>
                  <a:gd name="connsiteY15" fmla="*/ 146477 h 247272"/>
                  <a:gd name="connsiteX16" fmla="*/ 169408 w 252999"/>
                  <a:gd name="connsiteY16" fmla="*/ 156809 h 247272"/>
                  <a:gd name="connsiteX17" fmla="*/ 120601 w 252999"/>
                  <a:gd name="connsiteY17" fmla="*/ 171510 h 247272"/>
                  <a:gd name="connsiteX18" fmla="*/ 109302 w 252999"/>
                  <a:gd name="connsiteY18" fmla="*/ 170777 h 247272"/>
                  <a:gd name="connsiteX19" fmla="*/ 99150 w 252999"/>
                  <a:gd name="connsiteY19" fmla="*/ 186447 h 247272"/>
                  <a:gd name="connsiteX20" fmla="*/ 79746 w 252999"/>
                  <a:gd name="connsiteY20" fmla="*/ 199199 h 247272"/>
                  <a:gd name="connsiteX21" fmla="*/ 32751 w 252999"/>
                  <a:gd name="connsiteY21" fmla="*/ 240330 h 247272"/>
                  <a:gd name="connsiteX22" fmla="*/ 27619 w 252999"/>
                  <a:gd name="connsiteY22" fmla="*/ 247273 h 247272"/>
                  <a:gd name="connsiteX23" fmla="*/ 17924 w 252999"/>
                  <a:gd name="connsiteY23" fmla="*/ 237758 h 247272"/>
                  <a:gd name="connsiteX24" fmla="*/ 10138 w 252999"/>
                  <a:gd name="connsiteY24" fmla="*/ 230331 h 247272"/>
                  <a:gd name="connsiteX25" fmla="*/ 19376 w 252999"/>
                  <a:gd name="connsiteY25" fmla="*/ 220677 h 247272"/>
                  <a:gd name="connsiteX26" fmla="*/ 26402 w 252999"/>
                  <a:gd name="connsiteY26" fmla="*/ 213250 h 247272"/>
                  <a:gd name="connsiteX27" fmla="*/ 32931 w 252999"/>
                  <a:gd name="connsiteY27" fmla="*/ 206294 h 247272"/>
                  <a:gd name="connsiteX28" fmla="*/ 37259 w 252999"/>
                  <a:gd name="connsiteY28" fmla="*/ 201854 h 247272"/>
                  <a:gd name="connsiteX29" fmla="*/ 31381 w 252999"/>
                  <a:gd name="connsiteY29" fmla="*/ 195962 h 247272"/>
                  <a:gd name="connsiteX30" fmla="*/ 25587 w 252999"/>
                  <a:gd name="connsiteY30" fmla="*/ 190209 h 247272"/>
                  <a:gd name="connsiteX31" fmla="*/ 22378 w 252999"/>
                  <a:gd name="connsiteY31" fmla="*/ 173018 h 247272"/>
                  <a:gd name="connsiteX32" fmla="*/ 19224 w 252999"/>
                  <a:gd name="connsiteY32" fmla="*/ 155771 h 247272"/>
                  <a:gd name="connsiteX33" fmla="*/ 16001 w 252999"/>
                  <a:gd name="connsiteY33" fmla="*/ 138594 h 247272"/>
                  <a:gd name="connsiteX34" fmla="*/ 12821 w 252999"/>
                  <a:gd name="connsiteY34" fmla="*/ 121403 h 247272"/>
                  <a:gd name="connsiteX35" fmla="*/ 9584 w 252999"/>
                  <a:gd name="connsiteY35" fmla="*/ 104239 h 247272"/>
                  <a:gd name="connsiteX36" fmla="*/ 6431 w 252999"/>
                  <a:gd name="connsiteY36" fmla="*/ 87062 h 247272"/>
                  <a:gd name="connsiteX37" fmla="*/ 3209 w 252999"/>
                  <a:gd name="connsiteY37" fmla="*/ 69885 h 247272"/>
                  <a:gd name="connsiteX38" fmla="*/ 0 w 252999"/>
                  <a:gd name="connsiteY38" fmla="*/ 52624 h 247272"/>
                  <a:gd name="connsiteX39" fmla="*/ 11244 w 252999"/>
                  <a:gd name="connsiteY39" fmla="*/ 50301 h 247272"/>
                  <a:gd name="connsiteX40" fmla="*/ 22530 w 252999"/>
                  <a:gd name="connsiteY40" fmla="*/ 47908 h 247272"/>
                  <a:gd name="connsiteX41" fmla="*/ 33857 w 252999"/>
                  <a:gd name="connsiteY41" fmla="*/ 45599 h 247272"/>
                  <a:gd name="connsiteX42" fmla="*/ 45170 w 252999"/>
                  <a:gd name="connsiteY42" fmla="*/ 43192 h 247272"/>
                  <a:gd name="connsiteX43" fmla="*/ 56387 w 252999"/>
                  <a:gd name="connsiteY43" fmla="*/ 40813 h 247272"/>
                  <a:gd name="connsiteX44" fmla="*/ 67728 w 252999"/>
                  <a:gd name="connsiteY44" fmla="*/ 38310 h 247272"/>
                  <a:gd name="connsiteX45" fmla="*/ 79041 w 252999"/>
                  <a:gd name="connsiteY45" fmla="*/ 35931 h 247272"/>
                  <a:gd name="connsiteX46" fmla="*/ 90271 w 252999"/>
                  <a:gd name="connsiteY46" fmla="*/ 33511 h 247272"/>
                  <a:gd name="connsiteX47" fmla="*/ 91682 w 252999"/>
                  <a:gd name="connsiteY47" fmla="*/ 38075 h 247272"/>
                  <a:gd name="connsiteX48" fmla="*/ 97228 w 252999"/>
                  <a:gd name="connsiteY48" fmla="*/ 36014 h 247272"/>
                  <a:gd name="connsiteX49" fmla="*/ 96951 w 252999"/>
                  <a:gd name="connsiteY49" fmla="*/ 31782 h 247272"/>
                  <a:gd name="connsiteX50" fmla="*/ 112800 w 252999"/>
                  <a:gd name="connsiteY50" fmla="*/ 27910 h 247272"/>
                  <a:gd name="connsiteX51" fmla="*/ 128733 w 252999"/>
                  <a:gd name="connsiteY51" fmla="*/ 23954 h 247272"/>
                  <a:gd name="connsiteX52" fmla="*/ 144707 w 252999"/>
                  <a:gd name="connsiteY52" fmla="*/ 19985 h 247272"/>
                  <a:gd name="connsiteX53" fmla="*/ 160543 w 252999"/>
                  <a:gd name="connsiteY53" fmla="*/ 16029 h 247272"/>
                  <a:gd name="connsiteX54" fmla="*/ 176406 w 252999"/>
                  <a:gd name="connsiteY54" fmla="*/ 12060 h 247272"/>
                  <a:gd name="connsiteX55" fmla="*/ 192312 w 252999"/>
                  <a:gd name="connsiteY55" fmla="*/ 8022 h 247272"/>
                  <a:gd name="connsiteX56" fmla="*/ 208202 w 252999"/>
                  <a:gd name="connsiteY56" fmla="*/ 4052 h 247272"/>
                  <a:gd name="connsiteX57" fmla="*/ 224052 w 252999"/>
                  <a:gd name="connsiteY57" fmla="*/ 0 h 247272"/>
                  <a:gd name="connsiteX58" fmla="*/ 224702 w 252999"/>
                  <a:gd name="connsiteY58" fmla="*/ 1867 h 24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52999" h="247272">
                    <a:moveTo>
                      <a:pt x="224702" y="1867"/>
                    </a:moveTo>
                    <a:lnTo>
                      <a:pt x="227316" y="11382"/>
                    </a:lnTo>
                    <a:lnTo>
                      <a:pt x="231050" y="24673"/>
                    </a:lnTo>
                    <a:lnTo>
                      <a:pt x="233788" y="34313"/>
                    </a:lnTo>
                    <a:lnTo>
                      <a:pt x="237564" y="47632"/>
                    </a:lnTo>
                    <a:lnTo>
                      <a:pt x="241797" y="62748"/>
                    </a:lnTo>
                    <a:lnTo>
                      <a:pt x="245751" y="76703"/>
                    </a:lnTo>
                    <a:lnTo>
                      <a:pt x="249141" y="88943"/>
                    </a:lnTo>
                    <a:lnTo>
                      <a:pt x="250703" y="96273"/>
                    </a:lnTo>
                    <a:lnTo>
                      <a:pt x="252999" y="107517"/>
                    </a:lnTo>
                    <a:lnTo>
                      <a:pt x="250786" y="112690"/>
                    </a:lnTo>
                    <a:lnTo>
                      <a:pt x="251851" y="123298"/>
                    </a:lnTo>
                    <a:lnTo>
                      <a:pt x="239874" y="125510"/>
                    </a:lnTo>
                    <a:lnTo>
                      <a:pt x="221383" y="133338"/>
                    </a:lnTo>
                    <a:lnTo>
                      <a:pt x="197359" y="146311"/>
                    </a:lnTo>
                    <a:lnTo>
                      <a:pt x="182229" y="146477"/>
                    </a:lnTo>
                    <a:lnTo>
                      <a:pt x="169408" y="156809"/>
                    </a:lnTo>
                    <a:lnTo>
                      <a:pt x="120601" y="171510"/>
                    </a:lnTo>
                    <a:lnTo>
                      <a:pt x="109302" y="170777"/>
                    </a:lnTo>
                    <a:lnTo>
                      <a:pt x="99150" y="186447"/>
                    </a:lnTo>
                    <a:lnTo>
                      <a:pt x="79746" y="199199"/>
                    </a:lnTo>
                    <a:lnTo>
                      <a:pt x="32751" y="240330"/>
                    </a:lnTo>
                    <a:lnTo>
                      <a:pt x="27619" y="247273"/>
                    </a:lnTo>
                    <a:lnTo>
                      <a:pt x="17924" y="237758"/>
                    </a:lnTo>
                    <a:lnTo>
                      <a:pt x="10138" y="230331"/>
                    </a:lnTo>
                    <a:lnTo>
                      <a:pt x="19376" y="220677"/>
                    </a:lnTo>
                    <a:lnTo>
                      <a:pt x="26402" y="213250"/>
                    </a:lnTo>
                    <a:lnTo>
                      <a:pt x="32931" y="206294"/>
                    </a:lnTo>
                    <a:lnTo>
                      <a:pt x="37259" y="201854"/>
                    </a:lnTo>
                    <a:lnTo>
                      <a:pt x="31381" y="195962"/>
                    </a:lnTo>
                    <a:lnTo>
                      <a:pt x="25587" y="190209"/>
                    </a:lnTo>
                    <a:lnTo>
                      <a:pt x="22378" y="173018"/>
                    </a:lnTo>
                    <a:lnTo>
                      <a:pt x="19224" y="155771"/>
                    </a:lnTo>
                    <a:lnTo>
                      <a:pt x="16001" y="138594"/>
                    </a:lnTo>
                    <a:lnTo>
                      <a:pt x="12821" y="121403"/>
                    </a:lnTo>
                    <a:lnTo>
                      <a:pt x="9584" y="104239"/>
                    </a:lnTo>
                    <a:lnTo>
                      <a:pt x="6431" y="87062"/>
                    </a:lnTo>
                    <a:lnTo>
                      <a:pt x="3209" y="69885"/>
                    </a:lnTo>
                    <a:lnTo>
                      <a:pt x="0" y="52624"/>
                    </a:lnTo>
                    <a:lnTo>
                      <a:pt x="11244" y="50301"/>
                    </a:lnTo>
                    <a:lnTo>
                      <a:pt x="22530" y="47908"/>
                    </a:lnTo>
                    <a:lnTo>
                      <a:pt x="33857" y="45599"/>
                    </a:lnTo>
                    <a:lnTo>
                      <a:pt x="45170" y="43192"/>
                    </a:lnTo>
                    <a:lnTo>
                      <a:pt x="56387" y="40813"/>
                    </a:lnTo>
                    <a:lnTo>
                      <a:pt x="67728" y="38310"/>
                    </a:lnTo>
                    <a:lnTo>
                      <a:pt x="79041" y="35931"/>
                    </a:lnTo>
                    <a:lnTo>
                      <a:pt x="90271" y="33511"/>
                    </a:lnTo>
                    <a:lnTo>
                      <a:pt x="91682" y="38075"/>
                    </a:lnTo>
                    <a:lnTo>
                      <a:pt x="97228" y="36014"/>
                    </a:lnTo>
                    <a:lnTo>
                      <a:pt x="96951" y="31782"/>
                    </a:lnTo>
                    <a:lnTo>
                      <a:pt x="112800" y="27910"/>
                    </a:lnTo>
                    <a:lnTo>
                      <a:pt x="128733" y="23954"/>
                    </a:lnTo>
                    <a:lnTo>
                      <a:pt x="144707" y="19985"/>
                    </a:lnTo>
                    <a:lnTo>
                      <a:pt x="160543" y="16029"/>
                    </a:lnTo>
                    <a:lnTo>
                      <a:pt x="176406" y="12060"/>
                    </a:lnTo>
                    <a:lnTo>
                      <a:pt x="192312" y="8022"/>
                    </a:lnTo>
                    <a:lnTo>
                      <a:pt x="208202" y="4052"/>
                    </a:lnTo>
                    <a:lnTo>
                      <a:pt x="224052" y="0"/>
                    </a:lnTo>
                    <a:lnTo>
                      <a:pt x="224702" y="1867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452">
                <a:extLst>
                  <a:ext uri="{FF2B5EF4-FFF2-40B4-BE49-F238E27FC236}">
                    <a16:creationId xmlns:a16="http://schemas.microsoft.com/office/drawing/2014/main" id="{C08FDF34-1AD0-94F2-9461-CB3E1E82A9A4}"/>
                  </a:ext>
                </a:extLst>
              </p:cNvPr>
              <p:cNvSpPr/>
              <p:nvPr/>
            </p:nvSpPr>
            <p:spPr>
              <a:xfrm>
                <a:off x="5220004" y="2220746"/>
                <a:ext cx="810412" cy="514617"/>
              </a:xfrm>
              <a:custGeom>
                <a:avLst/>
                <a:gdLst>
                  <a:gd name="connsiteX0" fmla="*/ 961514 w 961514"/>
                  <a:gd name="connsiteY0" fmla="*/ 610569 h 610568"/>
                  <a:gd name="connsiteX1" fmla="*/ 931475 w 961514"/>
                  <a:gd name="connsiteY1" fmla="*/ 610334 h 610568"/>
                  <a:gd name="connsiteX2" fmla="*/ 901394 w 961514"/>
                  <a:gd name="connsiteY2" fmla="*/ 610016 h 610568"/>
                  <a:gd name="connsiteX3" fmla="*/ 871313 w 961514"/>
                  <a:gd name="connsiteY3" fmla="*/ 609670 h 610568"/>
                  <a:gd name="connsiteX4" fmla="*/ 841162 w 961514"/>
                  <a:gd name="connsiteY4" fmla="*/ 609199 h 610568"/>
                  <a:gd name="connsiteX5" fmla="*/ 811123 w 961514"/>
                  <a:gd name="connsiteY5" fmla="*/ 608688 h 610568"/>
                  <a:gd name="connsiteX6" fmla="*/ 781056 w 961514"/>
                  <a:gd name="connsiteY6" fmla="*/ 608024 h 610568"/>
                  <a:gd name="connsiteX7" fmla="*/ 750961 w 961514"/>
                  <a:gd name="connsiteY7" fmla="*/ 607360 h 610568"/>
                  <a:gd name="connsiteX8" fmla="*/ 720811 w 961514"/>
                  <a:gd name="connsiteY8" fmla="*/ 606613 h 610568"/>
                  <a:gd name="connsiteX9" fmla="*/ 690757 w 961514"/>
                  <a:gd name="connsiteY9" fmla="*/ 605714 h 610568"/>
                  <a:gd name="connsiteX10" fmla="*/ 660704 w 961514"/>
                  <a:gd name="connsiteY10" fmla="*/ 604815 h 610568"/>
                  <a:gd name="connsiteX11" fmla="*/ 630637 w 961514"/>
                  <a:gd name="connsiteY11" fmla="*/ 603819 h 610568"/>
                  <a:gd name="connsiteX12" fmla="*/ 600542 w 961514"/>
                  <a:gd name="connsiteY12" fmla="*/ 602741 h 610568"/>
                  <a:gd name="connsiteX13" fmla="*/ 570488 w 961514"/>
                  <a:gd name="connsiteY13" fmla="*/ 601607 h 610568"/>
                  <a:gd name="connsiteX14" fmla="*/ 540421 w 961514"/>
                  <a:gd name="connsiteY14" fmla="*/ 600445 h 610568"/>
                  <a:gd name="connsiteX15" fmla="*/ 510354 w 961514"/>
                  <a:gd name="connsiteY15" fmla="*/ 599117 h 610568"/>
                  <a:gd name="connsiteX16" fmla="*/ 480301 w 961514"/>
                  <a:gd name="connsiteY16" fmla="*/ 597707 h 610568"/>
                  <a:gd name="connsiteX17" fmla="*/ 450206 w 961514"/>
                  <a:gd name="connsiteY17" fmla="*/ 596240 h 610568"/>
                  <a:gd name="connsiteX18" fmla="*/ 420152 w 961514"/>
                  <a:gd name="connsiteY18" fmla="*/ 594747 h 610568"/>
                  <a:gd name="connsiteX19" fmla="*/ 390168 w 961514"/>
                  <a:gd name="connsiteY19" fmla="*/ 593087 h 610568"/>
                  <a:gd name="connsiteX20" fmla="*/ 360101 w 961514"/>
                  <a:gd name="connsiteY20" fmla="*/ 591441 h 610568"/>
                  <a:gd name="connsiteX21" fmla="*/ 330048 w 961514"/>
                  <a:gd name="connsiteY21" fmla="*/ 589616 h 610568"/>
                  <a:gd name="connsiteX22" fmla="*/ 300050 w 961514"/>
                  <a:gd name="connsiteY22" fmla="*/ 587818 h 610568"/>
                  <a:gd name="connsiteX23" fmla="*/ 269996 w 961514"/>
                  <a:gd name="connsiteY23" fmla="*/ 585909 h 610568"/>
                  <a:gd name="connsiteX24" fmla="*/ 240012 w 961514"/>
                  <a:gd name="connsiteY24" fmla="*/ 583918 h 610568"/>
                  <a:gd name="connsiteX25" fmla="*/ 209931 w 961514"/>
                  <a:gd name="connsiteY25" fmla="*/ 581857 h 610568"/>
                  <a:gd name="connsiteX26" fmla="*/ 179961 w 961514"/>
                  <a:gd name="connsiteY26" fmla="*/ 579630 h 610568"/>
                  <a:gd name="connsiteX27" fmla="*/ 149976 w 961514"/>
                  <a:gd name="connsiteY27" fmla="*/ 577473 h 610568"/>
                  <a:gd name="connsiteX28" fmla="*/ 119909 w 961514"/>
                  <a:gd name="connsiteY28" fmla="*/ 575177 h 610568"/>
                  <a:gd name="connsiteX29" fmla="*/ 89939 w 961514"/>
                  <a:gd name="connsiteY29" fmla="*/ 572770 h 610568"/>
                  <a:gd name="connsiteX30" fmla="*/ 59954 w 961514"/>
                  <a:gd name="connsiteY30" fmla="*/ 570295 h 610568"/>
                  <a:gd name="connsiteX31" fmla="*/ 29970 w 961514"/>
                  <a:gd name="connsiteY31" fmla="*/ 567722 h 610568"/>
                  <a:gd name="connsiteX32" fmla="*/ 0 w 961514"/>
                  <a:gd name="connsiteY32" fmla="*/ 565164 h 610568"/>
                  <a:gd name="connsiteX33" fmla="*/ 2960 w 961514"/>
                  <a:gd name="connsiteY33" fmla="*/ 529965 h 610568"/>
                  <a:gd name="connsiteX34" fmla="*/ 5850 w 961514"/>
                  <a:gd name="connsiteY34" fmla="*/ 494712 h 610568"/>
                  <a:gd name="connsiteX35" fmla="*/ 8824 w 961514"/>
                  <a:gd name="connsiteY35" fmla="*/ 459514 h 610568"/>
                  <a:gd name="connsiteX36" fmla="*/ 11715 w 961514"/>
                  <a:gd name="connsiteY36" fmla="*/ 424246 h 610568"/>
                  <a:gd name="connsiteX37" fmla="*/ 14715 w 961514"/>
                  <a:gd name="connsiteY37" fmla="*/ 388965 h 610568"/>
                  <a:gd name="connsiteX38" fmla="*/ 17592 w 961514"/>
                  <a:gd name="connsiteY38" fmla="*/ 353697 h 610568"/>
                  <a:gd name="connsiteX39" fmla="*/ 20552 w 961514"/>
                  <a:gd name="connsiteY39" fmla="*/ 318430 h 610568"/>
                  <a:gd name="connsiteX40" fmla="*/ 23539 w 961514"/>
                  <a:gd name="connsiteY40" fmla="*/ 283163 h 610568"/>
                  <a:gd name="connsiteX41" fmla="*/ 26513 w 961514"/>
                  <a:gd name="connsiteY41" fmla="*/ 247826 h 610568"/>
                  <a:gd name="connsiteX42" fmla="*/ 29417 w 961514"/>
                  <a:gd name="connsiteY42" fmla="*/ 212448 h 610568"/>
                  <a:gd name="connsiteX43" fmla="*/ 32377 w 961514"/>
                  <a:gd name="connsiteY43" fmla="*/ 177098 h 610568"/>
                  <a:gd name="connsiteX44" fmla="*/ 35378 w 961514"/>
                  <a:gd name="connsiteY44" fmla="*/ 141664 h 610568"/>
                  <a:gd name="connsiteX45" fmla="*/ 38338 w 961514"/>
                  <a:gd name="connsiteY45" fmla="*/ 106217 h 610568"/>
                  <a:gd name="connsiteX46" fmla="*/ 41297 w 961514"/>
                  <a:gd name="connsiteY46" fmla="*/ 70770 h 610568"/>
                  <a:gd name="connsiteX47" fmla="*/ 44285 w 961514"/>
                  <a:gd name="connsiteY47" fmla="*/ 35350 h 610568"/>
                  <a:gd name="connsiteX48" fmla="*/ 47176 w 961514"/>
                  <a:gd name="connsiteY48" fmla="*/ 0 h 610568"/>
                  <a:gd name="connsiteX49" fmla="*/ 60397 w 961514"/>
                  <a:gd name="connsiteY49" fmla="*/ 1134 h 610568"/>
                  <a:gd name="connsiteX50" fmla="*/ 112690 w 961514"/>
                  <a:gd name="connsiteY50" fmla="*/ 5601 h 610568"/>
                  <a:gd name="connsiteX51" fmla="*/ 164844 w 961514"/>
                  <a:gd name="connsiteY51" fmla="*/ 9820 h 610568"/>
                  <a:gd name="connsiteX52" fmla="*/ 217137 w 961514"/>
                  <a:gd name="connsiteY52" fmla="*/ 13775 h 610568"/>
                  <a:gd name="connsiteX53" fmla="*/ 269416 w 961514"/>
                  <a:gd name="connsiteY53" fmla="*/ 17426 h 610568"/>
                  <a:gd name="connsiteX54" fmla="*/ 321680 w 961514"/>
                  <a:gd name="connsiteY54" fmla="*/ 20884 h 610568"/>
                  <a:gd name="connsiteX55" fmla="*/ 374056 w 961514"/>
                  <a:gd name="connsiteY55" fmla="*/ 24106 h 610568"/>
                  <a:gd name="connsiteX56" fmla="*/ 426335 w 961514"/>
                  <a:gd name="connsiteY56" fmla="*/ 27080 h 610568"/>
                  <a:gd name="connsiteX57" fmla="*/ 478682 w 961514"/>
                  <a:gd name="connsiteY57" fmla="*/ 29804 h 610568"/>
                  <a:gd name="connsiteX58" fmla="*/ 530961 w 961514"/>
                  <a:gd name="connsiteY58" fmla="*/ 32280 h 610568"/>
                  <a:gd name="connsiteX59" fmla="*/ 583337 w 961514"/>
                  <a:gd name="connsiteY59" fmla="*/ 34507 h 610568"/>
                  <a:gd name="connsiteX60" fmla="*/ 635782 w 961514"/>
                  <a:gd name="connsiteY60" fmla="*/ 36512 h 610568"/>
                  <a:gd name="connsiteX61" fmla="*/ 688157 w 961514"/>
                  <a:gd name="connsiteY61" fmla="*/ 38227 h 610568"/>
                  <a:gd name="connsiteX62" fmla="*/ 740519 w 961514"/>
                  <a:gd name="connsiteY62" fmla="*/ 39790 h 610568"/>
                  <a:gd name="connsiteX63" fmla="*/ 792881 w 961514"/>
                  <a:gd name="connsiteY63" fmla="*/ 41035 h 610568"/>
                  <a:gd name="connsiteX64" fmla="*/ 845298 w 961514"/>
                  <a:gd name="connsiteY64" fmla="*/ 42044 h 610568"/>
                  <a:gd name="connsiteX65" fmla="*/ 882626 w 961514"/>
                  <a:gd name="connsiteY65" fmla="*/ 42598 h 610568"/>
                  <a:gd name="connsiteX66" fmla="*/ 893953 w 961514"/>
                  <a:gd name="connsiteY66" fmla="*/ 101003 h 610568"/>
                  <a:gd name="connsiteX67" fmla="*/ 893648 w 961514"/>
                  <a:gd name="connsiteY67" fmla="*/ 117364 h 610568"/>
                  <a:gd name="connsiteX68" fmla="*/ 891643 w 961514"/>
                  <a:gd name="connsiteY68" fmla="*/ 127945 h 610568"/>
                  <a:gd name="connsiteX69" fmla="*/ 893040 w 961514"/>
                  <a:gd name="connsiteY69" fmla="*/ 146450 h 610568"/>
                  <a:gd name="connsiteX70" fmla="*/ 892155 w 961514"/>
                  <a:gd name="connsiteY70" fmla="*/ 158842 h 610568"/>
                  <a:gd name="connsiteX71" fmla="*/ 893911 w 961514"/>
                  <a:gd name="connsiteY71" fmla="*/ 174691 h 610568"/>
                  <a:gd name="connsiteX72" fmla="*/ 893040 w 961514"/>
                  <a:gd name="connsiteY72" fmla="*/ 195672 h 610568"/>
                  <a:gd name="connsiteX73" fmla="*/ 898655 w 961514"/>
                  <a:gd name="connsiteY73" fmla="*/ 219944 h 610568"/>
                  <a:gd name="connsiteX74" fmla="*/ 907355 w 961514"/>
                  <a:gd name="connsiteY74" fmla="*/ 242004 h 610568"/>
                  <a:gd name="connsiteX75" fmla="*/ 907023 w 961514"/>
                  <a:gd name="connsiteY75" fmla="*/ 248296 h 610568"/>
                  <a:gd name="connsiteX76" fmla="*/ 909498 w 961514"/>
                  <a:gd name="connsiteY76" fmla="*/ 261587 h 610568"/>
                  <a:gd name="connsiteX77" fmla="*/ 914602 w 961514"/>
                  <a:gd name="connsiteY77" fmla="*/ 272582 h 610568"/>
                  <a:gd name="connsiteX78" fmla="*/ 925334 w 961514"/>
                  <a:gd name="connsiteY78" fmla="*/ 304959 h 610568"/>
                  <a:gd name="connsiteX79" fmla="*/ 924518 w 961514"/>
                  <a:gd name="connsiteY79" fmla="*/ 335511 h 610568"/>
                  <a:gd name="connsiteX80" fmla="*/ 926344 w 961514"/>
                  <a:gd name="connsiteY80" fmla="*/ 344929 h 610568"/>
                  <a:gd name="connsiteX81" fmla="*/ 928557 w 961514"/>
                  <a:gd name="connsiteY81" fmla="*/ 410762 h 610568"/>
                  <a:gd name="connsiteX82" fmla="*/ 929400 w 961514"/>
                  <a:gd name="connsiteY82" fmla="*/ 419101 h 610568"/>
                  <a:gd name="connsiteX83" fmla="*/ 935430 w 961514"/>
                  <a:gd name="connsiteY83" fmla="*/ 429253 h 610568"/>
                  <a:gd name="connsiteX84" fmla="*/ 932360 w 961514"/>
                  <a:gd name="connsiteY84" fmla="*/ 444217 h 610568"/>
                  <a:gd name="connsiteX85" fmla="*/ 931959 w 961514"/>
                  <a:gd name="connsiteY85" fmla="*/ 451976 h 610568"/>
                  <a:gd name="connsiteX86" fmla="*/ 932858 w 961514"/>
                  <a:gd name="connsiteY86" fmla="*/ 479568 h 610568"/>
                  <a:gd name="connsiteX87" fmla="*/ 936426 w 961514"/>
                  <a:gd name="connsiteY87" fmla="*/ 490383 h 610568"/>
                  <a:gd name="connsiteX88" fmla="*/ 939731 w 961514"/>
                  <a:gd name="connsiteY88" fmla="*/ 512180 h 610568"/>
                  <a:gd name="connsiteX89" fmla="*/ 954101 w 961514"/>
                  <a:gd name="connsiteY89" fmla="*/ 539287 h 610568"/>
                  <a:gd name="connsiteX90" fmla="*/ 956411 w 961514"/>
                  <a:gd name="connsiteY90" fmla="*/ 549522 h 610568"/>
                  <a:gd name="connsiteX91" fmla="*/ 957241 w 961514"/>
                  <a:gd name="connsiteY91" fmla="*/ 557778 h 610568"/>
                  <a:gd name="connsiteX92" fmla="*/ 961127 w 961514"/>
                  <a:gd name="connsiteY92" fmla="*/ 574292 h 610568"/>
                  <a:gd name="connsiteX93" fmla="*/ 959689 w 961514"/>
                  <a:gd name="connsiteY93" fmla="*/ 596351 h 610568"/>
                  <a:gd name="connsiteX94" fmla="*/ 961514 w 961514"/>
                  <a:gd name="connsiteY94" fmla="*/ 610569 h 61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61514" h="610568">
                    <a:moveTo>
                      <a:pt x="961514" y="610569"/>
                    </a:moveTo>
                    <a:lnTo>
                      <a:pt x="931475" y="610334"/>
                    </a:lnTo>
                    <a:lnTo>
                      <a:pt x="901394" y="610016"/>
                    </a:lnTo>
                    <a:lnTo>
                      <a:pt x="871313" y="609670"/>
                    </a:lnTo>
                    <a:lnTo>
                      <a:pt x="841162" y="609199"/>
                    </a:lnTo>
                    <a:lnTo>
                      <a:pt x="811123" y="608688"/>
                    </a:lnTo>
                    <a:lnTo>
                      <a:pt x="781056" y="608024"/>
                    </a:lnTo>
                    <a:lnTo>
                      <a:pt x="750961" y="607360"/>
                    </a:lnTo>
                    <a:lnTo>
                      <a:pt x="720811" y="606613"/>
                    </a:lnTo>
                    <a:lnTo>
                      <a:pt x="690757" y="605714"/>
                    </a:lnTo>
                    <a:lnTo>
                      <a:pt x="660704" y="604815"/>
                    </a:lnTo>
                    <a:lnTo>
                      <a:pt x="630637" y="603819"/>
                    </a:lnTo>
                    <a:lnTo>
                      <a:pt x="600542" y="602741"/>
                    </a:lnTo>
                    <a:lnTo>
                      <a:pt x="570488" y="601607"/>
                    </a:lnTo>
                    <a:lnTo>
                      <a:pt x="540421" y="600445"/>
                    </a:lnTo>
                    <a:lnTo>
                      <a:pt x="510354" y="599117"/>
                    </a:lnTo>
                    <a:lnTo>
                      <a:pt x="480301" y="597707"/>
                    </a:lnTo>
                    <a:lnTo>
                      <a:pt x="450206" y="596240"/>
                    </a:lnTo>
                    <a:lnTo>
                      <a:pt x="420152" y="594747"/>
                    </a:lnTo>
                    <a:lnTo>
                      <a:pt x="390168" y="593087"/>
                    </a:lnTo>
                    <a:lnTo>
                      <a:pt x="360101" y="591441"/>
                    </a:lnTo>
                    <a:lnTo>
                      <a:pt x="330048" y="589616"/>
                    </a:lnTo>
                    <a:lnTo>
                      <a:pt x="300050" y="587818"/>
                    </a:lnTo>
                    <a:lnTo>
                      <a:pt x="269996" y="585909"/>
                    </a:lnTo>
                    <a:lnTo>
                      <a:pt x="240012" y="583918"/>
                    </a:lnTo>
                    <a:lnTo>
                      <a:pt x="209931" y="581857"/>
                    </a:lnTo>
                    <a:lnTo>
                      <a:pt x="179961" y="579630"/>
                    </a:lnTo>
                    <a:lnTo>
                      <a:pt x="149976" y="577473"/>
                    </a:lnTo>
                    <a:lnTo>
                      <a:pt x="119909" y="575177"/>
                    </a:lnTo>
                    <a:lnTo>
                      <a:pt x="89939" y="572770"/>
                    </a:lnTo>
                    <a:lnTo>
                      <a:pt x="59954" y="570295"/>
                    </a:lnTo>
                    <a:lnTo>
                      <a:pt x="29970" y="567722"/>
                    </a:lnTo>
                    <a:lnTo>
                      <a:pt x="0" y="565164"/>
                    </a:lnTo>
                    <a:lnTo>
                      <a:pt x="2960" y="529965"/>
                    </a:lnTo>
                    <a:lnTo>
                      <a:pt x="5850" y="494712"/>
                    </a:lnTo>
                    <a:lnTo>
                      <a:pt x="8824" y="459514"/>
                    </a:lnTo>
                    <a:lnTo>
                      <a:pt x="11715" y="424246"/>
                    </a:lnTo>
                    <a:lnTo>
                      <a:pt x="14715" y="388965"/>
                    </a:lnTo>
                    <a:lnTo>
                      <a:pt x="17592" y="353697"/>
                    </a:lnTo>
                    <a:lnTo>
                      <a:pt x="20552" y="318430"/>
                    </a:lnTo>
                    <a:lnTo>
                      <a:pt x="23539" y="283163"/>
                    </a:lnTo>
                    <a:lnTo>
                      <a:pt x="26513" y="247826"/>
                    </a:lnTo>
                    <a:lnTo>
                      <a:pt x="29417" y="212448"/>
                    </a:lnTo>
                    <a:lnTo>
                      <a:pt x="32377" y="177098"/>
                    </a:lnTo>
                    <a:lnTo>
                      <a:pt x="35378" y="141664"/>
                    </a:lnTo>
                    <a:lnTo>
                      <a:pt x="38338" y="106217"/>
                    </a:lnTo>
                    <a:lnTo>
                      <a:pt x="41297" y="70770"/>
                    </a:lnTo>
                    <a:lnTo>
                      <a:pt x="44285" y="35350"/>
                    </a:lnTo>
                    <a:lnTo>
                      <a:pt x="47176" y="0"/>
                    </a:lnTo>
                    <a:lnTo>
                      <a:pt x="60397" y="1134"/>
                    </a:lnTo>
                    <a:lnTo>
                      <a:pt x="112690" y="5601"/>
                    </a:lnTo>
                    <a:lnTo>
                      <a:pt x="164844" y="9820"/>
                    </a:lnTo>
                    <a:lnTo>
                      <a:pt x="217137" y="13775"/>
                    </a:lnTo>
                    <a:lnTo>
                      <a:pt x="269416" y="17426"/>
                    </a:lnTo>
                    <a:lnTo>
                      <a:pt x="321680" y="20884"/>
                    </a:lnTo>
                    <a:lnTo>
                      <a:pt x="374056" y="24106"/>
                    </a:lnTo>
                    <a:lnTo>
                      <a:pt x="426335" y="27080"/>
                    </a:lnTo>
                    <a:lnTo>
                      <a:pt x="478682" y="29804"/>
                    </a:lnTo>
                    <a:lnTo>
                      <a:pt x="530961" y="32280"/>
                    </a:lnTo>
                    <a:lnTo>
                      <a:pt x="583337" y="34507"/>
                    </a:lnTo>
                    <a:lnTo>
                      <a:pt x="635782" y="36512"/>
                    </a:lnTo>
                    <a:lnTo>
                      <a:pt x="688157" y="38227"/>
                    </a:lnTo>
                    <a:lnTo>
                      <a:pt x="740519" y="39790"/>
                    </a:lnTo>
                    <a:lnTo>
                      <a:pt x="792881" y="41035"/>
                    </a:lnTo>
                    <a:lnTo>
                      <a:pt x="845298" y="42044"/>
                    </a:lnTo>
                    <a:lnTo>
                      <a:pt x="882626" y="42598"/>
                    </a:lnTo>
                    <a:lnTo>
                      <a:pt x="893953" y="101003"/>
                    </a:lnTo>
                    <a:lnTo>
                      <a:pt x="893648" y="117364"/>
                    </a:lnTo>
                    <a:lnTo>
                      <a:pt x="891643" y="127945"/>
                    </a:lnTo>
                    <a:lnTo>
                      <a:pt x="893040" y="146450"/>
                    </a:lnTo>
                    <a:lnTo>
                      <a:pt x="892155" y="158842"/>
                    </a:lnTo>
                    <a:lnTo>
                      <a:pt x="893911" y="174691"/>
                    </a:lnTo>
                    <a:lnTo>
                      <a:pt x="893040" y="195672"/>
                    </a:lnTo>
                    <a:lnTo>
                      <a:pt x="898655" y="219944"/>
                    </a:lnTo>
                    <a:lnTo>
                      <a:pt x="907355" y="242004"/>
                    </a:lnTo>
                    <a:lnTo>
                      <a:pt x="907023" y="248296"/>
                    </a:lnTo>
                    <a:lnTo>
                      <a:pt x="909498" y="261587"/>
                    </a:lnTo>
                    <a:lnTo>
                      <a:pt x="914602" y="272582"/>
                    </a:lnTo>
                    <a:lnTo>
                      <a:pt x="925334" y="304959"/>
                    </a:lnTo>
                    <a:lnTo>
                      <a:pt x="924518" y="335511"/>
                    </a:lnTo>
                    <a:lnTo>
                      <a:pt x="926344" y="344929"/>
                    </a:lnTo>
                    <a:lnTo>
                      <a:pt x="928557" y="410762"/>
                    </a:lnTo>
                    <a:lnTo>
                      <a:pt x="929400" y="419101"/>
                    </a:lnTo>
                    <a:lnTo>
                      <a:pt x="935430" y="429253"/>
                    </a:lnTo>
                    <a:lnTo>
                      <a:pt x="932360" y="444217"/>
                    </a:lnTo>
                    <a:lnTo>
                      <a:pt x="931959" y="451976"/>
                    </a:lnTo>
                    <a:lnTo>
                      <a:pt x="932858" y="479568"/>
                    </a:lnTo>
                    <a:lnTo>
                      <a:pt x="936426" y="490383"/>
                    </a:lnTo>
                    <a:lnTo>
                      <a:pt x="939731" y="512180"/>
                    </a:lnTo>
                    <a:lnTo>
                      <a:pt x="954101" y="539287"/>
                    </a:lnTo>
                    <a:lnTo>
                      <a:pt x="956411" y="549522"/>
                    </a:lnTo>
                    <a:lnTo>
                      <a:pt x="957241" y="557778"/>
                    </a:lnTo>
                    <a:lnTo>
                      <a:pt x="961127" y="574292"/>
                    </a:lnTo>
                    <a:lnTo>
                      <a:pt x="959689" y="596351"/>
                    </a:lnTo>
                    <a:lnTo>
                      <a:pt x="961514" y="610569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2860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ND</a:t>
                </a:r>
              </a:p>
            </p:txBody>
          </p:sp>
          <p:sp>
            <p:nvSpPr>
              <p:cNvPr id="26" name="Freeform: Shape 455">
                <a:extLst>
                  <a:ext uri="{FF2B5EF4-FFF2-40B4-BE49-F238E27FC236}">
                    <a16:creationId xmlns:a16="http://schemas.microsoft.com/office/drawing/2014/main" id="{292E0B40-1A89-4B4D-21EF-EAA5A8D2BE32}"/>
                  </a:ext>
                </a:extLst>
              </p:cNvPr>
              <p:cNvSpPr/>
              <p:nvPr/>
            </p:nvSpPr>
            <p:spPr>
              <a:xfrm>
                <a:off x="5177689" y="2697095"/>
                <a:ext cx="863451" cy="571946"/>
              </a:xfrm>
              <a:custGeom>
                <a:avLst/>
                <a:gdLst>
                  <a:gd name="connsiteX0" fmla="*/ 1011718 w 1024442"/>
                  <a:gd name="connsiteY0" fmla="*/ 45405 h 678586"/>
                  <a:gd name="connsiteX1" fmla="*/ 1007196 w 1024442"/>
                  <a:gd name="connsiteY1" fmla="*/ 63758 h 678586"/>
                  <a:gd name="connsiteX2" fmla="*/ 1004057 w 1024442"/>
                  <a:gd name="connsiteY2" fmla="*/ 71766 h 678586"/>
                  <a:gd name="connsiteX3" fmla="*/ 997764 w 1024442"/>
                  <a:gd name="connsiteY3" fmla="*/ 79939 h 678586"/>
                  <a:gd name="connsiteX4" fmla="*/ 978028 w 1024442"/>
                  <a:gd name="connsiteY4" fmla="*/ 97601 h 678586"/>
                  <a:gd name="connsiteX5" fmla="*/ 973146 w 1024442"/>
                  <a:gd name="connsiteY5" fmla="*/ 103728 h 678586"/>
                  <a:gd name="connsiteX6" fmla="*/ 973809 w 1024442"/>
                  <a:gd name="connsiteY6" fmla="*/ 109246 h 678586"/>
                  <a:gd name="connsiteX7" fmla="*/ 977682 w 1024442"/>
                  <a:gd name="connsiteY7" fmla="*/ 116438 h 678586"/>
                  <a:gd name="connsiteX8" fmla="*/ 987585 w 1024442"/>
                  <a:gd name="connsiteY8" fmla="*/ 133034 h 678586"/>
                  <a:gd name="connsiteX9" fmla="*/ 992965 w 1024442"/>
                  <a:gd name="connsiteY9" fmla="*/ 139797 h 678586"/>
                  <a:gd name="connsiteX10" fmla="*/ 1014595 w 1024442"/>
                  <a:gd name="connsiteY10" fmla="*/ 151027 h 678586"/>
                  <a:gd name="connsiteX11" fmla="*/ 1024443 w 1024442"/>
                  <a:gd name="connsiteY11" fmla="*/ 164830 h 678586"/>
                  <a:gd name="connsiteX12" fmla="*/ 1024166 w 1024442"/>
                  <a:gd name="connsiteY12" fmla="*/ 206390 h 678586"/>
                  <a:gd name="connsiteX13" fmla="*/ 1024028 w 1024442"/>
                  <a:gd name="connsiteY13" fmla="*/ 247854 h 678586"/>
                  <a:gd name="connsiteX14" fmla="*/ 1023751 w 1024442"/>
                  <a:gd name="connsiteY14" fmla="*/ 289303 h 678586"/>
                  <a:gd name="connsiteX15" fmla="*/ 1023613 w 1024442"/>
                  <a:gd name="connsiteY15" fmla="*/ 330684 h 678586"/>
                  <a:gd name="connsiteX16" fmla="*/ 1023336 w 1024442"/>
                  <a:gd name="connsiteY16" fmla="*/ 372147 h 678586"/>
                  <a:gd name="connsiteX17" fmla="*/ 1023170 w 1024442"/>
                  <a:gd name="connsiteY17" fmla="*/ 413514 h 678586"/>
                  <a:gd name="connsiteX18" fmla="*/ 1022921 w 1024442"/>
                  <a:gd name="connsiteY18" fmla="*/ 454908 h 678586"/>
                  <a:gd name="connsiteX19" fmla="*/ 1022727 w 1024442"/>
                  <a:gd name="connsiteY19" fmla="*/ 496261 h 678586"/>
                  <a:gd name="connsiteX20" fmla="*/ 1003240 w 1024442"/>
                  <a:gd name="connsiteY20" fmla="*/ 496869 h 678586"/>
                  <a:gd name="connsiteX21" fmla="*/ 1005550 w 1024442"/>
                  <a:gd name="connsiteY21" fmla="*/ 508418 h 678586"/>
                  <a:gd name="connsiteX22" fmla="*/ 1010764 w 1024442"/>
                  <a:gd name="connsiteY22" fmla="*/ 519731 h 678586"/>
                  <a:gd name="connsiteX23" fmla="*/ 1011663 w 1024442"/>
                  <a:gd name="connsiteY23" fmla="*/ 526245 h 678586"/>
                  <a:gd name="connsiteX24" fmla="*/ 1010598 w 1024442"/>
                  <a:gd name="connsiteY24" fmla="*/ 531625 h 678586"/>
                  <a:gd name="connsiteX25" fmla="*/ 1006878 w 1024442"/>
                  <a:gd name="connsiteY25" fmla="*/ 536341 h 678586"/>
                  <a:gd name="connsiteX26" fmla="*/ 1007708 w 1024442"/>
                  <a:gd name="connsiteY26" fmla="*/ 543851 h 678586"/>
                  <a:gd name="connsiteX27" fmla="*/ 1008786 w 1024442"/>
                  <a:gd name="connsiteY27" fmla="*/ 545857 h 678586"/>
                  <a:gd name="connsiteX28" fmla="*/ 1017541 w 1024442"/>
                  <a:gd name="connsiteY28" fmla="*/ 550725 h 678586"/>
                  <a:gd name="connsiteX29" fmla="*/ 1020501 w 1024442"/>
                  <a:gd name="connsiteY29" fmla="*/ 557253 h 678586"/>
                  <a:gd name="connsiteX30" fmla="*/ 1021345 w 1024442"/>
                  <a:gd name="connsiteY30" fmla="*/ 564680 h 678586"/>
                  <a:gd name="connsiteX31" fmla="*/ 1021178 w 1024442"/>
                  <a:gd name="connsiteY31" fmla="*/ 570364 h 678586"/>
                  <a:gd name="connsiteX32" fmla="*/ 1015785 w 1024442"/>
                  <a:gd name="connsiteY32" fmla="*/ 580626 h 678586"/>
                  <a:gd name="connsiteX33" fmla="*/ 1014139 w 1024442"/>
                  <a:gd name="connsiteY33" fmla="*/ 594235 h 678586"/>
                  <a:gd name="connsiteX34" fmla="*/ 1007403 w 1024442"/>
                  <a:gd name="connsiteY34" fmla="*/ 614552 h 678586"/>
                  <a:gd name="connsiteX35" fmla="*/ 1000032 w 1024442"/>
                  <a:gd name="connsiteY35" fmla="*/ 626875 h 678586"/>
                  <a:gd name="connsiteX36" fmla="*/ 998538 w 1024442"/>
                  <a:gd name="connsiteY36" fmla="*/ 633251 h 678586"/>
                  <a:gd name="connsiteX37" fmla="*/ 999216 w 1024442"/>
                  <a:gd name="connsiteY37" fmla="*/ 638271 h 678586"/>
                  <a:gd name="connsiteX38" fmla="*/ 1010460 w 1024442"/>
                  <a:gd name="connsiteY38" fmla="*/ 651396 h 678586"/>
                  <a:gd name="connsiteX39" fmla="*/ 1011027 w 1024442"/>
                  <a:gd name="connsiteY39" fmla="*/ 656596 h 678586"/>
                  <a:gd name="connsiteX40" fmla="*/ 1014775 w 1024442"/>
                  <a:gd name="connsiteY40" fmla="*/ 663373 h 678586"/>
                  <a:gd name="connsiteX41" fmla="*/ 1018136 w 1024442"/>
                  <a:gd name="connsiteY41" fmla="*/ 678586 h 678586"/>
                  <a:gd name="connsiteX42" fmla="*/ 1007625 w 1024442"/>
                  <a:gd name="connsiteY42" fmla="*/ 676014 h 678586"/>
                  <a:gd name="connsiteX43" fmla="*/ 997487 w 1024442"/>
                  <a:gd name="connsiteY43" fmla="*/ 667826 h 678586"/>
                  <a:gd name="connsiteX44" fmla="*/ 991775 w 1024442"/>
                  <a:gd name="connsiteY44" fmla="*/ 655116 h 678586"/>
                  <a:gd name="connsiteX45" fmla="*/ 974363 w 1024442"/>
                  <a:gd name="connsiteY45" fmla="*/ 643208 h 678586"/>
                  <a:gd name="connsiteX46" fmla="*/ 945278 w 1024442"/>
                  <a:gd name="connsiteY46" fmla="*/ 632144 h 678586"/>
                  <a:gd name="connsiteX47" fmla="*/ 925763 w 1024442"/>
                  <a:gd name="connsiteY47" fmla="*/ 622159 h 678586"/>
                  <a:gd name="connsiteX48" fmla="*/ 915791 w 1024442"/>
                  <a:gd name="connsiteY48" fmla="*/ 613321 h 678586"/>
                  <a:gd name="connsiteX49" fmla="*/ 891837 w 1024442"/>
                  <a:gd name="connsiteY49" fmla="*/ 609186 h 678586"/>
                  <a:gd name="connsiteX50" fmla="*/ 853693 w 1024442"/>
                  <a:gd name="connsiteY50" fmla="*/ 609670 h 678586"/>
                  <a:gd name="connsiteX51" fmla="*/ 828812 w 1024442"/>
                  <a:gd name="connsiteY51" fmla="*/ 613805 h 678586"/>
                  <a:gd name="connsiteX52" fmla="*/ 817264 w 1024442"/>
                  <a:gd name="connsiteY52" fmla="*/ 621633 h 678586"/>
                  <a:gd name="connsiteX53" fmla="*/ 793296 w 1024442"/>
                  <a:gd name="connsiteY53" fmla="*/ 612574 h 678586"/>
                  <a:gd name="connsiteX54" fmla="*/ 753658 w 1024442"/>
                  <a:gd name="connsiteY54" fmla="*/ 584153 h 678586"/>
                  <a:gd name="connsiteX55" fmla="*/ 700231 w 1024442"/>
                  <a:gd name="connsiteY55" fmla="*/ 582493 h 678586"/>
                  <a:gd name="connsiteX56" fmla="*/ 653471 w 1024442"/>
                  <a:gd name="connsiteY56" fmla="*/ 581027 h 678586"/>
                  <a:gd name="connsiteX57" fmla="*/ 606738 w 1024442"/>
                  <a:gd name="connsiteY57" fmla="*/ 579284 h 678586"/>
                  <a:gd name="connsiteX58" fmla="*/ 560088 w 1024442"/>
                  <a:gd name="connsiteY58" fmla="*/ 577376 h 678586"/>
                  <a:gd name="connsiteX59" fmla="*/ 513328 w 1024442"/>
                  <a:gd name="connsiteY59" fmla="*/ 575232 h 678586"/>
                  <a:gd name="connsiteX60" fmla="*/ 466581 w 1024442"/>
                  <a:gd name="connsiteY60" fmla="*/ 572992 h 678586"/>
                  <a:gd name="connsiteX61" fmla="*/ 419904 w 1024442"/>
                  <a:gd name="connsiteY61" fmla="*/ 570613 h 678586"/>
                  <a:gd name="connsiteX62" fmla="*/ 373157 w 1024442"/>
                  <a:gd name="connsiteY62" fmla="*/ 567985 h 678586"/>
                  <a:gd name="connsiteX63" fmla="*/ 326493 w 1024442"/>
                  <a:gd name="connsiteY63" fmla="*/ 565178 h 678586"/>
                  <a:gd name="connsiteX64" fmla="*/ 279830 w 1024442"/>
                  <a:gd name="connsiteY64" fmla="*/ 562176 h 678586"/>
                  <a:gd name="connsiteX65" fmla="*/ 233152 w 1024442"/>
                  <a:gd name="connsiteY65" fmla="*/ 559037 h 678586"/>
                  <a:gd name="connsiteX66" fmla="*/ 186489 w 1024442"/>
                  <a:gd name="connsiteY66" fmla="*/ 555676 h 678586"/>
                  <a:gd name="connsiteX67" fmla="*/ 139825 w 1024442"/>
                  <a:gd name="connsiteY67" fmla="*/ 552191 h 678586"/>
                  <a:gd name="connsiteX68" fmla="*/ 93244 w 1024442"/>
                  <a:gd name="connsiteY68" fmla="*/ 548470 h 678586"/>
                  <a:gd name="connsiteX69" fmla="*/ 46677 w 1024442"/>
                  <a:gd name="connsiteY69" fmla="*/ 544667 h 678586"/>
                  <a:gd name="connsiteX70" fmla="*/ 0 w 1024442"/>
                  <a:gd name="connsiteY70" fmla="*/ 540629 h 678586"/>
                  <a:gd name="connsiteX71" fmla="*/ 3956 w 1024442"/>
                  <a:gd name="connsiteY71" fmla="*/ 494712 h 678586"/>
                  <a:gd name="connsiteX72" fmla="*/ 7842 w 1024442"/>
                  <a:gd name="connsiteY72" fmla="*/ 448878 h 678586"/>
                  <a:gd name="connsiteX73" fmla="*/ 11825 w 1024442"/>
                  <a:gd name="connsiteY73" fmla="*/ 402961 h 678586"/>
                  <a:gd name="connsiteX74" fmla="*/ 15684 w 1024442"/>
                  <a:gd name="connsiteY74" fmla="*/ 357044 h 678586"/>
                  <a:gd name="connsiteX75" fmla="*/ 19653 w 1024442"/>
                  <a:gd name="connsiteY75" fmla="*/ 311114 h 678586"/>
                  <a:gd name="connsiteX76" fmla="*/ 23608 w 1024442"/>
                  <a:gd name="connsiteY76" fmla="*/ 265197 h 678586"/>
                  <a:gd name="connsiteX77" fmla="*/ 27564 w 1024442"/>
                  <a:gd name="connsiteY77" fmla="*/ 219197 h 678586"/>
                  <a:gd name="connsiteX78" fmla="*/ 31437 w 1024442"/>
                  <a:gd name="connsiteY78" fmla="*/ 173184 h 678586"/>
                  <a:gd name="connsiteX79" fmla="*/ 32529 w 1024442"/>
                  <a:gd name="connsiteY79" fmla="*/ 173294 h 678586"/>
                  <a:gd name="connsiteX80" fmla="*/ 33511 w 1024442"/>
                  <a:gd name="connsiteY80" fmla="*/ 173377 h 678586"/>
                  <a:gd name="connsiteX81" fmla="*/ 34576 w 1024442"/>
                  <a:gd name="connsiteY81" fmla="*/ 173543 h 678586"/>
                  <a:gd name="connsiteX82" fmla="*/ 35558 w 1024442"/>
                  <a:gd name="connsiteY82" fmla="*/ 173626 h 678586"/>
                  <a:gd name="connsiteX83" fmla="*/ 35641 w 1024442"/>
                  <a:gd name="connsiteY83" fmla="*/ 173032 h 678586"/>
                  <a:gd name="connsiteX84" fmla="*/ 35738 w 1024442"/>
                  <a:gd name="connsiteY84" fmla="*/ 172465 h 678586"/>
                  <a:gd name="connsiteX85" fmla="*/ 35821 w 1024442"/>
                  <a:gd name="connsiteY85" fmla="*/ 171898 h 678586"/>
                  <a:gd name="connsiteX86" fmla="*/ 35904 w 1024442"/>
                  <a:gd name="connsiteY86" fmla="*/ 171317 h 678586"/>
                  <a:gd name="connsiteX87" fmla="*/ 39458 w 1024442"/>
                  <a:gd name="connsiteY87" fmla="*/ 128512 h 678586"/>
                  <a:gd name="connsiteX88" fmla="*/ 42999 w 1024442"/>
                  <a:gd name="connsiteY88" fmla="*/ 85651 h 678586"/>
                  <a:gd name="connsiteX89" fmla="*/ 46664 w 1024442"/>
                  <a:gd name="connsiteY89" fmla="*/ 42860 h 678586"/>
                  <a:gd name="connsiteX90" fmla="*/ 50218 w 1024442"/>
                  <a:gd name="connsiteY90" fmla="*/ 0 h 678586"/>
                  <a:gd name="connsiteX91" fmla="*/ 80188 w 1024442"/>
                  <a:gd name="connsiteY91" fmla="*/ 2559 h 678586"/>
                  <a:gd name="connsiteX92" fmla="*/ 110173 w 1024442"/>
                  <a:gd name="connsiteY92" fmla="*/ 5131 h 678586"/>
                  <a:gd name="connsiteX93" fmla="*/ 140157 w 1024442"/>
                  <a:gd name="connsiteY93" fmla="*/ 7607 h 678586"/>
                  <a:gd name="connsiteX94" fmla="*/ 170127 w 1024442"/>
                  <a:gd name="connsiteY94" fmla="*/ 10013 h 678586"/>
                  <a:gd name="connsiteX95" fmla="*/ 200195 w 1024442"/>
                  <a:gd name="connsiteY95" fmla="*/ 12309 h 678586"/>
                  <a:gd name="connsiteX96" fmla="*/ 230179 w 1024442"/>
                  <a:gd name="connsiteY96" fmla="*/ 14467 h 678586"/>
                  <a:gd name="connsiteX97" fmla="*/ 260149 w 1024442"/>
                  <a:gd name="connsiteY97" fmla="*/ 16693 h 678586"/>
                  <a:gd name="connsiteX98" fmla="*/ 290230 w 1024442"/>
                  <a:gd name="connsiteY98" fmla="*/ 18754 h 678586"/>
                  <a:gd name="connsiteX99" fmla="*/ 320214 w 1024442"/>
                  <a:gd name="connsiteY99" fmla="*/ 20746 h 678586"/>
                  <a:gd name="connsiteX100" fmla="*/ 350268 w 1024442"/>
                  <a:gd name="connsiteY100" fmla="*/ 22654 h 678586"/>
                  <a:gd name="connsiteX101" fmla="*/ 380266 w 1024442"/>
                  <a:gd name="connsiteY101" fmla="*/ 24452 h 678586"/>
                  <a:gd name="connsiteX102" fmla="*/ 410319 w 1024442"/>
                  <a:gd name="connsiteY102" fmla="*/ 26278 h 678586"/>
                  <a:gd name="connsiteX103" fmla="*/ 440386 w 1024442"/>
                  <a:gd name="connsiteY103" fmla="*/ 27924 h 678586"/>
                  <a:gd name="connsiteX104" fmla="*/ 470371 w 1024442"/>
                  <a:gd name="connsiteY104" fmla="*/ 29583 h 678586"/>
                  <a:gd name="connsiteX105" fmla="*/ 500424 w 1024442"/>
                  <a:gd name="connsiteY105" fmla="*/ 31077 h 678586"/>
                  <a:gd name="connsiteX106" fmla="*/ 530519 w 1024442"/>
                  <a:gd name="connsiteY106" fmla="*/ 32543 h 678586"/>
                  <a:gd name="connsiteX107" fmla="*/ 560572 w 1024442"/>
                  <a:gd name="connsiteY107" fmla="*/ 33954 h 678586"/>
                  <a:gd name="connsiteX108" fmla="*/ 590640 w 1024442"/>
                  <a:gd name="connsiteY108" fmla="*/ 35281 h 678586"/>
                  <a:gd name="connsiteX109" fmla="*/ 620707 w 1024442"/>
                  <a:gd name="connsiteY109" fmla="*/ 36443 h 678586"/>
                  <a:gd name="connsiteX110" fmla="*/ 650760 w 1024442"/>
                  <a:gd name="connsiteY110" fmla="*/ 37577 h 678586"/>
                  <a:gd name="connsiteX111" fmla="*/ 680855 w 1024442"/>
                  <a:gd name="connsiteY111" fmla="*/ 38656 h 678586"/>
                  <a:gd name="connsiteX112" fmla="*/ 710922 w 1024442"/>
                  <a:gd name="connsiteY112" fmla="*/ 39652 h 678586"/>
                  <a:gd name="connsiteX113" fmla="*/ 740976 w 1024442"/>
                  <a:gd name="connsiteY113" fmla="*/ 40551 h 678586"/>
                  <a:gd name="connsiteX114" fmla="*/ 771029 w 1024442"/>
                  <a:gd name="connsiteY114" fmla="*/ 41450 h 678586"/>
                  <a:gd name="connsiteX115" fmla="*/ 801179 w 1024442"/>
                  <a:gd name="connsiteY115" fmla="*/ 42196 h 678586"/>
                  <a:gd name="connsiteX116" fmla="*/ 831274 w 1024442"/>
                  <a:gd name="connsiteY116" fmla="*/ 42860 h 678586"/>
                  <a:gd name="connsiteX117" fmla="*/ 861341 w 1024442"/>
                  <a:gd name="connsiteY117" fmla="*/ 43524 h 678586"/>
                  <a:gd name="connsiteX118" fmla="*/ 891381 w 1024442"/>
                  <a:gd name="connsiteY118" fmla="*/ 44036 h 678586"/>
                  <a:gd name="connsiteX119" fmla="*/ 921531 w 1024442"/>
                  <a:gd name="connsiteY119" fmla="*/ 44506 h 678586"/>
                  <a:gd name="connsiteX120" fmla="*/ 951612 w 1024442"/>
                  <a:gd name="connsiteY120" fmla="*/ 44852 h 678586"/>
                  <a:gd name="connsiteX121" fmla="*/ 981693 w 1024442"/>
                  <a:gd name="connsiteY121" fmla="*/ 45170 h 678586"/>
                  <a:gd name="connsiteX122" fmla="*/ 1011718 w 1024442"/>
                  <a:gd name="connsiteY122" fmla="*/ 45405 h 6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1024442" h="678586">
                    <a:moveTo>
                      <a:pt x="1011718" y="45405"/>
                    </a:moveTo>
                    <a:lnTo>
                      <a:pt x="1007196" y="63758"/>
                    </a:lnTo>
                    <a:lnTo>
                      <a:pt x="1004057" y="71766"/>
                    </a:lnTo>
                    <a:lnTo>
                      <a:pt x="997764" y="79939"/>
                    </a:lnTo>
                    <a:lnTo>
                      <a:pt x="978028" y="97601"/>
                    </a:lnTo>
                    <a:lnTo>
                      <a:pt x="973146" y="103728"/>
                    </a:lnTo>
                    <a:lnTo>
                      <a:pt x="973809" y="109246"/>
                    </a:lnTo>
                    <a:lnTo>
                      <a:pt x="977682" y="116438"/>
                    </a:lnTo>
                    <a:lnTo>
                      <a:pt x="987585" y="133034"/>
                    </a:lnTo>
                    <a:lnTo>
                      <a:pt x="992965" y="139797"/>
                    </a:lnTo>
                    <a:lnTo>
                      <a:pt x="1014595" y="151027"/>
                    </a:lnTo>
                    <a:lnTo>
                      <a:pt x="1024443" y="164830"/>
                    </a:lnTo>
                    <a:lnTo>
                      <a:pt x="1024166" y="206390"/>
                    </a:lnTo>
                    <a:lnTo>
                      <a:pt x="1024028" y="247854"/>
                    </a:lnTo>
                    <a:lnTo>
                      <a:pt x="1023751" y="289303"/>
                    </a:lnTo>
                    <a:lnTo>
                      <a:pt x="1023613" y="330684"/>
                    </a:lnTo>
                    <a:lnTo>
                      <a:pt x="1023336" y="372147"/>
                    </a:lnTo>
                    <a:lnTo>
                      <a:pt x="1023170" y="413514"/>
                    </a:lnTo>
                    <a:lnTo>
                      <a:pt x="1022921" y="454908"/>
                    </a:lnTo>
                    <a:lnTo>
                      <a:pt x="1022727" y="496261"/>
                    </a:lnTo>
                    <a:lnTo>
                      <a:pt x="1003240" y="496869"/>
                    </a:lnTo>
                    <a:lnTo>
                      <a:pt x="1005550" y="508418"/>
                    </a:lnTo>
                    <a:lnTo>
                      <a:pt x="1010764" y="519731"/>
                    </a:lnTo>
                    <a:lnTo>
                      <a:pt x="1011663" y="526245"/>
                    </a:lnTo>
                    <a:lnTo>
                      <a:pt x="1010598" y="531625"/>
                    </a:lnTo>
                    <a:lnTo>
                      <a:pt x="1006878" y="536341"/>
                    </a:lnTo>
                    <a:lnTo>
                      <a:pt x="1007708" y="543851"/>
                    </a:lnTo>
                    <a:lnTo>
                      <a:pt x="1008786" y="545857"/>
                    </a:lnTo>
                    <a:lnTo>
                      <a:pt x="1017541" y="550725"/>
                    </a:lnTo>
                    <a:lnTo>
                      <a:pt x="1020501" y="557253"/>
                    </a:lnTo>
                    <a:lnTo>
                      <a:pt x="1021345" y="564680"/>
                    </a:lnTo>
                    <a:lnTo>
                      <a:pt x="1021178" y="570364"/>
                    </a:lnTo>
                    <a:lnTo>
                      <a:pt x="1015785" y="580626"/>
                    </a:lnTo>
                    <a:lnTo>
                      <a:pt x="1014139" y="594235"/>
                    </a:lnTo>
                    <a:lnTo>
                      <a:pt x="1007403" y="614552"/>
                    </a:lnTo>
                    <a:lnTo>
                      <a:pt x="1000032" y="626875"/>
                    </a:lnTo>
                    <a:lnTo>
                      <a:pt x="998538" y="633251"/>
                    </a:lnTo>
                    <a:lnTo>
                      <a:pt x="999216" y="638271"/>
                    </a:lnTo>
                    <a:lnTo>
                      <a:pt x="1010460" y="651396"/>
                    </a:lnTo>
                    <a:lnTo>
                      <a:pt x="1011027" y="656596"/>
                    </a:lnTo>
                    <a:lnTo>
                      <a:pt x="1014775" y="663373"/>
                    </a:lnTo>
                    <a:lnTo>
                      <a:pt x="1018136" y="678586"/>
                    </a:lnTo>
                    <a:lnTo>
                      <a:pt x="1007625" y="676014"/>
                    </a:lnTo>
                    <a:lnTo>
                      <a:pt x="997487" y="667826"/>
                    </a:lnTo>
                    <a:lnTo>
                      <a:pt x="991775" y="655116"/>
                    </a:lnTo>
                    <a:lnTo>
                      <a:pt x="974363" y="643208"/>
                    </a:lnTo>
                    <a:lnTo>
                      <a:pt x="945278" y="632144"/>
                    </a:lnTo>
                    <a:lnTo>
                      <a:pt x="925763" y="622159"/>
                    </a:lnTo>
                    <a:lnTo>
                      <a:pt x="915791" y="613321"/>
                    </a:lnTo>
                    <a:lnTo>
                      <a:pt x="891837" y="609186"/>
                    </a:lnTo>
                    <a:lnTo>
                      <a:pt x="853693" y="609670"/>
                    </a:lnTo>
                    <a:lnTo>
                      <a:pt x="828812" y="613805"/>
                    </a:lnTo>
                    <a:lnTo>
                      <a:pt x="817264" y="621633"/>
                    </a:lnTo>
                    <a:lnTo>
                      <a:pt x="793296" y="612574"/>
                    </a:lnTo>
                    <a:lnTo>
                      <a:pt x="753658" y="584153"/>
                    </a:lnTo>
                    <a:lnTo>
                      <a:pt x="700231" y="582493"/>
                    </a:lnTo>
                    <a:lnTo>
                      <a:pt x="653471" y="581027"/>
                    </a:lnTo>
                    <a:lnTo>
                      <a:pt x="606738" y="579284"/>
                    </a:lnTo>
                    <a:lnTo>
                      <a:pt x="560088" y="577376"/>
                    </a:lnTo>
                    <a:lnTo>
                      <a:pt x="513328" y="575232"/>
                    </a:lnTo>
                    <a:lnTo>
                      <a:pt x="466581" y="572992"/>
                    </a:lnTo>
                    <a:lnTo>
                      <a:pt x="419904" y="570613"/>
                    </a:lnTo>
                    <a:lnTo>
                      <a:pt x="373157" y="567985"/>
                    </a:lnTo>
                    <a:lnTo>
                      <a:pt x="326493" y="565178"/>
                    </a:lnTo>
                    <a:lnTo>
                      <a:pt x="279830" y="562176"/>
                    </a:lnTo>
                    <a:lnTo>
                      <a:pt x="233152" y="559037"/>
                    </a:lnTo>
                    <a:lnTo>
                      <a:pt x="186489" y="555676"/>
                    </a:lnTo>
                    <a:lnTo>
                      <a:pt x="139825" y="552191"/>
                    </a:lnTo>
                    <a:lnTo>
                      <a:pt x="93244" y="548470"/>
                    </a:lnTo>
                    <a:lnTo>
                      <a:pt x="46677" y="544667"/>
                    </a:lnTo>
                    <a:lnTo>
                      <a:pt x="0" y="540629"/>
                    </a:lnTo>
                    <a:lnTo>
                      <a:pt x="3956" y="494712"/>
                    </a:lnTo>
                    <a:lnTo>
                      <a:pt x="7842" y="448878"/>
                    </a:lnTo>
                    <a:lnTo>
                      <a:pt x="11825" y="402961"/>
                    </a:lnTo>
                    <a:lnTo>
                      <a:pt x="15684" y="357044"/>
                    </a:lnTo>
                    <a:lnTo>
                      <a:pt x="19653" y="311114"/>
                    </a:lnTo>
                    <a:lnTo>
                      <a:pt x="23608" y="265197"/>
                    </a:lnTo>
                    <a:lnTo>
                      <a:pt x="27564" y="219197"/>
                    </a:lnTo>
                    <a:lnTo>
                      <a:pt x="31437" y="173184"/>
                    </a:lnTo>
                    <a:lnTo>
                      <a:pt x="32529" y="173294"/>
                    </a:lnTo>
                    <a:lnTo>
                      <a:pt x="33511" y="173377"/>
                    </a:lnTo>
                    <a:lnTo>
                      <a:pt x="34576" y="173543"/>
                    </a:lnTo>
                    <a:lnTo>
                      <a:pt x="35558" y="173626"/>
                    </a:lnTo>
                    <a:lnTo>
                      <a:pt x="35641" y="173032"/>
                    </a:lnTo>
                    <a:lnTo>
                      <a:pt x="35738" y="172465"/>
                    </a:lnTo>
                    <a:lnTo>
                      <a:pt x="35821" y="171898"/>
                    </a:lnTo>
                    <a:lnTo>
                      <a:pt x="35904" y="171317"/>
                    </a:lnTo>
                    <a:lnTo>
                      <a:pt x="39458" y="128512"/>
                    </a:lnTo>
                    <a:lnTo>
                      <a:pt x="42999" y="85651"/>
                    </a:lnTo>
                    <a:lnTo>
                      <a:pt x="46664" y="42860"/>
                    </a:lnTo>
                    <a:lnTo>
                      <a:pt x="50218" y="0"/>
                    </a:lnTo>
                    <a:lnTo>
                      <a:pt x="80188" y="2559"/>
                    </a:lnTo>
                    <a:lnTo>
                      <a:pt x="110173" y="5131"/>
                    </a:lnTo>
                    <a:lnTo>
                      <a:pt x="140157" y="7607"/>
                    </a:lnTo>
                    <a:lnTo>
                      <a:pt x="170127" y="10013"/>
                    </a:lnTo>
                    <a:lnTo>
                      <a:pt x="200195" y="12309"/>
                    </a:lnTo>
                    <a:lnTo>
                      <a:pt x="230179" y="14467"/>
                    </a:lnTo>
                    <a:lnTo>
                      <a:pt x="260149" y="16693"/>
                    </a:lnTo>
                    <a:lnTo>
                      <a:pt x="290230" y="18754"/>
                    </a:lnTo>
                    <a:lnTo>
                      <a:pt x="320214" y="20746"/>
                    </a:lnTo>
                    <a:lnTo>
                      <a:pt x="350268" y="22654"/>
                    </a:lnTo>
                    <a:lnTo>
                      <a:pt x="380266" y="24452"/>
                    </a:lnTo>
                    <a:lnTo>
                      <a:pt x="410319" y="26278"/>
                    </a:lnTo>
                    <a:lnTo>
                      <a:pt x="440386" y="27924"/>
                    </a:lnTo>
                    <a:lnTo>
                      <a:pt x="470371" y="29583"/>
                    </a:lnTo>
                    <a:lnTo>
                      <a:pt x="500424" y="31077"/>
                    </a:lnTo>
                    <a:lnTo>
                      <a:pt x="530519" y="32543"/>
                    </a:lnTo>
                    <a:lnTo>
                      <a:pt x="560572" y="33954"/>
                    </a:lnTo>
                    <a:lnTo>
                      <a:pt x="590640" y="35281"/>
                    </a:lnTo>
                    <a:lnTo>
                      <a:pt x="620707" y="36443"/>
                    </a:lnTo>
                    <a:lnTo>
                      <a:pt x="650760" y="37577"/>
                    </a:lnTo>
                    <a:lnTo>
                      <a:pt x="680855" y="38656"/>
                    </a:lnTo>
                    <a:lnTo>
                      <a:pt x="710922" y="39652"/>
                    </a:lnTo>
                    <a:lnTo>
                      <a:pt x="740976" y="40551"/>
                    </a:lnTo>
                    <a:lnTo>
                      <a:pt x="771029" y="41450"/>
                    </a:lnTo>
                    <a:lnTo>
                      <a:pt x="801179" y="42196"/>
                    </a:lnTo>
                    <a:lnTo>
                      <a:pt x="831274" y="42860"/>
                    </a:lnTo>
                    <a:lnTo>
                      <a:pt x="861341" y="43524"/>
                    </a:lnTo>
                    <a:lnTo>
                      <a:pt x="891381" y="44036"/>
                    </a:lnTo>
                    <a:lnTo>
                      <a:pt x="921531" y="44506"/>
                    </a:lnTo>
                    <a:lnTo>
                      <a:pt x="951612" y="44852"/>
                    </a:lnTo>
                    <a:lnTo>
                      <a:pt x="981693" y="45170"/>
                    </a:lnTo>
                    <a:lnTo>
                      <a:pt x="1011718" y="45405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285750" marR="0" lvl="0" indent="0" algn="l" defTabSz="914400" rtl="0" eaLnBrk="1" fontAlgn="auto" latinLnBrk="0" hangingPunct="1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SD</a:t>
                </a:r>
              </a:p>
            </p:txBody>
          </p:sp>
          <p:sp>
            <p:nvSpPr>
              <p:cNvPr id="27" name="Freeform: Shape 458">
                <a:extLst>
                  <a:ext uri="{FF2B5EF4-FFF2-40B4-BE49-F238E27FC236}">
                    <a16:creationId xmlns:a16="http://schemas.microsoft.com/office/drawing/2014/main" id="{139C17C5-CB01-CD50-7196-44985E2BE958}"/>
                  </a:ext>
                </a:extLst>
              </p:cNvPr>
              <p:cNvSpPr/>
              <p:nvPr/>
            </p:nvSpPr>
            <p:spPr>
              <a:xfrm>
                <a:off x="5151076" y="3152834"/>
                <a:ext cx="1017695" cy="505164"/>
              </a:xfrm>
              <a:custGeom>
                <a:avLst/>
                <a:gdLst>
                  <a:gd name="connsiteX0" fmla="*/ 1049738 w 1207445"/>
                  <a:gd name="connsiteY0" fmla="*/ 137888 h 599352"/>
                  <a:gd name="connsiteX1" fmla="*/ 1053776 w 1207445"/>
                  <a:gd name="connsiteY1" fmla="*/ 138857 h 599352"/>
                  <a:gd name="connsiteX2" fmla="*/ 1062863 w 1207445"/>
                  <a:gd name="connsiteY2" fmla="*/ 155149 h 599352"/>
                  <a:gd name="connsiteX3" fmla="*/ 1066501 w 1207445"/>
                  <a:gd name="connsiteY3" fmla="*/ 184137 h 599352"/>
                  <a:gd name="connsiteX4" fmla="*/ 1074743 w 1207445"/>
                  <a:gd name="connsiteY4" fmla="*/ 207594 h 599352"/>
                  <a:gd name="connsiteX5" fmla="*/ 1087564 w 1207445"/>
                  <a:gd name="connsiteY5" fmla="*/ 225352 h 599352"/>
                  <a:gd name="connsiteX6" fmla="*/ 1093995 w 1207445"/>
                  <a:gd name="connsiteY6" fmla="*/ 238394 h 599352"/>
                  <a:gd name="connsiteX7" fmla="*/ 1094106 w 1207445"/>
                  <a:gd name="connsiteY7" fmla="*/ 246651 h 599352"/>
                  <a:gd name="connsiteX8" fmla="*/ 1097149 w 1207445"/>
                  <a:gd name="connsiteY8" fmla="*/ 255488 h 599352"/>
                  <a:gd name="connsiteX9" fmla="*/ 1103261 w 1207445"/>
                  <a:gd name="connsiteY9" fmla="*/ 264893 h 599352"/>
                  <a:gd name="connsiteX10" fmla="*/ 1105737 w 1207445"/>
                  <a:gd name="connsiteY10" fmla="*/ 280936 h 599352"/>
                  <a:gd name="connsiteX11" fmla="*/ 1104520 w 1207445"/>
                  <a:gd name="connsiteY11" fmla="*/ 303549 h 599352"/>
                  <a:gd name="connsiteX12" fmla="*/ 1107051 w 1207445"/>
                  <a:gd name="connsiteY12" fmla="*/ 315539 h 599352"/>
                  <a:gd name="connsiteX13" fmla="*/ 1113607 w 1207445"/>
                  <a:gd name="connsiteY13" fmla="*/ 317033 h 599352"/>
                  <a:gd name="connsiteX14" fmla="*/ 1116483 w 1207445"/>
                  <a:gd name="connsiteY14" fmla="*/ 320242 h 599352"/>
                  <a:gd name="connsiteX15" fmla="*/ 1115598 w 1207445"/>
                  <a:gd name="connsiteY15" fmla="*/ 325124 h 599352"/>
                  <a:gd name="connsiteX16" fmla="*/ 1117728 w 1207445"/>
                  <a:gd name="connsiteY16" fmla="*/ 328817 h 599352"/>
                  <a:gd name="connsiteX17" fmla="*/ 1123025 w 1207445"/>
                  <a:gd name="connsiteY17" fmla="*/ 331154 h 599352"/>
                  <a:gd name="connsiteX18" fmla="*/ 1124519 w 1207445"/>
                  <a:gd name="connsiteY18" fmla="*/ 337696 h 599352"/>
                  <a:gd name="connsiteX19" fmla="*/ 1122182 w 1207445"/>
                  <a:gd name="connsiteY19" fmla="*/ 348345 h 599352"/>
                  <a:gd name="connsiteX20" fmla="*/ 1124104 w 1207445"/>
                  <a:gd name="connsiteY20" fmla="*/ 355025 h 599352"/>
                  <a:gd name="connsiteX21" fmla="*/ 1130189 w 1207445"/>
                  <a:gd name="connsiteY21" fmla="*/ 357764 h 599352"/>
                  <a:gd name="connsiteX22" fmla="*/ 1131365 w 1207445"/>
                  <a:gd name="connsiteY22" fmla="*/ 363047 h 599352"/>
                  <a:gd name="connsiteX23" fmla="*/ 1127561 w 1207445"/>
                  <a:gd name="connsiteY23" fmla="*/ 370806 h 599352"/>
                  <a:gd name="connsiteX24" fmla="*/ 1128129 w 1207445"/>
                  <a:gd name="connsiteY24" fmla="*/ 376905 h 599352"/>
                  <a:gd name="connsiteX25" fmla="*/ 1133163 w 1207445"/>
                  <a:gd name="connsiteY25" fmla="*/ 381372 h 599352"/>
                  <a:gd name="connsiteX26" fmla="*/ 1136537 w 1207445"/>
                  <a:gd name="connsiteY26" fmla="*/ 401108 h 599352"/>
                  <a:gd name="connsiteX27" fmla="*/ 1138377 w 1207445"/>
                  <a:gd name="connsiteY27" fmla="*/ 436140 h 599352"/>
                  <a:gd name="connsiteX28" fmla="*/ 1137810 w 1207445"/>
                  <a:gd name="connsiteY28" fmla="*/ 456678 h 599352"/>
                  <a:gd name="connsiteX29" fmla="*/ 1134919 w 1207445"/>
                  <a:gd name="connsiteY29" fmla="*/ 462625 h 599352"/>
                  <a:gd name="connsiteX30" fmla="*/ 1139539 w 1207445"/>
                  <a:gd name="connsiteY30" fmla="*/ 475266 h 599352"/>
                  <a:gd name="connsiteX31" fmla="*/ 1148127 w 1207445"/>
                  <a:gd name="connsiteY31" fmla="*/ 488903 h 599352"/>
                  <a:gd name="connsiteX32" fmla="*/ 1151682 w 1207445"/>
                  <a:gd name="connsiteY32" fmla="*/ 494587 h 599352"/>
                  <a:gd name="connsiteX33" fmla="*/ 1159454 w 1207445"/>
                  <a:gd name="connsiteY33" fmla="*/ 513770 h 599352"/>
                  <a:gd name="connsiteX34" fmla="*/ 1162746 w 1207445"/>
                  <a:gd name="connsiteY34" fmla="*/ 532842 h 599352"/>
                  <a:gd name="connsiteX35" fmla="*/ 1170449 w 1207445"/>
                  <a:gd name="connsiteY35" fmla="*/ 545151 h 599352"/>
                  <a:gd name="connsiteX36" fmla="*/ 1182565 w 1207445"/>
                  <a:gd name="connsiteY36" fmla="*/ 550766 h 599352"/>
                  <a:gd name="connsiteX37" fmla="*/ 1190752 w 1207445"/>
                  <a:gd name="connsiteY37" fmla="*/ 562909 h 599352"/>
                  <a:gd name="connsiteX38" fmla="*/ 1194971 w 1207445"/>
                  <a:gd name="connsiteY38" fmla="*/ 581649 h 599352"/>
                  <a:gd name="connsiteX39" fmla="*/ 1205205 w 1207445"/>
                  <a:gd name="connsiteY39" fmla="*/ 597264 h 599352"/>
                  <a:gd name="connsiteX40" fmla="*/ 1207445 w 1207445"/>
                  <a:gd name="connsiteY40" fmla="*/ 598923 h 599352"/>
                  <a:gd name="connsiteX41" fmla="*/ 1181998 w 1207445"/>
                  <a:gd name="connsiteY41" fmla="*/ 599172 h 599352"/>
                  <a:gd name="connsiteX42" fmla="*/ 1152428 w 1207445"/>
                  <a:gd name="connsiteY42" fmla="*/ 599241 h 599352"/>
                  <a:gd name="connsiteX43" fmla="*/ 1122832 w 1207445"/>
                  <a:gd name="connsiteY43" fmla="*/ 599352 h 599352"/>
                  <a:gd name="connsiteX44" fmla="*/ 1093193 w 1207445"/>
                  <a:gd name="connsiteY44" fmla="*/ 599241 h 599352"/>
                  <a:gd name="connsiteX45" fmla="*/ 1063638 w 1207445"/>
                  <a:gd name="connsiteY45" fmla="*/ 599172 h 599352"/>
                  <a:gd name="connsiteX46" fmla="*/ 1034054 w 1207445"/>
                  <a:gd name="connsiteY46" fmla="*/ 599089 h 599352"/>
                  <a:gd name="connsiteX47" fmla="*/ 1004402 w 1207445"/>
                  <a:gd name="connsiteY47" fmla="*/ 598813 h 599352"/>
                  <a:gd name="connsiteX48" fmla="*/ 974819 w 1207445"/>
                  <a:gd name="connsiteY48" fmla="*/ 598509 h 599352"/>
                  <a:gd name="connsiteX49" fmla="*/ 945250 w 1207445"/>
                  <a:gd name="connsiteY49" fmla="*/ 598191 h 599352"/>
                  <a:gd name="connsiteX50" fmla="*/ 915583 w 1207445"/>
                  <a:gd name="connsiteY50" fmla="*/ 597762 h 599352"/>
                  <a:gd name="connsiteX51" fmla="*/ 886014 w 1207445"/>
                  <a:gd name="connsiteY51" fmla="*/ 597278 h 599352"/>
                  <a:gd name="connsiteX52" fmla="*/ 856459 w 1207445"/>
                  <a:gd name="connsiteY52" fmla="*/ 596683 h 599352"/>
                  <a:gd name="connsiteX53" fmla="*/ 826779 w 1207445"/>
                  <a:gd name="connsiteY53" fmla="*/ 596033 h 599352"/>
                  <a:gd name="connsiteX54" fmla="*/ 797223 w 1207445"/>
                  <a:gd name="connsiteY54" fmla="*/ 595369 h 599352"/>
                  <a:gd name="connsiteX55" fmla="*/ 767640 w 1207445"/>
                  <a:gd name="connsiteY55" fmla="*/ 594622 h 599352"/>
                  <a:gd name="connsiteX56" fmla="*/ 738085 w 1207445"/>
                  <a:gd name="connsiteY56" fmla="*/ 593806 h 599352"/>
                  <a:gd name="connsiteX57" fmla="*/ 708529 w 1207445"/>
                  <a:gd name="connsiteY57" fmla="*/ 592893 h 599352"/>
                  <a:gd name="connsiteX58" fmla="*/ 678946 w 1207445"/>
                  <a:gd name="connsiteY58" fmla="*/ 591898 h 599352"/>
                  <a:gd name="connsiteX59" fmla="*/ 649363 w 1207445"/>
                  <a:gd name="connsiteY59" fmla="*/ 590833 h 599352"/>
                  <a:gd name="connsiteX60" fmla="*/ 619808 w 1207445"/>
                  <a:gd name="connsiteY60" fmla="*/ 589754 h 599352"/>
                  <a:gd name="connsiteX61" fmla="*/ 590114 w 1207445"/>
                  <a:gd name="connsiteY61" fmla="*/ 588592 h 599352"/>
                  <a:gd name="connsiteX62" fmla="*/ 560586 w 1207445"/>
                  <a:gd name="connsiteY62" fmla="*/ 587375 h 599352"/>
                  <a:gd name="connsiteX63" fmla="*/ 531003 w 1207445"/>
                  <a:gd name="connsiteY63" fmla="*/ 586047 h 599352"/>
                  <a:gd name="connsiteX64" fmla="*/ 501516 w 1207445"/>
                  <a:gd name="connsiteY64" fmla="*/ 584637 h 599352"/>
                  <a:gd name="connsiteX65" fmla="*/ 471933 w 1207445"/>
                  <a:gd name="connsiteY65" fmla="*/ 583157 h 599352"/>
                  <a:gd name="connsiteX66" fmla="*/ 442378 w 1207445"/>
                  <a:gd name="connsiteY66" fmla="*/ 581663 h 599352"/>
                  <a:gd name="connsiteX67" fmla="*/ 412794 w 1207445"/>
                  <a:gd name="connsiteY67" fmla="*/ 580100 h 599352"/>
                  <a:gd name="connsiteX68" fmla="*/ 383212 w 1207445"/>
                  <a:gd name="connsiteY68" fmla="*/ 578441 h 599352"/>
                  <a:gd name="connsiteX69" fmla="*/ 353642 w 1207445"/>
                  <a:gd name="connsiteY69" fmla="*/ 576712 h 599352"/>
                  <a:gd name="connsiteX70" fmla="*/ 324170 w 1207445"/>
                  <a:gd name="connsiteY70" fmla="*/ 574886 h 599352"/>
                  <a:gd name="connsiteX71" fmla="*/ 294586 w 1207445"/>
                  <a:gd name="connsiteY71" fmla="*/ 573088 h 599352"/>
                  <a:gd name="connsiteX72" fmla="*/ 265100 w 1207445"/>
                  <a:gd name="connsiteY72" fmla="*/ 571083 h 599352"/>
                  <a:gd name="connsiteX73" fmla="*/ 266580 w 1207445"/>
                  <a:gd name="connsiteY73" fmla="*/ 548221 h 599352"/>
                  <a:gd name="connsiteX74" fmla="*/ 268074 w 1207445"/>
                  <a:gd name="connsiteY74" fmla="*/ 525346 h 599352"/>
                  <a:gd name="connsiteX75" fmla="*/ 269540 w 1207445"/>
                  <a:gd name="connsiteY75" fmla="*/ 502471 h 599352"/>
                  <a:gd name="connsiteX76" fmla="*/ 271103 w 1207445"/>
                  <a:gd name="connsiteY76" fmla="*/ 479595 h 599352"/>
                  <a:gd name="connsiteX77" fmla="*/ 272582 w 1207445"/>
                  <a:gd name="connsiteY77" fmla="*/ 456706 h 599352"/>
                  <a:gd name="connsiteX78" fmla="*/ 274076 w 1207445"/>
                  <a:gd name="connsiteY78" fmla="*/ 433761 h 599352"/>
                  <a:gd name="connsiteX79" fmla="*/ 275639 w 1207445"/>
                  <a:gd name="connsiteY79" fmla="*/ 410886 h 599352"/>
                  <a:gd name="connsiteX80" fmla="*/ 277119 w 1207445"/>
                  <a:gd name="connsiteY80" fmla="*/ 388024 h 599352"/>
                  <a:gd name="connsiteX81" fmla="*/ 242432 w 1207445"/>
                  <a:gd name="connsiteY81" fmla="*/ 385618 h 599352"/>
                  <a:gd name="connsiteX82" fmla="*/ 207815 w 1207445"/>
                  <a:gd name="connsiteY82" fmla="*/ 383211 h 599352"/>
                  <a:gd name="connsiteX83" fmla="*/ 173128 w 1207445"/>
                  <a:gd name="connsiteY83" fmla="*/ 380653 h 599352"/>
                  <a:gd name="connsiteX84" fmla="*/ 138511 w 1207445"/>
                  <a:gd name="connsiteY84" fmla="*/ 378011 h 599352"/>
                  <a:gd name="connsiteX85" fmla="*/ 103907 w 1207445"/>
                  <a:gd name="connsiteY85" fmla="*/ 375273 h 599352"/>
                  <a:gd name="connsiteX86" fmla="*/ 69304 w 1207445"/>
                  <a:gd name="connsiteY86" fmla="*/ 372396 h 599352"/>
                  <a:gd name="connsiteX87" fmla="*/ 34617 w 1207445"/>
                  <a:gd name="connsiteY87" fmla="*/ 369506 h 599352"/>
                  <a:gd name="connsiteX88" fmla="*/ 0 w 1207445"/>
                  <a:gd name="connsiteY88" fmla="*/ 366546 h 599352"/>
                  <a:gd name="connsiteX89" fmla="*/ 3969 w 1207445"/>
                  <a:gd name="connsiteY89" fmla="*/ 320698 h 599352"/>
                  <a:gd name="connsiteX90" fmla="*/ 7939 w 1207445"/>
                  <a:gd name="connsiteY90" fmla="*/ 274961 h 599352"/>
                  <a:gd name="connsiteX91" fmla="*/ 11811 w 1207445"/>
                  <a:gd name="connsiteY91" fmla="*/ 229100 h 599352"/>
                  <a:gd name="connsiteX92" fmla="*/ 15766 w 1207445"/>
                  <a:gd name="connsiteY92" fmla="*/ 183349 h 599352"/>
                  <a:gd name="connsiteX93" fmla="*/ 19639 w 1207445"/>
                  <a:gd name="connsiteY93" fmla="*/ 137501 h 599352"/>
                  <a:gd name="connsiteX94" fmla="*/ 23608 w 1207445"/>
                  <a:gd name="connsiteY94" fmla="*/ 91667 h 599352"/>
                  <a:gd name="connsiteX95" fmla="*/ 27578 w 1207445"/>
                  <a:gd name="connsiteY95" fmla="*/ 45847 h 599352"/>
                  <a:gd name="connsiteX96" fmla="*/ 31450 w 1207445"/>
                  <a:gd name="connsiteY96" fmla="*/ 0 h 599352"/>
                  <a:gd name="connsiteX97" fmla="*/ 78128 w 1207445"/>
                  <a:gd name="connsiteY97" fmla="*/ 4038 h 599352"/>
                  <a:gd name="connsiteX98" fmla="*/ 124694 w 1207445"/>
                  <a:gd name="connsiteY98" fmla="*/ 7842 h 599352"/>
                  <a:gd name="connsiteX99" fmla="*/ 171275 w 1207445"/>
                  <a:gd name="connsiteY99" fmla="*/ 11562 h 599352"/>
                  <a:gd name="connsiteX100" fmla="*/ 217939 w 1207445"/>
                  <a:gd name="connsiteY100" fmla="*/ 15047 h 599352"/>
                  <a:gd name="connsiteX101" fmla="*/ 264602 w 1207445"/>
                  <a:gd name="connsiteY101" fmla="*/ 18408 h 599352"/>
                  <a:gd name="connsiteX102" fmla="*/ 311280 w 1207445"/>
                  <a:gd name="connsiteY102" fmla="*/ 21548 h 599352"/>
                  <a:gd name="connsiteX103" fmla="*/ 357944 w 1207445"/>
                  <a:gd name="connsiteY103" fmla="*/ 24549 h 599352"/>
                  <a:gd name="connsiteX104" fmla="*/ 404607 w 1207445"/>
                  <a:gd name="connsiteY104" fmla="*/ 27356 h 599352"/>
                  <a:gd name="connsiteX105" fmla="*/ 451354 w 1207445"/>
                  <a:gd name="connsiteY105" fmla="*/ 29984 h 599352"/>
                  <a:gd name="connsiteX106" fmla="*/ 498031 w 1207445"/>
                  <a:gd name="connsiteY106" fmla="*/ 32363 h 599352"/>
                  <a:gd name="connsiteX107" fmla="*/ 544778 w 1207445"/>
                  <a:gd name="connsiteY107" fmla="*/ 34604 h 599352"/>
                  <a:gd name="connsiteX108" fmla="*/ 591538 w 1207445"/>
                  <a:gd name="connsiteY108" fmla="*/ 36747 h 599352"/>
                  <a:gd name="connsiteX109" fmla="*/ 638188 w 1207445"/>
                  <a:gd name="connsiteY109" fmla="*/ 38656 h 599352"/>
                  <a:gd name="connsiteX110" fmla="*/ 684921 w 1207445"/>
                  <a:gd name="connsiteY110" fmla="*/ 40398 h 599352"/>
                  <a:gd name="connsiteX111" fmla="*/ 731681 w 1207445"/>
                  <a:gd name="connsiteY111" fmla="*/ 41864 h 599352"/>
                  <a:gd name="connsiteX112" fmla="*/ 785108 w 1207445"/>
                  <a:gd name="connsiteY112" fmla="*/ 43524 h 599352"/>
                  <a:gd name="connsiteX113" fmla="*/ 824746 w 1207445"/>
                  <a:gd name="connsiteY113" fmla="*/ 71945 h 599352"/>
                  <a:gd name="connsiteX114" fmla="*/ 848714 w 1207445"/>
                  <a:gd name="connsiteY114" fmla="*/ 81004 h 599352"/>
                  <a:gd name="connsiteX115" fmla="*/ 860262 w 1207445"/>
                  <a:gd name="connsiteY115" fmla="*/ 73176 h 599352"/>
                  <a:gd name="connsiteX116" fmla="*/ 885143 w 1207445"/>
                  <a:gd name="connsiteY116" fmla="*/ 69041 h 599352"/>
                  <a:gd name="connsiteX117" fmla="*/ 923287 w 1207445"/>
                  <a:gd name="connsiteY117" fmla="*/ 68557 h 599352"/>
                  <a:gd name="connsiteX118" fmla="*/ 947241 w 1207445"/>
                  <a:gd name="connsiteY118" fmla="*/ 72692 h 599352"/>
                  <a:gd name="connsiteX119" fmla="*/ 957213 w 1207445"/>
                  <a:gd name="connsiteY119" fmla="*/ 81530 h 599352"/>
                  <a:gd name="connsiteX120" fmla="*/ 976728 w 1207445"/>
                  <a:gd name="connsiteY120" fmla="*/ 91515 h 599352"/>
                  <a:gd name="connsiteX121" fmla="*/ 1005813 w 1207445"/>
                  <a:gd name="connsiteY121" fmla="*/ 102580 h 599352"/>
                  <a:gd name="connsiteX122" fmla="*/ 1023225 w 1207445"/>
                  <a:gd name="connsiteY122" fmla="*/ 114488 h 599352"/>
                  <a:gd name="connsiteX123" fmla="*/ 1028937 w 1207445"/>
                  <a:gd name="connsiteY123" fmla="*/ 127198 h 599352"/>
                  <a:gd name="connsiteX124" fmla="*/ 1039075 w 1207445"/>
                  <a:gd name="connsiteY124" fmla="*/ 135385 h 599352"/>
                  <a:gd name="connsiteX125" fmla="*/ 1049738 w 1207445"/>
                  <a:gd name="connsiteY125" fmla="*/ 137888 h 599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1207445" h="599352">
                    <a:moveTo>
                      <a:pt x="1049738" y="137888"/>
                    </a:moveTo>
                    <a:lnTo>
                      <a:pt x="1053776" y="138857"/>
                    </a:lnTo>
                    <a:lnTo>
                      <a:pt x="1062863" y="155149"/>
                    </a:lnTo>
                    <a:lnTo>
                      <a:pt x="1066501" y="184137"/>
                    </a:lnTo>
                    <a:lnTo>
                      <a:pt x="1074743" y="207594"/>
                    </a:lnTo>
                    <a:lnTo>
                      <a:pt x="1087564" y="225352"/>
                    </a:lnTo>
                    <a:lnTo>
                      <a:pt x="1093995" y="238394"/>
                    </a:lnTo>
                    <a:lnTo>
                      <a:pt x="1094106" y="246651"/>
                    </a:lnTo>
                    <a:lnTo>
                      <a:pt x="1097149" y="255488"/>
                    </a:lnTo>
                    <a:lnTo>
                      <a:pt x="1103261" y="264893"/>
                    </a:lnTo>
                    <a:lnTo>
                      <a:pt x="1105737" y="280936"/>
                    </a:lnTo>
                    <a:lnTo>
                      <a:pt x="1104520" y="303549"/>
                    </a:lnTo>
                    <a:lnTo>
                      <a:pt x="1107051" y="315539"/>
                    </a:lnTo>
                    <a:lnTo>
                      <a:pt x="1113607" y="317033"/>
                    </a:lnTo>
                    <a:lnTo>
                      <a:pt x="1116483" y="320242"/>
                    </a:lnTo>
                    <a:lnTo>
                      <a:pt x="1115598" y="325124"/>
                    </a:lnTo>
                    <a:lnTo>
                      <a:pt x="1117728" y="328817"/>
                    </a:lnTo>
                    <a:lnTo>
                      <a:pt x="1123025" y="331154"/>
                    </a:lnTo>
                    <a:lnTo>
                      <a:pt x="1124519" y="337696"/>
                    </a:lnTo>
                    <a:lnTo>
                      <a:pt x="1122182" y="348345"/>
                    </a:lnTo>
                    <a:lnTo>
                      <a:pt x="1124104" y="355025"/>
                    </a:lnTo>
                    <a:lnTo>
                      <a:pt x="1130189" y="357764"/>
                    </a:lnTo>
                    <a:lnTo>
                      <a:pt x="1131365" y="363047"/>
                    </a:lnTo>
                    <a:lnTo>
                      <a:pt x="1127561" y="370806"/>
                    </a:lnTo>
                    <a:lnTo>
                      <a:pt x="1128129" y="376905"/>
                    </a:lnTo>
                    <a:lnTo>
                      <a:pt x="1133163" y="381372"/>
                    </a:lnTo>
                    <a:lnTo>
                      <a:pt x="1136537" y="401108"/>
                    </a:lnTo>
                    <a:lnTo>
                      <a:pt x="1138377" y="436140"/>
                    </a:lnTo>
                    <a:lnTo>
                      <a:pt x="1137810" y="456678"/>
                    </a:lnTo>
                    <a:lnTo>
                      <a:pt x="1134919" y="462625"/>
                    </a:lnTo>
                    <a:lnTo>
                      <a:pt x="1139539" y="475266"/>
                    </a:lnTo>
                    <a:lnTo>
                      <a:pt x="1148127" y="488903"/>
                    </a:lnTo>
                    <a:lnTo>
                      <a:pt x="1151682" y="494587"/>
                    </a:lnTo>
                    <a:lnTo>
                      <a:pt x="1159454" y="513770"/>
                    </a:lnTo>
                    <a:lnTo>
                      <a:pt x="1162746" y="532842"/>
                    </a:lnTo>
                    <a:lnTo>
                      <a:pt x="1170449" y="545151"/>
                    </a:lnTo>
                    <a:lnTo>
                      <a:pt x="1182565" y="550766"/>
                    </a:lnTo>
                    <a:lnTo>
                      <a:pt x="1190752" y="562909"/>
                    </a:lnTo>
                    <a:lnTo>
                      <a:pt x="1194971" y="581649"/>
                    </a:lnTo>
                    <a:lnTo>
                      <a:pt x="1205205" y="597264"/>
                    </a:lnTo>
                    <a:lnTo>
                      <a:pt x="1207445" y="598923"/>
                    </a:lnTo>
                    <a:lnTo>
                      <a:pt x="1181998" y="599172"/>
                    </a:lnTo>
                    <a:lnTo>
                      <a:pt x="1152428" y="599241"/>
                    </a:lnTo>
                    <a:lnTo>
                      <a:pt x="1122832" y="599352"/>
                    </a:lnTo>
                    <a:lnTo>
                      <a:pt x="1093193" y="599241"/>
                    </a:lnTo>
                    <a:lnTo>
                      <a:pt x="1063638" y="599172"/>
                    </a:lnTo>
                    <a:lnTo>
                      <a:pt x="1034054" y="599089"/>
                    </a:lnTo>
                    <a:lnTo>
                      <a:pt x="1004402" y="598813"/>
                    </a:lnTo>
                    <a:lnTo>
                      <a:pt x="974819" y="598509"/>
                    </a:lnTo>
                    <a:lnTo>
                      <a:pt x="945250" y="598191"/>
                    </a:lnTo>
                    <a:lnTo>
                      <a:pt x="915583" y="597762"/>
                    </a:lnTo>
                    <a:lnTo>
                      <a:pt x="886014" y="597278"/>
                    </a:lnTo>
                    <a:lnTo>
                      <a:pt x="856459" y="596683"/>
                    </a:lnTo>
                    <a:lnTo>
                      <a:pt x="826779" y="596033"/>
                    </a:lnTo>
                    <a:lnTo>
                      <a:pt x="797223" y="595369"/>
                    </a:lnTo>
                    <a:lnTo>
                      <a:pt x="767640" y="594622"/>
                    </a:lnTo>
                    <a:lnTo>
                      <a:pt x="738085" y="593806"/>
                    </a:lnTo>
                    <a:lnTo>
                      <a:pt x="708529" y="592893"/>
                    </a:lnTo>
                    <a:lnTo>
                      <a:pt x="678946" y="591898"/>
                    </a:lnTo>
                    <a:lnTo>
                      <a:pt x="649363" y="590833"/>
                    </a:lnTo>
                    <a:lnTo>
                      <a:pt x="619808" y="589754"/>
                    </a:lnTo>
                    <a:lnTo>
                      <a:pt x="590114" y="588592"/>
                    </a:lnTo>
                    <a:lnTo>
                      <a:pt x="560586" y="587375"/>
                    </a:lnTo>
                    <a:lnTo>
                      <a:pt x="531003" y="586047"/>
                    </a:lnTo>
                    <a:lnTo>
                      <a:pt x="501516" y="584637"/>
                    </a:lnTo>
                    <a:lnTo>
                      <a:pt x="471933" y="583157"/>
                    </a:lnTo>
                    <a:lnTo>
                      <a:pt x="442378" y="581663"/>
                    </a:lnTo>
                    <a:lnTo>
                      <a:pt x="412794" y="580100"/>
                    </a:lnTo>
                    <a:lnTo>
                      <a:pt x="383212" y="578441"/>
                    </a:lnTo>
                    <a:lnTo>
                      <a:pt x="353642" y="576712"/>
                    </a:lnTo>
                    <a:lnTo>
                      <a:pt x="324170" y="574886"/>
                    </a:lnTo>
                    <a:lnTo>
                      <a:pt x="294586" y="573088"/>
                    </a:lnTo>
                    <a:lnTo>
                      <a:pt x="265100" y="571083"/>
                    </a:lnTo>
                    <a:lnTo>
                      <a:pt x="266580" y="548221"/>
                    </a:lnTo>
                    <a:lnTo>
                      <a:pt x="268074" y="525346"/>
                    </a:lnTo>
                    <a:lnTo>
                      <a:pt x="269540" y="502471"/>
                    </a:lnTo>
                    <a:lnTo>
                      <a:pt x="271103" y="479595"/>
                    </a:lnTo>
                    <a:lnTo>
                      <a:pt x="272582" y="456706"/>
                    </a:lnTo>
                    <a:lnTo>
                      <a:pt x="274076" y="433761"/>
                    </a:lnTo>
                    <a:lnTo>
                      <a:pt x="275639" y="410886"/>
                    </a:lnTo>
                    <a:lnTo>
                      <a:pt x="277119" y="388024"/>
                    </a:lnTo>
                    <a:lnTo>
                      <a:pt x="242432" y="385618"/>
                    </a:lnTo>
                    <a:lnTo>
                      <a:pt x="207815" y="383211"/>
                    </a:lnTo>
                    <a:lnTo>
                      <a:pt x="173128" y="380653"/>
                    </a:lnTo>
                    <a:lnTo>
                      <a:pt x="138511" y="378011"/>
                    </a:lnTo>
                    <a:lnTo>
                      <a:pt x="103907" y="375273"/>
                    </a:lnTo>
                    <a:lnTo>
                      <a:pt x="69304" y="372396"/>
                    </a:lnTo>
                    <a:lnTo>
                      <a:pt x="34617" y="369506"/>
                    </a:lnTo>
                    <a:lnTo>
                      <a:pt x="0" y="366546"/>
                    </a:lnTo>
                    <a:lnTo>
                      <a:pt x="3969" y="320698"/>
                    </a:lnTo>
                    <a:lnTo>
                      <a:pt x="7939" y="274961"/>
                    </a:lnTo>
                    <a:lnTo>
                      <a:pt x="11811" y="229100"/>
                    </a:lnTo>
                    <a:lnTo>
                      <a:pt x="15766" y="183349"/>
                    </a:lnTo>
                    <a:lnTo>
                      <a:pt x="19639" y="137501"/>
                    </a:lnTo>
                    <a:lnTo>
                      <a:pt x="23608" y="91667"/>
                    </a:lnTo>
                    <a:lnTo>
                      <a:pt x="27578" y="45847"/>
                    </a:lnTo>
                    <a:lnTo>
                      <a:pt x="31450" y="0"/>
                    </a:lnTo>
                    <a:lnTo>
                      <a:pt x="78128" y="4038"/>
                    </a:lnTo>
                    <a:lnTo>
                      <a:pt x="124694" y="7842"/>
                    </a:lnTo>
                    <a:lnTo>
                      <a:pt x="171275" y="11562"/>
                    </a:lnTo>
                    <a:lnTo>
                      <a:pt x="217939" y="15047"/>
                    </a:lnTo>
                    <a:lnTo>
                      <a:pt x="264602" y="18408"/>
                    </a:lnTo>
                    <a:lnTo>
                      <a:pt x="311280" y="21548"/>
                    </a:lnTo>
                    <a:lnTo>
                      <a:pt x="357944" y="24549"/>
                    </a:lnTo>
                    <a:lnTo>
                      <a:pt x="404607" y="27356"/>
                    </a:lnTo>
                    <a:lnTo>
                      <a:pt x="451354" y="29984"/>
                    </a:lnTo>
                    <a:lnTo>
                      <a:pt x="498031" y="32363"/>
                    </a:lnTo>
                    <a:lnTo>
                      <a:pt x="544778" y="34604"/>
                    </a:lnTo>
                    <a:lnTo>
                      <a:pt x="591538" y="36747"/>
                    </a:lnTo>
                    <a:lnTo>
                      <a:pt x="638188" y="38656"/>
                    </a:lnTo>
                    <a:lnTo>
                      <a:pt x="684921" y="40398"/>
                    </a:lnTo>
                    <a:lnTo>
                      <a:pt x="731681" y="41864"/>
                    </a:lnTo>
                    <a:lnTo>
                      <a:pt x="785108" y="43524"/>
                    </a:lnTo>
                    <a:lnTo>
                      <a:pt x="824746" y="71945"/>
                    </a:lnTo>
                    <a:lnTo>
                      <a:pt x="848714" y="81004"/>
                    </a:lnTo>
                    <a:lnTo>
                      <a:pt x="860262" y="73176"/>
                    </a:lnTo>
                    <a:lnTo>
                      <a:pt x="885143" y="69041"/>
                    </a:lnTo>
                    <a:lnTo>
                      <a:pt x="923287" y="68557"/>
                    </a:lnTo>
                    <a:lnTo>
                      <a:pt x="947241" y="72692"/>
                    </a:lnTo>
                    <a:lnTo>
                      <a:pt x="957213" y="81530"/>
                    </a:lnTo>
                    <a:lnTo>
                      <a:pt x="976728" y="91515"/>
                    </a:lnTo>
                    <a:lnTo>
                      <a:pt x="1005813" y="102580"/>
                    </a:lnTo>
                    <a:lnTo>
                      <a:pt x="1023225" y="114488"/>
                    </a:lnTo>
                    <a:lnTo>
                      <a:pt x="1028937" y="127198"/>
                    </a:lnTo>
                    <a:lnTo>
                      <a:pt x="1039075" y="135385"/>
                    </a:lnTo>
                    <a:lnTo>
                      <a:pt x="1049738" y="137888"/>
                    </a:lnTo>
                    <a:close/>
                  </a:path>
                </a:pathLst>
              </a:custGeom>
              <a:solidFill>
                <a:schemeClr val="accent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34290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NE</a:t>
                </a:r>
              </a:p>
            </p:txBody>
          </p:sp>
          <p:sp>
            <p:nvSpPr>
              <p:cNvPr id="28" name="Freeform: Shape 466">
                <a:extLst>
                  <a:ext uri="{FF2B5EF4-FFF2-40B4-BE49-F238E27FC236}">
                    <a16:creationId xmlns:a16="http://schemas.microsoft.com/office/drawing/2014/main" id="{FB822F43-AC4B-D6AC-E647-3C7CCDED41FE}"/>
                  </a:ext>
                </a:extLst>
              </p:cNvPr>
              <p:cNvSpPr/>
              <p:nvPr/>
            </p:nvSpPr>
            <p:spPr>
              <a:xfrm>
                <a:off x="4477307" y="3393478"/>
                <a:ext cx="907595" cy="703879"/>
              </a:xfrm>
              <a:custGeom>
                <a:avLst/>
                <a:gdLst>
                  <a:gd name="connsiteX0" fmla="*/ 1064578 w 1076817"/>
                  <a:gd name="connsiteY0" fmla="*/ 285555 h 835118"/>
                  <a:gd name="connsiteX1" fmla="*/ 1062351 w 1076817"/>
                  <a:gd name="connsiteY1" fmla="*/ 319924 h 835118"/>
                  <a:gd name="connsiteX2" fmla="*/ 1060222 w 1076817"/>
                  <a:gd name="connsiteY2" fmla="*/ 354292 h 835118"/>
                  <a:gd name="connsiteX3" fmla="*/ 1057967 w 1076817"/>
                  <a:gd name="connsiteY3" fmla="*/ 388647 h 835118"/>
                  <a:gd name="connsiteX4" fmla="*/ 1055837 w 1076817"/>
                  <a:gd name="connsiteY4" fmla="*/ 422988 h 835118"/>
                  <a:gd name="connsiteX5" fmla="*/ 1053680 w 1076817"/>
                  <a:gd name="connsiteY5" fmla="*/ 457342 h 835118"/>
                  <a:gd name="connsiteX6" fmla="*/ 1051550 w 1076817"/>
                  <a:gd name="connsiteY6" fmla="*/ 491669 h 835118"/>
                  <a:gd name="connsiteX7" fmla="*/ 1049323 w 1076817"/>
                  <a:gd name="connsiteY7" fmla="*/ 526037 h 835118"/>
                  <a:gd name="connsiteX8" fmla="*/ 1047166 w 1076817"/>
                  <a:gd name="connsiteY8" fmla="*/ 560378 h 835118"/>
                  <a:gd name="connsiteX9" fmla="*/ 1045022 w 1076817"/>
                  <a:gd name="connsiteY9" fmla="*/ 594733 h 835118"/>
                  <a:gd name="connsiteX10" fmla="*/ 1042795 w 1076817"/>
                  <a:gd name="connsiteY10" fmla="*/ 629115 h 835118"/>
                  <a:gd name="connsiteX11" fmla="*/ 1040651 w 1076817"/>
                  <a:gd name="connsiteY11" fmla="*/ 663345 h 835118"/>
                  <a:gd name="connsiteX12" fmla="*/ 1038522 w 1076817"/>
                  <a:gd name="connsiteY12" fmla="*/ 697727 h 835118"/>
                  <a:gd name="connsiteX13" fmla="*/ 1036281 w 1076817"/>
                  <a:gd name="connsiteY13" fmla="*/ 732082 h 835118"/>
                  <a:gd name="connsiteX14" fmla="*/ 1034137 w 1076817"/>
                  <a:gd name="connsiteY14" fmla="*/ 766437 h 835118"/>
                  <a:gd name="connsiteX15" fmla="*/ 1032008 w 1076817"/>
                  <a:gd name="connsiteY15" fmla="*/ 800791 h 835118"/>
                  <a:gd name="connsiteX16" fmla="*/ 1029850 w 1076817"/>
                  <a:gd name="connsiteY16" fmla="*/ 835118 h 835118"/>
                  <a:gd name="connsiteX17" fmla="*/ 993518 w 1076817"/>
                  <a:gd name="connsiteY17" fmla="*/ 832657 h 835118"/>
                  <a:gd name="connsiteX18" fmla="*/ 957254 w 1076817"/>
                  <a:gd name="connsiteY18" fmla="*/ 830167 h 835118"/>
                  <a:gd name="connsiteX19" fmla="*/ 921005 w 1076817"/>
                  <a:gd name="connsiteY19" fmla="*/ 827470 h 835118"/>
                  <a:gd name="connsiteX20" fmla="*/ 884659 w 1076817"/>
                  <a:gd name="connsiteY20" fmla="*/ 824718 h 835118"/>
                  <a:gd name="connsiteX21" fmla="*/ 829241 w 1076817"/>
                  <a:gd name="connsiteY21" fmla="*/ 820375 h 835118"/>
                  <a:gd name="connsiteX22" fmla="*/ 773808 w 1076817"/>
                  <a:gd name="connsiteY22" fmla="*/ 815728 h 835118"/>
                  <a:gd name="connsiteX23" fmla="*/ 718307 w 1076817"/>
                  <a:gd name="connsiteY23" fmla="*/ 810860 h 835118"/>
                  <a:gd name="connsiteX24" fmla="*/ 662958 w 1076817"/>
                  <a:gd name="connsiteY24" fmla="*/ 805812 h 835118"/>
                  <a:gd name="connsiteX25" fmla="*/ 607540 w 1076817"/>
                  <a:gd name="connsiteY25" fmla="*/ 800432 h 835118"/>
                  <a:gd name="connsiteX26" fmla="*/ 552205 w 1076817"/>
                  <a:gd name="connsiteY26" fmla="*/ 794927 h 835118"/>
                  <a:gd name="connsiteX27" fmla="*/ 496786 w 1076817"/>
                  <a:gd name="connsiteY27" fmla="*/ 789146 h 835118"/>
                  <a:gd name="connsiteX28" fmla="*/ 441520 w 1076817"/>
                  <a:gd name="connsiteY28" fmla="*/ 783089 h 835118"/>
                  <a:gd name="connsiteX29" fmla="*/ 386185 w 1076817"/>
                  <a:gd name="connsiteY29" fmla="*/ 776906 h 835118"/>
                  <a:gd name="connsiteX30" fmla="*/ 330947 w 1076817"/>
                  <a:gd name="connsiteY30" fmla="*/ 770392 h 835118"/>
                  <a:gd name="connsiteX31" fmla="*/ 275667 w 1076817"/>
                  <a:gd name="connsiteY31" fmla="*/ 763726 h 835118"/>
                  <a:gd name="connsiteX32" fmla="*/ 220511 w 1076817"/>
                  <a:gd name="connsiteY32" fmla="*/ 756783 h 835118"/>
                  <a:gd name="connsiteX33" fmla="*/ 165342 w 1076817"/>
                  <a:gd name="connsiteY33" fmla="*/ 749674 h 835118"/>
                  <a:gd name="connsiteX34" fmla="*/ 110186 w 1076817"/>
                  <a:gd name="connsiteY34" fmla="*/ 742220 h 835118"/>
                  <a:gd name="connsiteX35" fmla="*/ 55086 w 1076817"/>
                  <a:gd name="connsiteY35" fmla="*/ 734627 h 835118"/>
                  <a:gd name="connsiteX36" fmla="*/ 0 w 1076817"/>
                  <a:gd name="connsiteY36" fmla="*/ 726771 h 835118"/>
                  <a:gd name="connsiteX37" fmla="*/ 6542 w 1076817"/>
                  <a:gd name="connsiteY37" fmla="*/ 681339 h 835118"/>
                  <a:gd name="connsiteX38" fmla="*/ 13166 w 1076817"/>
                  <a:gd name="connsiteY38" fmla="*/ 635934 h 835118"/>
                  <a:gd name="connsiteX39" fmla="*/ 19667 w 1076817"/>
                  <a:gd name="connsiteY39" fmla="*/ 590528 h 835118"/>
                  <a:gd name="connsiteX40" fmla="*/ 26292 w 1076817"/>
                  <a:gd name="connsiteY40" fmla="*/ 545068 h 835118"/>
                  <a:gd name="connsiteX41" fmla="*/ 32833 w 1076817"/>
                  <a:gd name="connsiteY41" fmla="*/ 499649 h 835118"/>
                  <a:gd name="connsiteX42" fmla="*/ 39417 w 1076817"/>
                  <a:gd name="connsiteY42" fmla="*/ 454244 h 835118"/>
                  <a:gd name="connsiteX43" fmla="*/ 45972 w 1076817"/>
                  <a:gd name="connsiteY43" fmla="*/ 408811 h 835118"/>
                  <a:gd name="connsiteX44" fmla="*/ 52583 w 1076817"/>
                  <a:gd name="connsiteY44" fmla="*/ 363462 h 835118"/>
                  <a:gd name="connsiteX45" fmla="*/ 59097 w 1076817"/>
                  <a:gd name="connsiteY45" fmla="*/ 318057 h 835118"/>
                  <a:gd name="connsiteX46" fmla="*/ 65722 w 1076817"/>
                  <a:gd name="connsiteY46" fmla="*/ 272624 h 835118"/>
                  <a:gd name="connsiteX47" fmla="*/ 72264 w 1076817"/>
                  <a:gd name="connsiteY47" fmla="*/ 227205 h 835118"/>
                  <a:gd name="connsiteX48" fmla="*/ 78861 w 1076817"/>
                  <a:gd name="connsiteY48" fmla="*/ 181772 h 835118"/>
                  <a:gd name="connsiteX49" fmla="*/ 85403 w 1076817"/>
                  <a:gd name="connsiteY49" fmla="*/ 136340 h 835118"/>
                  <a:gd name="connsiteX50" fmla="*/ 92013 w 1076817"/>
                  <a:gd name="connsiteY50" fmla="*/ 90935 h 835118"/>
                  <a:gd name="connsiteX51" fmla="*/ 98541 w 1076817"/>
                  <a:gd name="connsiteY51" fmla="*/ 45502 h 835118"/>
                  <a:gd name="connsiteX52" fmla="*/ 105166 w 1076817"/>
                  <a:gd name="connsiteY52" fmla="*/ 0 h 835118"/>
                  <a:gd name="connsiteX53" fmla="*/ 148414 w 1076817"/>
                  <a:gd name="connsiteY53" fmla="*/ 6196 h 835118"/>
                  <a:gd name="connsiteX54" fmla="*/ 191703 w 1076817"/>
                  <a:gd name="connsiteY54" fmla="*/ 12226 h 835118"/>
                  <a:gd name="connsiteX55" fmla="*/ 234992 w 1076817"/>
                  <a:gd name="connsiteY55" fmla="*/ 18104 h 835118"/>
                  <a:gd name="connsiteX56" fmla="*/ 278350 w 1076817"/>
                  <a:gd name="connsiteY56" fmla="*/ 23885 h 835118"/>
                  <a:gd name="connsiteX57" fmla="*/ 321708 w 1076817"/>
                  <a:gd name="connsiteY57" fmla="*/ 29417 h 835118"/>
                  <a:gd name="connsiteX58" fmla="*/ 365080 w 1076817"/>
                  <a:gd name="connsiteY58" fmla="*/ 34866 h 835118"/>
                  <a:gd name="connsiteX59" fmla="*/ 408438 w 1076817"/>
                  <a:gd name="connsiteY59" fmla="*/ 40150 h 835118"/>
                  <a:gd name="connsiteX60" fmla="*/ 451907 w 1076817"/>
                  <a:gd name="connsiteY60" fmla="*/ 45267 h 835118"/>
                  <a:gd name="connsiteX61" fmla="*/ 495334 w 1076817"/>
                  <a:gd name="connsiteY61" fmla="*/ 50218 h 835118"/>
                  <a:gd name="connsiteX62" fmla="*/ 538789 w 1076817"/>
                  <a:gd name="connsiteY62" fmla="*/ 55100 h 835118"/>
                  <a:gd name="connsiteX63" fmla="*/ 582231 w 1076817"/>
                  <a:gd name="connsiteY63" fmla="*/ 59802 h 835118"/>
                  <a:gd name="connsiteX64" fmla="*/ 625685 w 1076817"/>
                  <a:gd name="connsiteY64" fmla="*/ 64256 h 835118"/>
                  <a:gd name="connsiteX65" fmla="*/ 669224 w 1076817"/>
                  <a:gd name="connsiteY65" fmla="*/ 68654 h 835118"/>
                  <a:gd name="connsiteX66" fmla="*/ 712747 w 1076817"/>
                  <a:gd name="connsiteY66" fmla="*/ 72927 h 835118"/>
                  <a:gd name="connsiteX67" fmla="*/ 756175 w 1076817"/>
                  <a:gd name="connsiteY67" fmla="*/ 76980 h 835118"/>
                  <a:gd name="connsiteX68" fmla="*/ 799699 w 1076817"/>
                  <a:gd name="connsiteY68" fmla="*/ 80963 h 835118"/>
                  <a:gd name="connsiteX69" fmla="*/ 834316 w 1076817"/>
                  <a:gd name="connsiteY69" fmla="*/ 83923 h 835118"/>
                  <a:gd name="connsiteX70" fmla="*/ 869003 w 1076817"/>
                  <a:gd name="connsiteY70" fmla="*/ 86813 h 835118"/>
                  <a:gd name="connsiteX71" fmla="*/ 903607 w 1076817"/>
                  <a:gd name="connsiteY71" fmla="*/ 89690 h 835118"/>
                  <a:gd name="connsiteX72" fmla="*/ 938210 w 1076817"/>
                  <a:gd name="connsiteY72" fmla="*/ 92428 h 835118"/>
                  <a:gd name="connsiteX73" fmla="*/ 972828 w 1076817"/>
                  <a:gd name="connsiteY73" fmla="*/ 95070 h 835118"/>
                  <a:gd name="connsiteX74" fmla="*/ 1007514 w 1076817"/>
                  <a:gd name="connsiteY74" fmla="*/ 97628 h 835118"/>
                  <a:gd name="connsiteX75" fmla="*/ 1042131 w 1076817"/>
                  <a:gd name="connsiteY75" fmla="*/ 100035 h 835118"/>
                  <a:gd name="connsiteX76" fmla="*/ 1076818 w 1076817"/>
                  <a:gd name="connsiteY76" fmla="*/ 102441 h 835118"/>
                  <a:gd name="connsiteX77" fmla="*/ 1075338 w 1076817"/>
                  <a:gd name="connsiteY77" fmla="*/ 125303 h 835118"/>
                  <a:gd name="connsiteX78" fmla="*/ 1073775 w 1076817"/>
                  <a:gd name="connsiteY78" fmla="*/ 148178 h 835118"/>
                  <a:gd name="connsiteX79" fmla="*/ 1072281 w 1076817"/>
                  <a:gd name="connsiteY79" fmla="*/ 171123 h 835118"/>
                  <a:gd name="connsiteX80" fmla="*/ 1070802 w 1076817"/>
                  <a:gd name="connsiteY80" fmla="*/ 194012 h 835118"/>
                  <a:gd name="connsiteX81" fmla="*/ 1069239 w 1076817"/>
                  <a:gd name="connsiteY81" fmla="*/ 216888 h 835118"/>
                  <a:gd name="connsiteX82" fmla="*/ 1067773 w 1076817"/>
                  <a:gd name="connsiteY82" fmla="*/ 239763 h 835118"/>
                  <a:gd name="connsiteX83" fmla="*/ 1066279 w 1076817"/>
                  <a:gd name="connsiteY83" fmla="*/ 262638 h 835118"/>
                  <a:gd name="connsiteX84" fmla="*/ 1064578 w 1076817"/>
                  <a:gd name="connsiteY84" fmla="*/ 285555 h 83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076817" h="835118">
                    <a:moveTo>
                      <a:pt x="1064578" y="285555"/>
                    </a:moveTo>
                    <a:lnTo>
                      <a:pt x="1062351" y="319924"/>
                    </a:lnTo>
                    <a:lnTo>
                      <a:pt x="1060222" y="354292"/>
                    </a:lnTo>
                    <a:lnTo>
                      <a:pt x="1057967" y="388647"/>
                    </a:lnTo>
                    <a:lnTo>
                      <a:pt x="1055837" y="422988"/>
                    </a:lnTo>
                    <a:lnTo>
                      <a:pt x="1053680" y="457342"/>
                    </a:lnTo>
                    <a:lnTo>
                      <a:pt x="1051550" y="491669"/>
                    </a:lnTo>
                    <a:lnTo>
                      <a:pt x="1049323" y="526037"/>
                    </a:lnTo>
                    <a:lnTo>
                      <a:pt x="1047166" y="560378"/>
                    </a:lnTo>
                    <a:lnTo>
                      <a:pt x="1045022" y="594733"/>
                    </a:lnTo>
                    <a:lnTo>
                      <a:pt x="1042795" y="629115"/>
                    </a:lnTo>
                    <a:lnTo>
                      <a:pt x="1040651" y="663345"/>
                    </a:lnTo>
                    <a:lnTo>
                      <a:pt x="1038522" y="697727"/>
                    </a:lnTo>
                    <a:lnTo>
                      <a:pt x="1036281" y="732082"/>
                    </a:lnTo>
                    <a:lnTo>
                      <a:pt x="1034137" y="766437"/>
                    </a:lnTo>
                    <a:lnTo>
                      <a:pt x="1032008" y="800791"/>
                    </a:lnTo>
                    <a:lnTo>
                      <a:pt x="1029850" y="835118"/>
                    </a:lnTo>
                    <a:lnTo>
                      <a:pt x="993518" y="832657"/>
                    </a:lnTo>
                    <a:lnTo>
                      <a:pt x="957254" y="830167"/>
                    </a:lnTo>
                    <a:lnTo>
                      <a:pt x="921005" y="827470"/>
                    </a:lnTo>
                    <a:lnTo>
                      <a:pt x="884659" y="824718"/>
                    </a:lnTo>
                    <a:lnTo>
                      <a:pt x="829241" y="820375"/>
                    </a:lnTo>
                    <a:lnTo>
                      <a:pt x="773808" y="815728"/>
                    </a:lnTo>
                    <a:lnTo>
                      <a:pt x="718307" y="810860"/>
                    </a:lnTo>
                    <a:lnTo>
                      <a:pt x="662958" y="805812"/>
                    </a:lnTo>
                    <a:lnTo>
                      <a:pt x="607540" y="800432"/>
                    </a:lnTo>
                    <a:lnTo>
                      <a:pt x="552205" y="794927"/>
                    </a:lnTo>
                    <a:lnTo>
                      <a:pt x="496786" y="789146"/>
                    </a:lnTo>
                    <a:lnTo>
                      <a:pt x="441520" y="783089"/>
                    </a:lnTo>
                    <a:lnTo>
                      <a:pt x="386185" y="776906"/>
                    </a:lnTo>
                    <a:lnTo>
                      <a:pt x="330947" y="770392"/>
                    </a:lnTo>
                    <a:lnTo>
                      <a:pt x="275667" y="763726"/>
                    </a:lnTo>
                    <a:lnTo>
                      <a:pt x="220511" y="756783"/>
                    </a:lnTo>
                    <a:lnTo>
                      <a:pt x="165342" y="749674"/>
                    </a:lnTo>
                    <a:lnTo>
                      <a:pt x="110186" y="742220"/>
                    </a:lnTo>
                    <a:lnTo>
                      <a:pt x="55086" y="734627"/>
                    </a:lnTo>
                    <a:lnTo>
                      <a:pt x="0" y="726771"/>
                    </a:lnTo>
                    <a:lnTo>
                      <a:pt x="6542" y="681339"/>
                    </a:lnTo>
                    <a:lnTo>
                      <a:pt x="13166" y="635934"/>
                    </a:lnTo>
                    <a:lnTo>
                      <a:pt x="19667" y="590528"/>
                    </a:lnTo>
                    <a:lnTo>
                      <a:pt x="26292" y="545068"/>
                    </a:lnTo>
                    <a:lnTo>
                      <a:pt x="32833" y="499649"/>
                    </a:lnTo>
                    <a:lnTo>
                      <a:pt x="39417" y="454244"/>
                    </a:lnTo>
                    <a:lnTo>
                      <a:pt x="45972" y="408811"/>
                    </a:lnTo>
                    <a:lnTo>
                      <a:pt x="52583" y="363462"/>
                    </a:lnTo>
                    <a:lnTo>
                      <a:pt x="59097" y="318057"/>
                    </a:lnTo>
                    <a:lnTo>
                      <a:pt x="65722" y="272624"/>
                    </a:lnTo>
                    <a:lnTo>
                      <a:pt x="72264" y="227205"/>
                    </a:lnTo>
                    <a:lnTo>
                      <a:pt x="78861" y="181772"/>
                    </a:lnTo>
                    <a:lnTo>
                      <a:pt x="85403" y="136340"/>
                    </a:lnTo>
                    <a:lnTo>
                      <a:pt x="92013" y="90935"/>
                    </a:lnTo>
                    <a:lnTo>
                      <a:pt x="98541" y="45502"/>
                    </a:lnTo>
                    <a:lnTo>
                      <a:pt x="105166" y="0"/>
                    </a:lnTo>
                    <a:lnTo>
                      <a:pt x="148414" y="6196"/>
                    </a:lnTo>
                    <a:lnTo>
                      <a:pt x="191703" y="12226"/>
                    </a:lnTo>
                    <a:lnTo>
                      <a:pt x="234992" y="18104"/>
                    </a:lnTo>
                    <a:lnTo>
                      <a:pt x="278350" y="23885"/>
                    </a:lnTo>
                    <a:lnTo>
                      <a:pt x="321708" y="29417"/>
                    </a:lnTo>
                    <a:lnTo>
                      <a:pt x="365080" y="34866"/>
                    </a:lnTo>
                    <a:lnTo>
                      <a:pt x="408438" y="40150"/>
                    </a:lnTo>
                    <a:lnTo>
                      <a:pt x="451907" y="45267"/>
                    </a:lnTo>
                    <a:lnTo>
                      <a:pt x="495334" y="50218"/>
                    </a:lnTo>
                    <a:lnTo>
                      <a:pt x="538789" y="55100"/>
                    </a:lnTo>
                    <a:lnTo>
                      <a:pt x="582231" y="59802"/>
                    </a:lnTo>
                    <a:lnTo>
                      <a:pt x="625685" y="64256"/>
                    </a:lnTo>
                    <a:lnTo>
                      <a:pt x="669224" y="68654"/>
                    </a:lnTo>
                    <a:lnTo>
                      <a:pt x="712747" y="72927"/>
                    </a:lnTo>
                    <a:lnTo>
                      <a:pt x="756175" y="76980"/>
                    </a:lnTo>
                    <a:lnTo>
                      <a:pt x="799699" y="80963"/>
                    </a:lnTo>
                    <a:lnTo>
                      <a:pt x="834316" y="83923"/>
                    </a:lnTo>
                    <a:lnTo>
                      <a:pt x="869003" y="86813"/>
                    </a:lnTo>
                    <a:lnTo>
                      <a:pt x="903607" y="89690"/>
                    </a:lnTo>
                    <a:lnTo>
                      <a:pt x="938210" y="92428"/>
                    </a:lnTo>
                    <a:lnTo>
                      <a:pt x="972828" y="95070"/>
                    </a:lnTo>
                    <a:lnTo>
                      <a:pt x="1007514" y="97628"/>
                    </a:lnTo>
                    <a:lnTo>
                      <a:pt x="1042131" y="100035"/>
                    </a:lnTo>
                    <a:lnTo>
                      <a:pt x="1076818" y="102441"/>
                    </a:lnTo>
                    <a:lnTo>
                      <a:pt x="1075338" y="125303"/>
                    </a:lnTo>
                    <a:lnTo>
                      <a:pt x="1073775" y="148178"/>
                    </a:lnTo>
                    <a:lnTo>
                      <a:pt x="1072281" y="171123"/>
                    </a:lnTo>
                    <a:lnTo>
                      <a:pt x="1070802" y="194012"/>
                    </a:lnTo>
                    <a:lnTo>
                      <a:pt x="1069239" y="216888"/>
                    </a:lnTo>
                    <a:lnTo>
                      <a:pt x="1067773" y="239763"/>
                    </a:lnTo>
                    <a:lnTo>
                      <a:pt x="1066279" y="262638"/>
                    </a:lnTo>
                    <a:lnTo>
                      <a:pt x="1064578" y="285555"/>
                    </a:lnTo>
                    <a:close/>
                  </a:path>
                </a:pathLst>
              </a:custGeom>
              <a:solidFill>
                <a:schemeClr val="accent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8575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</a:t>
                </a:r>
              </a:p>
            </p:txBody>
          </p:sp>
          <p:sp>
            <p:nvSpPr>
              <p:cNvPr id="29" name="Freeform: Shape 469">
                <a:extLst>
                  <a:ext uri="{FF2B5EF4-FFF2-40B4-BE49-F238E27FC236}">
                    <a16:creationId xmlns:a16="http://schemas.microsoft.com/office/drawing/2014/main" id="{AF1CB692-FC9C-85C1-40DE-169AFCDA755E}"/>
                  </a:ext>
                </a:extLst>
              </p:cNvPr>
              <p:cNvSpPr/>
              <p:nvPr/>
            </p:nvSpPr>
            <p:spPr>
              <a:xfrm>
                <a:off x="5345269" y="3634205"/>
                <a:ext cx="917247" cy="487935"/>
              </a:xfrm>
              <a:custGeom>
                <a:avLst/>
                <a:gdLst>
                  <a:gd name="connsiteX0" fmla="*/ 1088270 w 1088269"/>
                  <a:gd name="connsiteY0" fmla="*/ 577348 h 578911"/>
                  <a:gd name="connsiteX1" fmla="*/ 1054219 w 1088269"/>
                  <a:gd name="connsiteY1" fmla="*/ 577860 h 578911"/>
                  <a:gd name="connsiteX2" fmla="*/ 1020197 w 1088269"/>
                  <a:gd name="connsiteY2" fmla="*/ 578178 h 578911"/>
                  <a:gd name="connsiteX3" fmla="*/ 986188 w 1088269"/>
                  <a:gd name="connsiteY3" fmla="*/ 578496 h 578911"/>
                  <a:gd name="connsiteX4" fmla="*/ 952137 w 1088269"/>
                  <a:gd name="connsiteY4" fmla="*/ 578745 h 578911"/>
                  <a:gd name="connsiteX5" fmla="*/ 918128 w 1088269"/>
                  <a:gd name="connsiteY5" fmla="*/ 578828 h 578911"/>
                  <a:gd name="connsiteX6" fmla="*/ 884092 w 1088269"/>
                  <a:gd name="connsiteY6" fmla="*/ 578911 h 578911"/>
                  <a:gd name="connsiteX7" fmla="*/ 850083 w 1088269"/>
                  <a:gd name="connsiteY7" fmla="*/ 578828 h 578911"/>
                  <a:gd name="connsiteX8" fmla="*/ 816032 w 1088269"/>
                  <a:gd name="connsiteY8" fmla="*/ 578745 h 578911"/>
                  <a:gd name="connsiteX9" fmla="*/ 782010 w 1088269"/>
                  <a:gd name="connsiteY9" fmla="*/ 578496 h 578911"/>
                  <a:gd name="connsiteX10" fmla="*/ 747960 w 1088269"/>
                  <a:gd name="connsiteY10" fmla="*/ 578178 h 578911"/>
                  <a:gd name="connsiteX11" fmla="*/ 713937 w 1088269"/>
                  <a:gd name="connsiteY11" fmla="*/ 577749 h 578911"/>
                  <a:gd name="connsiteX12" fmla="*/ 679900 w 1088269"/>
                  <a:gd name="connsiteY12" fmla="*/ 577348 h 578911"/>
                  <a:gd name="connsiteX13" fmla="*/ 645878 w 1088269"/>
                  <a:gd name="connsiteY13" fmla="*/ 576781 h 578911"/>
                  <a:gd name="connsiteX14" fmla="*/ 611952 w 1088269"/>
                  <a:gd name="connsiteY14" fmla="*/ 576103 h 578911"/>
                  <a:gd name="connsiteX15" fmla="*/ 577916 w 1088269"/>
                  <a:gd name="connsiteY15" fmla="*/ 575370 h 578911"/>
                  <a:gd name="connsiteX16" fmla="*/ 543893 w 1088269"/>
                  <a:gd name="connsiteY16" fmla="*/ 574554 h 578911"/>
                  <a:gd name="connsiteX17" fmla="*/ 509856 w 1088269"/>
                  <a:gd name="connsiteY17" fmla="*/ 573642 h 578911"/>
                  <a:gd name="connsiteX18" fmla="*/ 475833 w 1088269"/>
                  <a:gd name="connsiteY18" fmla="*/ 572646 h 578911"/>
                  <a:gd name="connsiteX19" fmla="*/ 441783 w 1088269"/>
                  <a:gd name="connsiteY19" fmla="*/ 571567 h 578911"/>
                  <a:gd name="connsiteX20" fmla="*/ 407774 w 1088269"/>
                  <a:gd name="connsiteY20" fmla="*/ 570405 h 578911"/>
                  <a:gd name="connsiteX21" fmla="*/ 373835 w 1088269"/>
                  <a:gd name="connsiteY21" fmla="*/ 569161 h 578911"/>
                  <a:gd name="connsiteX22" fmla="*/ 339798 w 1088269"/>
                  <a:gd name="connsiteY22" fmla="*/ 567750 h 578911"/>
                  <a:gd name="connsiteX23" fmla="*/ 305776 w 1088269"/>
                  <a:gd name="connsiteY23" fmla="*/ 566339 h 578911"/>
                  <a:gd name="connsiteX24" fmla="*/ 271822 w 1088269"/>
                  <a:gd name="connsiteY24" fmla="*/ 564859 h 578911"/>
                  <a:gd name="connsiteX25" fmla="*/ 237799 w 1088269"/>
                  <a:gd name="connsiteY25" fmla="*/ 563241 h 578911"/>
                  <a:gd name="connsiteX26" fmla="*/ 203832 w 1088269"/>
                  <a:gd name="connsiteY26" fmla="*/ 561568 h 578911"/>
                  <a:gd name="connsiteX27" fmla="*/ 169823 w 1088269"/>
                  <a:gd name="connsiteY27" fmla="*/ 559756 h 578911"/>
                  <a:gd name="connsiteX28" fmla="*/ 135870 w 1088269"/>
                  <a:gd name="connsiteY28" fmla="*/ 557944 h 578911"/>
                  <a:gd name="connsiteX29" fmla="*/ 101847 w 1088269"/>
                  <a:gd name="connsiteY29" fmla="*/ 555966 h 578911"/>
                  <a:gd name="connsiteX30" fmla="*/ 67893 w 1088269"/>
                  <a:gd name="connsiteY30" fmla="*/ 553961 h 578911"/>
                  <a:gd name="connsiteX31" fmla="*/ 33954 w 1088269"/>
                  <a:gd name="connsiteY31" fmla="*/ 551803 h 578911"/>
                  <a:gd name="connsiteX32" fmla="*/ 0 w 1088269"/>
                  <a:gd name="connsiteY32" fmla="*/ 549563 h 578911"/>
                  <a:gd name="connsiteX33" fmla="*/ 2158 w 1088269"/>
                  <a:gd name="connsiteY33" fmla="*/ 515236 h 578911"/>
                  <a:gd name="connsiteX34" fmla="*/ 4287 w 1088269"/>
                  <a:gd name="connsiteY34" fmla="*/ 480881 h 578911"/>
                  <a:gd name="connsiteX35" fmla="*/ 6431 w 1088269"/>
                  <a:gd name="connsiteY35" fmla="*/ 446527 h 578911"/>
                  <a:gd name="connsiteX36" fmla="*/ 8672 w 1088269"/>
                  <a:gd name="connsiteY36" fmla="*/ 412172 h 578911"/>
                  <a:gd name="connsiteX37" fmla="*/ 10802 w 1088269"/>
                  <a:gd name="connsiteY37" fmla="*/ 377790 h 578911"/>
                  <a:gd name="connsiteX38" fmla="*/ 12945 w 1088269"/>
                  <a:gd name="connsiteY38" fmla="*/ 343560 h 578911"/>
                  <a:gd name="connsiteX39" fmla="*/ 15172 w 1088269"/>
                  <a:gd name="connsiteY39" fmla="*/ 309178 h 578911"/>
                  <a:gd name="connsiteX40" fmla="*/ 17316 w 1088269"/>
                  <a:gd name="connsiteY40" fmla="*/ 274823 h 578911"/>
                  <a:gd name="connsiteX41" fmla="*/ 19473 w 1088269"/>
                  <a:gd name="connsiteY41" fmla="*/ 240482 h 578911"/>
                  <a:gd name="connsiteX42" fmla="*/ 21700 w 1088269"/>
                  <a:gd name="connsiteY42" fmla="*/ 206114 h 578911"/>
                  <a:gd name="connsiteX43" fmla="*/ 23830 w 1088269"/>
                  <a:gd name="connsiteY43" fmla="*/ 171787 h 578911"/>
                  <a:gd name="connsiteX44" fmla="*/ 25987 w 1088269"/>
                  <a:gd name="connsiteY44" fmla="*/ 137432 h 578911"/>
                  <a:gd name="connsiteX45" fmla="*/ 28117 w 1088269"/>
                  <a:gd name="connsiteY45" fmla="*/ 103091 h 578911"/>
                  <a:gd name="connsiteX46" fmla="*/ 30372 w 1088269"/>
                  <a:gd name="connsiteY46" fmla="*/ 68737 h 578911"/>
                  <a:gd name="connsiteX47" fmla="*/ 32501 w 1088269"/>
                  <a:gd name="connsiteY47" fmla="*/ 34368 h 578911"/>
                  <a:gd name="connsiteX48" fmla="*/ 34728 w 1088269"/>
                  <a:gd name="connsiteY48" fmla="*/ 0 h 578911"/>
                  <a:gd name="connsiteX49" fmla="*/ 64214 w 1088269"/>
                  <a:gd name="connsiteY49" fmla="*/ 2005 h 578911"/>
                  <a:gd name="connsiteX50" fmla="*/ 93798 w 1088269"/>
                  <a:gd name="connsiteY50" fmla="*/ 3803 h 578911"/>
                  <a:gd name="connsiteX51" fmla="*/ 123270 w 1088269"/>
                  <a:gd name="connsiteY51" fmla="*/ 5629 h 578911"/>
                  <a:gd name="connsiteX52" fmla="*/ 152839 w 1088269"/>
                  <a:gd name="connsiteY52" fmla="*/ 7358 h 578911"/>
                  <a:gd name="connsiteX53" fmla="*/ 182422 w 1088269"/>
                  <a:gd name="connsiteY53" fmla="*/ 9017 h 578911"/>
                  <a:gd name="connsiteX54" fmla="*/ 212006 w 1088269"/>
                  <a:gd name="connsiteY54" fmla="*/ 10580 h 578911"/>
                  <a:gd name="connsiteX55" fmla="*/ 241561 w 1088269"/>
                  <a:gd name="connsiteY55" fmla="*/ 12074 h 578911"/>
                  <a:gd name="connsiteX56" fmla="*/ 271144 w 1088269"/>
                  <a:gd name="connsiteY56" fmla="*/ 13554 h 578911"/>
                  <a:gd name="connsiteX57" fmla="*/ 300630 w 1088269"/>
                  <a:gd name="connsiteY57" fmla="*/ 14964 h 578911"/>
                  <a:gd name="connsiteX58" fmla="*/ 330214 w 1088269"/>
                  <a:gd name="connsiteY58" fmla="*/ 16292 h 578911"/>
                  <a:gd name="connsiteX59" fmla="*/ 359742 w 1088269"/>
                  <a:gd name="connsiteY59" fmla="*/ 17509 h 578911"/>
                  <a:gd name="connsiteX60" fmla="*/ 389435 w 1088269"/>
                  <a:gd name="connsiteY60" fmla="*/ 18671 h 578911"/>
                  <a:gd name="connsiteX61" fmla="*/ 418991 w 1088269"/>
                  <a:gd name="connsiteY61" fmla="*/ 19750 h 578911"/>
                  <a:gd name="connsiteX62" fmla="*/ 448574 w 1088269"/>
                  <a:gd name="connsiteY62" fmla="*/ 20815 h 578911"/>
                  <a:gd name="connsiteX63" fmla="*/ 478157 w 1088269"/>
                  <a:gd name="connsiteY63" fmla="*/ 21810 h 578911"/>
                  <a:gd name="connsiteX64" fmla="*/ 507712 w 1088269"/>
                  <a:gd name="connsiteY64" fmla="*/ 22723 h 578911"/>
                  <a:gd name="connsiteX65" fmla="*/ 537268 w 1088269"/>
                  <a:gd name="connsiteY65" fmla="*/ 23539 h 578911"/>
                  <a:gd name="connsiteX66" fmla="*/ 566851 w 1088269"/>
                  <a:gd name="connsiteY66" fmla="*/ 24286 h 578911"/>
                  <a:gd name="connsiteX67" fmla="*/ 596407 w 1088269"/>
                  <a:gd name="connsiteY67" fmla="*/ 24950 h 578911"/>
                  <a:gd name="connsiteX68" fmla="*/ 626087 w 1088269"/>
                  <a:gd name="connsiteY68" fmla="*/ 25600 h 578911"/>
                  <a:gd name="connsiteX69" fmla="*/ 655642 w 1088269"/>
                  <a:gd name="connsiteY69" fmla="*/ 26195 h 578911"/>
                  <a:gd name="connsiteX70" fmla="*/ 685211 w 1088269"/>
                  <a:gd name="connsiteY70" fmla="*/ 26679 h 578911"/>
                  <a:gd name="connsiteX71" fmla="*/ 714877 w 1088269"/>
                  <a:gd name="connsiteY71" fmla="*/ 27107 h 578911"/>
                  <a:gd name="connsiteX72" fmla="*/ 744447 w 1088269"/>
                  <a:gd name="connsiteY72" fmla="*/ 27426 h 578911"/>
                  <a:gd name="connsiteX73" fmla="*/ 774030 w 1088269"/>
                  <a:gd name="connsiteY73" fmla="*/ 27730 h 578911"/>
                  <a:gd name="connsiteX74" fmla="*/ 803682 w 1088269"/>
                  <a:gd name="connsiteY74" fmla="*/ 28006 h 578911"/>
                  <a:gd name="connsiteX75" fmla="*/ 833265 w 1088269"/>
                  <a:gd name="connsiteY75" fmla="*/ 28089 h 578911"/>
                  <a:gd name="connsiteX76" fmla="*/ 862821 w 1088269"/>
                  <a:gd name="connsiteY76" fmla="*/ 28159 h 578911"/>
                  <a:gd name="connsiteX77" fmla="*/ 892459 w 1088269"/>
                  <a:gd name="connsiteY77" fmla="*/ 28269 h 578911"/>
                  <a:gd name="connsiteX78" fmla="*/ 922056 w 1088269"/>
                  <a:gd name="connsiteY78" fmla="*/ 28159 h 578911"/>
                  <a:gd name="connsiteX79" fmla="*/ 951626 w 1088269"/>
                  <a:gd name="connsiteY79" fmla="*/ 28089 h 578911"/>
                  <a:gd name="connsiteX80" fmla="*/ 977073 w 1088269"/>
                  <a:gd name="connsiteY80" fmla="*/ 27841 h 578911"/>
                  <a:gd name="connsiteX81" fmla="*/ 1009851 w 1088269"/>
                  <a:gd name="connsiteY81" fmla="*/ 51283 h 578911"/>
                  <a:gd name="connsiteX82" fmla="*/ 1018440 w 1088269"/>
                  <a:gd name="connsiteY82" fmla="*/ 51449 h 578911"/>
                  <a:gd name="connsiteX83" fmla="*/ 1028522 w 1088269"/>
                  <a:gd name="connsiteY83" fmla="*/ 47659 h 578911"/>
                  <a:gd name="connsiteX84" fmla="*/ 1036198 w 1088269"/>
                  <a:gd name="connsiteY84" fmla="*/ 52942 h 578911"/>
                  <a:gd name="connsiteX85" fmla="*/ 1041550 w 1088269"/>
                  <a:gd name="connsiteY85" fmla="*/ 67561 h 578911"/>
                  <a:gd name="connsiteX86" fmla="*/ 1040900 w 1088269"/>
                  <a:gd name="connsiteY86" fmla="*/ 75016 h 578911"/>
                  <a:gd name="connsiteX87" fmla="*/ 1034220 w 1088269"/>
                  <a:gd name="connsiteY87" fmla="*/ 75417 h 578911"/>
                  <a:gd name="connsiteX88" fmla="*/ 1025894 w 1088269"/>
                  <a:gd name="connsiteY88" fmla="*/ 84213 h 578911"/>
                  <a:gd name="connsiteX89" fmla="*/ 1016075 w 1088269"/>
                  <a:gd name="connsiteY89" fmla="*/ 101639 h 578911"/>
                  <a:gd name="connsiteX90" fmla="*/ 1018716 w 1088269"/>
                  <a:gd name="connsiteY90" fmla="*/ 117821 h 578911"/>
                  <a:gd name="connsiteX91" fmla="*/ 1033902 w 1088269"/>
                  <a:gd name="connsiteY91" fmla="*/ 132854 h 578911"/>
                  <a:gd name="connsiteX92" fmla="*/ 1044081 w 1088269"/>
                  <a:gd name="connsiteY92" fmla="*/ 147971 h 578911"/>
                  <a:gd name="connsiteX93" fmla="*/ 1049254 w 1088269"/>
                  <a:gd name="connsiteY93" fmla="*/ 163336 h 578911"/>
                  <a:gd name="connsiteX94" fmla="*/ 1059336 w 1088269"/>
                  <a:gd name="connsiteY94" fmla="*/ 175148 h 578911"/>
                  <a:gd name="connsiteX95" fmla="*/ 1081714 w 1088269"/>
                  <a:gd name="connsiteY95" fmla="*/ 187609 h 578911"/>
                  <a:gd name="connsiteX96" fmla="*/ 1081562 w 1088269"/>
                  <a:gd name="connsiteY96" fmla="*/ 194648 h 578911"/>
                  <a:gd name="connsiteX97" fmla="*/ 1081963 w 1088269"/>
                  <a:gd name="connsiteY97" fmla="*/ 218575 h 578911"/>
                  <a:gd name="connsiteX98" fmla="*/ 1082364 w 1088269"/>
                  <a:gd name="connsiteY98" fmla="*/ 242529 h 578911"/>
                  <a:gd name="connsiteX99" fmla="*/ 1082765 w 1088269"/>
                  <a:gd name="connsiteY99" fmla="*/ 266387 h 578911"/>
                  <a:gd name="connsiteX100" fmla="*/ 1083194 w 1088269"/>
                  <a:gd name="connsiteY100" fmla="*/ 290341 h 578911"/>
                  <a:gd name="connsiteX101" fmla="*/ 1083609 w 1088269"/>
                  <a:gd name="connsiteY101" fmla="*/ 314226 h 578911"/>
                  <a:gd name="connsiteX102" fmla="*/ 1084024 w 1088269"/>
                  <a:gd name="connsiteY102" fmla="*/ 338152 h 578911"/>
                  <a:gd name="connsiteX103" fmla="*/ 1084425 w 1088269"/>
                  <a:gd name="connsiteY103" fmla="*/ 362037 h 578911"/>
                  <a:gd name="connsiteX104" fmla="*/ 1084812 w 1088269"/>
                  <a:gd name="connsiteY104" fmla="*/ 385991 h 578911"/>
                  <a:gd name="connsiteX105" fmla="*/ 1085240 w 1088269"/>
                  <a:gd name="connsiteY105" fmla="*/ 409945 h 578911"/>
                  <a:gd name="connsiteX106" fmla="*/ 1085724 w 1088269"/>
                  <a:gd name="connsiteY106" fmla="*/ 433803 h 578911"/>
                  <a:gd name="connsiteX107" fmla="*/ 1086112 w 1088269"/>
                  <a:gd name="connsiteY107" fmla="*/ 457757 h 578911"/>
                  <a:gd name="connsiteX108" fmla="*/ 1086541 w 1088269"/>
                  <a:gd name="connsiteY108" fmla="*/ 481642 h 578911"/>
                  <a:gd name="connsiteX109" fmla="*/ 1086942 w 1088269"/>
                  <a:gd name="connsiteY109" fmla="*/ 505596 h 578911"/>
                  <a:gd name="connsiteX110" fmla="*/ 1087371 w 1088269"/>
                  <a:gd name="connsiteY110" fmla="*/ 529509 h 578911"/>
                  <a:gd name="connsiteX111" fmla="*/ 1087772 w 1088269"/>
                  <a:gd name="connsiteY111" fmla="*/ 553422 h 578911"/>
                  <a:gd name="connsiteX112" fmla="*/ 1088270 w 1088269"/>
                  <a:gd name="connsiteY112" fmla="*/ 577348 h 57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088269" h="578911">
                    <a:moveTo>
                      <a:pt x="1088270" y="577348"/>
                    </a:moveTo>
                    <a:lnTo>
                      <a:pt x="1054219" y="577860"/>
                    </a:lnTo>
                    <a:lnTo>
                      <a:pt x="1020197" y="578178"/>
                    </a:lnTo>
                    <a:lnTo>
                      <a:pt x="986188" y="578496"/>
                    </a:lnTo>
                    <a:lnTo>
                      <a:pt x="952137" y="578745"/>
                    </a:lnTo>
                    <a:lnTo>
                      <a:pt x="918128" y="578828"/>
                    </a:lnTo>
                    <a:lnTo>
                      <a:pt x="884092" y="578911"/>
                    </a:lnTo>
                    <a:lnTo>
                      <a:pt x="850083" y="578828"/>
                    </a:lnTo>
                    <a:lnTo>
                      <a:pt x="816032" y="578745"/>
                    </a:lnTo>
                    <a:lnTo>
                      <a:pt x="782010" y="578496"/>
                    </a:lnTo>
                    <a:lnTo>
                      <a:pt x="747960" y="578178"/>
                    </a:lnTo>
                    <a:lnTo>
                      <a:pt x="713937" y="577749"/>
                    </a:lnTo>
                    <a:lnTo>
                      <a:pt x="679900" y="577348"/>
                    </a:lnTo>
                    <a:lnTo>
                      <a:pt x="645878" y="576781"/>
                    </a:lnTo>
                    <a:lnTo>
                      <a:pt x="611952" y="576103"/>
                    </a:lnTo>
                    <a:lnTo>
                      <a:pt x="577916" y="575370"/>
                    </a:lnTo>
                    <a:lnTo>
                      <a:pt x="543893" y="574554"/>
                    </a:lnTo>
                    <a:lnTo>
                      <a:pt x="509856" y="573642"/>
                    </a:lnTo>
                    <a:lnTo>
                      <a:pt x="475833" y="572646"/>
                    </a:lnTo>
                    <a:lnTo>
                      <a:pt x="441783" y="571567"/>
                    </a:lnTo>
                    <a:lnTo>
                      <a:pt x="407774" y="570405"/>
                    </a:lnTo>
                    <a:lnTo>
                      <a:pt x="373835" y="569161"/>
                    </a:lnTo>
                    <a:lnTo>
                      <a:pt x="339798" y="567750"/>
                    </a:lnTo>
                    <a:lnTo>
                      <a:pt x="305776" y="566339"/>
                    </a:lnTo>
                    <a:lnTo>
                      <a:pt x="271822" y="564859"/>
                    </a:lnTo>
                    <a:lnTo>
                      <a:pt x="237799" y="563241"/>
                    </a:lnTo>
                    <a:lnTo>
                      <a:pt x="203832" y="561568"/>
                    </a:lnTo>
                    <a:lnTo>
                      <a:pt x="169823" y="559756"/>
                    </a:lnTo>
                    <a:lnTo>
                      <a:pt x="135870" y="557944"/>
                    </a:lnTo>
                    <a:lnTo>
                      <a:pt x="101847" y="555966"/>
                    </a:lnTo>
                    <a:lnTo>
                      <a:pt x="67893" y="553961"/>
                    </a:lnTo>
                    <a:lnTo>
                      <a:pt x="33954" y="551803"/>
                    </a:lnTo>
                    <a:lnTo>
                      <a:pt x="0" y="549563"/>
                    </a:lnTo>
                    <a:lnTo>
                      <a:pt x="2158" y="515236"/>
                    </a:lnTo>
                    <a:lnTo>
                      <a:pt x="4287" y="480881"/>
                    </a:lnTo>
                    <a:lnTo>
                      <a:pt x="6431" y="446527"/>
                    </a:lnTo>
                    <a:lnTo>
                      <a:pt x="8672" y="412172"/>
                    </a:lnTo>
                    <a:lnTo>
                      <a:pt x="10802" y="377790"/>
                    </a:lnTo>
                    <a:lnTo>
                      <a:pt x="12945" y="343560"/>
                    </a:lnTo>
                    <a:lnTo>
                      <a:pt x="15172" y="309178"/>
                    </a:lnTo>
                    <a:lnTo>
                      <a:pt x="17316" y="274823"/>
                    </a:lnTo>
                    <a:lnTo>
                      <a:pt x="19473" y="240482"/>
                    </a:lnTo>
                    <a:lnTo>
                      <a:pt x="21700" y="206114"/>
                    </a:lnTo>
                    <a:lnTo>
                      <a:pt x="23830" y="171787"/>
                    </a:lnTo>
                    <a:lnTo>
                      <a:pt x="25987" y="137432"/>
                    </a:lnTo>
                    <a:lnTo>
                      <a:pt x="28117" y="103091"/>
                    </a:lnTo>
                    <a:lnTo>
                      <a:pt x="30372" y="68737"/>
                    </a:lnTo>
                    <a:lnTo>
                      <a:pt x="32501" y="34368"/>
                    </a:lnTo>
                    <a:lnTo>
                      <a:pt x="34728" y="0"/>
                    </a:lnTo>
                    <a:lnTo>
                      <a:pt x="64214" y="2005"/>
                    </a:lnTo>
                    <a:lnTo>
                      <a:pt x="93798" y="3803"/>
                    </a:lnTo>
                    <a:lnTo>
                      <a:pt x="123270" y="5629"/>
                    </a:lnTo>
                    <a:lnTo>
                      <a:pt x="152839" y="7358"/>
                    </a:lnTo>
                    <a:lnTo>
                      <a:pt x="182422" y="9017"/>
                    </a:lnTo>
                    <a:lnTo>
                      <a:pt x="212006" y="10580"/>
                    </a:lnTo>
                    <a:lnTo>
                      <a:pt x="241561" y="12074"/>
                    </a:lnTo>
                    <a:lnTo>
                      <a:pt x="271144" y="13554"/>
                    </a:lnTo>
                    <a:lnTo>
                      <a:pt x="300630" y="14964"/>
                    </a:lnTo>
                    <a:lnTo>
                      <a:pt x="330214" y="16292"/>
                    </a:lnTo>
                    <a:lnTo>
                      <a:pt x="359742" y="17509"/>
                    </a:lnTo>
                    <a:lnTo>
                      <a:pt x="389435" y="18671"/>
                    </a:lnTo>
                    <a:lnTo>
                      <a:pt x="418991" y="19750"/>
                    </a:lnTo>
                    <a:lnTo>
                      <a:pt x="448574" y="20815"/>
                    </a:lnTo>
                    <a:lnTo>
                      <a:pt x="478157" y="21810"/>
                    </a:lnTo>
                    <a:lnTo>
                      <a:pt x="507712" y="22723"/>
                    </a:lnTo>
                    <a:lnTo>
                      <a:pt x="537268" y="23539"/>
                    </a:lnTo>
                    <a:lnTo>
                      <a:pt x="566851" y="24286"/>
                    </a:lnTo>
                    <a:lnTo>
                      <a:pt x="596407" y="24950"/>
                    </a:lnTo>
                    <a:lnTo>
                      <a:pt x="626087" y="25600"/>
                    </a:lnTo>
                    <a:lnTo>
                      <a:pt x="655642" y="26195"/>
                    </a:lnTo>
                    <a:lnTo>
                      <a:pt x="685211" y="26679"/>
                    </a:lnTo>
                    <a:lnTo>
                      <a:pt x="714877" y="27107"/>
                    </a:lnTo>
                    <a:lnTo>
                      <a:pt x="744447" y="27426"/>
                    </a:lnTo>
                    <a:lnTo>
                      <a:pt x="774030" y="27730"/>
                    </a:lnTo>
                    <a:lnTo>
                      <a:pt x="803682" y="28006"/>
                    </a:lnTo>
                    <a:lnTo>
                      <a:pt x="833265" y="28089"/>
                    </a:lnTo>
                    <a:lnTo>
                      <a:pt x="862821" y="28159"/>
                    </a:lnTo>
                    <a:lnTo>
                      <a:pt x="892459" y="28269"/>
                    </a:lnTo>
                    <a:lnTo>
                      <a:pt x="922056" y="28159"/>
                    </a:lnTo>
                    <a:lnTo>
                      <a:pt x="951626" y="28089"/>
                    </a:lnTo>
                    <a:lnTo>
                      <a:pt x="977073" y="27841"/>
                    </a:lnTo>
                    <a:lnTo>
                      <a:pt x="1009851" y="51283"/>
                    </a:lnTo>
                    <a:lnTo>
                      <a:pt x="1018440" y="51449"/>
                    </a:lnTo>
                    <a:lnTo>
                      <a:pt x="1028522" y="47659"/>
                    </a:lnTo>
                    <a:lnTo>
                      <a:pt x="1036198" y="52942"/>
                    </a:lnTo>
                    <a:lnTo>
                      <a:pt x="1041550" y="67561"/>
                    </a:lnTo>
                    <a:lnTo>
                      <a:pt x="1040900" y="75016"/>
                    </a:lnTo>
                    <a:lnTo>
                      <a:pt x="1034220" y="75417"/>
                    </a:lnTo>
                    <a:lnTo>
                      <a:pt x="1025894" y="84213"/>
                    </a:lnTo>
                    <a:lnTo>
                      <a:pt x="1016075" y="101639"/>
                    </a:lnTo>
                    <a:lnTo>
                      <a:pt x="1018716" y="117821"/>
                    </a:lnTo>
                    <a:lnTo>
                      <a:pt x="1033902" y="132854"/>
                    </a:lnTo>
                    <a:lnTo>
                      <a:pt x="1044081" y="147971"/>
                    </a:lnTo>
                    <a:lnTo>
                      <a:pt x="1049254" y="163336"/>
                    </a:lnTo>
                    <a:lnTo>
                      <a:pt x="1059336" y="175148"/>
                    </a:lnTo>
                    <a:lnTo>
                      <a:pt x="1081714" y="187609"/>
                    </a:lnTo>
                    <a:lnTo>
                      <a:pt x="1081562" y="194648"/>
                    </a:lnTo>
                    <a:lnTo>
                      <a:pt x="1081963" y="218575"/>
                    </a:lnTo>
                    <a:lnTo>
                      <a:pt x="1082364" y="242529"/>
                    </a:lnTo>
                    <a:lnTo>
                      <a:pt x="1082765" y="266387"/>
                    </a:lnTo>
                    <a:lnTo>
                      <a:pt x="1083194" y="290341"/>
                    </a:lnTo>
                    <a:lnTo>
                      <a:pt x="1083609" y="314226"/>
                    </a:lnTo>
                    <a:lnTo>
                      <a:pt x="1084024" y="338152"/>
                    </a:lnTo>
                    <a:lnTo>
                      <a:pt x="1084425" y="362037"/>
                    </a:lnTo>
                    <a:lnTo>
                      <a:pt x="1084812" y="385991"/>
                    </a:lnTo>
                    <a:lnTo>
                      <a:pt x="1085240" y="409945"/>
                    </a:lnTo>
                    <a:lnTo>
                      <a:pt x="1085724" y="433803"/>
                    </a:lnTo>
                    <a:lnTo>
                      <a:pt x="1086112" y="457757"/>
                    </a:lnTo>
                    <a:lnTo>
                      <a:pt x="1086541" y="481642"/>
                    </a:lnTo>
                    <a:lnTo>
                      <a:pt x="1086942" y="505596"/>
                    </a:lnTo>
                    <a:lnTo>
                      <a:pt x="1087371" y="529509"/>
                    </a:lnTo>
                    <a:lnTo>
                      <a:pt x="1087772" y="553422"/>
                    </a:lnTo>
                    <a:lnTo>
                      <a:pt x="1088270" y="577348"/>
                    </a:lnTo>
                    <a:close/>
                  </a:path>
                </a:pathLst>
              </a:custGeom>
              <a:solidFill>
                <a:schemeClr val="accent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8575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KS</a:t>
                </a:r>
              </a:p>
            </p:txBody>
          </p:sp>
          <p:sp>
            <p:nvSpPr>
              <p:cNvPr id="30" name="Freeform: Shape 472">
                <a:extLst>
                  <a:ext uri="{FF2B5EF4-FFF2-40B4-BE49-F238E27FC236}">
                    <a16:creationId xmlns:a16="http://schemas.microsoft.com/office/drawing/2014/main" id="{D3F14D5C-724D-729B-4579-50CE10E460EB}"/>
                  </a:ext>
                </a:extLst>
              </p:cNvPr>
              <p:cNvSpPr/>
              <p:nvPr/>
            </p:nvSpPr>
            <p:spPr>
              <a:xfrm>
                <a:off x="4333601" y="2744853"/>
                <a:ext cx="870666" cy="716877"/>
              </a:xfrm>
              <a:custGeom>
                <a:avLst/>
                <a:gdLst>
                  <a:gd name="connsiteX0" fmla="*/ 1001498 w 1033003"/>
                  <a:gd name="connsiteY0" fmla="*/ 483993 h 850539"/>
                  <a:gd name="connsiteX1" fmla="*/ 997625 w 1033003"/>
                  <a:gd name="connsiteY1" fmla="*/ 529841 h 850539"/>
                  <a:gd name="connsiteX2" fmla="*/ 993656 w 1033003"/>
                  <a:gd name="connsiteY2" fmla="*/ 575661 h 850539"/>
                  <a:gd name="connsiteX3" fmla="*/ 989687 w 1033003"/>
                  <a:gd name="connsiteY3" fmla="*/ 621495 h 850539"/>
                  <a:gd name="connsiteX4" fmla="*/ 985814 w 1033003"/>
                  <a:gd name="connsiteY4" fmla="*/ 667342 h 850539"/>
                  <a:gd name="connsiteX5" fmla="*/ 981859 w 1033003"/>
                  <a:gd name="connsiteY5" fmla="*/ 713093 h 850539"/>
                  <a:gd name="connsiteX6" fmla="*/ 977986 w 1033003"/>
                  <a:gd name="connsiteY6" fmla="*/ 758955 h 850539"/>
                  <a:gd name="connsiteX7" fmla="*/ 974017 w 1033003"/>
                  <a:gd name="connsiteY7" fmla="*/ 804692 h 850539"/>
                  <a:gd name="connsiteX8" fmla="*/ 970047 w 1033003"/>
                  <a:gd name="connsiteY8" fmla="*/ 850539 h 850539"/>
                  <a:gd name="connsiteX9" fmla="*/ 926524 w 1033003"/>
                  <a:gd name="connsiteY9" fmla="*/ 846556 h 850539"/>
                  <a:gd name="connsiteX10" fmla="*/ 883096 w 1033003"/>
                  <a:gd name="connsiteY10" fmla="*/ 842504 h 850539"/>
                  <a:gd name="connsiteX11" fmla="*/ 839572 w 1033003"/>
                  <a:gd name="connsiteY11" fmla="*/ 838230 h 850539"/>
                  <a:gd name="connsiteX12" fmla="*/ 796034 w 1033003"/>
                  <a:gd name="connsiteY12" fmla="*/ 833832 h 850539"/>
                  <a:gd name="connsiteX13" fmla="*/ 752579 w 1033003"/>
                  <a:gd name="connsiteY13" fmla="*/ 829379 h 850539"/>
                  <a:gd name="connsiteX14" fmla="*/ 709138 w 1033003"/>
                  <a:gd name="connsiteY14" fmla="*/ 824677 h 850539"/>
                  <a:gd name="connsiteX15" fmla="*/ 665683 w 1033003"/>
                  <a:gd name="connsiteY15" fmla="*/ 819794 h 850539"/>
                  <a:gd name="connsiteX16" fmla="*/ 622256 w 1033003"/>
                  <a:gd name="connsiteY16" fmla="*/ 814843 h 850539"/>
                  <a:gd name="connsiteX17" fmla="*/ 578787 w 1033003"/>
                  <a:gd name="connsiteY17" fmla="*/ 809726 h 850539"/>
                  <a:gd name="connsiteX18" fmla="*/ 535429 w 1033003"/>
                  <a:gd name="connsiteY18" fmla="*/ 804443 h 850539"/>
                  <a:gd name="connsiteX19" fmla="*/ 492057 w 1033003"/>
                  <a:gd name="connsiteY19" fmla="*/ 798993 h 850539"/>
                  <a:gd name="connsiteX20" fmla="*/ 448698 w 1033003"/>
                  <a:gd name="connsiteY20" fmla="*/ 793461 h 850539"/>
                  <a:gd name="connsiteX21" fmla="*/ 405340 w 1033003"/>
                  <a:gd name="connsiteY21" fmla="*/ 787680 h 850539"/>
                  <a:gd name="connsiteX22" fmla="*/ 362051 w 1033003"/>
                  <a:gd name="connsiteY22" fmla="*/ 781802 h 850539"/>
                  <a:gd name="connsiteX23" fmla="*/ 318762 w 1033003"/>
                  <a:gd name="connsiteY23" fmla="*/ 775772 h 850539"/>
                  <a:gd name="connsiteX24" fmla="*/ 275515 w 1033003"/>
                  <a:gd name="connsiteY24" fmla="*/ 769576 h 850539"/>
                  <a:gd name="connsiteX25" fmla="*/ 240966 w 1033003"/>
                  <a:gd name="connsiteY25" fmla="*/ 764542 h 850539"/>
                  <a:gd name="connsiteX26" fmla="*/ 206529 w 1033003"/>
                  <a:gd name="connsiteY26" fmla="*/ 759411 h 850539"/>
                  <a:gd name="connsiteX27" fmla="*/ 172091 w 1033003"/>
                  <a:gd name="connsiteY27" fmla="*/ 754211 h 850539"/>
                  <a:gd name="connsiteX28" fmla="*/ 137654 w 1033003"/>
                  <a:gd name="connsiteY28" fmla="*/ 748914 h 850539"/>
                  <a:gd name="connsiteX29" fmla="*/ 103216 w 1033003"/>
                  <a:gd name="connsiteY29" fmla="*/ 743478 h 850539"/>
                  <a:gd name="connsiteX30" fmla="*/ 68778 w 1033003"/>
                  <a:gd name="connsiteY30" fmla="*/ 737946 h 850539"/>
                  <a:gd name="connsiteX31" fmla="*/ 34341 w 1033003"/>
                  <a:gd name="connsiteY31" fmla="*/ 732317 h 850539"/>
                  <a:gd name="connsiteX32" fmla="*/ 0 w 1033003"/>
                  <a:gd name="connsiteY32" fmla="*/ 726633 h 850539"/>
                  <a:gd name="connsiteX33" fmla="*/ 3790 w 1033003"/>
                  <a:gd name="connsiteY33" fmla="*/ 703993 h 850539"/>
                  <a:gd name="connsiteX34" fmla="*/ 7565 w 1033003"/>
                  <a:gd name="connsiteY34" fmla="*/ 681366 h 850539"/>
                  <a:gd name="connsiteX35" fmla="*/ 11355 w 1033003"/>
                  <a:gd name="connsiteY35" fmla="*/ 658657 h 850539"/>
                  <a:gd name="connsiteX36" fmla="*/ 15103 w 1033003"/>
                  <a:gd name="connsiteY36" fmla="*/ 636017 h 850539"/>
                  <a:gd name="connsiteX37" fmla="*/ 18879 w 1033003"/>
                  <a:gd name="connsiteY37" fmla="*/ 613376 h 850539"/>
                  <a:gd name="connsiteX38" fmla="*/ 22682 w 1033003"/>
                  <a:gd name="connsiteY38" fmla="*/ 590667 h 850539"/>
                  <a:gd name="connsiteX39" fmla="*/ 26471 w 1033003"/>
                  <a:gd name="connsiteY39" fmla="*/ 568027 h 850539"/>
                  <a:gd name="connsiteX40" fmla="*/ 30206 w 1033003"/>
                  <a:gd name="connsiteY40" fmla="*/ 545400 h 850539"/>
                  <a:gd name="connsiteX41" fmla="*/ 35005 w 1033003"/>
                  <a:gd name="connsiteY41" fmla="*/ 516965 h 850539"/>
                  <a:gd name="connsiteX42" fmla="*/ 39693 w 1033003"/>
                  <a:gd name="connsiteY42" fmla="*/ 488723 h 850539"/>
                  <a:gd name="connsiteX43" fmla="*/ 44409 w 1033003"/>
                  <a:gd name="connsiteY43" fmla="*/ 460399 h 850539"/>
                  <a:gd name="connsiteX44" fmla="*/ 49112 w 1033003"/>
                  <a:gd name="connsiteY44" fmla="*/ 431977 h 850539"/>
                  <a:gd name="connsiteX45" fmla="*/ 53814 w 1033003"/>
                  <a:gd name="connsiteY45" fmla="*/ 403639 h 850539"/>
                  <a:gd name="connsiteX46" fmla="*/ 58627 w 1033003"/>
                  <a:gd name="connsiteY46" fmla="*/ 375314 h 850539"/>
                  <a:gd name="connsiteX47" fmla="*/ 63329 w 1033003"/>
                  <a:gd name="connsiteY47" fmla="*/ 346976 h 850539"/>
                  <a:gd name="connsiteX48" fmla="*/ 68045 w 1033003"/>
                  <a:gd name="connsiteY48" fmla="*/ 318652 h 850539"/>
                  <a:gd name="connsiteX49" fmla="*/ 72844 w 1033003"/>
                  <a:gd name="connsiteY49" fmla="*/ 290244 h 850539"/>
                  <a:gd name="connsiteX50" fmla="*/ 77561 w 1033003"/>
                  <a:gd name="connsiteY50" fmla="*/ 261822 h 850539"/>
                  <a:gd name="connsiteX51" fmla="*/ 82263 w 1033003"/>
                  <a:gd name="connsiteY51" fmla="*/ 233484 h 850539"/>
                  <a:gd name="connsiteX52" fmla="*/ 87062 w 1033003"/>
                  <a:gd name="connsiteY52" fmla="*/ 205063 h 850539"/>
                  <a:gd name="connsiteX53" fmla="*/ 91765 w 1033003"/>
                  <a:gd name="connsiteY53" fmla="*/ 176669 h 850539"/>
                  <a:gd name="connsiteX54" fmla="*/ 96467 w 1033003"/>
                  <a:gd name="connsiteY54" fmla="*/ 148331 h 850539"/>
                  <a:gd name="connsiteX55" fmla="*/ 101266 w 1033003"/>
                  <a:gd name="connsiteY55" fmla="*/ 119909 h 850539"/>
                  <a:gd name="connsiteX56" fmla="*/ 105982 w 1033003"/>
                  <a:gd name="connsiteY56" fmla="*/ 91488 h 850539"/>
                  <a:gd name="connsiteX57" fmla="*/ 109772 w 1033003"/>
                  <a:gd name="connsiteY57" fmla="*/ 68626 h 850539"/>
                  <a:gd name="connsiteX58" fmla="*/ 113644 w 1033003"/>
                  <a:gd name="connsiteY58" fmla="*/ 45751 h 850539"/>
                  <a:gd name="connsiteX59" fmla="*/ 117530 w 1033003"/>
                  <a:gd name="connsiteY59" fmla="*/ 22875 h 850539"/>
                  <a:gd name="connsiteX60" fmla="*/ 121320 w 1033003"/>
                  <a:gd name="connsiteY60" fmla="*/ 0 h 850539"/>
                  <a:gd name="connsiteX61" fmla="*/ 149645 w 1033003"/>
                  <a:gd name="connsiteY61" fmla="*/ 4702 h 850539"/>
                  <a:gd name="connsiteX62" fmla="*/ 177997 w 1033003"/>
                  <a:gd name="connsiteY62" fmla="*/ 9336 h 850539"/>
                  <a:gd name="connsiteX63" fmla="*/ 206404 w 1033003"/>
                  <a:gd name="connsiteY63" fmla="*/ 13955 h 850539"/>
                  <a:gd name="connsiteX64" fmla="*/ 234715 w 1033003"/>
                  <a:gd name="connsiteY64" fmla="*/ 18408 h 850539"/>
                  <a:gd name="connsiteX65" fmla="*/ 263150 w 1033003"/>
                  <a:gd name="connsiteY65" fmla="*/ 22875 h 850539"/>
                  <a:gd name="connsiteX66" fmla="*/ 291558 w 1033003"/>
                  <a:gd name="connsiteY66" fmla="*/ 27177 h 850539"/>
                  <a:gd name="connsiteX67" fmla="*/ 319979 w 1033003"/>
                  <a:gd name="connsiteY67" fmla="*/ 31464 h 850539"/>
                  <a:gd name="connsiteX68" fmla="*/ 348401 w 1033003"/>
                  <a:gd name="connsiteY68" fmla="*/ 35765 h 850539"/>
                  <a:gd name="connsiteX69" fmla="*/ 376808 w 1033003"/>
                  <a:gd name="connsiteY69" fmla="*/ 39901 h 850539"/>
                  <a:gd name="connsiteX70" fmla="*/ 405230 w 1033003"/>
                  <a:gd name="connsiteY70" fmla="*/ 43953 h 850539"/>
                  <a:gd name="connsiteX71" fmla="*/ 433734 w 1033003"/>
                  <a:gd name="connsiteY71" fmla="*/ 48005 h 850539"/>
                  <a:gd name="connsiteX72" fmla="*/ 462142 w 1033003"/>
                  <a:gd name="connsiteY72" fmla="*/ 51975 h 850539"/>
                  <a:gd name="connsiteX73" fmla="*/ 490660 w 1033003"/>
                  <a:gd name="connsiteY73" fmla="*/ 55833 h 850539"/>
                  <a:gd name="connsiteX74" fmla="*/ 519150 w 1033003"/>
                  <a:gd name="connsiteY74" fmla="*/ 59650 h 850539"/>
                  <a:gd name="connsiteX75" fmla="*/ 547558 w 1033003"/>
                  <a:gd name="connsiteY75" fmla="*/ 63343 h 850539"/>
                  <a:gd name="connsiteX76" fmla="*/ 576076 w 1033003"/>
                  <a:gd name="connsiteY76" fmla="*/ 67091 h 850539"/>
                  <a:gd name="connsiteX77" fmla="*/ 604566 w 1033003"/>
                  <a:gd name="connsiteY77" fmla="*/ 70645 h 850539"/>
                  <a:gd name="connsiteX78" fmla="*/ 633154 w 1033003"/>
                  <a:gd name="connsiteY78" fmla="*/ 74200 h 850539"/>
                  <a:gd name="connsiteX79" fmla="*/ 661644 w 1033003"/>
                  <a:gd name="connsiteY79" fmla="*/ 77671 h 850539"/>
                  <a:gd name="connsiteX80" fmla="*/ 690149 w 1033003"/>
                  <a:gd name="connsiteY80" fmla="*/ 81046 h 850539"/>
                  <a:gd name="connsiteX81" fmla="*/ 718709 w 1033003"/>
                  <a:gd name="connsiteY81" fmla="*/ 84434 h 850539"/>
                  <a:gd name="connsiteX82" fmla="*/ 747282 w 1033003"/>
                  <a:gd name="connsiteY82" fmla="*/ 87629 h 850539"/>
                  <a:gd name="connsiteX83" fmla="*/ 775786 w 1033003"/>
                  <a:gd name="connsiteY83" fmla="*/ 90852 h 850539"/>
                  <a:gd name="connsiteX84" fmla="*/ 804346 w 1033003"/>
                  <a:gd name="connsiteY84" fmla="*/ 94005 h 850539"/>
                  <a:gd name="connsiteX85" fmla="*/ 832933 w 1033003"/>
                  <a:gd name="connsiteY85" fmla="*/ 96978 h 850539"/>
                  <a:gd name="connsiteX86" fmla="*/ 861493 w 1033003"/>
                  <a:gd name="connsiteY86" fmla="*/ 100035 h 850539"/>
                  <a:gd name="connsiteX87" fmla="*/ 890067 w 1033003"/>
                  <a:gd name="connsiteY87" fmla="*/ 102939 h 850539"/>
                  <a:gd name="connsiteX88" fmla="*/ 918654 w 1033003"/>
                  <a:gd name="connsiteY88" fmla="*/ 105747 h 850539"/>
                  <a:gd name="connsiteX89" fmla="*/ 947213 w 1033003"/>
                  <a:gd name="connsiteY89" fmla="*/ 108541 h 850539"/>
                  <a:gd name="connsiteX90" fmla="*/ 975773 w 1033003"/>
                  <a:gd name="connsiteY90" fmla="*/ 111279 h 850539"/>
                  <a:gd name="connsiteX91" fmla="*/ 1004443 w 1033003"/>
                  <a:gd name="connsiteY91" fmla="*/ 113907 h 850539"/>
                  <a:gd name="connsiteX92" fmla="*/ 1033003 w 1033003"/>
                  <a:gd name="connsiteY92" fmla="*/ 116452 h 850539"/>
                  <a:gd name="connsiteX93" fmla="*/ 1029131 w 1033003"/>
                  <a:gd name="connsiteY93" fmla="*/ 162465 h 850539"/>
                  <a:gd name="connsiteX94" fmla="*/ 1025175 w 1033003"/>
                  <a:gd name="connsiteY94" fmla="*/ 208465 h 850539"/>
                  <a:gd name="connsiteX95" fmla="*/ 1021220 w 1033003"/>
                  <a:gd name="connsiteY95" fmla="*/ 254382 h 850539"/>
                  <a:gd name="connsiteX96" fmla="*/ 1017251 w 1033003"/>
                  <a:gd name="connsiteY96" fmla="*/ 300312 h 850539"/>
                  <a:gd name="connsiteX97" fmla="*/ 1013392 w 1033003"/>
                  <a:gd name="connsiteY97" fmla="*/ 346229 h 850539"/>
                  <a:gd name="connsiteX98" fmla="*/ 1009409 w 1033003"/>
                  <a:gd name="connsiteY98" fmla="*/ 392146 h 850539"/>
                  <a:gd name="connsiteX99" fmla="*/ 1005522 w 1033003"/>
                  <a:gd name="connsiteY99" fmla="*/ 437980 h 850539"/>
                  <a:gd name="connsiteX100" fmla="*/ 1001498 w 1033003"/>
                  <a:gd name="connsiteY100" fmla="*/ 483993 h 850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033003" h="850539">
                    <a:moveTo>
                      <a:pt x="1001498" y="483993"/>
                    </a:moveTo>
                    <a:lnTo>
                      <a:pt x="997625" y="529841"/>
                    </a:lnTo>
                    <a:lnTo>
                      <a:pt x="993656" y="575661"/>
                    </a:lnTo>
                    <a:lnTo>
                      <a:pt x="989687" y="621495"/>
                    </a:lnTo>
                    <a:lnTo>
                      <a:pt x="985814" y="667342"/>
                    </a:lnTo>
                    <a:lnTo>
                      <a:pt x="981859" y="713093"/>
                    </a:lnTo>
                    <a:lnTo>
                      <a:pt x="977986" y="758955"/>
                    </a:lnTo>
                    <a:lnTo>
                      <a:pt x="974017" y="804692"/>
                    </a:lnTo>
                    <a:lnTo>
                      <a:pt x="970047" y="850539"/>
                    </a:lnTo>
                    <a:lnTo>
                      <a:pt x="926524" y="846556"/>
                    </a:lnTo>
                    <a:lnTo>
                      <a:pt x="883096" y="842504"/>
                    </a:lnTo>
                    <a:lnTo>
                      <a:pt x="839572" y="838230"/>
                    </a:lnTo>
                    <a:lnTo>
                      <a:pt x="796034" y="833832"/>
                    </a:lnTo>
                    <a:lnTo>
                      <a:pt x="752579" y="829379"/>
                    </a:lnTo>
                    <a:lnTo>
                      <a:pt x="709138" y="824677"/>
                    </a:lnTo>
                    <a:lnTo>
                      <a:pt x="665683" y="819794"/>
                    </a:lnTo>
                    <a:lnTo>
                      <a:pt x="622256" y="814843"/>
                    </a:lnTo>
                    <a:lnTo>
                      <a:pt x="578787" y="809726"/>
                    </a:lnTo>
                    <a:lnTo>
                      <a:pt x="535429" y="804443"/>
                    </a:lnTo>
                    <a:lnTo>
                      <a:pt x="492057" y="798993"/>
                    </a:lnTo>
                    <a:lnTo>
                      <a:pt x="448698" y="793461"/>
                    </a:lnTo>
                    <a:lnTo>
                      <a:pt x="405340" y="787680"/>
                    </a:lnTo>
                    <a:lnTo>
                      <a:pt x="362051" y="781802"/>
                    </a:lnTo>
                    <a:lnTo>
                      <a:pt x="318762" y="775772"/>
                    </a:lnTo>
                    <a:lnTo>
                      <a:pt x="275515" y="769576"/>
                    </a:lnTo>
                    <a:lnTo>
                      <a:pt x="240966" y="764542"/>
                    </a:lnTo>
                    <a:lnTo>
                      <a:pt x="206529" y="759411"/>
                    </a:lnTo>
                    <a:lnTo>
                      <a:pt x="172091" y="754211"/>
                    </a:lnTo>
                    <a:lnTo>
                      <a:pt x="137654" y="748914"/>
                    </a:lnTo>
                    <a:lnTo>
                      <a:pt x="103216" y="743478"/>
                    </a:lnTo>
                    <a:lnTo>
                      <a:pt x="68778" y="737946"/>
                    </a:lnTo>
                    <a:lnTo>
                      <a:pt x="34341" y="732317"/>
                    </a:lnTo>
                    <a:lnTo>
                      <a:pt x="0" y="726633"/>
                    </a:lnTo>
                    <a:lnTo>
                      <a:pt x="3790" y="703993"/>
                    </a:lnTo>
                    <a:lnTo>
                      <a:pt x="7565" y="681366"/>
                    </a:lnTo>
                    <a:lnTo>
                      <a:pt x="11355" y="658657"/>
                    </a:lnTo>
                    <a:lnTo>
                      <a:pt x="15103" y="636017"/>
                    </a:lnTo>
                    <a:lnTo>
                      <a:pt x="18879" y="613376"/>
                    </a:lnTo>
                    <a:lnTo>
                      <a:pt x="22682" y="590667"/>
                    </a:lnTo>
                    <a:lnTo>
                      <a:pt x="26471" y="568027"/>
                    </a:lnTo>
                    <a:lnTo>
                      <a:pt x="30206" y="545400"/>
                    </a:lnTo>
                    <a:lnTo>
                      <a:pt x="35005" y="516965"/>
                    </a:lnTo>
                    <a:lnTo>
                      <a:pt x="39693" y="488723"/>
                    </a:lnTo>
                    <a:lnTo>
                      <a:pt x="44409" y="460399"/>
                    </a:lnTo>
                    <a:lnTo>
                      <a:pt x="49112" y="431977"/>
                    </a:lnTo>
                    <a:lnTo>
                      <a:pt x="53814" y="403639"/>
                    </a:lnTo>
                    <a:lnTo>
                      <a:pt x="58627" y="375314"/>
                    </a:lnTo>
                    <a:lnTo>
                      <a:pt x="63329" y="346976"/>
                    </a:lnTo>
                    <a:lnTo>
                      <a:pt x="68045" y="318652"/>
                    </a:lnTo>
                    <a:lnTo>
                      <a:pt x="72844" y="290244"/>
                    </a:lnTo>
                    <a:lnTo>
                      <a:pt x="77561" y="261822"/>
                    </a:lnTo>
                    <a:lnTo>
                      <a:pt x="82263" y="233484"/>
                    </a:lnTo>
                    <a:lnTo>
                      <a:pt x="87062" y="205063"/>
                    </a:lnTo>
                    <a:lnTo>
                      <a:pt x="91765" y="176669"/>
                    </a:lnTo>
                    <a:lnTo>
                      <a:pt x="96467" y="148331"/>
                    </a:lnTo>
                    <a:lnTo>
                      <a:pt x="101266" y="119909"/>
                    </a:lnTo>
                    <a:lnTo>
                      <a:pt x="105982" y="91488"/>
                    </a:lnTo>
                    <a:lnTo>
                      <a:pt x="109772" y="68626"/>
                    </a:lnTo>
                    <a:lnTo>
                      <a:pt x="113644" y="45751"/>
                    </a:lnTo>
                    <a:lnTo>
                      <a:pt x="117530" y="22875"/>
                    </a:lnTo>
                    <a:lnTo>
                      <a:pt x="121320" y="0"/>
                    </a:lnTo>
                    <a:lnTo>
                      <a:pt x="149645" y="4702"/>
                    </a:lnTo>
                    <a:lnTo>
                      <a:pt x="177997" y="9336"/>
                    </a:lnTo>
                    <a:lnTo>
                      <a:pt x="206404" y="13955"/>
                    </a:lnTo>
                    <a:lnTo>
                      <a:pt x="234715" y="18408"/>
                    </a:lnTo>
                    <a:lnTo>
                      <a:pt x="263150" y="22875"/>
                    </a:lnTo>
                    <a:lnTo>
                      <a:pt x="291558" y="27177"/>
                    </a:lnTo>
                    <a:lnTo>
                      <a:pt x="319979" y="31464"/>
                    </a:lnTo>
                    <a:lnTo>
                      <a:pt x="348401" y="35765"/>
                    </a:lnTo>
                    <a:lnTo>
                      <a:pt x="376808" y="39901"/>
                    </a:lnTo>
                    <a:lnTo>
                      <a:pt x="405230" y="43953"/>
                    </a:lnTo>
                    <a:lnTo>
                      <a:pt x="433734" y="48005"/>
                    </a:lnTo>
                    <a:lnTo>
                      <a:pt x="462142" y="51975"/>
                    </a:lnTo>
                    <a:lnTo>
                      <a:pt x="490660" y="55833"/>
                    </a:lnTo>
                    <a:lnTo>
                      <a:pt x="519150" y="59650"/>
                    </a:lnTo>
                    <a:lnTo>
                      <a:pt x="547558" y="63343"/>
                    </a:lnTo>
                    <a:lnTo>
                      <a:pt x="576076" y="67091"/>
                    </a:lnTo>
                    <a:lnTo>
                      <a:pt x="604566" y="70645"/>
                    </a:lnTo>
                    <a:lnTo>
                      <a:pt x="633154" y="74200"/>
                    </a:lnTo>
                    <a:lnTo>
                      <a:pt x="661644" y="77671"/>
                    </a:lnTo>
                    <a:lnTo>
                      <a:pt x="690149" y="81046"/>
                    </a:lnTo>
                    <a:lnTo>
                      <a:pt x="718709" y="84434"/>
                    </a:lnTo>
                    <a:lnTo>
                      <a:pt x="747282" y="87629"/>
                    </a:lnTo>
                    <a:lnTo>
                      <a:pt x="775786" y="90852"/>
                    </a:lnTo>
                    <a:lnTo>
                      <a:pt x="804346" y="94005"/>
                    </a:lnTo>
                    <a:lnTo>
                      <a:pt x="832933" y="96978"/>
                    </a:lnTo>
                    <a:lnTo>
                      <a:pt x="861493" y="100035"/>
                    </a:lnTo>
                    <a:lnTo>
                      <a:pt x="890067" y="102939"/>
                    </a:lnTo>
                    <a:lnTo>
                      <a:pt x="918654" y="105747"/>
                    </a:lnTo>
                    <a:lnTo>
                      <a:pt x="947213" y="108541"/>
                    </a:lnTo>
                    <a:lnTo>
                      <a:pt x="975773" y="111279"/>
                    </a:lnTo>
                    <a:lnTo>
                      <a:pt x="1004443" y="113907"/>
                    </a:lnTo>
                    <a:lnTo>
                      <a:pt x="1033003" y="116452"/>
                    </a:lnTo>
                    <a:lnTo>
                      <a:pt x="1029131" y="162465"/>
                    </a:lnTo>
                    <a:lnTo>
                      <a:pt x="1025175" y="208465"/>
                    </a:lnTo>
                    <a:lnTo>
                      <a:pt x="1021220" y="254382"/>
                    </a:lnTo>
                    <a:lnTo>
                      <a:pt x="1017251" y="300312"/>
                    </a:lnTo>
                    <a:lnTo>
                      <a:pt x="1013392" y="346229"/>
                    </a:lnTo>
                    <a:lnTo>
                      <a:pt x="1009409" y="392146"/>
                    </a:lnTo>
                    <a:lnTo>
                      <a:pt x="1005522" y="437980"/>
                    </a:lnTo>
                    <a:lnTo>
                      <a:pt x="1001498" y="48399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56032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WY</a:t>
                </a:r>
              </a:p>
            </p:txBody>
          </p:sp>
          <p:sp>
            <p:nvSpPr>
              <p:cNvPr id="31" name="Freeform: Shape 475">
                <a:extLst>
                  <a:ext uri="{FF2B5EF4-FFF2-40B4-BE49-F238E27FC236}">
                    <a16:creationId xmlns:a16="http://schemas.microsoft.com/office/drawing/2014/main" id="{054BE86C-E1D0-ADD8-4BCD-173E5EB32C0D}"/>
                  </a:ext>
                </a:extLst>
              </p:cNvPr>
              <p:cNvSpPr/>
              <p:nvPr/>
            </p:nvSpPr>
            <p:spPr>
              <a:xfrm>
                <a:off x="3682959" y="2006342"/>
                <a:ext cx="739933" cy="1198284"/>
              </a:xfrm>
              <a:custGeom>
                <a:avLst/>
                <a:gdLst>
                  <a:gd name="connsiteX0" fmla="*/ 877896 w 877895"/>
                  <a:gd name="connsiteY0" fmla="*/ 967793 h 1421705"/>
                  <a:gd name="connsiteX1" fmla="*/ 873180 w 877895"/>
                  <a:gd name="connsiteY1" fmla="*/ 996214 h 1421705"/>
                  <a:gd name="connsiteX2" fmla="*/ 868380 w 877895"/>
                  <a:gd name="connsiteY2" fmla="*/ 1024636 h 1421705"/>
                  <a:gd name="connsiteX3" fmla="*/ 863678 w 877895"/>
                  <a:gd name="connsiteY3" fmla="*/ 1052974 h 1421705"/>
                  <a:gd name="connsiteX4" fmla="*/ 858976 w 877895"/>
                  <a:gd name="connsiteY4" fmla="*/ 1081368 h 1421705"/>
                  <a:gd name="connsiteX5" fmla="*/ 854177 w 877895"/>
                  <a:gd name="connsiteY5" fmla="*/ 1109789 h 1421705"/>
                  <a:gd name="connsiteX6" fmla="*/ 849474 w 877895"/>
                  <a:gd name="connsiteY6" fmla="*/ 1138128 h 1421705"/>
                  <a:gd name="connsiteX7" fmla="*/ 844758 w 877895"/>
                  <a:gd name="connsiteY7" fmla="*/ 1166549 h 1421705"/>
                  <a:gd name="connsiteX8" fmla="*/ 839959 w 877895"/>
                  <a:gd name="connsiteY8" fmla="*/ 1194957 h 1421705"/>
                  <a:gd name="connsiteX9" fmla="*/ 835243 w 877895"/>
                  <a:gd name="connsiteY9" fmla="*/ 1223281 h 1421705"/>
                  <a:gd name="connsiteX10" fmla="*/ 830541 w 877895"/>
                  <a:gd name="connsiteY10" fmla="*/ 1251619 h 1421705"/>
                  <a:gd name="connsiteX11" fmla="*/ 825728 w 877895"/>
                  <a:gd name="connsiteY11" fmla="*/ 1279944 h 1421705"/>
                  <a:gd name="connsiteX12" fmla="*/ 821025 w 877895"/>
                  <a:gd name="connsiteY12" fmla="*/ 1308282 h 1421705"/>
                  <a:gd name="connsiteX13" fmla="*/ 816323 w 877895"/>
                  <a:gd name="connsiteY13" fmla="*/ 1336704 h 1421705"/>
                  <a:gd name="connsiteX14" fmla="*/ 811607 w 877895"/>
                  <a:gd name="connsiteY14" fmla="*/ 1365028 h 1421705"/>
                  <a:gd name="connsiteX15" fmla="*/ 806918 w 877895"/>
                  <a:gd name="connsiteY15" fmla="*/ 1393270 h 1421705"/>
                  <a:gd name="connsiteX16" fmla="*/ 802119 w 877895"/>
                  <a:gd name="connsiteY16" fmla="*/ 1421705 h 1421705"/>
                  <a:gd name="connsiteX17" fmla="*/ 776824 w 877895"/>
                  <a:gd name="connsiteY17" fmla="*/ 1417376 h 1421705"/>
                  <a:gd name="connsiteX18" fmla="*/ 751556 w 877895"/>
                  <a:gd name="connsiteY18" fmla="*/ 1413089 h 1421705"/>
                  <a:gd name="connsiteX19" fmla="*/ 726287 w 877895"/>
                  <a:gd name="connsiteY19" fmla="*/ 1408732 h 1421705"/>
                  <a:gd name="connsiteX20" fmla="*/ 701019 w 877895"/>
                  <a:gd name="connsiteY20" fmla="*/ 1404348 h 1421705"/>
                  <a:gd name="connsiteX21" fmla="*/ 675737 w 877895"/>
                  <a:gd name="connsiteY21" fmla="*/ 1399798 h 1421705"/>
                  <a:gd name="connsiteX22" fmla="*/ 650469 w 877895"/>
                  <a:gd name="connsiteY22" fmla="*/ 1395358 h 1421705"/>
                  <a:gd name="connsiteX23" fmla="*/ 625284 w 877895"/>
                  <a:gd name="connsiteY23" fmla="*/ 1390725 h 1421705"/>
                  <a:gd name="connsiteX24" fmla="*/ 600002 w 877895"/>
                  <a:gd name="connsiteY24" fmla="*/ 1386092 h 1421705"/>
                  <a:gd name="connsiteX25" fmla="*/ 574831 w 877895"/>
                  <a:gd name="connsiteY25" fmla="*/ 1381473 h 1421705"/>
                  <a:gd name="connsiteX26" fmla="*/ 549646 w 877895"/>
                  <a:gd name="connsiteY26" fmla="*/ 1376757 h 1421705"/>
                  <a:gd name="connsiteX27" fmla="*/ 524447 w 877895"/>
                  <a:gd name="connsiteY27" fmla="*/ 1371971 h 1421705"/>
                  <a:gd name="connsiteX28" fmla="*/ 499276 w 877895"/>
                  <a:gd name="connsiteY28" fmla="*/ 1367089 h 1421705"/>
                  <a:gd name="connsiteX29" fmla="*/ 474091 w 877895"/>
                  <a:gd name="connsiteY29" fmla="*/ 1362207 h 1421705"/>
                  <a:gd name="connsiteX30" fmla="*/ 448892 w 877895"/>
                  <a:gd name="connsiteY30" fmla="*/ 1357339 h 1421705"/>
                  <a:gd name="connsiteX31" fmla="*/ 423707 w 877895"/>
                  <a:gd name="connsiteY31" fmla="*/ 1352291 h 1421705"/>
                  <a:gd name="connsiteX32" fmla="*/ 398605 w 877895"/>
                  <a:gd name="connsiteY32" fmla="*/ 1347270 h 1421705"/>
                  <a:gd name="connsiteX33" fmla="*/ 348636 w 877895"/>
                  <a:gd name="connsiteY33" fmla="*/ 1337119 h 1421705"/>
                  <a:gd name="connsiteX34" fmla="*/ 298667 w 877895"/>
                  <a:gd name="connsiteY34" fmla="*/ 1326801 h 1421705"/>
                  <a:gd name="connsiteX35" fmla="*/ 248794 w 877895"/>
                  <a:gd name="connsiteY35" fmla="*/ 1316193 h 1421705"/>
                  <a:gd name="connsiteX36" fmla="*/ 198977 w 877895"/>
                  <a:gd name="connsiteY36" fmla="*/ 1305489 h 1421705"/>
                  <a:gd name="connsiteX37" fmla="*/ 149160 w 877895"/>
                  <a:gd name="connsiteY37" fmla="*/ 1294494 h 1421705"/>
                  <a:gd name="connsiteX38" fmla="*/ 99371 w 877895"/>
                  <a:gd name="connsiteY38" fmla="*/ 1283346 h 1421705"/>
                  <a:gd name="connsiteX39" fmla="*/ 49720 w 877895"/>
                  <a:gd name="connsiteY39" fmla="*/ 1271936 h 1421705"/>
                  <a:gd name="connsiteX40" fmla="*/ 0 w 877895"/>
                  <a:gd name="connsiteY40" fmla="*/ 1260388 h 1421705"/>
                  <a:gd name="connsiteX41" fmla="*/ 9405 w 877895"/>
                  <a:gd name="connsiteY41" fmla="*/ 1220405 h 1421705"/>
                  <a:gd name="connsiteX42" fmla="*/ 18740 w 877895"/>
                  <a:gd name="connsiteY42" fmla="*/ 1180421 h 1421705"/>
                  <a:gd name="connsiteX43" fmla="*/ 28103 w 877895"/>
                  <a:gd name="connsiteY43" fmla="*/ 1140437 h 1421705"/>
                  <a:gd name="connsiteX44" fmla="*/ 37425 w 877895"/>
                  <a:gd name="connsiteY44" fmla="*/ 1100454 h 1421705"/>
                  <a:gd name="connsiteX45" fmla="*/ 46843 w 877895"/>
                  <a:gd name="connsiteY45" fmla="*/ 1060401 h 1421705"/>
                  <a:gd name="connsiteX46" fmla="*/ 56179 w 877895"/>
                  <a:gd name="connsiteY46" fmla="*/ 1020417 h 1421705"/>
                  <a:gd name="connsiteX47" fmla="*/ 65611 w 877895"/>
                  <a:gd name="connsiteY47" fmla="*/ 980351 h 1421705"/>
                  <a:gd name="connsiteX48" fmla="*/ 75846 w 877895"/>
                  <a:gd name="connsiteY48" fmla="*/ 936343 h 1421705"/>
                  <a:gd name="connsiteX49" fmla="*/ 76095 w 877895"/>
                  <a:gd name="connsiteY49" fmla="*/ 935430 h 1421705"/>
                  <a:gd name="connsiteX50" fmla="*/ 90547 w 877895"/>
                  <a:gd name="connsiteY50" fmla="*/ 910245 h 1421705"/>
                  <a:gd name="connsiteX51" fmla="*/ 95416 w 877895"/>
                  <a:gd name="connsiteY51" fmla="*/ 897521 h 1421705"/>
                  <a:gd name="connsiteX52" fmla="*/ 95014 w 877895"/>
                  <a:gd name="connsiteY52" fmla="*/ 889499 h 1421705"/>
                  <a:gd name="connsiteX53" fmla="*/ 98168 w 877895"/>
                  <a:gd name="connsiteY53" fmla="*/ 882750 h 1421705"/>
                  <a:gd name="connsiteX54" fmla="*/ 104779 w 877895"/>
                  <a:gd name="connsiteY54" fmla="*/ 876969 h 1421705"/>
                  <a:gd name="connsiteX55" fmla="*/ 106342 w 877895"/>
                  <a:gd name="connsiteY55" fmla="*/ 869362 h 1421705"/>
                  <a:gd name="connsiteX56" fmla="*/ 103050 w 877895"/>
                  <a:gd name="connsiteY56" fmla="*/ 859944 h 1421705"/>
                  <a:gd name="connsiteX57" fmla="*/ 94544 w 877895"/>
                  <a:gd name="connsiteY57" fmla="*/ 852185 h 1421705"/>
                  <a:gd name="connsiteX58" fmla="*/ 80852 w 877895"/>
                  <a:gd name="connsiteY58" fmla="*/ 846127 h 1421705"/>
                  <a:gd name="connsiteX59" fmla="*/ 75721 w 877895"/>
                  <a:gd name="connsiteY59" fmla="*/ 834828 h 1421705"/>
                  <a:gd name="connsiteX60" fmla="*/ 79096 w 877895"/>
                  <a:gd name="connsiteY60" fmla="*/ 818052 h 1421705"/>
                  <a:gd name="connsiteX61" fmla="*/ 95789 w 877895"/>
                  <a:gd name="connsiteY61" fmla="*/ 795107 h 1421705"/>
                  <a:gd name="connsiteX62" fmla="*/ 125677 w 877895"/>
                  <a:gd name="connsiteY62" fmla="*/ 765773 h 1421705"/>
                  <a:gd name="connsiteX63" fmla="*/ 143352 w 877895"/>
                  <a:gd name="connsiteY63" fmla="*/ 744142 h 1421705"/>
                  <a:gd name="connsiteX64" fmla="*/ 148718 w 877895"/>
                  <a:gd name="connsiteY64" fmla="*/ 730353 h 1421705"/>
                  <a:gd name="connsiteX65" fmla="*/ 169450 w 877895"/>
                  <a:gd name="connsiteY65" fmla="*/ 700272 h 1421705"/>
                  <a:gd name="connsiteX66" fmla="*/ 205381 w 877895"/>
                  <a:gd name="connsiteY66" fmla="*/ 654024 h 1421705"/>
                  <a:gd name="connsiteX67" fmla="*/ 222143 w 877895"/>
                  <a:gd name="connsiteY67" fmla="*/ 622892 h 1421705"/>
                  <a:gd name="connsiteX68" fmla="*/ 219930 w 877895"/>
                  <a:gd name="connsiteY68" fmla="*/ 607042 h 1421705"/>
                  <a:gd name="connsiteX69" fmla="*/ 211093 w 877895"/>
                  <a:gd name="connsiteY69" fmla="*/ 590266 h 1421705"/>
                  <a:gd name="connsiteX70" fmla="*/ 195478 w 877895"/>
                  <a:gd name="connsiteY70" fmla="*/ 572687 h 1421705"/>
                  <a:gd name="connsiteX71" fmla="*/ 185963 w 877895"/>
                  <a:gd name="connsiteY71" fmla="*/ 554182 h 1421705"/>
                  <a:gd name="connsiteX72" fmla="*/ 184303 w 877895"/>
                  <a:gd name="connsiteY72" fmla="*/ 545525 h 1421705"/>
                  <a:gd name="connsiteX73" fmla="*/ 182409 w 877895"/>
                  <a:gd name="connsiteY73" fmla="*/ 534848 h 1421705"/>
                  <a:gd name="connsiteX74" fmla="*/ 183072 w 877895"/>
                  <a:gd name="connsiteY74" fmla="*/ 521985 h 1421705"/>
                  <a:gd name="connsiteX75" fmla="*/ 187968 w 877895"/>
                  <a:gd name="connsiteY75" fmla="*/ 515610 h 1421705"/>
                  <a:gd name="connsiteX76" fmla="*/ 188286 w 877895"/>
                  <a:gd name="connsiteY76" fmla="*/ 502637 h 1421705"/>
                  <a:gd name="connsiteX77" fmla="*/ 183944 w 877895"/>
                  <a:gd name="connsiteY77" fmla="*/ 483053 h 1421705"/>
                  <a:gd name="connsiteX78" fmla="*/ 183197 w 877895"/>
                  <a:gd name="connsiteY78" fmla="*/ 470163 h 1421705"/>
                  <a:gd name="connsiteX79" fmla="*/ 185036 w 877895"/>
                  <a:gd name="connsiteY79" fmla="*/ 466207 h 1421705"/>
                  <a:gd name="connsiteX80" fmla="*/ 186336 w 877895"/>
                  <a:gd name="connsiteY80" fmla="*/ 464714 h 1421705"/>
                  <a:gd name="connsiteX81" fmla="*/ 193044 w 877895"/>
                  <a:gd name="connsiteY81" fmla="*/ 435725 h 1421705"/>
                  <a:gd name="connsiteX82" fmla="*/ 199710 w 877895"/>
                  <a:gd name="connsiteY82" fmla="*/ 406820 h 1421705"/>
                  <a:gd name="connsiteX83" fmla="*/ 206487 w 877895"/>
                  <a:gd name="connsiteY83" fmla="*/ 377818 h 1421705"/>
                  <a:gd name="connsiteX84" fmla="*/ 213167 w 877895"/>
                  <a:gd name="connsiteY84" fmla="*/ 348829 h 1421705"/>
                  <a:gd name="connsiteX85" fmla="*/ 219861 w 877895"/>
                  <a:gd name="connsiteY85" fmla="*/ 319827 h 1421705"/>
                  <a:gd name="connsiteX86" fmla="*/ 226624 w 877895"/>
                  <a:gd name="connsiteY86" fmla="*/ 290839 h 1421705"/>
                  <a:gd name="connsiteX87" fmla="*/ 233304 w 877895"/>
                  <a:gd name="connsiteY87" fmla="*/ 261753 h 1421705"/>
                  <a:gd name="connsiteX88" fmla="*/ 240067 w 877895"/>
                  <a:gd name="connsiteY88" fmla="*/ 232682 h 1421705"/>
                  <a:gd name="connsiteX89" fmla="*/ 246844 w 877895"/>
                  <a:gd name="connsiteY89" fmla="*/ 203680 h 1421705"/>
                  <a:gd name="connsiteX90" fmla="*/ 253538 w 877895"/>
                  <a:gd name="connsiteY90" fmla="*/ 174608 h 1421705"/>
                  <a:gd name="connsiteX91" fmla="*/ 260301 w 877895"/>
                  <a:gd name="connsiteY91" fmla="*/ 145523 h 1421705"/>
                  <a:gd name="connsiteX92" fmla="*/ 267064 w 877895"/>
                  <a:gd name="connsiteY92" fmla="*/ 116369 h 1421705"/>
                  <a:gd name="connsiteX93" fmla="*/ 273758 w 877895"/>
                  <a:gd name="connsiteY93" fmla="*/ 87297 h 1421705"/>
                  <a:gd name="connsiteX94" fmla="*/ 280521 w 877895"/>
                  <a:gd name="connsiteY94" fmla="*/ 58143 h 1421705"/>
                  <a:gd name="connsiteX95" fmla="*/ 287298 w 877895"/>
                  <a:gd name="connsiteY95" fmla="*/ 29002 h 1421705"/>
                  <a:gd name="connsiteX96" fmla="*/ 293909 w 877895"/>
                  <a:gd name="connsiteY96" fmla="*/ 0 h 1421705"/>
                  <a:gd name="connsiteX97" fmla="*/ 332482 w 877895"/>
                  <a:gd name="connsiteY97" fmla="*/ 8990 h 1421705"/>
                  <a:gd name="connsiteX98" fmla="*/ 383613 w 877895"/>
                  <a:gd name="connsiteY98" fmla="*/ 20718 h 1421705"/>
                  <a:gd name="connsiteX99" fmla="*/ 412601 w 877895"/>
                  <a:gd name="connsiteY99" fmla="*/ 27273 h 1421705"/>
                  <a:gd name="connsiteX100" fmla="*/ 402519 w 877895"/>
                  <a:gd name="connsiteY100" fmla="*/ 72194 h 1421705"/>
                  <a:gd name="connsiteX101" fmla="*/ 392436 w 877895"/>
                  <a:gd name="connsiteY101" fmla="*/ 117198 h 1421705"/>
                  <a:gd name="connsiteX102" fmla="*/ 382285 w 877895"/>
                  <a:gd name="connsiteY102" fmla="*/ 162230 h 1421705"/>
                  <a:gd name="connsiteX103" fmla="*/ 372216 w 877895"/>
                  <a:gd name="connsiteY103" fmla="*/ 207151 h 1421705"/>
                  <a:gd name="connsiteX104" fmla="*/ 381289 w 877895"/>
                  <a:gd name="connsiteY104" fmla="*/ 228311 h 1421705"/>
                  <a:gd name="connsiteX105" fmla="*/ 388481 w 877895"/>
                  <a:gd name="connsiteY105" fmla="*/ 241672 h 1421705"/>
                  <a:gd name="connsiteX106" fmla="*/ 392022 w 877895"/>
                  <a:gd name="connsiteY106" fmla="*/ 255142 h 1421705"/>
                  <a:gd name="connsiteX107" fmla="*/ 398715 w 877895"/>
                  <a:gd name="connsiteY107" fmla="*/ 269927 h 1421705"/>
                  <a:gd name="connsiteX108" fmla="*/ 399614 w 877895"/>
                  <a:gd name="connsiteY108" fmla="*/ 274795 h 1421705"/>
                  <a:gd name="connsiteX109" fmla="*/ 399946 w 877895"/>
                  <a:gd name="connsiteY109" fmla="*/ 289179 h 1421705"/>
                  <a:gd name="connsiteX110" fmla="*/ 395327 w 877895"/>
                  <a:gd name="connsiteY110" fmla="*/ 298431 h 1421705"/>
                  <a:gd name="connsiteX111" fmla="*/ 398217 w 877895"/>
                  <a:gd name="connsiteY111" fmla="*/ 309510 h 1421705"/>
                  <a:gd name="connsiteX112" fmla="*/ 396212 w 877895"/>
                  <a:gd name="connsiteY112" fmla="*/ 314281 h 1421705"/>
                  <a:gd name="connsiteX113" fmla="*/ 391855 w 877895"/>
                  <a:gd name="connsiteY113" fmla="*/ 315941 h 1421705"/>
                  <a:gd name="connsiteX114" fmla="*/ 390860 w 877895"/>
                  <a:gd name="connsiteY114" fmla="*/ 316618 h 1421705"/>
                  <a:gd name="connsiteX115" fmla="*/ 390777 w 877895"/>
                  <a:gd name="connsiteY115" fmla="*/ 317586 h 1421705"/>
                  <a:gd name="connsiteX116" fmla="*/ 391759 w 877895"/>
                  <a:gd name="connsiteY116" fmla="*/ 319564 h 1421705"/>
                  <a:gd name="connsiteX117" fmla="*/ 403072 w 877895"/>
                  <a:gd name="connsiteY117" fmla="*/ 332039 h 1421705"/>
                  <a:gd name="connsiteX118" fmla="*/ 413486 w 877895"/>
                  <a:gd name="connsiteY118" fmla="*/ 348235 h 1421705"/>
                  <a:gd name="connsiteX119" fmla="*/ 428354 w 877895"/>
                  <a:gd name="connsiteY119" fmla="*/ 361138 h 1421705"/>
                  <a:gd name="connsiteX120" fmla="*/ 432475 w 877895"/>
                  <a:gd name="connsiteY120" fmla="*/ 367652 h 1421705"/>
                  <a:gd name="connsiteX121" fmla="*/ 448989 w 877895"/>
                  <a:gd name="connsiteY121" fmla="*/ 399116 h 1421705"/>
                  <a:gd name="connsiteX122" fmla="*/ 456914 w 877895"/>
                  <a:gd name="connsiteY122" fmla="*/ 418520 h 1421705"/>
                  <a:gd name="connsiteX123" fmla="*/ 466498 w 877895"/>
                  <a:gd name="connsiteY123" fmla="*/ 433471 h 1421705"/>
                  <a:gd name="connsiteX124" fmla="*/ 469568 w 877895"/>
                  <a:gd name="connsiteY124" fmla="*/ 448906 h 1421705"/>
                  <a:gd name="connsiteX125" fmla="*/ 479554 w 877895"/>
                  <a:gd name="connsiteY125" fmla="*/ 463939 h 1421705"/>
                  <a:gd name="connsiteX126" fmla="*/ 481379 w 877895"/>
                  <a:gd name="connsiteY126" fmla="*/ 470882 h 1421705"/>
                  <a:gd name="connsiteX127" fmla="*/ 482043 w 877895"/>
                  <a:gd name="connsiteY127" fmla="*/ 472445 h 1421705"/>
                  <a:gd name="connsiteX128" fmla="*/ 483592 w 877895"/>
                  <a:gd name="connsiteY128" fmla="*/ 472929 h 1421705"/>
                  <a:gd name="connsiteX129" fmla="*/ 492029 w 877895"/>
                  <a:gd name="connsiteY129" fmla="*/ 471601 h 1421705"/>
                  <a:gd name="connsiteX130" fmla="*/ 493910 w 877895"/>
                  <a:gd name="connsiteY130" fmla="*/ 472860 h 1421705"/>
                  <a:gd name="connsiteX131" fmla="*/ 496731 w 877895"/>
                  <a:gd name="connsiteY131" fmla="*/ 478544 h 1421705"/>
                  <a:gd name="connsiteX132" fmla="*/ 495970 w 877895"/>
                  <a:gd name="connsiteY132" fmla="*/ 486151 h 1421705"/>
                  <a:gd name="connsiteX133" fmla="*/ 498225 w 877895"/>
                  <a:gd name="connsiteY133" fmla="*/ 489871 h 1421705"/>
                  <a:gd name="connsiteX134" fmla="*/ 502664 w 877895"/>
                  <a:gd name="connsiteY134" fmla="*/ 492679 h 1421705"/>
                  <a:gd name="connsiteX135" fmla="*/ 508031 w 877895"/>
                  <a:gd name="connsiteY135" fmla="*/ 494325 h 1421705"/>
                  <a:gd name="connsiteX136" fmla="*/ 526051 w 877895"/>
                  <a:gd name="connsiteY136" fmla="*/ 494242 h 1421705"/>
                  <a:gd name="connsiteX137" fmla="*/ 529772 w 877895"/>
                  <a:gd name="connsiteY137" fmla="*/ 494988 h 1421705"/>
                  <a:gd name="connsiteX138" fmla="*/ 531252 w 877895"/>
                  <a:gd name="connsiteY138" fmla="*/ 496897 h 1421705"/>
                  <a:gd name="connsiteX139" fmla="*/ 531252 w 877895"/>
                  <a:gd name="connsiteY139" fmla="*/ 501046 h 1421705"/>
                  <a:gd name="connsiteX140" fmla="*/ 529675 w 877895"/>
                  <a:gd name="connsiteY140" fmla="*/ 507560 h 1421705"/>
                  <a:gd name="connsiteX141" fmla="*/ 526121 w 877895"/>
                  <a:gd name="connsiteY141" fmla="*/ 516412 h 1421705"/>
                  <a:gd name="connsiteX142" fmla="*/ 519026 w 877895"/>
                  <a:gd name="connsiteY142" fmla="*/ 524572 h 1421705"/>
                  <a:gd name="connsiteX143" fmla="*/ 518127 w 877895"/>
                  <a:gd name="connsiteY143" fmla="*/ 533257 h 1421705"/>
                  <a:gd name="connsiteX144" fmla="*/ 509939 w 877895"/>
                  <a:gd name="connsiteY144" fmla="*/ 552329 h 1421705"/>
                  <a:gd name="connsiteX145" fmla="*/ 503328 w 877895"/>
                  <a:gd name="connsiteY145" fmla="*/ 564735 h 1421705"/>
                  <a:gd name="connsiteX146" fmla="*/ 500355 w 877895"/>
                  <a:gd name="connsiteY146" fmla="*/ 577611 h 1421705"/>
                  <a:gd name="connsiteX147" fmla="*/ 493896 w 877895"/>
                  <a:gd name="connsiteY147" fmla="*/ 584070 h 1421705"/>
                  <a:gd name="connsiteX148" fmla="*/ 494809 w 877895"/>
                  <a:gd name="connsiteY148" fmla="*/ 593391 h 1421705"/>
                  <a:gd name="connsiteX149" fmla="*/ 490189 w 877895"/>
                  <a:gd name="connsiteY149" fmla="*/ 606516 h 1421705"/>
                  <a:gd name="connsiteX150" fmla="*/ 491185 w 877895"/>
                  <a:gd name="connsiteY150" fmla="*/ 610320 h 1421705"/>
                  <a:gd name="connsiteX151" fmla="*/ 496067 w 877895"/>
                  <a:gd name="connsiteY151" fmla="*/ 617843 h 1421705"/>
                  <a:gd name="connsiteX152" fmla="*/ 495155 w 877895"/>
                  <a:gd name="connsiteY152" fmla="*/ 634841 h 1421705"/>
                  <a:gd name="connsiteX153" fmla="*/ 493412 w 877895"/>
                  <a:gd name="connsiteY153" fmla="*/ 637662 h 1421705"/>
                  <a:gd name="connsiteX154" fmla="*/ 481020 w 877895"/>
                  <a:gd name="connsiteY154" fmla="*/ 641798 h 1421705"/>
                  <a:gd name="connsiteX155" fmla="*/ 476304 w 877895"/>
                  <a:gd name="connsiteY155" fmla="*/ 645352 h 1421705"/>
                  <a:gd name="connsiteX156" fmla="*/ 473676 w 877895"/>
                  <a:gd name="connsiteY156" fmla="*/ 651036 h 1421705"/>
                  <a:gd name="connsiteX157" fmla="*/ 474907 w 877895"/>
                  <a:gd name="connsiteY157" fmla="*/ 669472 h 1421705"/>
                  <a:gd name="connsiteX158" fmla="*/ 468227 w 877895"/>
                  <a:gd name="connsiteY158" fmla="*/ 678047 h 1421705"/>
                  <a:gd name="connsiteX159" fmla="*/ 465917 w 877895"/>
                  <a:gd name="connsiteY159" fmla="*/ 686235 h 1421705"/>
                  <a:gd name="connsiteX160" fmla="*/ 466581 w 877895"/>
                  <a:gd name="connsiteY160" fmla="*/ 688544 h 1421705"/>
                  <a:gd name="connsiteX161" fmla="*/ 475903 w 877895"/>
                  <a:gd name="connsiteY161" fmla="*/ 695086 h 1421705"/>
                  <a:gd name="connsiteX162" fmla="*/ 486428 w 877895"/>
                  <a:gd name="connsiteY162" fmla="*/ 707478 h 1421705"/>
                  <a:gd name="connsiteX163" fmla="*/ 489954 w 877895"/>
                  <a:gd name="connsiteY163" fmla="*/ 710355 h 1421705"/>
                  <a:gd name="connsiteX164" fmla="*/ 492762 w 877895"/>
                  <a:gd name="connsiteY164" fmla="*/ 710618 h 1421705"/>
                  <a:gd name="connsiteX165" fmla="*/ 498709 w 877895"/>
                  <a:gd name="connsiteY165" fmla="*/ 708391 h 1421705"/>
                  <a:gd name="connsiteX166" fmla="*/ 505901 w 877895"/>
                  <a:gd name="connsiteY166" fmla="*/ 702928 h 1421705"/>
                  <a:gd name="connsiteX167" fmla="*/ 519205 w 877895"/>
                  <a:gd name="connsiteY167" fmla="*/ 698627 h 1421705"/>
                  <a:gd name="connsiteX168" fmla="*/ 536161 w 877895"/>
                  <a:gd name="connsiteY168" fmla="*/ 687064 h 1421705"/>
                  <a:gd name="connsiteX169" fmla="*/ 537628 w 877895"/>
                  <a:gd name="connsiteY169" fmla="*/ 683192 h 1421705"/>
                  <a:gd name="connsiteX170" fmla="*/ 539204 w 877895"/>
                  <a:gd name="connsiteY170" fmla="*/ 681200 h 1421705"/>
                  <a:gd name="connsiteX171" fmla="*/ 541016 w 877895"/>
                  <a:gd name="connsiteY171" fmla="*/ 681698 h 1421705"/>
                  <a:gd name="connsiteX172" fmla="*/ 545054 w 877895"/>
                  <a:gd name="connsiteY172" fmla="*/ 684492 h 1421705"/>
                  <a:gd name="connsiteX173" fmla="*/ 552246 w 877895"/>
                  <a:gd name="connsiteY173" fmla="*/ 694975 h 1421705"/>
                  <a:gd name="connsiteX174" fmla="*/ 558954 w 877895"/>
                  <a:gd name="connsiteY174" fmla="*/ 701351 h 1421705"/>
                  <a:gd name="connsiteX175" fmla="*/ 560005 w 877895"/>
                  <a:gd name="connsiteY175" fmla="*/ 702665 h 1421705"/>
                  <a:gd name="connsiteX176" fmla="*/ 560254 w 877895"/>
                  <a:gd name="connsiteY176" fmla="*/ 705251 h 1421705"/>
                  <a:gd name="connsiteX177" fmla="*/ 558207 w 877895"/>
                  <a:gd name="connsiteY177" fmla="*/ 713812 h 1421705"/>
                  <a:gd name="connsiteX178" fmla="*/ 561111 w 877895"/>
                  <a:gd name="connsiteY178" fmla="*/ 721502 h 1421705"/>
                  <a:gd name="connsiteX179" fmla="*/ 560199 w 877895"/>
                  <a:gd name="connsiteY179" fmla="*/ 732898 h 1421705"/>
                  <a:gd name="connsiteX180" fmla="*/ 562328 w 877895"/>
                  <a:gd name="connsiteY180" fmla="*/ 744958 h 1421705"/>
                  <a:gd name="connsiteX181" fmla="*/ 562840 w 877895"/>
                  <a:gd name="connsiteY181" fmla="*/ 759093 h 1421705"/>
                  <a:gd name="connsiteX182" fmla="*/ 571014 w 877895"/>
                  <a:gd name="connsiteY182" fmla="*/ 778732 h 1421705"/>
                  <a:gd name="connsiteX183" fmla="*/ 574900 w 877895"/>
                  <a:gd name="connsiteY183" fmla="*/ 792369 h 1421705"/>
                  <a:gd name="connsiteX184" fmla="*/ 580654 w 877895"/>
                  <a:gd name="connsiteY184" fmla="*/ 799381 h 1421705"/>
                  <a:gd name="connsiteX185" fmla="*/ 583572 w 877895"/>
                  <a:gd name="connsiteY185" fmla="*/ 806808 h 1421705"/>
                  <a:gd name="connsiteX186" fmla="*/ 585121 w 877895"/>
                  <a:gd name="connsiteY186" fmla="*/ 815299 h 1421705"/>
                  <a:gd name="connsiteX187" fmla="*/ 585052 w 877895"/>
                  <a:gd name="connsiteY187" fmla="*/ 821924 h 1421705"/>
                  <a:gd name="connsiteX188" fmla="*/ 578773 w 877895"/>
                  <a:gd name="connsiteY188" fmla="*/ 832740 h 1421705"/>
                  <a:gd name="connsiteX189" fmla="*/ 578925 w 877895"/>
                  <a:gd name="connsiteY189" fmla="*/ 837774 h 1421705"/>
                  <a:gd name="connsiteX190" fmla="*/ 581567 w 877895"/>
                  <a:gd name="connsiteY190" fmla="*/ 843818 h 1421705"/>
                  <a:gd name="connsiteX191" fmla="*/ 591317 w 877895"/>
                  <a:gd name="connsiteY191" fmla="*/ 858174 h 1421705"/>
                  <a:gd name="connsiteX192" fmla="*/ 593461 w 877895"/>
                  <a:gd name="connsiteY192" fmla="*/ 859598 h 1421705"/>
                  <a:gd name="connsiteX193" fmla="*/ 604843 w 877895"/>
                  <a:gd name="connsiteY193" fmla="*/ 860428 h 1421705"/>
                  <a:gd name="connsiteX194" fmla="*/ 610541 w 877895"/>
                  <a:gd name="connsiteY194" fmla="*/ 863637 h 1421705"/>
                  <a:gd name="connsiteX195" fmla="*/ 615423 w 877895"/>
                  <a:gd name="connsiteY195" fmla="*/ 870732 h 1421705"/>
                  <a:gd name="connsiteX196" fmla="*/ 619808 w 877895"/>
                  <a:gd name="connsiteY196" fmla="*/ 881063 h 1421705"/>
                  <a:gd name="connsiteX197" fmla="*/ 622020 w 877895"/>
                  <a:gd name="connsiteY197" fmla="*/ 890882 h 1421705"/>
                  <a:gd name="connsiteX198" fmla="*/ 621038 w 877895"/>
                  <a:gd name="connsiteY198" fmla="*/ 901960 h 1421705"/>
                  <a:gd name="connsiteX199" fmla="*/ 625022 w 877895"/>
                  <a:gd name="connsiteY199" fmla="*/ 915168 h 1421705"/>
                  <a:gd name="connsiteX200" fmla="*/ 623846 w 877895"/>
                  <a:gd name="connsiteY200" fmla="*/ 925998 h 1421705"/>
                  <a:gd name="connsiteX201" fmla="*/ 626833 w 877895"/>
                  <a:gd name="connsiteY201" fmla="*/ 931378 h 1421705"/>
                  <a:gd name="connsiteX202" fmla="*/ 633361 w 877895"/>
                  <a:gd name="connsiteY202" fmla="*/ 939219 h 1421705"/>
                  <a:gd name="connsiteX203" fmla="*/ 639958 w 877895"/>
                  <a:gd name="connsiteY203" fmla="*/ 944420 h 1421705"/>
                  <a:gd name="connsiteX204" fmla="*/ 642849 w 877895"/>
                  <a:gd name="connsiteY204" fmla="*/ 945250 h 1421705"/>
                  <a:gd name="connsiteX205" fmla="*/ 645255 w 877895"/>
                  <a:gd name="connsiteY205" fmla="*/ 944005 h 1421705"/>
                  <a:gd name="connsiteX206" fmla="*/ 646984 w 877895"/>
                  <a:gd name="connsiteY206" fmla="*/ 938224 h 1421705"/>
                  <a:gd name="connsiteX207" fmla="*/ 650857 w 877895"/>
                  <a:gd name="connsiteY207" fmla="*/ 934268 h 1421705"/>
                  <a:gd name="connsiteX208" fmla="*/ 661285 w 877895"/>
                  <a:gd name="connsiteY208" fmla="*/ 929718 h 1421705"/>
                  <a:gd name="connsiteX209" fmla="*/ 670039 w 877895"/>
                  <a:gd name="connsiteY209" fmla="*/ 931447 h 1421705"/>
                  <a:gd name="connsiteX210" fmla="*/ 702264 w 877895"/>
                  <a:gd name="connsiteY210" fmla="*/ 942857 h 1421705"/>
                  <a:gd name="connsiteX211" fmla="*/ 704643 w 877895"/>
                  <a:gd name="connsiteY211" fmla="*/ 942940 h 1421705"/>
                  <a:gd name="connsiteX212" fmla="*/ 706468 w 877895"/>
                  <a:gd name="connsiteY212" fmla="*/ 941460 h 1421705"/>
                  <a:gd name="connsiteX213" fmla="*/ 713909 w 877895"/>
                  <a:gd name="connsiteY213" fmla="*/ 932775 h 1421705"/>
                  <a:gd name="connsiteX214" fmla="*/ 719109 w 877895"/>
                  <a:gd name="connsiteY214" fmla="*/ 929801 h 1421705"/>
                  <a:gd name="connsiteX215" fmla="*/ 726287 w 877895"/>
                  <a:gd name="connsiteY215" fmla="*/ 929898 h 1421705"/>
                  <a:gd name="connsiteX216" fmla="*/ 746286 w 877895"/>
                  <a:gd name="connsiteY216" fmla="*/ 935942 h 1421705"/>
                  <a:gd name="connsiteX217" fmla="*/ 770213 w 877895"/>
                  <a:gd name="connsiteY217" fmla="*/ 938735 h 1421705"/>
                  <a:gd name="connsiteX218" fmla="*/ 782024 w 877895"/>
                  <a:gd name="connsiteY218" fmla="*/ 943687 h 1421705"/>
                  <a:gd name="connsiteX219" fmla="*/ 800625 w 877895"/>
                  <a:gd name="connsiteY219" fmla="*/ 943175 h 1421705"/>
                  <a:gd name="connsiteX220" fmla="*/ 820846 w 877895"/>
                  <a:gd name="connsiteY220" fmla="*/ 949468 h 1421705"/>
                  <a:gd name="connsiteX221" fmla="*/ 823819 w 877895"/>
                  <a:gd name="connsiteY221" fmla="*/ 948306 h 1421705"/>
                  <a:gd name="connsiteX222" fmla="*/ 824815 w 877895"/>
                  <a:gd name="connsiteY222" fmla="*/ 946494 h 1421705"/>
                  <a:gd name="connsiteX223" fmla="*/ 823556 w 877895"/>
                  <a:gd name="connsiteY223" fmla="*/ 942511 h 1421705"/>
                  <a:gd name="connsiteX224" fmla="*/ 824469 w 877895"/>
                  <a:gd name="connsiteY224" fmla="*/ 935278 h 1421705"/>
                  <a:gd name="connsiteX225" fmla="*/ 830098 w 877895"/>
                  <a:gd name="connsiteY225" fmla="*/ 927422 h 1421705"/>
                  <a:gd name="connsiteX226" fmla="*/ 832809 w 877895"/>
                  <a:gd name="connsiteY226" fmla="*/ 920396 h 1421705"/>
                  <a:gd name="connsiteX227" fmla="*/ 837663 w 877895"/>
                  <a:gd name="connsiteY227" fmla="*/ 917008 h 1421705"/>
                  <a:gd name="connsiteX228" fmla="*/ 843721 w 877895"/>
                  <a:gd name="connsiteY228" fmla="*/ 915694 h 1421705"/>
                  <a:gd name="connsiteX229" fmla="*/ 848174 w 877895"/>
                  <a:gd name="connsiteY229" fmla="*/ 916759 h 1421705"/>
                  <a:gd name="connsiteX230" fmla="*/ 851895 w 877895"/>
                  <a:gd name="connsiteY230" fmla="*/ 921378 h 1421705"/>
                  <a:gd name="connsiteX231" fmla="*/ 855781 w 877895"/>
                  <a:gd name="connsiteY231" fmla="*/ 928736 h 1421705"/>
                  <a:gd name="connsiteX232" fmla="*/ 861631 w 877895"/>
                  <a:gd name="connsiteY232" fmla="*/ 947891 h 1421705"/>
                  <a:gd name="connsiteX233" fmla="*/ 865282 w 877895"/>
                  <a:gd name="connsiteY233" fmla="*/ 955014 h 1421705"/>
                  <a:gd name="connsiteX234" fmla="*/ 870068 w 877895"/>
                  <a:gd name="connsiteY234" fmla="*/ 961514 h 1421705"/>
                  <a:gd name="connsiteX235" fmla="*/ 877896 w 877895"/>
                  <a:gd name="connsiteY235" fmla="*/ 967793 h 142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877895" h="1421705">
                    <a:moveTo>
                      <a:pt x="877896" y="967793"/>
                    </a:moveTo>
                    <a:lnTo>
                      <a:pt x="873180" y="996214"/>
                    </a:lnTo>
                    <a:lnTo>
                      <a:pt x="868380" y="1024636"/>
                    </a:lnTo>
                    <a:lnTo>
                      <a:pt x="863678" y="1052974"/>
                    </a:lnTo>
                    <a:lnTo>
                      <a:pt x="858976" y="1081368"/>
                    </a:lnTo>
                    <a:lnTo>
                      <a:pt x="854177" y="1109789"/>
                    </a:lnTo>
                    <a:lnTo>
                      <a:pt x="849474" y="1138128"/>
                    </a:lnTo>
                    <a:lnTo>
                      <a:pt x="844758" y="1166549"/>
                    </a:lnTo>
                    <a:lnTo>
                      <a:pt x="839959" y="1194957"/>
                    </a:lnTo>
                    <a:lnTo>
                      <a:pt x="835243" y="1223281"/>
                    </a:lnTo>
                    <a:lnTo>
                      <a:pt x="830541" y="1251619"/>
                    </a:lnTo>
                    <a:lnTo>
                      <a:pt x="825728" y="1279944"/>
                    </a:lnTo>
                    <a:lnTo>
                      <a:pt x="821025" y="1308282"/>
                    </a:lnTo>
                    <a:lnTo>
                      <a:pt x="816323" y="1336704"/>
                    </a:lnTo>
                    <a:lnTo>
                      <a:pt x="811607" y="1365028"/>
                    </a:lnTo>
                    <a:lnTo>
                      <a:pt x="806918" y="1393270"/>
                    </a:lnTo>
                    <a:lnTo>
                      <a:pt x="802119" y="1421705"/>
                    </a:lnTo>
                    <a:lnTo>
                      <a:pt x="776824" y="1417376"/>
                    </a:lnTo>
                    <a:lnTo>
                      <a:pt x="751556" y="1413089"/>
                    </a:lnTo>
                    <a:lnTo>
                      <a:pt x="726287" y="1408732"/>
                    </a:lnTo>
                    <a:lnTo>
                      <a:pt x="701019" y="1404348"/>
                    </a:lnTo>
                    <a:lnTo>
                      <a:pt x="675737" y="1399798"/>
                    </a:lnTo>
                    <a:lnTo>
                      <a:pt x="650469" y="1395358"/>
                    </a:lnTo>
                    <a:lnTo>
                      <a:pt x="625284" y="1390725"/>
                    </a:lnTo>
                    <a:lnTo>
                      <a:pt x="600002" y="1386092"/>
                    </a:lnTo>
                    <a:lnTo>
                      <a:pt x="574831" y="1381473"/>
                    </a:lnTo>
                    <a:lnTo>
                      <a:pt x="549646" y="1376757"/>
                    </a:lnTo>
                    <a:lnTo>
                      <a:pt x="524447" y="1371971"/>
                    </a:lnTo>
                    <a:lnTo>
                      <a:pt x="499276" y="1367089"/>
                    </a:lnTo>
                    <a:lnTo>
                      <a:pt x="474091" y="1362207"/>
                    </a:lnTo>
                    <a:lnTo>
                      <a:pt x="448892" y="1357339"/>
                    </a:lnTo>
                    <a:lnTo>
                      <a:pt x="423707" y="1352291"/>
                    </a:lnTo>
                    <a:lnTo>
                      <a:pt x="398605" y="1347270"/>
                    </a:lnTo>
                    <a:lnTo>
                      <a:pt x="348636" y="1337119"/>
                    </a:lnTo>
                    <a:lnTo>
                      <a:pt x="298667" y="1326801"/>
                    </a:lnTo>
                    <a:lnTo>
                      <a:pt x="248794" y="1316193"/>
                    </a:lnTo>
                    <a:lnTo>
                      <a:pt x="198977" y="1305489"/>
                    </a:lnTo>
                    <a:lnTo>
                      <a:pt x="149160" y="1294494"/>
                    </a:lnTo>
                    <a:lnTo>
                      <a:pt x="99371" y="1283346"/>
                    </a:lnTo>
                    <a:lnTo>
                      <a:pt x="49720" y="1271936"/>
                    </a:lnTo>
                    <a:lnTo>
                      <a:pt x="0" y="1260388"/>
                    </a:lnTo>
                    <a:lnTo>
                      <a:pt x="9405" y="1220405"/>
                    </a:lnTo>
                    <a:lnTo>
                      <a:pt x="18740" y="1180421"/>
                    </a:lnTo>
                    <a:lnTo>
                      <a:pt x="28103" y="1140437"/>
                    </a:lnTo>
                    <a:lnTo>
                      <a:pt x="37425" y="1100454"/>
                    </a:lnTo>
                    <a:lnTo>
                      <a:pt x="46843" y="1060401"/>
                    </a:lnTo>
                    <a:lnTo>
                      <a:pt x="56179" y="1020417"/>
                    </a:lnTo>
                    <a:lnTo>
                      <a:pt x="65611" y="980351"/>
                    </a:lnTo>
                    <a:lnTo>
                      <a:pt x="75846" y="936343"/>
                    </a:lnTo>
                    <a:lnTo>
                      <a:pt x="76095" y="935430"/>
                    </a:lnTo>
                    <a:lnTo>
                      <a:pt x="90547" y="910245"/>
                    </a:lnTo>
                    <a:lnTo>
                      <a:pt x="95416" y="897521"/>
                    </a:lnTo>
                    <a:lnTo>
                      <a:pt x="95014" y="889499"/>
                    </a:lnTo>
                    <a:lnTo>
                      <a:pt x="98168" y="882750"/>
                    </a:lnTo>
                    <a:lnTo>
                      <a:pt x="104779" y="876969"/>
                    </a:lnTo>
                    <a:lnTo>
                      <a:pt x="106342" y="869362"/>
                    </a:lnTo>
                    <a:lnTo>
                      <a:pt x="103050" y="859944"/>
                    </a:lnTo>
                    <a:lnTo>
                      <a:pt x="94544" y="852185"/>
                    </a:lnTo>
                    <a:lnTo>
                      <a:pt x="80852" y="846127"/>
                    </a:lnTo>
                    <a:lnTo>
                      <a:pt x="75721" y="834828"/>
                    </a:lnTo>
                    <a:lnTo>
                      <a:pt x="79096" y="818052"/>
                    </a:lnTo>
                    <a:lnTo>
                      <a:pt x="95789" y="795107"/>
                    </a:lnTo>
                    <a:lnTo>
                      <a:pt x="125677" y="765773"/>
                    </a:lnTo>
                    <a:lnTo>
                      <a:pt x="143352" y="744142"/>
                    </a:lnTo>
                    <a:lnTo>
                      <a:pt x="148718" y="730353"/>
                    </a:lnTo>
                    <a:lnTo>
                      <a:pt x="169450" y="700272"/>
                    </a:lnTo>
                    <a:lnTo>
                      <a:pt x="205381" y="654024"/>
                    </a:lnTo>
                    <a:lnTo>
                      <a:pt x="222143" y="622892"/>
                    </a:lnTo>
                    <a:lnTo>
                      <a:pt x="219930" y="607042"/>
                    </a:lnTo>
                    <a:lnTo>
                      <a:pt x="211093" y="590266"/>
                    </a:lnTo>
                    <a:lnTo>
                      <a:pt x="195478" y="572687"/>
                    </a:lnTo>
                    <a:lnTo>
                      <a:pt x="185963" y="554182"/>
                    </a:lnTo>
                    <a:lnTo>
                      <a:pt x="184303" y="545525"/>
                    </a:lnTo>
                    <a:lnTo>
                      <a:pt x="182409" y="534848"/>
                    </a:lnTo>
                    <a:lnTo>
                      <a:pt x="183072" y="521985"/>
                    </a:lnTo>
                    <a:lnTo>
                      <a:pt x="187968" y="515610"/>
                    </a:lnTo>
                    <a:lnTo>
                      <a:pt x="188286" y="502637"/>
                    </a:lnTo>
                    <a:lnTo>
                      <a:pt x="183944" y="483053"/>
                    </a:lnTo>
                    <a:lnTo>
                      <a:pt x="183197" y="470163"/>
                    </a:lnTo>
                    <a:lnTo>
                      <a:pt x="185036" y="466207"/>
                    </a:lnTo>
                    <a:lnTo>
                      <a:pt x="186336" y="464714"/>
                    </a:lnTo>
                    <a:lnTo>
                      <a:pt x="193044" y="435725"/>
                    </a:lnTo>
                    <a:lnTo>
                      <a:pt x="199710" y="406820"/>
                    </a:lnTo>
                    <a:lnTo>
                      <a:pt x="206487" y="377818"/>
                    </a:lnTo>
                    <a:lnTo>
                      <a:pt x="213167" y="348829"/>
                    </a:lnTo>
                    <a:lnTo>
                      <a:pt x="219861" y="319827"/>
                    </a:lnTo>
                    <a:lnTo>
                      <a:pt x="226624" y="290839"/>
                    </a:lnTo>
                    <a:lnTo>
                      <a:pt x="233304" y="261753"/>
                    </a:lnTo>
                    <a:lnTo>
                      <a:pt x="240067" y="232682"/>
                    </a:lnTo>
                    <a:lnTo>
                      <a:pt x="246844" y="203680"/>
                    </a:lnTo>
                    <a:lnTo>
                      <a:pt x="253538" y="174608"/>
                    </a:lnTo>
                    <a:lnTo>
                      <a:pt x="260301" y="145523"/>
                    </a:lnTo>
                    <a:lnTo>
                      <a:pt x="267064" y="116369"/>
                    </a:lnTo>
                    <a:lnTo>
                      <a:pt x="273758" y="87297"/>
                    </a:lnTo>
                    <a:lnTo>
                      <a:pt x="280521" y="58143"/>
                    </a:lnTo>
                    <a:lnTo>
                      <a:pt x="287298" y="29002"/>
                    </a:lnTo>
                    <a:lnTo>
                      <a:pt x="293909" y="0"/>
                    </a:lnTo>
                    <a:lnTo>
                      <a:pt x="332482" y="8990"/>
                    </a:lnTo>
                    <a:lnTo>
                      <a:pt x="383613" y="20718"/>
                    </a:lnTo>
                    <a:lnTo>
                      <a:pt x="412601" y="27273"/>
                    </a:lnTo>
                    <a:lnTo>
                      <a:pt x="402519" y="72194"/>
                    </a:lnTo>
                    <a:lnTo>
                      <a:pt x="392436" y="117198"/>
                    </a:lnTo>
                    <a:lnTo>
                      <a:pt x="382285" y="162230"/>
                    </a:lnTo>
                    <a:lnTo>
                      <a:pt x="372216" y="207151"/>
                    </a:lnTo>
                    <a:lnTo>
                      <a:pt x="381289" y="228311"/>
                    </a:lnTo>
                    <a:lnTo>
                      <a:pt x="388481" y="241672"/>
                    </a:lnTo>
                    <a:lnTo>
                      <a:pt x="392022" y="255142"/>
                    </a:lnTo>
                    <a:lnTo>
                      <a:pt x="398715" y="269927"/>
                    </a:lnTo>
                    <a:lnTo>
                      <a:pt x="399614" y="274795"/>
                    </a:lnTo>
                    <a:lnTo>
                      <a:pt x="399946" y="289179"/>
                    </a:lnTo>
                    <a:lnTo>
                      <a:pt x="395327" y="298431"/>
                    </a:lnTo>
                    <a:lnTo>
                      <a:pt x="398217" y="309510"/>
                    </a:lnTo>
                    <a:lnTo>
                      <a:pt x="396212" y="314281"/>
                    </a:lnTo>
                    <a:lnTo>
                      <a:pt x="391855" y="315941"/>
                    </a:lnTo>
                    <a:lnTo>
                      <a:pt x="390860" y="316618"/>
                    </a:lnTo>
                    <a:lnTo>
                      <a:pt x="390777" y="317586"/>
                    </a:lnTo>
                    <a:lnTo>
                      <a:pt x="391759" y="319564"/>
                    </a:lnTo>
                    <a:lnTo>
                      <a:pt x="403072" y="332039"/>
                    </a:lnTo>
                    <a:lnTo>
                      <a:pt x="413486" y="348235"/>
                    </a:lnTo>
                    <a:lnTo>
                      <a:pt x="428354" y="361138"/>
                    </a:lnTo>
                    <a:lnTo>
                      <a:pt x="432475" y="367652"/>
                    </a:lnTo>
                    <a:lnTo>
                      <a:pt x="448989" y="399116"/>
                    </a:lnTo>
                    <a:lnTo>
                      <a:pt x="456914" y="418520"/>
                    </a:lnTo>
                    <a:lnTo>
                      <a:pt x="466498" y="433471"/>
                    </a:lnTo>
                    <a:lnTo>
                      <a:pt x="469568" y="448906"/>
                    </a:lnTo>
                    <a:lnTo>
                      <a:pt x="479554" y="463939"/>
                    </a:lnTo>
                    <a:lnTo>
                      <a:pt x="481379" y="470882"/>
                    </a:lnTo>
                    <a:lnTo>
                      <a:pt x="482043" y="472445"/>
                    </a:lnTo>
                    <a:lnTo>
                      <a:pt x="483592" y="472929"/>
                    </a:lnTo>
                    <a:lnTo>
                      <a:pt x="492029" y="471601"/>
                    </a:lnTo>
                    <a:lnTo>
                      <a:pt x="493910" y="472860"/>
                    </a:lnTo>
                    <a:lnTo>
                      <a:pt x="496731" y="478544"/>
                    </a:lnTo>
                    <a:lnTo>
                      <a:pt x="495970" y="486151"/>
                    </a:lnTo>
                    <a:lnTo>
                      <a:pt x="498225" y="489871"/>
                    </a:lnTo>
                    <a:lnTo>
                      <a:pt x="502664" y="492679"/>
                    </a:lnTo>
                    <a:lnTo>
                      <a:pt x="508031" y="494325"/>
                    </a:lnTo>
                    <a:lnTo>
                      <a:pt x="526051" y="494242"/>
                    </a:lnTo>
                    <a:lnTo>
                      <a:pt x="529772" y="494988"/>
                    </a:lnTo>
                    <a:lnTo>
                      <a:pt x="531252" y="496897"/>
                    </a:lnTo>
                    <a:lnTo>
                      <a:pt x="531252" y="501046"/>
                    </a:lnTo>
                    <a:lnTo>
                      <a:pt x="529675" y="507560"/>
                    </a:lnTo>
                    <a:lnTo>
                      <a:pt x="526121" y="516412"/>
                    </a:lnTo>
                    <a:lnTo>
                      <a:pt x="519026" y="524572"/>
                    </a:lnTo>
                    <a:lnTo>
                      <a:pt x="518127" y="533257"/>
                    </a:lnTo>
                    <a:lnTo>
                      <a:pt x="509939" y="552329"/>
                    </a:lnTo>
                    <a:lnTo>
                      <a:pt x="503328" y="564735"/>
                    </a:lnTo>
                    <a:lnTo>
                      <a:pt x="500355" y="577611"/>
                    </a:lnTo>
                    <a:lnTo>
                      <a:pt x="493896" y="584070"/>
                    </a:lnTo>
                    <a:lnTo>
                      <a:pt x="494809" y="593391"/>
                    </a:lnTo>
                    <a:lnTo>
                      <a:pt x="490189" y="606516"/>
                    </a:lnTo>
                    <a:lnTo>
                      <a:pt x="491185" y="610320"/>
                    </a:lnTo>
                    <a:lnTo>
                      <a:pt x="496067" y="617843"/>
                    </a:lnTo>
                    <a:lnTo>
                      <a:pt x="495155" y="634841"/>
                    </a:lnTo>
                    <a:lnTo>
                      <a:pt x="493412" y="637662"/>
                    </a:lnTo>
                    <a:lnTo>
                      <a:pt x="481020" y="641798"/>
                    </a:lnTo>
                    <a:lnTo>
                      <a:pt x="476304" y="645352"/>
                    </a:lnTo>
                    <a:lnTo>
                      <a:pt x="473676" y="651036"/>
                    </a:lnTo>
                    <a:lnTo>
                      <a:pt x="474907" y="669472"/>
                    </a:lnTo>
                    <a:lnTo>
                      <a:pt x="468227" y="678047"/>
                    </a:lnTo>
                    <a:lnTo>
                      <a:pt x="465917" y="686235"/>
                    </a:lnTo>
                    <a:lnTo>
                      <a:pt x="466581" y="688544"/>
                    </a:lnTo>
                    <a:lnTo>
                      <a:pt x="475903" y="695086"/>
                    </a:lnTo>
                    <a:lnTo>
                      <a:pt x="486428" y="707478"/>
                    </a:lnTo>
                    <a:lnTo>
                      <a:pt x="489954" y="710355"/>
                    </a:lnTo>
                    <a:lnTo>
                      <a:pt x="492762" y="710618"/>
                    </a:lnTo>
                    <a:lnTo>
                      <a:pt x="498709" y="708391"/>
                    </a:lnTo>
                    <a:lnTo>
                      <a:pt x="505901" y="702928"/>
                    </a:lnTo>
                    <a:lnTo>
                      <a:pt x="519205" y="698627"/>
                    </a:lnTo>
                    <a:lnTo>
                      <a:pt x="536161" y="687064"/>
                    </a:lnTo>
                    <a:lnTo>
                      <a:pt x="537628" y="683192"/>
                    </a:lnTo>
                    <a:lnTo>
                      <a:pt x="539204" y="681200"/>
                    </a:lnTo>
                    <a:lnTo>
                      <a:pt x="541016" y="681698"/>
                    </a:lnTo>
                    <a:lnTo>
                      <a:pt x="545054" y="684492"/>
                    </a:lnTo>
                    <a:lnTo>
                      <a:pt x="552246" y="694975"/>
                    </a:lnTo>
                    <a:lnTo>
                      <a:pt x="558954" y="701351"/>
                    </a:lnTo>
                    <a:lnTo>
                      <a:pt x="560005" y="702665"/>
                    </a:lnTo>
                    <a:lnTo>
                      <a:pt x="560254" y="705251"/>
                    </a:lnTo>
                    <a:lnTo>
                      <a:pt x="558207" y="713812"/>
                    </a:lnTo>
                    <a:lnTo>
                      <a:pt x="561111" y="721502"/>
                    </a:lnTo>
                    <a:lnTo>
                      <a:pt x="560199" y="732898"/>
                    </a:lnTo>
                    <a:lnTo>
                      <a:pt x="562328" y="744958"/>
                    </a:lnTo>
                    <a:lnTo>
                      <a:pt x="562840" y="759093"/>
                    </a:lnTo>
                    <a:lnTo>
                      <a:pt x="571014" y="778732"/>
                    </a:lnTo>
                    <a:lnTo>
                      <a:pt x="574900" y="792369"/>
                    </a:lnTo>
                    <a:lnTo>
                      <a:pt x="580654" y="799381"/>
                    </a:lnTo>
                    <a:lnTo>
                      <a:pt x="583572" y="806808"/>
                    </a:lnTo>
                    <a:lnTo>
                      <a:pt x="585121" y="815299"/>
                    </a:lnTo>
                    <a:lnTo>
                      <a:pt x="585052" y="821924"/>
                    </a:lnTo>
                    <a:lnTo>
                      <a:pt x="578773" y="832740"/>
                    </a:lnTo>
                    <a:lnTo>
                      <a:pt x="578925" y="837774"/>
                    </a:lnTo>
                    <a:lnTo>
                      <a:pt x="581567" y="843818"/>
                    </a:lnTo>
                    <a:lnTo>
                      <a:pt x="591317" y="858174"/>
                    </a:lnTo>
                    <a:lnTo>
                      <a:pt x="593461" y="859598"/>
                    </a:lnTo>
                    <a:lnTo>
                      <a:pt x="604843" y="860428"/>
                    </a:lnTo>
                    <a:lnTo>
                      <a:pt x="610541" y="863637"/>
                    </a:lnTo>
                    <a:lnTo>
                      <a:pt x="615423" y="870732"/>
                    </a:lnTo>
                    <a:lnTo>
                      <a:pt x="619808" y="881063"/>
                    </a:lnTo>
                    <a:lnTo>
                      <a:pt x="622020" y="890882"/>
                    </a:lnTo>
                    <a:lnTo>
                      <a:pt x="621038" y="901960"/>
                    </a:lnTo>
                    <a:lnTo>
                      <a:pt x="625022" y="915168"/>
                    </a:lnTo>
                    <a:lnTo>
                      <a:pt x="623846" y="925998"/>
                    </a:lnTo>
                    <a:lnTo>
                      <a:pt x="626833" y="931378"/>
                    </a:lnTo>
                    <a:lnTo>
                      <a:pt x="633361" y="939219"/>
                    </a:lnTo>
                    <a:lnTo>
                      <a:pt x="639958" y="944420"/>
                    </a:lnTo>
                    <a:lnTo>
                      <a:pt x="642849" y="945250"/>
                    </a:lnTo>
                    <a:lnTo>
                      <a:pt x="645255" y="944005"/>
                    </a:lnTo>
                    <a:lnTo>
                      <a:pt x="646984" y="938224"/>
                    </a:lnTo>
                    <a:lnTo>
                      <a:pt x="650857" y="934268"/>
                    </a:lnTo>
                    <a:lnTo>
                      <a:pt x="661285" y="929718"/>
                    </a:lnTo>
                    <a:lnTo>
                      <a:pt x="670039" y="931447"/>
                    </a:lnTo>
                    <a:lnTo>
                      <a:pt x="702264" y="942857"/>
                    </a:lnTo>
                    <a:lnTo>
                      <a:pt x="704643" y="942940"/>
                    </a:lnTo>
                    <a:lnTo>
                      <a:pt x="706468" y="941460"/>
                    </a:lnTo>
                    <a:lnTo>
                      <a:pt x="713909" y="932775"/>
                    </a:lnTo>
                    <a:lnTo>
                      <a:pt x="719109" y="929801"/>
                    </a:lnTo>
                    <a:lnTo>
                      <a:pt x="726287" y="929898"/>
                    </a:lnTo>
                    <a:lnTo>
                      <a:pt x="746286" y="935942"/>
                    </a:lnTo>
                    <a:lnTo>
                      <a:pt x="770213" y="938735"/>
                    </a:lnTo>
                    <a:lnTo>
                      <a:pt x="782024" y="943687"/>
                    </a:lnTo>
                    <a:lnTo>
                      <a:pt x="800625" y="943175"/>
                    </a:lnTo>
                    <a:lnTo>
                      <a:pt x="820846" y="949468"/>
                    </a:lnTo>
                    <a:lnTo>
                      <a:pt x="823819" y="948306"/>
                    </a:lnTo>
                    <a:lnTo>
                      <a:pt x="824815" y="946494"/>
                    </a:lnTo>
                    <a:lnTo>
                      <a:pt x="823556" y="942511"/>
                    </a:lnTo>
                    <a:lnTo>
                      <a:pt x="824469" y="935278"/>
                    </a:lnTo>
                    <a:lnTo>
                      <a:pt x="830098" y="927422"/>
                    </a:lnTo>
                    <a:lnTo>
                      <a:pt x="832809" y="920396"/>
                    </a:lnTo>
                    <a:lnTo>
                      <a:pt x="837663" y="917008"/>
                    </a:lnTo>
                    <a:lnTo>
                      <a:pt x="843721" y="915694"/>
                    </a:lnTo>
                    <a:lnTo>
                      <a:pt x="848174" y="916759"/>
                    </a:lnTo>
                    <a:lnTo>
                      <a:pt x="851895" y="921378"/>
                    </a:lnTo>
                    <a:lnTo>
                      <a:pt x="855781" y="928736"/>
                    </a:lnTo>
                    <a:lnTo>
                      <a:pt x="861631" y="947891"/>
                    </a:lnTo>
                    <a:lnTo>
                      <a:pt x="865282" y="955014"/>
                    </a:lnTo>
                    <a:lnTo>
                      <a:pt x="870068" y="961514"/>
                    </a:lnTo>
                    <a:lnTo>
                      <a:pt x="877896" y="96779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71450" marR="0" lvl="0" indent="0" algn="l" defTabSz="914400" rtl="0" eaLnBrk="1" fontAlgn="auto" latinLnBrk="0" hangingPunct="1">
                  <a:lnSpc>
                    <a:spcPct val="4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</a:t>
                </a:r>
              </a:p>
            </p:txBody>
          </p:sp>
          <p:sp>
            <p:nvSpPr>
              <p:cNvPr id="32" name="Freeform: Shape 478">
                <a:extLst>
                  <a:ext uri="{FF2B5EF4-FFF2-40B4-BE49-F238E27FC236}">
                    <a16:creationId xmlns:a16="http://schemas.microsoft.com/office/drawing/2014/main" id="{55F3A598-8728-1D7F-40C3-E50F6BA0C44C}"/>
                  </a:ext>
                </a:extLst>
              </p:cNvPr>
              <p:cNvSpPr/>
              <p:nvPr/>
            </p:nvSpPr>
            <p:spPr>
              <a:xfrm>
                <a:off x="3099366" y="1842457"/>
                <a:ext cx="831394" cy="623667"/>
              </a:xfrm>
              <a:custGeom>
                <a:avLst/>
                <a:gdLst>
                  <a:gd name="connsiteX0" fmla="*/ 876665 w 986408"/>
                  <a:gd name="connsiteY0" fmla="*/ 739952 h 739951"/>
                  <a:gd name="connsiteX1" fmla="*/ 845547 w 986408"/>
                  <a:gd name="connsiteY1" fmla="*/ 732594 h 739951"/>
                  <a:gd name="connsiteX2" fmla="*/ 812174 w 986408"/>
                  <a:gd name="connsiteY2" fmla="*/ 724655 h 739951"/>
                  <a:gd name="connsiteX3" fmla="*/ 778898 w 986408"/>
                  <a:gd name="connsiteY3" fmla="*/ 716661 h 739951"/>
                  <a:gd name="connsiteX4" fmla="*/ 745608 w 986408"/>
                  <a:gd name="connsiteY4" fmla="*/ 708571 h 739951"/>
                  <a:gd name="connsiteX5" fmla="*/ 712333 w 986408"/>
                  <a:gd name="connsiteY5" fmla="*/ 700369 h 739951"/>
                  <a:gd name="connsiteX6" fmla="*/ 679126 w 986408"/>
                  <a:gd name="connsiteY6" fmla="*/ 692126 h 739951"/>
                  <a:gd name="connsiteX7" fmla="*/ 645933 w 986408"/>
                  <a:gd name="connsiteY7" fmla="*/ 683704 h 739951"/>
                  <a:gd name="connsiteX8" fmla="*/ 612740 w 986408"/>
                  <a:gd name="connsiteY8" fmla="*/ 675198 h 739951"/>
                  <a:gd name="connsiteX9" fmla="*/ 610596 w 986408"/>
                  <a:gd name="connsiteY9" fmla="*/ 674714 h 739951"/>
                  <a:gd name="connsiteX10" fmla="*/ 605963 w 986408"/>
                  <a:gd name="connsiteY10" fmla="*/ 677106 h 739951"/>
                  <a:gd name="connsiteX11" fmla="*/ 588371 w 986408"/>
                  <a:gd name="connsiteY11" fmla="*/ 679499 h 739951"/>
                  <a:gd name="connsiteX12" fmla="*/ 556423 w 986408"/>
                  <a:gd name="connsiteY12" fmla="*/ 673220 h 739951"/>
                  <a:gd name="connsiteX13" fmla="*/ 488682 w 986408"/>
                  <a:gd name="connsiteY13" fmla="*/ 673635 h 739951"/>
                  <a:gd name="connsiteX14" fmla="*/ 457315 w 986408"/>
                  <a:gd name="connsiteY14" fmla="*/ 679665 h 739951"/>
                  <a:gd name="connsiteX15" fmla="*/ 431051 w 986408"/>
                  <a:gd name="connsiteY15" fmla="*/ 679582 h 739951"/>
                  <a:gd name="connsiteX16" fmla="*/ 383793 w 986408"/>
                  <a:gd name="connsiteY16" fmla="*/ 673303 h 739951"/>
                  <a:gd name="connsiteX17" fmla="*/ 340102 w 986408"/>
                  <a:gd name="connsiteY17" fmla="*/ 670814 h 739951"/>
                  <a:gd name="connsiteX18" fmla="*/ 323022 w 986408"/>
                  <a:gd name="connsiteY18" fmla="*/ 665033 h 739951"/>
                  <a:gd name="connsiteX19" fmla="*/ 317891 w 986408"/>
                  <a:gd name="connsiteY19" fmla="*/ 655296 h 739951"/>
                  <a:gd name="connsiteX20" fmla="*/ 299303 w 986408"/>
                  <a:gd name="connsiteY20" fmla="*/ 645214 h 739951"/>
                  <a:gd name="connsiteX21" fmla="*/ 267189 w 986408"/>
                  <a:gd name="connsiteY21" fmla="*/ 634730 h 739951"/>
                  <a:gd name="connsiteX22" fmla="*/ 238380 w 986408"/>
                  <a:gd name="connsiteY22" fmla="*/ 631840 h 739951"/>
                  <a:gd name="connsiteX23" fmla="*/ 208548 w 986408"/>
                  <a:gd name="connsiteY23" fmla="*/ 639848 h 739951"/>
                  <a:gd name="connsiteX24" fmla="*/ 200029 w 986408"/>
                  <a:gd name="connsiteY24" fmla="*/ 639004 h 739951"/>
                  <a:gd name="connsiteX25" fmla="*/ 200029 w 986408"/>
                  <a:gd name="connsiteY25" fmla="*/ 639004 h 739951"/>
                  <a:gd name="connsiteX26" fmla="*/ 193348 w 986408"/>
                  <a:gd name="connsiteY26" fmla="*/ 637524 h 739951"/>
                  <a:gd name="connsiteX27" fmla="*/ 150557 w 986408"/>
                  <a:gd name="connsiteY27" fmla="*/ 618217 h 739951"/>
                  <a:gd name="connsiteX28" fmla="*/ 139659 w 986408"/>
                  <a:gd name="connsiteY28" fmla="*/ 614483 h 739951"/>
                  <a:gd name="connsiteX29" fmla="*/ 132730 w 986408"/>
                  <a:gd name="connsiteY29" fmla="*/ 603405 h 739951"/>
                  <a:gd name="connsiteX30" fmla="*/ 134293 w 986408"/>
                  <a:gd name="connsiteY30" fmla="*/ 589201 h 739951"/>
                  <a:gd name="connsiteX31" fmla="*/ 134556 w 986408"/>
                  <a:gd name="connsiteY31" fmla="*/ 545110 h 739951"/>
                  <a:gd name="connsiteX32" fmla="*/ 129756 w 986408"/>
                  <a:gd name="connsiteY32" fmla="*/ 517186 h 739951"/>
                  <a:gd name="connsiteX33" fmla="*/ 119840 w 986408"/>
                  <a:gd name="connsiteY33" fmla="*/ 505375 h 739951"/>
                  <a:gd name="connsiteX34" fmla="*/ 111168 w 986408"/>
                  <a:gd name="connsiteY34" fmla="*/ 499096 h 739951"/>
                  <a:gd name="connsiteX35" fmla="*/ 97559 w 986408"/>
                  <a:gd name="connsiteY35" fmla="*/ 499774 h 739951"/>
                  <a:gd name="connsiteX36" fmla="*/ 94489 w 986408"/>
                  <a:gd name="connsiteY36" fmla="*/ 496219 h 739951"/>
                  <a:gd name="connsiteX37" fmla="*/ 88874 w 986408"/>
                  <a:gd name="connsiteY37" fmla="*/ 493813 h 739951"/>
                  <a:gd name="connsiteX38" fmla="*/ 78653 w 986408"/>
                  <a:gd name="connsiteY38" fmla="*/ 480909 h 739951"/>
                  <a:gd name="connsiteX39" fmla="*/ 74006 w 986408"/>
                  <a:gd name="connsiteY39" fmla="*/ 469762 h 739951"/>
                  <a:gd name="connsiteX40" fmla="*/ 51048 w 986408"/>
                  <a:gd name="connsiteY40" fmla="*/ 463234 h 739951"/>
                  <a:gd name="connsiteX41" fmla="*/ 48157 w 986408"/>
                  <a:gd name="connsiteY41" fmla="*/ 456028 h 739951"/>
                  <a:gd name="connsiteX42" fmla="*/ 20981 w 986408"/>
                  <a:gd name="connsiteY42" fmla="*/ 453733 h 739951"/>
                  <a:gd name="connsiteX43" fmla="*/ 15034 w 986408"/>
                  <a:gd name="connsiteY43" fmla="*/ 445393 h 739951"/>
                  <a:gd name="connsiteX44" fmla="*/ 0 w 986408"/>
                  <a:gd name="connsiteY44" fmla="*/ 444715 h 739951"/>
                  <a:gd name="connsiteX45" fmla="*/ 8658 w 986408"/>
                  <a:gd name="connsiteY45" fmla="*/ 429280 h 739951"/>
                  <a:gd name="connsiteX46" fmla="*/ 14716 w 986408"/>
                  <a:gd name="connsiteY46" fmla="*/ 408286 h 739951"/>
                  <a:gd name="connsiteX47" fmla="*/ 21880 w 986408"/>
                  <a:gd name="connsiteY47" fmla="*/ 388329 h 739951"/>
                  <a:gd name="connsiteX48" fmla="*/ 20552 w 986408"/>
                  <a:gd name="connsiteY48" fmla="*/ 404178 h 739951"/>
                  <a:gd name="connsiteX49" fmla="*/ 24203 w 986408"/>
                  <a:gd name="connsiteY49" fmla="*/ 422586 h 739951"/>
                  <a:gd name="connsiteX50" fmla="*/ 33940 w 986408"/>
                  <a:gd name="connsiteY50" fmla="*/ 406087 h 739951"/>
                  <a:gd name="connsiteX51" fmla="*/ 43870 w 986408"/>
                  <a:gd name="connsiteY51" fmla="*/ 384595 h 739951"/>
                  <a:gd name="connsiteX52" fmla="*/ 38255 w 986408"/>
                  <a:gd name="connsiteY52" fmla="*/ 373350 h 739951"/>
                  <a:gd name="connsiteX53" fmla="*/ 26444 w 986408"/>
                  <a:gd name="connsiteY53" fmla="*/ 362535 h 739951"/>
                  <a:gd name="connsiteX54" fmla="*/ 28172 w 986408"/>
                  <a:gd name="connsiteY54" fmla="*/ 340171 h 739951"/>
                  <a:gd name="connsiteX55" fmla="*/ 66496 w 986408"/>
                  <a:gd name="connsiteY55" fmla="*/ 332814 h 739951"/>
                  <a:gd name="connsiteX56" fmla="*/ 50398 w 986408"/>
                  <a:gd name="connsiteY56" fmla="*/ 323575 h 739951"/>
                  <a:gd name="connsiteX57" fmla="*/ 46110 w 986408"/>
                  <a:gd name="connsiteY57" fmla="*/ 313410 h 739951"/>
                  <a:gd name="connsiteX58" fmla="*/ 38020 w 986408"/>
                  <a:gd name="connsiteY58" fmla="*/ 309772 h 739951"/>
                  <a:gd name="connsiteX59" fmla="*/ 35447 w 986408"/>
                  <a:gd name="connsiteY59" fmla="*/ 315719 h 739951"/>
                  <a:gd name="connsiteX60" fmla="*/ 30150 w 986408"/>
                  <a:gd name="connsiteY60" fmla="*/ 322911 h 739951"/>
                  <a:gd name="connsiteX61" fmla="*/ 30648 w 986408"/>
                  <a:gd name="connsiteY61" fmla="*/ 311266 h 739951"/>
                  <a:gd name="connsiteX62" fmla="*/ 33871 w 986408"/>
                  <a:gd name="connsiteY62" fmla="*/ 298376 h 739951"/>
                  <a:gd name="connsiteX63" fmla="*/ 37342 w 986408"/>
                  <a:gd name="connsiteY63" fmla="*/ 275750 h 739951"/>
                  <a:gd name="connsiteX64" fmla="*/ 35184 w 986408"/>
                  <a:gd name="connsiteY64" fmla="*/ 236762 h 739951"/>
                  <a:gd name="connsiteX65" fmla="*/ 41699 w 986408"/>
                  <a:gd name="connsiteY65" fmla="*/ 189199 h 739951"/>
                  <a:gd name="connsiteX66" fmla="*/ 38919 w 986408"/>
                  <a:gd name="connsiteY66" fmla="*/ 163765 h 739951"/>
                  <a:gd name="connsiteX67" fmla="*/ 26596 w 986408"/>
                  <a:gd name="connsiteY67" fmla="*/ 136257 h 739951"/>
                  <a:gd name="connsiteX68" fmla="*/ 25614 w 986408"/>
                  <a:gd name="connsiteY68" fmla="*/ 122205 h 739951"/>
                  <a:gd name="connsiteX69" fmla="*/ 31312 w 986408"/>
                  <a:gd name="connsiteY69" fmla="*/ 89330 h 739951"/>
                  <a:gd name="connsiteX70" fmla="*/ 41629 w 986408"/>
                  <a:gd name="connsiteY70" fmla="*/ 66386 h 739951"/>
                  <a:gd name="connsiteX71" fmla="*/ 43552 w 986408"/>
                  <a:gd name="connsiteY71" fmla="*/ 48462 h 739951"/>
                  <a:gd name="connsiteX72" fmla="*/ 52376 w 986408"/>
                  <a:gd name="connsiteY72" fmla="*/ 52417 h 739951"/>
                  <a:gd name="connsiteX73" fmla="*/ 72194 w 986408"/>
                  <a:gd name="connsiteY73" fmla="*/ 73398 h 739951"/>
                  <a:gd name="connsiteX74" fmla="*/ 98887 w 986408"/>
                  <a:gd name="connsiteY74" fmla="*/ 93383 h 739951"/>
                  <a:gd name="connsiteX75" fmla="*/ 105567 w 986408"/>
                  <a:gd name="connsiteY75" fmla="*/ 103880 h 739951"/>
                  <a:gd name="connsiteX76" fmla="*/ 118388 w 986408"/>
                  <a:gd name="connsiteY76" fmla="*/ 114114 h 739951"/>
                  <a:gd name="connsiteX77" fmla="*/ 196668 w 986408"/>
                  <a:gd name="connsiteY77" fmla="*/ 148248 h 739951"/>
                  <a:gd name="connsiteX78" fmla="*/ 202214 w 986408"/>
                  <a:gd name="connsiteY78" fmla="*/ 149050 h 739951"/>
                  <a:gd name="connsiteX79" fmla="*/ 214343 w 986408"/>
                  <a:gd name="connsiteY79" fmla="*/ 146920 h 739951"/>
                  <a:gd name="connsiteX80" fmla="*/ 218644 w 986408"/>
                  <a:gd name="connsiteY80" fmla="*/ 148981 h 739951"/>
                  <a:gd name="connsiteX81" fmla="*/ 226832 w 986408"/>
                  <a:gd name="connsiteY81" fmla="*/ 164982 h 739951"/>
                  <a:gd name="connsiteX82" fmla="*/ 232350 w 986408"/>
                  <a:gd name="connsiteY82" fmla="*/ 168302 h 739951"/>
                  <a:gd name="connsiteX83" fmla="*/ 240289 w 986408"/>
                  <a:gd name="connsiteY83" fmla="*/ 170030 h 739951"/>
                  <a:gd name="connsiteX84" fmla="*/ 246720 w 986408"/>
                  <a:gd name="connsiteY84" fmla="*/ 169463 h 739951"/>
                  <a:gd name="connsiteX85" fmla="*/ 259112 w 986408"/>
                  <a:gd name="connsiteY85" fmla="*/ 164000 h 739951"/>
                  <a:gd name="connsiteX86" fmla="*/ 259416 w 986408"/>
                  <a:gd name="connsiteY86" fmla="*/ 167555 h 739951"/>
                  <a:gd name="connsiteX87" fmla="*/ 256857 w 986408"/>
                  <a:gd name="connsiteY87" fmla="*/ 175314 h 739951"/>
                  <a:gd name="connsiteX88" fmla="*/ 256954 w 986408"/>
                  <a:gd name="connsiteY88" fmla="*/ 187553 h 739951"/>
                  <a:gd name="connsiteX89" fmla="*/ 259748 w 986408"/>
                  <a:gd name="connsiteY89" fmla="*/ 204219 h 739951"/>
                  <a:gd name="connsiteX90" fmla="*/ 259748 w 986408"/>
                  <a:gd name="connsiteY90" fmla="*/ 214066 h 739951"/>
                  <a:gd name="connsiteX91" fmla="*/ 237453 w 986408"/>
                  <a:gd name="connsiteY91" fmla="*/ 235047 h 739951"/>
                  <a:gd name="connsiteX92" fmla="*/ 234466 w 986408"/>
                  <a:gd name="connsiteY92" fmla="*/ 234715 h 739951"/>
                  <a:gd name="connsiteX93" fmla="*/ 236624 w 986408"/>
                  <a:gd name="connsiteY93" fmla="*/ 225960 h 739951"/>
                  <a:gd name="connsiteX94" fmla="*/ 235227 w 986408"/>
                  <a:gd name="connsiteY94" fmla="*/ 223734 h 739951"/>
                  <a:gd name="connsiteX95" fmla="*/ 194579 w 986408"/>
                  <a:gd name="connsiteY95" fmla="*/ 258268 h 739951"/>
                  <a:gd name="connsiteX96" fmla="*/ 178647 w 986408"/>
                  <a:gd name="connsiteY96" fmla="*/ 275597 h 739951"/>
                  <a:gd name="connsiteX97" fmla="*/ 174857 w 986408"/>
                  <a:gd name="connsiteY97" fmla="*/ 284532 h 739951"/>
                  <a:gd name="connsiteX98" fmla="*/ 173488 w 986408"/>
                  <a:gd name="connsiteY98" fmla="*/ 289967 h 739951"/>
                  <a:gd name="connsiteX99" fmla="*/ 176946 w 986408"/>
                  <a:gd name="connsiteY99" fmla="*/ 292457 h 739951"/>
                  <a:gd name="connsiteX100" fmla="*/ 186461 w 986408"/>
                  <a:gd name="connsiteY100" fmla="*/ 293121 h 739951"/>
                  <a:gd name="connsiteX101" fmla="*/ 202158 w 986408"/>
                  <a:gd name="connsiteY101" fmla="*/ 288667 h 739951"/>
                  <a:gd name="connsiteX102" fmla="*/ 203306 w 986408"/>
                  <a:gd name="connsiteY102" fmla="*/ 287008 h 739951"/>
                  <a:gd name="connsiteX103" fmla="*/ 190168 w 986408"/>
                  <a:gd name="connsiteY103" fmla="*/ 286274 h 739951"/>
                  <a:gd name="connsiteX104" fmla="*/ 184207 w 986408"/>
                  <a:gd name="connsiteY104" fmla="*/ 284698 h 739951"/>
                  <a:gd name="connsiteX105" fmla="*/ 187941 w 986408"/>
                  <a:gd name="connsiteY105" fmla="*/ 275362 h 739951"/>
                  <a:gd name="connsiteX106" fmla="*/ 190748 w 986408"/>
                  <a:gd name="connsiteY106" fmla="*/ 271227 h 739951"/>
                  <a:gd name="connsiteX107" fmla="*/ 203057 w 986408"/>
                  <a:gd name="connsiteY107" fmla="*/ 259416 h 739951"/>
                  <a:gd name="connsiteX108" fmla="*/ 214039 w 986408"/>
                  <a:gd name="connsiteY108" fmla="*/ 253469 h 739951"/>
                  <a:gd name="connsiteX109" fmla="*/ 228671 w 986408"/>
                  <a:gd name="connsiteY109" fmla="*/ 248020 h 739951"/>
                  <a:gd name="connsiteX110" fmla="*/ 237758 w 986408"/>
                  <a:gd name="connsiteY110" fmla="*/ 242654 h 739951"/>
                  <a:gd name="connsiteX111" fmla="*/ 245765 w 986408"/>
                  <a:gd name="connsiteY111" fmla="*/ 233138 h 739951"/>
                  <a:gd name="connsiteX112" fmla="*/ 262860 w 986408"/>
                  <a:gd name="connsiteY112" fmla="*/ 224066 h 739951"/>
                  <a:gd name="connsiteX113" fmla="*/ 266428 w 986408"/>
                  <a:gd name="connsiteY113" fmla="*/ 221161 h 739951"/>
                  <a:gd name="connsiteX114" fmla="*/ 269042 w 986408"/>
                  <a:gd name="connsiteY114" fmla="*/ 210180 h 739951"/>
                  <a:gd name="connsiteX115" fmla="*/ 270522 w 986408"/>
                  <a:gd name="connsiteY115" fmla="*/ 208354 h 739951"/>
                  <a:gd name="connsiteX116" fmla="*/ 276400 w 986408"/>
                  <a:gd name="connsiteY116" fmla="*/ 211743 h 739951"/>
                  <a:gd name="connsiteX117" fmla="*/ 273412 w 986408"/>
                  <a:gd name="connsiteY117" fmla="*/ 231078 h 739951"/>
                  <a:gd name="connsiteX118" fmla="*/ 269374 w 986408"/>
                  <a:gd name="connsiteY118" fmla="*/ 238836 h 739951"/>
                  <a:gd name="connsiteX119" fmla="*/ 255004 w 986408"/>
                  <a:gd name="connsiteY119" fmla="*/ 245461 h 739951"/>
                  <a:gd name="connsiteX120" fmla="*/ 252528 w 986408"/>
                  <a:gd name="connsiteY120" fmla="*/ 248614 h 739951"/>
                  <a:gd name="connsiteX121" fmla="*/ 250371 w 986408"/>
                  <a:gd name="connsiteY121" fmla="*/ 262970 h 739951"/>
                  <a:gd name="connsiteX122" fmla="*/ 248241 w 986408"/>
                  <a:gd name="connsiteY122" fmla="*/ 263800 h 739951"/>
                  <a:gd name="connsiteX123" fmla="*/ 244355 w 986408"/>
                  <a:gd name="connsiteY123" fmla="*/ 260813 h 739951"/>
                  <a:gd name="connsiteX124" fmla="*/ 242778 w 986408"/>
                  <a:gd name="connsiteY124" fmla="*/ 261325 h 739951"/>
                  <a:gd name="connsiteX125" fmla="*/ 249071 w 986408"/>
                  <a:gd name="connsiteY125" fmla="*/ 279484 h 739951"/>
                  <a:gd name="connsiteX126" fmla="*/ 248974 w 986408"/>
                  <a:gd name="connsiteY126" fmla="*/ 292125 h 739951"/>
                  <a:gd name="connsiteX127" fmla="*/ 246346 w 986408"/>
                  <a:gd name="connsiteY127" fmla="*/ 302622 h 739951"/>
                  <a:gd name="connsiteX128" fmla="*/ 237412 w 986408"/>
                  <a:gd name="connsiteY128" fmla="*/ 321625 h 739951"/>
                  <a:gd name="connsiteX129" fmla="*/ 233277 w 986408"/>
                  <a:gd name="connsiteY129" fmla="*/ 323935 h 739951"/>
                  <a:gd name="connsiteX130" fmla="*/ 228256 w 986408"/>
                  <a:gd name="connsiteY130" fmla="*/ 321113 h 739951"/>
                  <a:gd name="connsiteX131" fmla="*/ 222959 w 986408"/>
                  <a:gd name="connsiteY131" fmla="*/ 312773 h 739951"/>
                  <a:gd name="connsiteX132" fmla="*/ 220719 w 986408"/>
                  <a:gd name="connsiteY132" fmla="*/ 314267 h 739951"/>
                  <a:gd name="connsiteX133" fmla="*/ 210415 w 986408"/>
                  <a:gd name="connsiteY133" fmla="*/ 327973 h 739951"/>
                  <a:gd name="connsiteX134" fmla="*/ 208935 w 986408"/>
                  <a:gd name="connsiteY134" fmla="*/ 326051 h 739951"/>
                  <a:gd name="connsiteX135" fmla="*/ 210913 w 986408"/>
                  <a:gd name="connsiteY135" fmla="*/ 306660 h 739951"/>
                  <a:gd name="connsiteX136" fmla="*/ 209433 w 986408"/>
                  <a:gd name="connsiteY136" fmla="*/ 304669 h 739951"/>
                  <a:gd name="connsiteX137" fmla="*/ 195893 w 986408"/>
                  <a:gd name="connsiteY137" fmla="*/ 309606 h 739951"/>
                  <a:gd name="connsiteX138" fmla="*/ 189047 w 986408"/>
                  <a:gd name="connsiteY138" fmla="*/ 316300 h 739951"/>
                  <a:gd name="connsiteX139" fmla="*/ 181357 w 986408"/>
                  <a:gd name="connsiteY139" fmla="*/ 327959 h 739951"/>
                  <a:gd name="connsiteX140" fmla="*/ 174664 w 986408"/>
                  <a:gd name="connsiteY140" fmla="*/ 332399 h 739951"/>
                  <a:gd name="connsiteX141" fmla="*/ 188051 w 986408"/>
                  <a:gd name="connsiteY141" fmla="*/ 337931 h 739951"/>
                  <a:gd name="connsiteX142" fmla="*/ 201190 w 986408"/>
                  <a:gd name="connsiteY142" fmla="*/ 339093 h 739951"/>
                  <a:gd name="connsiteX143" fmla="*/ 209295 w 986408"/>
                  <a:gd name="connsiteY143" fmla="*/ 348179 h 739951"/>
                  <a:gd name="connsiteX144" fmla="*/ 212586 w 986408"/>
                  <a:gd name="connsiteY144" fmla="*/ 349410 h 739951"/>
                  <a:gd name="connsiteX145" fmla="*/ 223471 w 986408"/>
                  <a:gd name="connsiteY145" fmla="*/ 346201 h 739951"/>
                  <a:gd name="connsiteX146" fmla="*/ 227440 w 986408"/>
                  <a:gd name="connsiteY146" fmla="*/ 342979 h 739951"/>
                  <a:gd name="connsiteX147" fmla="*/ 240731 w 986408"/>
                  <a:gd name="connsiteY147" fmla="*/ 325981 h 739951"/>
                  <a:gd name="connsiteX148" fmla="*/ 245544 w 986408"/>
                  <a:gd name="connsiteY148" fmla="*/ 323658 h 739951"/>
                  <a:gd name="connsiteX149" fmla="*/ 251159 w 986408"/>
                  <a:gd name="connsiteY149" fmla="*/ 325235 h 739951"/>
                  <a:gd name="connsiteX150" fmla="*/ 257424 w 986408"/>
                  <a:gd name="connsiteY150" fmla="*/ 323976 h 739951"/>
                  <a:gd name="connsiteX151" fmla="*/ 268599 w 986408"/>
                  <a:gd name="connsiteY151" fmla="*/ 315802 h 739951"/>
                  <a:gd name="connsiteX152" fmla="*/ 270148 w 986408"/>
                  <a:gd name="connsiteY152" fmla="*/ 311667 h 739951"/>
                  <a:gd name="connsiteX153" fmla="*/ 274270 w 986408"/>
                  <a:gd name="connsiteY153" fmla="*/ 287063 h 739951"/>
                  <a:gd name="connsiteX154" fmla="*/ 279152 w 986408"/>
                  <a:gd name="connsiteY154" fmla="*/ 273841 h 739951"/>
                  <a:gd name="connsiteX155" fmla="*/ 278917 w 986408"/>
                  <a:gd name="connsiteY155" fmla="*/ 269153 h 739951"/>
                  <a:gd name="connsiteX156" fmla="*/ 276690 w 986408"/>
                  <a:gd name="connsiteY156" fmla="*/ 263703 h 739951"/>
                  <a:gd name="connsiteX157" fmla="*/ 278419 w 986408"/>
                  <a:gd name="connsiteY157" fmla="*/ 259471 h 739951"/>
                  <a:gd name="connsiteX158" fmla="*/ 283273 w 986408"/>
                  <a:gd name="connsiteY158" fmla="*/ 253192 h 739951"/>
                  <a:gd name="connsiteX159" fmla="*/ 285348 w 986408"/>
                  <a:gd name="connsiteY159" fmla="*/ 246844 h 739951"/>
                  <a:gd name="connsiteX160" fmla="*/ 284670 w 986408"/>
                  <a:gd name="connsiteY160" fmla="*/ 240385 h 739951"/>
                  <a:gd name="connsiteX161" fmla="*/ 287658 w 986408"/>
                  <a:gd name="connsiteY161" fmla="*/ 234286 h 739951"/>
                  <a:gd name="connsiteX162" fmla="*/ 299317 w 986408"/>
                  <a:gd name="connsiteY162" fmla="*/ 222641 h 739951"/>
                  <a:gd name="connsiteX163" fmla="*/ 302525 w 986408"/>
                  <a:gd name="connsiteY163" fmla="*/ 216943 h 739951"/>
                  <a:gd name="connsiteX164" fmla="*/ 315830 w 986408"/>
                  <a:gd name="connsiteY164" fmla="*/ 205796 h 739951"/>
                  <a:gd name="connsiteX165" fmla="*/ 315152 w 986408"/>
                  <a:gd name="connsiteY165" fmla="*/ 199503 h 739951"/>
                  <a:gd name="connsiteX166" fmla="*/ 310464 w 986408"/>
                  <a:gd name="connsiteY166" fmla="*/ 190665 h 739951"/>
                  <a:gd name="connsiteX167" fmla="*/ 307974 w 986408"/>
                  <a:gd name="connsiteY167" fmla="*/ 183404 h 739951"/>
                  <a:gd name="connsiteX168" fmla="*/ 306495 w 986408"/>
                  <a:gd name="connsiteY168" fmla="*/ 172755 h 739951"/>
                  <a:gd name="connsiteX169" fmla="*/ 304171 w 986408"/>
                  <a:gd name="connsiteY169" fmla="*/ 168606 h 739951"/>
                  <a:gd name="connsiteX170" fmla="*/ 302691 w 986408"/>
                  <a:gd name="connsiteY170" fmla="*/ 169768 h 739951"/>
                  <a:gd name="connsiteX171" fmla="*/ 302691 w 986408"/>
                  <a:gd name="connsiteY171" fmla="*/ 186461 h 739951"/>
                  <a:gd name="connsiteX172" fmla="*/ 301377 w 986408"/>
                  <a:gd name="connsiteY172" fmla="*/ 187208 h 739951"/>
                  <a:gd name="connsiteX173" fmla="*/ 291945 w 986408"/>
                  <a:gd name="connsiteY173" fmla="*/ 175397 h 739951"/>
                  <a:gd name="connsiteX174" fmla="*/ 290797 w 986408"/>
                  <a:gd name="connsiteY174" fmla="*/ 169353 h 739951"/>
                  <a:gd name="connsiteX175" fmla="*/ 291475 w 986408"/>
                  <a:gd name="connsiteY175" fmla="*/ 161857 h 739951"/>
                  <a:gd name="connsiteX176" fmla="*/ 294103 w 986408"/>
                  <a:gd name="connsiteY176" fmla="*/ 156878 h 739951"/>
                  <a:gd name="connsiteX177" fmla="*/ 302014 w 986408"/>
                  <a:gd name="connsiteY177" fmla="*/ 153586 h 739951"/>
                  <a:gd name="connsiteX178" fmla="*/ 310187 w 986408"/>
                  <a:gd name="connsiteY178" fmla="*/ 153904 h 739951"/>
                  <a:gd name="connsiteX179" fmla="*/ 310865 w 986408"/>
                  <a:gd name="connsiteY179" fmla="*/ 149285 h 739951"/>
                  <a:gd name="connsiteX180" fmla="*/ 305651 w 986408"/>
                  <a:gd name="connsiteY180" fmla="*/ 132108 h 739951"/>
                  <a:gd name="connsiteX181" fmla="*/ 301281 w 986408"/>
                  <a:gd name="connsiteY181" fmla="*/ 123685 h 739951"/>
                  <a:gd name="connsiteX182" fmla="*/ 297408 w 986408"/>
                  <a:gd name="connsiteY182" fmla="*/ 119066 h 739951"/>
                  <a:gd name="connsiteX183" fmla="*/ 291143 w 986408"/>
                  <a:gd name="connsiteY183" fmla="*/ 116244 h 739951"/>
                  <a:gd name="connsiteX184" fmla="*/ 289483 w 986408"/>
                  <a:gd name="connsiteY184" fmla="*/ 112800 h 739951"/>
                  <a:gd name="connsiteX185" fmla="*/ 289732 w 986408"/>
                  <a:gd name="connsiteY185" fmla="*/ 109135 h 739951"/>
                  <a:gd name="connsiteX186" fmla="*/ 292457 w 986408"/>
                  <a:gd name="connsiteY186" fmla="*/ 105097 h 739951"/>
                  <a:gd name="connsiteX187" fmla="*/ 296329 w 986408"/>
                  <a:gd name="connsiteY187" fmla="*/ 104793 h 739951"/>
                  <a:gd name="connsiteX188" fmla="*/ 305914 w 986408"/>
                  <a:gd name="connsiteY188" fmla="*/ 109592 h 739951"/>
                  <a:gd name="connsiteX189" fmla="*/ 312276 w 986408"/>
                  <a:gd name="connsiteY189" fmla="*/ 108098 h 739951"/>
                  <a:gd name="connsiteX190" fmla="*/ 313507 w 986408"/>
                  <a:gd name="connsiteY190" fmla="*/ 102234 h 739951"/>
                  <a:gd name="connsiteX191" fmla="*/ 312856 w 986408"/>
                  <a:gd name="connsiteY191" fmla="*/ 98597 h 739951"/>
                  <a:gd name="connsiteX192" fmla="*/ 319205 w 986408"/>
                  <a:gd name="connsiteY192" fmla="*/ 78266 h 739951"/>
                  <a:gd name="connsiteX193" fmla="*/ 320367 w 986408"/>
                  <a:gd name="connsiteY193" fmla="*/ 60508 h 739951"/>
                  <a:gd name="connsiteX194" fmla="*/ 319205 w 986408"/>
                  <a:gd name="connsiteY194" fmla="*/ 57119 h 739951"/>
                  <a:gd name="connsiteX195" fmla="*/ 317144 w 986408"/>
                  <a:gd name="connsiteY195" fmla="*/ 56234 h 739951"/>
                  <a:gd name="connsiteX196" fmla="*/ 314254 w 986408"/>
                  <a:gd name="connsiteY196" fmla="*/ 57783 h 739951"/>
                  <a:gd name="connsiteX197" fmla="*/ 307739 w 986408"/>
                  <a:gd name="connsiteY197" fmla="*/ 56456 h 739951"/>
                  <a:gd name="connsiteX198" fmla="*/ 305499 w 986408"/>
                  <a:gd name="connsiteY198" fmla="*/ 49858 h 739951"/>
                  <a:gd name="connsiteX199" fmla="*/ 304337 w 986408"/>
                  <a:gd name="connsiteY199" fmla="*/ 38047 h 739951"/>
                  <a:gd name="connsiteX200" fmla="*/ 304088 w 986408"/>
                  <a:gd name="connsiteY200" fmla="*/ 10636 h 739951"/>
                  <a:gd name="connsiteX201" fmla="*/ 316148 w 986408"/>
                  <a:gd name="connsiteY201" fmla="*/ 14273 h 739951"/>
                  <a:gd name="connsiteX202" fmla="*/ 366366 w 986408"/>
                  <a:gd name="connsiteY202" fmla="*/ 29293 h 739951"/>
                  <a:gd name="connsiteX203" fmla="*/ 416667 w 986408"/>
                  <a:gd name="connsiteY203" fmla="*/ 44160 h 739951"/>
                  <a:gd name="connsiteX204" fmla="*/ 467065 w 986408"/>
                  <a:gd name="connsiteY204" fmla="*/ 58710 h 739951"/>
                  <a:gd name="connsiteX205" fmla="*/ 517435 w 986408"/>
                  <a:gd name="connsiteY205" fmla="*/ 73080 h 739951"/>
                  <a:gd name="connsiteX206" fmla="*/ 567888 w 986408"/>
                  <a:gd name="connsiteY206" fmla="*/ 87200 h 739951"/>
                  <a:gd name="connsiteX207" fmla="*/ 618452 w 986408"/>
                  <a:gd name="connsiteY207" fmla="*/ 101072 h 739951"/>
                  <a:gd name="connsiteX208" fmla="*/ 669085 w 986408"/>
                  <a:gd name="connsiteY208" fmla="*/ 114709 h 739951"/>
                  <a:gd name="connsiteX209" fmla="*/ 719773 w 986408"/>
                  <a:gd name="connsiteY209" fmla="*/ 128083 h 739951"/>
                  <a:gd name="connsiteX210" fmla="*/ 770503 w 986408"/>
                  <a:gd name="connsiteY210" fmla="*/ 141236 h 739951"/>
                  <a:gd name="connsiteX211" fmla="*/ 821302 w 986408"/>
                  <a:gd name="connsiteY211" fmla="*/ 154112 h 739951"/>
                  <a:gd name="connsiteX212" fmla="*/ 872170 w 986408"/>
                  <a:gd name="connsiteY212" fmla="*/ 166836 h 739951"/>
                  <a:gd name="connsiteX213" fmla="*/ 922983 w 986408"/>
                  <a:gd name="connsiteY213" fmla="*/ 179297 h 739951"/>
                  <a:gd name="connsiteX214" fmla="*/ 973934 w 986408"/>
                  <a:gd name="connsiteY214" fmla="*/ 191537 h 739951"/>
                  <a:gd name="connsiteX215" fmla="*/ 986409 w 986408"/>
                  <a:gd name="connsiteY215" fmla="*/ 194496 h 739951"/>
                  <a:gd name="connsiteX216" fmla="*/ 979798 w 986408"/>
                  <a:gd name="connsiteY216" fmla="*/ 223568 h 739951"/>
                  <a:gd name="connsiteX217" fmla="*/ 973021 w 986408"/>
                  <a:gd name="connsiteY217" fmla="*/ 252736 h 739951"/>
                  <a:gd name="connsiteX218" fmla="*/ 966258 w 986408"/>
                  <a:gd name="connsiteY218" fmla="*/ 281863 h 739951"/>
                  <a:gd name="connsiteX219" fmla="*/ 959495 w 986408"/>
                  <a:gd name="connsiteY219" fmla="*/ 310962 h 739951"/>
                  <a:gd name="connsiteX220" fmla="*/ 952732 w 986408"/>
                  <a:gd name="connsiteY220" fmla="*/ 340033 h 739951"/>
                  <a:gd name="connsiteX221" fmla="*/ 945969 w 986408"/>
                  <a:gd name="connsiteY221" fmla="*/ 369118 h 739951"/>
                  <a:gd name="connsiteX222" fmla="*/ 939192 w 986408"/>
                  <a:gd name="connsiteY222" fmla="*/ 398190 h 739951"/>
                  <a:gd name="connsiteX223" fmla="*/ 932415 w 986408"/>
                  <a:gd name="connsiteY223" fmla="*/ 427261 h 739951"/>
                  <a:gd name="connsiteX224" fmla="*/ 925638 w 986408"/>
                  <a:gd name="connsiteY224" fmla="*/ 456360 h 739951"/>
                  <a:gd name="connsiteX225" fmla="*/ 918958 w 986408"/>
                  <a:gd name="connsiteY225" fmla="*/ 485446 h 739951"/>
                  <a:gd name="connsiteX226" fmla="*/ 912278 w 986408"/>
                  <a:gd name="connsiteY226" fmla="*/ 514434 h 739951"/>
                  <a:gd name="connsiteX227" fmla="*/ 905501 w 986408"/>
                  <a:gd name="connsiteY227" fmla="*/ 543422 h 739951"/>
                  <a:gd name="connsiteX228" fmla="*/ 898807 w 986408"/>
                  <a:gd name="connsiteY228" fmla="*/ 572397 h 739951"/>
                  <a:gd name="connsiteX229" fmla="*/ 892127 w 986408"/>
                  <a:gd name="connsiteY229" fmla="*/ 601413 h 739951"/>
                  <a:gd name="connsiteX230" fmla="*/ 885447 w 986408"/>
                  <a:gd name="connsiteY230" fmla="*/ 630415 h 739951"/>
                  <a:gd name="connsiteX231" fmla="*/ 878753 w 986408"/>
                  <a:gd name="connsiteY231" fmla="*/ 659321 h 739951"/>
                  <a:gd name="connsiteX232" fmla="*/ 877426 w 986408"/>
                  <a:gd name="connsiteY232" fmla="*/ 660787 h 739951"/>
                  <a:gd name="connsiteX233" fmla="*/ 875614 w 986408"/>
                  <a:gd name="connsiteY233" fmla="*/ 664756 h 739951"/>
                  <a:gd name="connsiteX234" fmla="*/ 876361 w 986408"/>
                  <a:gd name="connsiteY234" fmla="*/ 677632 h 739951"/>
                  <a:gd name="connsiteX235" fmla="*/ 880662 w 986408"/>
                  <a:gd name="connsiteY235" fmla="*/ 697230 h 739951"/>
                  <a:gd name="connsiteX236" fmla="*/ 880358 w 986408"/>
                  <a:gd name="connsiteY236" fmla="*/ 710203 h 739951"/>
                  <a:gd name="connsiteX237" fmla="*/ 875476 w 986408"/>
                  <a:gd name="connsiteY237" fmla="*/ 716551 h 739951"/>
                  <a:gd name="connsiteX238" fmla="*/ 874812 w 986408"/>
                  <a:gd name="connsiteY238" fmla="*/ 729454 h 739951"/>
                  <a:gd name="connsiteX239" fmla="*/ 876665 w 986408"/>
                  <a:gd name="connsiteY239" fmla="*/ 739952 h 739951"/>
                  <a:gd name="connsiteX240" fmla="*/ 269111 w 986408"/>
                  <a:gd name="connsiteY240" fmla="*/ 0 h 739951"/>
                  <a:gd name="connsiteX241" fmla="*/ 273495 w 986408"/>
                  <a:gd name="connsiteY241" fmla="*/ 1314 h 739951"/>
                  <a:gd name="connsiteX242" fmla="*/ 271006 w 986408"/>
                  <a:gd name="connsiteY242" fmla="*/ 3541 h 739951"/>
                  <a:gd name="connsiteX243" fmla="*/ 269526 w 986408"/>
                  <a:gd name="connsiteY243" fmla="*/ 2559 h 739951"/>
                  <a:gd name="connsiteX244" fmla="*/ 269111 w 986408"/>
                  <a:gd name="connsiteY244" fmla="*/ 0 h 739951"/>
                  <a:gd name="connsiteX245" fmla="*/ 287533 w 986408"/>
                  <a:gd name="connsiteY245" fmla="*/ 68128 h 739951"/>
                  <a:gd name="connsiteX246" fmla="*/ 287948 w 986408"/>
                  <a:gd name="connsiteY246" fmla="*/ 72499 h 739951"/>
                  <a:gd name="connsiteX247" fmla="*/ 282070 w 986408"/>
                  <a:gd name="connsiteY247" fmla="*/ 74808 h 739951"/>
                  <a:gd name="connsiteX248" fmla="*/ 278516 w 986408"/>
                  <a:gd name="connsiteY248" fmla="*/ 74393 h 739951"/>
                  <a:gd name="connsiteX249" fmla="*/ 274975 w 986408"/>
                  <a:gd name="connsiteY249" fmla="*/ 66718 h 739951"/>
                  <a:gd name="connsiteX250" fmla="*/ 272831 w 986408"/>
                  <a:gd name="connsiteY250" fmla="*/ 65321 h 739951"/>
                  <a:gd name="connsiteX251" fmla="*/ 271836 w 986408"/>
                  <a:gd name="connsiteY251" fmla="*/ 75223 h 739951"/>
                  <a:gd name="connsiteX252" fmla="*/ 270190 w 986408"/>
                  <a:gd name="connsiteY252" fmla="*/ 78197 h 739951"/>
                  <a:gd name="connsiteX253" fmla="*/ 260937 w 986408"/>
                  <a:gd name="connsiteY253" fmla="*/ 69110 h 739951"/>
                  <a:gd name="connsiteX254" fmla="*/ 260287 w 986408"/>
                  <a:gd name="connsiteY254" fmla="*/ 63910 h 739951"/>
                  <a:gd name="connsiteX255" fmla="*/ 264810 w 986408"/>
                  <a:gd name="connsiteY255" fmla="*/ 60038 h 739951"/>
                  <a:gd name="connsiteX256" fmla="*/ 273233 w 986408"/>
                  <a:gd name="connsiteY256" fmla="*/ 57244 h 739951"/>
                  <a:gd name="connsiteX257" fmla="*/ 275791 w 986408"/>
                  <a:gd name="connsiteY257" fmla="*/ 57396 h 739951"/>
                  <a:gd name="connsiteX258" fmla="*/ 287533 w 986408"/>
                  <a:gd name="connsiteY258" fmla="*/ 68128 h 739951"/>
                  <a:gd name="connsiteX259" fmla="*/ 250869 w 986408"/>
                  <a:gd name="connsiteY259" fmla="*/ 90506 h 739951"/>
                  <a:gd name="connsiteX260" fmla="*/ 252197 w 986408"/>
                  <a:gd name="connsiteY260" fmla="*/ 97283 h 739951"/>
                  <a:gd name="connsiteX261" fmla="*/ 240551 w 986408"/>
                  <a:gd name="connsiteY261" fmla="*/ 89593 h 739951"/>
                  <a:gd name="connsiteX262" fmla="*/ 236167 w 986408"/>
                  <a:gd name="connsiteY262" fmla="*/ 84545 h 739951"/>
                  <a:gd name="connsiteX263" fmla="*/ 235600 w 986408"/>
                  <a:gd name="connsiteY263" fmla="*/ 80769 h 739951"/>
                  <a:gd name="connsiteX264" fmla="*/ 237025 w 986408"/>
                  <a:gd name="connsiteY264" fmla="*/ 69456 h 739951"/>
                  <a:gd name="connsiteX265" fmla="*/ 238989 w 986408"/>
                  <a:gd name="connsiteY265" fmla="*/ 66234 h 739951"/>
                  <a:gd name="connsiteX266" fmla="*/ 245032 w 986408"/>
                  <a:gd name="connsiteY266" fmla="*/ 66731 h 739951"/>
                  <a:gd name="connsiteX267" fmla="*/ 251560 w 986408"/>
                  <a:gd name="connsiteY267" fmla="*/ 83328 h 739951"/>
                  <a:gd name="connsiteX268" fmla="*/ 250869 w 986408"/>
                  <a:gd name="connsiteY268" fmla="*/ 90506 h 739951"/>
                  <a:gd name="connsiteX269" fmla="*/ 269858 w 986408"/>
                  <a:gd name="connsiteY269" fmla="*/ 109813 h 739951"/>
                  <a:gd name="connsiteX270" fmla="*/ 267465 w 986408"/>
                  <a:gd name="connsiteY270" fmla="*/ 110989 h 739951"/>
                  <a:gd name="connsiteX271" fmla="*/ 261864 w 986408"/>
                  <a:gd name="connsiteY271" fmla="*/ 106687 h 739951"/>
                  <a:gd name="connsiteX272" fmla="*/ 259292 w 986408"/>
                  <a:gd name="connsiteY272" fmla="*/ 101570 h 739951"/>
                  <a:gd name="connsiteX273" fmla="*/ 259554 w 986408"/>
                  <a:gd name="connsiteY273" fmla="*/ 96190 h 739951"/>
                  <a:gd name="connsiteX274" fmla="*/ 264824 w 986408"/>
                  <a:gd name="connsiteY274" fmla="*/ 87435 h 739951"/>
                  <a:gd name="connsiteX275" fmla="*/ 268710 w 986408"/>
                  <a:gd name="connsiteY275" fmla="*/ 85942 h 739951"/>
                  <a:gd name="connsiteX276" fmla="*/ 270522 w 986408"/>
                  <a:gd name="connsiteY276" fmla="*/ 87104 h 739951"/>
                  <a:gd name="connsiteX277" fmla="*/ 268793 w 986408"/>
                  <a:gd name="connsiteY277" fmla="*/ 95706 h 739951"/>
                  <a:gd name="connsiteX278" fmla="*/ 271684 w 986408"/>
                  <a:gd name="connsiteY278" fmla="*/ 106272 h 739951"/>
                  <a:gd name="connsiteX279" fmla="*/ 269858 w 986408"/>
                  <a:gd name="connsiteY279" fmla="*/ 109813 h 739951"/>
                  <a:gd name="connsiteX280" fmla="*/ 284560 w 986408"/>
                  <a:gd name="connsiteY280" fmla="*/ 167735 h 739951"/>
                  <a:gd name="connsiteX281" fmla="*/ 283412 w 986408"/>
                  <a:gd name="connsiteY281" fmla="*/ 192920 h 739951"/>
                  <a:gd name="connsiteX282" fmla="*/ 288861 w 986408"/>
                  <a:gd name="connsiteY282" fmla="*/ 183916 h 739951"/>
                  <a:gd name="connsiteX283" fmla="*/ 300091 w 986408"/>
                  <a:gd name="connsiteY283" fmla="*/ 205630 h 739951"/>
                  <a:gd name="connsiteX284" fmla="*/ 297616 w 986408"/>
                  <a:gd name="connsiteY284" fmla="*/ 213983 h 739951"/>
                  <a:gd name="connsiteX285" fmla="*/ 294808 w 986408"/>
                  <a:gd name="connsiteY285" fmla="*/ 216210 h 739951"/>
                  <a:gd name="connsiteX286" fmla="*/ 291171 w 986408"/>
                  <a:gd name="connsiteY286" fmla="*/ 216210 h 739951"/>
                  <a:gd name="connsiteX287" fmla="*/ 288764 w 986408"/>
                  <a:gd name="connsiteY287" fmla="*/ 212822 h 739951"/>
                  <a:gd name="connsiteX288" fmla="*/ 287616 w 986408"/>
                  <a:gd name="connsiteY288" fmla="*/ 206141 h 739951"/>
                  <a:gd name="connsiteX289" fmla="*/ 284892 w 986408"/>
                  <a:gd name="connsiteY289" fmla="*/ 201923 h 739951"/>
                  <a:gd name="connsiteX290" fmla="*/ 277700 w 986408"/>
                  <a:gd name="connsiteY290" fmla="*/ 197622 h 739951"/>
                  <a:gd name="connsiteX291" fmla="*/ 275639 w 986408"/>
                  <a:gd name="connsiteY291" fmla="*/ 189780 h 739951"/>
                  <a:gd name="connsiteX292" fmla="*/ 275570 w 986408"/>
                  <a:gd name="connsiteY292" fmla="*/ 184829 h 739951"/>
                  <a:gd name="connsiteX293" fmla="*/ 279111 w 986408"/>
                  <a:gd name="connsiteY293" fmla="*/ 171607 h 739951"/>
                  <a:gd name="connsiteX294" fmla="*/ 278377 w 986408"/>
                  <a:gd name="connsiteY294" fmla="*/ 166988 h 739951"/>
                  <a:gd name="connsiteX295" fmla="*/ 274491 w 986408"/>
                  <a:gd name="connsiteY295" fmla="*/ 164830 h 739951"/>
                  <a:gd name="connsiteX296" fmla="*/ 271435 w 986408"/>
                  <a:gd name="connsiteY296" fmla="*/ 160557 h 739951"/>
                  <a:gd name="connsiteX297" fmla="*/ 268129 w 986408"/>
                  <a:gd name="connsiteY297" fmla="*/ 149575 h 739951"/>
                  <a:gd name="connsiteX298" fmla="*/ 268046 w 986408"/>
                  <a:gd name="connsiteY298" fmla="*/ 146837 h 739951"/>
                  <a:gd name="connsiteX299" fmla="*/ 273163 w 986408"/>
                  <a:gd name="connsiteY299" fmla="*/ 140226 h 739951"/>
                  <a:gd name="connsiteX300" fmla="*/ 283578 w 986408"/>
                  <a:gd name="connsiteY300" fmla="*/ 129729 h 739951"/>
                  <a:gd name="connsiteX301" fmla="*/ 290189 w 986408"/>
                  <a:gd name="connsiteY301" fmla="*/ 125262 h 739951"/>
                  <a:gd name="connsiteX302" fmla="*/ 292982 w 986408"/>
                  <a:gd name="connsiteY302" fmla="*/ 126838 h 739951"/>
                  <a:gd name="connsiteX303" fmla="*/ 295569 w 986408"/>
                  <a:gd name="connsiteY303" fmla="*/ 131720 h 739951"/>
                  <a:gd name="connsiteX304" fmla="*/ 297864 w 986408"/>
                  <a:gd name="connsiteY304" fmla="*/ 139908 h 739951"/>
                  <a:gd name="connsiteX305" fmla="*/ 295569 w 986408"/>
                  <a:gd name="connsiteY305" fmla="*/ 144513 h 739951"/>
                  <a:gd name="connsiteX306" fmla="*/ 274920 w 986408"/>
                  <a:gd name="connsiteY306" fmla="*/ 148566 h 739951"/>
                  <a:gd name="connsiteX307" fmla="*/ 273661 w 986408"/>
                  <a:gd name="connsiteY307" fmla="*/ 150626 h 739951"/>
                  <a:gd name="connsiteX308" fmla="*/ 281517 w 986408"/>
                  <a:gd name="connsiteY308" fmla="*/ 155923 h 739951"/>
                  <a:gd name="connsiteX309" fmla="*/ 284006 w 986408"/>
                  <a:gd name="connsiteY309" fmla="*/ 159229 h 739951"/>
                  <a:gd name="connsiteX310" fmla="*/ 284560 w 986408"/>
                  <a:gd name="connsiteY310" fmla="*/ 167735 h 739951"/>
                  <a:gd name="connsiteX311" fmla="*/ 263510 w 986408"/>
                  <a:gd name="connsiteY311" fmla="*/ 270632 h 739951"/>
                  <a:gd name="connsiteX312" fmla="*/ 261864 w 986408"/>
                  <a:gd name="connsiteY312" fmla="*/ 273841 h 739951"/>
                  <a:gd name="connsiteX313" fmla="*/ 256387 w 986408"/>
                  <a:gd name="connsiteY313" fmla="*/ 267742 h 739951"/>
                  <a:gd name="connsiteX314" fmla="*/ 255336 w 986408"/>
                  <a:gd name="connsiteY314" fmla="*/ 263288 h 739951"/>
                  <a:gd name="connsiteX315" fmla="*/ 258130 w 986408"/>
                  <a:gd name="connsiteY315" fmla="*/ 254949 h 739951"/>
                  <a:gd name="connsiteX316" fmla="*/ 261421 w 986408"/>
                  <a:gd name="connsiteY316" fmla="*/ 249901 h 739951"/>
                  <a:gd name="connsiteX317" fmla="*/ 262998 w 986408"/>
                  <a:gd name="connsiteY317" fmla="*/ 249154 h 739951"/>
                  <a:gd name="connsiteX318" fmla="*/ 266207 w 986408"/>
                  <a:gd name="connsiteY318" fmla="*/ 252722 h 739951"/>
                  <a:gd name="connsiteX319" fmla="*/ 266871 w 986408"/>
                  <a:gd name="connsiteY319" fmla="*/ 254437 h 739951"/>
                  <a:gd name="connsiteX320" fmla="*/ 263510 w 986408"/>
                  <a:gd name="connsiteY320" fmla="*/ 270632 h 739951"/>
                  <a:gd name="connsiteX321" fmla="*/ 265322 w 986408"/>
                  <a:gd name="connsiteY321" fmla="*/ 309869 h 739951"/>
                  <a:gd name="connsiteX322" fmla="*/ 263579 w 986408"/>
                  <a:gd name="connsiteY322" fmla="*/ 313742 h 739951"/>
                  <a:gd name="connsiteX323" fmla="*/ 257964 w 986408"/>
                  <a:gd name="connsiteY323" fmla="*/ 315484 h 739951"/>
                  <a:gd name="connsiteX324" fmla="*/ 255820 w 986408"/>
                  <a:gd name="connsiteY324" fmla="*/ 314004 h 739951"/>
                  <a:gd name="connsiteX325" fmla="*/ 257079 w 986408"/>
                  <a:gd name="connsiteY325" fmla="*/ 309205 h 739951"/>
                  <a:gd name="connsiteX326" fmla="*/ 256014 w 986408"/>
                  <a:gd name="connsiteY326" fmla="*/ 308126 h 739951"/>
                  <a:gd name="connsiteX327" fmla="*/ 249320 w 986408"/>
                  <a:gd name="connsiteY327" fmla="*/ 312345 h 739951"/>
                  <a:gd name="connsiteX328" fmla="*/ 253109 w 986408"/>
                  <a:gd name="connsiteY328" fmla="*/ 301114 h 739951"/>
                  <a:gd name="connsiteX329" fmla="*/ 259153 w 986408"/>
                  <a:gd name="connsiteY329" fmla="*/ 289870 h 739951"/>
                  <a:gd name="connsiteX330" fmla="*/ 261366 w 986408"/>
                  <a:gd name="connsiteY330" fmla="*/ 290271 h 739951"/>
                  <a:gd name="connsiteX331" fmla="*/ 262279 w 986408"/>
                  <a:gd name="connsiteY331" fmla="*/ 299040 h 739951"/>
                  <a:gd name="connsiteX332" fmla="*/ 265322 w 986408"/>
                  <a:gd name="connsiteY332" fmla="*/ 309869 h 739951"/>
                  <a:gd name="connsiteX333" fmla="*/ 199572 w 986408"/>
                  <a:gd name="connsiteY333" fmla="*/ 327060 h 739951"/>
                  <a:gd name="connsiteX334" fmla="*/ 197345 w 986408"/>
                  <a:gd name="connsiteY334" fmla="*/ 330186 h 739951"/>
                  <a:gd name="connsiteX335" fmla="*/ 195700 w 986408"/>
                  <a:gd name="connsiteY335" fmla="*/ 329522 h 739951"/>
                  <a:gd name="connsiteX336" fmla="*/ 194040 w 986408"/>
                  <a:gd name="connsiteY336" fmla="*/ 321252 h 739951"/>
                  <a:gd name="connsiteX337" fmla="*/ 195133 w 986408"/>
                  <a:gd name="connsiteY337" fmla="*/ 316148 h 739951"/>
                  <a:gd name="connsiteX338" fmla="*/ 199489 w 986408"/>
                  <a:gd name="connsiteY338" fmla="*/ 313506 h 739951"/>
                  <a:gd name="connsiteX339" fmla="*/ 200651 w 986408"/>
                  <a:gd name="connsiteY339" fmla="*/ 325248 h 739951"/>
                  <a:gd name="connsiteX340" fmla="*/ 199572 w 986408"/>
                  <a:gd name="connsiteY340" fmla="*/ 327060 h 739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</a:cxnLst>
                <a:rect l="l" t="t" r="r" b="b"/>
                <a:pathLst>
                  <a:path w="986408" h="739951">
                    <a:moveTo>
                      <a:pt x="876665" y="739952"/>
                    </a:moveTo>
                    <a:lnTo>
                      <a:pt x="845547" y="732594"/>
                    </a:lnTo>
                    <a:lnTo>
                      <a:pt x="812174" y="724655"/>
                    </a:lnTo>
                    <a:lnTo>
                      <a:pt x="778898" y="716661"/>
                    </a:lnTo>
                    <a:lnTo>
                      <a:pt x="745608" y="708571"/>
                    </a:lnTo>
                    <a:lnTo>
                      <a:pt x="712333" y="700369"/>
                    </a:lnTo>
                    <a:lnTo>
                      <a:pt x="679126" y="692126"/>
                    </a:lnTo>
                    <a:lnTo>
                      <a:pt x="645933" y="683704"/>
                    </a:lnTo>
                    <a:lnTo>
                      <a:pt x="612740" y="675198"/>
                    </a:lnTo>
                    <a:lnTo>
                      <a:pt x="610596" y="674714"/>
                    </a:lnTo>
                    <a:lnTo>
                      <a:pt x="605963" y="677106"/>
                    </a:lnTo>
                    <a:lnTo>
                      <a:pt x="588371" y="679499"/>
                    </a:lnTo>
                    <a:lnTo>
                      <a:pt x="556423" y="673220"/>
                    </a:lnTo>
                    <a:lnTo>
                      <a:pt x="488682" y="673635"/>
                    </a:lnTo>
                    <a:lnTo>
                      <a:pt x="457315" y="679665"/>
                    </a:lnTo>
                    <a:lnTo>
                      <a:pt x="431051" y="679582"/>
                    </a:lnTo>
                    <a:lnTo>
                      <a:pt x="383793" y="673303"/>
                    </a:lnTo>
                    <a:lnTo>
                      <a:pt x="340102" y="670814"/>
                    </a:lnTo>
                    <a:lnTo>
                      <a:pt x="323022" y="665033"/>
                    </a:lnTo>
                    <a:lnTo>
                      <a:pt x="317891" y="655296"/>
                    </a:lnTo>
                    <a:lnTo>
                      <a:pt x="299303" y="645214"/>
                    </a:lnTo>
                    <a:lnTo>
                      <a:pt x="267189" y="634730"/>
                    </a:lnTo>
                    <a:lnTo>
                      <a:pt x="238380" y="631840"/>
                    </a:lnTo>
                    <a:lnTo>
                      <a:pt x="208548" y="639848"/>
                    </a:lnTo>
                    <a:lnTo>
                      <a:pt x="200029" y="639004"/>
                    </a:lnTo>
                    <a:lnTo>
                      <a:pt x="200029" y="639004"/>
                    </a:lnTo>
                    <a:lnTo>
                      <a:pt x="193348" y="637524"/>
                    </a:lnTo>
                    <a:lnTo>
                      <a:pt x="150557" y="618217"/>
                    </a:lnTo>
                    <a:lnTo>
                      <a:pt x="139659" y="614483"/>
                    </a:lnTo>
                    <a:lnTo>
                      <a:pt x="132730" y="603405"/>
                    </a:lnTo>
                    <a:lnTo>
                      <a:pt x="134293" y="589201"/>
                    </a:lnTo>
                    <a:lnTo>
                      <a:pt x="134556" y="545110"/>
                    </a:lnTo>
                    <a:lnTo>
                      <a:pt x="129756" y="517186"/>
                    </a:lnTo>
                    <a:lnTo>
                      <a:pt x="119840" y="505375"/>
                    </a:lnTo>
                    <a:lnTo>
                      <a:pt x="111168" y="499096"/>
                    </a:lnTo>
                    <a:lnTo>
                      <a:pt x="97559" y="499774"/>
                    </a:lnTo>
                    <a:lnTo>
                      <a:pt x="94489" y="496219"/>
                    </a:lnTo>
                    <a:lnTo>
                      <a:pt x="88874" y="493813"/>
                    </a:lnTo>
                    <a:lnTo>
                      <a:pt x="78653" y="480909"/>
                    </a:lnTo>
                    <a:lnTo>
                      <a:pt x="74006" y="469762"/>
                    </a:lnTo>
                    <a:lnTo>
                      <a:pt x="51048" y="463234"/>
                    </a:lnTo>
                    <a:lnTo>
                      <a:pt x="48157" y="456028"/>
                    </a:lnTo>
                    <a:lnTo>
                      <a:pt x="20981" y="453733"/>
                    </a:lnTo>
                    <a:lnTo>
                      <a:pt x="15034" y="445393"/>
                    </a:lnTo>
                    <a:lnTo>
                      <a:pt x="0" y="444715"/>
                    </a:lnTo>
                    <a:lnTo>
                      <a:pt x="8658" y="429280"/>
                    </a:lnTo>
                    <a:lnTo>
                      <a:pt x="14716" y="408286"/>
                    </a:lnTo>
                    <a:lnTo>
                      <a:pt x="21880" y="388329"/>
                    </a:lnTo>
                    <a:lnTo>
                      <a:pt x="20552" y="404178"/>
                    </a:lnTo>
                    <a:lnTo>
                      <a:pt x="24203" y="422586"/>
                    </a:lnTo>
                    <a:lnTo>
                      <a:pt x="33940" y="406087"/>
                    </a:lnTo>
                    <a:lnTo>
                      <a:pt x="43870" y="384595"/>
                    </a:lnTo>
                    <a:lnTo>
                      <a:pt x="38255" y="373350"/>
                    </a:lnTo>
                    <a:lnTo>
                      <a:pt x="26444" y="362535"/>
                    </a:lnTo>
                    <a:lnTo>
                      <a:pt x="28172" y="340171"/>
                    </a:lnTo>
                    <a:lnTo>
                      <a:pt x="66496" y="332814"/>
                    </a:lnTo>
                    <a:lnTo>
                      <a:pt x="50398" y="323575"/>
                    </a:lnTo>
                    <a:lnTo>
                      <a:pt x="46110" y="313410"/>
                    </a:lnTo>
                    <a:lnTo>
                      <a:pt x="38020" y="309772"/>
                    </a:lnTo>
                    <a:lnTo>
                      <a:pt x="35447" y="315719"/>
                    </a:lnTo>
                    <a:lnTo>
                      <a:pt x="30150" y="322911"/>
                    </a:lnTo>
                    <a:lnTo>
                      <a:pt x="30648" y="311266"/>
                    </a:lnTo>
                    <a:lnTo>
                      <a:pt x="33871" y="298376"/>
                    </a:lnTo>
                    <a:lnTo>
                      <a:pt x="37342" y="275750"/>
                    </a:lnTo>
                    <a:lnTo>
                      <a:pt x="35184" y="236762"/>
                    </a:lnTo>
                    <a:lnTo>
                      <a:pt x="41699" y="189199"/>
                    </a:lnTo>
                    <a:lnTo>
                      <a:pt x="38919" y="163765"/>
                    </a:lnTo>
                    <a:lnTo>
                      <a:pt x="26596" y="136257"/>
                    </a:lnTo>
                    <a:lnTo>
                      <a:pt x="25614" y="122205"/>
                    </a:lnTo>
                    <a:lnTo>
                      <a:pt x="31312" y="89330"/>
                    </a:lnTo>
                    <a:lnTo>
                      <a:pt x="41629" y="66386"/>
                    </a:lnTo>
                    <a:lnTo>
                      <a:pt x="43552" y="48462"/>
                    </a:lnTo>
                    <a:lnTo>
                      <a:pt x="52376" y="52417"/>
                    </a:lnTo>
                    <a:lnTo>
                      <a:pt x="72194" y="73398"/>
                    </a:lnTo>
                    <a:lnTo>
                      <a:pt x="98887" y="93383"/>
                    </a:lnTo>
                    <a:lnTo>
                      <a:pt x="105567" y="103880"/>
                    </a:lnTo>
                    <a:lnTo>
                      <a:pt x="118388" y="114114"/>
                    </a:lnTo>
                    <a:lnTo>
                      <a:pt x="196668" y="148248"/>
                    </a:lnTo>
                    <a:lnTo>
                      <a:pt x="202214" y="149050"/>
                    </a:lnTo>
                    <a:lnTo>
                      <a:pt x="214343" y="146920"/>
                    </a:lnTo>
                    <a:lnTo>
                      <a:pt x="218644" y="148981"/>
                    </a:lnTo>
                    <a:lnTo>
                      <a:pt x="226832" y="164982"/>
                    </a:lnTo>
                    <a:lnTo>
                      <a:pt x="232350" y="168302"/>
                    </a:lnTo>
                    <a:lnTo>
                      <a:pt x="240289" y="170030"/>
                    </a:lnTo>
                    <a:lnTo>
                      <a:pt x="246720" y="169463"/>
                    </a:lnTo>
                    <a:lnTo>
                      <a:pt x="259112" y="164000"/>
                    </a:lnTo>
                    <a:lnTo>
                      <a:pt x="259416" y="167555"/>
                    </a:lnTo>
                    <a:lnTo>
                      <a:pt x="256857" y="175314"/>
                    </a:lnTo>
                    <a:lnTo>
                      <a:pt x="256954" y="187553"/>
                    </a:lnTo>
                    <a:lnTo>
                      <a:pt x="259748" y="204219"/>
                    </a:lnTo>
                    <a:lnTo>
                      <a:pt x="259748" y="214066"/>
                    </a:lnTo>
                    <a:lnTo>
                      <a:pt x="237453" y="235047"/>
                    </a:lnTo>
                    <a:lnTo>
                      <a:pt x="234466" y="234715"/>
                    </a:lnTo>
                    <a:lnTo>
                      <a:pt x="236624" y="225960"/>
                    </a:lnTo>
                    <a:lnTo>
                      <a:pt x="235227" y="223734"/>
                    </a:lnTo>
                    <a:lnTo>
                      <a:pt x="194579" y="258268"/>
                    </a:lnTo>
                    <a:lnTo>
                      <a:pt x="178647" y="275597"/>
                    </a:lnTo>
                    <a:lnTo>
                      <a:pt x="174857" y="284532"/>
                    </a:lnTo>
                    <a:lnTo>
                      <a:pt x="173488" y="289967"/>
                    </a:lnTo>
                    <a:lnTo>
                      <a:pt x="176946" y="292457"/>
                    </a:lnTo>
                    <a:lnTo>
                      <a:pt x="186461" y="293121"/>
                    </a:lnTo>
                    <a:lnTo>
                      <a:pt x="202158" y="288667"/>
                    </a:lnTo>
                    <a:lnTo>
                      <a:pt x="203306" y="287008"/>
                    </a:lnTo>
                    <a:lnTo>
                      <a:pt x="190168" y="286274"/>
                    </a:lnTo>
                    <a:lnTo>
                      <a:pt x="184207" y="284698"/>
                    </a:lnTo>
                    <a:lnTo>
                      <a:pt x="187941" y="275362"/>
                    </a:lnTo>
                    <a:lnTo>
                      <a:pt x="190748" y="271227"/>
                    </a:lnTo>
                    <a:lnTo>
                      <a:pt x="203057" y="259416"/>
                    </a:lnTo>
                    <a:lnTo>
                      <a:pt x="214039" y="253469"/>
                    </a:lnTo>
                    <a:lnTo>
                      <a:pt x="228671" y="248020"/>
                    </a:lnTo>
                    <a:lnTo>
                      <a:pt x="237758" y="242654"/>
                    </a:lnTo>
                    <a:lnTo>
                      <a:pt x="245765" y="233138"/>
                    </a:lnTo>
                    <a:lnTo>
                      <a:pt x="262860" y="224066"/>
                    </a:lnTo>
                    <a:lnTo>
                      <a:pt x="266428" y="221161"/>
                    </a:lnTo>
                    <a:lnTo>
                      <a:pt x="269042" y="210180"/>
                    </a:lnTo>
                    <a:lnTo>
                      <a:pt x="270522" y="208354"/>
                    </a:lnTo>
                    <a:lnTo>
                      <a:pt x="276400" y="211743"/>
                    </a:lnTo>
                    <a:lnTo>
                      <a:pt x="273412" y="231078"/>
                    </a:lnTo>
                    <a:lnTo>
                      <a:pt x="269374" y="238836"/>
                    </a:lnTo>
                    <a:lnTo>
                      <a:pt x="255004" y="245461"/>
                    </a:lnTo>
                    <a:lnTo>
                      <a:pt x="252528" y="248614"/>
                    </a:lnTo>
                    <a:lnTo>
                      <a:pt x="250371" y="262970"/>
                    </a:lnTo>
                    <a:lnTo>
                      <a:pt x="248241" y="263800"/>
                    </a:lnTo>
                    <a:lnTo>
                      <a:pt x="244355" y="260813"/>
                    </a:lnTo>
                    <a:lnTo>
                      <a:pt x="242778" y="261325"/>
                    </a:lnTo>
                    <a:lnTo>
                      <a:pt x="249071" y="279484"/>
                    </a:lnTo>
                    <a:lnTo>
                      <a:pt x="248974" y="292125"/>
                    </a:lnTo>
                    <a:lnTo>
                      <a:pt x="246346" y="302622"/>
                    </a:lnTo>
                    <a:lnTo>
                      <a:pt x="237412" y="321625"/>
                    </a:lnTo>
                    <a:lnTo>
                      <a:pt x="233277" y="323935"/>
                    </a:lnTo>
                    <a:lnTo>
                      <a:pt x="228256" y="321113"/>
                    </a:lnTo>
                    <a:lnTo>
                      <a:pt x="222959" y="312773"/>
                    </a:lnTo>
                    <a:lnTo>
                      <a:pt x="220719" y="314267"/>
                    </a:lnTo>
                    <a:lnTo>
                      <a:pt x="210415" y="327973"/>
                    </a:lnTo>
                    <a:lnTo>
                      <a:pt x="208935" y="326051"/>
                    </a:lnTo>
                    <a:lnTo>
                      <a:pt x="210913" y="306660"/>
                    </a:lnTo>
                    <a:lnTo>
                      <a:pt x="209433" y="304669"/>
                    </a:lnTo>
                    <a:lnTo>
                      <a:pt x="195893" y="309606"/>
                    </a:lnTo>
                    <a:lnTo>
                      <a:pt x="189047" y="316300"/>
                    </a:lnTo>
                    <a:lnTo>
                      <a:pt x="181357" y="327959"/>
                    </a:lnTo>
                    <a:lnTo>
                      <a:pt x="174664" y="332399"/>
                    </a:lnTo>
                    <a:lnTo>
                      <a:pt x="188051" y="337931"/>
                    </a:lnTo>
                    <a:lnTo>
                      <a:pt x="201190" y="339093"/>
                    </a:lnTo>
                    <a:lnTo>
                      <a:pt x="209295" y="348179"/>
                    </a:lnTo>
                    <a:lnTo>
                      <a:pt x="212586" y="349410"/>
                    </a:lnTo>
                    <a:lnTo>
                      <a:pt x="223471" y="346201"/>
                    </a:lnTo>
                    <a:lnTo>
                      <a:pt x="227440" y="342979"/>
                    </a:lnTo>
                    <a:lnTo>
                      <a:pt x="240731" y="325981"/>
                    </a:lnTo>
                    <a:lnTo>
                      <a:pt x="245544" y="323658"/>
                    </a:lnTo>
                    <a:lnTo>
                      <a:pt x="251159" y="325235"/>
                    </a:lnTo>
                    <a:lnTo>
                      <a:pt x="257424" y="323976"/>
                    </a:lnTo>
                    <a:lnTo>
                      <a:pt x="268599" y="315802"/>
                    </a:lnTo>
                    <a:lnTo>
                      <a:pt x="270148" y="311667"/>
                    </a:lnTo>
                    <a:lnTo>
                      <a:pt x="274270" y="287063"/>
                    </a:lnTo>
                    <a:lnTo>
                      <a:pt x="279152" y="273841"/>
                    </a:lnTo>
                    <a:lnTo>
                      <a:pt x="278917" y="269153"/>
                    </a:lnTo>
                    <a:lnTo>
                      <a:pt x="276690" y="263703"/>
                    </a:lnTo>
                    <a:lnTo>
                      <a:pt x="278419" y="259471"/>
                    </a:lnTo>
                    <a:lnTo>
                      <a:pt x="283273" y="253192"/>
                    </a:lnTo>
                    <a:lnTo>
                      <a:pt x="285348" y="246844"/>
                    </a:lnTo>
                    <a:lnTo>
                      <a:pt x="284670" y="240385"/>
                    </a:lnTo>
                    <a:lnTo>
                      <a:pt x="287658" y="234286"/>
                    </a:lnTo>
                    <a:lnTo>
                      <a:pt x="299317" y="222641"/>
                    </a:lnTo>
                    <a:lnTo>
                      <a:pt x="302525" y="216943"/>
                    </a:lnTo>
                    <a:lnTo>
                      <a:pt x="315830" y="205796"/>
                    </a:lnTo>
                    <a:lnTo>
                      <a:pt x="315152" y="199503"/>
                    </a:lnTo>
                    <a:lnTo>
                      <a:pt x="310464" y="190665"/>
                    </a:lnTo>
                    <a:lnTo>
                      <a:pt x="307974" y="183404"/>
                    </a:lnTo>
                    <a:lnTo>
                      <a:pt x="306495" y="172755"/>
                    </a:lnTo>
                    <a:lnTo>
                      <a:pt x="304171" y="168606"/>
                    </a:lnTo>
                    <a:lnTo>
                      <a:pt x="302691" y="169768"/>
                    </a:lnTo>
                    <a:lnTo>
                      <a:pt x="302691" y="186461"/>
                    </a:lnTo>
                    <a:lnTo>
                      <a:pt x="301377" y="187208"/>
                    </a:lnTo>
                    <a:lnTo>
                      <a:pt x="291945" y="175397"/>
                    </a:lnTo>
                    <a:lnTo>
                      <a:pt x="290797" y="169353"/>
                    </a:lnTo>
                    <a:lnTo>
                      <a:pt x="291475" y="161857"/>
                    </a:lnTo>
                    <a:lnTo>
                      <a:pt x="294103" y="156878"/>
                    </a:lnTo>
                    <a:lnTo>
                      <a:pt x="302014" y="153586"/>
                    </a:lnTo>
                    <a:lnTo>
                      <a:pt x="310187" y="153904"/>
                    </a:lnTo>
                    <a:lnTo>
                      <a:pt x="310865" y="149285"/>
                    </a:lnTo>
                    <a:lnTo>
                      <a:pt x="305651" y="132108"/>
                    </a:lnTo>
                    <a:lnTo>
                      <a:pt x="301281" y="123685"/>
                    </a:lnTo>
                    <a:lnTo>
                      <a:pt x="297408" y="119066"/>
                    </a:lnTo>
                    <a:lnTo>
                      <a:pt x="291143" y="116244"/>
                    </a:lnTo>
                    <a:lnTo>
                      <a:pt x="289483" y="112800"/>
                    </a:lnTo>
                    <a:lnTo>
                      <a:pt x="289732" y="109135"/>
                    </a:lnTo>
                    <a:lnTo>
                      <a:pt x="292457" y="105097"/>
                    </a:lnTo>
                    <a:lnTo>
                      <a:pt x="296329" y="104793"/>
                    </a:lnTo>
                    <a:lnTo>
                      <a:pt x="305914" y="109592"/>
                    </a:lnTo>
                    <a:lnTo>
                      <a:pt x="312276" y="108098"/>
                    </a:lnTo>
                    <a:lnTo>
                      <a:pt x="313507" y="102234"/>
                    </a:lnTo>
                    <a:lnTo>
                      <a:pt x="312856" y="98597"/>
                    </a:lnTo>
                    <a:lnTo>
                      <a:pt x="319205" y="78266"/>
                    </a:lnTo>
                    <a:lnTo>
                      <a:pt x="320367" y="60508"/>
                    </a:lnTo>
                    <a:lnTo>
                      <a:pt x="319205" y="57119"/>
                    </a:lnTo>
                    <a:lnTo>
                      <a:pt x="317144" y="56234"/>
                    </a:lnTo>
                    <a:lnTo>
                      <a:pt x="314254" y="57783"/>
                    </a:lnTo>
                    <a:lnTo>
                      <a:pt x="307739" y="56456"/>
                    </a:lnTo>
                    <a:lnTo>
                      <a:pt x="305499" y="49858"/>
                    </a:lnTo>
                    <a:lnTo>
                      <a:pt x="304337" y="38047"/>
                    </a:lnTo>
                    <a:lnTo>
                      <a:pt x="304088" y="10636"/>
                    </a:lnTo>
                    <a:lnTo>
                      <a:pt x="316148" y="14273"/>
                    </a:lnTo>
                    <a:lnTo>
                      <a:pt x="366366" y="29293"/>
                    </a:lnTo>
                    <a:lnTo>
                      <a:pt x="416667" y="44160"/>
                    </a:lnTo>
                    <a:lnTo>
                      <a:pt x="467065" y="58710"/>
                    </a:lnTo>
                    <a:lnTo>
                      <a:pt x="517435" y="73080"/>
                    </a:lnTo>
                    <a:lnTo>
                      <a:pt x="567888" y="87200"/>
                    </a:lnTo>
                    <a:lnTo>
                      <a:pt x="618452" y="101072"/>
                    </a:lnTo>
                    <a:lnTo>
                      <a:pt x="669085" y="114709"/>
                    </a:lnTo>
                    <a:lnTo>
                      <a:pt x="719773" y="128083"/>
                    </a:lnTo>
                    <a:lnTo>
                      <a:pt x="770503" y="141236"/>
                    </a:lnTo>
                    <a:lnTo>
                      <a:pt x="821302" y="154112"/>
                    </a:lnTo>
                    <a:lnTo>
                      <a:pt x="872170" y="166836"/>
                    </a:lnTo>
                    <a:lnTo>
                      <a:pt x="922983" y="179297"/>
                    </a:lnTo>
                    <a:lnTo>
                      <a:pt x="973934" y="191537"/>
                    </a:lnTo>
                    <a:lnTo>
                      <a:pt x="986409" y="194496"/>
                    </a:lnTo>
                    <a:lnTo>
                      <a:pt x="979798" y="223568"/>
                    </a:lnTo>
                    <a:lnTo>
                      <a:pt x="973021" y="252736"/>
                    </a:lnTo>
                    <a:lnTo>
                      <a:pt x="966258" y="281863"/>
                    </a:lnTo>
                    <a:lnTo>
                      <a:pt x="959495" y="310962"/>
                    </a:lnTo>
                    <a:lnTo>
                      <a:pt x="952732" y="340033"/>
                    </a:lnTo>
                    <a:lnTo>
                      <a:pt x="945969" y="369118"/>
                    </a:lnTo>
                    <a:lnTo>
                      <a:pt x="939192" y="398190"/>
                    </a:lnTo>
                    <a:lnTo>
                      <a:pt x="932415" y="427261"/>
                    </a:lnTo>
                    <a:lnTo>
                      <a:pt x="925638" y="456360"/>
                    </a:lnTo>
                    <a:lnTo>
                      <a:pt x="918958" y="485446"/>
                    </a:lnTo>
                    <a:lnTo>
                      <a:pt x="912278" y="514434"/>
                    </a:lnTo>
                    <a:lnTo>
                      <a:pt x="905501" y="543422"/>
                    </a:lnTo>
                    <a:lnTo>
                      <a:pt x="898807" y="572397"/>
                    </a:lnTo>
                    <a:lnTo>
                      <a:pt x="892127" y="601413"/>
                    </a:lnTo>
                    <a:lnTo>
                      <a:pt x="885447" y="630415"/>
                    </a:lnTo>
                    <a:lnTo>
                      <a:pt x="878753" y="659321"/>
                    </a:lnTo>
                    <a:lnTo>
                      <a:pt x="877426" y="660787"/>
                    </a:lnTo>
                    <a:lnTo>
                      <a:pt x="875614" y="664756"/>
                    </a:lnTo>
                    <a:lnTo>
                      <a:pt x="876361" y="677632"/>
                    </a:lnTo>
                    <a:lnTo>
                      <a:pt x="880662" y="697230"/>
                    </a:lnTo>
                    <a:lnTo>
                      <a:pt x="880358" y="710203"/>
                    </a:lnTo>
                    <a:lnTo>
                      <a:pt x="875476" y="716551"/>
                    </a:lnTo>
                    <a:lnTo>
                      <a:pt x="874812" y="729454"/>
                    </a:lnTo>
                    <a:lnTo>
                      <a:pt x="876665" y="739952"/>
                    </a:lnTo>
                    <a:close/>
                    <a:moveTo>
                      <a:pt x="269111" y="0"/>
                    </a:moveTo>
                    <a:lnTo>
                      <a:pt x="273495" y="1314"/>
                    </a:lnTo>
                    <a:lnTo>
                      <a:pt x="271006" y="3541"/>
                    </a:lnTo>
                    <a:lnTo>
                      <a:pt x="269526" y="2559"/>
                    </a:lnTo>
                    <a:lnTo>
                      <a:pt x="269111" y="0"/>
                    </a:lnTo>
                    <a:close/>
                    <a:moveTo>
                      <a:pt x="287533" y="68128"/>
                    </a:moveTo>
                    <a:lnTo>
                      <a:pt x="287948" y="72499"/>
                    </a:lnTo>
                    <a:lnTo>
                      <a:pt x="282070" y="74808"/>
                    </a:lnTo>
                    <a:lnTo>
                      <a:pt x="278516" y="74393"/>
                    </a:lnTo>
                    <a:lnTo>
                      <a:pt x="274975" y="66718"/>
                    </a:lnTo>
                    <a:lnTo>
                      <a:pt x="272831" y="65321"/>
                    </a:lnTo>
                    <a:lnTo>
                      <a:pt x="271836" y="75223"/>
                    </a:lnTo>
                    <a:lnTo>
                      <a:pt x="270190" y="78197"/>
                    </a:lnTo>
                    <a:lnTo>
                      <a:pt x="260937" y="69110"/>
                    </a:lnTo>
                    <a:lnTo>
                      <a:pt x="260287" y="63910"/>
                    </a:lnTo>
                    <a:lnTo>
                      <a:pt x="264810" y="60038"/>
                    </a:lnTo>
                    <a:lnTo>
                      <a:pt x="273233" y="57244"/>
                    </a:lnTo>
                    <a:lnTo>
                      <a:pt x="275791" y="57396"/>
                    </a:lnTo>
                    <a:lnTo>
                      <a:pt x="287533" y="68128"/>
                    </a:lnTo>
                    <a:close/>
                    <a:moveTo>
                      <a:pt x="250869" y="90506"/>
                    </a:moveTo>
                    <a:lnTo>
                      <a:pt x="252197" y="97283"/>
                    </a:lnTo>
                    <a:lnTo>
                      <a:pt x="240551" y="89593"/>
                    </a:lnTo>
                    <a:lnTo>
                      <a:pt x="236167" y="84545"/>
                    </a:lnTo>
                    <a:lnTo>
                      <a:pt x="235600" y="80769"/>
                    </a:lnTo>
                    <a:lnTo>
                      <a:pt x="237025" y="69456"/>
                    </a:lnTo>
                    <a:lnTo>
                      <a:pt x="238989" y="66234"/>
                    </a:lnTo>
                    <a:lnTo>
                      <a:pt x="245032" y="66731"/>
                    </a:lnTo>
                    <a:lnTo>
                      <a:pt x="251560" y="83328"/>
                    </a:lnTo>
                    <a:lnTo>
                      <a:pt x="250869" y="90506"/>
                    </a:lnTo>
                    <a:close/>
                    <a:moveTo>
                      <a:pt x="269858" y="109813"/>
                    </a:moveTo>
                    <a:lnTo>
                      <a:pt x="267465" y="110989"/>
                    </a:lnTo>
                    <a:lnTo>
                      <a:pt x="261864" y="106687"/>
                    </a:lnTo>
                    <a:lnTo>
                      <a:pt x="259292" y="101570"/>
                    </a:lnTo>
                    <a:lnTo>
                      <a:pt x="259554" y="96190"/>
                    </a:lnTo>
                    <a:lnTo>
                      <a:pt x="264824" y="87435"/>
                    </a:lnTo>
                    <a:lnTo>
                      <a:pt x="268710" y="85942"/>
                    </a:lnTo>
                    <a:lnTo>
                      <a:pt x="270522" y="87104"/>
                    </a:lnTo>
                    <a:lnTo>
                      <a:pt x="268793" y="95706"/>
                    </a:lnTo>
                    <a:lnTo>
                      <a:pt x="271684" y="106272"/>
                    </a:lnTo>
                    <a:lnTo>
                      <a:pt x="269858" y="109813"/>
                    </a:lnTo>
                    <a:close/>
                    <a:moveTo>
                      <a:pt x="284560" y="167735"/>
                    </a:moveTo>
                    <a:lnTo>
                      <a:pt x="283412" y="192920"/>
                    </a:lnTo>
                    <a:lnTo>
                      <a:pt x="288861" y="183916"/>
                    </a:lnTo>
                    <a:lnTo>
                      <a:pt x="300091" y="205630"/>
                    </a:lnTo>
                    <a:lnTo>
                      <a:pt x="297616" y="213983"/>
                    </a:lnTo>
                    <a:lnTo>
                      <a:pt x="294808" y="216210"/>
                    </a:lnTo>
                    <a:lnTo>
                      <a:pt x="291171" y="216210"/>
                    </a:lnTo>
                    <a:lnTo>
                      <a:pt x="288764" y="212822"/>
                    </a:lnTo>
                    <a:lnTo>
                      <a:pt x="287616" y="206141"/>
                    </a:lnTo>
                    <a:lnTo>
                      <a:pt x="284892" y="201923"/>
                    </a:lnTo>
                    <a:lnTo>
                      <a:pt x="277700" y="197622"/>
                    </a:lnTo>
                    <a:lnTo>
                      <a:pt x="275639" y="189780"/>
                    </a:lnTo>
                    <a:lnTo>
                      <a:pt x="275570" y="184829"/>
                    </a:lnTo>
                    <a:lnTo>
                      <a:pt x="279111" y="171607"/>
                    </a:lnTo>
                    <a:lnTo>
                      <a:pt x="278377" y="166988"/>
                    </a:lnTo>
                    <a:lnTo>
                      <a:pt x="274491" y="164830"/>
                    </a:lnTo>
                    <a:lnTo>
                      <a:pt x="271435" y="160557"/>
                    </a:lnTo>
                    <a:lnTo>
                      <a:pt x="268129" y="149575"/>
                    </a:lnTo>
                    <a:lnTo>
                      <a:pt x="268046" y="146837"/>
                    </a:lnTo>
                    <a:lnTo>
                      <a:pt x="273163" y="140226"/>
                    </a:lnTo>
                    <a:lnTo>
                      <a:pt x="283578" y="129729"/>
                    </a:lnTo>
                    <a:lnTo>
                      <a:pt x="290189" y="125262"/>
                    </a:lnTo>
                    <a:lnTo>
                      <a:pt x="292982" y="126838"/>
                    </a:lnTo>
                    <a:lnTo>
                      <a:pt x="295569" y="131720"/>
                    </a:lnTo>
                    <a:lnTo>
                      <a:pt x="297864" y="139908"/>
                    </a:lnTo>
                    <a:lnTo>
                      <a:pt x="295569" y="144513"/>
                    </a:lnTo>
                    <a:lnTo>
                      <a:pt x="274920" y="148566"/>
                    </a:lnTo>
                    <a:lnTo>
                      <a:pt x="273661" y="150626"/>
                    </a:lnTo>
                    <a:lnTo>
                      <a:pt x="281517" y="155923"/>
                    </a:lnTo>
                    <a:lnTo>
                      <a:pt x="284006" y="159229"/>
                    </a:lnTo>
                    <a:lnTo>
                      <a:pt x="284560" y="167735"/>
                    </a:lnTo>
                    <a:close/>
                    <a:moveTo>
                      <a:pt x="263510" y="270632"/>
                    </a:moveTo>
                    <a:lnTo>
                      <a:pt x="261864" y="273841"/>
                    </a:lnTo>
                    <a:lnTo>
                      <a:pt x="256387" y="267742"/>
                    </a:lnTo>
                    <a:lnTo>
                      <a:pt x="255336" y="263288"/>
                    </a:lnTo>
                    <a:lnTo>
                      <a:pt x="258130" y="254949"/>
                    </a:lnTo>
                    <a:lnTo>
                      <a:pt x="261421" y="249901"/>
                    </a:lnTo>
                    <a:lnTo>
                      <a:pt x="262998" y="249154"/>
                    </a:lnTo>
                    <a:lnTo>
                      <a:pt x="266207" y="252722"/>
                    </a:lnTo>
                    <a:lnTo>
                      <a:pt x="266871" y="254437"/>
                    </a:lnTo>
                    <a:lnTo>
                      <a:pt x="263510" y="270632"/>
                    </a:lnTo>
                    <a:close/>
                    <a:moveTo>
                      <a:pt x="265322" y="309869"/>
                    </a:moveTo>
                    <a:lnTo>
                      <a:pt x="263579" y="313742"/>
                    </a:lnTo>
                    <a:lnTo>
                      <a:pt x="257964" y="315484"/>
                    </a:lnTo>
                    <a:lnTo>
                      <a:pt x="255820" y="314004"/>
                    </a:lnTo>
                    <a:lnTo>
                      <a:pt x="257079" y="309205"/>
                    </a:lnTo>
                    <a:lnTo>
                      <a:pt x="256014" y="308126"/>
                    </a:lnTo>
                    <a:lnTo>
                      <a:pt x="249320" y="312345"/>
                    </a:lnTo>
                    <a:lnTo>
                      <a:pt x="253109" y="301114"/>
                    </a:lnTo>
                    <a:lnTo>
                      <a:pt x="259153" y="289870"/>
                    </a:lnTo>
                    <a:lnTo>
                      <a:pt x="261366" y="290271"/>
                    </a:lnTo>
                    <a:lnTo>
                      <a:pt x="262279" y="299040"/>
                    </a:lnTo>
                    <a:lnTo>
                      <a:pt x="265322" y="309869"/>
                    </a:lnTo>
                    <a:close/>
                    <a:moveTo>
                      <a:pt x="199572" y="327060"/>
                    </a:moveTo>
                    <a:lnTo>
                      <a:pt x="197345" y="330186"/>
                    </a:lnTo>
                    <a:lnTo>
                      <a:pt x="195700" y="329522"/>
                    </a:lnTo>
                    <a:lnTo>
                      <a:pt x="194040" y="321252"/>
                    </a:lnTo>
                    <a:lnTo>
                      <a:pt x="195133" y="316148"/>
                    </a:lnTo>
                    <a:lnTo>
                      <a:pt x="199489" y="313506"/>
                    </a:lnTo>
                    <a:lnTo>
                      <a:pt x="200651" y="325248"/>
                    </a:lnTo>
                    <a:lnTo>
                      <a:pt x="199572" y="327060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85750" marR="0" lvl="0" indent="0" algn="l" defTabSz="914400" rtl="0" eaLnBrk="1" fontAlgn="auto" latinLnBrk="0" hangingPunct="1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WA</a:t>
                </a:r>
              </a:p>
            </p:txBody>
          </p:sp>
          <p:sp>
            <p:nvSpPr>
              <p:cNvPr id="33" name="Freeform: Shape 481">
                <a:extLst>
                  <a:ext uri="{FF2B5EF4-FFF2-40B4-BE49-F238E27FC236}">
                    <a16:creationId xmlns:a16="http://schemas.microsoft.com/office/drawing/2014/main" id="{04CE114B-44B3-BB86-13EE-CEC52105E049}"/>
                  </a:ext>
                </a:extLst>
              </p:cNvPr>
              <p:cNvSpPr/>
              <p:nvPr/>
            </p:nvSpPr>
            <p:spPr>
              <a:xfrm>
                <a:off x="6118938" y="3549646"/>
                <a:ext cx="826300" cy="706618"/>
              </a:xfrm>
              <a:custGeom>
                <a:avLst/>
                <a:gdLst>
                  <a:gd name="connsiteX0" fmla="*/ 606682 w 980365"/>
                  <a:gd name="connsiteY0" fmla="*/ 42957 h 838368"/>
                  <a:gd name="connsiteX1" fmla="*/ 600016 w 980365"/>
                  <a:gd name="connsiteY1" fmla="*/ 71503 h 838368"/>
                  <a:gd name="connsiteX2" fmla="*/ 600901 w 980365"/>
                  <a:gd name="connsiteY2" fmla="*/ 95056 h 838368"/>
                  <a:gd name="connsiteX3" fmla="*/ 607277 w 980365"/>
                  <a:gd name="connsiteY3" fmla="*/ 123228 h 838368"/>
                  <a:gd name="connsiteX4" fmla="*/ 614123 w 980365"/>
                  <a:gd name="connsiteY4" fmla="*/ 144209 h 838368"/>
                  <a:gd name="connsiteX5" fmla="*/ 621467 w 980365"/>
                  <a:gd name="connsiteY5" fmla="*/ 158095 h 838368"/>
                  <a:gd name="connsiteX6" fmla="*/ 646749 w 980365"/>
                  <a:gd name="connsiteY6" fmla="*/ 183695 h 838368"/>
                  <a:gd name="connsiteX7" fmla="*/ 690190 w 980365"/>
                  <a:gd name="connsiteY7" fmla="*/ 221023 h 838368"/>
                  <a:gd name="connsiteX8" fmla="*/ 718252 w 980365"/>
                  <a:gd name="connsiteY8" fmla="*/ 257120 h 838368"/>
                  <a:gd name="connsiteX9" fmla="*/ 730907 w 980365"/>
                  <a:gd name="connsiteY9" fmla="*/ 292152 h 838368"/>
                  <a:gd name="connsiteX10" fmla="*/ 744129 w 980365"/>
                  <a:gd name="connsiteY10" fmla="*/ 305678 h 838368"/>
                  <a:gd name="connsiteX11" fmla="*/ 757821 w 980365"/>
                  <a:gd name="connsiteY11" fmla="*/ 297754 h 838368"/>
                  <a:gd name="connsiteX12" fmla="*/ 775759 w 980365"/>
                  <a:gd name="connsiteY12" fmla="*/ 299980 h 838368"/>
                  <a:gd name="connsiteX13" fmla="*/ 795301 w 980365"/>
                  <a:gd name="connsiteY13" fmla="*/ 304683 h 838368"/>
                  <a:gd name="connsiteX14" fmla="*/ 805826 w 980365"/>
                  <a:gd name="connsiteY14" fmla="*/ 310962 h 838368"/>
                  <a:gd name="connsiteX15" fmla="*/ 808232 w 980365"/>
                  <a:gd name="connsiteY15" fmla="*/ 313299 h 838368"/>
                  <a:gd name="connsiteX16" fmla="*/ 809477 w 980365"/>
                  <a:gd name="connsiteY16" fmla="*/ 315761 h 838368"/>
                  <a:gd name="connsiteX17" fmla="*/ 808882 w 980365"/>
                  <a:gd name="connsiteY17" fmla="*/ 318402 h 838368"/>
                  <a:gd name="connsiteX18" fmla="*/ 806642 w 980365"/>
                  <a:gd name="connsiteY18" fmla="*/ 325511 h 838368"/>
                  <a:gd name="connsiteX19" fmla="*/ 786602 w 980365"/>
                  <a:gd name="connsiteY19" fmla="*/ 386130 h 838368"/>
                  <a:gd name="connsiteX20" fmla="*/ 779977 w 980365"/>
                  <a:gd name="connsiteY20" fmla="*/ 413790 h 838368"/>
                  <a:gd name="connsiteX21" fmla="*/ 781789 w 980365"/>
                  <a:gd name="connsiteY21" fmla="*/ 423873 h 838368"/>
                  <a:gd name="connsiteX22" fmla="*/ 792369 w 980365"/>
                  <a:gd name="connsiteY22" fmla="*/ 437993 h 838368"/>
                  <a:gd name="connsiteX23" fmla="*/ 811801 w 980365"/>
                  <a:gd name="connsiteY23" fmla="*/ 455987 h 838368"/>
                  <a:gd name="connsiteX24" fmla="*/ 828452 w 980365"/>
                  <a:gd name="connsiteY24" fmla="*/ 467549 h 838368"/>
                  <a:gd name="connsiteX25" fmla="*/ 842518 w 980365"/>
                  <a:gd name="connsiteY25" fmla="*/ 472542 h 838368"/>
                  <a:gd name="connsiteX26" fmla="*/ 864812 w 980365"/>
                  <a:gd name="connsiteY26" fmla="*/ 486566 h 838368"/>
                  <a:gd name="connsiteX27" fmla="*/ 895530 w 980365"/>
                  <a:gd name="connsiteY27" fmla="*/ 509607 h 838368"/>
                  <a:gd name="connsiteX28" fmla="*/ 911379 w 980365"/>
                  <a:gd name="connsiteY28" fmla="*/ 527379 h 838368"/>
                  <a:gd name="connsiteX29" fmla="*/ 912320 w 980365"/>
                  <a:gd name="connsiteY29" fmla="*/ 539909 h 838368"/>
                  <a:gd name="connsiteX30" fmla="*/ 916165 w 980365"/>
                  <a:gd name="connsiteY30" fmla="*/ 552550 h 838368"/>
                  <a:gd name="connsiteX31" fmla="*/ 923149 w 980365"/>
                  <a:gd name="connsiteY31" fmla="*/ 565274 h 838368"/>
                  <a:gd name="connsiteX32" fmla="*/ 924020 w 980365"/>
                  <a:gd name="connsiteY32" fmla="*/ 577832 h 838368"/>
                  <a:gd name="connsiteX33" fmla="*/ 918903 w 980365"/>
                  <a:gd name="connsiteY33" fmla="*/ 590155 h 838368"/>
                  <a:gd name="connsiteX34" fmla="*/ 922374 w 980365"/>
                  <a:gd name="connsiteY34" fmla="*/ 606060 h 838368"/>
                  <a:gd name="connsiteX35" fmla="*/ 934601 w 980365"/>
                  <a:gd name="connsiteY35" fmla="*/ 625478 h 838368"/>
                  <a:gd name="connsiteX36" fmla="*/ 944586 w 980365"/>
                  <a:gd name="connsiteY36" fmla="*/ 637040 h 838368"/>
                  <a:gd name="connsiteX37" fmla="*/ 952345 w 980365"/>
                  <a:gd name="connsiteY37" fmla="*/ 640816 h 838368"/>
                  <a:gd name="connsiteX38" fmla="*/ 953935 w 980365"/>
                  <a:gd name="connsiteY38" fmla="*/ 640567 h 838368"/>
                  <a:gd name="connsiteX39" fmla="*/ 954419 w 980365"/>
                  <a:gd name="connsiteY39" fmla="*/ 638672 h 838368"/>
                  <a:gd name="connsiteX40" fmla="*/ 953091 w 980365"/>
                  <a:gd name="connsiteY40" fmla="*/ 635947 h 838368"/>
                  <a:gd name="connsiteX41" fmla="*/ 952608 w 980365"/>
                  <a:gd name="connsiteY41" fmla="*/ 633485 h 838368"/>
                  <a:gd name="connsiteX42" fmla="*/ 952953 w 980365"/>
                  <a:gd name="connsiteY42" fmla="*/ 630000 h 838368"/>
                  <a:gd name="connsiteX43" fmla="*/ 954350 w 980365"/>
                  <a:gd name="connsiteY43" fmla="*/ 628590 h 838368"/>
                  <a:gd name="connsiteX44" fmla="*/ 955650 w 980365"/>
                  <a:gd name="connsiteY44" fmla="*/ 628106 h 838368"/>
                  <a:gd name="connsiteX45" fmla="*/ 962925 w 980365"/>
                  <a:gd name="connsiteY45" fmla="*/ 632559 h 838368"/>
                  <a:gd name="connsiteX46" fmla="*/ 974155 w 980365"/>
                  <a:gd name="connsiteY46" fmla="*/ 642876 h 838368"/>
                  <a:gd name="connsiteX47" fmla="*/ 979950 w 980365"/>
                  <a:gd name="connsiteY47" fmla="*/ 657218 h 838368"/>
                  <a:gd name="connsiteX48" fmla="*/ 980365 w 980365"/>
                  <a:gd name="connsiteY48" fmla="*/ 675751 h 838368"/>
                  <a:gd name="connsiteX49" fmla="*/ 977709 w 980365"/>
                  <a:gd name="connsiteY49" fmla="*/ 693523 h 838368"/>
                  <a:gd name="connsiteX50" fmla="*/ 972025 w 980365"/>
                  <a:gd name="connsiteY50" fmla="*/ 710521 h 838368"/>
                  <a:gd name="connsiteX51" fmla="*/ 964612 w 980365"/>
                  <a:gd name="connsiteY51" fmla="*/ 716813 h 838368"/>
                  <a:gd name="connsiteX52" fmla="*/ 961044 w 980365"/>
                  <a:gd name="connsiteY52" fmla="*/ 716053 h 838368"/>
                  <a:gd name="connsiteX53" fmla="*/ 953368 w 980365"/>
                  <a:gd name="connsiteY53" fmla="*/ 713674 h 838368"/>
                  <a:gd name="connsiteX54" fmla="*/ 950381 w 980365"/>
                  <a:gd name="connsiteY54" fmla="*/ 714725 h 838368"/>
                  <a:gd name="connsiteX55" fmla="*/ 943867 w 980365"/>
                  <a:gd name="connsiteY55" fmla="*/ 719538 h 838368"/>
                  <a:gd name="connsiteX56" fmla="*/ 937187 w 980365"/>
                  <a:gd name="connsiteY56" fmla="*/ 736203 h 838368"/>
                  <a:gd name="connsiteX57" fmla="*/ 936993 w 980365"/>
                  <a:gd name="connsiteY57" fmla="*/ 736605 h 838368"/>
                  <a:gd name="connsiteX58" fmla="*/ 934199 w 980365"/>
                  <a:gd name="connsiteY58" fmla="*/ 738444 h 838368"/>
                  <a:gd name="connsiteX59" fmla="*/ 932042 w 980365"/>
                  <a:gd name="connsiteY59" fmla="*/ 736881 h 838368"/>
                  <a:gd name="connsiteX60" fmla="*/ 931710 w 980365"/>
                  <a:gd name="connsiteY60" fmla="*/ 736038 h 838368"/>
                  <a:gd name="connsiteX61" fmla="*/ 929981 w 980365"/>
                  <a:gd name="connsiteY61" fmla="*/ 731418 h 838368"/>
                  <a:gd name="connsiteX62" fmla="*/ 926288 w 980365"/>
                  <a:gd name="connsiteY62" fmla="*/ 726882 h 838368"/>
                  <a:gd name="connsiteX63" fmla="*/ 923882 w 980365"/>
                  <a:gd name="connsiteY63" fmla="*/ 726937 h 838368"/>
                  <a:gd name="connsiteX64" fmla="*/ 921807 w 980365"/>
                  <a:gd name="connsiteY64" fmla="*/ 727504 h 838368"/>
                  <a:gd name="connsiteX65" fmla="*/ 921157 w 980365"/>
                  <a:gd name="connsiteY65" fmla="*/ 729855 h 838368"/>
                  <a:gd name="connsiteX66" fmla="*/ 920825 w 980365"/>
                  <a:gd name="connsiteY66" fmla="*/ 734959 h 838368"/>
                  <a:gd name="connsiteX67" fmla="*/ 921406 w 980365"/>
                  <a:gd name="connsiteY67" fmla="*/ 737089 h 838368"/>
                  <a:gd name="connsiteX68" fmla="*/ 924781 w 980365"/>
                  <a:gd name="connsiteY68" fmla="*/ 750573 h 838368"/>
                  <a:gd name="connsiteX69" fmla="*/ 923315 w 980365"/>
                  <a:gd name="connsiteY69" fmla="*/ 760600 h 838368"/>
                  <a:gd name="connsiteX70" fmla="*/ 916358 w 980365"/>
                  <a:gd name="connsiteY70" fmla="*/ 764943 h 838368"/>
                  <a:gd name="connsiteX71" fmla="*/ 915611 w 980365"/>
                  <a:gd name="connsiteY71" fmla="*/ 770503 h 838368"/>
                  <a:gd name="connsiteX72" fmla="*/ 920231 w 980365"/>
                  <a:gd name="connsiteY72" fmla="*/ 776505 h 838368"/>
                  <a:gd name="connsiteX73" fmla="*/ 920479 w 980365"/>
                  <a:gd name="connsiteY73" fmla="*/ 779313 h 838368"/>
                  <a:gd name="connsiteX74" fmla="*/ 919027 w 980365"/>
                  <a:gd name="connsiteY74" fmla="*/ 781802 h 838368"/>
                  <a:gd name="connsiteX75" fmla="*/ 914062 w 980365"/>
                  <a:gd name="connsiteY75" fmla="*/ 782853 h 838368"/>
                  <a:gd name="connsiteX76" fmla="*/ 910342 w 980365"/>
                  <a:gd name="connsiteY76" fmla="*/ 784527 h 838368"/>
                  <a:gd name="connsiteX77" fmla="*/ 907617 w 980365"/>
                  <a:gd name="connsiteY77" fmla="*/ 789741 h 838368"/>
                  <a:gd name="connsiteX78" fmla="*/ 914297 w 980365"/>
                  <a:gd name="connsiteY78" fmla="*/ 798979 h 838368"/>
                  <a:gd name="connsiteX79" fmla="*/ 913980 w 980365"/>
                  <a:gd name="connsiteY79" fmla="*/ 810597 h 838368"/>
                  <a:gd name="connsiteX80" fmla="*/ 906636 w 980365"/>
                  <a:gd name="connsiteY80" fmla="*/ 824828 h 838368"/>
                  <a:gd name="connsiteX81" fmla="*/ 905875 w 980365"/>
                  <a:gd name="connsiteY81" fmla="*/ 830209 h 838368"/>
                  <a:gd name="connsiteX82" fmla="*/ 878615 w 980365"/>
                  <a:gd name="connsiteY82" fmla="*/ 832421 h 838368"/>
                  <a:gd name="connsiteX83" fmla="*/ 854177 w 980365"/>
                  <a:gd name="connsiteY83" fmla="*/ 834496 h 838368"/>
                  <a:gd name="connsiteX84" fmla="*/ 829725 w 980365"/>
                  <a:gd name="connsiteY84" fmla="*/ 836474 h 838368"/>
                  <a:gd name="connsiteX85" fmla="*/ 805273 w 980365"/>
                  <a:gd name="connsiteY85" fmla="*/ 838368 h 838368"/>
                  <a:gd name="connsiteX86" fmla="*/ 815673 w 980365"/>
                  <a:gd name="connsiteY86" fmla="*/ 818135 h 838368"/>
                  <a:gd name="connsiteX87" fmla="*/ 822699 w 980365"/>
                  <a:gd name="connsiteY87" fmla="*/ 810597 h 838368"/>
                  <a:gd name="connsiteX88" fmla="*/ 827650 w 980365"/>
                  <a:gd name="connsiteY88" fmla="*/ 802838 h 838368"/>
                  <a:gd name="connsiteX89" fmla="*/ 837165 w 980365"/>
                  <a:gd name="connsiteY89" fmla="*/ 795356 h 838368"/>
                  <a:gd name="connsiteX90" fmla="*/ 847137 w 980365"/>
                  <a:gd name="connsiteY90" fmla="*/ 779825 h 838368"/>
                  <a:gd name="connsiteX91" fmla="*/ 847981 w 980365"/>
                  <a:gd name="connsiteY91" fmla="*/ 772799 h 838368"/>
                  <a:gd name="connsiteX92" fmla="*/ 846418 w 980365"/>
                  <a:gd name="connsiteY92" fmla="*/ 766022 h 838368"/>
                  <a:gd name="connsiteX93" fmla="*/ 839392 w 980365"/>
                  <a:gd name="connsiteY93" fmla="*/ 757101 h 838368"/>
                  <a:gd name="connsiteX94" fmla="*/ 831869 w 980365"/>
                  <a:gd name="connsiteY94" fmla="*/ 743216 h 838368"/>
                  <a:gd name="connsiteX95" fmla="*/ 790654 w 980365"/>
                  <a:gd name="connsiteY95" fmla="*/ 745760 h 838368"/>
                  <a:gd name="connsiteX96" fmla="*/ 749453 w 980365"/>
                  <a:gd name="connsiteY96" fmla="*/ 748277 h 838368"/>
                  <a:gd name="connsiteX97" fmla="*/ 708239 w 980365"/>
                  <a:gd name="connsiteY97" fmla="*/ 750573 h 838368"/>
                  <a:gd name="connsiteX98" fmla="*/ 667038 w 980365"/>
                  <a:gd name="connsiteY98" fmla="*/ 752786 h 838368"/>
                  <a:gd name="connsiteX99" fmla="*/ 625741 w 980365"/>
                  <a:gd name="connsiteY99" fmla="*/ 754861 h 838368"/>
                  <a:gd name="connsiteX100" fmla="*/ 584526 w 980365"/>
                  <a:gd name="connsiteY100" fmla="*/ 756838 h 838368"/>
                  <a:gd name="connsiteX101" fmla="*/ 543243 w 980365"/>
                  <a:gd name="connsiteY101" fmla="*/ 758650 h 838368"/>
                  <a:gd name="connsiteX102" fmla="*/ 502028 w 980365"/>
                  <a:gd name="connsiteY102" fmla="*/ 760379 h 838368"/>
                  <a:gd name="connsiteX103" fmla="*/ 460731 w 980365"/>
                  <a:gd name="connsiteY103" fmla="*/ 761970 h 838368"/>
                  <a:gd name="connsiteX104" fmla="*/ 419530 w 980365"/>
                  <a:gd name="connsiteY104" fmla="*/ 763380 h 838368"/>
                  <a:gd name="connsiteX105" fmla="*/ 378233 w 980365"/>
                  <a:gd name="connsiteY105" fmla="*/ 764708 h 838368"/>
                  <a:gd name="connsiteX106" fmla="*/ 336935 w 980365"/>
                  <a:gd name="connsiteY106" fmla="*/ 765953 h 838368"/>
                  <a:gd name="connsiteX107" fmla="*/ 295666 w 980365"/>
                  <a:gd name="connsiteY107" fmla="*/ 767031 h 838368"/>
                  <a:gd name="connsiteX108" fmla="*/ 254368 w 980365"/>
                  <a:gd name="connsiteY108" fmla="*/ 767944 h 838368"/>
                  <a:gd name="connsiteX109" fmla="*/ 213071 w 980365"/>
                  <a:gd name="connsiteY109" fmla="*/ 768760 h 838368"/>
                  <a:gd name="connsiteX110" fmla="*/ 171856 w 980365"/>
                  <a:gd name="connsiteY110" fmla="*/ 769438 h 838368"/>
                  <a:gd name="connsiteX111" fmla="*/ 171455 w 980365"/>
                  <a:gd name="connsiteY111" fmla="*/ 746452 h 838368"/>
                  <a:gd name="connsiteX112" fmla="*/ 171137 w 980365"/>
                  <a:gd name="connsiteY112" fmla="*/ 723576 h 838368"/>
                  <a:gd name="connsiteX113" fmla="*/ 170791 w 980365"/>
                  <a:gd name="connsiteY113" fmla="*/ 700646 h 838368"/>
                  <a:gd name="connsiteX114" fmla="*/ 170487 w 980365"/>
                  <a:gd name="connsiteY114" fmla="*/ 677660 h 838368"/>
                  <a:gd name="connsiteX115" fmla="*/ 170072 w 980365"/>
                  <a:gd name="connsiteY115" fmla="*/ 653733 h 838368"/>
                  <a:gd name="connsiteX116" fmla="*/ 169671 w 980365"/>
                  <a:gd name="connsiteY116" fmla="*/ 629820 h 838368"/>
                  <a:gd name="connsiteX117" fmla="*/ 169242 w 980365"/>
                  <a:gd name="connsiteY117" fmla="*/ 605908 h 838368"/>
                  <a:gd name="connsiteX118" fmla="*/ 168841 w 980365"/>
                  <a:gd name="connsiteY118" fmla="*/ 581954 h 838368"/>
                  <a:gd name="connsiteX119" fmla="*/ 168412 w 980365"/>
                  <a:gd name="connsiteY119" fmla="*/ 558069 h 838368"/>
                  <a:gd name="connsiteX120" fmla="*/ 168025 w 980365"/>
                  <a:gd name="connsiteY120" fmla="*/ 534114 h 838368"/>
                  <a:gd name="connsiteX121" fmla="*/ 167541 w 980365"/>
                  <a:gd name="connsiteY121" fmla="*/ 510257 h 838368"/>
                  <a:gd name="connsiteX122" fmla="*/ 167112 w 980365"/>
                  <a:gd name="connsiteY122" fmla="*/ 486303 h 838368"/>
                  <a:gd name="connsiteX123" fmla="*/ 166725 w 980365"/>
                  <a:gd name="connsiteY123" fmla="*/ 462349 h 838368"/>
                  <a:gd name="connsiteX124" fmla="*/ 166324 w 980365"/>
                  <a:gd name="connsiteY124" fmla="*/ 438464 h 838368"/>
                  <a:gd name="connsiteX125" fmla="*/ 165909 w 980365"/>
                  <a:gd name="connsiteY125" fmla="*/ 414537 h 838368"/>
                  <a:gd name="connsiteX126" fmla="*/ 165494 w 980365"/>
                  <a:gd name="connsiteY126" fmla="*/ 390652 h 838368"/>
                  <a:gd name="connsiteX127" fmla="*/ 165065 w 980365"/>
                  <a:gd name="connsiteY127" fmla="*/ 366698 h 838368"/>
                  <a:gd name="connsiteX128" fmla="*/ 164664 w 980365"/>
                  <a:gd name="connsiteY128" fmla="*/ 342840 h 838368"/>
                  <a:gd name="connsiteX129" fmla="*/ 164263 w 980365"/>
                  <a:gd name="connsiteY129" fmla="*/ 318886 h 838368"/>
                  <a:gd name="connsiteX130" fmla="*/ 163862 w 980365"/>
                  <a:gd name="connsiteY130" fmla="*/ 294960 h 838368"/>
                  <a:gd name="connsiteX131" fmla="*/ 164014 w 980365"/>
                  <a:gd name="connsiteY131" fmla="*/ 287920 h 838368"/>
                  <a:gd name="connsiteX132" fmla="*/ 141637 w 980365"/>
                  <a:gd name="connsiteY132" fmla="*/ 275459 h 838368"/>
                  <a:gd name="connsiteX133" fmla="*/ 131554 w 980365"/>
                  <a:gd name="connsiteY133" fmla="*/ 263648 h 838368"/>
                  <a:gd name="connsiteX134" fmla="*/ 126382 w 980365"/>
                  <a:gd name="connsiteY134" fmla="*/ 248282 h 838368"/>
                  <a:gd name="connsiteX135" fmla="*/ 116203 w 980365"/>
                  <a:gd name="connsiteY135" fmla="*/ 233166 h 838368"/>
                  <a:gd name="connsiteX136" fmla="*/ 101017 w 980365"/>
                  <a:gd name="connsiteY136" fmla="*/ 218132 h 838368"/>
                  <a:gd name="connsiteX137" fmla="*/ 98375 w 980365"/>
                  <a:gd name="connsiteY137" fmla="*/ 201951 h 838368"/>
                  <a:gd name="connsiteX138" fmla="*/ 108195 w 980365"/>
                  <a:gd name="connsiteY138" fmla="*/ 184525 h 838368"/>
                  <a:gd name="connsiteX139" fmla="*/ 116466 w 980365"/>
                  <a:gd name="connsiteY139" fmla="*/ 175673 h 838368"/>
                  <a:gd name="connsiteX140" fmla="*/ 123145 w 980365"/>
                  <a:gd name="connsiteY140" fmla="*/ 175272 h 838368"/>
                  <a:gd name="connsiteX141" fmla="*/ 123796 w 980365"/>
                  <a:gd name="connsiteY141" fmla="*/ 167817 h 838368"/>
                  <a:gd name="connsiteX142" fmla="*/ 118443 w 980365"/>
                  <a:gd name="connsiteY142" fmla="*/ 153199 h 838368"/>
                  <a:gd name="connsiteX143" fmla="*/ 110767 w 980365"/>
                  <a:gd name="connsiteY143" fmla="*/ 147916 h 838368"/>
                  <a:gd name="connsiteX144" fmla="*/ 100685 w 980365"/>
                  <a:gd name="connsiteY144" fmla="*/ 151705 h 838368"/>
                  <a:gd name="connsiteX145" fmla="*/ 92096 w 980365"/>
                  <a:gd name="connsiteY145" fmla="*/ 151539 h 838368"/>
                  <a:gd name="connsiteX146" fmla="*/ 59318 w 980365"/>
                  <a:gd name="connsiteY146" fmla="*/ 128097 h 838368"/>
                  <a:gd name="connsiteX147" fmla="*/ 57078 w 980365"/>
                  <a:gd name="connsiteY147" fmla="*/ 126437 h 838368"/>
                  <a:gd name="connsiteX148" fmla="*/ 46843 w 980365"/>
                  <a:gd name="connsiteY148" fmla="*/ 110822 h 838368"/>
                  <a:gd name="connsiteX149" fmla="*/ 42625 w 980365"/>
                  <a:gd name="connsiteY149" fmla="*/ 92082 h 838368"/>
                  <a:gd name="connsiteX150" fmla="*/ 34438 w 980365"/>
                  <a:gd name="connsiteY150" fmla="*/ 79939 h 838368"/>
                  <a:gd name="connsiteX151" fmla="*/ 22322 w 980365"/>
                  <a:gd name="connsiteY151" fmla="*/ 74324 h 838368"/>
                  <a:gd name="connsiteX152" fmla="*/ 14619 w 980365"/>
                  <a:gd name="connsiteY152" fmla="*/ 62015 h 838368"/>
                  <a:gd name="connsiteX153" fmla="*/ 11327 w 980365"/>
                  <a:gd name="connsiteY153" fmla="*/ 42943 h 838368"/>
                  <a:gd name="connsiteX154" fmla="*/ 3555 w 980365"/>
                  <a:gd name="connsiteY154" fmla="*/ 23760 h 838368"/>
                  <a:gd name="connsiteX155" fmla="*/ 0 w 980365"/>
                  <a:gd name="connsiteY155" fmla="*/ 18076 h 838368"/>
                  <a:gd name="connsiteX156" fmla="*/ 34935 w 980365"/>
                  <a:gd name="connsiteY156" fmla="*/ 17744 h 838368"/>
                  <a:gd name="connsiteX157" fmla="*/ 70203 w 980365"/>
                  <a:gd name="connsiteY157" fmla="*/ 17260 h 838368"/>
                  <a:gd name="connsiteX158" fmla="*/ 105540 w 980365"/>
                  <a:gd name="connsiteY158" fmla="*/ 16679 h 838368"/>
                  <a:gd name="connsiteX159" fmla="*/ 140821 w 980365"/>
                  <a:gd name="connsiteY159" fmla="*/ 16015 h 838368"/>
                  <a:gd name="connsiteX160" fmla="*/ 176185 w 980365"/>
                  <a:gd name="connsiteY160" fmla="*/ 15186 h 838368"/>
                  <a:gd name="connsiteX161" fmla="*/ 211425 w 980365"/>
                  <a:gd name="connsiteY161" fmla="*/ 14273 h 838368"/>
                  <a:gd name="connsiteX162" fmla="*/ 246720 w 980365"/>
                  <a:gd name="connsiteY162" fmla="*/ 13277 h 838368"/>
                  <a:gd name="connsiteX163" fmla="*/ 282070 w 980365"/>
                  <a:gd name="connsiteY163" fmla="*/ 12212 h 838368"/>
                  <a:gd name="connsiteX164" fmla="*/ 317352 w 980365"/>
                  <a:gd name="connsiteY164" fmla="*/ 11064 h 838368"/>
                  <a:gd name="connsiteX165" fmla="*/ 352619 w 980365"/>
                  <a:gd name="connsiteY165" fmla="*/ 9723 h 838368"/>
                  <a:gd name="connsiteX166" fmla="*/ 387887 w 980365"/>
                  <a:gd name="connsiteY166" fmla="*/ 8326 h 838368"/>
                  <a:gd name="connsiteX167" fmla="*/ 423140 w 980365"/>
                  <a:gd name="connsiteY167" fmla="*/ 6832 h 838368"/>
                  <a:gd name="connsiteX168" fmla="*/ 458435 w 980365"/>
                  <a:gd name="connsiteY168" fmla="*/ 5297 h 838368"/>
                  <a:gd name="connsiteX169" fmla="*/ 493689 w 980365"/>
                  <a:gd name="connsiteY169" fmla="*/ 3651 h 838368"/>
                  <a:gd name="connsiteX170" fmla="*/ 528956 w 980365"/>
                  <a:gd name="connsiteY170" fmla="*/ 1825 h 838368"/>
                  <a:gd name="connsiteX171" fmla="*/ 564251 w 980365"/>
                  <a:gd name="connsiteY171" fmla="*/ 0 h 838368"/>
                  <a:gd name="connsiteX172" fmla="*/ 571761 w 980365"/>
                  <a:gd name="connsiteY172" fmla="*/ 12973 h 838368"/>
                  <a:gd name="connsiteX173" fmla="*/ 579589 w 980365"/>
                  <a:gd name="connsiteY173" fmla="*/ 16513 h 838368"/>
                  <a:gd name="connsiteX174" fmla="*/ 581345 w 980365"/>
                  <a:gd name="connsiteY174" fmla="*/ 20828 h 838368"/>
                  <a:gd name="connsiteX175" fmla="*/ 591649 w 980365"/>
                  <a:gd name="connsiteY175" fmla="*/ 27260 h 838368"/>
                  <a:gd name="connsiteX176" fmla="*/ 594139 w 980365"/>
                  <a:gd name="connsiteY176" fmla="*/ 33884 h 838368"/>
                  <a:gd name="connsiteX177" fmla="*/ 606682 w 980365"/>
                  <a:gd name="connsiteY177" fmla="*/ 42957 h 83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980365" h="838368">
                    <a:moveTo>
                      <a:pt x="606682" y="42957"/>
                    </a:moveTo>
                    <a:lnTo>
                      <a:pt x="600016" y="71503"/>
                    </a:lnTo>
                    <a:lnTo>
                      <a:pt x="600901" y="95056"/>
                    </a:lnTo>
                    <a:lnTo>
                      <a:pt x="607277" y="123228"/>
                    </a:lnTo>
                    <a:lnTo>
                      <a:pt x="614123" y="144209"/>
                    </a:lnTo>
                    <a:lnTo>
                      <a:pt x="621467" y="158095"/>
                    </a:lnTo>
                    <a:lnTo>
                      <a:pt x="646749" y="183695"/>
                    </a:lnTo>
                    <a:lnTo>
                      <a:pt x="690190" y="221023"/>
                    </a:lnTo>
                    <a:lnTo>
                      <a:pt x="718252" y="257120"/>
                    </a:lnTo>
                    <a:lnTo>
                      <a:pt x="730907" y="292152"/>
                    </a:lnTo>
                    <a:lnTo>
                      <a:pt x="744129" y="305678"/>
                    </a:lnTo>
                    <a:lnTo>
                      <a:pt x="757821" y="297754"/>
                    </a:lnTo>
                    <a:lnTo>
                      <a:pt x="775759" y="299980"/>
                    </a:lnTo>
                    <a:lnTo>
                      <a:pt x="795301" y="304683"/>
                    </a:lnTo>
                    <a:lnTo>
                      <a:pt x="805826" y="310962"/>
                    </a:lnTo>
                    <a:lnTo>
                      <a:pt x="808232" y="313299"/>
                    </a:lnTo>
                    <a:lnTo>
                      <a:pt x="809477" y="315761"/>
                    </a:lnTo>
                    <a:lnTo>
                      <a:pt x="808882" y="318402"/>
                    </a:lnTo>
                    <a:lnTo>
                      <a:pt x="806642" y="325511"/>
                    </a:lnTo>
                    <a:lnTo>
                      <a:pt x="786602" y="386130"/>
                    </a:lnTo>
                    <a:lnTo>
                      <a:pt x="779977" y="413790"/>
                    </a:lnTo>
                    <a:lnTo>
                      <a:pt x="781789" y="423873"/>
                    </a:lnTo>
                    <a:lnTo>
                      <a:pt x="792369" y="437993"/>
                    </a:lnTo>
                    <a:lnTo>
                      <a:pt x="811801" y="455987"/>
                    </a:lnTo>
                    <a:lnTo>
                      <a:pt x="828452" y="467549"/>
                    </a:lnTo>
                    <a:lnTo>
                      <a:pt x="842518" y="472542"/>
                    </a:lnTo>
                    <a:lnTo>
                      <a:pt x="864812" y="486566"/>
                    </a:lnTo>
                    <a:lnTo>
                      <a:pt x="895530" y="509607"/>
                    </a:lnTo>
                    <a:lnTo>
                      <a:pt x="911379" y="527379"/>
                    </a:lnTo>
                    <a:lnTo>
                      <a:pt x="912320" y="539909"/>
                    </a:lnTo>
                    <a:lnTo>
                      <a:pt x="916165" y="552550"/>
                    </a:lnTo>
                    <a:lnTo>
                      <a:pt x="923149" y="565274"/>
                    </a:lnTo>
                    <a:lnTo>
                      <a:pt x="924020" y="577832"/>
                    </a:lnTo>
                    <a:lnTo>
                      <a:pt x="918903" y="590155"/>
                    </a:lnTo>
                    <a:lnTo>
                      <a:pt x="922374" y="606060"/>
                    </a:lnTo>
                    <a:lnTo>
                      <a:pt x="934601" y="625478"/>
                    </a:lnTo>
                    <a:lnTo>
                      <a:pt x="944586" y="637040"/>
                    </a:lnTo>
                    <a:lnTo>
                      <a:pt x="952345" y="640816"/>
                    </a:lnTo>
                    <a:lnTo>
                      <a:pt x="953935" y="640567"/>
                    </a:lnTo>
                    <a:lnTo>
                      <a:pt x="954419" y="638672"/>
                    </a:lnTo>
                    <a:lnTo>
                      <a:pt x="953091" y="635947"/>
                    </a:lnTo>
                    <a:lnTo>
                      <a:pt x="952608" y="633485"/>
                    </a:lnTo>
                    <a:lnTo>
                      <a:pt x="952953" y="630000"/>
                    </a:lnTo>
                    <a:lnTo>
                      <a:pt x="954350" y="628590"/>
                    </a:lnTo>
                    <a:lnTo>
                      <a:pt x="955650" y="628106"/>
                    </a:lnTo>
                    <a:lnTo>
                      <a:pt x="962925" y="632559"/>
                    </a:lnTo>
                    <a:lnTo>
                      <a:pt x="974155" y="642876"/>
                    </a:lnTo>
                    <a:lnTo>
                      <a:pt x="979950" y="657218"/>
                    </a:lnTo>
                    <a:lnTo>
                      <a:pt x="980365" y="675751"/>
                    </a:lnTo>
                    <a:lnTo>
                      <a:pt x="977709" y="693523"/>
                    </a:lnTo>
                    <a:lnTo>
                      <a:pt x="972025" y="710521"/>
                    </a:lnTo>
                    <a:lnTo>
                      <a:pt x="964612" y="716813"/>
                    </a:lnTo>
                    <a:lnTo>
                      <a:pt x="961044" y="716053"/>
                    </a:lnTo>
                    <a:lnTo>
                      <a:pt x="953368" y="713674"/>
                    </a:lnTo>
                    <a:lnTo>
                      <a:pt x="950381" y="714725"/>
                    </a:lnTo>
                    <a:lnTo>
                      <a:pt x="943867" y="719538"/>
                    </a:lnTo>
                    <a:lnTo>
                      <a:pt x="937187" y="736203"/>
                    </a:lnTo>
                    <a:lnTo>
                      <a:pt x="936993" y="736605"/>
                    </a:lnTo>
                    <a:lnTo>
                      <a:pt x="934199" y="738444"/>
                    </a:lnTo>
                    <a:lnTo>
                      <a:pt x="932042" y="736881"/>
                    </a:lnTo>
                    <a:lnTo>
                      <a:pt x="931710" y="736038"/>
                    </a:lnTo>
                    <a:lnTo>
                      <a:pt x="929981" y="731418"/>
                    </a:lnTo>
                    <a:lnTo>
                      <a:pt x="926288" y="726882"/>
                    </a:lnTo>
                    <a:lnTo>
                      <a:pt x="923882" y="726937"/>
                    </a:lnTo>
                    <a:lnTo>
                      <a:pt x="921807" y="727504"/>
                    </a:lnTo>
                    <a:lnTo>
                      <a:pt x="921157" y="729855"/>
                    </a:lnTo>
                    <a:lnTo>
                      <a:pt x="920825" y="734959"/>
                    </a:lnTo>
                    <a:lnTo>
                      <a:pt x="921406" y="737089"/>
                    </a:lnTo>
                    <a:lnTo>
                      <a:pt x="924781" y="750573"/>
                    </a:lnTo>
                    <a:lnTo>
                      <a:pt x="923315" y="760600"/>
                    </a:lnTo>
                    <a:lnTo>
                      <a:pt x="916358" y="764943"/>
                    </a:lnTo>
                    <a:lnTo>
                      <a:pt x="915611" y="770503"/>
                    </a:lnTo>
                    <a:lnTo>
                      <a:pt x="920231" y="776505"/>
                    </a:lnTo>
                    <a:lnTo>
                      <a:pt x="920479" y="779313"/>
                    </a:lnTo>
                    <a:lnTo>
                      <a:pt x="919027" y="781802"/>
                    </a:lnTo>
                    <a:lnTo>
                      <a:pt x="914062" y="782853"/>
                    </a:lnTo>
                    <a:lnTo>
                      <a:pt x="910342" y="784527"/>
                    </a:lnTo>
                    <a:lnTo>
                      <a:pt x="907617" y="789741"/>
                    </a:lnTo>
                    <a:lnTo>
                      <a:pt x="914297" y="798979"/>
                    </a:lnTo>
                    <a:lnTo>
                      <a:pt x="913980" y="810597"/>
                    </a:lnTo>
                    <a:lnTo>
                      <a:pt x="906636" y="824828"/>
                    </a:lnTo>
                    <a:lnTo>
                      <a:pt x="905875" y="830209"/>
                    </a:lnTo>
                    <a:lnTo>
                      <a:pt x="878615" y="832421"/>
                    </a:lnTo>
                    <a:lnTo>
                      <a:pt x="854177" y="834496"/>
                    </a:lnTo>
                    <a:lnTo>
                      <a:pt x="829725" y="836474"/>
                    </a:lnTo>
                    <a:lnTo>
                      <a:pt x="805273" y="838368"/>
                    </a:lnTo>
                    <a:lnTo>
                      <a:pt x="815673" y="818135"/>
                    </a:lnTo>
                    <a:lnTo>
                      <a:pt x="822699" y="810597"/>
                    </a:lnTo>
                    <a:lnTo>
                      <a:pt x="827650" y="802838"/>
                    </a:lnTo>
                    <a:lnTo>
                      <a:pt x="837165" y="795356"/>
                    </a:lnTo>
                    <a:lnTo>
                      <a:pt x="847137" y="779825"/>
                    </a:lnTo>
                    <a:lnTo>
                      <a:pt x="847981" y="772799"/>
                    </a:lnTo>
                    <a:lnTo>
                      <a:pt x="846418" y="766022"/>
                    </a:lnTo>
                    <a:lnTo>
                      <a:pt x="839392" y="757101"/>
                    </a:lnTo>
                    <a:lnTo>
                      <a:pt x="831869" y="743216"/>
                    </a:lnTo>
                    <a:lnTo>
                      <a:pt x="790654" y="745760"/>
                    </a:lnTo>
                    <a:lnTo>
                      <a:pt x="749453" y="748277"/>
                    </a:lnTo>
                    <a:lnTo>
                      <a:pt x="708239" y="750573"/>
                    </a:lnTo>
                    <a:lnTo>
                      <a:pt x="667038" y="752786"/>
                    </a:lnTo>
                    <a:lnTo>
                      <a:pt x="625741" y="754861"/>
                    </a:lnTo>
                    <a:lnTo>
                      <a:pt x="584526" y="756838"/>
                    </a:lnTo>
                    <a:lnTo>
                      <a:pt x="543243" y="758650"/>
                    </a:lnTo>
                    <a:lnTo>
                      <a:pt x="502028" y="760379"/>
                    </a:lnTo>
                    <a:lnTo>
                      <a:pt x="460731" y="761970"/>
                    </a:lnTo>
                    <a:lnTo>
                      <a:pt x="419530" y="763380"/>
                    </a:lnTo>
                    <a:lnTo>
                      <a:pt x="378233" y="764708"/>
                    </a:lnTo>
                    <a:lnTo>
                      <a:pt x="336935" y="765953"/>
                    </a:lnTo>
                    <a:lnTo>
                      <a:pt x="295666" y="767031"/>
                    </a:lnTo>
                    <a:lnTo>
                      <a:pt x="254368" y="767944"/>
                    </a:lnTo>
                    <a:lnTo>
                      <a:pt x="213071" y="768760"/>
                    </a:lnTo>
                    <a:lnTo>
                      <a:pt x="171856" y="769438"/>
                    </a:lnTo>
                    <a:lnTo>
                      <a:pt x="171455" y="746452"/>
                    </a:lnTo>
                    <a:lnTo>
                      <a:pt x="171137" y="723576"/>
                    </a:lnTo>
                    <a:lnTo>
                      <a:pt x="170791" y="700646"/>
                    </a:lnTo>
                    <a:lnTo>
                      <a:pt x="170487" y="677660"/>
                    </a:lnTo>
                    <a:lnTo>
                      <a:pt x="170072" y="653733"/>
                    </a:lnTo>
                    <a:lnTo>
                      <a:pt x="169671" y="629820"/>
                    </a:lnTo>
                    <a:lnTo>
                      <a:pt x="169242" y="605908"/>
                    </a:lnTo>
                    <a:lnTo>
                      <a:pt x="168841" y="581954"/>
                    </a:lnTo>
                    <a:lnTo>
                      <a:pt x="168412" y="558069"/>
                    </a:lnTo>
                    <a:lnTo>
                      <a:pt x="168025" y="534114"/>
                    </a:lnTo>
                    <a:lnTo>
                      <a:pt x="167541" y="510257"/>
                    </a:lnTo>
                    <a:lnTo>
                      <a:pt x="167112" y="486303"/>
                    </a:lnTo>
                    <a:lnTo>
                      <a:pt x="166725" y="462349"/>
                    </a:lnTo>
                    <a:lnTo>
                      <a:pt x="166324" y="438464"/>
                    </a:lnTo>
                    <a:lnTo>
                      <a:pt x="165909" y="414537"/>
                    </a:lnTo>
                    <a:lnTo>
                      <a:pt x="165494" y="390652"/>
                    </a:lnTo>
                    <a:lnTo>
                      <a:pt x="165065" y="366698"/>
                    </a:lnTo>
                    <a:lnTo>
                      <a:pt x="164664" y="342840"/>
                    </a:lnTo>
                    <a:lnTo>
                      <a:pt x="164263" y="318886"/>
                    </a:lnTo>
                    <a:lnTo>
                      <a:pt x="163862" y="294960"/>
                    </a:lnTo>
                    <a:lnTo>
                      <a:pt x="164014" y="287920"/>
                    </a:lnTo>
                    <a:lnTo>
                      <a:pt x="141637" y="275459"/>
                    </a:lnTo>
                    <a:lnTo>
                      <a:pt x="131554" y="263648"/>
                    </a:lnTo>
                    <a:lnTo>
                      <a:pt x="126382" y="248282"/>
                    </a:lnTo>
                    <a:lnTo>
                      <a:pt x="116203" y="233166"/>
                    </a:lnTo>
                    <a:lnTo>
                      <a:pt x="101017" y="218132"/>
                    </a:lnTo>
                    <a:lnTo>
                      <a:pt x="98375" y="201951"/>
                    </a:lnTo>
                    <a:lnTo>
                      <a:pt x="108195" y="184525"/>
                    </a:lnTo>
                    <a:lnTo>
                      <a:pt x="116466" y="175673"/>
                    </a:lnTo>
                    <a:lnTo>
                      <a:pt x="123145" y="175272"/>
                    </a:lnTo>
                    <a:lnTo>
                      <a:pt x="123796" y="167817"/>
                    </a:lnTo>
                    <a:lnTo>
                      <a:pt x="118443" y="153199"/>
                    </a:lnTo>
                    <a:lnTo>
                      <a:pt x="110767" y="147916"/>
                    </a:lnTo>
                    <a:lnTo>
                      <a:pt x="100685" y="151705"/>
                    </a:lnTo>
                    <a:lnTo>
                      <a:pt x="92096" y="151539"/>
                    </a:lnTo>
                    <a:lnTo>
                      <a:pt x="59318" y="128097"/>
                    </a:lnTo>
                    <a:lnTo>
                      <a:pt x="57078" y="126437"/>
                    </a:lnTo>
                    <a:lnTo>
                      <a:pt x="46843" y="110822"/>
                    </a:lnTo>
                    <a:lnTo>
                      <a:pt x="42625" y="92082"/>
                    </a:lnTo>
                    <a:lnTo>
                      <a:pt x="34438" y="79939"/>
                    </a:lnTo>
                    <a:lnTo>
                      <a:pt x="22322" y="74324"/>
                    </a:lnTo>
                    <a:lnTo>
                      <a:pt x="14619" y="62015"/>
                    </a:lnTo>
                    <a:lnTo>
                      <a:pt x="11327" y="42943"/>
                    </a:lnTo>
                    <a:lnTo>
                      <a:pt x="3555" y="23760"/>
                    </a:lnTo>
                    <a:lnTo>
                      <a:pt x="0" y="18076"/>
                    </a:lnTo>
                    <a:lnTo>
                      <a:pt x="34935" y="17744"/>
                    </a:lnTo>
                    <a:lnTo>
                      <a:pt x="70203" y="17260"/>
                    </a:lnTo>
                    <a:lnTo>
                      <a:pt x="105540" y="16679"/>
                    </a:lnTo>
                    <a:lnTo>
                      <a:pt x="140821" y="16015"/>
                    </a:lnTo>
                    <a:lnTo>
                      <a:pt x="176185" y="15186"/>
                    </a:lnTo>
                    <a:lnTo>
                      <a:pt x="211425" y="14273"/>
                    </a:lnTo>
                    <a:lnTo>
                      <a:pt x="246720" y="13277"/>
                    </a:lnTo>
                    <a:lnTo>
                      <a:pt x="282070" y="12212"/>
                    </a:lnTo>
                    <a:lnTo>
                      <a:pt x="317352" y="11064"/>
                    </a:lnTo>
                    <a:lnTo>
                      <a:pt x="352619" y="9723"/>
                    </a:lnTo>
                    <a:lnTo>
                      <a:pt x="387887" y="8326"/>
                    </a:lnTo>
                    <a:lnTo>
                      <a:pt x="423140" y="6832"/>
                    </a:lnTo>
                    <a:lnTo>
                      <a:pt x="458435" y="5297"/>
                    </a:lnTo>
                    <a:lnTo>
                      <a:pt x="493689" y="3651"/>
                    </a:lnTo>
                    <a:lnTo>
                      <a:pt x="528956" y="1825"/>
                    </a:lnTo>
                    <a:lnTo>
                      <a:pt x="564251" y="0"/>
                    </a:lnTo>
                    <a:lnTo>
                      <a:pt x="571761" y="12973"/>
                    </a:lnTo>
                    <a:lnTo>
                      <a:pt x="579589" y="16513"/>
                    </a:lnTo>
                    <a:lnTo>
                      <a:pt x="581345" y="20828"/>
                    </a:lnTo>
                    <a:lnTo>
                      <a:pt x="591649" y="27260"/>
                    </a:lnTo>
                    <a:lnTo>
                      <a:pt x="594139" y="33884"/>
                    </a:lnTo>
                    <a:lnTo>
                      <a:pt x="606682" y="4295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7145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MO</a:t>
                </a:r>
              </a:p>
            </p:txBody>
          </p:sp>
          <p:sp>
            <p:nvSpPr>
              <p:cNvPr id="34" name="Freeform: Shape 484">
                <a:extLst>
                  <a:ext uri="{FF2B5EF4-FFF2-40B4-BE49-F238E27FC236}">
                    <a16:creationId xmlns:a16="http://schemas.microsoft.com/office/drawing/2014/main" id="{94565BF6-AED5-E903-33C9-DD0781B6DBE8}"/>
                  </a:ext>
                </a:extLst>
              </p:cNvPr>
              <p:cNvSpPr/>
              <p:nvPr/>
            </p:nvSpPr>
            <p:spPr>
              <a:xfrm>
                <a:off x="5216949" y="4088591"/>
                <a:ext cx="1072086" cy="551301"/>
              </a:xfrm>
              <a:custGeom>
                <a:avLst/>
                <a:gdLst>
                  <a:gd name="connsiteX0" fmla="*/ 1241897 w 1271978"/>
                  <a:gd name="connsiteY0" fmla="*/ 130033 h 654092"/>
                  <a:gd name="connsiteX1" fmla="*/ 1245631 w 1271978"/>
                  <a:gd name="connsiteY1" fmla="*/ 155536 h 654092"/>
                  <a:gd name="connsiteX2" fmla="*/ 1249351 w 1271978"/>
                  <a:gd name="connsiteY2" fmla="*/ 181067 h 654092"/>
                  <a:gd name="connsiteX3" fmla="*/ 1253086 w 1271978"/>
                  <a:gd name="connsiteY3" fmla="*/ 206570 h 654092"/>
                  <a:gd name="connsiteX4" fmla="*/ 1256889 w 1271978"/>
                  <a:gd name="connsiteY4" fmla="*/ 232101 h 654092"/>
                  <a:gd name="connsiteX5" fmla="*/ 1260582 w 1271978"/>
                  <a:gd name="connsiteY5" fmla="*/ 257632 h 654092"/>
                  <a:gd name="connsiteX6" fmla="*/ 1264385 w 1271978"/>
                  <a:gd name="connsiteY6" fmla="*/ 283163 h 654092"/>
                  <a:gd name="connsiteX7" fmla="*/ 1268175 w 1271978"/>
                  <a:gd name="connsiteY7" fmla="*/ 308721 h 654092"/>
                  <a:gd name="connsiteX8" fmla="*/ 1271978 w 1271978"/>
                  <a:gd name="connsiteY8" fmla="*/ 334224 h 654092"/>
                  <a:gd name="connsiteX9" fmla="*/ 1271895 w 1271978"/>
                  <a:gd name="connsiteY9" fmla="*/ 354209 h 654092"/>
                  <a:gd name="connsiteX10" fmla="*/ 1271798 w 1271978"/>
                  <a:gd name="connsiteY10" fmla="*/ 374194 h 654092"/>
                  <a:gd name="connsiteX11" fmla="*/ 1271729 w 1271978"/>
                  <a:gd name="connsiteY11" fmla="*/ 394179 h 654092"/>
                  <a:gd name="connsiteX12" fmla="*/ 1271632 w 1271978"/>
                  <a:gd name="connsiteY12" fmla="*/ 414164 h 654092"/>
                  <a:gd name="connsiteX13" fmla="*/ 1271522 w 1271978"/>
                  <a:gd name="connsiteY13" fmla="*/ 434121 h 654092"/>
                  <a:gd name="connsiteX14" fmla="*/ 1271466 w 1271978"/>
                  <a:gd name="connsiteY14" fmla="*/ 454106 h 654092"/>
                  <a:gd name="connsiteX15" fmla="*/ 1271383 w 1271978"/>
                  <a:gd name="connsiteY15" fmla="*/ 474091 h 654092"/>
                  <a:gd name="connsiteX16" fmla="*/ 1271314 w 1271978"/>
                  <a:gd name="connsiteY16" fmla="*/ 494103 h 654092"/>
                  <a:gd name="connsiteX17" fmla="*/ 1271217 w 1271978"/>
                  <a:gd name="connsiteY17" fmla="*/ 514061 h 654092"/>
                  <a:gd name="connsiteX18" fmla="*/ 1271038 w 1271978"/>
                  <a:gd name="connsiteY18" fmla="*/ 534128 h 654092"/>
                  <a:gd name="connsiteX19" fmla="*/ 1270982 w 1271978"/>
                  <a:gd name="connsiteY19" fmla="*/ 554141 h 654092"/>
                  <a:gd name="connsiteX20" fmla="*/ 1270885 w 1271978"/>
                  <a:gd name="connsiteY20" fmla="*/ 574098 h 654092"/>
                  <a:gd name="connsiteX21" fmla="*/ 1270775 w 1271978"/>
                  <a:gd name="connsiteY21" fmla="*/ 594083 h 654092"/>
                  <a:gd name="connsiteX22" fmla="*/ 1270719 w 1271978"/>
                  <a:gd name="connsiteY22" fmla="*/ 614123 h 654092"/>
                  <a:gd name="connsiteX23" fmla="*/ 1270623 w 1271978"/>
                  <a:gd name="connsiteY23" fmla="*/ 634136 h 654092"/>
                  <a:gd name="connsiteX24" fmla="*/ 1270554 w 1271978"/>
                  <a:gd name="connsiteY24" fmla="*/ 654093 h 654092"/>
                  <a:gd name="connsiteX25" fmla="*/ 1235687 w 1271978"/>
                  <a:gd name="connsiteY25" fmla="*/ 645283 h 654092"/>
                  <a:gd name="connsiteX26" fmla="*/ 1226919 w 1271978"/>
                  <a:gd name="connsiteY26" fmla="*/ 639502 h 654092"/>
                  <a:gd name="connsiteX27" fmla="*/ 1210903 w 1271978"/>
                  <a:gd name="connsiteY27" fmla="*/ 632960 h 654092"/>
                  <a:gd name="connsiteX28" fmla="*/ 1196478 w 1271978"/>
                  <a:gd name="connsiteY28" fmla="*/ 619240 h 654092"/>
                  <a:gd name="connsiteX29" fmla="*/ 1168057 w 1271978"/>
                  <a:gd name="connsiteY29" fmla="*/ 602381 h 654092"/>
                  <a:gd name="connsiteX30" fmla="*/ 1157297 w 1271978"/>
                  <a:gd name="connsiteY30" fmla="*/ 598357 h 654092"/>
                  <a:gd name="connsiteX31" fmla="*/ 1153936 w 1271978"/>
                  <a:gd name="connsiteY31" fmla="*/ 598841 h 654092"/>
                  <a:gd name="connsiteX32" fmla="*/ 1148127 w 1271978"/>
                  <a:gd name="connsiteY32" fmla="*/ 607346 h 654092"/>
                  <a:gd name="connsiteX33" fmla="*/ 1133176 w 1271978"/>
                  <a:gd name="connsiteY33" fmla="*/ 614096 h 654092"/>
                  <a:gd name="connsiteX34" fmla="*/ 1125017 w 1271978"/>
                  <a:gd name="connsiteY34" fmla="*/ 614441 h 654092"/>
                  <a:gd name="connsiteX35" fmla="*/ 1110135 w 1271978"/>
                  <a:gd name="connsiteY35" fmla="*/ 612062 h 654092"/>
                  <a:gd name="connsiteX36" fmla="*/ 1107342 w 1271978"/>
                  <a:gd name="connsiteY36" fmla="*/ 609933 h 654092"/>
                  <a:gd name="connsiteX37" fmla="*/ 1105211 w 1271978"/>
                  <a:gd name="connsiteY37" fmla="*/ 604774 h 654092"/>
                  <a:gd name="connsiteX38" fmla="*/ 1099237 w 1271978"/>
                  <a:gd name="connsiteY38" fmla="*/ 601316 h 654092"/>
                  <a:gd name="connsiteX39" fmla="*/ 1094853 w 1271978"/>
                  <a:gd name="connsiteY39" fmla="*/ 604041 h 654092"/>
                  <a:gd name="connsiteX40" fmla="*/ 1073388 w 1271978"/>
                  <a:gd name="connsiteY40" fmla="*/ 611233 h 654092"/>
                  <a:gd name="connsiteX41" fmla="*/ 1070179 w 1271978"/>
                  <a:gd name="connsiteY41" fmla="*/ 616281 h 654092"/>
                  <a:gd name="connsiteX42" fmla="*/ 1058036 w 1271978"/>
                  <a:gd name="connsiteY42" fmla="*/ 616502 h 654092"/>
                  <a:gd name="connsiteX43" fmla="*/ 1045990 w 1271978"/>
                  <a:gd name="connsiteY43" fmla="*/ 612906 h 654092"/>
                  <a:gd name="connsiteX44" fmla="*/ 1015591 w 1271978"/>
                  <a:gd name="connsiteY44" fmla="*/ 624123 h 654092"/>
                  <a:gd name="connsiteX45" fmla="*/ 1005108 w 1271978"/>
                  <a:gd name="connsiteY45" fmla="*/ 632905 h 654092"/>
                  <a:gd name="connsiteX46" fmla="*/ 994209 w 1271978"/>
                  <a:gd name="connsiteY46" fmla="*/ 635961 h 654092"/>
                  <a:gd name="connsiteX47" fmla="*/ 988497 w 1271978"/>
                  <a:gd name="connsiteY47" fmla="*/ 644439 h 654092"/>
                  <a:gd name="connsiteX48" fmla="*/ 985205 w 1271978"/>
                  <a:gd name="connsiteY48" fmla="*/ 643195 h 654092"/>
                  <a:gd name="connsiteX49" fmla="*/ 973809 w 1271978"/>
                  <a:gd name="connsiteY49" fmla="*/ 632628 h 654092"/>
                  <a:gd name="connsiteX50" fmla="*/ 962068 w 1271978"/>
                  <a:gd name="connsiteY50" fmla="*/ 629392 h 654092"/>
                  <a:gd name="connsiteX51" fmla="*/ 946135 w 1271978"/>
                  <a:gd name="connsiteY51" fmla="*/ 618825 h 654092"/>
                  <a:gd name="connsiteX52" fmla="*/ 945623 w 1271978"/>
                  <a:gd name="connsiteY52" fmla="*/ 609587 h 654092"/>
                  <a:gd name="connsiteX53" fmla="*/ 943908 w 1271978"/>
                  <a:gd name="connsiteY53" fmla="*/ 608425 h 654092"/>
                  <a:gd name="connsiteX54" fmla="*/ 941004 w 1271978"/>
                  <a:gd name="connsiteY54" fmla="*/ 607346 h 654092"/>
                  <a:gd name="connsiteX55" fmla="*/ 937449 w 1271978"/>
                  <a:gd name="connsiteY55" fmla="*/ 608190 h 654092"/>
                  <a:gd name="connsiteX56" fmla="*/ 930451 w 1271978"/>
                  <a:gd name="connsiteY56" fmla="*/ 616046 h 654092"/>
                  <a:gd name="connsiteX57" fmla="*/ 926413 w 1271978"/>
                  <a:gd name="connsiteY57" fmla="*/ 618023 h 654092"/>
                  <a:gd name="connsiteX58" fmla="*/ 922347 w 1271978"/>
                  <a:gd name="connsiteY58" fmla="*/ 617678 h 654092"/>
                  <a:gd name="connsiteX59" fmla="*/ 906898 w 1271978"/>
                  <a:gd name="connsiteY59" fmla="*/ 612242 h 654092"/>
                  <a:gd name="connsiteX60" fmla="*/ 900467 w 1271978"/>
                  <a:gd name="connsiteY60" fmla="*/ 602727 h 654092"/>
                  <a:gd name="connsiteX61" fmla="*/ 897244 w 1271978"/>
                  <a:gd name="connsiteY61" fmla="*/ 599753 h 654092"/>
                  <a:gd name="connsiteX62" fmla="*/ 893690 w 1271978"/>
                  <a:gd name="connsiteY62" fmla="*/ 599186 h 654092"/>
                  <a:gd name="connsiteX63" fmla="*/ 886996 w 1271978"/>
                  <a:gd name="connsiteY63" fmla="*/ 601883 h 654092"/>
                  <a:gd name="connsiteX64" fmla="*/ 883138 w 1271978"/>
                  <a:gd name="connsiteY64" fmla="*/ 612284 h 654092"/>
                  <a:gd name="connsiteX65" fmla="*/ 880136 w 1271978"/>
                  <a:gd name="connsiteY65" fmla="*/ 615036 h 654092"/>
                  <a:gd name="connsiteX66" fmla="*/ 873622 w 1271978"/>
                  <a:gd name="connsiteY66" fmla="*/ 616765 h 654092"/>
                  <a:gd name="connsiteX67" fmla="*/ 873968 w 1271978"/>
                  <a:gd name="connsiteY67" fmla="*/ 621979 h 654092"/>
                  <a:gd name="connsiteX68" fmla="*/ 867993 w 1271978"/>
                  <a:gd name="connsiteY68" fmla="*/ 636266 h 654092"/>
                  <a:gd name="connsiteX69" fmla="*/ 864868 w 1271978"/>
                  <a:gd name="connsiteY69" fmla="*/ 639073 h 654092"/>
                  <a:gd name="connsiteX70" fmla="*/ 860801 w 1271978"/>
                  <a:gd name="connsiteY70" fmla="*/ 638478 h 654092"/>
                  <a:gd name="connsiteX71" fmla="*/ 856680 w 1271978"/>
                  <a:gd name="connsiteY71" fmla="*/ 634938 h 654092"/>
                  <a:gd name="connsiteX72" fmla="*/ 853610 w 1271978"/>
                  <a:gd name="connsiteY72" fmla="*/ 629807 h 654092"/>
                  <a:gd name="connsiteX73" fmla="*/ 852351 w 1271978"/>
                  <a:gd name="connsiteY73" fmla="*/ 625436 h 654092"/>
                  <a:gd name="connsiteX74" fmla="*/ 854840 w 1271978"/>
                  <a:gd name="connsiteY74" fmla="*/ 614040 h 654092"/>
                  <a:gd name="connsiteX75" fmla="*/ 853540 w 1271978"/>
                  <a:gd name="connsiteY75" fmla="*/ 610237 h 654092"/>
                  <a:gd name="connsiteX76" fmla="*/ 850456 w 1271978"/>
                  <a:gd name="connsiteY76" fmla="*/ 608992 h 654092"/>
                  <a:gd name="connsiteX77" fmla="*/ 842794 w 1271978"/>
                  <a:gd name="connsiteY77" fmla="*/ 614289 h 654092"/>
                  <a:gd name="connsiteX78" fmla="*/ 836087 w 1271978"/>
                  <a:gd name="connsiteY78" fmla="*/ 613971 h 654092"/>
                  <a:gd name="connsiteX79" fmla="*/ 827498 w 1271978"/>
                  <a:gd name="connsiteY79" fmla="*/ 619185 h 654092"/>
                  <a:gd name="connsiteX80" fmla="*/ 822146 w 1271978"/>
                  <a:gd name="connsiteY80" fmla="*/ 620720 h 654092"/>
                  <a:gd name="connsiteX81" fmla="*/ 817250 w 1271978"/>
                  <a:gd name="connsiteY81" fmla="*/ 619309 h 654092"/>
                  <a:gd name="connsiteX82" fmla="*/ 809505 w 1271978"/>
                  <a:gd name="connsiteY82" fmla="*/ 610500 h 654092"/>
                  <a:gd name="connsiteX83" fmla="*/ 795812 w 1271978"/>
                  <a:gd name="connsiteY83" fmla="*/ 604718 h 654092"/>
                  <a:gd name="connsiteX84" fmla="*/ 790681 w 1271978"/>
                  <a:gd name="connsiteY84" fmla="*/ 594374 h 654092"/>
                  <a:gd name="connsiteX85" fmla="*/ 788275 w 1271978"/>
                  <a:gd name="connsiteY85" fmla="*/ 591400 h 654092"/>
                  <a:gd name="connsiteX86" fmla="*/ 785384 w 1271978"/>
                  <a:gd name="connsiteY86" fmla="*/ 590556 h 654092"/>
                  <a:gd name="connsiteX87" fmla="*/ 782425 w 1271978"/>
                  <a:gd name="connsiteY87" fmla="*/ 590833 h 654092"/>
                  <a:gd name="connsiteX88" fmla="*/ 777446 w 1271978"/>
                  <a:gd name="connsiteY88" fmla="*/ 594041 h 654092"/>
                  <a:gd name="connsiteX89" fmla="*/ 761361 w 1271978"/>
                  <a:gd name="connsiteY89" fmla="*/ 607166 h 654092"/>
                  <a:gd name="connsiteX90" fmla="*/ 754100 w 1271978"/>
                  <a:gd name="connsiteY90" fmla="*/ 611302 h 654092"/>
                  <a:gd name="connsiteX91" fmla="*/ 747821 w 1271978"/>
                  <a:gd name="connsiteY91" fmla="*/ 612062 h 654092"/>
                  <a:gd name="connsiteX92" fmla="*/ 741929 w 1271978"/>
                  <a:gd name="connsiteY92" fmla="*/ 610555 h 654092"/>
                  <a:gd name="connsiteX93" fmla="*/ 738237 w 1271978"/>
                  <a:gd name="connsiteY93" fmla="*/ 607097 h 654092"/>
                  <a:gd name="connsiteX94" fmla="*/ 737725 w 1271978"/>
                  <a:gd name="connsiteY94" fmla="*/ 593405 h 654092"/>
                  <a:gd name="connsiteX95" fmla="*/ 734337 w 1271978"/>
                  <a:gd name="connsiteY95" fmla="*/ 589159 h 654092"/>
                  <a:gd name="connsiteX96" fmla="*/ 719898 w 1271978"/>
                  <a:gd name="connsiteY96" fmla="*/ 580322 h 654092"/>
                  <a:gd name="connsiteX97" fmla="*/ 716994 w 1271978"/>
                  <a:gd name="connsiteY97" fmla="*/ 572134 h 654092"/>
                  <a:gd name="connsiteX98" fmla="*/ 715846 w 1271978"/>
                  <a:gd name="connsiteY98" fmla="*/ 560918 h 654092"/>
                  <a:gd name="connsiteX99" fmla="*/ 698170 w 1271978"/>
                  <a:gd name="connsiteY99" fmla="*/ 562245 h 654092"/>
                  <a:gd name="connsiteX100" fmla="*/ 676457 w 1271978"/>
                  <a:gd name="connsiteY100" fmla="*/ 560572 h 654092"/>
                  <a:gd name="connsiteX101" fmla="*/ 666374 w 1271978"/>
                  <a:gd name="connsiteY101" fmla="*/ 570156 h 654092"/>
                  <a:gd name="connsiteX102" fmla="*/ 661257 w 1271978"/>
                  <a:gd name="connsiteY102" fmla="*/ 571885 h 654092"/>
                  <a:gd name="connsiteX103" fmla="*/ 655130 w 1271978"/>
                  <a:gd name="connsiteY103" fmla="*/ 569755 h 654092"/>
                  <a:gd name="connsiteX104" fmla="*/ 637967 w 1271978"/>
                  <a:gd name="connsiteY104" fmla="*/ 555869 h 654092"/>
                  <a:gd name="connsiteX105" fmla="*/ 619282 w 1271978"/>
                  <a:gd name="connsiteY105" fmla="*/ 558027 h 654092"/>
                  <a:gd name="connsiteX106" fmla="*/ 608826 w 1271978"/>
                  <a:gd name="connsiteY106" fmla="*/ 556216 h 654092"/>
                  <a:gd name="connsiteX107" fmla="*/ 583115 w 1271978"/>
                  <a:gd name="connsiteY107" fmla="*/ 545469 h 654092"/>
                  <a:gd name="connsiteX108" fmla="*/ 562799 w 1271978"/>
                  <a:gd name="connsiteY108" fmla="*/ 543906 h 654092"/>
                  <a:gd name="connsiteX109" fmla="*/ 554362 w 1271978"/>
                  <a:gd name="connsiteY109" fmla="*/ 541859 h 654092"/>
                  <a:gd name="connsiteX110" fmla="*/ 550020 w 1271978"/>
                  <a:gd name="connsiteY110" fmla="*/ 539453 h 654092"/>
                  <a:gd name="connsiteX111" fmla="*/ 548539 w 1271978"/>
                  <a:gd name="connsiteY111" fmla="*/ 524170 h 654092"/>
                  <a:gd name="connsiteX112" fmla="*/ 540933 w 1271978"/>
                  <a:gd name="connsiteY112" fmla="*/ 511045 h 654092"/>
                  <a:gd name="connsiteX113" fmla="*/ 538374 w 1271978"/>
                  <a:gd name="connsiteY113" fmla="*/ 507422 h 654092"/>
                  <a:gd name="connsiteX114" fmla="*/ 524973 w 1271978"/>
                  <a:gd name="connsiteY114" fmla="*/ 497907 h 654092"/>
                  <a:gd name="connsiteX115" fmla="*/ 522760 w 1271978"/>
                  <a:gd name="connsiteY115" fmla="*/ 497505 h 654092"/>
                  <a:gd name="connsiteX116" fmla="*/ 521197 w 1271978"/>
                  <a:gd name="connsiteY116" fmla="*/ 499456 h 654092"/>
                  <a:gd name="connsiteX117" fmla="*/ 517712 w 1271978"/>
                  <a:gd name="connsiteY117" fmla="*/ 509483 h 654092"/>
                  <a:gd name="connsiteX118" fmla="*/ 513590 w 1271978"/>
                  <a:gd name="connsiteY118" fmla="*/ 509801 h 654092"/>
                  <a:gd name="connsiteX119" fmla="*/ 497810 w 1271978"/>
                  <a:gd name="connsiteY119" fmla="*/ 506343 h 654092"/>
                  <a:gd name="connsiteX120" fmla="*/ 483108 w 1271978"/>
                  <a:gd name="connsiteY120" fmla="*/ 508750 h 654092"/>
                  <a:gd name="connsiteX121" fmla="*/ 475183 w 1271978"/>
                  <a:gd name="connsiteY121" fmla="*/ 503425 h 654092"/>
                  <a:gd name="connsiteX122" fmla="*/ 448518 w 1271978"/>
                  <a:gd name="connsiteY122" fmla="*/ 478821 h 654092"/>
                  <a:gd name="connsiteX123" fmla="*/ 437620 w 1271978"/>
                  <a:gd name="connsiteY123" fmla="*/ 472334 h 654092"/>
                  <a:gd name="connsiteX124" fmla="*/ 428727 w 1271978"/>
                  <a:gd name="connsiteY124" fmla="*/ 470011 h 654092"/>
                  <a:gd name="connsiteX125" fmla="*/ 429668 w 1271978"/>
                  <a:gd name="connsiteY125" fmla="*/ 448021 h 654092"/>
                  <a:gd name="connsiteX126" fmla="*/ 430664 w 1271978"/>
                  <a:gd name="connsiteY126" fmla="*/ 425975 h 654092"/>
                  <a:gd name="connsiteX127" fmla="*/ 431549 w 1271978"/>
                  <a:gd name="connsiteY127" fmla="*/ 403985 h 654092"/>
                  <a:gd name="connsiteX128" fmla="*/ 432462 w 1271978"/>
                  <a:gd name="connsiteY128" fmla="*/ 382022 h 654092"/>
                  <a:gd name="connsiteX129" fmla="*/ 433429 w 1271978"/>
                  <a:gd name="connsiteY129" fmla="*/ 360059 h 654092"/>
                  <a:gd name="connsiteX130" fmla="*/ 434328 w 1271978"/>
                  <a:gd name="connsiteY130" fmla="*/ 338097 h 654092"/>
                  <a:gd name="connsiteX131" fmla="*/ 435227 w 1271978"/>
                  <a:gd name="connsiteY131" fmla="*/ 316107 h 654092"/>
                  <a:gd name="connsiteX132" fmla="*/ 436237 w 1271978"/>
                  <a:gd name="connsiteY132" fmla="*/ 294144 h 654092"/>
                  <a:gd name="connsiteX133" fmla="*/ 437164 w 1271978"/>
                  <a:gd name="connsiteY133" fmla="*/ 272181 h 654092"/>
                  <a:gd name="connsiteX134" fmla="*/ 438049 w 1271978"/>
                  <a:gd name="connsiteY134" fmla="*/ 250191 h 654092"/>
                  <a:gd name="connsiteX135" fmla="*/ 439017 w 1271978"/>
                  <a:gd name="connsiteY135" fmla="*/ 228229 h 654092"/>
                  <a:gd name="connsiteX136" fmla="*/ 439916 w 1271978"/>
                  <a:gd name="connsiteY136" fmla="*/ 206238 h 654092"/>
                  <a:gd name="connsiteX137" fmla="*/ 440926 w 1271978"/>
                  <a:gd name="connsiteY137" fmla="*/ 184276 h 654092"/>
                  <a:gd name="connsiteX138" fmla="*/ 441811 w 1271978"/>
                  <a:gd name="connsiteY138" fmla="*/ 162396 h 654092"/>
                  <a:gd name="connsiteX139" fmla="*/ 442710 w 1271978"/>
                  <a:gd name="connsiteY139" fmla="*/ 140433 h 654092"/>
                  <a:gd name="connsiteX140" fmla="*/ 443719 w 1271978"/>
                  <a:gd name="connsiteY140" fmla="*/ 118443 h 654092"/>
                  <a:gd name="connsiteX141" fmla="*/ 415948 w 1271978"/>
                  <a:gd name="connsiteY141" fmla="*/ 117226 h 654092"/>
                  <a:gd name="connsiteX142" fmla="*/ 388218 w 1271978"/>
                  <a:gd name="connsiteY142" fmla="*/ 115898 h 654092"/>
                  <a:gd name="connsiteX143" fmla="*/ 360433 w 1271978"/>
                  <a:gd name="connsiteY143" fmla="*/ 114460 h 654092"/>
                  <a:gd name="connsiteX144" fmla="*/ 332689 w 1271978"/>
                  <a:gd name="connsiteY144" fmla="*/ 113077 h 654092"/>
                  <a:gd name="connsiteX145" fmla="*/ 304946 w 1271978"/>
                  <a:gd name="connsiteY145" fmla="*/ 111569 h 654092"/>
                  <a:gd name="connsiteX146" fmla="*/ 277174 w 1271978"/>
                  <a:gd name="connsiteY146" fmla="*/ 110007 h 654092"/>
                  <a:gd name="connsiteX147" fmla="*/ 249431 w 1271978"/>
                  <a:gd name="connsiteY147" fmla="*/ 108472 h 654092"/>
                  <a:gd name="connsiteX148" fmla="*/ 221673 w 1271978"/>
                  <a:gd name="connsiteY148" fmla="*/ 106798 h 654092"/>
                  <a:gd name="connsiteX149" fmla="*/ 194012 w 1271978"/>
                  <a:gd name="connsiteY149" fmla="*/ 105069 h 654092"/>
                  <a:gd name="connsiteX150" fmla="*/ 166255 w 1271978"/>
                  <a:gd name="connsiteY150" fmla="*/ 103340 h 654092"/>
                  <a:gd name="connsiteX151" fmla="*/ 138511 w 1271978"/>
                  <a:gd name="connsiteY151" fmla="*/ 101529 h 654092"/>
                  <a:gd name="connsiteX152" fmla="*/ 110823 w 1271978"/>
                  <a:gd name="connsiteY152" fmla="*/ 99579 h 654092"/>
                  <a:gd name="connsiteX153" fmla="*/ 83079 w 1271978"/>
                  <a:gd name="connsiteY153" fmla="*/ 97601 h 654092"/>
                  <a:gd name="connsiteX154" fmla="*/ 55418 w 1271978"/>
                  <a:gd name="connsiteY154" fmla="*/ 95623 h 654092"/>
                  <a:gd name="connsiteX155" fmla="*/ 27661 w 1271978"/>
                  <a:gd name="connsiteY155" fmla="*/ 93576 h 654092"/>
                  <a:gd name="connsiteX156" fmla="*/ 0 w 1271978"/>
                  <a:gd name="connsiteY156" fmla="*/ 91529 h 654092"/>
                  <a:gd name="connsiteX157" fmla="*/ 1729 w 1271978"/>
                  <a:gd name="connsiteY157" fmla="*/ 68626 h 654092"/>
                  <a:gd name="connsiteX158" fmla="*/ 3458 w 1271978"/>
                  <a:gd name="connsiteY158" fmla="*/ 45778 h 654092"/>
                  <a:gd name="connsiteX159" fmla="*/ 5200 w 1271978"/>
                  <a:gd name="connsiteY159" fmla="*/ 22903 h 654092"/>
                  <a:gd name="connsiteX160" fmla="*/ 6929 w 1271978"/>
                  <a:gd name="connsiteY160" fmla="*/ 0 h 654092"/>
                  <a:gd name="connsiteX161" fmla="*/ 43275 w 1271978"/>
                  <a:gd name="connsiteY161" fmla="*/ 2752 h 654092"/>
                  <a:gd name="connsiteX162" fmla="*/ 79525 w 1271978"/>
                  <a:gd name="connsiteY162" fmla="*/ 5449 h 654092"/>
                  <a:gd name="connsiteX163" fmla="*/ 115788 w 1271978"/>
                  <a:gd name="connsiteY163" fmla="*/ 7939 h 654092"/>
                  <a:gd name="connsiteX164" fmla="*/ 152120 w 1271978"/>
                  <a:gd name="connsiteY164" fmla="*/ 10400 h 654092"/>
                  <a:gd name="connsiteX165" fmla="*/ 186074 w 1271978"/>
                  <a:gd name="connsiteY165" fmla="*/ 12641 h 654092"/>
                  <a:gd name="connsiteX166" fmla="*/ 220013 w 1271978"/>
                  <a:gd name="connsiteY166" fmla="*/ 14798 h 654092"/>
                  <a:gd name="connsiteX167" fmla="*/ 253967 w 1271978"/>
                  <a:gd name="connsiteY167" fmla="*/ 16804 h 654092"/>
                  <a:gd name="connsiteX168" fmla="*/ 287990 w 1271978"/>
                  <a:gd name="connsiteY168" fmla="*/ 18782 h 654092"/>
                  <a:gd name="connsiteX169" fmla="*/ 321943 w 1271978"/>
                  <a:gd name="connsiteY169" fmla="*/ 20593 h 654092"/>
                  <a:gd name="connsiteX170" fmla="*/ 355952 w 1271978"/>
                  <a:gd name="connsiteY170" fmla="*/ 22405 h 654092"/>
                  <a:gd name="connsiteX171" fmla="*/ 389919 w 1271978"/>
                  <a:gd name="connsiteY171" fmla="*/ 24079 h 654092"/>
                  <a:gd name="connsiteX172" fmla="*/ 423942 w 1271978"/>
                  <a:gd name="connsiteY172" fmla="*/ 25697 h 654092"/>
                  <a:gd name="connsiteX173" fmla="*/ 457896 w 1271978"/>
                  <a:gd name="connsiteY173" fmla="*/ 27177 h 654092"/>
                  <a:gd name="connsiteX174" fmla="*/ 491918 w 1271978"/>
                  <a:gd name="connsiteY174" fmla="*/ 28587 h 654092"/>
                  <a:gd name="connsiteX175" fmla="*/ 525955 w 1271978"/>
                  <a:gd name="connsiteY175" fmla="*/ 29998 h 654092"/>
                  <a:gd name="connsiteX176" fmla="*/ 559894 w 1271978"/>
                  <a:gd name="connsiteY176" fmla="*/ 31243 h 654092"/>
                  <a:gd name="connsiteX177" fmla="*/ 593903 w 1271978"/>
                  <a:gd name="connsiteY177" fmla="*/ 32405 h 654092"/>
                  <a:gd name="connsiteX178" fmla="*/ 627953 w 1271978"/>
                  <a:gd name="connsiteY178" fmla="*/ 33483 h 654092"/>
                  <a:gd name="connsiteX179" fmla="*/ 661976 w 1271978"/>
                  <a:gd name="connsiteY179" fmla="*/ 34479 h 654092"/>
                  <a:gd name="connsiteX180" fmla="*/ 696013 w 1271978"/>
                  <a:gd name="connsiteY180" fmla="*/ 35392 h 654092"/>
                  <a:gd name="connsiteX181" fmla="*/ 730036 w 1271978"/>
                  <a:gd name="connsiteY181" fmla="*/ 36208 h 654092"/>
                  <a:gd name="connsiteX182" fmla="*/ 764072 w 1271978"/>
                  <a:gd name="connsiteY182" fmla="*/ 36941 h 654092"/>
                  <a:gd name="connsiteX183" fmla="*/ 797998 w 1271978"/>
                  <a:gd name="connsiteY183" fmla="*/ 37619 h 654092"/>
                  <a:gd name="connsiteX184" fmla="*/ 832020 w 1271978"/>
                  <a:gd name="connsiteY184" fmla="*/ 38186 h 654092"/>
                  <a:gd name="connsiteX185" fmla="*/ 866057 w 1271978"/>
                  <a:gd name="connsiteY185" fmla="*/ 38587 h 654092"/>
                  <a:gd name="connsiteX186" fmla="*/ 900080 w 1271978"/>
                  <a:gd name="connsiteY186" fmla="*/ 39015 h 654092"/>
                  <a:gd name="connsiteX187" fmla="*/ 934130 w 1271978"/>
                  <a:gd name="connsiteY187" fmla="*/ 39333 h 654092"/>
                  <a:gd name="connsiteX188" fmla="*/ 968152 w 1271978"/>
                  <a:gd name="connsiteY188" fmla="*/ 39582 h 654092"/>
                  <a:gd name="connsiteX189" fmla="*/ 1002203 w 1271978"/>
                  <a:gd name="connsiteY189" fmla="*/ 39665 h 654092"/>
                  <a:gd name="connsiteX190" fmla="*/ 1036212 w 1271978"/>
                  <a:gd name="connsiteY190" fmla="*/ 39748 h 654092"/>
                  <a:gd name="connsiteX191" fmla="*/ 1070248 w 1271978"/>
                  <a:gd name="connsiteY191" fmla="*/ 39665 h 654092"/>
                  <a:gd name="connsiteX192" fmla="*/ 1104257 w 1271978"/>
                  <a:gd name="connsiteY192" fmla="*/ 39582 h 654092"/>
                  <a:gd name="connsiteX193" fmla="*/ 1138308 w 1271978"/>
                  <a:gd name="connsiteY193" fmla="*/ 39333 h 654092"/>
                  <a:gd name="connsiteX194" fmla="*/ 1172317 w 1271978"/>
                  <a:gd name="connsiteY194" fmla="*/ 39015 h 654092"/>
                  <a:gd name="connsiteX195" fmla="*/ 1206339 w 1271978"/>
                  <a:gd name="connsiteY195" fmla="*/ 38697 h 654092"/>
                  <a:gd name="connsiteX196" fmla="*/ 1240390 w 1271978"/>
                  <a:gd name="connsiteY196" fmla="*/ 38186 h 654092"/>
                  <a:gd name="connsiteX197" fmla="*/ 1240694 w 1271978"/>
                  <a:gd name="connsiteY197" fmla="*/ 61172 h 654092"/>
                  <a:gd name="connsiteX198" fmla="*/ 1241040 w 1271978"/>
                  <a:gd name="connsiteY198" fmla="*/ 84102 h 654092"/>
                  <a:gd name="connsiteX199" fmla="*/ 1241358 w 1271978"/>
                  <a:gd name="connsiteY199" fmla="*/ 106978 h 654092"/>
                  <a:gd name="connsiteX200" fmla="*/ 1241897 w 1271978"/>
                  <a:gd name="connsiteY200" fmla="*/ 130033 h 65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1271978" h="654092">
                    <a:moveTo>
                      <a:pt x="1241897" y="130033"/>
                    </a:moveTo>
                    <a:lnTo>
                      <a:pt x="1245631" y="155536"/>
                    </a:lnTo>
                    <a:lnTo>
                      <a:pt x="1249351" y="181067"/>
                    </a:lnTo>
                    <a:lnTo>
                      <a:pt x="1253086" y="206570"/>
                    </a:lnTo>
                    <a:lnTo>
                      <a:pt x="1256889" y="232101"/>
                    </a:lnTo>
                    <a:lnTo>
                      <a:pt x="1260582" y="257632"/>
                    </a:lnTo>
                    <a:lnTo>
                      <a:pt x="1264385" y="283163"/>
                    </a:lnTo>
                    <a:lnTo>
                      <a:pt x="1268175" y="308721"/>
                    </a:lnTo>
                    <a:lnTo>
                      <a:pt x="1271978" y="334224"/>
                    </a:lnTo>
                    <a:lnTo>
                      <a:pt x="1271895" y="354209"/>
                    </a:lnTo>
                    <a:lnTo>
                      <a:pt x="1271798" y="374194"/>
                    </a:lnTo>
                    <a:lnTo>
                      <a:pt x="1271729" y="394179"/>
                    </a:lnTo>
                    <a:lnTo>
                      <a:pt x="1271632" y="414164"/>
                    </a:lnTo>
                    <a:lnTo>
                      <a:pt x="1271522" y="434121"/>
                    </a:lnTo>
                    <a:lnTo>
                      <a:pt x="1271466" y="454106"/>
                    </a:lnTo>
                    <a:lnTo>
                      <a:pt x="1271383" y="474091"/>
                    </a:lnTo>
                    <a:lnTo>
                      <a:pt x="1271314" y="494103"/>
                    </a:lnTo>
                    <a:lnTo>
                      <a:pt x="1271217" y="514061"/>
                    </a:lnTo>
                    <a:lnTo>
                      <a:pt x="1271038" y="534128"/>
                    </a:lnTo>
                    <a:lnTo>
                      <a:pt x="1270982" y="554141"/>
                    </a:lnTo>
                    <a:lnTo>
                      <a:pt x="1270885" y="574098"/>
                    </a:lnTo>
                    <a:lnTo>
                      <a:pt x="1270775" y="594083"/>
                    </a:lnTo>
                    <a:lnTo>
                      <a:pt x="1270719" y="614123"/>
                    </a:lnTo>
                    <a:lnTo>
                      <a:pt x="1270623" y="634136"/>
                    </a:lnTo>
                    <a:lnTo>
                      <a:pt x="1270554" y="654093"/>
                    </a:lnTo>
                    <a:lnTo>
                      <a:pt x="1235687" y="645283"/>
                    </a:lnTo>
                    <a:lnTo>
                      <a:pt x="1226919" y="639502"/>
                    </a:lnTo>
                    <a:lnTo>
                      <a:pt x="1210903" y="632960"/>
                    </a:lnTo>
                    <a:lnTo>
                      <a:pt x="1196478" y="619240"/>
                    </a:lnTo>
                    <a:lnTo>
                      <a:pt x="1168057" y="602381"/>
                    </a:lnTo>
                    <a:lnTo>
                      <a:pt x="1157297" y="598357"/>
                    </a:lnTo>
                    <a:lnTo>
                      <a:pt x="1153936" y="598841"/>
                    </a:lnTo>
                    <a:lnTo>
                      <a:pt x="1148127" y="607346"/>
                    </a:lnTo>
                    <a:lnTo>
                      <a:pt x="1133176" y="614096"/>
                    </a:lnTo>
                    <a:lnTo>
                      <a:pt x="1125017" y="614441"/>
                    </a:lnTo>
                    <a:lnTo>
                      <a:pt x="1110135" y="612062"/>
                    </a:lnTo>
                    <a:lnTo>
                      <a:pt x="1107342" y="609933"/>
                    </a:lnTo>
                    <a:lnTo>
                      <a:pt x="1105211" y="604774"/>
                    </a:lnTo>
                    <a:lnTo>
                      <a:pt x="1099237" y="601316"/>
                    </a:lnTo>
                    <a:lnTo>
                      <a:pt x="1094853" y="604041"/>
                    </a:lnTo>
                    <a:lnTo>
                      <a:pt x="1073388" y="611233"/>
                    </a:lnTo>
                    <a:lnTo>
                      <a:pt x="1070179" y="616281"/>
                    </a:lnTo>
                    <a:lnTo>
                      <a:pt x="1058036" y="616502"/>
                    </a:lnTo>
                    <a:lnTo>
                      <a:pt x="1045990" y="612906"/>
                    </a:lnTo>
                    <a:lnTo>
                      <a:pt x="1015591" y="624123"/>
                    </a:lnTo>
                    <a:lnTo>
                      <a:pt x="1005108" y="632905"/>
                    </a:lnTo>
                    <a:lnTo>
                      <a:pt x="994209" y="635961"/>
                    </a:lnTo>
                    <a:lnTo>
                      <a:pt x="988497" y="644439"/>
                    </a:lnTo>
                    <a:lnTo>
                      <a:pt x="985205" y="643195"/>
                    </a:lnTo>
                    <a:lnTo>
                      <a:pt x="973809" y="632628"/>
                    </a:lnTo>
                    <a:lnTo>
                      <a:pt x="962068" y="629392"/>
                    </a:lnTo>
                    <a:lnTo>
                      <a:pt x="946135" y="618825"/>
                    </a:lnTo>
                    <a:lnTo>
                      <a:pt x="945623" y="609587"/>
                    </a:lnTo>
                    <a:lnTo>
                      <a:pt x="943908" y="608425"/>
                    </a:lnTo>
                    <a:lnTo>
                      <a:pt x="941004" y="607346"/>
                    </a:lnTo>
                    <a:lnTo>
                      <a:pt x="937449" y="608190"/>
                    </a:lnTo>
                    <a:lnTo>
                      <a:pt x="930451" y="616046"/>
                    </a:lnTo>
                    <a:lnTo>
                      <a:pt x="926413" y="618023"/>
                    </a:lnTo>
                    <a:lnTo>
                      <a:pt x="922347" y="617678"/>
                    </a:lnTo>
                    <a:lnTo>
                      <a:pt x="906898" y="612242"/>
                    </a:lnTo>
                    <a:lnTo>
                      <a:pt x="900467" y="602727"/>
                    </a:lnTo>
                    <a:lnTo>
                      <a:pt x="897244" y="599753"/>
                    </a:lnTo>
                    <a:lnTo>
                      <a:pt x="893690" y="599186"/>
                    </a:lnTo>
                    <a:lnTo>
                      <a:pt x="886996" y="601883"/>
                    </a:lnTo>
                    <a:lnTo>
                      <a:pt x="883138" y="612284"/>
                    </a:lnTo>
                    <a:lnTo>
                      <a:pt x="880136" y="615036"/>
                    </a:lnTo>
                    <a:lnTo>
                      <a:pt x="873622" y="616765"/>
                    </a:lnTo>
                    <a:lnTo>
                      <a:pt x="873968" y="621979"/>
                    </a:lnTo>
                    <a:lnTo>
                      <a:pt x="867993" y="636266"/>
                    </a:lnTo>
                    <a:lnTo>
                      <a:pt x="864868" y="639073"/>
                    </a:lnTo>
                    <a:lnTo>
                      <a:pt x="860801" y="638478"/>
                    </a:lnTo>
                    <a:lnTo>
                      <a:pt x="856680" y="634938"/>
                    </a:lnTo>
                    <a:lnTo>
                      <a:pt x="853610" y="629807"/>
                    </a:lnTo>
                    <a:lnTo>
                      <a:pt x="852351" y="625436"/>
                    </a:lnTo>
                    <a:lnTo>
                      <a:pt x="854840" y="614040"/>
                    </a:lnTo>
                    <a:lnTo>
                      <a:pt x="853540" y="610237"/>
                    </a:lnTo>
                    <a:lnTo>
                      <a:pt x="850456" y="608992"/>
                    </a:lnTo>
                    <a:lnTo>
                      <a:pt x="842794" y="614289"/>
                    </a:lnTo>
                    <a:lnTo>
                      <a:pt x="836087" y="613971"/>
                    </a:lnTo>
                    <a:lnTo>
                      <a:pt x="827498" y="619185"/>
                    </a:lnTo>
                    <a:lnTo>
                      <a:pt x="822146" y="620720"/>
                    </a:lnTo>
                    <a:lnTo>
                      <a:pt x="817250" y="619309"/>
                    </a:lnTo>
                    <a:lnTo>
                      <a:pt x="809505" y="610500"/>
                    </a:lnTo>
                    <a:lnTo>
                      <a:pt x="795812" y="604718"/>
                    </a:lnTo>
                    <a:lnTo>
                      <a:pt x="790681" y="594374"/>
                    </a:lnTo>
                    <a:lnTo>
                      <a:pt x="788275" y="591400"/>
                    </a:lnTo>
                    <a:lnTo>
                      <a:pt x="785384" y="590556"/>
                    </a:lnTo>
                    <a:lnTo>
                      <a:pt x="782425" y="590833"/>
                    </a:lnTo>
                    <a:lnTo>
                      <a:pt x="777446" y="594041"/>
                    </a:lnTo>
                    <a:lnTo>
                      <a:pt x="761361" y="607166"/>
                    </a:lnTo>
                    <a:lnTo>
                      <a:pt x="754100" y="611302"/>
                    </a:lnTo>
                    <a:lnTo>
                      <a:pt x="747821" y="612062"/>
                    </a:lnTo>
                    <a:lnTo>
                      <a:pt x="741929" y="610555"/>
                    </a:lnTo>
                    <a:lnTo>
                      <a:pt x="738237" y="607097"/>
                    </a:lnTo>
                    <a:lnTo>
                      <a:pt x="737725" y="593405"/>
                    </a:lnTo>
                    <a:lnTo>
                      <a:pt x="734337" y="589159"/>
                    </a:lnTo>
                    <a:lnTo>
                      <a:pt x="719898" y="580322"/>
                    </a:lnTo>
                    <a:lnTo>
                      <a:pt x="716994" y="572134"/>
                    </a:lnTo>
                    <a:lnTo>
                      <a:pt x="715846" y="560918"/>
                    </a:lnTo>
                    <a:lnTo>
                      <a:pt x="698170" y="562245"/>
                    </a:lnTo>
                    <a:lnTo>
                      <a:pt x="676457" y="560572"/>
                    </a:lnTo>
                    <a:lnTo>
                      <a:pt x="666374" y="570156"/>
                    </a:lnTo>
                    <a:lnTo>
                      <a:pt x="661257" y="571885"/>
                    </a:lnTo>
                    <a:lnTo>
                      <a:pt x="655130" y="569755"/>
                    </a:lnTo>
                    <a:lnTo>
                      <a:pt x="637967" y="555869"/>
                    </a:lnTo>
                    <a:lnTo>
                      <a:pt x="619282" y="558027"/>
                    </a:lnTo>
                    <a:lnTo>
                      <a:pt x="608826" y="556216"/>
                    </a:lnTo>
                    <a:lnTo>
                      <a:pt x="583115" y="545469"/>
                    </a:lnTo>
                    <a:lnTo>
                      <a:pt x="562799" y="543906"/>
                    </a:lnTo>
                    <a:lnTo>
                      <a:pt x="554362" y="541859"/>
                    </a:lnTo>
                    <a:lnTo>
                      <a:pt x="550020" y="539453"/>
                    </a:lnTo>
                    <a:lnTo>
                      <a:pt x="548539" y="524170"/>
                    </a:lnTo>
                    <a:lnTo>
                      <a:pt x="540933" y="511045"/>
                    </a:lnTo>
                    <a:lnTo>
                      <a:pt x="538374" y="507422"/>
                    </a:lnTo>
                    <a:lnTo>
                      <a:pt x="524973" y="497907"/>
                    </a:lnTo>
                    <a:lnTo>
                      <a:pt x="522760" y="497505"/>
                    </a:lnTo>
                    <a:lnTo>
                      <a:pt x="521197" y="499456"/>
                    </a:lnTo>
                    <a:lnTo>
                      <a:pt x="517712" y="509483"/>
                    </a:lnTo>
                    <a:lnTo>
                      <a:pt x="513590" y="509801"/>
                    </a:lnTo>
                    <a:lnTo>
                      <a:pt x="497810" y="506343"/>
                    </a:lnTo>
                    <a:lnTo>
                      <a:pt x="483108" y="508750"/>
                    </a:lnTo>
                    <a:lnTo>
                      <a:pt x="475183" y="503425"/>
                    </a:lnTo>
                    <a:lnTo>
                      <a:pt x="448518" y="478821"/>
                    </a:lnTo>
                    <a:lnTo>
                      <a:pt x="437620" y="472334"/>
                    </a:lnTo>
                    <a:lnTo>
                      <a:pt x="428727" y="470011"/>
                    </a:lnTo>
                    <a:lnTo>
                      <a:pt x="429668" y="448021"/>
                    </a:lnTo>
                    <a:lnTo>
                      <a:pt x="430664" y="425975"/>
                    </a:lnTo>
                    <a:lnTo>
                      <a:pt x="431549" y="403985"/>
                    </a:lnTo>
                    <a:lnTo>
                      <a:pt x="432462" y="382022"/>
                    </a:lnTo>
                    <a:lnTo>
                      <a:pt x="433429" y="360059"/>
                    </a:lnTo>
                    <a:lnTo>
                      <a:pt x="434328" y="338097"/>
                    </a:lnTo>
                    <a:lnTo>
                      <a:pt x="435227" y="316107"/>
                    </a:lnTo>
                    <a:lnTo>
                      <a:pt x="436237" y="294144"/>
                    </a:lnTo>
                    <a:lnTo>
                      <a:pt x="437164" y="272181"/>
                    </a:lnTo>
                    <a:lnTo>
                      <a:pt x="438049" y="250191"/>
                    </a:lnTo>
                    <a:lnTo>
                      <a:pt x="439017" y="228229"/>
                    </a:lnTo>
                    <a:lnTo>
                      <a:pt x="439916" y="206238"/>
                    </a:lnTo>
                    <a:lnTo>
                      <a:pt x="440926" y="184276"/>
                    </a:lnTo>
                    <a:lnTo>
                      <a:pt x="441811" y="162396"/>
                    </a:lnTo>
                    <a:lnTo>
                      <a:pt x="442710" y="140433"/>
                    </a:lnTo>
                    <a:lnTo>
                      <a:pt x="443719" y="118443"/>
                    </a:lnTo>
                    <a:lnTo>
                      <a:pt x="415948" y="117226"/>
                    </a:lnTo>
                    <a:lnTo>
                      <a:pt x="388218" y="115898"/>
                    </a:lnTo>
                    <a:lnTo>
                      <a:pt x="360433" y="114460"/>
                    </a:lnTo>
                    <a:lnTo>
                      <a:pt x="332689" y="113077"/>
                    </a:lnTo>
                    <a:lnTo>
                      <a:pt x="304946" y="111569"/>
                    </a:lnTo>
                    <a:lnTo>
                      <a:pt x="277174" y="110007"/>
                    </a:lnTo>
                    <a:lnTo>
                      <a:pt x="249431" y="108472"/>
                    </a:lnTo>
                    <a:lnTo>
                      <a:pt x="221673" y="106798"/>
                    </a:lnTo>
                    <a:lnTo>
                      <a:pt x="194012" y="105069"/>
                    </a:lnTo>
                    <a:lnTo>
                      <a:pt x="166255" y="103340"/>
                    </a:lnTo>
                    <a:lnTo>
                      <a:pt x="138511" y="101529"/>
                    </a:lnTo>
                    <a:lnTo>
                      <a:pt x="110823" y="99579"/>
                    </a:lnTo>
                    <a:lnTo>
                      <a:pt x="83079" y="97601"/>
                    </a:lnTo>
                    <a:lnTo>
                      <a:pt x="55418" y="95623"/>
                    </a:lnTo>
                    <a:lnTo>
                      <a:pt x="27661" y="93576"/>
                    </a:lnTo>
                    <a:lnTo>
                      <a:pt x="0" y="91529"/>
                    </a:lnTo>
                    <a:lnTo>
                      <a:pt x="1729" y="68626"/>
                    </a:lnTo>
                    <a:lnTo>
                      <a:pt x="3458" y="45778"/>
                    </a:lnTo>
                    <a:lnTo>
                      <a:pt x="5200" y="22903"/>
                    </a:lnTo>
                    <a:lnTo>
                      <a:pt x="6929" y="0"/>
                    </a:lnTo>
                    <a:lnTo>
                      <a:pt x="43275" y="2752"/>
                    </a:lnTo>
                    <a:lnTo>
                      <a:pt x="79525" y="5449"/>
                    </a:lnTo>
                    <a:lnTo>
                      <a:pt x="115788" y="7939"/>
                    </a:lnTo>
                    <a:lnTo>
                      <a:pt x="152120" y="10400"/>
                    </a:lnTo>
                    <a:lnTo>
                      <a:pt x="186074" y="12641"/>
                    </a:lnTo>
                    <a:lnTo>
                      <a:pt x="220013" y="14798"/>
                    </a:lnTo>
                    <a:lnTo>
                      <a:pt x="253967" y="16804"/>
                    </a:lnTo>
                    <a:lnTo>
                      <a:pt x="287990" y="18782"/>
                    </a:lnTo>
                    <a:lnTo>
                      <a:pt x="321943" y="20593"/>
                    </a:lnTo>
                    <a:lnTo>
                      <a:pt x="355952" y="22405"/>
                    </a:lnTo>
                    <a:lnTo>
                      <a:pt x="389919" y="24079"/>
                    </a:lnTo>
                    <a:lnTo>
                      <a:pt x="423942" y="25697"/>
                    </a:lnTo>
                    <a:lnTo>
                      <a:pt x="457896" y="27177"/>
                    </a:lnTo>
                    <a:lnTo>
                      <a:pt x="491918" y="28587"/>
                    </a:lnTo>
                    <a:lnTo>
                      <a:pt x="525955" y="29998"/>
                    </a:lnTo>
                    <a:lnTo>
                      <a:pt x="559894" y="31243"/>
                    </a:lnTo>
                    <a:lnTo>
                      <a:pt x="593903" y="32405"/>
                    </a:lnTo>
                    <a:lnTo>
                      <a:pt x="627953" y="33483"/>
                    </a:lnTo>
                    <a:lnTo>
                      <a:pt x="661976" y="34479"/>
                    </a:lnTo>
                    <a:lnTo>
                      <a:pt x="696013" y="35392"/>
                    </a:lnTo>
                    <a:lnTo>
                      <a:pt x="730036" y="36208"/>
                    </a:lnTo>
                    <a:lnTo>
                      <a:pt x="764072" y="36941"/>
                    </a:lnTo>
                    <a:lnTo>
                      <a:pt x="797998" y="37619"/>
                    </a:lnTo>
                    <a:lnTo>
                      <a:pt x="832020" y="38186"/>
                    </a:lnTo>
                    <a:lnTo>
                      <a:pt x="866057" y="38587"/>
                    </a:lnTo>
                    <a:lnTo>
                      <a:pt x="900080" y="39015"/>
                    </a:lnTo>
                    <a:lnTo>
                      <a:pt x="934130" y="39333"/>
                    </a:lnTo>
                    <a:lnTo>
                      <a:pt x="968152" y="39582"/>
                    </a:lnTo>
                    <a:lnTo>
                      <a:pt x="1002203" y="39665"/>
                    </a:lnTo>
                    <a:lnTo>
                      <a:pt x="1036212" y="39748"/>
                    </a:lnTo>
                    <a:lnTo>
                      <a:pt x="1070248" y="39665"/>
                    </a:lnTo>
                    <a:lnTo>
                      <a:pt x="1104257" y="39582"/>
                    </a:lnTo>
                    <a:lnTo>
                      <a:pt x="1138308" y="39333"/>
                    </a:lnTo>
                    <a:lnTo>
                      <a:pt x="1172317" y="39015"/>
                    </a:lnTo>
                    <a:lnTo>
                      <a:pt x="1206339" y="38697"/>
                    </a:lnTo>
                    <a:lnTo>
                      <a:pt x="1240390" y="38186"/>
                    </a:lnTo>
                    <a:lnTo>
                      <a:pt x="1240694" y="61172"/>
                    </a:lnTo>
                    <a:lnTo>
                      <a:pt x="1241040" y="84102"/>
                    </a:lnTo>
                    <a:lnTo>
                      <a:pt x="1241358" y="106978"/>
                    </a:lnTo>
                    <a:lnTo>
                      <a:pt x="1241897" y="13003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5715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OK</a:t>
                </a:r>
              </a:p>
            </p:txBody>
          </p:sp>
          <p:sp>
            <p:nvSpPr>
              <p:cNvPr id="35" name="Freeform: Shape 487">
                <a:extLst>
                  <a:ext uri="{FF2B5EF4-FFF2-40B4-BE49-F238E27FC236}">
                    <a16:creationId xmlns:a16="http://schemas.microsoft.com/office/drawing/2014/main" id="{4CA45EC4-4443-6E54-3BB8-4E7C057D64EC}"/>
                  </a:ext>
                </a:extLst>
              </p:cNvPr>
              <p:cNvSpPr/>
              <p:nvPr/>
            </p:nvSpPr>
            <p:spPr>
              <a:xfrm>
                <a:off x="4679182" y="4165888"/>
                <a:ext cx="1743524" cy="1692151"/>
              </a:xfrm>
              <a:custGeom>
                <a:avLst/>
                <a:gdLst>
                  <a:gd name="connsiteX0" fmla="*/ 1908631 w 2068606"/>
                  <a:gd name="connsiteY0" fmla="*/ 562411 h 2007655"/>
                  <a:gd name="connsiteX1" fmla="*/ 1916777 w 2068606"/>
                  <a:gd name="connsiteY1" fmla="*/ 571277 h 2007655"/>
                  <a:gd name="connsiteX2" fmla="*/ 1923332 w 2068606"/>
                  <a:gd name="connsiteY2" fmla="*/ 573766 h 2007655"/>
                  <a:gd name="connsiteX3" fmla="*/ 1925241 w 2068606"/>
                  <a:gd name="connsiteY3" fmla="*/ 577334 h 2007655"/>
                  <a:gd name="connsiteX4" fmla="*/ 1928395 w 2068606"/>
                  <a:gd name="connsiteY4" fmla="*/ 578206 h 2007655"/>
                  <a:gd name="connsiteX5" fmla="*/ 1932239 w 2068606"/>
                  <a:gd name="connsiteY5" fmla="*/ 577418 h 2007655"/>
                  <a:gd name="connsiteX6" fmla="*/ 1938020 w 2068606"/>
                  <a:gd name="connsiteY6" fmla="*/ 573172 h 2007655"/>
                  <a:gd name="connsiteX7" fmla="*/ 1946706 w 2068606"/>
                  <a:gd name="connsiteY7" fmla="*/ 574167 h 2007655"/>
                  <a:gd name="connsiteX8" fmla="*/ 1953912 w 2068606"/>
                  <a:gd name="connsiteY8" fmla="*/ 572604 h 2007655"/>
                  <a:gd name="connsiteX9" fmla="*/ 1968143 w 2068606"/>
                  <a:gd name="connsiteY9" fmla="*/ 574416 h 2007655"/>
                  <a:gd name="connsiteX10" fmla="*/ 1976206 w 2068606"/>
                  <a:gd name="connsiteY10" fmla="*/ 578469 h 2007655"/>
                  <a:gd name="connsiteX11" fmla="*/ 1976939 w 2068606"/>
                  <a:gd name="connsiteY11" fmla="*/ 603432 h 2007655"/>
                  <a:gd name="connsiteX12" fmla="*/ 1977699 w 2068606"/>
                  <a:gd name="connsiteY12" fmla="*/ 628424 h 2007655"/>
                  <a:gd name="connsiteX13" fmla="*/ 1978433 w 2068606"/>
                  <a:gd name="connsiteY13" fmla="*/ 653498 h 2007655"/>
                  <a:gd name="connsiteX14" fmla="*/ 1979166 w 2068606"/>
                  <a:gd name="connsiteY14" fmla="*/ 678517 h 2007655"/>
                  <a:gd name="connsiteX15" fmla="*/ 1979677 w 2068606"/>
                  <a:gd name="connsiteY15" fmla="*/ 701904 h 2007655"/>
                  <a:gd name="connsiteX16" fmla="*/ 1980161 w 2068606"/>
                  <a:gd name="connsiteY16" fmla="*/ 725264 h 2007655"/>
                  <a:gd name="connsiteX17" fmla="*/ 1980659 w 2068606"/>
                  <a:gd name="connsiteY17" fmla="*/ 748610 h 2007655"/>
                  <a:gd name="connsiteX18" fmla="*/ 1981157 w 2068606"/>
                  <a:gd name="connsiteY18" fmla="*/ 771997 h 2007655"/>
                  <a:gd name="connsiteX19" fmla="*/ 1981655 w 2068606"/>
                  <a:gd name="connsiteY19" fmla="*/ 795384 h 2007655"/>
                  <a:gd name="connsiteX20" fmla="*/ 1982139 w 2068606"/>
                  <a:gd name="connsiteY20" fmla="*/ 818743 h 2007655"/>
                  <a:gd name="connsiteX21" fmla="*/ 1982623 w 2068606"/>
                  <a:gd name="connsiteY21" fmla="*/ 842103 h 2007655"/>
                  <a:gd name="connsiteX22" fmla="*/ 1983121 w 2068606"/>
                  <a:gd name="connsiteY22" fmla="*/ 865462 h 2007655"/>
                  <a:gd name="connsiteX23" fmla="*/ 2005429 w 2068606"/>
                  <a:gd name="connsiteY23" fmla="*/ 887508 h 2007655"/>
                  <a:gd name="connsiteX24" fmla="*/ 2015180 w 2068606"/>
                  <a:gd name="connsiteY24" fmla="*/ 902791 h 2007655"/>
                  <a:gd name="connsiteX25" fmla="*/ 2018333 w 2068606"/>
                  <a:gd name="connsiteY25" fmla="*/ 910646 h 2007655"/>
                  <a:gd name="connsiteX26" fmla="*/ 2019868 w 2068606"/>
                  <a:gd name="connsiteY26" fmla="*/ 937629 h 2007655"/>
                  <a:gd name="connsiteX27" fmla="*/ 2022192 w 2068606"/>
                  <a:gd name="connsiteY27" fmla="*/ 944088 h 2007655"/>
                  <a:gd name="connsiteX28" fmla="*/ 2033436 w 2068606"/>
                  <a:gd name="connsiteY28" fmla="*/ 953976 h 2007655"/>
                  <a:gd name="connsiteX29" fmla="*/ 2033837 w 2068606"/>
                  <a:gd name="connsiteY29" fmla="*/ 960671 h 2007655"/>
                  <a:gd name="connsiteX30" fmla="*/ 2045800 w 2068606"/>
                  <a:gd name="connsiteY30" fmla="*/ 979936 h 2007655"/>
                  <a:gd name="connsiteX31" fmla="*/ 2045717 w 2068606"/>
                  <a:gd name="connsiteY31" fmla="*/ 989092 h 2007655"/>
                  <a:gd name="connsiteX32" fmla="*/ 2057210 w 2068606"/>
                  <a:gd name="connsiteY32" fmla="*/ 1009644 h 2007655"/>
                  <a:gd name="connsiteX33" fmla="*/ 2063572 w 2068606"/>
                  <a:gd name="connsiteY33" fmla="*/ 1014941 h 2007655"/>
                  <a:gd name="connsiteX34" fmla="*/ 2064983 w 2068606"/>
                  <a:gd name="connsiteY34" fmla="*/ 1029061 h 2007655"/>
                  <a:gd name="connsiteX35" fmla="*/ 2068607 w 2068606"/>
                  <a:gd name="connsiteY35" fmla="*/ 1039725 h 2007655"/>
                  <a:gd name="connsiteX36" fmla="*/ 2063724 w 2068606"/>
                  <a:gd name="connsiteY36" fmla="*/ 1047483 h 2007655"/>
                  <a:gd name="connsiteX37" fmla="*/ 2066145 w 2068606"/>
                  <a:gd name="connsiteY37" fmla="*/ 1057967 h 2007655"/>
                  <a:gd name="connsiteX38" fmla="*/ 2063323 w 2068606"/>
                  <a:gd name="connsiteY38" fmla="*/ 1067911 h 2007655"/>
                  <a:gd name="connsiteX39" fmla="*/ 2061982 w 2068606"/>
                  <a:gd name="connsiteY39" fmla="*/ 1081036 h 2007655"/>
                  <a:gd name="connsiteX40" fmla="*/ 2055219 w 2068606"/>
                  <a:gd name="connsiteY40" fmla="*/ 1101491 h 2007655"/>
                  <a:gd name="connsiteX41" fmla="*/ 2049037 w 2068606"/>
                  <a:gd name="connsiteY41" fmla="*/ 1111587 h 2007655"/>
                  <a:gd name="connsiteX42" fmla="*/ 2040683 w 2068606"/>
                  <a:gd name="connsiteY42" fmla="*/ 1130770 h 2007655"/>
                  <a:gd name="connsiteX43" fmla="*/ 2041859 w 2068606"/>
                  <a:gd name="connsiteY43" fmla="*/ 1146551 h 2007655"/>
                  <a:gd name="connsiteX44" fmla="*/ 2037239 w 2068606"/>
                  <a:gd name="connsiteY44" fmla="*/ 1163894 h 2007655"/>
                  <a:gd name="connsiteX45" fmla="*/ 2036811 w 2068606"/>
                  <a:gd name="connsiteY45" fmla="*/ 1170491 h 2007655"/>
                  <a:gd name="connsiteX46" fmla="*/ 2041859 w 2068606"/>
                  <a:gd name="connsiteY46" fmla="*/ 1181804 h 2007655"/>
                  <a:gd name="connsiteX47" fmla="*/ 2044334 w 2068606"/>
                  <a:gd name="connsiteY47" fmla="*/ 1213268 h 2007655"/>
                  <a:gd name="connsiteX48" fmla="*/ 2041859 w 2068606"/>
                  <a:gd name="connsiteY48" fmla="*/ 1219934 h 2007655"/>
                  <a:gd name="connsiteX49" fmla="*/ 2031528 w 2068606"/>
                  <a:gd name="connsiteY49" fmla="*/ 1238702 h 2007655"/>
                  <a:gd name="connsiteX50" fmla="*/ 2023838 w 2068606"/>
                  <a:gd name="connsiteY50" fmla="*/ 1238425 h 2007655"/>
                  <a:gd name="connsiteX51" fmla="*/ 2007656 w 2068606"/>
                  <a:gd name="connsiteY51" fmla="*/ 1269406 h 2007655"/>
                  <a:gd name="connsiteX52" fmla="*/ 2017711 w 2068606"/>
                  <a:gd name="connsiteY52" fmla="*/ 1286347 h 2007655"/>
                  <a:gd name="connsiteX53" fmla="*/ 2017254 w 2068606"/>
                  <a:gd name="connsiteY53" fmla="*/ 1292530 h 2007655"/>
                  <a:gd name="connsiteX54" fmla="*/ 1983370 w 2068606"/>
                  <a:gd name="connsiteY54" fmla="*/ 1296831 h 2007655"/>
                  <a:gd name="connsiteX55" fmla="*/ 1906985 w 2068606"/>
                  <a:gd name="connsiteY55" fmla="*/ 1332762 h 2007655"/>
                  <a:gd name="connsiteX56" fmla="*/ 1877181 w 2068606"/>
                  <a:gd name="connsiteY56" fmla="*/ 1351834 h 2007655"/>
                  <a:gd name="connsiteX57" fmla="*/ 1878647 w 2068606"/>
                  <a:gd name="connsiteY57" fmla="*/ 1345569 h 2007655"/>
                  <a:gd name="connsiteX58" fmla="*/ 1914675 w 2068606"/>
                  <a:gd name="connsiteY58" fmla="*/ 1320882 h 2007655"/>
                  <a:gd name="connsiteX59" fmla="*/ 1901771 w 2068606"/>
                  <a:gd name="connsiteY59" fmla="*/ 1317397 h 2007655"/>
                  <a:gd name="connsiteX60" fmla="*/ 1881219 w 2068606"/>
                  <a:gd name="connsiteY60" fmla="*/ 1323773 h 2007655"/>
                  <a:gd name="connsiteX61" fmla="*/ 1873778 w 2068606"/>
                  <a:gd name="connsiteY61" fmla="*/ 1321532 h 2007655"/>
                  <a:gd name="connsiteX62" fmla="*/ 1882284 w 2068606"/>
                  <a:gd name="connsiteY62" fmla="*/ 1301464 h 2007655"/>
                  <a:gd name="connsiteX63" fmla="*/ 1879227 w 2068606"/>
                  <a:gd name="connsiteY63" fmla="*/ 1283886 h 2007655"/>
                  <a:gd name="connsiteX64" fmla="*/ 1864595 w 2068606"/>
                  <a:gd name="connsiteY64" fmla="*/ 1283637 h 2007655"/>
                  <a:gd name="connsiteX65" fmla="*/ 1855453 w 2068606"/>
                  <a:gd name="connsiteY65" fmla="*/ 1297744 h 2007655"/>
                  <a:gd name="connsiteX66" fmla="*/ 1848911 w 2068606"/>
                  <a:gd name="connsiteY66" fmla="*/ 1297260 h 2007655"/>
                  <a:gd name="connsiteX67" fmla="*/ 1840309 w 2068606"/>
                  <a:gd name="connsiteY67" fmla="*/ 1291313 h 2007655"/>
                  <a:gd name="connsiteX68" fmla="*/ 1833781 w 2068606"/>
                  <a:gd name="connsiteY68" fmla="*/ 1293318 h 2007655"/>
                  <a:gd name="connsiteX69" fmla="*/ 1838981 w 2068606"/>
                  <a:gd name="connsiteY69" fmla="*/ 1325114 h 2007655"/>
                  <a:gd name="connsiteX70" fmla="*/ 1848413 w 2068606"/>
                  <a:gd name="connsiteY70" fmla="*/ 1338087 h 2007655"/>
                  <a:gd name="connsiteX71" fmla="*/ 1856338 w 2068606"/>
                  <a:gd name="connsiteY71" fmla="*/ 1354669 h 2007655"/>
                  <a:gd name="connsiteX72" fmla="*/ 1835344 w 2068606"/>
                  <a:gd name="connsiteY72" fmla="*/ 1375609 h 2007655"/>
                  <a:gd name="connsiteX73" fmla="*/ 1815884 w 2068606"/>
                  <a:gd name="connsiteY73" fmla="*/ 1392841 h 2007655"/>
                  <a:gd name="connsiteX74" fmla="*/ 1813879 w 2068606"/>
                  <a:gd name="connsiteY74" fmla="*/ 1409341 h 2007655"/>
                  <a:gd name="connsiteX75" fmla="*/ 1794212 w 2068606"/>
                  <a:gd name="connsiteY75" fmla="*/ 1430999 h 2007655"/>
                  <a:gd name="connsiteX76" fmla="*/ 1775610 w 2068606"/>
                  <a:gd name="connsiteY76" fmla="*/ 1443295 h 2007655"/>
                  <a:gd name="connsiteX77" fmla="*/ 1731851 w 2068606"/>
                  <a:gd name="connsiteY77" fmla="*/ 1472145 h 2007655"/>
                  <a:gd name="connsiteX78" fmla="*/ 1719307 w 2068606"/>
                  <a:gd name="connsiteY78" fmla="*/ 1478299 h 2007655"/>
                  <a:gd name="connsiteX79" fmla="*/ 1699474 w 2068606"/>
                  <a:gd name="connsiteY79" fmla="*/ 1491728 h 2007655"/>
                  <a:gd name="connsiteX80" fmla="*/ 1672049 w 2068606"/>
                  <a:gd name="connsiteY80" fmla="*/ 1501700 h 2007655"/>
                  <a:gd name="connsiteX81" fmla="*/ 1645716 w 2068606"/>
                  <a:gd name="connsiteY81" fmla="*/ 1517480 h 2007655"/>
                  <a:gd name="connsiteX82" fmla="*/ 1636809 w 2068606"/>
                  <a:gd name="connsiteY82" fmla="*/ 1519887 h 2007655"/>
                  <a:gd name="connsiteX83" fmla="*/ 1653640 w 2068606"/>
                  <a:gd name="connsiteY83" fmla="*/ 1506485 h 2007655"/>
                  <a:gd name="connsiteX84" fmla="*/ 1673543 w 2068606"/>
                  <a:gd name="connsiteY84" fmla="*/ 1493277 h 2007655"/>
                  <a:gd name="connsiteX85" fmla="*/ 1656448 w 2068606"/>
                  <a:gd name="connsiteY85" fmla="*/ 1495089 h 2007655"/>
                  <a:gd name="connsiteX86" fmla="*/ 1630115 w 2068606"/>
                  <a:gd name="connsiteY86" fmla="*/ 1488907 h 2007655"/>
                  <a:gd name="connsiteX87" fmla="*/ 1613989 w 2068606"/>
                  <a:gd name="connsiteY87" fmla="*/ 1488478 h 2007655"/>
                  <a:gd name="connsiteX88" fmla="*/ 1613823 w 2068606"/>
                  <a:gd name="connsiteY88" fmla="*/ 1493291 h 2007655"/>
                  <a:gd name="connsiteX89" fmla="*/ 1601528 w 2068606"/>
                  <a:gd name="connsiteY89" fmla="*/ 1500040 h 2007655"/>
                  <a:gd name="connsiteX90" fmla="*/ 1588887 w 2068606"/>
                  <a:gd name="connsiteY90" fmla="*/ 1490013 h 2007655"/>
                  <a:gd name="connsiteX91" fmla="*/ 1583438 w 2068606"/>
                  <a:gd name="connsiteY91" fmla="*/ 1483209 h 2007655"/>
                  <a:gd name="connsiteX92" fmla="*/ 1580851 w 2068606"/>
                  <a:gd name="connsiteY92" fmla="*/ 1477345 h 2007655"/>
                  <a:gd name="connsiteX93" fmla="*/ 1575471 w 2068606"/>
                  <a:gd name="connsiteY93" fmla="*/ 1475934 h 2007655"/>
                  <a:gd name="connsiteX94" fmla="*/ 1570271 w 2068606"/>
                  <a:gd name="connsiteY94" fmla="*/ 1478576 h 2007655"/>
                  <a:gd name="connsiteX95" fmla="*/ 1588956 w 2068606"/>
                  <a:gd name="connsiteY95" fmla="*/ 1519721 h 2007655"/>
                  <a:gd name="connsiteX96" fmla="*/ 1597033 w 2068606"/>
                  <a:gd name="connsiteY96" fmla="*/ 1521533 h 2007655"/>
                  <a:gd name="connsiteX97" fmla="*/ 1605981 w 2068606"/>
                  <a:gd name="connsiteY97" fmla="*/ 1525640 h 2007655"/>
                  <a:gd name="connsiteX98" fmla="*/ 1594723 w 2068606"/>
                  <a:gd name="connsiteY98" fmla="*/ 1535156 h 2007655"/>
                  <a:gd name="connsiteX99" fmla="*/ 1582691 w 2068606"/>
                  <a:gd name="connsiteY99" fmla="*/ 1542361 h 2007655"/>
                  <a:gd name="connsiteX100" fmla="*/ 1563771 w 2068606"/>
                  <a:gd name="connsiteY100" fmla="*/ 1547064 h 2007655"/>
                  <a:gd name="connsiteX101" fmla="*/ 1547921 w 2068606"/>
                  <a:gd name="connsiteY101" fmla="*/ 1531933 h 2007655"/>
                  <a:gd name="connsiteX102" fmla="*/ 1544284 w 2068606"/>
                  <a:gd name="connsiteY102" fmla="*/ 1550674 h 2007655"/>
                  <a:gd name="connsiteX103" fmla="*/ 1542057 w 2068606"/>
                  <a:gd name="connsiteY103" fmla="*/ 1569441 h 2007655"/>
                  <a:gd name="connsiteX104" fmla="*/ 1536580 w 2068606"/>
                  <a:gd name="connsiteY104" fmla="*/ 1574199 h 2007655"/>
                  <a:gd name="connsiteX105" fmla="*/ 1527909 w 2068606"/>
                  <a:gd name="connsiteY105" fmla="*/ 1581003 h 2007655"/>
                  <a:gd name="connsiteX106" fmla="*/ 1523275 w 2068606"/>
                  <a:gd name="connsiteY106" fmla="*/ 1575762 h 2007655"/>
                  <a:gd name="connsiteX107" fmla="*/ 1521160 w 2068606"/>
                  <a:gd name="connsiteY107" fmla="*/ 1568528 h 2007655"/>
                  <a:gd name="connsiteX108" fmla="*/ 1515628 w 2068606"/>
                  <a:gd name="connsiteY108" fmla="*/ 1574987 h 2007655"/>
                  <a:gd name="connsiteX109" fmla="*/ 1507509 w 2068606"/>
                  <a:gd name="connsiteY109" fmla="*/ 1579745 h 2007655"/>
                  <a:gd name="connsiteX110" fmla="*/ 1494232 w 2068606"/>
                  <a:gd name="connsiteY110" fmla="*/ 1580616 h 2007655"/>
                  <a:gd name="connsiteX111" fmla="*/ 1484205 w 2068606"/>
                  <a:gd name="connsiteY111" fmla="*/ 1583078 h 2007655"/>
                  <a:gd name="connsiteX112" fmla="*/ 1484412 w 2068606"/>
                  <a:gd name="connsiteY112" fmla="*/ 1590837 h 2007655"/>
                  <a:gd name="connsiteX113" fmla="*/ 1486611 w 2068606"/>
                  <a:gd name="connsiteY113" fmla="*/ 1598664 h 2007655"/>
                  <a:gd name="connsiteX114" fmla="*/ 1504383 w 2068606"/>
                  <a:gd name="connsiteY114" fmla="*/ 1592745 h 2007655"/>
                  <a:gd name="connsiteX115" fmla="*/ 1497772 w 2068606"/>
                  <a:gd name="connsiteY115" fmla="*/ 1612702 h 2007655"/>
                  <a:gd name="connsiteX116" fmla="*/ 1481273 w 2068606"/>
                  <a:gd name="connsiteY116" fmla="*/ 1632369 h 2007655"/>
                  <a:gd name="connsiteX117" fmla="*/ 1467885 w 2068606"/>
                  <a:gd name="connsiteY117" fmla="*/ 1636850 h 2007655"/>
                  <a:gd name="connsiteX118" fmla="*/ 1447554 w 2068606"/>
                  <a:gd name="connsiteY118" fmla="*/ 1633614 h 2007655"/>
                  <a:gd name="connsiteX119" fmla="*/ 1442492 w 2068606"/>
                  <a:gd name="connsiteY119" fmla="*/ 1635509 h 2007655"/>
                  <a:gd name="connsiteX120" fmla="*/ 1437956 w 2068606"/>
                  <a:gd name="connsiteY120" fmla="*/ 1639561 h 2007655"/>
                  <a:gd name="connsiteX121" fmla="*/ 1461191 w 2068606"/>
                  <a:gd name="connsiteY121" fmla="*/ 1671025 h 2007655"/>
                  <a:gd name="connsiteX122" fmla="*/ 1445245 w 2068606"/>
                  <a:gd name="connsiteY122" fmla="*/ 1717703 h 2007655"/>
                  <a:gd name="connsiteX123" fmla="*/ 1435162 w 2068606"/>
                  <a:gd name="connsiteY123" fmla="*/ 1734534 h 2007655"/>
                  <a:gd name="connsiteX124" fmla="*/ 1428330 w 2068606"/>
                  <a:gd name="connsiteY124" fmla="*/ 1736608 h 2007655"/>
                  <a:gd name="connsiteX125" fmla="*/ 1420972 w 2068606"/>
                  <a:gd name="connsiteY125" fmla="*/ 1736927 h 2007655"/>
                  <a:gd name="connsiteX126" fmla="*/ 1394819 w 2068606"/>
                  <a:gd name="connsiteY126" fmla="*/ 1721312 h 2007655"/>
                  <a:gd name="connsiteX127" fmla="*/ 1380671 w 2068606"/>
                  <a:gd name="connsiteY127" fmla="*/ 1709349 h 2007655"/>
                  <a:gd name="connsiteX128" fmla="*/ 1392731 w 2068606"/>
                  <a:gd name="connsiteY128" fmla="*/ 1741380 h 2007655"/>
                  <a:gd name="connsiteX129" fmla="*/ 1427196 w 2068606"/>
                  <a:gd name="connsiteY129" fmla="*/ 1751296 h 2007655"/>
                  <a:gd name="connsiteX130" fmla="*/ 1428745 w 2068606"/>
                  <a:gd name="connsiteY130" fmla="*/ 1763343 h 2007655"/>
                  <a:gd name="connsiteX131" fmla="*/ 1428413 w 2068606"/>
                  <a:gd name="connsiteY131" fmla="*/ 1773660 h 2007655"/>
                  <a:gd name="connsiteX132" fmla="*/ 1421374 w 2068606"/>
                  <a:gd name="connsiteY132" fmla="*/ 1785651 h 2007655"/>
                  <a:gd name="connsiteX133" fmla="*/ 1414680 w 2068606"/>
                  <a:gd name="connsiteY133" fmla="*/ 1801584 h 2007655"/>
                  <a:gd name="connsiteX134" fmla="*/ 1419257 w 2068606"/>
                  <a:gd name="connsiteY134" fmla="*/ 1812828 h 2007655"/>
                  <a:gd name="connsiteX135" fmla="*/ 1424264 w 2068606"/>
                  <a:gd name="connsiteY135" fmla="*/ 1840599 h 2007655"/>
                  <a:gd name="connsiteX136" fmla="*/ 1428745 w 2068606"/>
                  <a:gd name="connsiteY136" fmla="*/ 1853406 h 2007655"/>
                  <a:gd name="connsiteX137" fmla="*/ 1433254 w 2068606"/>
                  <a:gd name="connsiteY137" fmla="*/ 1892034 h 2007655"/>
                  <a:gd name="connsiteX138" fmla="*/ 1438551 w 2068606"/>
                  <a:gd name="connsiteY138" fmla="*/ 1908921 h 2007655"/>
                  <a:gd name="connsiteX139" fmla="*/ 1469517 w 2068606"/>
                  <a:gd name="connsiteY139" fmla="*/ 1970992 h 2007655"/>
                  <a:gd name="connsiteX140" fmla="*/ 1480263 w 2068606"/>
                  <a:gd name="connsiteY140" fmla="*/ 1971642 h 2007655"/>
                  <a:gd name="connsiteX141" fmla="*/ 1481923 w 2068606"/>
                  <a:gd name="connsiteY141" fmla="*/ 1978336 h 2007655"/>
                  <a:gd name="connsiteX142" fmla="*/ 1480761 w 2068606"/>
                  <a:gd name="connsiteY142" fmla="*/ 1991143 h 2007655"/>
                  <a:gd name="connsiteX143" fmla="*/ 1457706 w 2068606"/>
                  <a:gd name="connsiteY143" fmla="*/ 1994517 h 2007655"/>
                  <a:gd name="connsiteX144" fmla="*/ 1447983 w 2068606"/>
                  <a:gd name="connsiteY144" fmla="*/ 2000049 h 2007655"/>
                  <a:gd name="connsiteX145" fmla="*/ 1445978 w 2068606"/>
                  <a:gd name="connsiteY145" fmla="*/ 2005014 h 2007655"/>
                  <a:gd name="connsiteX146" fmla="*/ 1444512 w 2068606"/>
                  <a:gd name="connsiteY146" fmla="*/ 2007656 h 2007655"/>
                  <a:gd name="connsiteX147" fmla="*/ 1441524 w 2068606"/>
                  <a:gd name="connsiteY147" fmla="*/ 2007338 h 2007655"/>
                  <a:gd name="connsiteX148" fmla="*/ 1430626 w 2068606"/>
                  <a:gd name="connsiteY148" fmla="*/ 2003590 h 2007655"/>
                  <a:gd name="connsiteX149" fmla="*/ 1405925 w 2068606"/>
                  <a:gd name="connsiteY149" fmla="*/ 1985707 h 2007655"/>
                  <a:gd name="connsiteX150" fmla="*/ 1369828 w 2068606"/>
                  <a:gd name="connsiteY150" fmla="*/ 1974117 h 2007655"/>
                  <a:gd name="connsiteX151" fmla="*/ 1322279 w 2068606"/>
                  <a:gd name="connsiteY151" fmla="*/ 1968931 h 2007655"/>
                  <a:gd name="connsiteX152" fmla="*/ 1289902 w 2068606"/>
                  <a:gd name="connsiteY152" fmla="*/ 1959346 h 2007655"/>
                  <a:gd name="connsiteX153" fmla="*/ 1272808 w 2068606"/>
                  <a:gd name="connsiteY153" fmla="*/ 1945544 h 2007655"/>
                  <a:gd name="connsiteX154" fmla="*/ 1254801 w 2068606"/>
                  <a:gd name="connsiteY154" fmla="*/ 1937149 h 2007655"/>
                  <a:gd name="connsiteX155" fmla="*/ 1235867 w 2068606"/>
                  <a:gd name="connsiteY155" fmla="*/ 1934092 h 2007655"/>
                  <a:gd name="connsiteX156" fmla="*/ 1220363 w 2068606"/>
                  <a:gd name="connsiteY156" fmla="*/ 1926389 h 2007655"/>
                  <a:gd name="connsiteX157" fmla="*/ 1208206 w 2068606"/>
                  <a:gd name="connsiteY157" fmla="*/ 1914011 h 2007655"/>
                  <a:gd name="connsiteX158" fmla="*/ 1190199 w 2068606"/>
                  <a:gd name="connsiteY158" fmla="*/ 1905740 h 2007655"/>
                  <a:gd name="connsiteX159" fmla="*/ 1166328 w 2068606"/>
                  <a:gd name="connsiteY159" fmla="*/ 1901605 h 2007655"/>
                  <a:gd name="connsiteX160" fmla="*/ 1151045 w 2068606"/>
                  <a:gd name="connsiteY160" fmla="*/ 1892089 h 2007655"/>
                  <a:gd name="connsiteX161" fmla="*/ 1140991 w 2068606"/>
                  <a:gd name="connsiteY161" fmla="*/ 1869809 h 2007655"/>
                  <a:gd name="connsiteX162" fmla="*/ 1140991 w 2068606"/>
                  <a:gd name="connsiteY162" fmla="*/ 1869463 h 2007655"/>
                  <a:gd name="connsiteX163" fmla="*/ 1132568 w 2068606"/>
                  <a:gd name="connsiteY163" fmla="*/ 1832453 h 2007655"/>
                  <a:gd name="connsiteX164" fmla="*/ 1121241 w 2068606"/>
                  <a:gd name="connsiteY164" fmla="*/ 1809094 h 2007655"/>
                  <a:gd name="connsiteX165" fmla="*/ 1098697 w 2068606"/>
                  <a:gd name="connsiteY165" fmla="*/ 1779815 h 2007655"/>
                  <a:gd name="connsiteX166" fmla="*/ 1096623 w 2068606"/>
                  <a:gd name="connsiteY166" fmla="*/ 1775984 h 2007655"/>
                  <a:gd name="connsiteX167" fmla="*/ 1096623 w 2068606"/>
                  <a:gd name="connsiteY167" fmla="*/ 1775984 h 2007655"/>
                  <a:gd name="connsiteX168" fmla="*/ 1096623 w 2068606"/>
                  <a:gd name="connsiteY168" fmla="*/ 1771281 h 2007655"/>
                  <a:gd name="connsiteX169" fmla="*/ 1100205 w 2068606"/>
                  <a:gd name="connsiteY169" fmla="*/ 1754837 h 2007655"/>
                  <a:gd name="connsiteX170" fmla="*/ 1098130 w 2068606"/>
                  <a:gd name="connsiteY170" fmla="*/ 1742874 h 2007655"/>
                  <a:gd name="connsiteX171" fmla="*/ 1091035 w 2068606"/>
                  <a:gd name="connsiteY171" fmla="*/ 1732874 h 2007655"/>
                  <a:gd name="connsiteX172" fmla="*/ 1089694 w 2068606"/>
                  <a:gd name="connsiteY172" fmla="*/ 1722557 h 2007655"/>
                  <a:gd name="connsiteX173" fmla="*/ 1094147 w 2068606"/>
                  <a:gd name="connsiteY173" fmla="*/ 1711908 h 2007655"/>
                  <a:gd name="connsiteX174" fmla="*/ 1094880 w 2068606"/>
                  <a:gd name="connsiteY174" fmla="*/ 1698935 h 2007655"/>
                  <a:gd name="connsiteX175" fmla="*/ 1092018 w 2068606"/>
                  <a:gd name="connsiteY175" fmla="*/ 1683652 h 2007655"/>
                  <a:gd name="connsiteX176" fmla="*/ 1077634 w 2068606"/>
                  <a:gd name="connsiteY176" fmla="*/ 1666710 h 2007655"/>
                  <a:gd name="connsiteX177" fmla="*/ 1051978 w 2068606"/>
                  <a:gd name="connsiteY177" fmla="*/ 1648122 h 2007655"/>
                  <a:gd name="connsiteX178" fmla="*/ 1030569 w 2068606"/>
                  <a:gd name="connsiteY178" fmla="*/ 1621623 h 2007655"/>
                  <a:gd name="connsiteX179" fmla="*/ 1013571 w 2068606"/>
                  <a:gd name="connsiteY179" fmla="*/ 1587185 h 2007655"/>
                  <a:gd name="connsiteX180" fmla="*/ 996394 w 2068606"/>
                  <a:gd name="connsiteY180" fmla="*/ 1563065 h 2007655"/>
                  <a:gd name="connsiteX181" fmla="*/ 978954 w 2068606"/>
                  <a:gd name="connsiteY181" fmla="*/ 1549290 h 2007655"/>
                  <a:gd name="connsiteX182" fmla="*/ 967392 w 2068606"/>
                  <a:gd name="connsiteY182" fmla="*/ 1532846 h 2007655"/>
                  <a:gd name="connsiteX183" fmla="*/ 961694 w 2068606"/>
                  <a:gd name="connsiteY183" fmla="*/ 1513829 h 2007655"/>
                  <a:gd name="connsiteX184" fmla="*/ 960283 w 2068606"/>
                  <a:gd name="connsiteY184" fmla="*/ 1502945 h 2007655"/>
                  <a:gd name="connsiteX185" fmla="*/ 963077 w 2068606"/>
                  <a:gd name="connsiteY185" fmla="*/ 1500027 h 2007655"/>
                  <a:gd name="connsiteX186" fmla="*/ 952995 w 2068606"/>
                  <a:gd name="connsiteY186" fmla="*/ 1478742 h 2007655"/>
                  <a:gd name="connsiteX187" fmla="*/ 930202 w 2068606"/>
                  <a:gd name="connsiteY187" fmla="*/ 1439007 h 2007655"/>
                  <a:gd name="connsiteX188" fmla="*/ 917492 w 2068606"/>
                  <a:gd name="connsiteY188" fmla="*/ 1410185 h 2007655"/>
                  <a:gd name="connsiteX189" fmla="*/ 914754 w 2068606"/>
                  <a:gd name="connsiteY189" fmla="*/ 1392274 h 2007655"/>
                  <a:gd name="connsiteX190" fmla="*/ 900232 w 2068606"/>
                  <a:gd name="connsiteY190" fmla="*/ 1370284 h 2007655"/>
                  <a:gd name="connsiteX191" fmla="*/ 873954 w 2068606"/>
                  <a:gd name="connsiteY191" fmla="*/ 1344269 h 2007655"/>
                  <a:gd name="connsiteX192" fmla="*/ 859833 w 2068606"/>
                  <a:gd name="connsiteY192" fmla="*/ 1327521 h 2007655"/>
                  <a:gd name="connsiteX193" fmla="*/ 856763 w 2068606"/>
                  <a:gd name="connsiteY193" fmla="*/ 1316276 h 2007655"/>
                  <a:gd name="connsiteX194" fmla="*/ 856694 w 2068606"/>
                  <a:gd name="connsiteY194" fmla="*/ 1316276 h 2007655"/>
                  <a:gd name="connsiteX195" fmla="*/ 815645 w 2068606"/>
                  <a:gd name="connsiteY195" fmla="*/ 1281645 h 2007655"/>
                  <a:gd name="connsiteX196" fmla="*/ 804401 w 2068606"/>
                  <a:gd name="connsiteY196" fmla="*/ 1260844 h 2007655"/>
                  <a:gd name="connsiteX197" fmla="*/ 795066 w 2068606"/>
                  <a:gd name="connsiteY197" fmla="*/ 1253874 h 2007655"/>
                  <a:gd name="connsiteX198" fmla="*/ 783919 w 2068606"/>
                  <a:gd name="connsiteY198" fmla="*/ 1253874 h 2007655"/>
                  <a:gd name="connsiteX199" fmla="*/ 778317 w 2068606"/>
                  <a:gd name="connsiteY199" fmla="*/ 1251606 h 2007655"/>
                  <a:gd name="connsiteX200" fmla="*/ 778317 w 2068606"/>
                  <a:gd name="connsiteY200" fmla="*/ 1247042 h 2007655"/>
                  <a:gd name="connsiteX201" fmla="*/ 774666 w 2068606"/>
                  <a:gd name="connsiteY201" fmla="*/ 1246641 h 2007655"/>
                  <a:gd name="connsiteX202" fmla="*/ 767474 w 2068606"/>
                  <a:gd name="connsiteY202" fmla="*/ 1250347 h 2007655"/>
                  <a:gd name="connsiteX203" fmla="*/ 744682 w 2068606"/>
                  <a:gd name="connsiteY203" fmla="*/ 1249808 h 2007655"/>
                  <a:gd name="connsiteX204" fmla="*/ 706289 w 2068606"/>
                  <a:gd name="connsiteY204" fmla="*/ 1244815 h 2007655"/>
                  <a:gd name="connsiteX205" fmla="*/ 678863 w 2068606"/>
                  <a:gd name="connsiteY205" fmla="*/ 1237471 h 2007655"/>
                  <a:gd name="connsiteX206" fmla="*/ 662350 w 2068606"/>
                  <a:gd name="connsiteY206" fmla="*/ 1227831 h 2007655"/>
                  <a:gd name="connsiteX207" fmla="*/ 650289 w 2068606"/>
                  <a:gd name="connsiteY207" fmla="*/ 1228150 h 2007655"/>
                  <a:gd name="connsiteX208" fmla="*/ 642683 w 2068606"/>
                  <a:gd name="connsiteY208" fmla="*/ 1238467 h 2007655"/>
                  <a:gd name="connsiteX209" fmla="*/ 627566 w 2068606"/>
                  <a:gd name="connsiteY209" fmla="*/ 1244414 h 2007655"/>
                  <a:gd name="connsiteX210" fmla="*/ 604940 w 2068606"/>
                  <a:gd name="connsiteY210" fmla="*/ 1245894 h 2007655"/>
                  <a:gd name="connsiteX211" fmla="*/ 584208 w 2068606"/>
                  <a:gd name="connsiteY211" fmla="*/ 1264592 h 2007655"/>
                  <a:gd name="connsiteX212" fmla="*/ 565288 w 2068606"/>
                  <a:gd name="connsiteY212" fmla="*/ 1300413 h 2007655"/>
                  <a:gd name="connsiteX213" fmla="*/ 556382 w 2068606"/>
                  <a:gd name="connsiteY213" fmla="*/ 1323731 h 2007655"/>
                  <a:gd name="connsiteX214" fmla="*/ 557529 w 2068606"/>
                  <a:gd name="connsiteY214" fmla="*/ 1334477 h 2007655"/>
                  <a:gd name="connsiteX215" fmla="*/ 552647 w 2068606"/>
                  <a:gd name="connsiteY215" fmla="*/ 1341821 h 2007655"/>
                  <a:gd name="connsiteX216" fmla="*/ 541735 w 2068606"/>
                  <a:gd name="connsiteY216" fmla="*/ 1345846 h 2007655"/>
                  <a:gd name="connsiteX217" fmla="*/ 530173 w 2068606"/>
                  <a:gd name="connsiteY217" fmla="*/ 1355845 h 2007655"/>
                  <a:gd name="connsiteX218" fmla="*/ 517961 w 2068606"/>
                  <a:gd name="connsiteY218" fmla="*/ 1371695 h 2007655"/>
                  <a:gd name="connsiteX219" fmla="*/ 504573 w 2068606"/>
                  <a:gd name="connsiteY219" fmla="*/ 1378831 h 2007655"/>
                  <a:gd name="connsiteX220" fmla="*/ 490023 w 2068606"/>
                  <a:gd name="connsiteY220" fmla="*/ 1377075 h 2007655"/>
                  <a:gd name="connsiteX221" fmla="*/ 464188 w 2068606"/>
                  <a:gd name="connsiteY221" fmla="*/ 1361972 h 2007655"/>
                  <a:gd name="connsiteX222" fmla="*/ 427095 w 2068606"/>
                  <a:gd name="connsiteY222" fmla="*/ 1333468 h 2007655"/>
                  <a:gd name="connsiteX223" fmla="*/ 397775 w 2068606"/>
                  <a:gd name="connsiteY223" fmla="*/ 1315211 h 2007655"/>
                  <a:gd name="connsiteX224" fmla="*/ 376047 w 2068606"/>
                  <a:gd name="connsiteY224" fmla="*/ 1307384 h 2007655"/>
                  <a:gd name="connsiteX225" fmla="*/ 357487 w 2068606"/>
                  <a:gd name="connsiteY225" fmla="*/ 1294010 h 2007655"/>
                  <a:gd name="connsiteX226" fmla="*/ 342038 w 2068606"/>
                  <a:gd name="connsiteY226" fmla="*/ 1275076 h 2007655"/>
                  <a:gd name="connsiteX227" fmla="*/ 327420 w 2068606"/>
                  <a:gd name="connsiteY227" fmla="*/ 1262103 h 2007655"/>
                  <a:gd name="connsiteX228" fmla="*/ 313617 w 2068606"/>
                  <a:gd name="connsiteY228" fmla="*/ 1254967 h 2007655"/>
                  <a:gd name="connsiteX229" fmla="*/ 298749 w 2068606"/>
                  <a:gd name="connsiteY229" fmla="*/ 1234276 h 2007655"/>
                  <a:gd name="connsiteX230" fmla="*/ 282720 w 2068606"/>
                  <a:gd name="connsiteY230" fmla="*/ 1199811 h 2007655"/>
                  <a:gd name="connsiteX231" fmla="*/ 275639 w 2068606"/>
                  <a:gd name="connsiteY231" fmla="*/ 1173713 h 2007655"/>
                  <a:gd name="connsiteX232" fmla="*/ 278184 w 2068606"/>
                  <a:gd name="connsiteY232" fmla="*/ 1147214 h 2007655"/>
                  <a:gd name="connsiteX233" fmla="*/ 259015 w 2068606"/>
                  <a:gd name="connsiteY233" fmla="*/ 1086997 h 2007655"/>
                  <a:gd name="connsiteX234" fmla="*/ 248366 w 2068606"/>
                  <a:gd name="connsiteY234" fmla="*/ 1060719 h 2007655"/>
                  <a:gd name="connsiteX235" fmla="*/ 239777 w 2068606"/>
                  <a:gd name="connsiteY235" fmla="*/ 1048244 h 2007655"/>
                  <a:gd name="connsiteX236" fmla="*/ 222102 w 2068606"/>
                  <a:gd name="connsiteY236" fmla="*/ 1032630 h 2007655"/>
                  <a:gd name="connsiteX237" fmla="*/ 195423 w 2068606"/>
                  <a:gd name="connsiteY237" fmla="*/ 1013806 h 2007655"/>
                  <a:gd name="connsiteX238" fmla="*/ 160902 w 2068606"/>
                  <a:gd name="connsiteY238" fmla="*/ 977986 h 2007655"/>
                  <a:gd name="connsiteX239" fmla="*/ 118692 w 2068606"/>
                  <a:gd name="connsiteY239" fmla="*/ 925043 h 2007655"/>
                  <a:gd name="connsiteX240" fmla="*/ 88459 w 2068606"/>
                  <a:gd name="connsiteY240" fmla="*/ 892570 h 2007655"/>
                  <a:gd name="connsiteX241" fmla="*/ 70037 w 2068606"/>
                  <a:gd name="connsiteY241" fmla="*/ 880607 h 2007655"/>
                  <a:gd name="connsiteX242" fmla="*/ 55003 w 2068606"/>
                  <a:gd name="connsiteY242" fmla="*/ 861424 h 2007655"/>
                  <a:gd name="connsiteX243" fmla="*/ 43427 w 2068606"/>
                  <a:gd name="connsiteY243" fmla="*/ 835091 h 2007655"/>
                  <a:gd name="connsiteX244" fmla="*/ 31298 w 2068606"/>
                  <a:gd name="connsiteY244" fmla="*/ 817831 h 2007655"/>
                  <a:gd name="connsiteX245" fmla="*/ 29887 w 2068606"/>
                  <a:gd name="connsiteY245" fmla="*/ 816918 h 2007655"/>
                  <a:gd name="connsiteX246" fmla="*/ 12046 w 2068606"/>
                  <a:gd name="connsiteY246" fmla="*/ 805355 h 2007655"/>
                  <a:gd name="connsiteX247" fmla="*/ 12046 w 2068606"/>
                  <a:gd name="connsiteY247" fmla="*/ 805355 h 2007655"/>
                  <a:gd name="connsiteX248" fmla="*/ 0 w 2068606"/>
                  <a:gd name="connsiteY248" fmla="*/ 770185 h 2007655"/>
                  <a:gd name="connsiteX249" fmla="*/ 968 w 2068606"/>
                  <a:gd name="connsiteY249" fmla="*/ 770268 h 2007655"/>
                  <a:gd name="connsiteX250" fmla="*/ 36069 w 2068606"/>
                  <a:gd name="connsiteY250" fmla="*/ 774320 h 2007655"/>
                  <a:gd name="connsiteX251" fmla="*/ 71268 w 2068606"/>
                  <a:gd name="connsiteY251" fmla="*/ 778345 h 2007655"/>
                  <a:gd name="connsiteX252" fmla="*/ 106452 w 2068606"/>
                  <a:gd name="connsiteY252" fmla="*/ 782231 h 2007655"/>
                  <a:gd name="connsiteX253" fmla="*/ 141637 w 2068606"/>
                  <a:gd name="connsiteY253" fmla="*/ 786034 h 2007655"/>
                  <a:gd name="connsiteX254" fmla="*/ 176807 w 2068606"/>
                  <a:gd name="connsiteY254" fmla="*/ 789741 h 2007655"/>
                  <a:gd name="connsiteX255" fmla="*/ 212005 w 2068606"/>
                  <a:gd name="connsiteY255" fmla="*/ 793392 h 2007655"/>
                  <a:gd name="connsiteX256" fmla="*/ 247190 w 2068606"/>
                  <a:gd name="connsiteY256" fmla="*/ 796961 h 2007655"/>
                  <a:gd name="connsiteX257" fmla="*/ 282388 w 2068606"/>
                  <a:gd name="connsiteY257" fmla="*/ 800418 h 2007655"/>
                  <a:gd name="connsiteX258" fmla="*/ 317559 w 2068606"/>
                  <a:gd name="connsiteY258" fmla="*/ 803820 h 2007655"/>
                  <a:gd name="connsiteX259" fmla="*/ 352743 w 2068606"/>
                  <a:gd name="connsiteY259" fmla="*/ 807084 h 2007655"/>
                  <a:gd name="connsiteX260" fmla="*/ 388011 w 2068606"/>
                  <a:gd name="connsiteY260" fmla="*/ 810293 h 2007655"/>
                  <a:gd name="connsiteX261" fmla="*/ 423278 w 2068606"/>
                  <a:gd name="connsiteY261" fmla="*/ 813460 h 2007655"/>
                  <a:gd name="connsiteX262" fmla="*/ 458559 w 2068606"/>
                  <a:gd name="connsiteY262" fmla="*/ 816517 h 2007655"/>
                  <a:gd name="connsiteX263" fmla="*/ 493827 w 2068606"/>
                  <a:gd name="connsiteY263" fmla="*/ 819490 h 2007655"/>
                  <a:gd name="connsiteX264" fmla="*/ 529094 w 2068606"/>
                  <a:gd name="connsiteY264" fmla="*/ 822408 h 2007655"/>
                  <a:gd name="connsiteX265" fmla="*/ 564376 w 2068606"/>
                  <a:gd name="connsiteY265" fmla="*/ 825105 h 2007655"/>
                  <a:gd name="connsiteX266" fmla="*/ 568663 w 2068606"/>
                  <a:gd name="connsiteY266" fmla="*/ 773407 h 2007655"/>
                  <a:gd name="connsiteX267" fmla="*/ 572881 w 2068606"/>
                  <a:gd name="connsiteY267" fmla="*/ 721709 h 2007655"/>
                  <a:gd name="connsiteX268" fmla="*/ 577182 w 2068606"/>
                  <a:gd name="connsiteY268" fmla="*/ 670039 h 2007655"/>
                  <a:gd name="connsiteX269" fmla="*/ 581414 w 2068606"/>
                  <a:gd name="connsiteY269" fmla="*/ 618397 h 2007655"/>
                  <a:gd name="connsiteX270" fmla="*/ 585702 w 2068606"/>
                  <a:gd name="connsiteY270" fmla="*/ 566782 h 2007655"/>
                  <a:gd name="connsiteX271" fmla="*/ 589906 w 2068606"/>
                  <a:gd name="connsiteY271" fmla="*/ 515167 h 2007655"/>
                  <a:gd name="connsiteX272" fmla="*/ 594138 w 2068606"/>
                  <a:gd name="connsiteY272" fmla="*/ 463552 h 2007655"/>
                  <a:gd name="connsiteX273" fmla="*/ 598357 w 2068606"/>
                  <a:gd name="connsiteY273" fmla="*/ 412006 h 2007655"/>
                  <a:gd name="connsiteX274" fmla="*/ 602561 w 2068606"/>
                  <a:gd name="connsiteY274" fmla="*/ 360461 h 2007655"/>
                  <a:gd name="connsiteX275" fmla="*/ 606779 w 2068606"/>
                  <a:gd name="connsiteY275" fmla="*/ 308915 h 2007655"/>
                  <a:gd name="connsiteX276" fmla="*/ 611011 w 2068606"/>
                  <a:gd name="connsiteY276" fmla="*/ 257342 h 2007655"/>
                  <a:gd name="connsiteX277" fmla="*/ 615202 w 2068606"/>
                  <a:gd name="connsiteY277" fmla="*/ 205823 h 2007655"/>
                  <a:gd name="connsiteX278" fmla="*/ 619434 w 2068606"/>
                  <a:gd name="connsiteY278" fmla="*/ 154361 h 2007655"/>
                  <a:gd name="connsiteX279" fmla="*/ 623638 w 2068606"/>
                  <a:gd name="connsiteY279" fmla="*/ 102898 h 2007655"/>
                  <a:gd name="connsiteX280" fmla="*/ 627870 w 2068606"/>
                  <a:gd name="connsiteY280" fmla="*/ 51435 h 2007655"/>
                  <a:gd name="connsiteX281" fmla="*/ 632089 w 2068606"/>
                  <a:gd name="connsiteY281" fmla="*/ 0 h 2007655"/>
                  <a:gd name="connsiteX282" fmla="*/ 638285 w 2068606"/>
                  <a:gd name="connsiteY282" fmla="*/ 318 h 2007655"/>
                  <a:gd name="connsiteX283" fmla="*/ 665946 w 2068606"/>
                  <a:gd name="connsiteY283" fmla="*/ 2448 h 2007655"/>
                  <a:gd name="connsiteX284" fmla="*/ 693634 w 2068606"/>
                  <a:gd name="connsiteY284" fmla="*/ 4522 h 2007655"/>
                  <a:gd name="connsiteX285" fmla="*/ 721294 w 2068606"/>
                  <a:gd name="connsiteY285" fmla="*/ 6500 h 2007655"/>
                  <a:gd name="connsiteX286" fmla="*/ 749038 w 2068606"/>
                  <a:gd name="connsiteY286" fmla="*/ 8423 h 2007655"/>
                  <a:gd name="connsiteX287" fmla="*/ 776782 w 2068606"/>
                  <a:gd name="connsiteY287" fmla="*/ 10317 h 2007655"/>
                  <a:gd name="connsiteX288" fmla="*/ 804540 w 2068606"/>
                  <a:gd name="connsiteY288" fmla="*/ 12129 h 2007655"/>
                  <a:gd name="connsiteX289" fmla="*/ 832311 w 2068606"/>
                  <a:gd name="connsiteY289" fmla="*/ 13858 h 2007655"/>
                  <a:gd name="connsiteX290" fmla="*/ 860055 w 2068606"/>
                  <a:gd name="connsiteY290" fmla="*/ 15587 h 2007655"/>
                  <a:gd name="connsiteX291" fmla="*/ 887812 w 2068606"/>
                  <a:gd name="connsiteY291" fmla="*/ 17260 h 2007655"/>
                  <a:gd name="connsiteX292" fmla="*/ 915569 w 2068606"/>
                  <a:gd name="connsiteY292" fmla="*/ 18823 h 2007655"/>
                  <a:gd name="connsiteX293" fmla="*/ 943327 w 2068606"/>
                  <a:gd name="connsiteY293" fmla="*/ 20386 h 2007655"/>
                  <a:gd name="connsiteX294" fmla="*/ 971085 w 2068606"/>
                  <a:gd name="connsiteY294" fmla="*/ 21866 h 2007655"/>
                  <a:gd name="connsiteX295" fmla="*/ 998828 w 2068606"/>
                  <a:gd name="connsiteY295" fmla="*/ 23249 h 2007655"/>
                  <a:gd name="connsiteX296" fmla="*/ 1026586 w 2068606"/>
                  <a:gd name="connsiteY296" fmla="*/ 24687 h 2007655"/>
                  <a:gd name="connsiteX297" fmla="*/ 1054343 w 2068606"/>
                  <a:gd name="connsiteY297" fmla="*/ 26015 h 2007655"/>
                  <a:gd name="connsiteX298" fmla="*/ 1082087 w 2068606"/>
                  <a:gd name="connsiteY298" fmla="*/ 27232 h 2007655"/>
                  <a:gd name="connsiteX299" fmla="*/ 1081174 w 2068606"/>
                  <a:gd name="connsiteY299" fmla="*/ 49222 h 2007655"/>
                  <a:gd name="connsiteX300" fmla="*/ 1080275 w 2068606"/>
                  <a:gd name="connsiteY300" fmla="*/ 71185 h 2007655"/>
                  <a:gd name="connsiteX301" fmla="*/ 1079390 w 2068606"/>
                  <a:gd name="connsiteY301" fmla="*/ 93147 h 2007655"/>
                  <a:gd name="connsiteX302" fmla="*/ 1078478 w 2068606"/>
                  <a:gd name="connsiteY302" fmla="*/ 115138 h 2007655"/>
                  <a:gd name="connsiteX303" fmla="*/ 1077579 w 2068606"/>
                  <a:gd name="connsiteY303" fmla="*/ 137100 h 2007655"/>
                  <a:gd name="connsiteX304" fmla="*/ 1076652 w 2068606"/>
                  <a:gd name="connsiteY304" fmla="*/ 159063 h 2007655"/>
                  <a:gd name="connsiteX305" fmla="*/ 1075781 w 2068606"/>
                  <a:gd name="connsiteY305" fmla="*/ 181026 h 2007655"/>
                  <a:gd name="connsiteX306" fmla="*/ 1074785 w 2068606"/>
                  <a:gd name="connsiteY306" fmla="*/ 203043 h 2007655"/>
                  <a:gd name="connsiteX307" fmla="*/ 1073872 w 2068606"/>
                  <a:gd name="connsiteY307" fmla="*/ 225006 h 2007655"/>
                  <a:gd name="connsiteX308" fmla="*/ 1072987 w 2068606"/>
                  <a:gd name="connsiteY308" fmla="*/ 246969 h 2007655"/>
                  <a:gd name="connsiteX309" fmla="*/ 1072088 w 2068606"/>
                  <a:gd name="connsiteY309" fmla="*/ 268931 h 2007655"/>
                  <a:gd name="connsiteX310" fmla="*/ 1071161 w 2068606"/>
                  <a:gd name="connsiteY310" fmla="*/ 290894 h 2007655"/>
                  <a:gd name="connsiteX311" fmla="*/ 1070276 w 2068606"/>
                  <a:gd name="connsiteY311" fmla="*/ 312884 h 2007655"/>
                  <a:gd name="connsiteX312" fmla="*/ 1069363 w 2068606"/>
                  <a:gd name="connsiteY312" fmla="*/ 334847 h 2007655"/>
                  <a:gd name="connsiteX313" fmla="*/ 1068464 w 2068606"/>
                  <a:gd name="connsiteY313" fmla="*/ 356837 h 2007655"/>
                  <a:gd name="connsiteX314" fmla="*/ 1067551 w 2068606"/>
                  <a:gd name="connsiteY314" fmla="*/ 378800 h 2007655"/>
                  <a:gd name="connsiteX315" fmla="*/ 1076389 w 2068606"/>
                  <a:gd name="connsiteY315" fmla="*/ 381123 h 2007655"/>
                  <a:gd name="connsiteX316" fmla="*/ 1087287 w 2068606"/>
                  <a:gd name="connsiteY316" fmla="*/ 387637 h 2007655"/>
                  <a:gd name="connsiteX317" fmla="*/ 1113980 w 2068606"/>
                  <a:gd name="connsiteY317" fmla="*/ 412241 h 2007655"/>
                  <a:gd name="connsiteX318" fmla="*/ 1121905 w 2068606"/>
                  <a:gd name="connsiteY318" fmla="*/ 417621 h 2007655"/>
                  <a:gd name="connsiteX319" fmla="*/ 1136607 w 2068606"/>
                  <a:gd name="connsiteY319" fmla="*/ 415215 h 2007655"/>
                  <a:gd name="connsiteX320" fmla="*/ 1152290 w 2068606"/>
                  <a:gd name="connsiteY320" fmla="*/ 418700 h 2007655"/>
                  <a:gd name="connsiteX321" fmla="*/ 1156508 w 2068606"/>
                  <a:gd name="connsiteY321" fmla="*/ 418355 h 2007655"/>
                  <a:gd name="connsiteX322" fmla="*/ 1159980 w 2068606"/>
                  <a:gd name="connsiteY322" fmla="*/ 408438 h 2007655"/>
                  <a:gd name="connsiteX323" fmla="*/ 1161542 w 2068606"/>
                  <a:gd name="connsiteY323" fmla="*/ 406460 h 2007655"/>
                  <a:gd name="connsiteX324" fmla="*/ 1163797 w 2068606"/>
                  <a:gd name="connsiteY324" fmla="*/ 406862 h 2007655"/>
                  <a:gd name="connsiteX325" fmla="*/ 1177157 w 2068606"/>
                  <a:gd name="connsiteY325" fmla="*/ 416377 h 2007655"/>
                  <a:gd name="connsiteX326" fmla="*/ 1179743 w 2068606"/>
                  <a:gd name="connsiteY326" fmla="*/ 420028 h 2007655"/>
                  <a:gd name="connsiteX327" fmla="*/ 1187336 w 2068606"/>
                  <a:gd name="connsiteY327" fmla="*/ 433153 h 2007655"/>
                  <a:gd name="connsiteX328" fmla="*/ 1188816 w 2068606"/>
                  <a:gd name="connsiteY328" fmla="*/ 448421 h 2007655"/>
                  <a:gd name="connsiteX329" fmla="*/ 1193186 w 2068606"/>
                  <a:gd name="connsiteY329" fmla="*/ 450801 h 2007655"/>
                  <a:gd name="connsiteX330" fmla="*/ 1201526 w 2068606"/>
                  <a:gd name="connsiteY330" fmla="*/ 452875 h 2007655"/>
                  <a:gd name="connsiteX331" fmla="*/ 1221954 w 2068606"/>
                  <a:gd name="connsiteY331" fmla="*/ 454465 h 2007655"/>
                  <a:gd name="connsiteX332" fmla="*/ 1247623 w 2068606"/>
                  <a:gd name="connsiteY332" fmla="*/ 465184 h 2007655"/>
                  <a:gd name="connsiteX333" fmla="*/ 1258134 w 2068606"/>
                  <a:gd name="connsiteY333" fmla="*/ 466996 h 2007655"/>
                  <a:gd name="connsiteX334" fmla="*/ 1276777 w 2068606"/>
                  <a:gd name="connsiteY334" fmla="*/ 464866 h 2007655"/>
                  <a:gd name="connsiteX335" fmla="*/ 1293968 w 2068606"/>
                  <a:gd name="connsiteY335" fmla="*/ 478669 h 2007655"/>
                  <a:gd name="connsiteX336" fmla="*/ 1300068 w 2068606"/>
                  <a:gd name="connsiteY336" fmla="*/ 480798 h 2007655"/>
                  <a:gd name="connsiteX337" fmla="*/ 1305185 w 2068606"/>
                  <a:gd name="connsiteY337" fmla="*/ 479070 h 2007655"/>
                  <a:gd name="connsiteX338" fmla="*/ 1315350 w 2068606"/>
                  <a:gd name="connsiteY338" fmla="*/ 469458 h 2007655"/>
                  <a:gd name="connsiteX339" fmla="*/ 1337064 w 2068606"/>
                  <a:gd name="connsiteY339" fmla="*/ 471131 h 2007655"/>
                  <a:gd name="connsiteX340" fmla="*/ 1354725 w 2068606"/>
                  <a:gd name="connsiteY340" fmla="*/ 469803 h 2007655"/>
                  <a:gd name="connsiteX341" fmla="*/ 1355887 w 2068606"/>
                  <a:gd name="connsiteY341" fmla="*/ 481047 h 2007655"/>
                  <a:gd name="connsiteX342" fmla="*/ 1358777 w 2068606"/>
                  <a:gd name="connsiteY342" fmla="*/ 489125 h 2007655"/>
                  <a:gd name="connsiteX343" fmla="*/ 1373216 w 2068606"/>
                  <a:gd name="connsiteY343" fmla="*/ 498059 h 2007655"/>
                  <a:gd name="connsiteX344" fmla="*/ 1376591 w 2068606"/>
                  <a:gd name="connsiteY344" fmla="*/ 502277 h 2007655"/>
                  <a:gd name="connsiteX345" fmla="*/ 1376992 w 2068606"/>
                  <a:gd name="connsiteY345" fmla="*/ 515886 h 2007655"/>
                  <a:gd name="connsiteX346" fmla="*/ 1380754 w 2068606"/>
                  <a:gd name="connsiteY346" fmla="*/ 519454 h 2007655"/>
                  <a:gd name="connsiteX347" fmla="*/ 1386673 w 2068606"/>
                  <a:gd name="connsiteY347" fmla="*/ 520907 h 2007655"/>
                  <a:gd name="connsiteX348" fmla="*/ 1392869 w 2068606"/>
                  <a:gd name="connsiteY348" fmla="*/ 520201 h 2007655"/>
                  <a:gd name="connsiteX349" fmla="*/ 1400227 w 2068606"/>
                  <a:gd name="connsiteY349" fmla="*/ 516066 h 2007655"/>
                  <a:gd name="connsiteX350" fmla="*/ 1416325 w 2068606"/>
                  <a:gd name="connsiteY350" fmla="*/ 502913 h 2007655"/>
                  <a:gd name="connsiteX351" fmla="*/ 1421207 w 2068606"/>
                  <a:gd name="connsiteY351" fmla="*/ 499705 h 2007655"/>
                  <a:gd name="connsiteX352" fmla="*/ 1424181 w 2068606"/>
                  <a:gd name="connsiteY352" fmla="*/ 499456 h 2007655"/>
                  <a:gd name="connsiteX353" fmla="*/ 1427085 w 2068606"/>
                  <a:gd name="connsiteY353" fmla="*/ 500189 h 2007655"/>
                  <a:gd name="connsiteX354" fmla="*/ 1429478 w 2068606"/>
                  <a:gd name="connsiteY354" fmla="*/ 503162 h 2007655"/>
                  <a:gd name="connsiteX355" fmla="*/ 1434567 w 2068606"/>
                  <a:gd name="connsiteY355" fmla="*/ 513507 h 2007655"/>
                  <a:gd name="connsiteX356" fmla="*/ 1448287 w 2068606"/>
                  <a:gd name="connsiteY356" fmla="*/ 519289 h 2007655"/>
                  <a:gd name="connsiteX357" fmla="*/ 1456074 w 2068606"/>
                  <a:gd name="connsiteY357" fmla="*/ 528098 h 2007655"/>
                  <a:gd name="connsiteX358" fmla="*/ 1460942 w 2068606"/>
                  <a:gd name="connsiteY358" fmla="*/ 529551 h 2007655"/>
                  <a:gd name="connsiteX359" fmla="*/ 1466336 w 2068606"/>
                  <a:gd name="connsiteY359" fmla="*/ 527960 h 2007655"/>
                  <a:gd name="connsiteX360" fmla="*/ 1474911 w 2068606"/>
                  <a:gd name="connsiteY360" fmla="*/ 522746 h 2007655"/>
                  <a:gd name="connsiteX361" fmla="*/ 1481591 w 2068606"/>
                  <a:gd name="connsiteY361" fmla="*/ 523092 h 2007655"/>
                  <a:gd name="connsiteX362" fmla="*/ 1489281 w 2068606"/>
                  <a:gd name="connsiteY362" fmla="*/ 517767 h 2007655"/>
                  <a:gd name="connsiteX363" fmla="*/ 1492337 w 2068606"/>
                  <a:gd name="connsiteY363" fmla="*/ 519012 h 2007655"/>
                  <a:gd name="connsiteX364" fmla="*/ 1493582 w 2068606"/>
                  <a:gd name="connsiteY364" fmla="*/ 522815 h 2007655"/>
                  <a:gd name="connsiteX365" fmla="*/ 1491175 w 2068606"/>
                  <a:gd name="connsiteY365" fmla="*/ 534211 h 2007655"/>
                  <a:gd name="connsiteX366" fmla="*/ 1492448 w 2068606"/>
                  <a:gd name="connsiteY366" fmla="*/ 538582 h 2007655"/>
                  <a:gd name="connsiteX367" fmla="*/ 1495477 w 2068606"/>
                  <a:gd name="connsiteY367" fmla="*/ 543713 h 2007655"/>
                  <a:gd name="connsiteX368" fmla="*/ 1499612 w 2068606"/>
                  <a:gd name="connsiteY368" fmla="*/ 547281 h 2007655"/>
                  <a:gd name="connsiteX369" fmla="*/ 1503637 w 2068606"/>
                  <a:gd name="connsiteY369" fmla="*/ 547848 h 2007655"/>
                  <a:gd name="connsiteX370" fmla="*/ 1506804 w 2068606"/>
                  <a:gd name="connsiteY370" fmla="*/ 545041 h 2007655"/>
                  <a:gd name="connsiteX371" fmla="*/ 1512765 w 2068606"/>
                  <a:gd name="connsiteY371" fmla="*/ 530754 h 2007655"/>
                  <a:gd name="connsiteX372" fmla="*/ 1512432 w 2068606"/>
                  <a:gd name="connsiteY372" fmla="*/ 525540 h 2007655"/>
                  <a:gd name="connsiteX373" fmla="*/ 1518974 w 2068606"/>
                  <a:gd name="connsiteY373" fmla="*/ 523811 h 2007655"/>
                  <a:gd name="connsiteX374" fmla="*/ 1521934 w 2068606"/>
                  <a:gd name="connsiteY374" fmla="*/ 521059 h 2007655"/>
                  <a:gd name="connsiteX375" fmla="*/ 1525807 w 2068606"/>
                  <a:gd name="connsiteY375" fmla="*/ 510741 h 2007655"/>
                  <a:gd name="connsiteX376" fmla="*/ 1532501 w 2068606"/>
                  <a:gd name="connsiteY376" fmla="*/ 507961 h 2007655"/>
                  <a:gd name="connsiteX377" fmla="*/ 1536055 w 2068606"/>
                  <a:gd name="connsiteY377" fmla="*/ 508528 h 2007655"/>
                  <a:gd name="connsiteX378" fmla="*/ 1539277 w 2068606"/>
                  <a:gd name="connsiteY378" fmla="*/ 511502 h 2007655"/>
                  <a:gd name="connsiteX379" fmla="*/ 1545722 w 2068606"/>
                  <a:gd name="connsiteY379" fmla="*/ 521017 h 2007655"/>
                  <a:gd name="connsiteX380" fmla="*/ 1561240 w 2068606"/>
                  <a:gd name="connsiteY380" fmla="*/ 526452 h 2007655"/>
                  <a:gd name="connsiteX381" fmla="*/ 1565278 w 2068606"/>
                  <a:gd name="connsiteY381" fmla="*/ 526798 h 2007655"/>
                  <a:gd name="connsiteX382" fmla="*/ 1569345 w 2068606"/>
                  <a:gd name="connsiteY382" fmla="*/ 524821 h 2007655"/>
                  <a:gd name="connsiteX383" fmla="*/ 1576343 w 2068606"/>
                  <a:gd name="connsiteY383" fmla="*/ 517034 h 2007655"/>
                  <a:gd name="connsiteX384" fmla="*/ 1579994 w 2068606"/>
                  <a:gd name="connsiteY384" fmla="*/ 516121 h 2007655"/>
                  <a:gd name="connsiteX385" fmla="*/ 1582898 w 2068606"/>
                  <a:gd name="connsiteY385" fmla="*/ 517200 h 2007655"/>
                  <a:gd name="connsiteX386" fmla="*/ 1584530 w 2068606"/>
                  <a:gd name="connsiteY386" fmla="*/ 518362 h 2007655"/>
                  <a:gd name="connsiteX387" fmla="*/ 1585056 w 2068606"/>
                  <a:gd name="connsiteY387" fmla="*/ 527600 h 2007655"/>
                  <a:gd name="connsiteX388" fmla="*/ 1600988 w 2068606"/>
                  <a:gd name="connsiteY388" fmla="*/ 538195 h 2007655"/>
                  <a:gd name="connsiteX389" fmla="*/ 1612703 w 2068606"/>
                  <a:gd name="connsiteY389" fmla="*/ 541403 h 2007655"/>
                  <a:gd name="connsiteX390" fmla="*/ 1624099 w 2068606"/>
                  <a:gd name="connsiteY390" fmla="*/ 552052 h 2007655"/>
                  <a:gd name="connsiteX391" fmla="*/ 1627391 w 2068606"/>
                  <a:gd name="connsiteY391" fmla="*/ 553297 h 2007655"/>
                  <a:gd name="connsiteX392" fmla="*/ 1633006 w 2068606"/>
                  <a:gd name="connsiteY392" fmla="*/ 544708 h 2007655"/>
                  <a:gd name="connsiteX393" fmla="*/ 1644029 w 2068606"/>
                  <a:gd name="connsiteY393" fmla="*/ 541735 h 2007655"/>
                  <a:gd name="connsiteX394" fmla="*/ 1654484 w 2068606"/>
                  <a:gd name="connsiteY394" fmla="*/ 532980 h 2007655"/>
                  <a:gd name="connsiteX395" fmla="*/ 1684870 w 2068606"/>
                  <a:gd name="connsiteY395" fmla="*/ 521737 h 2007655"/>
                  <a:gd name="connsiteX396" fmla="*/ 1696929 w 2068606"/>
                  <a:gd name="connsiteY396" fmla="*/ 525332 h 2007655"/>
                  <a:gd name="connsiteX397" fmla="*/ 1709086 w 2068606"/>
                  <a:gd name="connsiteY397" fmla="*/ 525056 h 2007655"/>
                  <a:gd name="connsiteX398" fmla="*/ 1712226 w 2068606"/>
                  <a:gd name="connsiteY398" fmla="*/ 520118 h 2007655"/>
                  <a:gd name="connsiteX399" fmla="*/ 1733760 w 2068606"/>
                  <a:gd name="connsiteY399" fmla="*/ 512913 h 2007655"/>
                  <a:gd name="connsiteX400" fmla="*/ 1738144 w 2068606"/>
                  <a:gd name="connsiteY400" fmla="*/ 510216 h 2007655"/>
                  <a:gd name="connsiteX401" fmla="*/ 1744119 w 2068606"/>
                  <a:gd name="connsiteY401" fmla="*/ 513673 h 2007655"/>
                  <a:gd name="connsiteX402" fmla="*/ 1746249 w 2068606"/>
                  <a:gd name="connsiteY402" fmla="*/ 518777 h 2007655"/>
                  <a:gd name="connsiteX403" fmla="*/ 1749070 w 2068606"/>
                  <a:gd name="connsiteY403" fmla="*/ 520907 h 2007655"/>
                  <a:gd name="connsiteX404" fmla="*/ 1763855 w 2068606"/>
                  <a:gd name="connsiteY404" fmla="*/ 523424 h 2007655"/>
                  <a:gd name="connsiteX405" fmla="*/ 1772015 w 2068606"/>
                  <a:gd name="connsiteY405" fmla="*/ 523106 h 2007655"/>
                  <a:gd name="connsiteX406" fmla="*/ 1786979 w 2068606"/>
                  <a:gd name="connsiteY406" fmla="*/ 516301 h 2007655"/>
                  <a:gd name="connsiteX407" fmla="*/ 1792746 w 2068606"/>
                  <a:gd name="connsiteY407" fmla="*/ 507823 h 2007655"/>
                  <a:gd name="connsiteX408" fmla="*/ 1796135 w 2068606"/>
                  <a:gd name="connsiteY408" fmla="*/ 507339 h 2007655"/>
                  <a:gd name="connsiteX409" fmla="*/ 1806840 w 2068606"/>
                  <a:gd name="connsiteY409" fmla="*/ 511391 h 2007655"/>
                  <a:gd name="connsiteX410" fmla="*/ 1835275 w 2068606"/>
                  <a:gd name="connsiteY410" fmla="*/ 528250 h 2007655"/>
                  <a:gd name="connsiteX411" fmla="*/ 1849727 w 2068606"/>
                  <a:gd name="connsiteY411" fmla="*/ 541943 h 2007655"/>
                  <a:gd name="connsiteX412" fmla="*/ 1865757 w 2068606"/>
                  <a:gd name="connsiteY412" fmla="*/ 548456 h 2007655"/>
                  <a:gd name="connsiteX413" fmla="*/ 1874539 w 2068606"/>
                  <a:gd name="connsiteY413" fmla="*/ 554321 h 2007655"/>
                  <a:gd name="connsiteX414" fmla="*/ 1908631 w 2068606"/>
                  <a:gd name="connsiteY414" fmla="*/ 562411 h 2007655"/>
                  <a:gd name="connsiteX415" fmla="*/ 1831775 w 2068606"/>
                  <a:gd name="connsiteY415" fmla="*/ 1396368 h 2007655"/>
                  <a:gd name="connsiteX416" fmla="*/ 1823629 w 2068606"/>
                  <a:gd name="connsiteY416" fmla="*/ 1398291 h 2007655"/>
                  <a:gd name="connsiteX417" fmla="*/ 1858869 w 2068606"/>
                  <a:gd name="connsiteY417" fmla="*/ 1369302 h 2007655"/>
                  <a:gd name="connsiteX418" fmla="*/ 1866213 w 2068606"/>
                  <a:gd name="connsiteY418" fmla="*/ 1359718 h 2007655"/>
                  <a:gd name="connsiteX419" fmla="*/ 1875728 w 2068606"/>
                  <a:gd name="connsiteY419" fmla="*/ 1360036 h 2007655"/>
                  <a:gd name="connsiteX420" fmla="*/ 1860155 w 2068606"/>
                  <a:gd name="connsiteY420" fmla="*/ 1376217 h 2007655"/>
                  <a:gd name="connsiteX421" fmla="*/ 1831775 w 2068606"/>
                  <a:gd name="connsiteY421" fmla="*/ 1396368 h 2007655"/>
                  <a:gd name="connsiteX422" fmla="*/ 1548751 w 2068606"/>
                  <a:gd name="connsiteY422" fmla="*/ 1581653 h 2007655"/>
                  <a:gd name="connsiteX423" fmla="*/ 1542624 w 2068606"/>
                  <a:gd name="connsiteY423" fmla="*/ 1582414 h 2007655"/>
                  <a:gd name="connsiteX424" fmla="*/ 1550231 w 2068606"/>
                  <a:gd name="connsiteY424" fmla="*/ 1572387 h 2007655"/>
                  <a:gd name="connsiteX425" fmla="*/ 1562471 w 2068606"/>
                  <a:gd name="connsiteY425" fmla="*/ 1567450 h 2007655"/>
                  <a:gd name="connsiteX426" fmla="*/ 1589398 w 2068606"/>
                  <a:gd name="connsiteY426" fmla="*/ 1548267 h 2007655"/>
                  <a:gd name="connsiteX427" fmla="*/ 1600297 w 2068606"/>
                  <a:gd name="connsiteY427" fmla="*/ 1547050 h 2007655"/>
                  <a:gd name="connsiteX428" fmla="*/ 1606009 w 2068606"/>
                  <a:gd name="connsiteY428" fmla="*/ 1540425 h 2007655"/>
                  <a:gd name="connsiteX429" fmla="*/ 1608470 w 2068606"/>
                  <a:gd name="connsiteY429" fmla="*/ 1539457 h 2007655"/>
                  <a:gd name="connsiteX430" fmla="*/ 1606811 w 2068606"/>
                  <a:gd name="connsiteY430" fmla="*/ 1547617 h 2007655"/>
                  <a:gd name="connsiteX431" fmla="*/ 1585250 w 2068606"/>
                  <a:gd name="connsiteY431" fmla="*/ 1559096 h 2007655"/>
                  <a:gd name="connsiteX432" fmla="*/ 1548751 w 2068606"/>
                  <a:gd name="connsiteY432" fmla="*/ 1581653 h 2007655"/>
                  <a:gd name="connsiteX433" fmla="*/ 1506956 w 2068606"/>
                  <a:gd name="connsiteY433" fmla="*/ 1627971 h 2007655"/>
                  <a:gd name="connsiteX434" fmla="*/ 1503332 w 2068606"/>
                  <a:gd name="connsiteY434" fmla="*/ 1628372 h 2007655"/>
                  <a:gd name="connsiteX435" fmla="*/ 1511492 w 2068606"/>
                  <a:gd name="connsiteY435" fmla="*/ 1613187 h 2007655"/>
                  <a:gd name="connsiteX436" fmla="*/ 1513055 w 2068606"/>
                  <a:gd name="connsiteY436" fmla="*/ 1607060 h 2007655"/>
                  <a:gd name="connsiteX437" fmla="*/ 1526360 w 2068606"/>
                  <a:gd name="connsiteY437" fmla="*/ 1587932 h 2007655"/>
                  <a:gd name="connsiteX438" fmla="*/ 1533316 w 2068606"/>
                  <a:gd name="connsiteY438" fmla="*/ 1585097 h 2007655"/>
                  <a:gd name="connsiteX439" fmla="*/ 1536110 w 2068606"/>
                  <a:gd name="connsiteY439" fmla="*/ 1593367 h 2007655"/>
                  <a:gd name="connsiteX440" fmla="*/ 1522487 w 2068606"/>
                  <a:gd name="connsiteY440" fmla="*/ 1606825 h 2007655"/>
                  <a:gd name="connsiteX441" fmla="*/ 1506956 w 2068606"/>
                  <a:gd name="connsiteY441" fmla="*/ 1627971 h 2007655"/>
                  <a:gd name="connsiteX442" fmla="*/ 1449048 w 2068606"/>
                  <a:gd name="connsiteY442" fmla="*/ 1739541 h 2007655"/>
                  <a:gd name="connsiteX443" fmla="*/ 1443682 w 2068606"/>
                  <a:gd name="connsiteY443" fmla="*/ 1750204 h 2007655"/>
                  <a:gd name="connsiteX444" fmla="*/ 1445328 w 2068606"/>
                  <a:gd name="connsiteY444" fmla="*/ 1734188 h 2007655"/>
                  <a:gd name="connsiteX445" fmla="*/ 1459352 w 2068606"/>
                  <a:gd name="connsiteY445" fmla="*/ 1698022 h 2007655"/>
                  <a:gd name="connsiteX446" fmla="*/ 1487441 w 2068606"/>
                  <a:gd name="connsiteY446" fmla="*/ 1650611 h 2007655"/>
                  <a:gd name="connsiteX447" fmla="*/ 1499114 w 2068606"/>
                  <a:gd name="connsiteY447" fmla="*/ 1642783 h 2007655"/>
                  <a:gd name="connsiteX448" fmla="*/ 1466806 w 2068606"/>
                  <a:gd name="connsiteY448" fmla="*/ 1694813 h 2007655"/>
                  <a:gd name="connsiteX449" fmla="*/ 1449048 w 2068606"/>
                  <a:gd name="connsiteY449" fmla="*/ 1739541 h 2007655"/>
                  <a:gd name="connsiteX450" fmla="*/ 1476806 w 2068606"/>
                  <a:gd name="connsiteY450" fmla="*/ 1953635 h 2007655"/>
                  <a:gd name="connsiteX451" fmla="*/ 1474330 w 2068606"/>
                  <a:gd name="connsiteY451" fmla="*/ 1962334 h 2007655"/>
                  <a:gd name="connsiteX452" fmla="*/ 1460846 w 2068606"/>
                  <a:gd name="connsiteY452" fmla="*/ 1921410 h 2007655"/>
                  <a:gd name="connsiteX453" fmla="*/ 1439561 w 2068606"/>
                  <a:gd name="connsiteY453" fmla="*/ 1829161 h 2007655"/>
                  <a:gd name="connsiteX454" fmla="*/ 1439463 w 2068606"/>
                  <a:gd name="connsiteY454" fmla="*/ 1776786 h 2007655"/>
                  <a:gd name="connsiteX455" fmla="*/ 1443239 w 2068606"/>
                  <a:gd name="connsiteY455" fmla="*/ 1758875 h 2007655"/>
                  <a:gd name="connsiteX456" fmla="*/ 1447983 w 2068606"/>
                  <a:gd name="connsiteY456" fmla="*/ 1832895 h 2007655"/>
                  <a:gd name="connsiteX457" fmla="*/ 1471771 w 2068606"/>
                  <a:gd name="connsiteY457" fmla="*/ 1927219 h 2007655"/>
                  <a:gd name="connsiteX458" fmla="*/ 1476806 w 2068606"/>
                  <a:gd name="connsiteY458" fmla="*/ 1953635 h 200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</a:cxnLst>
                <a:rect l="l" t="t" r="r" b="b"/>
                <a:pathLst>
                  <a:path w="2068606" h="2007655">
                    <a:moveTo>
                      <a:pt x="1908631" y="562411"/>
                    </a:moveTo>
                    <a:lnTo>
                      <a:pt x="1916777" y="571277"/>
                    </a:lnTo>
                    <a:lnTo>
                      <a:pt x="1923332" y="573766"/>
                    </a:lnTo>
                    <a:lnTo>
                      <a:pt x="1925241" y="577334"/>
                    </a:lnTo>
                    <a:lnTo>
                      <a:pt x="1928395" y="578206"/>
                    </a:lnTo>
                    <a:lnTo>
                      <a:pt x="1932239" y="577418"/>
                    </a:lnTo>
                    <a:lnTo>
                      <a:pt x="1938020" y="573172"/>
                    </a:lnTo>
                    <a:lnTo>
                      <a:pt x="1946706" y="574167"/>
                    </a:lnTo>
                    <a:lnTo>
                      <a:pt x="1953912" y="572604"/>
                    </a:lnTo>
                    <a:lnTo>
                      <a:pt x="1968143" y="574416"/>
                    </a:lnTo>
                    <a:lnTo>
                      <a:pt x="1976206" y="578469"/>
                    </a:lnTo>
                    <a:lnTo>
                      <a:pt x="1976939" y="603432"/>
                    </a:lnTo>
                    <a:lnTo>
                      <a:pt x="1977699" y="628424"/>
                    </a:lnTo>
                    <a:lnTo>
                      <a:pt x="1978433" y="653498"/>
                    </a:lnTo>
                    <a:lnTo>
                      <a:pt x="1979166" y="678517"/>
                    </a:lnTo>
                    <a:lnTo>
                      <a:pt x="1979677" y="701904"/>
                    </a:lnTo>
                    <a:lnTo>
                      <a:pt x="1980161" y="725264"/>
                    </a:lnTo>
                    <a:lnTo>
                      <a:pt x="1980659" y="748610"/>
                    </a:lnTo>
                    <a:lnTo>
                      <a:pt x="1981157" y="771997"/>
                    </a:lnTo>
                    <a:lnTo>
                      <a:pt x="1981655" y="795384"/>
                    </a:lnTo>
                    <a:lnTo>
                      <a:pt x="1982139" y="818743"/>
                    </a:lnTo>
                    <a:lnTo>
                      <a:pt x="1982623" y="842103"/>
                    </a:lnTo>
                    <a:lnTo>
                      <a:pt x="1983121" y="865462"/>
                    </a:lnTo>
                    <a:lnTo>
                      <a:pt x="2005429" y="887508"/>
                    </a:lnTo>
                    <a:lnTo>
                      <a:pt x="2015180" y="902791"/>
                    </a:lnTo>
                    <a:lnTo>
                      <a:pt x="2018333" y="910646"/>
                    </a:lnTo>
                    <a:lnTo>
                      <a:pt x="2019868" y="937629"/>
                    </a:lnTo>
                    <a:lnTo>
                      <a:pt x="2022192" y="944088"/>
                    </a:lnTo>
                    <a:lnTo>
                      <a:pt x="2033436" y="953976"/>
                    </a:lnTo>
                    <a:lnTo>
                      <a:pt x="2033837" y="960671"/>
                    </a:lnTo>
                    <a:lnTo>
                      <a:pt x="2045800" y="979936"/>
                    </a:lnTo>
                    <a:lnTo>
                      <a:pt x="2045717" y="989092"/>
                    </a:lnTo>
                    <a:lnTo>
                      <a:pt x="2057210" y="1009644"/>
                    </a:lnTo>
                    <a:lnTo>
                      <a:pt x="2063572" y="1014941"/>
                    </a:lnTo>
                    <a:lnTo>
                      <a:pt x="2064983" y="1029061"/>
                    </a:lnTo>
                    <a:lnTo>
                      <a:pt x="2068607" y="1039725"/>
                    </a:lnTo>
                    <a:lnTo>
                      <a:pt x="2063724" y="1047483"/>
                    </a:lnTo>
                    <a:lnTo>
                      <a:pt x="2066145" y="1057967"/>
                    </a:lnTo>
                    <a:lnTo>
                      <a:pt x="2063323" y="1067911"/>
                    </a:lnTo>
                    <a:lnTo>
                      <a:pt x="2061982" y="1081036"/>
                    </a:lnTo>
                    <a:lnTo>
                      <a:pt x="2055219" y="1101491"/>
                    </a:lnTo>
                    <a:lnTo>
                      <a:pt x="2049037" y="1111587"/>
                    </a:lnTo>
                    <a:lnTo>
                      <a:pt x="2040683" y="1130770"/>
                    </a:lnTo>
                    <a:lnTo>
                      <a:pt x="2041859" y="1146551"/>
                    </a:lnTo>
                    <a:lnTo>
                      <a:pt x="2037239" y="1163894"/>
                    </a:lnTo>
                    <a:lnTo>
                      <a:pt x="2036811" y="1170491"/>
                    </a:lnTo>
                    <a:lnTo>
                      <a:pt x="2041859" y="1181804"/>
                    </a:lnTo>
                    <a:lnTo>
                      <a:pt x="2044334" y="1213268"/>
                    </a:lnTo>
                    <a:lnTo>
                      <a:pt x="2041859" y="1219934"/>
                    </a:lnTo>
                    <a:lnTo>
                      <a:pt x="2031528" y="1238702"/>
                    </a:lnTo>
                    <a:lnTo>
                      <a:pt x="2023838" y="1238425"/>
                    </a:lnTo>
                    <a:lnTo>
                      <a:pt x="2007656" y="1269406"/>
                    </a:lnTo>
                    <a:lnTo>
                      <a:pt x="2017711" y="1286347"/>
                    </a:lnTo>
                    <a:lnTo>
                      <a:pt x="2017254" y="1292530"/>
                    </a:lnTo>
                    <a:lnTo>
                      <a:pt x="1983370" y="1296831"/>
                    </a:lnTo>
                    <a:lnTo>
                      <a:pt x="1906985" y="1332762"/>
                    </a:lnTo>
                    <a:lnTo>
                      <a:pt x="1877181" y="1351834"/>
                    </a:lnTo>
                    <a:lnTo>
                      <a:pt x="1878647" y="1345569"/>
                    </a:lnTo>
                    <a:lnTo>
                      <a:pt x="1914675" y="1320882"/>
                    </a:lnTo>
                    <a:lnTo>
                      <a:pt x="1901771" y="1317397"/>
                    </a:lnTo>
                    <a:lnTo>
                      <a:pt x="1881219" y="1323773"/>
                    </a:lnTo>
                    <a:lnTo>
                      <a:pt x="1873778" y="1321532"/>
                    </a:lnTo>
                    <a:lnTo>
                      <a:pt x="1882284" y="1301464"/>
                    </a:lnTo>
                    <a:lnTo>
                      <a:pt x="1879227" y="1283886"/>
                    </a:lnTo>
                    <a:lnTo>
                      <a:pt x="1864595" y="1283637"/>
                    </a:lnTo>
                    <a:lnTo>
                      <a:pt x="1855453" y="1297744"/>
                    </a:lnTo>
                    <a:lnTo>
                      <a:pt x="1848911" y="1297260"/>
                    </a:lnTo>
                    <a:lnTo>
                      <a:pt x="1840309" y="1291313"/>
                    </a:lnTo>
                    <a:lnTo>
                      <a:pt x="1833781" y="1293318"/>
                    </a:lnTo>
                    <a:lnTo>
                      <a:pt x="1838981" y="1325114"/>
                    </a:lnTo>
                    <a:lnTo>
                      <a:pt x="1848413" y="1338087"/>
                    </a:lnTo>
                    <a:lnTo>
                      <a:pt x="1856338" y="1354669"/>
                    </a:lnTo>
                    <a:lnTo>
                      <a:pt x="1835344" y="1375609"/>
                    </a:lnTo>
                    <a:lnTo>
                      <a:pt x="1815884" y="1392841"/>
                    </a:lnTo>
                    <a:lnTo>
                      <a:pt x="1813879" y="1409341"/>
                    </a:lnTo>
                    <a:lnTo>
                      <a:pt x="1794212" y="1430999"/>
                    </a:lnTo>
                    <a:lnTo>
                      <a:pt x="1775610" y="1443295"/>
                    </a:lnTo>
                    <a:lnTo>
                      <a:pt x="1731851" y="1472145"/>
                    </a:lnTo>
                    <a:lnTo>
                      <a:pt x="1719307" y="1478299"/>
                    </a:lnTo>
                    <a:lnTo>
                      <a:pt x="1699474" y="1491728"/>
                    </a:lnTo>
                    <a:lnTo>
                      <a:pt x="1672049" y="1501700"/>
                    </a:lnTo>
                    <a:lnTo>
                      <a:pt x="1645716" y="1517480"/>
                    </a:lnTo>
                    <a:lnTo>
                      <a:pt x="1636809" y="1519887"/>
                    </a:lnTo>
                    <a:lnTo>
                      <a:pt x="1653640" y="1506485"/>
                    </a:lnTo>
                    <a:lnTo>
                      <a:pt x="1673543" y="1493277"/>
                    </a:lnTo>
                    <a:lnTo>
                      <a:pt x="1656448" y="1495089"/>
                    </a:lnTo>
                    <a:lnTo>
                      <a:pt x="1630115" y="1488907"/>
                    </a:lnTo>
                    <a:lnTo>
                      <a:pt x="1613989" y="1488478"/>
                    </a:lnTo>
                    <a:lnTo>
                      <a:pt x="1613823" y="1493291"/>
                    </a:lnTo>
                    <a:lnTo>
                      <a:pt x="1601528" y="1500040"/>
                    </a:lnTo>
                    <a:lnTo>
                      <a:pt x="1588887" y="1490013"/>
                    </a:lnTo>
                    <a:lnTo>
                      <a:pt x="1583438" y="1483209"/>
                    </a:lnTo>
                    <a:lnTo>
                      <a:pt x="1580851" y="1477345"/>
                    </a:lnTo>
                    <a:lnTo>
                      <a:pt x="1575471" y="1475934"/>
                    </a:lnTo>
                    <a:lnTo>
                      <a:pt x="1570271" y="1478576"/>
                    </a:lnTo>
                    <a:lnTo>
                      <a:pt x="1588956" y="1519721"/>
                    </a:lnTo>
                    <a:lnTo>
                      <a:pt x="1597033" y="1521533"/>
                    </a:lnTo>
                    <a:lnTo>
                      <a:pt x="1605981" y="1525640"/>
                    </a:lnTo>
                    <a:lnTo>
                      <a:pt x="1594723" y="1535156"/>
                    </a:lnTo>
                    <a:lnTo>
                      <a:pt x="1582691" y="1542361"/>
                    </a:lnTo>
                    <a:lnTo>
                      <a:pt x="1563771" y="1547064"/>
                    </a:lnTo>
                    <a:lnTo>
                      <a:pt x="1547921" y="1531933"/>
                    </a:lnTo>
                    <a:lnTo>
                      <a:pt x="1544284" y="1550674"/>
                    </a:lnTo>
                    <a:lnTo>
                      <a:pt x="1542057" y="1569441"/>
                    </a:lnTo>
                    <a:lnTo>
                      <a:pt x="1536580" y="1574199"/>
                    </a:lnTo>
                    <a:lnTo>
                      <a:pt x="1527909" y="1581003"/>
                    </a:lnTo>
                    <a:lnTo>
                      <a:pt x="1523275" y="1575762"/>
                    </a:lnTo>
                    <a:lnTo>
                      <a:pt x="1521160" y="1568528"/>
                    </a:lnTo>
                    <a:lnTo>
                      <a:pt x="1515628" y="1574987"/>
                    </a:lnTo>
                    <a:lnTo>
                      <a:pt x="1507509" y="1579745"/>
                    </a:lnTo>
                    <a:lnTo>
                      <a:pt x="1494232" y="1580616"/>
                    </a:lnTo>
                    <a:lnTo>
                      <a:pt x="1484205" y="1583078"/>
                    </a:lnTo>
                    <a:lnTo>
                      <a:pt x="1484412" y="1590837"/>
                    </a:lnTo>
                    <a:lnTo>
                      <a:pt x="1486611" y="1598664"/>
                    </a:lnTo>
                    <a:lnTo>
                      <a:pt x="1504383" y="1592745"/>
                    </a:lnTo>
                    <a:lnTo>
                      <a:pt x="1497772" y="1612702"/>
                    </a:lnTo>
                    <a:lnTo>
                      <a:pt x="1481273" y="1632369"/>
                    </a:lnTo>
                    <a:lnTo>
                      <a:pt x="1467885" y="1636850"/>
                    </a:lnTo>
                    <a:lnTo>
                      <a:pt x="1447554" y="1633614"/>
                    </a:lnTo>
                    <a:lnTo>
                      <a:pt x="1442492" y="1635509"/>
                    </a:lnTo>
                    <a:lnTo>
                      <a:pt x="1437956" y="1639561"/>
                    </a:lnTo>
                    <a:lnTo>
                      <a:pt x="1461191" y="1671025"/>
                    </a:lnTo>
                    <a:lnTo>
                      <a:pt x="1445245" y="1717703"/>
                    </a:lnTo>
                    <a:lnTo>
                      <a:pt x="1435162" y="1734534"/>
                    </a:lnTo>
                    <a:lnTo>
                      <a:pt x="1428330" y="1736608"/>
                    </a:lnTo>
                    <a:lnTo>
                      <a:pt x="1420972" y="1736927"/>
                    </a:lnTo>
                    <a:lnTo>
                      <a:pt x="1394819" y="1721312"/>
                    </a:lnTo>
                    <a:lnTo>
                      <a:pt x="1380671" y="1709349"/>
                    </a:lnTo>
                    <a:lnTo>
                      <a:pt x="1392731" y="1741380"/>
                    </a:lnTo>
                    <a:lnTo>
                      <a:pt x="1427196" y="1751296"/>
                    </a:lnTo>
                    <a:lnTo>
                      <a:pt x="1428745" y="1763343"/>
                    </a:lnTo>
                    <a:lnTo>
                      <a:pt x="1428413" y="1773660"/>
                    </a:lnTo>
                    <a:lnTo>
                      <a:pt x="1421374" y="1785651"/>
                    </a:lnTo>
                    <a:lnTo>
                      <a:pt x="1414680" y="1801584"/>
                    </a:lnTo>
                    <a:lnTo>
                      <a:pt x="1419257" y="1812828"/>
                    </a:lnTo>
                    <a:lnTo>
                      <a:pt x="1424264" y="1840599"/>
                    </a:lnTo>
                    <a:lnTo>
                      <a:pt x="1428745" y="1853406"/>
                    </a:lnTo>
                    <a:lnTo>
                      <a:pt x="1433254" y="1892034"/>
                    </a:lnTo>
                    <a:lnTo>
                      <a:pt x="1438551" y="1908921"/>
                    </a:lnTo>
                    <a:lnTo>
                      <a:pt x="1469517" y="1970992"/>
                    </a:lnTo>
                    <a:lnTo>
                      <a:pt x="1480263" y="1971642"/>
                    </a:lnTo>
                    <a:lnTo>
                      <a:pt x="1481923" y="1978336"/>
                    </a:lnTo>
                    <a:lnTo>
                      <a:pt x="1480761" y="1991143"/>
                    </a:lnTo>
                    <a:lnTo>
                      <a:pt x="1457706" y="1994517"/>
                    </a:lnTo>
                    <a:lnTo>
                      <a:pt x="1447983" y="2000049"/>
                    </a:lnTo>
                    <a:lnTo>
                      <a:pt x="1445978" y="2005014"/>
                    </a:lnTo>
                    <a:lnTo>
                      <a:pt x="1444512" y="2007656"/>
                    </a:lnTo>
                    <a:lnTo>
                      <a:pt x="1441524" y="2007338"/>
                    </a:lnTo>
                    <a:lnTo>
                      <a:pt x="1430626" y="2003590"/>
                    </a:lnTo>
                    <a:lnTo>
                      <a:pt x="1405925" y="1985707"/>
                    </a:lnTo>
                    <a:lnTo>
                      <a:pt x="1369828" y="1974117"/>
                    </a:lnTo>
                    <a:lnTo>
                      <a:pt x="1322279" y="1968931"/>
                    </a:lnTo>
                    <a:lnTo>
                      <a:pt x="1289902" y="1959346"/>
                    </a:lnTo>
                    <a:lnTo>
                      <a:pt x="1272808" y="1945544"/>
                    </a:lnTo>
                    <a:lnTo>
                      <a:pt x="1254801" y="1937149"/>
                    </a:lnTo>
                    <a:lnTo>
                      <a:pt x="1235867" y="1934092"/>
                    </a:lnTo>
                    <a:lnTo>
                      <a:pt x="1220363" y="1926389"/>
                    </a:lnTo>
                    <a:lnTo>
                      <a:pt x="1208206" y="1914011"/>
                    </a:lnTo>
                    <a:lnTo>
                      <a:pt x="1190199" y="1905740"/>
                    </a:lnTo>
                    <a:lnTo>
                      <a:pt x="1166328" y="1901605"/>
                    </a:lnTo>
                    <a:lnTo>
                      <a:pt x="1151045" y="1892089"/>
                    </a:lnTo>
                    <a:lnTo>
                      <a:pt x="1140991" y="1869809"/>
                    </a:lnTo>
                    <a:lnTo>
                      <a:pt x="1140991" y="1869463"/>
                    </a:lnTo>
                    <a:lnTo>
                      <a:pt x="1132568" y="1832453"/>
                    </a:lnTo>
                    <a:lnTo>
                      <a:pt x="1121241" y="1809094"/>
                    </a:lnTo>
                    <a:lnTo>
                      <a:pt x="1098697" y="1779815"/>
                    </a:lnTo>
                    <a:lnTo>
                      <a:pt x="1096623" y="1775984"/>
                    </a:lnTo>
                    <a:lnTo>
                      <a:pt x="1096623" y="1775984"/>
                    </a:lnTo>
                    <a:lnTo>
                      <a:pt x="1096623" y="1771281"/>
                    </a:lnTo>
                    <a:lnTo>
                      <a:pt x="1100205" y="1754837"/>
                    </a:lnTo>
                    <a:lnTo>
                      <a:pt x="1098130" y="1742874"/>
                    </a:lnTo>
                    <a:lnTo>
                      <a:pt x="1091035" y="1732874"/>
                    </a:lnTo>
                    <a:lnTo>
                      <a:pt x="1089694" y="1722557"/>
                    </a:lnTo>
                    <a:lnTo>
                      <a:pt x="1094147" y="1711908"/>
                    </a:lnTo>
                    <a:lnTo>
                      <a:pt x="1094880" y="1698935"/>
                    </a:lnTo>
                    <a:lnTo>
                      <a:pt x="1092018" y="1683652"/>
                    </a:lnTo>
                    <a:lnTo>
                      <a:pt x="1077634" y="1666710"/>
                    </a:lnTo>
                    <a:lnTo>
                      <a:pt x="1051978" y="1648122"/>
                    </a:lnTo>
                    <a:lnTo>
                      <a:pt x="1030569" y="1621623"/>
                    </a:lnTo>
                    <a:lnTo>
                      <a:pt x="1013571" y="1587185"/>
                    </a:lnTo>
                    <a:lnTo>
                      <a:pt x="996394" y="1563065"/>
                    </a:lnTo>
                    <a:lnTo>
                      <a:pt x="978954" y="1549290"/>
                    </a:lnTo>
                    <a:lnTo>
                      <a:pt x="967392" y="1532846"/>
                    </a:lnTo>
                    <a:lnTo>
                      <a:pt x="961694" y="1513829"/>
                    </a:lnTo>
                    <a:lnTo>
                      <a:pt x="960283" y="1502945"/>
                    </a:lnTo>
                    <a:lnTo>
                      <a:pt x="963077" y="1500027"/>
                    </a:lnTo>
                    <a:lnTo>
                      <a:pt x="952995" y="1478742"/>
                    </a:lnTo>
                    <a:lnTo>
                      <a:pt x="930202" y="1439007"/>
                    </a:lnTo>
                    <a:lnTo>
                      <a:pt x="917492" y="1410185"/>
                    </a:lnTo>
                    <a:lnTo>
                      <a:pt x="914754" y="1392274"/>
                    </a:lnTo>
                    <a:lnTo>
                      <a:pt x="900232" y="1370284"/>
                    </a:lnTo>
                    <a:lnTo>
                      <a:pt x="873954" y="1344269"/>
                    </a:lnTo>
                    <a:lnTo>
                      <a:pt x="859833" y="1327521"/>
                    </a:lnTo>
                    <a:lnTo>
                      <a:pt x="856763" y="1316276"/>
                    </a:lnTo>
                    <a:lnTo>
                      <a:pt x="856694" y="1316276"/>
                    </a:lnTo>
                    <a:lnTo>
                      <a:pt x="815645" y="1281645"/>
                    </a:lnTo>
                    <a:lnTo>
                      <a:pt x="804401" y="1260844"/>
                    </a:lnTo>
                    <a:lnTo>
                      <a:pt x="795066" y="1253874"/>
                    </a:lnTo>
                    <a:lnTo>
                      <a:pt x="783919" y="1253874"/>
                    </a:lnTo>
                    <a:lnTo>
                      <a:pt x="778317" y="1251606"/>
                    </a:lnTo>
                    <a:lnTo>
                      <a:pt x="778317" y="1247042"/>
                    </a:lnTo>
                    <a:lnTo>
                      <a:pt x="774666" y="1246641"/>
                    </a:lnTo>
                    <a:lnTo>
                      <a:pt x="767474" y="1250347"/>
                    </a:lnTo>
                    <a:lnTo>
                      <a:pt x="744682" y="1249808"/>
                    </a:lnTo>
                    <a:lnTo>
                      <a:pt x="706289" y="1244815"/>
                    </a:lnTo>
                    <a:lnTo>
                      <a:pt x="678863" y="1237471"/>
                    </a:lnTo>
                    <a:lnTo>
                      <a:pt x="662350" y="1227831"/>
                    </a:lnTo>
                    <a:lnTo>
                      <a:pt x="650289" y="1228150"/>
                    </a:lnTo>
                    <a:lnTo>
                      <a:pt x="642683" y="1238467"/>
                    </a:lnTo>
                    <a:lnTo>
                      <a:pt x="627566" y="1244414"/>
                    </a:lnTo>
                    <a:lnTo>
                      <a:pt x="604940" y="1245894"/>
                    </a:lnTo>
                    <a:lnTo>
                      <a:pt x="584208" y="1264592"/>
                    </a:lnTo>
                    <a:lnTo>
                      <a:pt x="565288" y="1300413"/>
                    </a:lnTo>
                    <a:lnTo>
                      <a:pt x="556382" y="1323731"/>
                    </a:lnTo>
                    <a:lnTo>
                      <a:pt x="557529" y="1334477"/>
                    </a:lnTo>
                    <a:lnTo>
                      <a:pt x="552647" y="1341821"/>
                    </a:lnTo>
                    <a:lnTo>
                      <a:pt x="541735" y="1345846"/>
                    </a:lnTo>
                    <a:lnTo>
                      <a:pt x="530173" y="1355845"/>
                    </a:lnTo>
                    <a:lnTo>
                      <a:pt x="517961" y="1371695"/>
                    </a:lnTo>
                    <a:lnTo>
                      <a:pt x="504573" y="1378831"/>
                    </a:lnTo>
                    <a:lnTo>
                      <a:pt x="490023" y="1377075"/>
                    </a:lnTo>
                    <a:lnTo>
                      <a:pt x="464188" y="1361972"/>
                    </a:lnTo>
                    <a:lnTo>
                      <a:pt x="427095" y="1333468"/>
                    </a:lnTo>
                    <a:lnTo>
                      <a:pt x="397775" y="1315211"/>
                    </a:lnTo>
                    <a:lnTo>
                      <a:pt x="376047" y="1307384"/>
                    </a:lnTo>
                    <a:lnTo>
                      <a:pt x="357487" y="1294010"/>
                    </a:lnTo>
                    <a:lnTo>
                      <a:pt x="342038" y="1275076"/>
                    </a:lnTo>
                    <a:lnTo>
                      <a:pt x="327420" y="1262103"/>
                    </a:lnTo>
                    <a:lnTo>
                      <a:pt x="313617" y="1254967"/>
                    </a:lnTo>
                    <a:lnTo>
                      <a:pt x="298749" y="1234276"/>
                    </a:lnTo>
                    <a:lnTo>
                      <a:pt x="282720" y="1199811"/>
                    </a:lnTo>
                    <a:lnTo>
                      <a:pt x="275639" y="1173713"/>
                    </a:lnTo>
                    <a:lnTo>
                      <a:pt x="278184" y="1147214"/>
                    </a:lnTo>
                    <a:lnTo>
                      <a:pt x="259015" y="1086997"/>
                    </a:lnTo>
                    <a:lnTo>
                      <a:pt x="248366" y="1060719"/>
                    </a:lnTo>
                    <a:lnTo>
                      <a:pt x="239777" y="1048244"/>
                    </a:lnTo>
                    <a:lnTo>
                      <a:pt x="222102" y="1032630"/>
                    </a:lnTo>
                    <a:lnTo>
                      <a:pt x="195423" y="1013806"/>
                    </a:lnTo>
                    <a:lnTo>
                      <a:pt x="160902" y="977986"/>
                    </a:lnTo>
                    <a:lnTo>
                      <a:pt x="118692" y="925043"/>
                    </a:lnTo>
                    <a:lnTo>
                      <a:pt x="88459" y="892570"/>
                    </a:lnTo>
                    <a:lnTo>
                      <a:pt x="70037" y="880607"/>
                    </a:lnTo>
                    <a:lnTo>
                      <a:pt x="55003" y="861424"/>
                    </a:lnTo>
                    <a:lnTo>
                      <a:pt x="43427" y="835091"/>
                    </a:lnTo>
                    <a:lnTo>
                      <a:pt x="31298" y="817831"/>
                    </a:lnTo>
                    <a:lnTo>
                      <a:pt x="29887" y="816918"/>
                    </a:lnTo>
                    <a:lnTo>
                      <a:pt x="12046" y="805355"/>
                    </a:lnTo>
                    <a:lnTo>
                      <a:pt x="12046" y="805355"/>
                    </a:lnTo>
                    <a:lnTo>
                      <a:pt x="0" y="770185"/>
                    </a:lnTo>
                    <a:lnTo>
                      <a:pt x="968" y="770268"/>
                    </a:lnTo>
                    <a:lnTo>
                      <a:pt x="36069" y="774320"/>
                    </a:lnTo>
                    <a:lnTo>
                      <a:pt x="71268" y="778345"/>
                    </a:lnTo>
                    <a:lnTo>
                      <a:pt x="106452" y="782231"/>
                    </a:lnTo>
                    <a:lnTo>
                      <a:pt x="141637" y="786034"/>
                    </a:lnTo>
                    <a:lnTo>
                      <a:pt x="176807" y="789741"/>
                    </a:lnTo>
                    <a:lnTo>
                      <a:pt x="212005" y="793392"/>
                    </a:lnTo>
                    <a:lnTo>
                      <a:pt x="247190" y="796961"/>
                    </a:lnTo>
                    <a:lnTo>
                      <a:pt x="282388" y="800418"/>
                    </a:lnTo>
                    <a:lnTo>
                      <a:pt x="317559" y="803820"/>
                    </a:lnTo>
                    <a:lnTo>
                      <a:pt x="352743" y="807084"/>
                    </a:lnTo>
                    <a:lnTo>
                      <a:pt x="388011" y="810293"/>
                    </a:lnTo>
                    <a:lnTo>
                      <a:pt x="423278" y="813460"/>
                    </a:lnTo>
                    <a:lnTo>
                      <a:pt x="458559" y="816517"/>
                    </a:lnTo>
                    <a:lnTo>
                      <a:pt x="493827" y="819490"/>
                    </a:lnTo>
                    <a:lnTo>
                      <a:pt x="529094" y="822408"/>
                    </a:lnTo>
                    <a:lnTo>
                      <a:pt x="564376" y="825105"/>
                    </a:lnTo>
                    <a:lnTo>
                      <a:pt x="568663" y="773407"/>
                    </a:lnTo>
                    <a:lnTo>
                      <a:pt x="572881" y="721709"/>
                    </a:lnTo>
                    <a:lnTo>
                      <a:pt x="577182" y="670039"/>
                    </a:lnTo>
                    <a:lnTo>
                      <a:pt x="581414" y="618397"/>
                    </a:lnTo>
                    <a:lnTo>
                      <a:pt x="585702" y="566782"/>
                    </a:lnTo>
                    <a:lnTo>
                      <a:pt x="589906" y="515167"/>
                    </a:lnTo>
                    <a:lnTo>
                      <a:pt x="594138" y="463552"/>
                    </a:lnTo>
                    <a:lnTo>
                      <a:pt x="598357" y="412006"/>
                    </a:lnTo>
                    <a:lnTo>
                      <a:pt x="602561" y="360461"/>
                    </a:lnTo>
                    <a:lnTo>
                      <a:pt x="606779" y="308915"/>
                    </a:lnTo>
                    <a:lnTo>
                      <a:pt x="611011" y="257342"/>
                    </a:lnTo>
                    <a:lnTo>
                      <a:pt x="615202" y="205823"/>
                    </a:lnTo>
                    <a:lnTo>
                      <a:pt x="619434" y="154361"/>
                    </a:lnTo>
                    <a:lnTo>
                      <a:pt x="623638" y="102898"/>
                    </a:lnTo>
                    <a:lnTo>
                      <a:pt x="627870" y="51435"/>
                    </a:lnTo>
                    <a:lnTo>
                      <a:pt x="632089" y="0"/>
                    </a:lnTo>
                    <a:lnTo>
                      <a:pt x="638285" y="318"/>
                    </a:lnTo>
                    <a:lnTo>
                      <a:pt x="665946" y="2448"/>
                    </a:lnTo>
                    <a:lnTo>
                      <a:pt x="693634" y="4522"/>
                    </a:lnTo>
                    <a:lnTo>
                      <a:pt x="721294" y="6500"/>
                    </a:lnTo>
                    <a:lnTo>
                      <a:pt x="749038" y="8423"/>
                    </a:lnTo>
                    <a:lnTo>
                      <a:pt x="776782" y="10317"/>
                    </a:lnTo>
                    <a:lnTo>
                      <a:pt x="804540" y="12129"/>
                    </a:lnTo>
                    <a:lnTo>
                      <a:pt x="832311" y="13858"/>
                    </a:lnTo>
                    <a:lnTo>
                      <a:pt x="860055" y="15587"/>
                    </a:lnTo>
                    <a:lnTo>
                      <a:pt x="887812" y="17260"/>
                    </a:lnTo>
                    <a:lnTo>
                      <a:pt x="915569" y="18823"/>
                    </a:lnTo>
                    <a:lnTo>
                      <a:pt x="943327" y="20386"/>
                    </a:lnTo>
                    <a:lnTo>
                      <a:pt x="971085" y="21866"/>
                    </a:lnTo>
                    <a:lnTo>
                      <a:pt x="998828" y="23249"/>
                    </a:lnTo>
                    <a:lnTo>
                      <a:pt x="1026586" y="24687"/>
                    </a:lnTo>
                    <a:lnTo>
                      <a:pt x="1054343" y="26015"/>
                    </a:lnTo>
                    <a:lnTo>
                      <a:pt x="1082087" y="27232"/>
                    </a:lnTo>
                    <a:lnTo>
                      <a:pt x="1081174" y="49222"/>
                    </a:lnTo>
                    <a:lnTo>
                      <a:pt x="1080275" y="71185"/>
                    </a:lnTo>
                    <a:lnTo>
                      <a:pt x="1079390" y="93147"/>
                    </a:lnTo>
                    <a:lnTo>
                      <a:pt x="1078478" y="115138"/>
                    </a:lnTo>
                    <a:lnTo>
                      <a:pt x="1077579" y="137100"/>
                    </a:lnTo>
                    <a:lnTo>
                      <a:pt x="1076652" y="159063"/>
                    </a:lnTo>
                    <a:lnTo>
                      <a:pt x="1075781" y="181026"/>
                    </a:lnTo>
                    <a:lnTo>
                      <a:pt x="1074785" y="203043"/>
                    </a:lnTo>
                    <a:lnTo>
                      <a:pt x="1073872" y="225006"/>
                    </a:lnTo>
                    <a:lnTo>
                      <a:pt x="1072987" y="246969"/>
                    </a:lnTo>
                    <a:lnTo>
                      <a:pt x="1072088" y="268931"/>
                    </a:lnTo>
                    <a:lnTo>
                      <a:pt x="1071161" y="290894"/>
                    </a:lnTo>
                    <a:lnTo>
                      <a:pt x="1070276" y="312884"/>
                    </a:lnTo>
                    <a:lnTo>
                      <a:pt x="1069363" y="334847"/>
                    </a:lnTo>
                    <a:lnTo>
                      <a:pt x="1068464" y="356837"/>
                    </a:lnTo>
                    <a:lnTo>
                      <a:pt x="1067551" y="378800"/>
                    </a:lnTo>
                    <a:lnTo>
                      <a:pt x="1076389" y="381123"/>
                    </a:lnTo>
                    <a:lnTo>
                      <a:pt x="1087287" y="387637"/>
                    </a:lnTo>
                    <a:lnTo>
                      <a:pt x="1113980" y="412241"/>
                    </a:lnTo>
                    <a:lnTo>
                      <a:pt x="1121905" y="417621"/>
                    </a:lnTo>
                    <a:lnTo>
                      <a:pt x="1136607" y="415215"/>
                    </a:lnTo>
                    <a:lnTo>
                      <a:pt x="1152290" y="418700"/>
                    </a:lnTo>
                    <a:lnTo>
                      <a:pt x="1156508" y="418355"/>
                    </a:lnTo>
                    <a:lnTo>
                      <a:pt x="1159980" y="408438"/>
                    </a:lnTo>
                    <a:lnTo>
                      <a:pt x="1161542" y="406460"/>
                    </a:lnTo>
                    <a:lnTo>
                      <a:pt x="1163797" y="406862"/>
                    </a:lnTo>
                    <a:lnTo>
                      <a:pt x="1177157" y="416377"/>
                    </a:lnTo>
                    <a:lnTo>
                      <a:pt x="1179743" y="420028"/>
                    </a:lnTo>
                    <a:lnTo>
                      <a:pt x="1187336" y="433153"/>
                    </a:lnTo>
                    <a:lnTo>
                      <a:pt x="1188816" y="448421"/>
                    </a:lnTo>
                    <a:lnTo>
                      <a:pt x="1193186" y="450801"/>
                    </a:lnTo>
                    <a:lnTo>
                      <a:pt x="1201526" y="452875"/>
                    </a:lnTo>
                    <a:lnTo>
                      <a:pt x="1221954" y="454465"/>
                    </a:lnTo>
                    <a:lnTo>
                      <a:pt x="1247623" y="465184"/>
                    </a:lnTo>
                    <a:lnTo>
                      <a:pt x="1258134" y="466996"/>
                    </a:lnTo>
                    <a:lnTo>
                      <a:pt x="1276777" y="464866"/>
                    </a:lnTo>
                    <a:lnTo>
                      <a:pt x="1293968" y="478669"/>
                    </a:lnTo>
                    <a:lnTo>
                      <a:pt x="1300068" y="480798"/>
                    </a:lnTo>
                    <a:lnTo>
                      <a:pt x="1305185" y="479070"/>
                    </a:lnTo>
                    <a:lnTo>
                      <a:pt x="1315350" y="469458"/>
                    </a:lnTo>
                    <a:lnTo>
                      <a:pt x="1337064" y="471131"/>
                    </a:lnTo>
                    <a:lnTo>
                      <a:pt x="1354725" y="469803"/>
                    </a:lnTo>
                    <a:lnTo>
                      <a:pt x="1355887" y="481047"/>
                    </a:lnTo>
                    <a:lnTo>
                      <a:pt x="1358777" y="489125"/>
                    </a:lnTo>
                    <a:lnTo>
                      <a:pt x="1373216" y="498059"/>
                    </a:lnTo>
                    <a:lnTo>
                      <a:pt x="1376591" y="502277"/>
                    </a:lnTo>
                    <a:lnTo>
                      <a:pt x="1376992" y="515886"/>
                    </a:lnTo>
                    <a:lnTo>
                      <a:pt x="1380754" y="519454"/>
                    </a:lnTo>
                    <a:lnTo>
                      <a:pt x="1386673" y="520907"/>
                    </a:lnTo>
                    <a:lnTo>
                      <a:pt x="1392869" y="520201"/>
                    </a:lnTo>
                    <a:lnTo>
                      <a:pt x="1400227" y="516066"/>
                    </a:lnTo>
                    <a:lnTo>
                      <a:pt x="1416325" y="502913"/>
                    </a:lnTo>
                    <a:lnTo>
                      <a:pt x="1421207" y="499705"/>
                    </a:lnTo>
                    <a:lnTo>
                      <a:pt x="1424181" y="499456"/>
                    </a:lnTo>
                    <a:lnTo>
                      <a:pt x="1427085" y="500189"/>
                    </a:lnTo>
                    <a:lnTo>
                      <a:pt x="1429478" y="503162"/>
                    </a:lnTo>
                    <a:lnTo>
                      <a:pt x="1434567" y="513507"/>
                    </a:lnTo>
                    <a:lnTo>
                      <a:pt x="1448287" y="519289"/>
                    </a:lnTo>
                    <a:lnTo>
                      <a:pt x="1456074" y="528098"/>
                    </a:lnTo>
                    <a:lnTo>
                      <a:pt x="1460942" y="529551"/>
                    </a:lnTo>
                    <a:lnTo>
                      <a:pt x="1466336" y="527960"/>
                    </a:lnTo>
                    <a:lnTo>
                      <a:pt x="1474911" y="522746"/>
                    </a:lnTo>
                    <a:lnTo>
                      <a:pt x="1481591" y="523092"/>
                    </a:lnTo>
                    <a:lnTo>
                      <a:pt x="1489281" y="517767"/>
                    </a:lnTo>
                    <a:lnTo>
                      <a:pt x="1492337" y="519012"/>
                    </a:lnTo>
                    <a:lnTo>
                      <a:pt x="1493582" y="522815"/>
                    </a:lnTo>
                    <a:lnTo>
                      <a:pt x="1491175" y="534211"/>
                    </a:lnTo>
                    <a:lnTo>
                      <a:pt x="1492448" y="538582"/>
                    </a:lnTo>
                    <a:lnTo>
                      <a:pt x="1495477" y="543713"/>
                    </a:lnTo>
                    <a:lnTo>
                      <a:pt x="1499612" y="547281"/>
                    </a:lnTo>
                    <a:lnTo>
                      <a:pt x="1503637" y="547848"/>
                    </a:lnTo>
                    <a:lnTo>
                      <a:pt x="1506804" y="545041"/>
                    </a:lnTo>
                    <a:lnTo>
                      <a:pt x="1512765" y="530754"/>
                    </a:lnTo>
                    <a:lnTo>
                      <a:pt x="1512432" y="525540"/>
                    </a:lnTo>
                    <a:lnTo>
                      <a:pt x="1518974" y="523811"/>
                    </a:lnTo>
                    <a:lnTo>
                      <a:pt x="1521934" y="521059"/>
                    </a:lnTo>
                    <a:lnTo>
                      <a:pt x="1525807" y="510741"/>
                    </a:lnTo>
                    <a:lnTo>
                      <a:pt x="1532501" y="507961"/>
                    </a:lnTo>
                    <a:lnTo>
                      <a:pt x="1536055" y="508528"/>
                    </a:lnTo>
                    <a:lnTo>
                      <a:pt x="1539277" y="511502"/>
                    </a:lnTo>
                    <a:lnTo>
                      <a:pt x="1545722" y="521017"/>
                    </a:lnTo>
                    <a:lnTo>
                      <a:pt x="1561240" y="526452"/>
                    </a:lnTo>
                    <a:lnTo>
                      <a:pt x="1565278" y="526798"/>
                    </a:lnTo>
                    <a:lnTo>
                      <a:pt x="1569345" y="524821"/>
                    </a:lnTo>
                    <a:lnTo>
                      <a:pt x="1576343" y="517034"/>
                    </a:lnTo>
                    <a:lnTo>
                      <a:pt x="1579994" y="516121"/>
                    </a:lnTo>
                    <a:lnTo>
                      <a:pt x="1582898" y="517200"/>
                    </a:lnTo>
                    <a:lnTo>
                      <a:pt x="1584530" y="518362"/>
                    </a:lnTo>
                    <a:lnTo>
                      <a:pt x="1585056" y="527600"/>
                    </a:lnTo>
                    <a:lnTo>
                      <a:pt x="1600988" y="538195"/>
                    </a:lnTo>
                    <a:lnTo>
                      <a:pt x="1612703" y="541403"/>
                    </a:lnTo>
                    <a:lnTo>
                      <a:pt x="1624099" y="552052"/>
                    </a:lnTo>
                    <a:lnTo>
                      <a:pt x="1627391" y="553297"/>
                    </a:lnTo>
                    <a:lnTo>
                      <a:pt x="1633006" y="544708"/>
                    </a:lnTo>
                    <a:lnTo>
                      <a:pt x="1644029" y="541735"/>
                    </a:lnTo>
                    <a:lnTo>
                      <a:pt x="1654484" y="532980"/>
                    </a:lnTo>
                    <a:lnTo>
                      <a:pt x="1684870" y="521737"/>
                    </a:lnTo>
                    <a:lnTo>
                      <a:pt x="1696929" y="525332"/>
                    </a:lnTo>
                    <a:lnTo>
                      <a:pt x="1709086" y="525056"/>
                    </a:lnTo>
                    <a:lnTo>
                      <a:pt x="1712226" y="520118"/>
                    </a:lnTo>
                    <a:lnTo>
                      <a:pt x="1733760" y="512913"/>
                    </a:lnTo>
                    <a:lnTo>
                      <a:pt x="1738144" y="510216"/>
                    </a:lnTo>
                    <a:lnTo>
                      <a:pt x="1744119" y="513673"/>
                    </a:lnTo>
                    <a:lnTo>
                      <a:pt x="1746249" y="518777"/>
                    </a:lnTo>
                    <a:lnTo>
                      <a:pt x="1749070" y="520907"/>
                    </a:lnTo>
                    <a:lnTo>
                      <a:pt x="1763855" y="523424"/>
                    </a:lnTo>
                    <a:lnTo>
                      <a:pt x="1772015" y="523106"/>
                    </a:lnTo>
                    <a:lnTo>
                      <a:pt x="1786979" y="516301"/>
                    </a:lnTo>
                    <a:lnTo>
                      <a:pt x="1792746" y="507823"/>
                    </a:lnTo>
                    <a:lnTo>
                      <a:pt x="1796135" y="507339"/>
                    </a:lnTo>
                    <a:lnTo>
                      <a:pt x="1806840" y="511391"/>
                    </a:lnTo>
                    <a:lnTo>
                      <a:pt x="1835275" y="528250"/>
                    </a:lnTo>
                    <a:lnTo>
                      <a:pt x="1849727" y="541943"/>
                    </a:lnTo>
                    <a:lnTo>
                      <a:pt x="1865757" y="548456"/>
                    </a:lnTo>
                    <a:lnTo>
                      <a:pt x="1874539" y="554321"/>
                    </a:lnTo>
                    <a:lnTo>
                      <a:pt x="1908631" y="562411"/>
                    </a:lnTo>
                    <a:close/>
                    <a:moveTo>
                      <a:pt x="1831775" y="1396368"/>
                    </a:moveTo>
                    <a:lnTo>
                      <a:pt x="1823629" y="1398291"/>
                    </a:lnTo>
                    <a:lnTo>
                      <a:pt x="1858869" y="1369302"/>
                    </a:lnTo>
                    <a:lnTo>
                      <a:pt x="1866213" y="1359718"/>
                    </a:lnTo>
                    <a:lnTo>
                      <a:pt x="1875728" y="1360036"/>
                    </a:lnTo>
                    <a:lnTo>
                      <a:pt x="1860155" y="1376217"/>
                    </a:lnTo>
                    <a:lnTo>
                      <a:pt x="1831775" y="1396368"/>
                    </a:lnTo>
                    <a:close/>
                    <a:moveTo>
                      <a:pt x="1548751" y="1581653"/>
                    </a:moveTo>
                    <a:lnTo>
                      <a:pt x="1542624" y="1582414"/>
                    </a:lnTo>
                    <a:lnTo>
                      <a:pt x="1550231" y="1572387"/>
                    </a:lnTo>
                    <a:lnTo>
                      <a:pt x="1562471" y="1567450"/>
                    </a:lnTo>
                    <a:lnTo>
                      <a:pt x="1589398" y="1548267"/>
                    </a:lnTo>
                    <a:lnTo>
                      <a:pt x="1600297" y="1547050"/>
                    </a:lnTo>
                    <a:lnTo>
                      <a:pt x="1606009" y="1540425"/>
                    </a:lnTo>
                    <a:lnTo>
                      <a:pt x="1608470" y="1539457"/>
                    </a:lnTo>
                    <a:lnTo>
                      <a:pt x="1606811" y="1547617"/>
                    </a:lnTo>
                    <a:lnTo>
                      <a:pt x="1585250" y="1559096"/>
                    </a:lnTo>
                    <a:lnTo>
                      <a:pt x="1548751" y="1581653"/>
                    </a:lnTo>
                    <a:close/>
                    <a:moveTo>
                      <a:pt x="1506956" y="1627971"/>
                    </a:moveTo>
                    <a:lnTo>
                      <a:pt x="1503332" y="1628372"/>
                    </a:lnTo>
                    <a:lnTo>
                      <a:pt x="1511492" y="1613187"/>
                    </a:lnTo>
                    <a:lnTo>
                      <a:pt x="1513055" y="1607060"/>
                    </a:lnTo>
                    <a:lnTo>
                      <a:pt x="1526360" y="1587932"/>
                    </a:lnTo>
                    <a:lnTo>
                      <a:pt x="1533316" y="1585097"/>
                    </a:lnTo>
                    <a:lnTo>
                      <a:pt x="1536110" y="1593367"/>
                    </a:lnTo>
                    <a:lnTo>
                      <a:pt x="1522487" y="1606825"/>
                    </a:lnTo>
                    <a:lnTo>
                      <a:pt x="1506956" y="1627971"/>
                    </a:lnTo>
                    <a:close/>
                    <a:moveTo>
                      <a:pt x="1449048" y="1739541"/>
                    </a:moveTo>
                    <a:lnTo>
                      <a:pt x="1443682" y="1750204"/>
                    </a:lnTo>
                    <a:lnTo>
                      <a:pt x="1445328" y="1734188"/>
                    </a:lnTo>
                    <a:lnTo>
                      <a:pt x="1459352" y="1698022"/>
                    </a:lnTo>
                    <a:lnTo>
                      <a:pt x="1487441" y="1650611"/>
                    </a:lnTo>
                    <a:lnTo>
                      <a:pt x="1499114" y="1642783"/>
                    </a:lnTo>
                    <a:lnTo>
                      <a:pt x="1466806" y="1694813"/>
                    </a:lnTo>
                    <a:lnTo>
                      <a:pt x="1449048" y="1739541"/>
                    </a:lnTo>
                    <a:close/>
                    <a:moveTo>
                      <a:pt x="1476806" y="1953635"/>
                    </a:moveTo>
                    <a:lnTo>
                      <a:pt x="1474330" y="1962334"/>
                    </a:lnTo>
                    <a:lnTo>
                      <a:pt x="1460846" y="1921410"/>
                    </a:lnTo>
                    <a:lnTo>
                      <a:pt x="1439561" y="1829161"/>
                    </a:lnTo>
                    <a:lnTo>
                      <a:pt x="1439463" y="1776786"/>
                    </a:lnTo>
                    <a:lnTo>
                      <a:pt x="1443239" y="1758875"/>
                    </a:lnTo>
                    <a:lnTo>
                      <a:pt x="1447983" y="1832895"/>
                    </a:lnTo>
                    <a:lnTo>
                      <a:pt x="1471771" y="1927219"/>
                    </a:lnTo>
                    <a:lnTo>
                      <a:pt x="1476806" y="195363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9144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TX</a:t>
                </a:r>
              </a:p>
            </p:txBody>
          </p:sp>
          <p:sp>
            <p:nvSpPr>
              <p:cNvPr id="36" name="Freeform: Shape 490">
                <a:extLst>
                  <a:ext uri="{FF2B5EF4-FFF2-40B4-BE49-F238E27FC236}">
                    <a16:creationId xmlns:a16="http://schemas.microsoft.com/office/drawing/2014/main" id="{C0523414-66D6-89FA-C5D2-6AB4ED325A7F}"/>
                  </a:ext>
                </a:extLst>
              </p:cNvPr>
              <p:cNvSpPr/>
              <p:nvPr/>
            </p:nvSpPr>
            <p:spPr>
              <a:xfrm>
                <a:off x="4351075" y="4006072"/>
                <a:ext cx="871808" cy="886554"/>
              </a:xfrm>
              <a:custGeom>
                <a:avLst/>
                <a:gdLst>
                  <a:gd name="connsiteX0" fmla="*/ 1027443 w 1034358"/>
                  <a:gd name="connsiteY0" fmla="*/ 189517 h 1051853"/>
                  <a:gd name="connsiteX1" fmla="*/ 1021234 w 1034358"/>
                  <a:gd name="connsiteY1" fmla="*/ 189089 h 1051853"/>
                  <a:gd name="connsiteX2" fmla="*/ 1017029 w 1034358"/>
                  <a:gd name="connsiteY2" fmla="*/ 240551 h 1051853"/>
                  <a:gd name="connsiteX3" fmla="*/ 1012811 w 1034358"/>
                  <a:gd name="connsiteY3" fmla="*/ 292097 h 1051853"/>
                  <a:gd name="connsiteX4" fmla="*/ 1008593 w 1034358"/>
                  <a:gd name="connsiteY4" fmla="*/ 343532 h 1051853"/>
                  <a:gd name="connsiteX5" fmla="*/ 1004374 w 1034358"/>
                  <a:gd name="connsiteY5" fmla="*/ 395023 h 1051853"/>
                  <a:gd name="connsiteX6" fmla="*/ 1000156 w 1034358"/>
                  <a:gd name="connsiteY6" fmla="*/ 446541 h 1051853"/>
                  <a:gd name="connsiteX7" fmla="*/ 995855 w 1034358"/>
                  <a:gd name="connsiteY7" fmla="*/ 498114 h 1051853"/>
                  <a:gd name="connsiteX8" fmla="*/ 991636 w 1034358"/>
                  <a:gd name="connsiteY8" fmla="*/ 549660 h 1051853"/>
                  <a:gd name="connsiteX9" fmla="*/ 987432 w 1034358"/>
                  <a:gd name="connsiteY9" fmla="*/ 601205 h 1051853"/>
                  <a:gd name="connsiteX10" fmla="*/ 983117 w 1034358"/>
                  <a:gd name="connsiteY10" fmla="*/ 652751 h 1051853"/>
                  <a:gd name="connsiteX11" fmla="*/ 978913 w 1034358"/>
                  <a:gd name="connsiteY11" fmla="*/ 704366 h 1051853"/>
                  <a:gd name="connsiteX12" fmla="*/ 974695 w 1034358"/>
                  <a:gd name="connsiteY12" fmla="*/ 755953 h 1051853"/>
                  <a:gd name="connsiteX13" fmla="*/ 970379 w 1034358"/>
                  <a:gd name="connsiteY13" fmla="*/ 807568 h 1051853"/>
                  <a:gd name="connsiteX14" fmla="*/ 966161 w 1034358"/>
                  <a:gd name="connsiteY14" fmla="*/ 859211 h 1051853"/>
                  <a:gd name="connsiteX15" fmla="*/ 961860 w 1034358"/>
                  <a:gd name="connsiteY15" fmla="*/ 910909 h 1051853"/>
                  <a:gd name="connsiteX16" fmla="*/ 957642 w 1034358"/>
                  <a:gd name="connsiteY16" fmla="*/ 962607 h 1051853"/>
                  <a:gd name="connsiteX17" fmla="*/ 953354 w 1034358"/>
                  <a:gd name="connsiteY17" fmla="*/ 1014304 h 1051853"/>
                  <a:gd name="connsiteX18" fmla="*/ 918101 w 1034358"/>
                  <a:gd name="connsiteY18" fmla="*/ 1011580 h 1051853"/>
                  <a:gd name="connsiteX19" fmla="*/ 882805 w 1034358"/>
                  <a:gd name="connsiteY19" fmla="*/ 1008661 h 1051853"/>
                  <a:gd name="connsiteX20" fmla="*/ 847538 w 1034358"/>
                  <a:gd name="connsiteY20" fmla="*/ 1005716 h 1051853"/>
                  <a:gd name="connsiteX21" fmla="*/ 812368 w 1034358"/>
                  <a:gd name="connsiteY21" fmla="*/ 1002714 h 1051853"/>
                  <a:gd name="connsiteX22" fmla="*/ 777086 w 1034358"/>
                  <a:gd name="connsiteY22" fmla="*/ 999575 h 1051853"/>
                  <a:gd name="connsiteX23" fmla="*/ 741819 w 1034358"/>
                  <a:gd name="connsiteY23" fmla="*/ 996367 h 1051853"/>
                  <a:gd name="connsiteX24" fmla="*/ 706648 w 1034358"/>
                  <a:gd name="connsiteY24" fmla="*/ 993075 h 1051853"/>
                  <a:gd name="connsiteX25" fmla="*/ 671436 w 1034358"/>
                  <a:gd name="connsiteY25" fmla="*/ 989673 h 1051853"/>
                  <a:gd name="connsiteX26" fmla="*/ 636183 w 1034358"/>
                  <a:gd name="connsiteY26" fmla="*/ 986215 h 1051853"/>
                  <a:gd name="connsiteX27" fmla="*/ 600998 w 1034358"/>
                  <a:gd name="connsiteY27" fmla="*/ 982674 h 1051853"/>
                  <a:gd name="connsiteX28" fmla="*/ 565800 w 1034358"/>
                  <a:gd name="connsiteY28" fmla="*/ 979023 h 1051853"/>
                  <a:gd name="connsiteX29" fmla="*/ 530615 w 1034358"/>
                  <a:gd name="connsiteY29" fmla="*/ 975289 h 1051853"/>
                  <a:gd name="connsiteX30" fmla="*/ 495431 w 1034358"/>
                  <a:gd name="connsiteY30" fmla="*/ 971430 h 1051853"/>
                  <a:gd name="connsiteX31" fmla="*/ 460330 w 1034358"/>
                  <a:gd name="connsiteY31" fmla="*/ 967544 h 1051853"/>
                  <a:gd name="connsiteX32" fmla="*/ 425145 w 1034358"/>
                  <a:gd name="connsiteY32" fmla="*/ 963575 h 1051853"/>
                  <a:gd name="connsiteX33" fmla="*/ 390058 w 1034358"/>
                  <a:gd name="connsiteY33" fmla="*/ 959467 h 1051853"/>
                  <a:gd name="connsiteX34" fmla="*/ 389048 w 1034358"/>
                  <a:gd name="connsiteY34" fmla="*/ 959467 h 1051853"/>
                  <a:gd name="connsiteX35" fmla="*/ 401108 w 1034358"/>
                  <a:gd name="connsiteY35" fmla="*/ 994555 h 1051853"/>
                  <a:gd name="connsiteX36" fmla="*/ 401108 w 1034358"/>
                  <a:gd name="connsiteY36" fmla="*/ 994555 h 1051853"/>
                  <a:gd name="connsiteX37" fmla="*/ 418949 w 1034358"/>
                  <a:gd name="connsiteY37" fmla="*/ 1006200 h 1051853"/>
                  <a:gd name="connsiteX38" fmla="*/ 417801 w 1034358"/>
                  <a:gd name="connsiteY38" fmla="*/ 1005716 h 1051853"/>
                  <a:gd name="connsiteX39" fmla="*/ 383364 w 1034358"/>
                  <a:gd name="connsiteY39" fmla="*/ 1001497 h 1051853"/>
                  <a:gd name="connsiteX40" fmla="*/ 348912 w 1034358"/>
                  <a:gd name="connsiteY40" fmla="*/ 997196 h 1051853"/>
                  <a:gd name="connsiteX41" fmla="*/ 314488 w 1034358"/>
                  <a:gd name="connsiteY41" fmla="*/ 992743 h 1051853"/>
                  <a:gd name="connsiteX42" fmla="*/ 280134 w 1034358"/>
                  <a:gd name="connsiteY42" fmla="*/ 988289 h 1051853"/>
                  <a:gd name="connsiteX43" fmla="*/ 245682 w 1034358"/>
                  <a:gd name="connsiteY43" fmla="*/ 983726 h 1051853"/>
                  <a:gd name="connsiteX44" fmla="*/ 211328 w 1034358"/>
                  <a:gd name="connsiteY44" fmla="*/ 979023 h 1051853"/>
                  <a:gd name="connsiteX45" fmla="*/ 176904 w 1034358"/>
                  <a:gd name="connsiteY45" fmla="*/ 974321 h 1051853"/>
                  <a:gd name="connsiteX46" fmla="*/ 142619 w 1034358"/>
                  <a:gd name="connsiteY46" fmla="*/ 969536 h 1051853"/>
                  <a:gd name="connsiteX47" fmla="*/ 139728 w 1034358"/>
                  <a:gd name="connsiteY47" fmla="*/ 990087 h 1051853"/>
                  <a:gd name="connsiteX48" fmla="*/ 136851 w 1034358"/>
                  <a:gd name="connsiteY48" fmla="*/ 1010667 h 1051853"/>
                  <a:gd name="connsiteX49" fmla="*/ 133961 w 1034358"/>
                  <a:gd name="connsiteY49" fmla="*/ 1031302 h 1051853"/>
                  <a:gd name="connsiteX50" fmla="*/ 131056 w 1034358"/>
                  <a:gd name="connsiteY50" fmla="*/ 1051854 h 1051853"/>
                  <a:gd name="connsiteX51" fmla="*/ 75403 w 1034358"/>
                  <a:gd name="connsiteY51" fmla="*/ 1044344 h 1051853"/>
                  <a:gd name="connsiteX52" fmla="*/ 19902 w 1034358"/>
                  <a:gd name="connsiteY52" fmla="*/ 1036668 h 1051853"/>
                  <a:gd name="connsiteX53" fmla="*/ 0 w 1034358"/>
                  <a:gd name="connsiteY53" fmla="*/ 1033750 h 1051853"/>
                  <a:gd name="connsiteX54" fmla="*/ 9432 w 1034358"/>
                  <a:gd name="connsiteY54" fmla="*/ 968761 h 1051853"/>
                  <a:gd name="connsiteX55" fmla="*/ 18837 w 1034358"/>
                  <a:gd name="connsiteY55" fmla="*/ 903924 h 1051853"/>
                  <a:gd name="connsiteX56" fmla="*/ 28172 w 1034358"/>
                  <a:gd name="connsiteY56" fmla="*/ 839143 h 1051853"/>
                  <a:gd name="connsiteX57" fmla="*/ 37605 w 1034358"/>
                  <a:gd name="connsiteY57" fmla="*/ 774472 h 1051853"/>
                  <a:gd name="connsiteX58" fmla="*/ 46940 w 1034358"/>
                  <a:gd name="connsiteY58" fmla="*/ 709746 h 1051853"/>
                  <a:gd name="connsiteX59" fmla="*/ 56262 w 1034358"/>
                  <a:gd name="connsiteY59" fmla="*/ 645075 h 1051853"/>
                  <a:gd name="connsiteX60" fmla="*/ 65680 w 1034358"/>
                  <a:gd name="connsiteY60" fmla="*/ 580460 h 1051853"/>
                  <a:gd name="connsiteX61" fmla="*/ 75016 w 1034358"/>
                  <a:gd name="connsiteY61" fmla="*/ 515844 h 1051853"/>
                  <a:gd name="connsiteX62" fmla="*/ 84365 w 1034358"/>
                  <a:gd name="connsiteY62" fmla="*/ 451284 h 1051853"/>
                  <a:gd name="connsiteX63" fmla="*/ 93701 w 1034358"/>
                  <a:gd name="connsiteY63" fmla="*/ 386780 h 1051853"/>
                  <a:gd name="connsiteX64" fmla="*/ 103036 w 1034358"/>
                  <a:gd name="connsiteY64" fmla="*/ 322275 h 1051853"/>
                  <a:gd name="connsiteX65" fmla="*/ 112358 w 1034358"/>
                  <a:gd name="connsiteY65" fmla="*/ 257770 h 1051853"/>
                  <a:gd name="connsiteX66" fmla="*/ 121707 w 1034358"/>
                  <a:gd name="connsiteY66" fmla="*/ 193265 h 1051853"/>
                  <a:gd name="connsiteX67" fmla="*/ 131029 w 1034358"/>
                  <a:gd name="connsiteY67" fmla="*/ 128844 h 1051853"/>
                  <a:gd name="connsiteX68" fmla="*/ 140378 w 1034358"/>
                  <a:gd name="connsiteY68" fmla="*/ 64422 h 1051853"/>
                  <a:gd name="connsiteX69" fmla="*/ 149700 w 1034358"/>
                  <a:gd name="connsiteY69" fmla="*/ 0 h 1051853"/>
                  <a:gd name="connsiteX70" fmla="*/ 204786 w 1034358"/>
                  <a:gd name="connsiteY70" fmla="*/ 7856 h 1051853"/>
                  <a:gd name="connsiteX71" fmla="*/ 259886 w 1034358"/>
                  <a:gd name="connsiteY71" fmla="*/ 15448 h 1051853"/>
                  <a:gd name="connsiteX72" fmla="*/ 315042 w 1034358"/>
                  <a:gd name="connsiteY72" fmla="*/ 22903 h 1051853"/>
                  <a:gd name="connsiteX73" fmla="*/ 370211 w 1034358"/>
                  <a:gd name="connsiteY73" fmla="*/ 30012 h 1051853"/>
                  <a:gd name="connsiteX74" fmla="*/ 425366 w 1034358"/>
                  <a:gd name="connsiteY74" fmla="*/ 36955 h 1051853"/>
                  <a:gd name="connsiteX75" fmla="*/ 480646 w 1034358"/>
                  <a:gd name="connsiteY75" fmla="*/ 43621 h 1051853"/>
                  <a:gd name="connsiteX76" fmla="*/ 535885 w 1034358"/>
                  <a:gd name="connsiteY76" fmla="*/ 50135 h 1051853"/>
                  <a:gd name="connsiteX77" fmla="*/ 591220 w 1034358"/>
                  <a:gd name="connsiteY77" fmla="*/ 56317 h 1051853"/>
                  <a:gd name="connsiteX78" fmla="*/ 646486 w 1034358"/>
                  <a:gd name="connsiteY78" fmla="*/ 62375 h 1051853"/>
                  <a:gd name="connsiteX79" fmla="*/ 701905 w 1034358"/>
                  <a:gd name="connsiteY79" fmla="*/ 68156 h 1051853"/>
                  <a:gd name="connsiteX80" fmla="*/ 757240 w 1034358"/>
                  <a:gd name="connsiteY80" fmla="*/ 73660 h 1051853"/>
                  <a:gd name="connsiteX81" fmla="*/ 812658 w 1034358"/>
                  <a:gd name="connsiteY81" fmla="*/ 79040 h 1051853"/>
                  <a:gd name="connsiteX82" fmla="*/ 868007 w 1034358"/>
                  <a:gd name="connsiteY82" fmla="*/ 84088 h 1051853"/>
                  <a:gd name="connsiteX83" fmla="*/ 923508 w 1034358"/>
                  <a:gd name="connsiteY83" fmla="*/ 88957 h 1051853"/>
                  <a:gd name="connsiteX84" fmla="*/ 978940 w 1034358"/>
                  <a:gd name="connsiteY84" fmla="*/ 93604 h 1051853"/>
                  <a:gd name="connsiteX85" fmla="*/ 1034359 w 1034358"/>
                  <a:gd name="connsiteY85" fmla="*/ 97947 h 1051853"/>
                  <a:gd name="connsiteX86" fmla="*/ 1032630 w 1034358"/>
                  <a:gd name="connsiteY86" fmla="*/ 120850 h 1051853"/>
                  <a:gd name="connsiteX87" fmla="*/ 1030887 w 1034358"/>
                  <a:gd name="connsiteY87" fmla="*/ 143725 h 1051853"/>
                  <a:gd name="connsiteX88" fmla="*/ 1029158 w 1034358"/>
                  <a:gd name="connsiteY88" fmla="*/ 166573 h 1051853"/>
                  <a:gd name="connsiteX89" fmla="*/ 1027443 w 1034358"/>
                  <a:gd name="connsiteY89" fmla="*/ 189517 h 105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34358" h="1051853">
                    <a:moveTo>
                      <a:pt x="1027443" y="189517"/>
                    </a:moveTo>
                    <a:lnTo>
                      <a:pt x="1021234" y="189089"/>
                    </a:lnTo>
                    <a:lnTo>
                      <a:pt x="1017029" y="240551"/>
                    </a:lnTo>
                    <a:lnTo>
                      <a:pt x="1012811" y="292097"/>
                    </a:lnTo>
                    <a:lnTo>
                      <a:pt x="1008593" y="343532"/>
                    </a:lnTo>
                    <a:lnTo>
                      <a:pt x="1004374" y="395023"/>
                    </a:lnTo>
                    <a:lnTo>
                      <a:pt x="1000156" y="446541"/>
                    </a:lnTo>
                    <a:lnTo>
                      <a:pt x="995855" y="498114"/>
                    </a:lnTo>
                    <a:lnTo>
                      <a:pt x="991636" y="549660"/>
                    </a:lnTo>
                    <a:lnTo>
                      <a:pt x="987432" y="601205"/>
                    </a:lnTo>
                    <a:lnTo>
                      <a:pt x="983117" y="652751"/>
                    </a:lnTo>
                    <a:lnTo>
                      <a:pt x="978913" y="704366"/>
                    </a:lnTo>
                    <a:lnTo>
                      <a:pt x="974695" y="755953"/>
                    </a:lnTo>
                    <a:lnTo>
                      <a:pt x="970379" y="807568"/>
                    </a:lnTo>
                    <a:lnTo>
                      <a:pt x="966161" y="859211"/>
                    </a:lnTo>
                    <a:lnTo>
                      <a:pt x="961860" y="910909"/>
                    </a:lnTo>
                    <a:lnTo>
                      <a:pt x="957642" y="962607"/>
                    </a:lnTo>
                    <a:lnTo>
                      <a:pt x="953354" y="1014304"/>
                    </a:lnTo>
                    <a:lnTo>
                      <a:pt x="918101" y="1011580"/>
                    </a:lnTo>
                    <a:lnTo>
                      <a:pt x="882805" y="1008661"/>
                    </a:lnTo>
                    <a:lnTo>
                      <a:pt x="847538" y="1005716"/>
                    </a:lnTo>
                    <a:lnTo>
                      <a:pt x="812368" y="1002714"/>
                    </a:lnTo>
                    <a:lnTo>
                      <a:pt x="777086" y="999575"/>
                    </a:lnTo>
                    <a:lnTo>
                      <a:pt x="741819" y="996367"/>
                    </a:lnTo>
                    <a:lnTo>
                      <a:pt x="706648" y="993075"/>
                    </a:lnTo>
                    <a:lnTo>
                      <a:pt x="671436" y="989673"/>
                    </a:lnTo>
                    <a:lnTo>
                      <a:pt x="636183" y="986215"/>
                    </a:lnTo>
                    <a:lnTo>
                      <a:pt x="600998" y="982674"/>
                    </a:lnTo>
                    <a:lnTo>
                      <a:pt x="565800" y="979023"/>
                    </a:lnTo>
                    <a:lnTo>
                      <a:pt x="530615" y="975289"/>
                    </a:lnTo>
                    <a:lnTo>
                      <a:pt x="495431" y="971430"/>
                    </a:lnTo>
                    <a:lnTo>
                      <a:pt x="460330" y="967544"/>
                    </a:lnTo>
                    <a:lnTo>
                      <a:pt x="425145" y="963575"/>
                    </a:lnTo>
                    <a:lnTo>
                      <a:pt x="390058" y="959467"/>
                    </a:lnTo>
                    <a:lnTo>
                      <a:pt x="389048" y="959467"/>
                    </a:lnTo>
                    <a:lnTo>
                      <a:pt x="401108" y="994555"/>
                    </a:lnTo>
                    <a:lnTo>
                      <a:pt x="401108" y="994555"/>
                    </a:lnTo>
                    <a:lnTo>
                      <a:pt x="418949" y="1006200"/>
                    </a:lnTo>
                    <a:lnTo>
                      <a:pt x="417801" y="1005716"/>
                    </a:lnTo>
                    <a:lnTo>
                      <a:pt x="383364" y="1001497"/>
                    </a:lnTo>
                    <a:lnTo>
                      <a:pt x="348912" y="997196"/>
                    </a:lnTo>
                    <a:lnTo>
                      <a:pt x="314488" y="992743"/>
                    </a:lnTo>
                    <a:lnTo>
                      <a:pt x="280134" y="988289"/>
                    </a:lnTo>
                    <a:lnTo>
                      <a:pt x="245682" y="983726"/>
                    </a:lnTo>
                    <a:lnTo>
                      <a:pt x="211328" y="979023"/>
                    </a:lnTo>
                    <a:lnTo>
                      <a:pt x="176904" y="974321"/>
                    </a:lnTo>
                    <a:lnTo>
                      <a:pt x="142619" y="969536"/>
                    </a:lnTo>
                    <a:lnTo>
                      <a:pt x="139728" y="990087"/>
                    </a:lnTo>
                    <a:lnTo>
                      <a:pt x="136851" y="1010667"/>
                    </a:lnTo>
                    <a:lnTo>
                      <a:pt x="133961" y="1031302"/>
                    </a:lnTo>
                    <a:lnTo>
                      <a:pt x="131056" y="1051854"/>
                    </a:lnTo>
                    <a:lnTo>
                      <a:pt x="75403" y="1044344"/>
                    </a:lnTo>
                    <a:lnTo>
                      <a:pt x="19902" y="1036668"/>
                    </a:lnTo>
                    <a:lnTo>
                      <a:pt x="0" y="1033750"/>
                    </a:lnTo>
                    <a:lnTo>
                      <a:pt x="9432" y="968761"/>
                    </a:lnTo>
                    <a:lnTo>
                      <a:pt x="18837" y="903924"/>
                    </a:lnTo>
                    <a:lnTo>
                      <a:pt x="28172" y="839143"/>
                    </a:lnTo>
                    <a:lnTo>
                      <a:pt x="37605" y="774472"/>
                    </a:lnTo>
                    <a:lnTo>
                      <a:pt x="46940" y="709746"/>
                    </a:lnTo>
                    <a:lnTo>
                      <a:pt x="56262" y="645075"/>
                    </a:lnTo>
                    <a:lnTo>
                      <a:pt x="65680" y="580460"/>
                    </a:lnTo>
                    <a:lnTo>
                      <a:pt x="75016" y="515844"/>
                    </a:lnTo>
                    <a:lnTo>
                      <a:pt x="84365" y="451284"/>
                    </a:lnTo>
                    <a:lnTo>
                      <a:pt x="93701" y="386780"/>
                    </a:lnTo>
                    <a:lnTo>
                      <a:pt x="103036" y="322275"/>
                    </a:lnTo>
                    <a:lnTo>
                      <a:pt x="112358" y="257770"/>
                    </a:lnTo>
                    <a:lnTo>
                      <a:pt x="121707" y="193265"/>
                    </a:lnTo>
                    <a:lnTo>
                      <a:pt x="131029" y="128844"/>
                    </a:lnTo>
                    <a:lnTo>
                      <a:pt x="140378" y="64422"/>
                    </a:lnTo>
                    <a:lnTo>
                      <a:pt x="149700" y="0"/>
                    </a:lnTo>
                    <a:lnTo>
                      <a:pt x="204786" y="7856"/>
                    </a:lnTo>
                    <a:lnTo>
                      <a:pt x="259886" y="15448"/>
                    </a:lnTo>
                    <a:lnTo>
                      <a:pt x="315042" y="22903"/>
                    </a:lnTo>
                    <a:lnTo>
                      <a:pt x="370211" y="30012"/>
                    </a:lnTo>
                    <a:lnTo>
                      <a:pt x="425366" y="36955"/>
                    </a:lnTo>
                    <a:lnTo>
                      <a:pt x="480646" y="43621"/>
                    </a:lnTo>
                    <a:lnTo>
                      <a:pt x="535885" y="50135"/>
                    </a:lnTo>
                    <a:lnTo>
                      <a:pt x="591220" y="56317"/>
                    </a:lnTo>
                    <a:lnTo>
                      <a:pt x="646486" y="62375"/>
                    </a:lnTo>
                    <a:lnTo>
                      <a:pt x="701905" y="68156"/>
                    </a:lnTo>
                    <a:lnTo>
                      <a:pt x="757240" y="73660"/>
                    </a:lnTo>
                    <a:lnTo>
                      <a:pt x="812658" y="79040"/>
                    </a:lnTo>
                    <a:lnTo>
                      <a:pt x="868007" y="84088"/>
                    </a:lnTo>
                    <a:lnTo>
                      <a:pt x="923508" y="88957"/>
                    </a:lnTo>
                    <a:lnTo>
                      <a:pt x="978940" y="93604"/>
                    </a:lnTo>
                    <a:lnTo>
                      <a:pt x="1034359" y="97947"/>
                    </a:lnTo>
                    <a:lnTo>
                      <a:pt x="1032630" y="120850"/>
                    </a:lnTo>
                    <a:lnTo>
                      <a:pt x="1030887" y="143725"/>
                    </a:lnTo>
                    <a:lnTo>
                      <a:pt x="1029158" y="166573"/>
                    </a:lnTo>
                    <a:lnTo>
                      <a:pt x="1027443" y="189517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285750" marR="0" lvl="0" indent="0" algn="l" defTabSz="914400" rtl="0" eaLnBrk="1" fontAlgn="auto" latinLnBrk="0" hangingPunct="1">
                  <a:lnSpc>
                    <a:spcPct val="2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NM</a:t>
                </a:r>
              </a:p>
            </p:txBody>
          </p:sp>
          <p:sp>
            <p:nvSpPr>
              <p:cNvPr id="37" name="Freeform: Shape 495">
                <a:extLst>
                  <a:ext uri="{FF2B5EF4-FFF2-40B4-BE49-F238E27FC236}">
                    <a16:creationId xmlns:a16="http://schemas.microsoft.com/office/drawing/2014/main" id="{14A9D367-C90D-7E7F-6C8B-422B7F50B5AD}"/>
                  </a:ext>
                </a:extLst>
              </p:cNvPr>
              <p:cNvSpPr/>
              <p:nvPr/>
            </p:nvSpPr>
            <p:spPr>
              <a:xfrm>
                <a:off x="3227418" y="2984135"/>
                <a:ext cx="791504" cy="1207003"/>
              </a:xfrm>
              <a:custGeom>
                <a:avLst/>
                <a:gdLst>
                  <a:gd name="connsiteX0" fmla="*/ 758374 w 939081"/>
                  <a:gd name="connsiteY0" fmla="*/ 1086720 h 1432050"/>
                  <a:gd name="connsiteX1" fmla="*/ 744087 w 939081"/>
                  <a:gd name="connsiteY1" fmla="*/ 1157282 h 1432050"/>
                  <a:gd name="connsiteX2" fmla="*/ 728238 w 939081"/>
                  <a:gd name="connsiteY2" fmla="*/ 1234760 h 1432050"/>
                  <a:gd name="connsiteX3" fmla="*/ 725264 w 939081"/>
                  <a:gd name="connsiteY3" fmla="*/ 1235438 h 1432050"/>
                  <a:gd name="connsiteX4" fmla="*/ 713287 w 939081"/>
                  <a:gd name="connsiteY4" fmla="*/ 1251426 h 1432050"/>
                  <a:gd name="connsiteX5" fmla="*/ 702209 w 939081"/>
                  <a:gd name="connsiteY5" fmla="*/ 1257885 h 1432050"/>
                  <a:gd name="connsiteX6" fmla="*/ 695100 w 939081"/>
                  <a:gd name="connsiteY6" fmla="*/ 1256156 h 1432050"/>
                  <a:gd name="connsiteX7" fmla="*/ 689001 w 939081"/>
                  <a:gd name="connsiteY7" fmla="*/ 1249531 h 1432050"/>
                  <a:gd name="connsiteX8" fmla="*/ 683731 w 939081"/>
                  <a:gd name="connsiteY8" fmla="*/ 1237941 h 1432050"/>
                  <a:gd name="connsiteX9" fmla="*/ 674050 w 939081"/>
                  <a:gd name="connsiteY9" fmla="*/ 1229947 h 1432050"/>
                  <a:gd name="connsiteX10" fmla="*/ 659860 w 939081"/>
                  <a:gd name="connsiteY10" fmla="*/ 1225577 h 1432050"/>
                  <a:gd name="connsiteX11" fmla="*/ 646735 w 939081"/>
                  <a:gd name="connsiteY11" fmla="*/ 1224498 h 1432050"/>
                  <a:gd name="connsiteX12" fmla="*/ 634661 w 939081"/>
                  <a:gd name="connsiteY12" fmla="*/ 1226849 h 1432050"/>
                  <a:gd name="connsiteX13" fmla="*/ 626474 w 939081"/>
                  <a:gd name="connsiteY13" fmla="*/ 1232036 h 1432050"/>
                  <a:gd name="connsiteX14" fmla="*/ 620043 w 939081"/>
                  <a:gd name="connsiteY14" fmla="*/ 1244109 h 1432050"/>
                  <a:gd name="connsiteX15" fmla="*/ 620222 w 939081"/>
                  <a:gd name="connsiteY15" fmla="*/ 1249697 h 1432050"/>
                  <a:gd name="connsiteX16" fmla="*/ 624344 w 939081"/>
                  <a:gd name="connsiteY16" fmla="*/ 1263071 h 1432050"/>
                  <a:gd name="connsiteX17" fmla="*/ 620955 w 939081"/>
                  <a:gd name="connsiteY17" fmla="*/ 1281839 h 1432050"/>
                  <a:gd name="connsiteX18" fmla="*/ 618812 w 939081"/>
                  <a:gd name="connsiteY18" fmla="*/ 1297107 h 1432050"/>
                  <a:gd name="connsiteX19" fmla="*/ 621038 w 939081"/>
                  <a:gd name="connsiteY19" fmla="*/ 1306208 h 1432050"/>
                  <a:gd name="connsiteX20" fmla="*/ 619794 w 939081"/>
                  <a:gd name="connsiteY20" fmla="*/ 1315931 h 1432050"/>
                  <a:gd name="connsiteX21" fmla="*/ 614110 w 939081"/>
                  <a:gd name="connsiteY21" fmla="*/ 1330701 h 1432050"/>
                  <a:gd name="connsiteX22" fmla="*/ 613432 w 939081"/>
                  <a:gd name="connsiteY22" fmla="*/ 1343619 h 1432050"/>
                  <a:gd name="connsiteX23" fmla="*/ 617304 w 939081"/>
                  <a:gd name="connsiteY23" fmla="*/ 1367545 h 1432050"/>
                  <a:gd name="connsiteX24" fmla="*/ 601220 w 939081"/>
                  <a:gd name="connsiteY24" fmla="*/ 1430916 h 1432050"/>
                  <a:gd name="connsiteX25" fmla="*/ 600970 w 939081"/>
                  <a:gd name="connsiteY25" fmla="*/ 1432050 h 1432050"/>
                  <a:gd name="connsiteX26" fmla="*/ 568760 w 939081"/>
                  <a:gd name="connsiteY26" fmla="*/ 1385566 h 1432050"/>
                  <a:gd name="connsiteX27" fmla="*/ 538845 w 939081"/>
                  <a:gd name="connsiteY27" fmla="*/ 1341945 h 1432050"/>
                  <a:gd name="connsiteX28" fmla="*/ 509206 w 939081"/>
                  <a:gd name="connsiteY28" fmla="*/ 1298352 h 1432050"/>
                  <a:gd name="connsiteX29" fmla="*/ 479803 w 939081"/>
                  <a:gd name="connsiteY29" fmla="*/ 1254676 h 1432050"/>
                  <a:gd name="connsiteX30" fmla="*/ 450648 w 939081"/>
                  <a:gd name="connsiteY30" fmla="*/ 1210889 h 1432050"/>
                  <a:gd name="connsiteX31" fmla="*/ 421549 w 939081"/>
                  <a:gd name="connsiteY31" fmla="*/ 1167102 h 1432050"/>
                  <a:gd name="connsiteX32" fmla="*/ 392824 w 939081"/>
                  <a:gd name="connsiteY32" fmla="*/ 1123260 h 1432050"/>
                  <a:gd name="connsiteX33" fmla="*/ 364319 w 939081"/>
                  <a:gd name="connsiteY33" fmla="*/ 1079390 h 1432050"/>
                  <a:gd name="connsiteX34" fmla="*/ 343588 w 939081"/>
                  <a:gd name="connsiteY34" fmla="*/ 1048590 h 1432050"/>
                  <a:gd name="connsiteX35" fmla="*/ 323022 w 939081"/>
                  <a:gd name="connsiteY35" fmla="*/ 1017762 h 1432050"/>
                  <a:gd name="connsiteX36" fmla="*/ 302553 w 939081"/>
                  <a:gd name="connsiteY36" fmla="*/ 986893 h 1432050"/>
                  <a:gd name="connsiteX37" fmla="*/ 282222 w 939081"/>
                  <a:gd name="connsiteY37" fmla="*/ 956023 h 1432050"/>
                  <a:gd name="connsiteX38" fmla="*/ 261906 w 939081"/>
                  <a:gd name="connsiteY38" fmla="*/ 925126 h 1432050"/>
                  <a:gd name="connsiteX39" fmla="*/ 241838 w 939081"/>
                  <a:gd name="connsiteY39" fmla="*/ 894243 h 1432050"/>
                  <a:gd name="connsiteX40" fmla="*/ 221770 w 939081"/>
                  <a:gd name="connsiteY40" fmla="*/ 863263 h 1432050"/>
                  <a:gd name="connsiteX41" fmla="*/ 201868 w 939081"/>
                  <a:gd name="connsiteY41" fmla="*/ 832311 h 1432050"/>
                  <a:gd name="connsiteX42" fmla="*/ 176033 w 939081"/>
                  <a:gd name="connsiteY42" fmla="*/ 794872 h 1432050"/>
                  <a:gd name="connsiteX43" fmla="*/ 150419 w 939081"/>
                  <a:gd name="connsiteY43" fmla="*/ 757488 h 1432050"/>
                  <a:gd name="connsiteX44" fmla="*/ 124888 w 939081"/>
                  <a:gd name="connsiteY44" fmla="*/ 719967 h 1432050"/>
                  <a:gd name="connsiteX45" fmla="*/ 99551 w 939081"/>
                  <a:gd name="connsiteY45" fmla="*/ 682473 h 1432050"/>
                  <a:gd name="connsiteX46" fmla="*/ 74421 w 939081"/>
                  <a:gd name="connsiteY46" fmla="*/ 644896 h 1432050"/>
                  <a:gd name="connsiteX47" fmla="*/ 49402 w 939081"/>
                  <a:gd name="connsiteY47" fmla="*/ 607318 h 1432050"/>
                  <a:gd name="connsiteX48" fmla="*/ 24618 w 939081"/>
                  <a:gd name="connsiteY48" fmla="*/ 569645 h 1432050"/>
                  <a:gd name="connsiteX49" fmla="*/ 0 w 939081"/>
                  <a:gd name="connsiteY49" fmla="*/ 531902 h 1432050"/>
                  <a:gd name="connsiteX50" fmla="*/ 9004 w 939081"/>
                  <a:gd name="connsiteY50" fmla="*/ 498709 h 1432050"/>
                  <a:gd name="connsiteX51" fmla="*/ 17938 w 939081"/>
                  <a:gd name="connsiteY51" fmla="*/ 465516 h 1432050"/>
                  <a:gd name="connsiteX52" fmla="*/ 26928 w 939081"/>
                  <a:gd name="connsiteY52" fmla="*/ 432240 h 1432050"/>
                  <a:gd name="connsiteX53" fmla="*/ 35931 w 939081"/>
                  <a:gd name="connsiteY53" fmla="*/ 399033 h 1432050"/>
                  <a:gd name="connsiteX54" fmla="*/ 44852 w 939081"/>
                  <a:gd name="connsiteY54" fmla="*/ 365841 h 1432050"/>
                  <a:gd name="connsiteX55" fmla="*/ 53869 w 939081"/>
                  <a:gd name="connsiteY55" fmla="*/ 332551 h 1432050"/>
                  <a:gd name="connsiteX56" fmla="*/ 62845 w 939081"/>
                  <a:gd name="connsiteY56" fmla="*/ 299358 h 1432050"/>
                  <a:gd name="connsiteX57" fmla="*/ 71779 w 939081"/>
                  <a:gd name="connsiteY57" fmla="*/ 266068 h 1432050"/>
                  <a:gd name="connsiteX58" fmla="*/ 80783 w 939081"/>
                  <a:gd name="connsiteY58" fmla="*/ 232889 h 1432050"/>
                  <a:gd name="connsiteX59" fmla="*/ 89773 w 939081"/>
                  <a:gd name="connsiteY59" fmla="*/ 199600 h 1432050"/>
                  <a:gd name="connsiteX60" fmla="*/ 98776 w 939081"/>
                  <a:gd name="connsiteY60" fmla="*/ 166310 h 1432050"/>
                  <a:gd name="connsiteX61" fmla="*/ 107766 w 939081"/>
                  <a:gd name="connsiteY61" fmla="*/ 133117 h 1432050"/>
                  <a:gd name="connsiteX62" fmla="*/ 116770 w 939081"/>
                  <a:gd name="connsiteY62" fmla="*/ 99841 h 1432050"/>
                  <a:gd name="connsiteX63" fmla="*/ 125690 w 939081"/>
                  <a:gd name="connsiteY63" fmla="*/ 66552 h 1432050"/>
                  <a:gd name="connsiteX64" fmla="*/ 134694 w 939081"/>
                  <a:gd name="connsiteY64" fmla="*/ 33262 h 1432050"/>
                  <a:gd name="connsiteX65" fmla="*/ 143698 w 939081"/>
                  <a:gd name="connsiteY65" fmla="*/ 0 h 1432050"/>
                  <a:gd name="connsiteX66" fmla="*/ 193169 w 939081"/>
                  <a:gd name="connsiteY66" fmla="*/ 13277 h 1432050"/>
                  <a:gd name="connsiteX67" fmla="*/ 242640 w 939081"/>
                  <a:gd name="connsiteY67" fmla="*/ 26347 h 1432050"/>
                  <a:gd name="connsiteX68" fmla="*/ 292097 w 939081"/>
                  <a:gd name="connsiteY68" fmla="*/ 39126 h 1432050"/>
                  <a:gd name="connsiteX69" fmla="*/ 341665 w 939081"/>
                  <a:gd name="connsiteY69" fmla="*/ 51781 h 1432050"/>
                  <a:gd name="connsiteX70" fmla="*/ 391302 w 939081"/>
                  <a:gd name="connsiteY70" fmla="*/ 64256 h 1432050"/>
                  <a:gd name="connsiteX71" fmla="*/ 441023 w 939081"/>
                  <a:gd name="connsiteY71" fmla="*/ 76468 h 1432050"/>
                  <a:gd name="connsiteX72" fmla="*/ 490743 w 939081"/>
                  <a:gd name="connsiteY72" fmla="*/ 88528 h 1432050"/>
                  <a:gd name="connsiteX73" fmla="*/ 540477 w 939081"/>
                  <a:gd name="connsiteY73" fmla="*/ 100339 h 1432050"/>
                  <a:gd name="connsiteX74" fmla="*/ 590197 w 939081"/>
                  <a:gd name="connsiteY74" fmla="*/ 111888 h 1432050"/>
                  <a:gd name="connsiteX75" fmla="*/ 639848 w 939081"/>
                  <a:gd name="connsiteY75" fmla="*/ 123298 h 1432050"/>
                  <a:gd name="connsiteX76" fmla="*/ 689637 w 939081"/>
                  <a:gd name="connsiteY76" fmla="*/ 134445 h 1432050"/>
                  <a:gd name="connsiteX77" fmla="*/ 739454 w 939081"/>
                  <a:gd name="connsiteY77" fmla="*/ 145440 h 1432050"/>
                  <a:gd name="connsiteX78" fmla="*/ 789271 w 939081"/>
                  <a:gd name="connsiteY78" fmla="*/ 156145 h 1432050"/>
                  <a:gd name="connsiteX79" fmla="*/ 839143 w 939081"/>
                  <a:gd name="connsiteY79" fmla="*/ 166752 h 1432050"/>
                  <a:gd name="connsiteX80" fmla="*/ 889112 w 939081"/>
                  <a:gd name="connsiteY80" fmla="*/ 177070 h 1432050"/>
                  <a:gd name="connsiteX81" fmla="*/ 939081 w 939081"/>
                  <a:gd name="connsiteY81" fmla="*/ 187221 h 1432050"/>
                  <a:gd name="connsiteX82" fmla="*/ 933397 w 939081"/>
                  <a:gd name="connsiteY82" fmla="*/ 215366 h 1432050"/>
                  <a:gd name="connsiteX83" fmla="*/ 927754 w 939081"/>
                  <a:gd name="connsiteY83" fmla="*/ 243539 h 1432050"/>
                  <a:gd name="connsiteX84" fmla="*/ 922070 w 939081"/>
                  <a:gd name="connsiteY84" fmla="*/ 271614 h 1432050"/>
                  <a:gd name="connsiteX85" fmla="*/ 916455 w 939081"/>
                  <a:gd name="connsiteY85" fmla="*/ 299773 h 1432050"/>
                  <a:gd name="connsiteX86" fmla="*/ 910854 w 939081"/>
                  <a:gd name="connsiteY86" fmla="*/ 327945 h 1432050"/>
                  <a:gd name="connsiteX87" fmla="*/ 905155 w 939081"/>
                  <a:gd name="connsiteY87" fmla="*/ 356035 h 1432050"/>
                  <a:gd name="connsiteX88" fmla="*/ 899526 w 939081"/>
                  <a:gd name="connsiteY88" fmla="*/ 384193 h 1432050"/>
                  <a:gd name="connsiteX89" fmla="*/ 893856 w 939081"/>
                  <a:gd name="connsiteY89" fmla="*/ 412269 h 1432050"/>
                  <a:gd name="connsiteX90" fmla="*/ 888227 w 939081"/>
                  <a:gd name="connsiteY90" fmla="*/ 440414 h 1432050"/>
                  <a:gd name="connsiteX91" fmla="*/ 882612 w 939081"/>
                  <a:gd name="connsiteY91" fmla="*/ 468503 h 1432050"/>
                  <a:gd name="connsiteX92" fmla="*/ 876914 w 939081"/>
                  <a:gd name="connsiteY92" fmla="*/ 496662 h 1432050"/>
                  <a:gd name="connsiteX93" fmla="*/ 871313 w 939081"/>
                  <a:gd name="connsiteY93" fmla="*/ 524737 h 1432050"/>
                  <a:gd name="connsiteX94" fmla="*/ 865684 w 939081"/>
                  <a:gd name="connsiteY94" fmla="*/ 552827 h 1432050"/>
                  <a:gd name="connsiteX95" fmla="*/ 859986 w 939081"/>
                  <a:gd name="connsiteY95" fmla="*/ 580972 h 1432050"/>
                  <a:gd name="connsiteX96" fmla="*/ 854370 w 939081"/>
                  <a:gd name="connsiteY96" fmla="*/ 609061 h 1432050"/>
                  <a:gd name="connsiteX97" fmla="*/ 848769 w 939081"/>
                  <a:gd name="connsiteY97" fmla="*/ 637137 h 1432050"/>
                  <a:gd name="connsiteX98" fmla="*/ 843071 w 939081"/>
                  <a:gd name="connsiteY98" fmla="*/ 665295 h 1432050"/>
                  <a:gd name="connsiteX99" fmla="*/ 837456 w 939081"/>
                  <a:gd name="connsiteY99" fmla="*/ 693371 h 1432050"/>
                  <a:gd name="connsiteX100" fmla="*/ 831841 w 939081"/>
                  <a:gd name="connsiteY100" fmla="*/ 721446 h 1432050"/>
                  <a:gd name="connsiteX101" fmla="*/ 826157 w 939081"/>
                  <a:gd name="connsiteY101" fmla="*/ 749536 h 1432050"/>
                  <a:gd name="connsiteX102" fmla="*/ 820541 w 939081"/>
                  <a:gd name="connsiteY102" fmla="*/ 777708 h 1432050"/>
                  <a:gd name="connsiteX103" fmla="*/ 814926 w 939081"/>
                  <a:gd name="connsiteY103" fmla="*/ 805798 h 1432050"/>
                  <a:gd name="connsiteX104" fmla="*/ 809228 w 939081"/>
                  <a:gd name="connsiteY104" fmla="*/ 833860 h 1432050"/>
                  <a:gd name="connsiteX105" fmla="*/ 803613 w 939081"/>
                  <a:gd name="connsiteY105" fmla="*/ 861935 h 1432050"/>
                  <a:gd name="connsiteX106" fmla="*/ 797998 w 939081"/>
                  <a:gd name="connsiteY106" fmla="*/ 890025 h 1432050"/>
                  <a:gd name="connsiteX107" fmla="*/ 792300 w 939081"/>
                  <a:gd name="connsiteY107" fmla="*/ 918183 h 1432050"/>
                  <a:gd name="connsiteX108" fmla="*/ 786698 w 939081"/>
                  <a:gd name="connsiteY108" fmla="*/ 946273 h 1432050"/>
                  <a:gd name="connsiteX109" fmla="*/ 781097 w 939081"/>
                  <a:gd name="connsiteY109" fmla="*/ 974335 h 1432050"/>
                  <a:gd name="connsiteX110" fmla="*/ 775468 w 939081"/>
                  <a:gd name="connsiteY110" fmla="*/ 1002396 h 1432050"/>
                  <a:gd name="connsiteX111" fmla="*/ 769770 w 939081"/>
                  <a:gd name="connsiteY111" fmla="*/ 1030583 h 1432050"/>
                  <a:gd name="connsiteX112" fmla="*/ 764155 w 939081"/>
                  <a:gd name="connsiteY112" fmla="*/ 1058645 h 1432050"/>
                  <a:gd name="connsiteX113" fmla="*/ 758374 w 939081"/>
                  <a:gd name="connsiteY113" fmla="*/ 1086720 h 143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939081" h="1432050">
                    <a:moveTo>
                      <a:pt x="758374" y="1086720"/>
                    </a:moveTo>
                    <a:lnTo>
                      <a:pt x="744087" y="1157282"/>
                    </a:lnTo>
                    <a:lnTo>
                      <a:pt x="728238" y="1234760"/>
                    </a:lnTo>
                    <a:lnTo>
                      <a:pt x="725264" y="1235438"/>
                    </a:lnTo>
                    <a:lnTo>
                      <a:pt x="713287" y="1251426"/>
                    </a:lnTo>
                    <a:lnTo>
                      <a:pt x="702209" y="1257885"/>
                    </a:lnTo>
                    <a:lnTo>
                      <a:pt x="695100" y="1256156"/>
                    </a:lnTo>
                    <a:lnTo>
                      <a:pt x="689001" y="1249531"/>
                    </a:lnTo>
                    <a:lnTo>
                      <a:pt x="683731" y="1237941"/>
                    </a:lnTo>
                    <a:lnTo>
                      <a:pt x="674050" y="1229947"/>
                    </a:lnTo>
                    <a:lnTo>
                      <a:pt x="659860" y="1225577"/>
                    </a:lnTo>
                    <a:lnTo>
                      <a:pt x="646735" y="1224498"/>
                    </a:lnTo>
                    <a:lnTo>
                      <a:pt x="634661" y="1226849"/>
                    </a:lnTo>
                    <a:lnTo>
                      <a:pt x="626474" y="1232036"/>
                    </a:lnTo>
                    <a:lnTo>
                      <a:pt x="620043" y="1244109"/>
                    </a:lnTo>
                    <a:lnTo>
                      <a:pt x="620222" y="1249697"/>
                    </a:lnTo>
                    <a:lnTo>
                      <a:pt x="624344" y="1263071"/>
                    </a:lnTo>
                    <a:lnTo>
                      <a:pt x="620955" y="1281839"/>
                    </a:lnTo>
                    <a:lnTo>
                      <a:pt x="618812" y="1297107"/>
                    </a:lnTo>
                    <a:lnTo>
                      <a:pt x="621038" y="1306208"/>
                    </a:lnTo>
                    <a:lnTo>
                      <a:pt x="619794" y="1315931"/>
                    </a:lnTo>
                    <a:lnTo>
                      <a:pt x="614110" y="1330701"/>
                    </a:lnTo>
                    <a:lnTo>
                      <a:pt x="613432" y="1343619"/>
                    </a:lnTo>
                    <a:lnTo>
                      <a:pt x="617304" y="1367545"/>
                    </a:lnTo>
                    <a:lnTo>
                      <a:pt x="601220" y="1430916"/>
                    </a:lnTo>
                    <a:lnTo>
                      <a:pt x="600970" y="1432050"/>
                    </a:lnTo>
                    <a:lnTo>
                      <a:pt x="568760" y="1385566"/>
                    </a:lnTo>
                    <a:lnTo>
                      <a:pt x="538845" y="1341945"/>
                    </a:lnTo>
                    <a:lnTo>
                      <a:pt x="509206" y="1298352"/>
                    </a:lnTo>
                    <a:lnTo>
                      <a:pt x="479803" y="1254676"/>
                    </a:lnTo>
                    <a:lnTo>
                      <a:pt x="450648" y="1210889"/>
                    </a:lnTo>
                    <a:lnTo>
                      <a:pt x="421549" y="1167102"/>
                    </a:lnTo>
                    <a:lnTo>
                      <a:pt x="392824" y="1123260"/>
                    </a:lnTo>
                    <a:lnTo>
                      <a:pt x="364319" y="1079390"/>
                    </a:lnTo>
                    <a:lnTo>
                      <a:pt x="343588" y="1048590"/>
                    </a:lnTo>
                    <a:lnTo>
                      <a:pt x="323022" y="1017762"/>
                    </a:lnTo>
                    <a:lnTo>
                      <a:pt x="302553" y="986893"/>
                    </a:lnTo>
                    <a:lnTo>
                      <a:pt x="282222" y="956023"/>
                    </a:lnTo>
                    <a:lnTo>
                      <a:pt x="261906" y="925126"/>
                    </a:lnTo>
                    <a:lnTo>
                      <a:pt x="241838" y="894243"/>
                    </a:lnTo>
                    <a:lnTo>
                      <a:pt x="221770" y="863263"/>
                    </a:lnTo>
                    <a:lnTo>
                      <a:pt x="201868" y="832311"/>
                    </a:lnTo>
                    <a:lnTo>
                      <a:pt x="176033" y="794872"/>
                    </a:lnTo>
                    <a:lnTo>
                      <a:pt x="150419" y="757488"/>
                    </a:lnTo>
                    <a:lnTo>
                      <a:pt x="124888" y="719967"/>
                    </a:lnTo>
                    <a:lnTo>
                      <a:pt x="99551" y="682473"/>
                    </a:lnTo>
                    <a:lnTo>
                      <a:pt x="74421" y="644896"/>
                    </a:lnTo>
                    <a:lnTo>
                      <a:pt x="49402" y="607318"/>
                    </a:lnTo>
                    <a:lnTo>
                      <a:pt x="24618" y="569645"/>
                    </a:lnTo>
                    <a:lnTo>
                      <a:pt x="0" y="531902"/>
                    </a:lnTo>
                    <a:lnTo>
                      <a:pt x="9004" y="498709"/>
                    </a:lnTo>
                    <a:lnTo>
                      <a:pt x="17938" y="465516"/>
                    </a:lnTo>
                    <a:lnTo>
                      <a:pt x="26928" y="432240"/>
                    </a:lnTo>
                    <a:lnTo>
                      <a:pt x="35931" y="399033"/>
                    </a:lnTo>
                    <a:lnTo>
                      <a:pt x="44852" y="365841"/>
                    </a:lnTo>
                    <a:lnTo>
                      <a:pt x="53869" y="332551"/>
                    </a:lnTo>
                    <a:lnTo>
                      <a:pt x="62845" y="299358"/>
                    </a:lnTo>
                    <a:lnTo>
                      <a:pt x="71779" y="266068"/>
                    </a:lnTo>
                    <a:lnTo>
                      <a:pt x="80783" y="232889"/>
                    </a:lnTo>
                    <a:lnTo>
                      <a:pt x="89773" y="199600"/>
                    </a:lnTo>
                    <a:lnTo>
                      <a:pt x="98776" y="166310"/>
                    </a:lnTo>
                    <a:lnTo>
                      <a:pt x="107766" y="133117"/>
                    </a:lnTo>
                    <a:lnTo>
                      <a:pt x="116770" y="99841"/>
                    </a:lnTo>
                    <a:lnTo>
                      <a:pt x="125690" y="66552"/>
                    </a:lnTo>
                    <a:lnTo>
                      <a:pt x="134694" y="33262"/>
                    </a:lnTo>
                    <a:lnTo>
                      <a:pt x="143698" y="0"/>
                    </a:lnTo>
                    <a:lnTo>
                      <a:pt x="193169" y="13277"/>
                    </a:lnTo>
                    <a:lnTo>
                      <a:pt x="242640" y="26347"/>
                    </a:lnTo>
                    <a:lnTo>
                      <a:pt x="292097" y="39126"/>
                    </a:lnTo>
                    <a:lnTo>
                      <a:pt x="341665" y="51781"/>
                    </a:lnTo>
                    <a:lnTo>
                      <a:pt x="391302" y="64256"/>
                    </a:lnTo>
                    <a:lnTo>
                      <a:pt x="441023" y="76468"/>
                    </a:lnTo>
                    <a:lnTo>
                      <a:pt x="490743" y="88528"/>
                    </a:lnTo>
                    <a:lnTo>
                      <a:pt x="540477" y="100339"/>
                    </a:lnTo>
                    <a:lnTo>
                      <a:pt x="590197" y="111888"/>
                    </a:lnTo>
                    <a:lnTo>
                      <a:pt x="639848" y="123298"/>
                    </a:lnTo>
                    <a:lnTo>
                      <a:pt x="689637" y="134445"/>
                    </a:lnTo>
                    <a:lnTo>
                      <a:pt x="739454" y="145440"/>
                    </a:lnTo>
                    <a:lnTo>
                      <a:pt x="789271" y="156145"/>
                    </a:lnTo>
                    <a:lnTo>
                      <a:pt x="839143" y="166752"/>
                    </a:lnTo>
                    <a:lnTo>
                      <a:pt x="889112" y="177070"/>
                    </a:lnTo>
                    <a:lnTo>
                      <a:pt x="939081" y="187221"/>
                    </a:lnTo>
                    <a:lnTo>
                      <a:pt x="933397" y="215366"/>
                    </a:lnTo>
                    <a:lnTo>
                      <a:pt x="927754" y="243539"/>
                    </a:lnTo>
                    <a:lnTo>
                      <a:pt x="922070" y="271614"/>
                    </a:lnTo>
                    <a:lnTo>
                      <a:pt x="916455" y="299773"/>
                    </a:lnTo>
                    <a:lnTo>
                      <a:pt x="910854" y="327945"/>
                    </a:lnTo>
                    <a:lnTo>
                      <a:pt x="905155" y="356035"/>
                    </a:lnTo>
                    <a:lnTo>
                      <a:pt x="899526" y="384193"/>
                    </a:lnTo>
                    <a:lnTo>
                      <a:pt x="893856" y="412269"/>
                    </a:lnTo>
                    <a:lnTo>
                      <a:pt x="888227" y="440414"/>
                    </a:lnTo>
                    <a:lnTo>
                      <a:pt x="882612" y="468503"/>
                    </a:lnTo>
                    <a:lnTo>
                      <a:pt x="876914" y="496662"/>
                    </a:lnTo>
                    <a:lnTo>
                      <a:pt x="871313" y="524737"/>
                    </a:lnTo>
                    <a:lnTo>
                      <a:pt x="865684" y="552827"/>
                    </a:lnTo>
                    <a:lnTo>
                      <a:pt x="859986" y="580972"/>
                    </a:lnTo>
                    <a:lnTo>
                      <a:pt x="854370" y="609061"/>
                    </a:lnTo>
                    <a:lnTo>
                      <a:pt x="848769" y="637137"/>
                    </a:lnTo>
                    <a:lnTo>
                      <a:pt x="843071" y="665295"/>
                    </a:lnTo>
                    <a:lnTo>
                      <a:pt x="837456" y="693371"/>
                    </a:lnTo>
                    <a:lnTo>
                      <a:pt x="831841" y="721446"/>
                    </a:lnTo>
                    <a:lnTo>
                      <a:pt x="826157" y="749536"/>
                    </a:lnTo>
                    <a:lnTo>
                      <a:pt x="820541" y="777708"/>
                    </a:lnTo>
                    <a:lnTo>
                      <a:pt x="814926" y="805798"/>
                    </a:lnTo>
                    <a:lnTo>
                      <a:pt x="809228" y="833860"/>
                    </a:lnTo>
                    <a:lnTo>
                      <a:pt x="803613" y="861935"/>
                    </a:lnTo>
                    <a:lnTo>
                      <a:pt x="797998" y="890025"/>
                    </a:lnTo>
                    <a:lnTo>
                      <a:pt x="792300" y="918183"/>
                    </a:lnTo>
                    <a:lnTo>
                      <a:pt x="786698" y="946273"/>
                    </a:lnTo>
                    <a:lnTo>
                      <a:pt x="781097" y="974335"/>
                    </a:lnTo>
                    <a:lnTo>
                      <a:pt x="775468" y="1002396"/>
                    </a:lnTo>
                    <a:lnTo>
                      <a:pt x="769770" y="1030583"/>
                    </a:lnTo>
                    <a:lnTo>
                      <a:pt x="764155" y="1058645"/>
                    </a:lnTo>
                    <a:lnTo>
                      <a:pt x="758374" y="1086720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171450" marR="0" lvl="0" indent="0" algn="l" defTabSz="914400" rtl="0" eaLnBrk="1" fontAlgn="auto" latinLnBrk="0" hangingPunct="1">
                  <a:lnSpc>
                    <a:spcPct val="2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NV</a:t>
                </a:r>
              </a:p>
            </p:txBody>
          </p:sp>
          <p:sp>
            <p:nvSpPr>
              <p:cNvPr id="38" name="Freeform: Shape 498">
                <a:extLst>
                  <a:ext uri="{FF2B5EF4-FFF2-40B4-BE49-F238E27FC236}">
                    <a16:creationId xmlns:a16="http://schemas.microsoft.com/office/drawing/2014/main" id="{6BEDBD57-040E-BBCA-736B-929E750CBC1E}"/>
                  </a:ext>
                </a:extLst>
              </p:cNvPr>
              <p:cNvSpPr/>
              <p:nvPr/>
            </p:nvSpPr>
            <p:spPr>
              <a:xfrm>
                <a:off x="2786425" y="2845720"/>
                <a:ext cx="987165" cy="1689098"/>
              </a:xfrm>
              <a:custGeom>
                <a:avLst/>
                <a:gdLst>
                  <a:gd name="connsiteX0" fmla="*/ 666928 w 1171223"/>
                  <a:gd name="connsiteY0" fmla="*/ 164111 h 2004032"/>
                  <a:gd name="connsiteX1" fmla="*/ 657924 w 1171223"/>
                  <a:gd name="connsiteY1" fmla="*/ 197373 h 2004032"/>
                  <a:gd name="connsiteX2" fmla="*/ 648920 w 1171223"/>
                  <a:gd name="connsiteY2" fmla="*/ 230663 h 2004032"/>
                  <a:gd name="connsiteX3" fmla="*/ 639944 w 1171223"/>
                  <a:gd name="connsiteY3" fmla="*/ 263952 h 2004032"/>
                  <a:gd name="connsiteX4" fmla="*/ 630927 w 1171223"/>
                  <a:gd name="connsiteY4" fmla="*/ 297228 h 2004032"/>
                  <a:gd name="connsiteX5" fmla="*/ 621938 w 1171223"/>
                  <a:gd name="connsiteY5" fmla="*/ 330504 h 2004032"/>
                  <a:gd name="connsiteX6" fmla="*/ 612934 w 1171223"/>
                  <a:gd name="connsiteY6" fmla="*/ 363794 h 2004032"/>
                  <a:gd name="connsiteX7" fmla="*/ 603930 w 1171223"/>
                  <a:gd name="connsiteY7" fmla="*/ 397070 h 2004032"/>
                  <a:gd name="connsiteX8" fmla="*/ 594940 w 1171223"/>
                  <a:gd name="connsiteY8" fmla="*/ 430276 h 2004032"/>
                  <a:gd name="connsiteX9" fmla="*/ 585937 w 1171223"/>
                  <a:gd name="connsiteY9" fmla="*/ 463552 h 2004032"/>
                  <a:gd name="connsiteX10" fmla="*/ 576933 w 1171223"/>
                  <a:gd name="connsiteY10" fmla="*/ 496759 h 2004032"/>
                  <a:gd name="connsiteX11" fmla="*/ 567944 w 1171223"/>
                  <a:gd name="connsiteY11" fmla="*/ 529952 h 2004032"/>
                  <a:gd name="connsiteX12" fmla="*/ 558940 w 1171223"/>
                  <a:gd name="connsiteY12" fmla="*/ 563144 h 2004032"/>
                  <a:gd name="connsiteX13" fmla="*/ 549950 w 1171223"/>
                  <a:gd name="connsiteY13" fmla="*/ 596351 h 2004032"/>
                  <a:gd name="connsiteX14" fmla="*/ 540961 w 1171223"/>
                  <a:gd name="connsiteY14" fmla="*/ 629544 h 2004032"/>
                  <a:gd name="connsiteX15" fmla="*/ 531957 w 1171223"/>
                  <a:gd name="connsiteY15" fmla="*/ 662737 h 2004032"/>
                  <a:gd name="connsiteX16" fmla="*/ 522981 w 1171223"/>
                  <a:gd name="connsiteY16" fmla="*/ 695930 h 2004032"/>
                  <a:gd name="connsiteX17" fmla="*/ 547571 w 1171223"/>
                  <a:gd name="connsiteY17" fmla="*/ 733617 h 2004032"/>
                  <a:gd name="connsiteX18" fmla="*/ 572342 w 1171223"/>
                  <a:gd name="connsiteY18" fmla="*/ 771264 h 2004032"/>
                  <a:gd name="connsiteX19" fmla="*/ 597292 w 1171223"/>
                  <a:gd name="connsiteY19" fmla="*/ 808938 h 2004032"/>
                  <a:gd name="connsiteX20" fmla="*/ 622491 w 1171223"/>
                  <a:gd name="connsiteY20" fmla="*/ 846515 h 2004032"/>
                  <a:gd name="connsiteX21" fmla="*/ 647842 w 1171223"/>
                  <a:gd name="connsiteY21" fmla="*/ 884023 h 2004032"/>
                  <a:gd name="connsiteX22" fmla="*/ 673359 w 1171223"/>
                  <a:gd name="connsiteY22" fmla="*/ 921517 h 2004032"/>
                  <a:gd name="connsiteX23" fmla="*/ 699042 w 1171223"/>
                  <a:gd name="connsiteY23" fmla="*/ 958928 h 2004032"/>
                  <a:gd name="connsiteX24" fmla="*/ 724891 w 1171223"/>
                  <a:gd name="connsiteY24" fmla="*/ 996353 h 2004032"/>
                  <a:gd name="connsiteX25" fmla="*/ 744779 w 1171223"/>
                  <a:gd name="connsiteY25" fmla="*/ 1027319 h 2004032"/>
                  <a:gd name="connsiteX26" fmla="*/ 764764 w 1171223"/>
                  <a:gd name="connsiteY26" fmla="*/ 1058285 h 2004032"/>
                  <a:gd name="connsiteX27" fmla="*/ 784942 w 1171223"/>
                  <a:gd name="connsiteY27" fmla="*/ 1089251 h 2004032"/>
                  <a:gd name="connsiteX28" fmla="*/ 805162 w 1171223"/>
                  <a:gd name="connsiteY28" fmla="*/ 1120148 h 2004032"/>
                  <a:gd name="connsiteX29" fmla="*/ 825479 w 1171223"/>
                  <a:gd name="connsiteY29" fmla="*/ 1151018 h 2004032"/>
                  <a:gd name="connsiteX30" fmla="*/ 845962 w 1171223"/>
                  <a:gd name="connsiteY30" fmla="*/ 1181887 h 2004032"/>
                  <a:gd name="connsiteX31" fmla="*/ 866513 w 1171223"/>
                  <a:gd name="connsiteY31" fmla="*/ 1212715 h 2004032"/>
                  <a:gd name="connsiteX32" fmla="*/ 887176 w 1171223"/>
                  <a:gd name="connsiteY32" fmla="*/ 1243515 h 2004032"/>
                  <a:gd name="connsiteX33" fmla="*/ 915736 w 1171223"/>
                  <a:gd name="connsiteY33" fmla="*/ 1287468 h 2004032"/>
                  <a:gd name="connsiteX34" fmla="*/ 944475 w 1171223"/>
                  <a:gd name="connsiteY34" fmla="*/ 1331338 h 2004032"/>
                  <a:gd name="connsiteX35" fmla="*/ 973478 w 1171223"/>
                  <a:gd name="connsiteY35" fmla="*/ 1375097 h 2004032"/>
                  <a:gd name="connsiteX36" fmla="*/ 1002632 w 1171223"/>
                  <a:gd name="connsiteY36" fmla="*/ 1418884 h 2004032"/>
                  <a:gd name="connsiteX37" fmla="*/ 1032035 w 1171223"/>
                  <a:gd name="connsiteY37" fmla="*/ 1462560 h 2004032"/>
                  <a:gd name="connsiteX38" fmla="*/ 1061701 w 1171223"/>
                  <a:gd name="connsiteY38" fmla="*/ 1506181 h 2004032"/>
                  <a:gd name="connsiteX39" fmla="*/ 1091589 w 1171223"/>
                  <a:gd name="connsiteY39" fmla="*/ 1549774 h 2004032"/>
                  <a:gd name="connsiteX40" fmla="*/ 1123800 w 1171223"/>
                  <a:gd name="connsiteY40" fmla="*/ 1596258 h 2004032"/>
                  <a:gd name="connsiteX41" fmla="*/ 1120577 w 1171223"/>
                  <a:gd name="connsiteY41" fmla="*/ 1611306 h 2004032"/>
                  <a:gd name="connsiteX42" fmla="*/ 1124311 w 1171223"/>
                  <a:gd name="connsiteY42" fmla="*/ 1633268 h 2004032"/>
                  <a:gd name="connsiteX43" fmla="*/ 1140410 w 1171223"/>
                  <a:gd name="connsiteY43" fmla="*/ 1675077 h 2004032"/>
                  <a:gd name="connsiteX44" fmla="*/ 1141489 w 1171223"/>
                  <a:gd name="connsiteY44" fmla="*/ 1684482 h 2004032"/>
                  <a:gd name="connsiteX45" fmla="*/ 1141738 w 1171223"/>
                  <a:gd name="connsiteY45" fmla="*/ 1684731 h 2004032"/>
                  <a:gd name="connsiteX46" fmla="*/ 1140742 w 1171223"/>
                  <a:gd name="connsiteY46" fmla="*/ 1694163 h 2004032"/>
                  <a:gd name="connsiteX47" fmla="*/ 1148100 w 1171223"/>
                  <a:gd name="connsiteY47" fmla="*/ 1706154 h 2004032"/>
                  <a:gd name="connsiteX48" fmla="*/ 1167586 w 1171223"/>
                  <a:gd name="connsiteY48" fmla="*/ 1724714 h 2004032"/>
                  <a:gd name="connsiteX49" fmla="*/ 1171224 w 1171223"/>
                  <a:gd name="connsiteY49" fmla="*/ 1732570 h 2004032"/>
                  <a:gd name="connsiteX50" fmla="*/ 1171141 w 1171223"/>
                  <a:gd name="connsiteY50" fmla="*/ 1733137 h 2004032"/>
                  <a:gd name="connsiteX51" fmla="*/ 1170062 w 1171223"/>
                  <a:gd name="connsiteY51" fmla="*/ 1738102 h 2004032"/>
                  <a:gd name="connsiteX52" fmla="*/ 1163216 w 1171223"/>
                  <a:gd name="connsiteY52" fmla="*/ 1742998 h 2004032"/>
                  <a:gd name="connsiteX53" fmla="*/ 1134311 w 1171223"/>
                  <a:gd name="connsiteY53" fmla="*/ 1757990 h 2004032"/>
                  <a:gd name="connsiteX54" fmla="*/ 1117618 w 1171223"/>
                  <a:gd name="connsiteY54" fmla="*/ 1771627 h 2004032"/>
                  <a:gd name="connsiteX55" fmla="*/ 1098545 w 1171223"/>
                  <a:gd name="connsiteY55" fmla="*/ 1795318 h 2004032"/>
                  <a:gd name="connsiteX56" fmla="*/ 1096208 w 1171223"/>
                  <a:gd name="connsiteY56" fmla="*/ 1817309 h 2004032"/>
                  <a:gd name="connsiteX57" fmla="*/ 1091934 w 1171223"/>
                  <a:gd name="connsiteY57" fmla="*/ 1834970 h 2004032"/>
                  <a:gd name="connsiteX58" fmla="*/ 1085655 w 1171223"/>
                  <a:gd name="connsiteY58" fmla="*/ 1848344 h 2004032"/>
                  <a:gd name="connsiteX59" fmla="*/ 1077814 w 1171223"/>
                  <a:gd name="connsiteY59" fmla="*/ 1860252 h 2004032"/>
                  <a:gd name="connsiteX60" fmla="*/ 1068298 w 1171223"/>
                  <a:gd name="connsiteY60" fmla="*/ 1870652 h 2004032"/>
                  <a:gd name="connsiteX61" fmla="*/ 1059461 w 1171223"/>
                  <a:gd name="connsiteY61" fmla="*/ 1876185 h 2004032"/>
                  <a:gd name="connsiteX62" fmla="*/ 1051370 w 1171223"/>
                  <a:gd name="connsiteY62" fmla="*/ 1876917 h 2004032"/>
                  <a:gd name="connsiteX63" fmla="*/ 1045423 w 1171223"/>
                  <a:gd name="connsiteY63" fmla="*/ 1892048 h 2004032"/>
                  <a:gd name="connsiteX64" fmla="*/ 1041633 w 1171223"/>
                  <a:gd name="connsiteY64" fmla="*/ 1921631 h 2004032"/>
                  <a:gd name="connsiteX65" fmla="*/ 1046488 w 1171223"/>
                  <a:gd name="connsiteY65" fmla="*/ 1941104 h 2004032"/>
                  <a:gd name="connsiteX66" fmla="*/ 1060028 w 1171223"/>
                  <a:gd name="connsiteY66" fmla="*/ 1950536 h 2004032"/>
                  <a:gd name="connsiteX67" fmla="*/ 1067151 w 1171223"/>
                  <a:gd name="connsiteY67" fmla="*/ 1961988 h 2004032"/>
                  <a:gd name="connsiteX68" fmla="*/ 1067814 w 1171223"/>
                  <a:gd name="connsiteY68" fmla="*/ 1975542 h 2004032"/>
                  <a:gd name="connsiteX69" fmla="*/ 1063928 w 1171223"/>
                  <a:gd name="connsiteY69" fmla="*/ 1987934 h 2004032"/>
                  <a:gd name="connsiteX70" fmla="*/ 1055436 w 1171223"/>
                  <a:gd name="connsiteY70" fmla="*/ 1999219 h 2004032"/>
                  <a:gd name="connsiteX71" fmla="*/ 1043943 w 1171223"/>
                  <a:gd name="connsiteY71" fmla="*/ 2004032 h 2004032"/>
                  <a:gd name="connsiteX72" fmla="*/ 1022395 w 1171223"/>
                  <a:gd name="connsiteY72" fmla="*/ 2001460 h 2004032"/>
                  <a:gd name="connsiteX73" fmla="*/ 1022395 w 1171223"/>
                  <a:gd name="connsiteY73" fmla="*/ 2001460 h 2004032"/>
                  <a:gd name="connsiteX74" fmla="*/ 1021483 w 1171223"/>
                  <a:gd name="connsiteY74" fmla="*/ 2003050 h 2004032"/>
                  <a:gd name="connsiteX75" fmla="*/ 1003642 w 1171223"/>
                  <a:gd name="connsiteY75" fmla="*/ 2001294 h 2004032"/>
                  <a:gd name="connsiteX76" fmla="*/ 959218 w 1171223"/>
                  <a:gd name="connsiteY76" fmla="*/ 1995914 h 2004032"/>
                  <a:gd name="connsiteX77" fmla="*/ 914685 w 1171223"/>
                  <a:gd name="connsiteY77" fmla="*/ 1990410 h 2004032"/>
                  <a:gd name="connsiteX78" fmla="*/ 870261 w 1171223"/>
                  <a:gd name="connsiteY78" fmla="*/ 1984684 h 2004032"/>
                  <a:gd name="connsiteX79" fmla="*/ 825811 w 1171223"/>
                  <a:gd name="connsiteY79" fmla="*/ 1978903 h 2004032"/>
                  <a:gd name="connsiteX80" fmla="*/ 781388 w 1171223"/>
                  <a:gd name="connsiteY80" fmla="*/ 1972983 h 2004032"/>
                  <a:gd name="connsiteX81" fmla="*/ 736951 w 1171223"/>
                  <a:gd name="connsiteY81" fmla="*/ 1966857 h 2004032"/>
                  <a:gd name="connsiteX82" fmla="*/ 692486 w 1171223"/>
                  <a:gd name="connsiteY82" fmla="*/ 1960591 h 2004032"/>
                  <a:gd name="connsiteX83" fmla="*/ 648063 w 1171223"/>
                  <a:gd name="connsiteY83" fmla="*/ 1954216 h 2004032"/>
                  <a:gd name="connsiteX84" fmla="*/ 647994 w 1171223"/>
                  <a:gd name="connsiteY84" fmla="*/ 1952971 h 2004032"/>
                  <a:gd name="connsiteX85" fmla="*/ 651617 w 1171223"/>
                  <a:gd name="connsiteY85" fmla="*/ 1933069 h 2004032"/>
                  <a:gd name="connsiteX86" fmla="*/ 646251 w 1171223"/>
                  <a:gd name="connsiteY86" fmla="*/ 1924508 h 2004032"/>
                  <a:gd name="connsiteX87" fmla="*/ 636169 w 1171223"/>
                  <a:gd name="connsiteY87" fmla="*/ 1926638 h 2004032"/>
                  <a:gd name="connsiteX88" fmla="*/ 638174 w 1171223"/>
                  <a:gd name="connsiteY88" fmla="*/ 1900139 h 2004032"/>
                  <a:gd name="connsiteX89" fmla="*/ 643278 w 1171223"/>
                  <a:gd name="connsiteY89" fmla="*/ 1888659 h 2004032"/>
                  <a:gd name="connsiteX90" fmla="*/ 645007 w 1171223"/>
                  <a:gd name="connsiteY90" fmla="*/ 1876668 h 2004032"/>
                  <a:gd name="connsiteX91" fmla="*/ 643458 w 1171223"/>
                  <a:gd name="connsiteY91" fmla="*/ 1845799 h 2004032"/>
                  <a:gd name="connsiteX92" fmla="*/ 629489 w 1171223"/>
                  <a:gd name="connsiteY92" fmla="*/ 1805387 h 2004032"/>
                  <a:gd name="connsiteX93" fmla="*/ 591829 w 1171223"/>
                  <a:gd name="connsiteY93" fmla="*/ 1750232 h 2004032"/>
                  <a:gd name="connsiteX94" fmla="*/ 570917 w 1171223"/>
                  <a:gd name="connsiteY94" fmla="*/ 1729680 h 2004032"/>
                  <a:gd name="connsiteX95" fmla="*/ 556215 w 1171223"/>
                  <a:gd name="connsiteY95" fmla="*/ 1706528 h 2004032"/>
                  <a:gd name="connsiteX96" fmla="*/ 545303 w 1171223"/>
                  <a:gd name="connsiteY96" fmla="*/ 1698451 h 2004032"/>
                  <a:gd name="connsiteX97" fmla="*/ 530380 w 1171223"/>
                  <a:gd name="connsiteY97" fmla="*/ 1693237 h 2004032"/>
                  <a:gd name="connsiteX98" fmla="*/ 523852 w 1171223"/>
                  <a:gd name="connsiteY98" fmla="*/ 1700428 h 2004032"/>
                  <a:gd name="connsiteX99" fmla="*/ 507920 w 1171223"/>
                  <a:gd name="connsiteY99" fmla="*/ 1690429 h 2004032"/>
                  <a:gd name="connsiteX100" fmla="*/ 515679 w 1171223"/>
                  <a:gd name="connsiteY100" fmla="*/ 1670707 h 2004032"/>
                  <a:gd name="connsiteX101" fmla="*/ 506011 w 1171223"/>
                  <a:gd name="connsiteY101" fmla="*/ 1638053 h 2004032"/>
                  <a:gd name="connsiteX102" fmla="*/ 493038 w 1171223"/>
                  <a:gd name="connsiteY102" fmla="*/ 1631456 h 2004032"/>
                  <a:gd name="connsiteX103" fmla="*/ 457937 w 1171223"/>
                  <a:gd name="connsiteY103" fmla="*/ 1624514 h 2004032"/>
                  <a:gd name="connsiteX104" fmla="*/ 415741 w 1171223"/>
                  <a:gd name="connsiteY104" fmla="*/ 1596936 h 2004032"/>
                  <a:gd name="connsiteX105" fmla="*/ 404497 w 1171223"/>
                  <a:gd name="connsiteY105" fmla="*/ 1584157 h 2004032"/>
                  <a:gd name="connsiteX106" fmla="*/ 404165 w 1171223"/>
                  <a:gd name="connsiteY106" fmla="*/ 1566302 h 2004032"/>
                  <a:gd name="connsiteX107" fmla="*/ 386420 w 1171223"/>
                  <a:gd name="connsiteY107" fmla="*/ 1546206 h 2004032"/>
                  <a:gd name="connsiteX108" fmla="*/ 361816 w 1171223"/>
                  <a:gd name="connsiteY108" fmla="*/ 1524589 h 2004032"/>
                  <a:gd name="connsiteX109" fmla="*/ 345123 w 1171223"/>
                  <a:gd name="connsiteY109" fmla="*/ 1523677 h 2004032"/>
                  <a:gd name="connsiteX110" fmla="*/ 325055 w 1171223"/>
                  <a:gd name="connsiteY110" fmla="*/ 1516001 h 2004032"/>
                  <a:gd name="connsiteX111" fmla="*/ 298459 w 1171223"/>
                  <a:gd name="connsiteY111" fmla="*/ 1497897 h 2004032"/>
                  <a:gd name="connsiteX112" fmla="*/ 281697 w 1171223"/>
                  <a:gd name="connsiteY112" fmla="*/ 1491950 h 2004032"/>
                  <a:gd name="connsiteX113" fmla="*/ 247494 w 1171223"/>
                  <a:gd name="connsiteY113" fmla="*/ 1485850 h 2004032"/>
                  <a:gd name="connsiteX114" fmla="*/ 235600 w 1171223"/>
                  <a:gd name="connsiteY114" fmla="*/ 1480291 h 2004032"/>
                  <a:gd name="connsiteX115" fmla="*/ 227579 w 1171223"/>
                  <a:gd name="connsiteY115" fmla="*/ 1464275 h 2004032"/>
                  <a:gd name="connsiteX116" fmla="*/ 216929 w 1171223"/>
                  <a:gd name="connsiteY116" fmla="*/ 1454469 h 2004032"/>
                  <a:gd name="connsiteX117" fmla="*/ 223955 w 1171223"/>
                  <a:gd name="connsiteY117" fmla="*/ 1439449 h 2004032"/>
                  <a:gd name="connsiteX118" fmla="*/ 226362 w 1171223"/>
                  <a:gd name="connsiteY118" fmla="*/ 1424734 h 2004032"/>
                  <a:gd name="connsiteX119" fmla="*/ 231313 w 1171223"/>
                  <a:gd name="connsiteY119" fmla="*/ 1414140 h 2004032"/>
                  <a:gd name="connsiteX120" fmla="*/ 232558 w 1171223"/>
                  <a:gd name="connsiteY120" fmla="*/ 1388291 h 2004032"/>
                  <a:gd name="connsiteX121" fmla="*/ 243124 w 1171223"/>
                  <a:gd name="connsiteY121" fmla="*/ 1366979 h 2004032"/>
                  <a:gd name="connsiteX122" fmla="*/ 241644 w 1171223"/>
                  <a:gd name="connsiteY122" fmla="*/ 1357823 h 2004032"/>
                  <a:gd name="connsiteX123" fmla="*/ 236458 w 1171223"/>
                  <a:gd name="connsiteY123" fmla="*/ 1349635 h 2004032"/>
                  <a:gd name="connsiteX124" fmla="*/ 217192 w 1171223"/>
                  <a:gd name="connsiteY124" fmla="*/ 1334297 h 2004032"/>
                  <a:gd name="connsiteX125" fmla="*/ 216445 w 1171223"/>
                  <a:gd name="connsiteY125" fmla="*/ 1321656 h 2004032"/>
                  <a:gd name="connsiteX126" fmla="*/ 224536 w 1171223"/>
                  <a:gd name="connsiteY126" fmla="*/ 1306609 h 2004032"/>
                  <a:gd name="connsiteX127" fmla="*/ 221811 w 1171223"/>
                  <a:gd name="connsiteY127" fmla="*/ 1294507 h 2004032"/>
                  <a:gd name="connsiteX128" fmla="*/ 206778 w 1171223"/>
                  <a:gd name="connsiteY128" fmla="*/ 1279626 h 2004032"/>
                  <a:gd name="connsiteX129" fmla="*/ 196460 w 1171223"/>
                  <a:gd name="connsiteY129" fmla="*/ 1252532 h 2004032"/>
                  <a:gd name="connsiteX130" fmla="*/ 178882 w 1171223"/>
                  <a:gd name="connsiteY130" fmla="*/ 1234276 h 2004032"/>
                  <a:gd name="connsiteX131" fmla="*/ 176074 w 1171223"/>
                  <a:gd name="connsiteY131" fmla="*/ 1211318 h 2004032"/>
                  <a:gd name="connsiteX132" fmla="*/ 166725 w 1171223"/>
                  <a:gd name="connsiteY132" fmla="*/ 1194943 h 2004032"/>
                  <a:gd name="connsiteX133" fmla="*/ 165494 w 1171223"/>
                  <a:gd name="connsiteY133" fmla="*/ 1182509 h 2004032"/>
                  <a:gd name="connsiteX134" fmla="*/ 148483 w 1171223"/>
                  <a:gd name="connsiteY134" fmla="*/ 1134283 h 2004032"/>
                  <a:gd name="connsiteX135" fmla="*/ 127170 w 1171223"/>
                  <a:gd name="connsiteY135" fmla="*/ 1094216 h 2004032"/>
                  <a:gd name="connsiteX136" fmla="*/ 127751 w 1171223"/>
                  <a:gd name="connsiteY136" fmla="*/ 1074895 h 2004032"/>
                  <a:gd name="connsiteX137" fmla="*/ 133781 w 1171223"/>
                  <a:gd name="connsiteY137" fmla="*/ 1049945 h 2004032"/>
                  <a:gd name="connsiteX138" fmla="*/ 150073 w 1171223"/>
                  <a:gd name="connsiteY138" fmla="*/ 1038383 h 2004032"/>
                  <a:gd name="connsiteX139" fmla="*/ 160308 w 1171223"/>
                  <a:gd name="connsiteY139" fmla="*/ 1027056 h 2004032"/>
                  <a:gd name="connsiteX140" fmla="*/ 163184 w 1171223"/>
                  <a:gd name="connsiteY140" fmla="*/ 1014761 h 2004032"/>
                  <a:gd name="connsiteX141" fmla="*/ 163931 w 1171223"/>
                  <a:gd name="connsiteY141" fmla="*/ 1005342 h 2004032"/>
                  <a:gd name="connsiteX142" fmla="*/ 158067 w 1171223"/>
                  <a:gd name="connsiteY142" fmla="*/ 986837 h 2004032"/>
                  <a:gd name="connsiteX143" fmla="*/ 120656 w 1171223"/>
                  <a:gd name="connsiteY143" fmla="*/ 965871 h 2004032"/>
                  <a:gd name="connsiteX144" fmla="*/ 99178 w 1171223"/>
                  <a:gd name="connsiteY144" fmla="*/ 917450 h 2004032"/>
                  <a:gd name="connsiteX145" fmla="*/ 105954 w 1171223"/>
                  <a:gd name="connsiteY145" fmla="*/ 887715 h 2004032"/>
                  <a:gd name="connsiteX146" fmla="*/ 102151 w 1171223"/>
                  <a:gd name="connsiteY146" fmla="*/ 854107 h 2004032"/>
                  <a:gd name="connsiteX147" fmla="*/ 107766 w 1171223"/>
                  <a:gd name="connsiteY147" fmla="*/ 834703 h 2004032"/>
                  <a:gd name="connsiteX148" fmla="*/ 112150 w 1171223"/>
                  <a:gd name="connsiteY148" fmla="*/ 813142 h 2004032"/>
                  <a:gd name="connsiteX149" fmla="*/ 123132 w 1171223"/>
                  <a:gd name="connsiteY149" fmla="*/ 811399 h 2004032"/>
                  <a:gd name="connsiteX150" fmla="*/ 131222 w 1171223"/>
                  <a:gd name="connsiteY150" fmla="*/ 815618 h 2004032"/>
                  <a:gd name="connsiteX151" fmla="*/ 127834 w 1171223"/>
                  <a:gd name="connsiteY151" fmla="*/ 823722 h 2004032"/>
                  <a:gd name="connsiteX152" fmla="*/ 126271 w 1171223"/>
                  <a:gd name="connsiteY152" fmla="*/ 839572 h 2004032"/>
                  <a:gd name="connsiteX153" fmla="*/ 132951 w 1171223"/>
                  <a:gd name="connsiteY153" fmla="*/ 853872 h 2004032"/>
                  <a:gd name="connsiteX154" fmla="*/ 141139 w 1171223"/>
                  <a:gd name="connsiteY154" fmla="*/ 861631 h 2004032"/>
                  <a:gd name="connsiteX155" fmla="*/ 146671 w 1171223"/>
                  <a:gd name="connsiteY155" fmla="*/ 875171 h 2004032"/>
                  <a:gd name="connsiteX156" fmla="*/ 152272 w 1171223"/>
                  <a:gd name="connsiteY156" fmla="*/ 880468 h 2004032"/>
                  <a:gd name="connsiteX157" fmla="*/ 158897 w 1171223"/>
                  <a:gd name="connsiteY157" fmla="*/ 883276 h 2004032"/>
                  <a:gd name="connsiteX158" fmla="*/ 157307 w 1171223"/>
                  <a:gd name="connsiteY158" fmla="*/ 875171 h 2004032"/>
                  <a:gd name="connsiteX159" fmla="*/ 154748 w 1171223"/>
                  <a:gd name="connsiteY159" fmla="*/ 869584 h 2004032"/>
                  <a:gd name="connsiteX160" fmla="*/ 154347 w 1171223"/>
                  <a:gd name="connsiteY160" fmla="*/ 853623 h 2004032"/>
                  <a:gd name="connsiteX161" fmla="*/ 150862 w 1171223"/>
                  <a:gd name="connsiteY161" fmla="*/ 832408 h 2004032"/>
                  <a:gd name="connsiteX162" fmla="*/ 143601 w 1171223"/>
                  <a:gd name="connsiteY162" fmla="*/ 819103 h 2004032"/>
                  <a:gd name="connsiteX163" fmla="*/ 143919 w 1171223"/>
                  <a:gd name="connsiteY163" fmla="*/ 798883 h 2004032"/>
                  <a:gd name="connsiteX164" fmla="*/ 140779 w 1171223"/>
                  <a:gd name="connsiteY164" fmla="*/ 793171 h 2004032"/>
                  <a:gd name="connsiteX165" fmla="*/ 140032 w 1171223"/>
                  <a:gd name="connsiteY165" fmla="*/ 785412 h 2004032"/>
                  <a:gd name="connsiteX166" fmla="*/ 152424 w 1171223"/>
                  <a:gd name="connsiteY166" fmla="*/ 780115 h 2004032"/>
                  <a:gd name="connsiteX167" fmla="*/ 167693 w 1171223"/>
                  <a:gd name="connsiteY167" fmla="*/ 778303 h 2004032"/>
                  <a:gd name="connsiteX168" fmla="*/ 186295 w 1171223"/>
                  <a:gd name="connsiteY168" fmla="*/ 782093 h 2004032"/>
                  <a:gd name="connsiteX169" fmla="*/ 236997 w 1171223"/>
                  <a:gd name="connsiteY169" fmla="*/ 799920 h 2004032"/>
                  <a:gd name="connsiteX170" fmla="*/ 249389 w 1171223"/>
                  <a:gd name="connsiteY170" fmla="*/ 798371 h 2004032"/>
                  <a:gd name="connsiteX171" fmla="*/ 257978 w 1171223"/>
                  <a:gd name="connsiteY171" fmla="*/ 802589 h 2004032"/>
                  <a:gd name="connsiteX172" fmla="*/ 264838 w 1171223"/>
                  <a:gd name="connsiteY172" fmla="*/ 803917 h 2004032"/>
                  <a:gd name="connsiteX173" fmla="*/ 252293 w 1171223"/>
                  <a:gd name="connsiteY173" fmla="*/ 794913 h 2004032"/>
                  <a:gd name="connsiteX174" fmla="*/ 243940 w 1171223"/>
                  <a:gd name="connsiteY174" fmla="*/ 794236 h 2004032"/>
                  <a:gd name="connsiteX175" fmla="*/ 235019 w 1171223"/>
                  <a:gd name="connsiteY175" fmla="*/ 790516 h 2004032"/>
                  <a:gd name="connsiteX176" fmla="*/ 216335 w 1171223"/>
                  <a:gd name="connsiteY176" fmla="*/ 786145 h 2004032"/>
                  <a:gd name="connsiteX177" fmla="*/ 209488 w 1171223"/>
                  <a:gd name="connsiteY177" fmla="*/ 781844 h 2004032"/>
                  <a:gd name="connsiteX178" fmla="*/ 203057 w 1171223"/>
                  <a:gd name="connsiteY178" fmla="*/ 773573 h 2004032"/>
                  <a:gd name="connsiteX179" fmla="*/ 197843 w 1171223"/>
                  <a:gd name="connsiteY179" fmla="*/ 771443 h 2004032"/>
                  <a:gd name="connsiteX180" fmla="*/ 177845 w 1171223"/>
                  <a:gd name="connsiteY180" fmla="*/ 776644 h 2004032"/>
                  <a:gd name="connsiteX181" fmla="*/ 170667 w 1171223"/>
                  <a:gd name="connsiteY181" fmla="*/ 773172 h 2004032"/>
                  <a:gd name="connsiteX182" fmla="*/ 156006 w 1171223"/>
                  <a:gd name="connsiteY182" fmla="*/ 756797 h 2004032"/>
                  <a:gd name="connsiteX183" fmla="*/ 148649 w 1171223"/>
                  <a:gd name="connsiteY183" fmla="*/ 752925 h 2004032"/>
                  <a:gd name="connsiteX184" fmla="*/ 134196 w 1171223"/>
                  <a:gd name="connsiteY184" fmla="*/ 755497 h 2004032"/>
                  <a:gd name="connsiteX185" fmla="*/ 124459 w 1171223"/>
                  <a:gd name="connsiteY185" fmla="*/ 782328 h 2004032"/>
                  <a:gd name="connsiteX186" fmla="*/ 122233 w 1171223"/>
                  <a:gd name="connsiteY186" fmla="*/ 803793 h 2004032"/>
                  <a:gd name="connsiteX187" fmla="*/ 114045 w 1171223"/>
                  <a:gd name="connsiteY187" fmla="*/ 803627 h 2004032"/>
                  <a:gd name="connsiteX188" fmla="*/ 107752 w 1171223"/>
                  <a:gd name="connsiteY188" fmla="*/ 792632 h 2004032"/>
                  <a:gd name="connsiteX189" fmla="*/ 95789 w 1171223"/>
                  <a:gd name="connsiteY189" fmla="*/ 783656 h 2004032"/>
                  <a:gd name="connsiteX190" fmla="*/ 87034 w 1171223"/>
                  <a:gd name="connsiteY190" fmla="*/ 772674 h 2004032"/>
                  <a:gd name="connsiteX191" fmla="*/ 75735 w 1171223"/>
                  <a:gd name="connsiteY191" fmla="*/ 753754 h 2004032"/>
                  <a:gd name="connsiteX192" fmla="*/ 69110 w 1171223"/>
                  <a:gd name="connsiteY192" fmla="*/ 746065 h 2004032"/>
                  <a:gd name="connsiteX193" fmla="*/ 56234 w 1171223"/>
                  <a:gd name="connsiteY193" fmla="*/ 754985 h 2004032"/>
                  <a:gd name="connsiteX194" fmla="*/ 57562 w 1171223"/>
                  <a:gd name="connsiteY194" fmla="*/ 749550 h 2004032"/>
                  <a:gd name="connsiteX195" fmla="*/ 66303 w 1171223"/>
                  <a:gd name="connsiteY195" fmla="*/ 737310 h 2004032"/>
                  <a:gd name="connsiteX196" fmla="*/ 72029 w 1171223"/>
                  <a:gd name="connsiteY196" fmla="*/ 714006 h 2004032"/>
                  <a:gd name="connsiteX197" fmla="*/ 80437 w 1171223"/>
                  <a:gd name="connsiteY197" fmla="*/ 736577 h 2004032"/>
                  <a:gd name="connsiteX198" fmla="*/ 79995 w 1171223"/>
                  <a:gd name="connsiteY198" fmla="*/ 722359 h 2004032"/>
                  <a:gd name="connsiteX199" fmla="*/ 73495 w 1171223"/>
                  <a:gd name="connsiteY199" fmla="*/ 704947 h 2004032"/>
                  <a:gd name="connsiteX200" fmla="*/ 66732 w 1171223"/>
                  <a:gd name="connsiteY200" fmla="*/ 697506 h 2004032"/>
                  <a:gd name="connsiteX201" fmla="*/ 64145 w 1171223"/>
                  <a:gd name="connsiteY201" fmla="*/ 668988 h 2004032"/>
                  <a:gd name="connsiteX202" fmla="*/ 45654 w 1171223"/>
                  <a:gd name="connsiteY202" fmla="*/ 646624 h 2004032"/>
                  <a:gd name="connsiteX203" fmla="*/ 34659 w 1171223"/>
                  <a:gd name="connsiteY203" fmla="*/ 616308 h 2004032"/>
                  <a:gd name="connsiteX204" fmla="*/ 9474 w 1171223"/>
                  <a:gd name="connsiteY204" fmla="*/ 563864 h 2004032"/>
                  <a:gd name="connsiteX205" fmla="*/ 18145 w 1171223"/>
                  <a:gd name="connsiteY205" fmla="*/ 527434 h 2004032"/>
                  <a:gd name="connsiteX206" fmla="*/ 18643 w 1171223"/>
                  <a:gd name="connsiteY206" fmla="*/ 478046 h 2004032"/>
                  <a:gd name="connsiteX207" fmla="*/ 32515 w 1171223"/>
                  <a:gd name="connsiteY207" fmla="*/ 454272 h 2004032"/>
                  <a:gd name="connsiteX208" fmla="*/ 37480 w 1171223"/>
                  <a:gd name="connsiteY208" fmla="*/ 435836 h 2004032"/>
                  <a:gd name="connsiteX209" fmla="*/ 39458 w 1171223"/>
                  <a:gd name="connsiteY209" fmla="*/ 406267 h 2004032"/>
                  <a:gd name="connsiteX210" fmla="*/ 37231 w 1171223"/>
                  <a:gd name="connsiteY210" fmla="*/ 389186 h 2004032"/>
                  <a:gd name="connsiteX211" fmla="*/ 20054 w 1171223"/>
                  <a:gd name="connsiteY211" fmla="*/ 338719 h 2004032"/>
                  <a:gd name="connsiteX212" fmla="*/ 0 w 1171223"/>
                  <a:gd name="connsiteY212" fmla="*/ 301875 h 2004032"/>
                  <a:gd name="connsiteX213" fmla="*/ 2379 w 1171223"/>
                  <a:gd name="connsiteY213" fmla="*/ 279677 h 2004032"/>
                  <a:gd name="connsiteX214" fmla="*/ 7178 w 1171223"/>
                  <a:gd name="connsiteY214" fmla="*/ 258033 h 2004032"/>
                  <a:gd name="connsiteX215" fmla="*/ 19487 w 1171223"/>
                  <a:gd name="connsiteY215" fmla="*/ 241367 h 2004032"/>
                  <a:gd name="connsiteX216" fmla="*/ 31215 w 1171223"/>
                  <a:gd name="connsiteY216" fmla="*/ 223443 h 2004032"/>
                  <a:gd name="connsiteX217" fmla="*/ 36830 w 1171223"/>
                  <a:gd name="connsiteY217" fmla="*/ 219474 h 2004032"/>
                  <a:gd name="connsiteX218" fmla="*/ 37688 w 1171223"/>
                  <a:gd name="connsiteY218" fmla="*/ 222115 h 2004032"/>
                  <a:gd name="connsiteX219" fmla="*/ 35184 w 1171223"/>
                  <a:gd name="connsiteY219" fmla="*/ 225988 h 2004032"/>
                  <a:gd name="connsiteX220" fmla="*/ 38836 w 1171223"/>
                  <a:gd name="connsiteY220" fmla="*/ 228547 h 2004032"/>
                  <a:gd name="connsiteX221" fmla="*/ 43123 w 1171223"/>
                  <a:gd name="connsiteY221" fmla="*/ 220373 h 2004032"/>
                  <a:gd name="connsiteX222" fmla="*/ 46996 w 1171223"/>
                  <a:gd name="connsiteY222" fmla="*/ 216653 h 2004032"/>
                  <a:gd name="connsiteX223" fmla="*/ 42874 w 1171223"/>
                  <a:gd name="connsiteY223" fmla="*/ 214661 h 2004032"/>
                  <a:gd name="connsiteX224" fmla="*/ 44188 w 1171223"/>
                  <a:gd name="connsiteY224" fmla="*/ 212033 h 2004032"/>
                  <a:gd name="connsiteX225" fmla="*/ 48503 w 1171223"/>
                  <a:gd name="connsiteY225" fmla="*/ 207400 h 2004032"/>
                  <a:gd name="connsiteX226" fmla="*/ 65694 w 1171223"/>
                  <a:gd name="connsiteY226" fmla="*/ 184428 h 2004032"/>
                  <a:gd name="connsiteX227" fmla="*/ 75196 w 1171223"/>
                  <a:gd name="connsiteY227" fmla="*/ 151553 h 2004032"/>
                  <a:gd name="connsiteX228" fmla="*/ 97393 w 1171223"/>
                  <a:gd name="connsiteY228" fmla="*/ 114654 h 2004032"/>
                  <a:gd name="connsiteX229" fmla="*/ 101197 w 1171223"/>
                  <a:gd name="connsiteY229" fmla="*/ 101335 h 2004032"/>
                  <a:gd name="connsiteX230" fmla="*/ 104239 w 1171223"/>
                  <a:gd name="connsiteY230" fmla="*/ 71033 h 2004032"/>
                  <a:gd name="connsiteX231" fmla="*/ 103755 w 1171223"/>
                  <a:gd name="connsiteY231" fmla="*/ 52140 h 2004032"/>
                  <a:gd name="connsiteX232" fmla="*/ 96992 w 1171223"/>
                  <a:gd name="connsiteY232" fmla="*/ 36595 h 2004032"/>
                  <a:gd name="connsiteX233" fmla="*/ 107310 w 1171223"/>
                  <a:gd name="connsiteY233" fmla="*/ 20497 h 2004032"/>
                  <a:gd name="connsiteX234" fmla="*/ 112330 w 1171223"/>
                  <a:gd name="connsiteY234" fmla="*/ 3554 h 2004032"/>
                  <a:gd name="connsiteX235" fmla="*/ 111113 w 1171223"/>
                  <a:gd name="connsiteY235" fmla="*/ 0 h 2004032"/>
                  <a:gd name="connsiteX236" fmla="*/ 146685 w 1171223"/>
                  <a:gd name="connsiteY236" fmla="*/ 11410 h 2004032"/>
                  <a:gd name="connsiteX237" fmla="*/ 181122 w 1171223"/>
                  <a:gd name="connsiteY237" fmla="*/ 22295 h 2004032"/>
                  <a:gd name="connsiteX238" fmla="*/ 215657 w 1171223"/>
                  <a:gd name="connsiteY238" fmla="*/ 33124 h 2004032"/>
                  <a:gd name="connsiteX239" fmla="*/ 250177 w 1171223"/>
                  <a:gd name="connsiteY239" fmla="*/ 43842 h 2004032"/>
                  <a:gd name="connsiteX240" fmla="*/ 284781 w 1171223"/>
                  <a:gd name="connsiteY240" fmla="*/ 54422 h 2004032"/>
                  <a:gd name="connsiteX241" fmla="*/ 319384 w 1171223"/>
                  <a:gd name="connsiteY241" fmla="*/ 64920 h 2004032"/>
                  <a:gd name="connsiteX242" fmla="*/ 354002 w 1171223"/>
                  <a:gd name="connsiteY242" fmla="*/ 75334 h 2004032"/>
                  <a:gd name="connsiteX243" fmla="*/ 388688 w 1171223"/>
                  <a:gd name="connsiteY243" fmla="*/ 85652 h 2004032"/>
                  <a:gd name="connsiteX244" fmla="*/ 423389 w 1171223"/>
                  <a:gd name="connsiteY244" fmla="*/ 95803 h 2004032"/>
                  <a:gd name="connsiteX245" fmla="*/ 458075 w 1171223"/>
                  <a:gd name="connsiteY245" fmla="*/ 105885 h 2004032"/>
                  <a:gd name="connsiteX246" fmla="*/ 492859 w 1171223"/>
                  <a:gd name="connsiteY246" fmla="*/ 115871 h 2004032"/>
                  <a:gd name="connsiteX247" fmla="*/ 527628 w 1171223"/>
                  <a:gd name="connsiteY247" fmla="*/ 125801 h 2004032"/>
                  <a:gd name="connsiteX248" fmla="*/ 562398 w 1171223"/>
                  <a:gd name="connsiteY248" fmla="*/ 135607 h 2004032"/>
                  <a:gd name="connsiteX249" fmla="*/ 597264 w 1171223"/>
                  <a:gd name="connsiteY249" fmla="*/ 145288 h 2004032"/>
                  <a:gd name="connsiteX250" fmla="*/ 632117 w 1171223"/>
                  <a:gd name="connsiteY250" fmla="*/ 154845 h 2004032"/>
                  <a:gd name="connsiteX251" fmla="*/ 666928 w 1171223"/>
                  <a:gd name="connsiteY251" fmla="*/ 164111 h 2004032"/>
                  <a:gd name="connsiteX252" fmla="*/ 304586 w 1171223"/>
                  <a:gd name="connsiteY252" fmla="*/ 1573383 h 2004032"/>
                  <a:gd name="connsiteX253" fmla="*/ 332274 w 1171223"/>
                  <a:gd name="connsiteY253" fmla="*/ 1590588 h 2004032"/>
                  <a:gd name="connsiteX254" fmla="*/ 349673 w 1171223"/>
                  <a:gd name="connsiteY254" fmla="*/ 1590588 h 2004032"/>
                  <a:gd name="connsiteX255" fmla="*/ 351416 w 1171223"/>
                  <a:gd name="connsiteY255" fmla="*/ 1595802 h 2004032"/>
                  <a:gd name="connsiteX256" fmla="*/ 348442 w 1171223"/>
                  <a:gd name="connsiteY256" fmla="*/ 1599066 h 2004032"/>
                  <a:gd name="connsiteX257" fmla="*/ 309952 w 1171223"/>
                  <a:gd name="connsiteY257" fmla="*/ 1596203 h 2004032"/>
                  <a:gd name="connsiteX258" fmla="*/ 299967 w 1171223"/>
                  <a:gd name="connsiteY258" fmla="*/ 1588320 h 2004032"/>
                  <a:gd name="connsiteX259" fmla="*/ 300714 w 1171223"/>
                  <a:gd name="connsiteY259" fmla="*/ 1581487 h 2004032"/>
                  <a:gd name="connsiteX260" fmla="*/ 298653 w 1171223"/>
                  <a:gd name="connsiteY260" fmla="*/ 1574144 h 2004032"/>
                  <a:gd name="connsiteX261" fmla="*/ 304586 w 1171223"/>
                  <a:gd name="connsiteY261" fmla="*/ 1573383 h 2004032"/>
                  <a:gd name="connsiteX262" fmla="*/ 239251 w 1171223"/>
                  <a:gd name="connsiteY262" fmla="*/ 1566122 h 2004032"/>
                  <a:gd name="connsiteX263" fmla="*/ 231244 w 1171223"/>
                  <a:gd name="connsiteY263" fmla="*/ 1564476 h 2004032"/>
                  <a:gd name="connsiteX264" fmla="*/ 219668 w 1171223"/>
                  <a:gd name="connsiteY264" fmla="*/ 1559262 h 2004032"/>
                  <a:gd name="connsiteX265" fmla="*/ 225034 w 1171223"/>
                  <a:gd name="connsiteY265" fmla="*/ 1556289 h 2004032"/>
                  <a:gd name="connsiteX266" fmla="*/ 232571 w 1171223"/>
                  <a:gd name="connsiteY266" fmla="*/ 1555154 h 2004032"/>
                  <a:gd name="connsiteX267" fmla="*/ 234037 w 1171223"/>
                  <a:gd name="connsiteY267" fmla="*/ 1557962 h 2004032"/>
                  <a:gd name="connsiteX268" fmla="*/ 239251 w 1171223"/>
                  <a:gd name="connsiteY268" fmla="*/ 1566122 h 2004032"/>
                  <a:gd name="connsiteX269" fmla="*/ 273039 w 1171223"/>
                  <a:gd name="connsiteY269" fmla="*/ 1595539 h 2004032"/>
                  <a:gd name="connsiteX270" fmla="*/ 261988 w 1171223"/>
                  <a:gd name="connsiteY270" fmla="*/ 1595221 h 2004032"/>
                  <a:gd name="connsiteX271" fmla="*/ 254700 w 1171223"/>
                  <a:gd name="connsiteY271" fmla="*/ 1590685 h 2004032"/>
                  <a:gd name="connsiteX272" fmla="*/ 246775 w 1171223"/>
                  <a:gd name="connsiteY272" fmla="*/ 1570285 h 2004032"/>
                  <a:gd name="connsiteX273" fmla="*/ 274035 w 1171223"/>
                  <a:gd name="connsiteY273" fmla="*/ 1575305 h 2004032"/>
                  <a:gd name="connsiteX274" fmla="*/ 283550 w 1171223"/>
                  <a:gd name="connsiteY274" fmla="*/ 1585789 h 2004032"/>
                  <a:gd name="connsiteX275" fmla="*/ 284532 w 1171223"/>
                  <a:gd name="connsiteY275" fmla="*/ 1588278 h 2004032"/>
                  <a:gd name="connsiteX276" fmla="*/ 273039 w 1171223"/>
                  <a:gd name="connsiteY276" fmla="*/ 1595539 h 2004032"/>
                  <a:gd name="connsiteX277" fmla="*/ 500991 w 1171223"/>
                  <a:gd name="connsiteY277" fmla="*/ 1756497 h 2004032"/>
                  <a:gd name="connsiteX278" fmla="*/ 505278 w 1171223"/>
                  <a:gd name="connsiteY278" fmla="*/ 1771544 h 2004032"/>
                  <a:gd name="connsiteX279" fmla="*/ 494809 w 1171223"/>
                  <a:gd name="connsiteY279" fmla="*/ 1767174 h 2004032"/>
                  <a:gd name="connsiteX280" fmla="*/ 483247 w 1171223"/>
                  <a:gd name="connsiteY280" fmla="*/ 1765044 h 2004032"/>
                  <a:gd name="connsiteX281" fmla="*/ 481587 w 1171223"/>
                  <a:gd name="connsiteY281" fmla="*/ 1756995 h 2004032"/>
                  <a:gd name="connsiteX282" fmla="*/ 480688 w 1171223"/>
                  <a:gd name="connsiteY282" fmla="*/ 1746193 h 2004032"/>
                  <a:gd name="connsiteX283" fmla="*/ 479042 w 1171223"/>
                  <a:gd name="connsiteY283" fmla="*/ 1743081 h 2004032"/>
                  <a:gd name="connsiteX284" fmla="*/ 471422 w 1171223"/>
                  <a:gd name="connsiteY284" fmla="*/ 1740163 h 2004032"/>
                  <a:gd name="connsiteX285" fmla="*/ 471104 w 1171223"/>
                  <a:gd name="connsiteY285" fmla="*/ 1739112 h 2004032"/>
                  <a:gd name="connsiteX286" fmla="*/ 471422 w 1171223"/>
                  <a:gd name="connsiteY286" fmla="*/ 1734036 h 2004032"/>
                  <a:gd name="connsiteX287" fmla="*/ 474243 w 1171223"/>
                  <a:gd name="connsiteY287" fmla="*/ 1732307 h 2004032"/>
                  <a:gd name="connsiteX288" fmla="*/ 495874 w 1171223"/>
                  <a:gd name="connsiteY288" fmla="*/ 1749595 h 2004032"/>
                  <a:gd name="connsiteX289" fmla="*/ 500991 w 1171223"/>
                  <a:gd name="connsiteY289" fmla="*/ 1756497 h 2004032"/>
                  <a:gd name="connsiteX290" fmla="*/ 329854 w 1171223"/>
                  <a:gd name="connsiteY290" fmla="*/ 1744533 h 2004032"/>
                  <a:gd name="connsiteX291" fmla="*/ 323091 w 1171223"/>
                  <a:gd name="connsiteY291" fmla="*/ 1743095 h 2004032"/>
                  <a:gd name="connsiteX292" fmla="*/ 314336 w 1171223"/>
                  <a:gd name="connsiteY292" fmla="*/ 1739098 h 2004032"/>
                  <a:gd name="connsiteX293" fmla="*/ 312193 w 1171223"/>
                  <a:gd name="connsiteY293" fmla="*/ 1728269 h 2004032"/>
                  <a:gd name="connsiteX294" fmla="*/ 319869 w 1171223"/>
                  <a:gd name="connsiteY294" fmla="*/ 1729597 h 2004032"/>
                  <a:gd name="connsiteX295" fmla="*/ 326479 w 1171223"/>
                  <a:gd name="connsiteY295" fmla="*/ 1732736 h 2004032"/>
                  <a:gd name="connsiteX296" fmla="*/ 330034 w 1171223"/>
                  <a:gd name="connsiteY296" fmla="*/ 1741726 h 2004032"/>
                  <a:gd name="connsiteX297" fmla="*/ 329854 w 1171223"/>
                  <a:gd name="connsiteY297" fmla="*/ 1744533 h 2004032"/>
                  <a:gd name="connsiteX298" fmla="*/ 475557 w 1171223"/>
                  <a:gd name="connsiteY298" fmla="*/ 1856200 h 2004032"/>
                  <a:gd name="connsiteX299" fmla="*/ 466387 w 1171223"/>
                  <a:gd name="connsiteY299" fmla="*/ 1855632 h 2004032"/>
                  <a:gd name="connsiteX300" fmla="*/ 457550 w 1171223"/>
                  <a:gd name="connsiteY300" fmla="*/ 1849478 h 2004032"/>
                  <a:gd name="connsiteX301" fmla="*/ 453497 w 1171223"/>
                  <a:gd name="connsiteY301" fmla="*/ 1830115 h 2004032"/>
                  <a:gd name="connsiteX302" fmla="*/ 447716 w 1171223"/>
                  <a:gd name="connsiteY302" fmla="*/ 1814266 h 2004032"/>
                  <a:gd name="connsiteX303" fmla="*/ 453650 w 1171223"/>
                  <a:gd name="connsiteY303" fmla="*/ 1811694 h 2004032"/>
                  <a:gd name="connsiteX304" fmla="*/ 457868 w 1171223"/>
                  <a:gd name="connsiteY304" fmla="*/ 1826547 h 2004032"/>
                  <a:gd name="connsiteX305" fmla="*/ 471671 w 1171223"/>
                  <a:gd name="connsiteY305" fmla="*/ 1850999 h 2004032"/>
                  <a:gd name="connsiteX306" fmla="*/ 475557 w 1171223"/>
                  <a:gd name="connsiteY306" fmla="*/ 1856200 h 200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1171223" h="2004032">
                    <a:moveTo>
                      <a:pt x="666928" y="164111"/>
                    </a:moveTo>
                    <a:lnTo>
                      <a:pt x="657924" y="197373"/>
                    </a:lnTo>
                    <a:lnTo>
                      <a:pt x="648920" y="230663"/>
                    </a:lnTo>
                    <a:lnTo>
                      <a:pt x="639944" y="263952"/>
                    </a:lnTo>
                    <a:lnTo>
                      <a:pt x="630927" y="297228"/>
                    </a:lnTo>
                    <a:lnTo>
                      <a:pt x="621938" y="330504"/>
                    </a:lnTo>
                    <a:lnTo>
                      <a:pt x="612934" y="363794"/>
                    </a:lnTo>
                    <a:lnTo>
                      <a:pt x="603930" y="397070"/>
                    </a:lnTo>
                    <a:lnTo>
                      <a:pt x="594940" y="430276"/>
                    </a:lnTo>
                    <a:lnTo>
                      <a:pt x="585937" y="463552"/>
                    </a:lnTo>
                    <a:lnTo>
                      <a:pt x="576933" y="496759"/>
                    </a:lnTo>
                    <a:lnTo>
                      <a:pt x="567944" y="529952"/>
                    </a:lnTo>
                    <a:lnTo>
                      <a:pt x="558940" y="563144"/>
                    </a:lnTo>
                    <a:lnTo>
                      <a:pt x="549950" y="596351"/>
                    </a:lnTo>
                    <a:lnTo>
                      <a:pt x="540961" y="629544"/>
                    </a:lnTo>
                    <a:lnTo>
                      <a:pt x="531957" y="662737"/>
                    </a:lnTo>
                    <a:lnTo>
                      <a:pt x="522981" y="695930"/>
                    </a:lnTo>
                    <a:lnTo>
                      <a:pt x="547571" y="733617"/>
                    </a:lnTo>
                    <a:lnTo>
                      <a:pt x="572342" y="771264"/>
                    </a:lnTo>
                    <a:lnTo>
                      <a:pt x="597292" y="808938"/>
                    </a:lnTo>
                    <a:lnTo>
                      <a:pt x="622491" y="846515"/>
                    </a:lnTo>
                    <a:lnTo>
                      <a:pt x="647842" y="884023"/>
                    </a:lnTo>
                    <a:lnTo>
                      <a:pt x="673359" y="921517"/>
                    </a:lnTo>
                    <a:lnTo>
                      <a:pt x="699042" y="958928"/>
                    </a:lnTo>
                    <a:lnTo>
                      <a:pt x="724891" y="996353"/>
                    </a:lnTo>
                    <a:lnTo>
                      <a:pt x="744779" y="1027319"/>
                    </a:lnTo>
                    <a:lnTo>
                      <a:pt x="764764" y="1058285"/>
                    </a:lnTo>
                    <a:lnTo>
                      <a:pt x="784942" y="1089251"/>
                    </a:lnTo>
                    <a:lnTo>
                      <a:pt x="805162" y="1120148"/>
                    </a:lnTo>
                    <a:lnTo>
                      <a:pt x="825479" y="1151018"/>
                    </a:lnTo>
                    <a:lnTo>
                      <a:pt x="845962" y="1181887"/>
                    </a:lnTo>
                    <a:lnTo>
                      <a:pt x="866513" y="1212715"/>
                    </a:lnTo>
                    <a:lnTo>
                      <a:pt x="887176" y="1243515"/>
                    </a:lnTo>
                    <a:lnTo>
                      <a:pt x="915736" y="1287468"/>
                    </a:lnTo>
                    <a:lnTo>
                      <a:pt x="944475" y="1331338"/>
                    </a:lnTo>
                    <a:lnTo>
                      <a:pt x="973478" y="1375097"/>
                    </a:lnTo>
                    <a:lnTo>
                      <a:pt x="1002632" y="1418884"/>
                    </a:lnTo>
                    <a:lnTo>
                      <a:pt x="1032035" y="1462560"/>
                    </a:lnTo>
                    <a:lnTo>
                      <a:pt x="1061701" y="1506181"/>
                    </a:lnTo>
                    <a:lnTo>
                      <a:pt x="1091589" y="1549774"/>
                    </a:lnTo>
                    <a:lnTo>
                      <a:pt x="1123800" y="1596258"/>
                    </a:lnTo>
                    <a:lnTo>
                      <a:pt x="1120577" y="1611306"/>
                    </a:lnTo>
                    <a:lnTo>
                      <a:pt x="1124311" y="1633268"/>
                    </a:lnTo>
                    <a:lnTo>
                      <a:pt x="1140410" y="1675077"/>
                    </a:lnTo>
                    <a:lnTo>
                      <a:pt x="1141489" y="1684482"/>
                    </a:lnTo>
                    <a:lnTo>
                      <a:pt x="1141738" y="1684731"/>
                    </a:lnTo>
                    <a:lnTo>
                      <a:pt x="1140742" y="1694163"/>
                    </a:lnTo>
                    <a:lnTo>
                      <a:pt x="1148100" y="1706154"/>
                    </a:lnTo>
                    <a:lnTo>
                      <a:pt x="1167586" y="1724714"/>
                    </a:lnTo>
                    <a:lnTo>
                      <a:pt x="1171224" y="1732570"/>
                    </a:lnTo>
                    <a:lnTo>
                      <a:pt x="1171141" y="1733137"/>
                    </a:lnTo>
                    <a:lnTo>
                      <a:pt x="1170062" y="1738102"/>
                    </a:lnTo>
                    <a:lnTo>
                      <a:pt x="1163216" y="1742998"/>
                    </a:lnTo>
                    <a:lnTo>
                      <a:pt x="1134311" y="1757990"/>
                    </a:lnTo>
                    <a:lnTo>
                      <a:pt x="1117618" y="1771627"/>
                    </a:lnTo>
                    <a:lnTo>
                      <a:pt x="1098545" y="1795318"/>
                    </a:lnTo>
                    <a:lnTo>
                      <a:pt x="1096208" y="1817309"/>
                    </a:lnTo>
                    <a:lnTo>
                      <a:pt x="1091934" y="1834970"/>
                    </a:lnTo>
                    <a:lnTo>
                      <a:pt x="1085655" y="1848344"/>
                    </a:lnTo>
                    <a:lnTo>
                      <a:pt x="1077814" y="1860252"/>
                    </a:lnTo>
                    <a:lnTo>
                      <a:pt x="1068298" y="1870652"/>
                    </a:lnTo>
                    <a:lnTo>
                      <a:pt x="1059461" y="1876185"/>
                    </a:lnTo>
                    <a:lnTo>
                      <a:pt x="1051370" y="1876917"/>
                    </a:lnTo>
                    <a:lnTo>
                      <a:pt x="1045423" y="1892048"/>
                    </a:lnTo>
                    <a:lnTo>
                      <a:pt x="1041633" y="1921631"/>
                    </a:lnTo>
                    <a:lnTo>
                      <a:pt x="1046488" y="1941104"/>
                    </a:lnTo>
                    <a:lnTo>
                      <a:pt x="1060028" y="1950536"/>
                    </a:lnTo>
                    <a:lnTo>
                      <a:pt x="1067151" y="1961988"/>
                    </a:lnTo>
                    <a:lnTo>
                      <a:pt x="1067814" y="1975542"/>
                    </a:lnTo>
                    <a:lnTo>
                      <a:pt x="1063928" y="1987934"/>
                    </a:lnTo>
                    <a:lnTo>
                      <a:pt x="1055436" y="1999219"/>
                    </a:lnTo>
                    <a:lnTo>
                      <a:pt x="1043943" y="2004032"/>
                    </a:lnTo>
                    <a:lnTo>
                      <a:pt x="1022395" y="2001460"/>
                    </a:lnTo>
                    <a:lnTo>
                      <a:pt x="1022395" y="2001460"/>
                    </a:lnTo>
                    <a:lnTo>
                      <a:pt x="1021483" y="2003050"/>
                    </a:lnTo>
                    <a:lnTo>
                      <a:pt x="1003642" y="2001294"/>
                    </a:lnTo>
                    <a:lnTo>
                      <a:pt x="959218" y="1995914"/>
                    </a:lnTo>
                    <a:lnTo>
                      <a:pt x="914685" y="1990410"/>
                    </a:lnTo>
                    <a:lnTo>
                      <a:pt x="870261" y="1984684"/>
                    </a:lnTo>
                    <a:lnTo>
                      <a:pt x="825811" y="1978903"/>
                    </a:lnTo>
                    <a:lnTo>
                      <a:pt x="781388" y="1972983"/>
                    </a:lnTo>
                    <a:lnTo>
                      <a:pt x="736951" y="1966857"/>
                    </a:lnTo>
                    <a:lnTo>
                      <a:pt x="692486" y="1960591"/>
                    </a:lnTo>
                    <a:lnTo>
                      <a:pt x="648063" y="1954216"/>
                    </a:lnTo>
                    <a:lnTo>
                      <a:pt x="647994" y="1952971"/>
                    </a:lnTo>
                    <a:lnTo>
                      <a:pt x="651617" y="1933069"/>
                    </a:lnTo>
                    <a:lnTo>
                      <a:pt x="646251" y="1924508"/>
                    </a:lnTo>
                    <a:lnTo>
                      <a:pt x="636169" y="1926638"/>
                    </a:lnTo>
                    <a:lnTo>
                      <a:pt x="638174" y="1900139"/>
                    </a:lnTo>
                    <a:lnTo>
                      <a:pt x="643278" y="1888659"/>
                    </a:lnTo>
                    <a:lnTo>
                      <a:pt x="645007" y="1876668"/>
                    </a:lnTo>
                    <a:lnTo>
                      <a:pt x="643458" y="1845799"/>
                    </a:lnTo>
                    <a:lnTo>
                      <a:pt x="629489" y="1805387"/>
                    </a:lnTo>
                    <a:lnTo>
                      <a:pt x="591829" y="1750232"/>
                    </a:lnTo>
                    <a:lnTo>
                      <a:pt x="570917" y="1729680"/>
                    </a:lnTo>
                    <a:lnTo>
                      <a:pt x="556215" y="1706528"/>
                    </a:lnTo>
                    <a:lnTo>
                      <a:pt x="545303" y="1698451"/>
                    </a:lnTo>
                    <a:lnTo>
                      <a:pt x="530380" y="1693237"/>
                    </a:lnTo>
                    <a:lnTo>
                      <a:pt x="523852" y="1700428"/>
                    </a:lnTo>
                    <a:lnTo>
                      <a:pt x="507920" y="1690429"/>
                    </a:lnTo>
                    <a:lnTo>
                      <a:pt x="515679" y="1670707"/>
                    </a:lnTo>
                    <a:lnTo>
                      <a:pt x="506011" y="1638053"/>
                    </a:lnTo>
                    <a:lnTo>
                      <a:pt x="493038" y="1631456"/>
                    </a:lnTo>
                    <a:lnTo>
                      <a:pt x="457937" y="1624514"/>
                    </a:lnTo>
                    <a:lnTo>
                      <a:pt x="415741" y="1596936"/>
                    </a:lnTo>
                    <a:lnTo>
                      <a:pt x="404497" y="1584157"/>
                    </a:lnTo>
                    <a:lnTo>
                      <a:pt x="404165" y="1566302"/>
                    </a:lnTo>
                    <a:lnTo>
                      <a:pt x="386420" y="1546206"/>
                    </a:lnTo>
                    <a:lnTo>
                      <a:pt x="361816" y="1524589"/>
                    </a:lnTo>
                    <a:lnTo>
                      <a:pt x="345123" y="1523677"/>
                    </a:lnTo>
                    <a:lnTo>
                      <a:pt x="325055" y="1516001"/>
                    </a:lnTo>
                    <a:lnTo>
                      <a:pt x="298459" y="1497897"/>
                    </a:lnTo>
                    <a:lnTo>
                      <a:pt x="281697" y="1491950"/>
                    </a:lnTo>
                    <a:lnTo>
                      <a:pt x="247494" y="1485850"/>
                    </a:lnTo>
                    <a:lnTo>
                      <a:pt x="235600" y="1480291"/>
                    </a:lnTo>
                    <a:lnTo>
                      <a:pt x="227579" y="1464275"/>
                    </a:lnTo>
                    <a:lnTo>
                      <a:pt x="216929" y="1454469"/>
                    </a:lnTo>
                    <a:lnTo>
                      <a:pt x="223955" y="1439449"/>
                    </a:lnTo>
                    <a:lnTo>
                      <a:pt x="226362" y="1424734"/>
                    </a:lnTo>
                    <a:lnTo>
                      <a:pt x="231313" y="1414140"/>
                    </a:lnTo>
                    <a:lnTo>
                      <a:pt x="232558" y="1388291"/>
                    </a:lnTo>
                    <a:lnTo>
                      <a:pt x="243124" y="1366979"/>
                    </a:lnTo>
                    <a:lnTo>
                      <a:pt x="241644" y="1357823"/>
                    </a:lnTo>
                    <a:lnTo>
                      <a:pt x="236458" y="1349635"/>
                    </a:lnTo>
                    <a:lnTo>
                      <a:pt x="217192" y="1334297"/>
                    </a:lnTo>
                    <a:lnTo>
                      <a:pt x="216445" y="1321656"/>
                    </a:lnTo>
                    <a:lnTo>
                      <a:pt x="224536" y="1306609"/>
                    </a:lnTo>
                    <a:lnTo>
                      <a:pt x="221811" y="1294507"/>
                    </a:lnTo>
                    <a:lnTo>
                      <a:pt x="206778" y="1279626"/>
                    </a:lnTo>
                    <a:lnTo>
                      <a:pt x="196460" y="1252532"/>
                    </a:lnTo>
                    <a:lnTo>
                      <a:pt x="178882" y="1234276"/>
                    </a:lnTo>
                    <a:lnTo>
                      <a:pt x="176074" y="1211318"/>
                    </a:lnTo>
                    <a:lnTo>
                      <a:pt x="166725" y="1194943"/>
                    </a:lnTo>
                    <a:lnTo>
                      <a:pt x="165494" y="1182509"/>
                    </a:lnTo>
                    <a:lnTo>
                      <a:pt x="148483" y="1134283"/>
                    </a:lnTo>
                    <a:lnTo>
                      <a:pt x="127170" y="1094216"/>
                    </a:lnTo>
                    <a:lnTo>
                      <a:pt x="127751" y="1074895"/>
                    </a:lnTo>
                    <a:lnTo>
                      <a:pt x="133781" y="1049945"/>
                    </a:lnTo>
                    <a:lnTo>
                      <a:pt x="150073" y="1038383"/>
                    </a:lnTo>
                    <a:lnTo>
                      <a:pt x="160308" y="1027056"/>
                    </a:lnTo>
                    <a:lnTo>
                      <a:pt x="163184" y="1014761"/>
                    </a:lnTo>
                    <a:lnTo>
                      <a:pt x="163931" y="1005342"/>
                    </a:lnTo>
                    <a:lnTo>
                      <a:pt x="158067" y="986837"/>
                    </a:lnTo>
                    <a:lnTo>
                      <a:pt x="120656" y="965871"/>
                    </a:lnTo>
                    <a:lnTo>
                      <a:pt x="99178" y="917450"/>
                    </a:lnTo>
                    <a:lnTo>
                      <a:pt x="105954" y="887715"/>
                    </a:lnTo>
                    <a:lnTo>
                      <a:pt x="102151" y="854107"/>
                    </a:lnTo>
                    <a:lnTo>
                      <a:pt x="107766" y="834703"/>
                    </a:lnTo>
                    <a:lnTo>
                      <a:pt x="112150" y="813142"/>
                    </a:lnTo>
                    <a:lnTo>
                      <a:pt x="123132" y="811399"/>
                    </a:lnTo>
                    <a:lnTo>
                      <a:pt x="131222" y="815618"/>
                    </a:lnTo>
                    <a:lnTo>
                      <a:pt x="127834" y="823722"/>
                    </a:lnTo>
                    <a:lnTo>
                      <a:pt x="126271" y="839572"/>
                    </a:lnTo>
                    <a:lnTo>
                      <a:pt x="132951" y="853872"/>
                    </a:lnTo>
                    <a:lnTo>
                      <a:pt x="141139" y="861631"/>
                    </a:lnTo>
                    <a:lnTo>
                      <a:pt x="146671" y="875171"/>
                    </a:lnTo>
                    <a:lnTo>
                      <a:pt x="152272" y="880468"/>
                    </a:lnTo>
                    <a:lnTo>
                      <a:pt x="158897" y="883276"/>
                    </a:lnTo>
                    <a:lnTo>
                      <a:pt x="157307" y="875171"/>
                    </a:lnTo>
                    <a:lnTo>
                      <a:pt x="154748" y="869584"/>
                    </a:lnTo>
                    <a:lnTo>
                      <a:pt x="154347" y="853623"/>
                    </a:lnTo>
                    <a:lnTo>
                      <a:pt x="150862" y="832408"/>
                    </a:lnTo>
                    <a:lnTo>
                      <a:pt x="143601" y="819103"/>
                    </a:lnTo>
                    <a:lnTo>
                      <a:pt x="143919" y="798883"/>
                    </a:lnTo>
                    <a:lnTo>
                      <a:pt x="140779" y="793171"/>
                    </a:lnTo>
                    <a:lnTo>
                      <a:pt x="140032" y="785412"/>
                    </a:lnTo>
                    <a:lnTo>
                      <a:pt x="152424" y="780115"/>
                    </a:lnTo>
                    <a:lnTo>
                      <a:pt x="167693" y="778303"/>
                    </a:lnTo>
                    <a:lnTo>
                      <a:pt x="186295" y="782093"/>
                    </a:lnTo>
                    <a:lnTo>
                      <a:pt x="236997" y="799920"/>
                    </a:lnTo>
                    <a:lnTo>
                      <a:pt x="249389" y="798371"/>
                    </a:lnTo>
                    <a:lnTo>
                      <a:pt x="257978" y="802589"/>
                    </a:lnTo>
                    <a:lnTo>
                      <a:pt x="264838" y="803917"/>
                    </a:lnTo>
                    <a:lnTo>
                      <a:pt x="252293" y="794913"/>
                    </a:lnTo>
                    <a:lnTo>
                      <a:pt x="243940" y="794236"/>
                    </a:lnTo>
                    <a:lnTo>
                      <a:pt x="235019" y="790516"/>
                    </a:lnTo>
                    <a:lnTo>
                      <a:pt x="216335" y="786145"/>
                    </a:lnTo>
                    <a:lnTo>
                      <a:pt x="209488" y="781844"/>
                    </a:lnTo>
                    <a:lnTo>
                      <a:pt x="203057" y="773573"/>
                    </a:lnTo>
                    <a:lnTo>
                      <a:pt x="197843" y="771443"/>
                    </a:lnTo>
                    <a:lnTo>
                      <a:pt x="177845" y="776644"/>
                    </a:lnTo>
                    <a:lnTo>
                      <a:pt x="170667" y="773172"/>
                    </a:lnTo>
                    <a:lnTo>
                      <a:pt x="156006" y="756797"/>
                    </a:lnTo>
                    <a:lnTo>
                      <a:pt x="148649" y="752925"/>
                    </a:lnTo>
                    <a:lnTo>
                      <a:pt x="134196" y="755497"/>
                    </a:lnTo>
                    <a:lnTo>
                      <a:pt x="124459" y="782328"/>
                    </a:lnTo>
                    <a:lnTo>
                      <a:pt x="122233" y="803793"/>
                    </a:lnTo>
                    <a:lnTo>
                      <a:pt x="114045" y="803627"/>
                    </a:lnTo>
                    <a:lnTo>
                      <a:pt x="107752" y="792632"/>
                    </a:lnTo>
                    <a:lnTo>
                      <a:pt x="95789" y="783656"/>
                    </a:lnTo>
                    <a:lnTo>
                      <a:pt x="87034" y="772674"/>
                    </a:lnTo>
                    <a:lnTo>
                      <a:pt x="75735" y="753754"/>
                    </a:lnTo>
                    <a:lnTo>
                      <a:pt x="69110" y="746065"/>
                    </a:lnTo>
                    <a:lnTo>
                      <a:pt x="56234" y="754985"/>
                    </a:lnTo>
                    <a:lnTo>
                      <a:pt x="57562" y="749550"/>
                    </a:lnTo>
                    <a:lnTo>
                      <a:pt x="66303" y="737310"/>
                    </a:lnTo>
                    <a:lnTo>
                      <a:pt x="72029" y="714006"/>
                    </a:lnTo>
                    <a:lnTo>
                      <a:pt x="80437" y="736577"/>
                    </a:lnTo>
                    <a:lnTo>
                      <a:pt x="79995" y="722359"/>
                    </a:lnTo>
                    <a:lnTo>
                      <a:pt x="73495" y="704947"/>
                    </a:lnTo>
                    <a:lnTo>
                      <a:pt x="66732" y="697506"/>
                    </a:lnTo>
                    <a:lnTo>
                      <a:pt x="64145" y="668988"/>
                    </a:lnTo>
                    <a:lnTo>
                      <a:pt x="45654" y="646624"/>
                    </a:lnTo>
                    <a:lnTo>
                      <a:pt x="34659" y="616308"/>
                    </a:lnTo>
                    <a:lnTo>
                      <a:pt x="9474" y="563864"/>
                    </a:lnTo>
                    <a:lnTo>
                      <a:pt x="18145" y="527434"/>
                    </a:lnTo>
                    <a:lnTo>
                      <a:pt x="18643" y="478046"/>
                    </a:lnTo>
                    <a:lnTo>
                      <a:pt x="32515" y="454272"/>
                    </a:lnTo>
                    <a:lnTo>
                      <a:pt x="37480" y="435836"/>
                    </a:lnTo>
                    <a:lnTo>
                      <a:pt x="39458" y="406267"/>
                    </a:lnTo>
                    <a:lnTo>
                      <a:pt x="37231" y="389186"/>
                    </a:lnTo>
                    <a:lnTo>
                      <a:pt x="20054" y="338719"/>
                    </a:lnTo>
                    <a:lnTo>
                      <a:pt x="0" y="301875"/>
                    </a:lnTo>
                    <a:lnTo>
                      <a:pt x="2379" y="279677"/>
                    </a:lnTo>
                    <a:lnTo>
                      <a:pt x="7178" y="258033"/>
                    </a:lnTo>
                    <a:lnTo>
                      <a:pt x="19487" y="241367"/>
                    </a:lnTo>
                    <a:lnTo>
                      <a:pt x="31215" y="223443"/>
                    </a:lnTo>
                    <a:lnTo>
                      <a:pt x="36830" y="219474"/>
                    </a:lnTo>
                    <a:lnTo>
                      <a:pt x="37688" y="222115"/>
                    </a:lnTo>
                    <a:lnTo>
                      <a:pt x="35184" y="225988"/>
                    </a:lnTo>
                    <a:lnTo>
                      <a:pt x="38836" y="228547"/>
                    </a:lnTo>
                    <a:lnTo>
                      <a:pt x="43123" y="220373"/>
                    </a:lnTo>
                    <a:lnTo>
                      <a:pt x="46996" y="216653"/>
                    </a:lnTo>
                    <a:lnTo>
                      <a:pt x="42874" y="214661"/>
                    </a:lnTo>
                    <a:lnTo>
                      <a:pt x="44188" y="212033"/>
                    </a:lnTo>
                    <a:lnTo>
                      <a:pt x="48503" y="207400"/>
                    </a:lnTo>
                    <a:lnTo>
                      <a:pt x="65694" y="184428"/>
                    </a:lnTo>
                    <a:lnTo>
                      <a:pt x="75196" y="151553"/>
                    </a:lnTo>
                    <a:lnTo>
                      <a:pt x="97393" y="114654"/>
                    </a:lnTo>
                    <a:lnTo>
                      <a:pt x="101197" y="101335"/>
                    </a:lnTo>
                    <a:lnTo>
                      <a:pt x="104239" y="71033"/>
                    </a:lnTo>
                    <a:lnTo>
                      <a:pt x="103755" y="52140"/>
                    </a:lnTo>
                    <a:lnTo>
                      <a:pt x="96992" y="36595"/>
                    </a:lnTo>
                    <a:lnTo>
                      <a:pt x="107310" y="20497"/>
                    </a:lnTo>
                    <a:lnTo>
                      <a:pt x="112330" y="3554"/>
                    </a:lnTo>
                    <a:lnTo>
                      <a:pt x="111113" y="0"/>
                    </a:lnTo>
                    <a:lnTo>
                      <a:pt x="146685" y="11410"/>
                    </a:lnTo>
                    <a:lnTo>
                      <a:pt x="181122" y="22295"/>
                    </a:lnTo>
                    <a:lnTo>
                      <a:pt x="215657" y="33124"/>
                    </a:lnTo>
                    <a:lnTo>
                      <a:pt x="250177" y="43842"/>
                    </a:lnTo>
                    <a:lnTo>
                      <a:pt x="284781" y="54422"/>
                    </a:lnTo>
                    <a:lnTo>
                      <a:pt x="319384" y="64920"/>
                    </a:lnTo>
                    <a:lnTo>
                      <a:pt x="354002" y="75334"/>
                    </a:lnTo>
                    <a:lnTo>
                      <a:pt x="388688" y="85652"/>
                    </a:lnTo>
                    <a:lnTo>
                      <a:pt x="423389" y="95803"/>
                    </a:lnTo>
                    <a:lnTo>
                      <a:pt x="458075" y="105885"/>
                    </a:lnTo>
                    <a:lnTo>
                      <a:pt x="492859" y="115871"/>
                    </a:lnTo>
                    <a:lnTo>
                      <a:pt x="527628" y="125801"/>
                    </a:lnTo>
                    <a:lnTo>
                      <a:pt x="562398" y="135607"/>
                    </a:lnTo>
                    <a:lnTo>
                      <a:pt x="597264" y="145288"/>
                    </a:lnTo>
                    <a:lnTo>
                      <a:pt x="632117" y="154845"/>
                    </a:lnTo>
                    <a:lnTo>
                      <a:pt x="666928" y="164111"/>
                    </a:lnTo>
                    <a:close/>
                    <a:moveTo>
                      <a:pt x="304586" y="1573383"/>
                    </a:moveTo>
                    <a:lnTo>
                      <a:pt x="332274" y="1590588"/>
                    </a:lnTo>
                    <a:lnTo>
                      <a:pt x="349673" y="1590588"/>
                    </a:lnTo>
                    <a:lnTo>
                      <a:pt x="351416" y="1595802"/>
                    </a:lnTo>
                    <a:lnTo>
                      <a:pt x="348442" y="1599066"/>
                    </a:lnTo>
                    <a:lnTo>
                      <a:pt x="309952" y="1596203"/>
                    </a:lnTo>
                    <a:lnTo>
                      <a:pt x="299967" y="1588320"/>
                    </a:lnTo>
                    <a:lnTo>
                      <a:pt x="300714" y="1581487"/>
                    </a:lnTo>
                    <a:lnTo>
                      <a:pt x="298653" y="1574144"/>
                    </a:lnTo>
                    <a:lnTo>
                      <a:pt x="304586" y="1573383"/>
                    </a:lnTo>
                    <a:close/>
                    <a:moveTo>
                      <a:pt x="239251" y="1566122"/>
                    </a:moveTo>
                    <a:lnTo>
                      <a:pt x="231244" y="1564476"/>
                    </a:lnTo>
                    <a:lnTo>
                      <a:pt x="219668" y="1559262"/>
                    </a:lnTo>
                    <a:lnTo>
                      <a:pt x="225034" y="1556289"/>
                    </a:lnTo>
                    <a:lnTo>
                      <a:pt x="232571" y="1555154"/>
                    </a:lnTo>
                    <a:lnTo>
                      <a:pt x="234037" y="1557962"/>
                    </a:lnTo>
                    <a:lnTo>
                      <a:pt x="239251" y="1566122"/>
                    </a:lnTo>
                    <a:close/>
                    <a:moveTo>
                      <a:pt x="273039" y="1595539"/>
                    </a:moveTo>
                    <a:lnTo>
                      <a:pt x="261988" y="1595221"/>
                    </a:lnTo>
                    <a:lnTo>
                      <a:pt x="254700" y="1590685"/>
                    </a:lnTo>
                    <a:lnTo>
                      <a:pt x="246775" y="1570285"/>
                    </a:lnTo>
                    <a:lnTo>
                      <a:pt x="274035" y="1575305"/>
                    </a:lnTo>
                    <a:lnTo>
                      <a:pt x="283550" y="1585789"/>
                    </a:lnTo>
                    <a:lnTo>
                      <a:pt x="284532" y="1588278"/>
                    </a:lnTo>
                    <a:lnTo>
                      <a:pt x="273039" y="1595539"/>
                    </a:lnTo>
                    <a:close/>
                    <a:moveTo>
                      <a:pt x="500991" y="1756497"/>
                    </a:moveTo>
                    <a:lnTo>
                      <a:pt x="505278" y="1771544"/>
                    </a:lnTo>
                    <a:lnTo>
                      <a:pt x="494809" y="1767174"/>
                    </a:lnTo>
                    <a:lnTo>
                      <a:pt x="483247" y="1765044"/>
                    </a:lnTo>
                    <a:lnTo>
                      <a:pt x="481587" y="1756995"/>
                    </a:lnTo>
                    <a:lnTo>
                      <a:pt x="480688" y="1746193"/>
                    </a:lnTo>
                    <a:lnTo>
                      <a:pt x="479042" y="1743081"/>
                    </a:lnTo>
                    <a:lnTo>
                      <a:pt x="471422" y="1740163"/>
                    </a:lnTo>
                    <a:lnTo>
                      <a:pt x="471104" y="1739112"/>
                    </a:lnTo>
                    <a:lnTo>
                      <a:pt x="471422" y="1734036"/>
                    </a:lnTo>
                    <a:lnTo>
                      <a:pt x="474243" y="1732307"/>
                    </a:lnTo>
                    <a:lnTo>
                      <a:pt x="495874" y="1749595"/>
                    </a:lnTo>
                    <a:lnTo>
                      <a:pt x="500991" y="1756497"/>
                    </a:lnTo>
                    <a:close/>
                    <a:moveTo>
                      <a:pt x="329854" y="1744533"/>
                    </a:moveTo>
                    <a:lnTo>
                      <a:pt x="323091" y="1743095"/>
                    </a:lnTo>
                    <a:lnTo>
                      <a:pt x="314336" y="1739098"/>
                    </a:lnTo>
                    <a:lnTo>
                      <a:pt x="312193" y="1728269"/>
                    </a:lnTo>
                    <a:lnTo>
                      <a:pt x="319869" y="1729597"/>
                    </a:lnTo>
                    <a:lnTo>
                      <a:pt x="326479" y="1732736"/>
                    </a:lnTo>
                    <a:lnTo>
                      <a:pt x="330034" y="1741726"/>
                    </a:lnTo>
                    <a:lnTo>
                      <a:pt x="329854" y="1744533"/>
                    </a:lnTo>
                    <a:close/>
                    <a:moveTo>
                      <a:pt x="475557" y="1856200"/>
                    </a:moveTo>
                    <a:lnTo>
                      <a:pt x="466387" y="1855632"/>
                    </a:lnTo>
                    <a:lnTo>
                      <a:pt x="457550" y="1849478"/>
                    </a:lnTo>
                    <a:lnTo>
                      <a:pt x="453497" y="1830115"/>
                    </a:lnTo>
                    <a:lnTo>
                      <a:pt x="447716" y="1814266"/>
                    </a:lnTo>
                    <a:lnTo>
                      <a:pt x="453650" y="1811694"/>
                    </a:lnTo>
                    <a:lnTo>
                      <a:pt x="457868" y="1826547"/>
                    </a:lnTo>
                    <a:lnTo>
                      <a:pt x="471671" y="1850999"/>
                    </a:lnTo>
                    <a:lnTo>
                      <a:pt x="475557" y="18562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01168" marR="0" lvl="0" indent="0" algn="l" defTabSz="914400" rtl="0" eaLnBrk="1" fontAlgn="auto" latinLnBrk="0" hangingPunct="1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</a:t>
                </a:r>
              </a:p>
            </p:txBody>
          </p:sp>
          <p:sp>
            <p:nvSpPr>
              <p:cNvPr id="39" name="Freeform: Shape 501">
                <a:extLst>
                  <a:ext uri="{FF2B5EF4-FFF2-40B4-BE49-F238E27FC236}">
                    <a16:creationId xmlns:a16="http://schemas.microsoft.com/office/drawing/2014/main" id="{274D9A98-50E7-7AAF-E153-9F89DDCE7B98}"/>
                  </a:ext>
                </a:extLst>
              </p:cNvPr>
              <p:cNvSpPr/>
              <p:nvPr/>
            </p:nvSpPr>
            <p:spPr>
              <a:xfrm>
                <a:off x="2871649" y="2228848"/>
                <a:ext cx="998473" cy="839799"/>
              </a:xfrm>
              <a:custGeom>
                <a:avLst/>
                <a:gdLst>
                  <a:gd name="connsiteX0" fmla="*/ 367749 w 1184639"/>
                  <a:gd name="connsiteY0" fmla="*/ 41242 h 996380"/>
                  <a:gd name="connsiteX1" fmla="*/ 381386 w 1184639"/>
                  <a:gd name="connsiteY1" fmla="*/ 40578 h 996380"/>
                  <a:gd name="connsiteX2" fmla="*/ 389961 w 1184639"/>
                  <a:gd name="connsiteY2" fmla="*/ 46871 h 996380"/>
                  <a:gd name="connsiteX3" fmla="*/ 399877 w 1184639"/>
                  <a:gd name="connsiteY3" fmla="*/ 58585 h 996380"/>
                  <a:gd name="connsiteX4" fmla="*/ 404676 w 1184639"/>
                  <a:gd name="connsiteY4" fmla="*/ 86578 h 996380"/>
                  <a:gd name="connsiteX5" fmla="*/ 404413 w 1184639"/>
                  <a:gd name="connsiteY5" fmla="*/ 130600 h 996380"/>
                  <a:gd name="connsiteX6" fmla="*/ 402851 w 1184639"/>
                  <a:gd name="connsiteY6" fmla="*/ 144901 h 996380"/>
                  <a:gd name="connsiteX7" fmla="*/ 409780 w 1184639"/>
                  <a:gd name="connsiteY7" fmla="*/ 155951 h 996380"/>
                  <a:gd name="connsiteX8" fmla="*/ 420775 w 1184639"/>
                  <a:gd name="connsiteY8" fmla="*/ 159685 h 996380"/>
                  <a:gd name="connsiteX9" fmla="*/ 463566 w 1184639"/>
                  <a:gd name="connsiteY9" fmla="*/ 179020 h 996380"/>
                  <a:gd name="connsiteX10" fmla="*/ 470246 w 1184639"/>
                  <a:gd name="connsiteY10" fmla="*/ 180486 h 996380"/>
                  <a:gd name="connsiteX11" fmla="*/ 470246 w 1184639"/>
                  <a:gd name="connsiteY11" fmla="*/ 180486 h 996380"/>
                  <a:gd name="connsiteX12" fmla="*/ 478752 w 1184639"/>
                  <a:gd name="connsiteY12" fmla="*/ 181316 h 996380"/>
                  <a:gd name="connsiteX13" fmla="*/ 508570 w 1184639"/>
                  <a:gd name="connsiteY13" fmla="*/ 173308 h 996380"/>
                  <a:gd name="connsiteX14" fmla="*/ 537392 w 1184639"/>
                  <a:gd name="connsiteY14" fmla="*/ 176199 h 996380"/>
                  <a:gd name="connsiteX15" fmla="*/ 569506 w 1184639"/>
                  <a:gd name="connsiteY15" fmla="*/ 186710 h 996380"/>
                  <a:gd name="connsiteX16" fmla="*/ 588108 w 1184639"/>
                  <a:gd name="connsiteY16" fmla="*/ 196764 h 996380"/>
                  <a:gd name="connsiteX17" fmla="*/ 593239 w 1184639"/>
                  <a:gd name="connsiteY17" fmla="*/ 206515 h 996380"/>
                  <a:gd name="connsiteX18" fmla="*/ 610320 w 1184639"/>
                  <a:gd name="connsiteY18" fmla="*/ 212310 h 996380"/>
                  <a:gd name="connsiteX19" fmla="*/ 653996 w 1184639"/>
                  <a:gd name="connsiteY19" fmla="*/ 214868 h 996380"/>
                  <a:gd name="connsiteX20" fmla="*/ 701241 w 1184639"/>
                  <a:gd name="connsiteY20" fmla="*/ 221147 h 996380"/>
                  <a:gd name="connsiteX21" fmla="*/ 727505 w 1184639"/>
                  <a:gd name="connsiteY21" fmla="*/ 221230 h 996380"/>
                  <a:gd name="connsiteX22" fmla="*/ 758886 w 1184639"/>
                  <a:gd name="connsiteY22" fmla="*/ 215200 h 996380"/>
                  <a:gd name="connsiteX23" fmla="*/ 826557 w 1184639"/>
                  <a:gd name="connsiteY23" fmla="*/ 214785 h 996380"/>
                  <a:gd name="connsiteX24" fmla="*/ 858506 w 1184639"/>
                  <a:gd name="connsiteY24" fmla="*/ 221064 h 996380"/>
                  <a:gd name="connsiteX25" fmla="*/ 876181 w 1184639"/>
                  <a:gd name="connsiteY25" fmla="*/ 218672 h 996380"/>
                  <a:gd name="connsiteX26" fmla="*/ 880814 w 1184639"/>
                  <a:gd name="connsiteY26" fmla="*/ 216279 h 996380"/>
                  <a:gd name="connsiteX27" fmla="*/ 882958 w 1184639"/>
                  <a:gd name="connsiteY27" fmla="*/ 216763 h 996380"/>
                  <a:gd name="connsiteX28" fmla="*/ 916137 w 1184639"/>
                  <a:gd name="connsiteY28" fmla="*/ 225269 h 996380"/>
                  <a:gd name="connsiteX29" fmla="*/ 949357 w 1184639"/>
                  <a:gd name="connsiteY29" fmla="*/ 233692 h 996380"/>
                  <a:gd name="connsiteX30" fmla="*/ 982550 w 1184639"/>
                  <a:gd name="connsiteY30" fmla="*/ 241934 h 996380"/>
                  <a:gd name="connsiteX31" fmla="*/ 1015826 w 1184639"/>
                  <a:gd name="connsiteY31" fmla="*/ 250136 h 996380"/>
                  <a:gd name="connsiteX32" fmla="*/ 1049102 w 1184639"/>
                  <a:gd name="connsiteY32" fmla="*/ 258227 h 996380"/>
                  <a:gd name="connsiteX33" fmla="*/ 1082391 w 1184639"/>
                  <a:gd name="connsiteY33" fmla="*/ 266221 h 996380"/>
                  <a:gd name="connsiteX34" fmla="*/ 1115764 w 1184639"/>
                  <a:gd name="connsiteY34" fmla="*/ 274159 h 996380"/>
                  <a:gd name="connsiteX35" fmla="*/ 1146799 w 1184639"/>
                  <a:gd name="connsiteY35" fmla="*/ 281517 h 996380"/>
                  <a:gd name="connsiteX36" fmla="*/ 1148459 w 1184639"/>
                  <a:gd name="connsiteY36" fmla="*/ 290175 h 996380"/>
                  <a:gd name="connsiteX37" fmla="*/ 1157974 w 1184639"/>
                  <a:gd name="connsiteY37" fmla="*/ 308680 h 996380"/>
                  <a:gd name="connsiteX38" fmla="*/ 1173589 w 1184639"/>
                  <a:gd name="connsiteY38" fmla="*/ 326258 h 996380"/>
                  <a:gd name="connsiteX39" fmla="*/ 1182426 w 1184639"/>
                  <a:gd name="connsiteY39" fmla="*/ 343034 h 996380"/>
                  <a:gd name="connsiteX40" fmla="*/ 1184639 w 1184639"/>
                  <a:gd name="connsiteY40" fmla="*/ 358884 h 996380"/>
                  <a:gd name="connsiteX41" fmla="*/ 1167877 w 1184639"/>
                  <a:gd name="connsiteY41" fmla="*/ 390016 h 996380"/>
                  <a:gd name="connsiteX42" fmla="*/ 1131946 w 1184639"/>
                  <a:gd name="connsiteY42" fmla="*/ 436265 h 996380"/>
                  <a:gd name="connsiteX43" fmla="*/ 1111214 w 1184639"/>
                  <a:gd name="connsiteY43" fmla="*/ 466346 h 996380"/>
                  <a:gd name="connsiteX44" fmla="*/ 1105848 w 1184639"/>
                  <a:gd name="connsiteY44" fmla="*/ 480135 h 996380"/>
                  <a:gd name="connsiteX45" fmla="*/ 1088172 w 1184639"/>
                  <a:gd name="connsiteY45" fmla="*/ 501765 h 996380"/>
                  <a:gd name="connsiteX46" fmla="*/ 1058285 w 1184639"/>
                  <a:gd name="connsiteY46" fmla="*/ 531100 h 996380"/>
                  <a:gd name="connsiteX47" fmla="*/ 1041592 w 1184639"/>
                  <a:gd name="connsiteY47" fmla="*/ 554044 h 996380"/>
                  <a:gd name="connsiteX48" fmla="*/ 1038217 w 1184639"/>
                  <a:gd name="connsiteY48" fmla="*/ 570820 h 996380"/>
                  <a:gd name="connsiteX49" fmla="*/ 1043348 w 1184639"/>
                  <a:gd name="connsiteY49" fmla="*/ 582120 h 996380"/>
                  <a:gd name="connsiteX50" fmla="*/ 1057040 w 1184639"/>
                  <a:gd name="connsiteY50" fmla="*/ 588177 h 996380"/>
                  <a:gd name="connsiteX51" fmla="*/ 1065546 w 1184639"/>
                  <a:gd name="connsiteY51" fmla="*/ 595936 h 996380"/>
                  <a:gd name="connsiteX52" fmla="*/ 1068838 w 1184639"/>
                  <a:gd name="connsiteY52" fmla="*/ 605355 h 996380"/>
                  <a:gd name="connsiteX53" fmla="*/ 1067275 w 1184639"/>
                  <a:gd name="connsiteY53" fmla="*/ 612961 h 996380"/>
                  <a:gd name="connsiteX54" fmla="*/ 1060664 w 1184639"/>
                  <a:gd name="connsiteY54" fmla="*/ 618742 h 996380"/>
                  <a:gd name="connsiteX55" fmla="*/ 1057511 w 1184639"/>
                  <a:gd name="connsiteY55" fmla="*/ 625492 h 996380"/>
                  <a:gd name="connsiteX56" fmla="*/ 1057912 w 1184639"/>
                  <a:gd name="connsiteY56" fmla="*/ 633513 h 996380"/>
                  <a:gd name="connsiteX57" fmla="*/ 1053043 w 1184639"/>
                  <a:gd name="connsiteY57" fmla="*/ 646237 h 996380"/>
                  <a:gd name="connsiteX58" fmla="*/ 1038591 w 1184639"/>
                  <a:gd name="connsiteY58" fmla="*/ 671422 h 996380"/>
                  <a:gd name="connsiteX59" fmla="*/ 1038342 w 1184639"/>
                  <a:gd name="connsiteY59" fmla="*/ 672335 h 996380"/>
                  <a:gd name="connsiteX60" fmla="*/ 1028107 w 1184639"/>
                  <a:gd name="connsiteY60" fmla="*/ 716343 h 996380"/>
                  <a:gd name="connsiteX61" fmla="*/ 1018675 w 1184639"/>
                  <a:gd name="connsiteY61" fmla="*/ 756410 h 996380"/>
                  <a:gd name="connsiteX62" fmla="*/ 1009339 w 1184639"/>
                  <a:gd name="connsiteY62" fmla="*/ 796393 h 996380"/>
                  <a:gd name="connsiteX63" fmla="*/ 999921 w 1184639"/>
                  <a:gd name="connsiteY63" fmla="*/ 836446 h 996380"/>
                  <a:gd name="connsiteX64" fmla="*/ 990599 w 1184639"/>
                  <a:gd name="connsiteY64" fmla="*/ 876430 h 996380"/>
                  <a:gd name="connsiteX65" fmla="*/ 981236 w 1184639"/>
                  <a:gd name="connsiteY65" fmla="*/ 916413 h 996380"/>
                  <a:gd name="connsiteX66" fmla="*/ 971901 w 1184639"/>
                  <a:gd name="connsiteY66" fmla="*/ 956397 h 996380"/>
                  <a:gd name="connsiteX67" fmla="*/ 962496 w 1184639"/>
                  <a:gd name="connsiteY67" fmla="*/ 996380 h 996380"/>
                  <a:gd name="connsiteX68" fmla="*/ 912762 w 1184639"/>
                  <a:gd name="connsiteY68" fmla="*/ 984569 h 996380"/>
                  <a:gd name="connsiteX69" fmla="*/ 863042 w 1184639"/>
                  <a:gd name="connsiteY69" fmla="*/ 972509 h 996380"/>
                  <a:gd name="connsiteX70" fmla="*/ 813322 w 1184639"/>
                  <a:gd name="connsiteY70" fmla="*/ 960297 h 996380"/>
                  <a:gd name="connsiteX71" fmla="*/ 763685 w 1184639"/>
                  <a:gd name="connsiteY71" fmla="*/ 947822 h 996380"/>
                  <a:gd name="connsiteX72" fmla="*/ 714117 w 1184639"/>
                  <a:gd name="connsiteY72" fmla="*/ 935167 h 996380"/>
                  <a:gd name="connsiteX73" fmla="*/ 664659 w 1184639"/>
                  <a:gd name="connsiteY73" fmla="*/ 922388 h 996380"/>
                  <a:gd name="connsiteX74" fmla="*/ 615188 w 1184639"/>
                  <a:gd name="connsiteY74" fmla="*/ 909318 h 996380"/>
                  <a:gd name="connsiteX75" fmla="*/ 565717 w 1184639"/>
                  <a:gd name="connsiteY75" fmla="*/ 896041 h 996380"/>
                  <a:gd name="connsiteX76" fmla="*/ 530851 w 1184639"/>
                  <a:gd name="connsiteY76" fmla="*/ 886540 h 996380"/>
                  <a:gd name="connsiteX77" fmla="*/ 495998 w 1184639"/>
                  <a:gd name="connsiteY77" fmla="*/ 876955 h 996380"/>
                  <a:gd name="connsiteX78" fmla="*/ 461132 w 1184639"/>
                  <a:gd name="connsiteY78" fmla="*/ 867288 h 996380"/>
                  <a:gd name="connsiteX79" fmla="*/ 426279 w 1184639"/>
                  <a:gd name="connsiteY79" fmla="*/ 857454 h 996380"/>
                  <a:gd name="connsiteX80" fmla="*/ 391510 w 1184639"/>
                  <a:gd name="connsiteY80" fmla="*/ 847635 h 996380"/>
                  <a:gd name="connsiteX81" fmla="*/ 356726 w 1184639"/>
                  <a:gd name="connsiteY81" fmla="*/ 837635 h 996380"/>
                  <a:gd name="connsiteX82" fmla="*/ 322026 w 1184639"/>
                  <a:gd name="connsiteY82" fmla="*/ 827470 h 996380"/>
                  <a:gd name="connsiteX83" fmla="*/ 287340 w 1184639"/>
                  <a:gd name="connsiteY83" fmla="*/ 817319 h 996380"/>
                  <a:gd name="connsiteX84" fmla="*/ 252639 w 1184639"/>
                  <a:gd name="connsiteY84" fmla="*/ 807001 h 996380"/>
                  <a:gd name="connsiteX85" fmla="*/ 218049 w 1184639"/>
                  <a:gd name="connsiteY85" fmla="*/ 796587 h 996380"/>
                  <a:gd name="connsiteX86" fmla="*/ 183432 w 1184639"/>
                  <a:gd name="connsiteY86" fmla="*/ 786117 h 996380"/>
                  <a:gd name="connsiteX87" fmla="*/ 148829 w 1184639"/>
                  <a:gd name="connsiteY87" fmla="*/ 775509 h 996380"/>
                  <a:gd name="connsiteX88" fmla="*/ 114294 w 1184639"/>
                  <a:gd name="connsiteY88" fmla="*/ 764805 h 996380"/>
                  <a:gd name="connsiteX89" fmla="*/ 79787 w 1184639"/>
                  <a:gd name="connsiteY89" fmla="*/ 753976 h 996380"/>
                  <a:gd name="connsiteX90" fmla="*/ 45350 w 1184639"/>
                  <a:gd name="connsiteY90" fmla="*/ 743077 h 996380"/>
                  <a:gd name="connsiteX91" fmla="*/ 9654 w 1184639"/>
                  <a:gd name="connsiteY91" fmla="*/ 731681 h 996380"/>
                  <a:gd name="connsiteX92" fmla="*/ 0 w 1184639"/>
                  <a:gd name="connsiteY92" fmla="*/ 705016 h 996380"/>
                  <a:gd name="connsiteX93" fmla="*/ 3153 w 1184639"/>
                  <a:gd name="connsiteY93" fmla="*/ 670966 h 996380"/>
                  <a:gd name="connsiteX94" fmla="*/ 6113 w 1184639"/>
                  <a:gd name="connsiteY94" fmla="*/ 657094 h 996380"/>
                  <a:gd name="connsiteX95" fmla="*/ 19501 w 1184639"/>
                  <a:gd name="connsiteY95" fmla="*/ 622172 h 996380"/>
                  <a:gd name="connsiteX96" fmla="*/ 19501 w 1184639"/>
                  <a:gd name="connsiteY96" fmla="*/ 605465 h 996380"/>
                  <a:gd name="connsiteX97" fmla="*/ 15200 w 1184639"/>
                  <a:gd name="connsiteY97" fmla="*/ 576491 h 996380"/>
                  <a:gd name="connsiteX98" fmla="*/ 27591 w 1184639"/>
                  <a:gd name="connsiteY98" fmla="*/ 556506 h 996380"/>
                  <a:gd name="connsiteX99" fmla="*/ 37522 w 1184639"/>
                  <a:gd name="connsiteY99" fmla="*/ 545110 h 996380"/>
                  <a:gd name="connsiteX100" fmla="*/ 69982 w 1184639"/>
                  <a:gd name="connsiteY100" fmla="*/ 491918 h 996380"/>
                  <a:gd name="connsiteX101" fmla="*/ 74864 w 1184639"/>
                  <a:gd name="connsiteY101" fmla="*/ 488267 h 996380"/>
                  <a:gd name="connsiteX102" fmla="*/ 80548 w 1184639"/>
                  <a:gd name="connsiteY102" fmla="*/ 490272 h 996380"/>
                  <a:gd name="connsiteX103" fmla="*/ 93770 w 1184639"/>
                  <a:gd name="connsiteY103" fmla="*/ 483648 h 996380"/>
                  <a:gd name="connsiteX104" fmla="*/ 89897 w 1184639"/>
                  <a:gd name="connsiteY104" fmla="*/ 479941 h 996380"/>
                  <a:gd name="connsiteX105" fmla="*/ 81392 w 1184639"/>
                  <a:gd name="connsiteY105" fmla="*/ 482306 h 996380"/>
                  <a:gd name="connsiteX106" fmla="*/ 94932 w 1184639"/>
                  <a:gd name="connsiteY106" fmla="*/ 461505 h 996380"/>
                  <a:gd name="connsiteX107" fmla="*/ 108236 w 1184639"/>
                  <a:gd name="connsiteY107" fmla="*/ 444176 h 996380"/>
                  <a:gd name="connsiteX108" fmla="*/ 114999 w 1184639"/>
                  <a:gd name="connsiteY108" fmla="*/ 438561 h 996380"/>
                  <a:gd name="connsiteX109" fmla="*/ 137792 w 1184639"/>
                  <a:gd name="connsiteY109" fmla="*/ 375370 h 996380"/>
                  <a:gd name="connsiteX110" fmla="*/ 157376 w 1184639"/>
                  <a:gd name="connsiteY110" fmla="*/ 327793 h 996380"/>
                  <a:gd name="connsiteX111" fmla="*/ 169021 w 1184639"/>
                  <a:gd name="connsiteY111" fmla="*/ 313742 h 996380"/>
                  <a:gd name="connsiteX112" fmla="*/ 172077 w 1184639"/>
                  <a:gd name="connsiteY112" fmla="*/ 296398 h 996380"/>
                  <a:gd name="connsiteX113" fmla="*/ 181911 w 1184639"/>
                  <a:gd name="connsiteY113" fmla="*/ 274685 h 996380"/>
                  <a:gd name="connsiteX114" fmla="*/ 187277 w 1184639"/>
                  <a:gd name="connsiteY114" fmla="*/ 251325 h 996380"/>
                  <a:gd name="connsiteX115" fmla="*/ 236015 w 1184639"/>
                  <a:gd name="connsiteY115" fmla="*/ 146035 h 996380"/>
                  <a:gd name="connsiteX116" fmla="*/ 238408 w 1184639"/>
                  <a:gd name="connsiteY116" fmla="*/ 132246 h 996380"/>
                  <a:gd name="connsiteX117" fmla="*/ 248241 w 1184639"/>
                  <a:gd name="connsiteY117" fmla="*/ 115802 h 996380"/>
                  <a:gd name="connsiteX118" fmla="*/ 259222 w 1184639"/>
                  <a:gd name="connsiteY118" fmla="*/ 67575 h 996380"/>
                  <a:gd name="connsiteX119" fmla="*/ 277644 w 1184639"/>
                  <a:gd name="connsiteY119" fmla="*/ 15614 h 996380"/>
                  <a:gd name="connsiteX120" fmla="*/ 276317 w 1184639"/>
                  <a:gd name="connsiteY120" fmla="*/ 7842 h 996380"/>
                  <a:gd name="connsiteX121" fmla="*/ 276884 w 1184639"/>
                  <a:gd name="connsiteY121" fmla="*/ 69 h 996380"/>
                  <a:gd name="connsiteX122" fmla="*/ 280438 w 1184639"/>
                  <a:gd name="connsiteY122" fmla="*/ 0 h 996380"/>
                  <a:gd name="connsiteX123" fmla="*/ 284324 w 1184639"/>
                  <a:gd name="connsiteY123" fmla="*/ 9640 h 996380"/>
                  <a:gd name="connsiteX124" fmla="*/ 313576 w 1184639"/>
                  <a:gd name="connsiteY124" fmla="*/ 18837 h 996380"/>
                  <a:gd name="connsiteX125" fmla="*/ 334460 w 1184639"/>
                  <a:gd name="connsiteY125" fmla="*/ 17578 h 996380"/>
                  <a:gd name="connsiteX126" fmla="*/ 340490 w 1184639"/>
                  <a:gd name="connsiteY126" fmla="*/ 22046 h 996380"/>
                  <a:gd name="connsiteX127" fmla="*/ 345372 w 1184639"/>
                  <a:gd name="connsiteY127" fmla="*/ 34092 h 996380"/>
                  <a:gd name="connsiteX128" fmla="*/ 354707 w 1184639"/>
                  <a:gd name="connsiteY128" fmla="*/ 39112 h 996380"/>
                  <a:gd name="connsiteX129" fmla="*/ 367749 w 1184639"/>
                  <a:gd name="connsiteY129" fmla="*/ 41242 h 99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1184639" h="996380">
                    <a:moveTo>
                      <a:pt x="367749" y="41242"/>
                    </a:moveTo>
                    <a:lnTo>
                      <a:pt x="381386" y="40578"/>
                    </a:lnTo>
                    <a:lnTo>
                      <a:pt x="389961" y="46871"/>
                    </a:lnTo>
                    <a:lnTo>
                      <a:pt x="399877" y="58585"/>
                    </a:lnTo>
                    <a:lnTo>
                      <a:pt x="404676" y="86578"/>
                    </a:lnTo>
                    <a:lnTo>
                      <a:pt x="404413" y="130600"/>
                    </a:lnTo>
                    <a:lnTo>
                      <a:pt x="402851" y="144901"/>
                    </a:lnTo>
                    <a:lnTo>
                      <a:pt x="409780" y="155951"/>
                    </a:lnTo>
                    <a:lnTo>
                      <a:pt x="420775" y="159685"/>
                    </a:lnTo>
                    <a:lnTo>
                      <a:pt x="463566" y="179020"/>
                    </a:lnTo>
                    <a:lnTo>
                      <a:pt x="470246" y="180486"/>
                    </a:lnTo>
                    <a:lnTo>
                      <a:pt x="470246" y="180486"/>
                    </a:lnTo>
                    <a:lnTo>
                      <a:pt x="478752" y="181316"/>
                    </a:lnTo>
                    <a:lnTo>
                      <a:pt x="508570" y="173308"/>
                    </a:lnTo>
                    <a:lnTo>
                      <a:pt x="537392" y="176199"/>
                    </a:lnTo>
                    <a:lnTo>
                      <a:pt x="569506" y="186710"/>
                    </a:lnTo>
                    <a:lnTo>
                      <a:pt x="588108" y="196764"/>
                    </a:lnTo>
                    <a:lnTo>
                      <a:pt x="593239" y="206515"/>
                    </a:lnTo>
                    <a:lnTo>
                      <a:pt x="610320" y="212310"/>
                    </a:lnTo>
                    <a:lnTo>
                      <a:pt x="653996" y="214868"/>
                    </a:lnTo>
                    <a:lnTo>
                      <a:pt x="701241" y="221147"/>
                    </a:lnTo>
                    <a:lnTo>
                      <a:pt x="727505" y="221230"/>
                    </a:lnTo>
                    <a:lnTo>
                      <a:pt x="758886" y="215200"/>
                    </a:lnTo>
                    <a:lnTo>
                      <a:pt x="826557" y="214785"/>
                    </a:lnTo>
                    <a:lnTo>
                      <a:pt x="858506" y="221064"/>
                    </a:lnTo>
                    <a:lnTo>
                      <a:pt x="876181" y="218672"/>
                    </a:lnTo>
                    <a:lnTo>
                      <a:pt x="880814" y="216279"/>
                    </a:lnTo>
                    <a:lnTo>
                      <a:pt x="882958" y="216763"/>
                    </a:lnTo>
                    <a:lnTo>
                      <a:pt x="916137" y="225269"/>
                    </a:lnTo>
                    <a:lnTo>
                      <a:pt x="949357" y="233692"/>
                    </a:lnTo>
                    <a:lnTo>
                      <a:pt x="982550" y="241934"/>
                    </a:lnTo>
                    <a:lnTo>
                      <a:pt x="1015826" y="250136"/>
                    </a:lnTo>
                    <a:lnTo>
                      <a:pt x="1049102" y="258227"/>
                    </a:lnTo>
                    <a:lnTo>
                      <a:pt x="1082391" y="266221"/>
                    </a:lnTo>
                    <a:lnTo>
                      <a:pt x="1115764" y="274159"/>
                    </a:lnTo>
                    <a:lnTo>
                      <a:pt x="1146799" y="281517"/>
                    </a:lnTo>
                    <a:lnTo>
                      <a:pt x="1148459" y="290175"/>
                    </a:lnTo>
                    <a:lnTo>
                      <a:pt x="1157974" y="308680"/>
                    </a:lnTo>
                    <a:lnTo>
                      <a:pt x="1173589" y="326258"/>
                    </a:lnTo>
                    <a:lnTo>
                      <a:pt x="1182426" y="343034"/>
                    </a:lnTo>
                    <a:lnTo>
                      <a:pt x="1184639" y="358884"/>
                    </a:lnTo>
                    <a:lnTo>
                      <a:pt x="1167877" y="390016"/>
                    </a:lnTo>
                    <a:lnTo>
                      <a:pt x="1131946" y="436265"/>
                    </a:lnTo>
                    <a:lnTo>
                      <a:pt x="1111214" y="466346"/>
                    </a:lnTo>
                    <a:lnTo>
                      <a:pt x="1105848" y="480135"/>
                    </a:lnTo>
                    <a:lnTo>
                      <a:pt x="1088172" y="501765"/>
                    </a:lnTo>
                    <a:lnTo>
                      <a:pt x="1058285" y="531100"/>
                    </a:lnTo>
                    <a:lnTo>
                      <a:pt x="1041592" y="554044"/>
                    </a:lnTo>
                    <a:lnTo>
                      <a:pt x="1038217" y="570820"/>
                    </a:lnTo>
                    <a:lnTo>
                      <a:pt x="1043348" y="582120"/>
                    </a:lnTo>
                    <a:lnTo>
                      <a:pt x="1057040" y="588177"/>
                    </a:lnTo>
                    <a:lnTo>
                      <a:pt x="1065546" y="595936"/>
                    </a:lnTo>
                    <a:lnTo>
                      <a:pt x="1068838" y="605355"/>
                    </a:lnTo>
                    <a:lnTo>
                      <a:pt x="1067275" y="612961"/>
                    </a:lnTo>
                    <a:lnTo>
                      <a:pt x="1060664" y="618742"/>
                    </a:lnTo>
                    <a:lnTo>
                      <a:pt x="1057511" y="625492"/>
                    </a:lnTo>
                    <a:lnTo>
                      <a:pt x="1057912" y="633513"/>
                    </a:lnTo>
                    <a:lnTo>
                      <a:pt x="1053043" y="646237"/>
                    </a:lnTo>
                    <a:lnTo>
                      <a:pt x="1038591" y="671422"/>
                    </a:lnTo>
                    <a:lnTo>
                      <a:pt x="1038342" y="672335"/>
                    </a:lnTo>
                    <a:lnTo>
                      <a:pt x="1028107" y="716343"/>
                    </a:lnTo>
                    <a:lnTo>
                      <a:pt x="1018675" y="756410"/>
                    </a:lnTo>
                    <a:lnTo>
                      <a:pt x="1009339" y="796393"/>
                    </a:lnTo>
                    <a:lnTo>
                      <a:pt x="999921" y="836446"/>
                    </a:lnTo>
                    <a:lnTo>
                      <a:pt x="990599" y="876430"/>
                    </a:lnTo>
                    <a:lnTo>
                      <a:pt x="981236" y="916413"/>
                    </a:lnTo>
                    <a:lnTo>
                      <a:pt x="971901" y="956397"/>
                    </a:lnTo>
                    <a:lnTo>
                      <a:pt x="962496" y="996380"/>
                    </a:lnTo>
                    <a:lnTo>
                      <a:pt x="912762" y="984569"/>
                    </a:lnTo>
                    <a:lnTo>
                      <a:pt x="863042" y="972509"/>
                    </a:lnTo>
                    <a:lnTo>
                      <a:pt x="813322" y="960297"/>
                    </a:lnTo>
                    <a:lnTo>
                      <a:pt x="763685" y="947822"/>
                    </a:lnTo>
                    <a:lnTo>
                      <a:pt x="714117" y="935167"/>
                    </a:lnTo>
                    <a:lnTo>
                      <a:pt x="664659" y="922388"/>
                    </a:lnTo>
                    <a:lnTo>
                      <a:pt x="615188" y="909318"/>
                    </a:lnTo>
                    <a:lnTo>
                      <a:pt x="565717" y="896041"/>
                    </a:lnTo>
                    <a:lnTo>
                      <a:pt x="530851" y="886540"/>
                    </a:lnTo>
                    <a:lnTo>
                      <a:pt x="495998" y="876955"/>
                    </a:lnTo>
                    <a:lnTo>
                      <a:pt x="461132" y="867288"/>
                    </a:lnTo>
                    <a:lnTo>
                      <a:pt x="426279" y="857454"/>
                    </a:lnTo>
                    <a:lnTo>
                      <a:pt x="391510" y="847635"/>
                    </a:lnTo>
                    <a:lnTo>
                      <a:pt x="356726" y="837635"/>
                    </a:lnTo>
                    <a:lnTo>
                      <a:pt x="322026" y="827470"/>
                    </a:lnTo>
                    <a:lnTo>
                      <a:pt x="287340" y="817319"/>
                    </a:lnTo>
                    <a:lnTo>
                      <a:pt x="252639" y="807001"/>
                    </a:lnTo>
                    <a:lnTo>
                      <a:pt x="218049" y="796587"/>
                    </a:lnTo>
                    <a:lnTo>
                      <a:pt x="183432" y="786117"/>
                    </a:lnTo>
                    <a:lnTo>
                      <a:pt x="148829" y="775509"/>
                    </a:lnTo>
                    <a:lnTo>
                      <a:pt x="114294" y="764805"/>
                    </a:lnTo>
                    <a:lnTo>
                      <a:pt x="79787" y="753976"/>
                    </a:lnTo>
                    <a:lnTo>
                      <a:pt x="45350" y="743077"/>
                    </a:lnTo>
                    <a:lnTo>
                      <a:pt x="9654" y="731681"/>
                    </a:lnTo>
                    <a:lnTo>
                      <a:pt x="0" y="705016"/>
                    </a:lnTo>
                    <a:lnTo>
                      <a:pt x="3153" y="670966"/>
                    </a:lnTo>
                    <a:lnTo>
                      <a:pt x="6113" y="657094"/>
                    </a:lnTo>
                    <a:lnTo>
                      <a:pt x="19501" y="622172"/>
                    </a:lnTo>
                    <a:lnTo>
                      <a:pt x="19501" y="605465"/>
                    </a:lnTo>
                    <a:lnTo>
                      <a:pt x="15200" y="576491"/>
                    </a:lnTo>
                    <a:lnTo>
                      <a:pt x="27591" y="556506"/>
                    </a:lnTo>
                    <a:lnTo>
                      <a:pt x="37522" y="545110"/>
                    </a:lnTo>
                    <a:lnTo>
                      <a:pt x="69982" y="491918"/>
                    </a:lnTo>
                    <a:lnTo>
                      <a:pt x="74864" y="488267"/>
                    </a:lnTo>
                    <a:lnTo>
                      <a:pt x="80548" y="490272"/>
                    </a:lnTo>
                    <a:lnTo>
                      <a:pt x="93770" y="483648"/>
                    </a:lnTo>
                    <a:lnTo>
                      <a:pt x="89897" y="479941"/>
                    </a:lnTo>
                    <a:lnTo>
                      <a:pt x="81392" y="482306"/>
                    </a:lnTo>
                    <a:lnTo>
                      <a:pt x="94932" y="461505"/>
                    </a:lnTo>
                    <a:lnTo>
                      <a:pt x="108236" y="444176"/>
                    </a:lnTo>
                    <a:lnTo>
                      <a:pt x="114999" y="438561"/>
                    </a:lnTo>
                    <a:lnTo>
                      <a:pt x="137792" y="375370"/>
                    </a:lnTo>
                    <a:lnTo>
                      <a:pt x="157376" y="327793"/>
                    </a:lnTo>
                    <a:lnTo>
                      <a:pt x="169021" y="313742"/>
                    </a:lnTo>
                    <a:lnTo>
                      <a:pt x="172077" y="296398"/>
                    </a:lnTo>
                    <a:lnTo>
                      <a:pt x="181911" y="274685"/>
                    </a:lnTo>
                    <a:lnTo>
                      <a:pt x="187277" y="251325"/>
                    </a:lnTo>
                    <a:lnTo>
                      <a:pt x="236015" y="146035"/>
                    </a:lnTo>
                    <a:lnTo>
                      <a:pt x="238408" y="132246"/>
                    </a:lnTo>
                    <a:lnTo>
                      <a:pt x="248241" y="115802"/>
                    </a:lnTo>
                    <a:lnTo>
                      <a:pt x="259222" y="67575"/>
                    </a:lnTo>
                    <a:lnTo>
                      <a:pt x="277644" y="15614"/>
                    </a:lnTo>
                    <a:lnTo>
                      <a:pt x="276317" y="7842"/>
                    </a:lnTo>
                    <a:lnTo>
                      <a:pt x="276884" y="69"/>
                    </a:lnTo>
                    <a:lnTo>
                      <a:pt x="280438" y="0"/>
                    </a:lnTo>
                    <a:lnTo>
                      <a:pt x="284324" y="9640"/>
                    </a:lnTo>
                    <a:lnTo>
                      <a:pt x="313576" y="18837"/>
                    </a:lnTo>
                    <a:lnTo>
                      <a:pt x="334460" y="17578"/>
                    </a:lnTo>
                    <a:lnTo>
                      <a:pt x="340490" y="22046"/>
                    </a:lnTo>
                    <a:lnTo>
                      <a:pt x="345372" y="34092"/>
                    </a:lnTo>
                    <a:lnTo>
                      <a:pt x="354707" y="39112"/>
                    </a:lnTo>
                    <a:lnTo>
                      <a:pt x="367749" y="41242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8575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OR</a:t>
                </a:r>
              </a:p>
            </p:txBody>
          </p:sp>
          <p:sp>
            <p:nvSpPr>
              <p:cNvPr id="40" name="Freeform: Shape 504">
                <a:extLst>
                  <a:ext uri="{FF2B5EF4-FFF2-40B4-BE49-F238E27FC236}">
                    <a16:creationId xmlns:a16="http://schemas.microsoft.com/office/drawing/2014/main" id="{8572F306-B93D-59CD-E582-B81751FFB711}"/>
                  </a:ext>
                </a:extLst>
              </p:cNvPr>
              <p:cNvSpPr/>
              <p:nvPr/>
            </p:nvSpPr>
            <p:spPr>
              <a:xfrm>
                <a:off x="8796869" y="2068402"/>
                <a:ext cx="453861" cy="716981"/>
              </a:xfrm>
              <a:custGeom>
                <a:avLst/>
                <a:gdLst>
                  <a:gd name="connsiteX0" fmla="*/ 145951 w 538484"/>
                  <a:gd name="connsiteY0" fmla="*/ 39569 h 850663"/>
                  <a:gd name="connsiteX1" fmla="*/ 147695 w 538484"/>
                  <a:gd name="connsiteY1" fmla="*/ 43123 h 850663"/>
                  <a:gd name="connsiteX2" fmla="*/ 155191 w 538484"/>
                  <a:gd name="connsiteY2" fmla="*/ 48074 h 850663"/>
                  <a:gd name="connsiteX3" fmla="*/ 164526 w 538484"/>
                  <a:gd name="connsiteY3" fmla="*/ 50135 h 850663"/>
                  <a:gd name="connsiteX4" fmla="*/ 171068 w 538484"/>
                  <a:gd name="connsiteY4" fmla="*/ 49803 h 850663"/>
                  <a:gd name="connsiteX5" fmla="*/ 178163 w 538484"/>
                  <a:gd name="connsiteY5" fmla="*/ 47563 h 850663"/>
                  <a:gd name="connsiteX6" fmla="*/ 194773 w 538484"/>
                  <a:gd name="connsiteY6" fmla="*/ 32709 h 850663"/>
                  <a:gd name="connsiteX7" fmla="*/ 215671 w 538484"/>
                  <a:gd name="connsiteY7" fmla="*/ 19916 h 850663"/>
                  <a:gd name="connsiteX8" fmla="*/ 226500 w 538484"/>
                  <a:gd name="connsiteY8" fmla="*/ 10649 h 850663"/>
                  <a:gd name="connsiteX9" fmla="*/ 227150 w 538484"/>
                  <a:gd name="connsiteY9" fmla="*/ 4868 h 850663"/>
                  <a:gd name="connsiteX10" fmla="*/ 232254 w 538484"/>
                  <a:gd name="connsiteY10" fmla="*/ 1328 h 850663"/>
                  <a:gd name="connsiteX11" fmla="*/ 241838 w 538484"/>
                  <a:gd name="connsiteY11" fmla="*/ 0 h 850663"/>
                  <a:gd name="connsiteX12" fmla="*/ 262611 w 538484"/>
                  <a:gd name="connsiteY12" fmla="*/ 7344 h 850663"/>
                  <a:gd name="connsiteX13" fmla="*/ 288197 w 538484"/>
                  <a:gd name="connsiteY13" fmla="*/ 20137 h 850663"/>
                  <a:gd name="connsiteX14" fmla="*/ 308417 w 538484"/>
                  <a:gd name="connsiteY14" fmla="*/ 30219 h 850663"/>
                  <a:gd name="connsiteX15" fmla="*/ 317268 w 538484"/>
                  <a:gd name="connsiteY15" fmla="*/ 56082 h 850663"/>
                  <a:gd name="connsiteX16" fmla="*/ 326424 w 538484"/>
                  <a:gd name="connsiteY16" fmla="*/ 83494 h 850663"/>
                  <a:gd name="connsiteX17" fmla="*/ 336105 w 538484"/>
                  <a:gd name="connsiteY17" fmla="*/ 112385 h 850663"/>
                  <a:gd name="connsiteX18" fmla="*/ 342938 w 538484"/>
                  <a:gd name="connsiteY18" fmla="*/ 133034 h 850663"/>
                  <a:gd name="connsiteX19" fmla="*/ 352453 w 538484"/>
                  <a:gd name="connsiteY19" fmla="*/ 161373 h 850663"/>
                  <a:gd name="connsiteX20" fmla="*/ 360059 w 538484"/>
                  <a:gd name="connsiteY20" fmla="*/ 183833 h 850663"/>
                  <a:gd name="connsiteX21" fmla="*/ 369976 w 538484"/>
                  <a:gd name="connsiteY21" fmla="*/ 213153 h 850663"/>
                  <a:gd name="connsiteX22" fmla="*/ 375259 w 538484"/>
                  <a:gd name="connsiteY22" fmla="*/ 228851 h 850663"/>
                  <a:gd name="connsiteX23" fmla="*/ 378896 w 538484"/>
                  <a:gd name="connsiteY23" fmla="*/ 232737 h 850663"/>
                  <a:gd name="connsiteX24" fmla="*/ 379533 w 538484"/>
                  <a:gd name="connsiteY24" fmla="*/ 239348 h 850663"/>
                  <a:gd name="connsiteX25" fmla="*/ 379975 w 538484"/>
                  <a:gd name="connsiteY25" fmla="*/ 242640 h 850663"/>
                  <a:gd name="connsiteX26" fmla="*/ 380846 w 538484"/>
                  <a:gd name="connsiteY26" fmla="*/ 245046 h 850663"/>
                  <a:gd name="connsiteX27" fmla="*/ 382783 w 538484"/>
                  <a:gd name="connsiteY27" fmla="*/ 247840 h 850663"/>
                  <a:gd name="connsiteX28" fmla="*/ 384000 w 538484"/>
                  <a:gd name="connsiteY28" fmla="*/ 252210 h 850663"/>
                  <a:gd name="connsiteX29" fmla="*/ 383281 w 538484"/>
                  <a:gd name="connsiteY29" fmla="*/ 256761 h 850663"/>
                  <a:gd name="connsiteX30" fmla="*/ 383682 w 538484"/>
                  <a:gd name="connsiteY30" fmla="*/ 261643 h 850663"/>
                  <a:gd name="connsiteX31" fmla="*/ 385729 w 538484"/>
                  <a:gd name="connsiteY31" fmla="*/ 269166 h 850663"/>
                  <a:gd name="connsiteX32" fmla="*/ 389366 w 538484"/>
                  <a:gd name="connsiteY32" fmla="*/ 273039 h 850663"/>
                  <a:gd name="connsiteX33" fmla="*/ 393847 w 538484"/>
                  <a:gd name="connsiteY33" fmla="*/ 274533 h 850663"/>
                  <a:gd name="connsiteX34" fmla="*/ 396876 w 538484"/>
                  <a:gd name="connsiteY34" fmla="*/ 273537 h 850663"/>
                  <a:gd name="connsiteX35" fmla="*/ 401703 w 538484"/>
                  <a:gd name="connsiteY35" fmla="*/ 274947 h 850663"/>
                  <a:gd name="connsiteX36" fmla="*/ 408286 w 538484"/>
                  <a:gd name="connsiteY36" fmla="*/ 278087 h 850663"/>
                  <a:gd name="connsiteX37" fmla="*/ 417290 w 538484"/>
                  <a:gd name="connsiteY37" fmla="*/ 279747 h 850663"/>
                  <a:gd name="connsiteX38" fmla="*/ 425712 w 538484"/>
                  <a:gd name="connsiteY38" fmla="*/ 278571 h 850663"/>
                  <a:gd name="connsiteX39" fmla="*/ 430927 w 538484"/>
                  <a:gd name="connsiteY39" fmla="*/ 275764 h 850663"/>
                  <a:gd name="connsiteX40" fmla="*/ 438423 w 538484"/>
                  <a:gd name="connsiteY40" fmla="*/ 276275 h 850663"/>
                  <a:gd name="connsiteX41" fmla="*/ 442890 w 538484"/>
                  <a:gd name="connsiteY41" fmla="*/ 282125 h 850663"/>
                  <a:gd name="connsiteX42" fmla="*/ 443650 w 538484"/>
                  <a:gd name="connsiteY42" fmla="*/ 288736 h 850663"/>
                  <a:gd name="connsiteX43" fmla="*/ 440843 w 538484"/>
                  <a:gd name="connsiteY43" fmla="*/ 292885 h 850663"/>
                  <a:gd name="connsiteX44" fmla="*/ 437551 w 538484"/>
                  <a:gd name="connsiteY44" fmla="*/ 296426 h 850663"/>
                  <a:gd name="connsiteX45" fmla="*/ 438353 w 538484"/>
                  <a:gd name="connsiteY45" fmla="*/ 301377 h 850663"/>
                  <a:gd name="connsiteX46" fmla="*/ 441991 w 538484"/>
                  <a:gd name="connsiteY46" fmla="*/ 305692 h 850663"/>
                  <a:gd name="connsiteX47" fmla="*/ 446278 w 538484"/>
                  <a:gd name="connsiteY47" fmla="*/ 309067 h 850663"/>
                  <a:gd name="connsiteX48" fmla="*/ 452004 w 538484"/>
                  <a:gd name="connsiteY48" fmla="*/ 315692 h 850663"/>
                  <a:gd name="connsiteX49" fmla="*/ 452834 w 538484"/>
                  <a:gd name="connsiteY49" fmla="*/ 322718 h 850663"/>
                  <a:gd name="connsiteX50" fmla="*/ 451755 w 538484"/>
                  <a:gd name="connsiteY50" fmla="*/ 329245 h 850663"/>
                  <a:gd name="connsiteX51" fmla="*/ 452336 w 538484"/>
                  <a:gd name="connsiteY51" fmla="*/ 335414 h 850663"/>
                  <a:gd name="connsiteX52" fmla="*/ 456402 w 538484"/>
                  <a:gd name="connsiteY52" fmla="*/ 339549 h 850663"/>
                  <a:gd name="connsiteX53" fmla="*/ 465059 w 538484"/>
                  <a:gd name="connsiteY53" fmla="*/ 344016 h 850663"/>
                  <a:gd name="connsiteX54" fmla="*/ 471283 w 538484"/>
                  <a:gd name="connsiteY54" fmla="*/ 349037 h 850663"/>
                  <a:gd name="connsiteX55" fmla="*/ 478863 w 538484"/>
                  <a:gd name="connsiteY55" fmla="*/ 350461 h 850663"/>
                  <a:gd name="connsiteX56" fmla="*/ 481089 w 538484"/>
                  <a:gd name="connsiteY56" fmla="*/ 346990 h 850663"/>
                  <a:gd name="connsiteX57" fmla="*/ 482514 w 538484"/>
                  <a:gd name="connsiteY57" fmla="*/ 342855 h 850663"/>
                  <a:gd name="connsiteX58" fmla="*/ 484339 w 538484"/>
                  <a:gd name="connsiteY58" fmla="*/ 339549 h 850663"/>
                  <a:gd name="connsiteX59" fmla="*/ 489262 w 538484"/>
                  <a:gd name="connsiteY59" fmla="*/ 339549 h 850663"/>
                  <a:gd name="connsiteX60" fmla="*/ 495141 w 538484"/>
                  <a:gd name="connsiteY60" fmla="*/ 339715 h 850663"/>
                  <a:gd name="connsiteX61" fmla="*/ 501586 w 538484"/>
                  <a:gd name="connsiteY61" fmla="*/ 340047 h 850663"/>
                  <a:gd name="connsiteX62" fmla="*/ 502650 w 538484"/>
                  <a:gd name="connsiteY62" fmla="*/ 345648 h 850663"/>
                  <a:gd name="connsiteX63" fmla="*/ 509082 w 538484"/>
                  <a:gd name="connsiteY63" fmla="*/ 353518 h 850663"/>
                  <a:gd name="connsiteX64" fmla="*/ 517505 w 538484"/>
                  <a:gd name="connsiteY64" fmla="*/ 369948 h 850663"/>
                  <a:gd name="connsiteX65" fmla="*/ 515956 w 538484"/>
                  <a:gd name="connsiteY65" fmla="*/ 379187 h 850663"/>
                  <a:gd name="connsiteX66" fmla="*/ 520243 w 538484"/>
                  <a:gd name="connsiteY66" fmla="*/ 389352 h 850663"/>
                  <a:gd name="connsiteX67" fmla="*/ 532815 w 538484"/>
                  <a:gd name="connsiteY67" fmla="*/ 388495 h 850663"/>
                  <a:gd name="connsiteX68" fmla="*/ 536673 w 538484"/>
                  <a:gd name="connsiteY68" fmla="*/ 390749 h 850663"/>
                  <a:gd name="connsiteX69" fmla="*/ 538485 w 538484"/>
                  <a:gd name="connsiteY69" fmla="*/ 394373 h 850663"/>
                  <a:gd name="connsiteX70" fmla="*/ 521723 w 538484"/>
                  <a:gd name="connsiteY70" fmla="*/ 429474 h 850663"/>
                  <a:gd name="connsiteX71" fmla="*/ 498848 w 538484"/>
                  <a:gd name="connsiteY71" fmla="*/ 432793 h 850663"/>
                  <a:gd name="connsiteX72" fmla="*/ 489442 w 538484"/>
                  <a:gd name="connsiteY72" fmla="*/ 443692 h 850663"/>
                  <a:gd name="connsiteX73" fmla="*/ 477784 w 538484"/>
                  <a:gd name="connsiteY73" fmla="*/ 449722 h 850663"/>
                  <a:gd name="connsiteX74" fmla="*/ 476207 w 538484"/>
                  <a:gd name="connsiteY74" fmla="*/ 463414 h 850663"/>
                  <a:gd name="connsiteX75" fmla="*/ 470274 w 538484"/>
                  <a:gd name="connsiteY75" fmla="*/ 468116 h 850663"/>
                  <a:gd name="connsiteX76" fmla="*/ 460758 w 538484"/>
                  <a:gd name="connsiteY76" fmla="*/ 470370 h 850663"/>
                  <a:gd name="connsiteX77" fmla="*/ 451672 w 538484"/>
                  <a:gd name="connsiteY77" fmla="*/ 469513 h 850663"/>
                  <a:gd name="connsiteX78" fmla="*/ 446070 w 538484"/>
                  <a:gd name="connsiteY78" fmla="*/ 473150 h 850663"/>
                  <a:gd name="connsiteX79" fmla="*/ 444411 w 538484"/>
                  <a:gd name="connsiteY79" fmla="*/ 497450 h 850663"/>
                  <a:gd name="connsiteX80" fmla="*/ 436804 w 538484"/>
                  <a:gd name="connsiteY80" fmla="*/ 497768 h 850663"/>
                  <a:gd name="connsiteX81" fmla="*/ 436514 w 538484"/>
                  <a:gd name="connsiteY81" fmla="*/ 506440 h 850663"/>
                  <a:gd name="connsiteX82" fmla="*/ 433941 w 538484"/>
                  <a:gd name="connsiteY82" fmla="*/ 510976 h 850663"/>
                  <a:gd name="connsiteX83" fmla="*/ 429474 w 538484"/>
                  <a:gd name="connsiteY83" fmla="*/ 515623 h 850663"/>
                  <a:gd name="connsiteX84" fmla="*/ 421771 w 538484"/>
                  <a:gd name="connsiteY84" fmla="*/ 507505 h 850663"/>
                  <a:gd name="connsiteX85" fmla="*/ 415907 w 538484"/>
                  <a:gd name="connsiteY85" fmla="*/ 499331 h 850663"/>
                  <a:gd name="connsiteX86" fmla="*/ 410872 w 538484"/>
                  <a:gd name="connsiteY86" fmla="*/ 498750 h 850663"/>
                  <a:gd name="connsiteX87" fmla="*/ 404372 w 538484"/>
                  <a:gd name="connsiteY87" fmla="*/ 498266 h 850663"/>
                  <a:gd name="connsiteX88" fmla="*/ 398398 w 538484"/>
                  <a:gd name="connsiteY88" fmla="*/ 500258 h 850663"/>
                  <a:gd name="connsiteX89" fmla="*/ 394857 w 538484"/>
                  <a:gd name="connsiteY89" fmla="*/ 502816 h 850663"/>
                  <a:gd name="connsiteX90" fmla="*/ 391717 w 538484"/>
                  <a:gd name="connsiteY90" fmla="*/ 510243 h 850663"/>
                  <a:gd name="connsiteX91" fmla="*/ 386102 w 538484"/>
                  <a:gd name="connsiteY91" fmla="*/ 517601 h 850663"/>
                  <a:gd name="connsiteX92" fmla="*/ 379325 w 538484"/>
                  <a:gd name="connsiteY92" fmla="*/ 515112 h 850663"/>
                  <a:gd name="connsiteX93" fmla="*/ 372963 w 538484"/>
                  <a:gd name="connsiteY93" fmla="*/ 509662 h 850663"/>
                  <a:gd name="connsiteX94" fmla="*/ 372700 w 538484"/>
                  <a:gd name="connsiteY94" fmla="*/ 521722 h 850663"/>
                  <a:gd name="connsiteX95" fmla="*/ 370958 w 538484"/>
                  <a:gd name="connsiteY95" fmla="*/ 534847 h 850663"/>
                  <a:gd name="connsiteX96" fmla="*/ 375978 w 538484"/>
                  <a:gd name="connsiteY96" fmla="*/ 547973 h 850663"/>
                  <a:gd name="connsiteX97" fmla="*/ 376255 w 538484"/>
                  <a:gd name="connsiteY97" fmla="*/ 556644 h 850663"/>
                  <a:gd name="connsiteX98" fmla="*/ 370557 w 538484"/>
                  <a:gd name="connsiteY98" fmla="*/ 556077 h 850663"/>
                  <a:gd name="connsiteX99" fmla="*/ 363351 w 538484"/>
                  <a:gd name="connsiteY99" fmla="*/ 550614 h 850663"/>
                  <a:gd name="connsiteX100" fmla="*/ 347585 w 538484"/>
                  <a:gd name="connsiteY100" fmla="*/ 549383 h 850663"/>
                  <a:gd name="connsiteX101" fmla="*/ 336534 w 538484"/>
                  <a:gd name="connsiteY101" fmla="*/ 553339 h 850663"/>
                  <a:gd name="connsiteX102" fmla="*/ 336534 w 538484"/>
                  <a:gd name="connsiteY102" fmla="*/ 545151 h 850663"/>
                  <a:gd name="connsiteX103" fmla="*/ 343795 w 538484"/>
                  <a:gd name="connsiteY103" fmla="*/ 531196 h 850663"/>
                  <a:gd name="connsiteX104" fmla="*/ 339923 w 538484"/>
                  <a:gd name="connsiteY104" fmla="*/ 530118 h 850663"/>
                  <a:gd name="connsiteX105" fmla="*/ 335206 w 538484"/>
                  <a:gd name="connsiteY105" fmla="*/ 533271 h 850663"/>
                  <a:gd name="connsiteX106" fmla="*/ 332482 w 538484"/>
                  <a:gd name="connsiteY106" fmla="*/ 532441 h 850663"/>
                  <a:gd name="connsiteX107" fmla="*/ 333146 w 538484"/>
                  <a:gd name="connsiteY107" fmla="*/ 521529 h 850663"/>
                  <a:gd name="connsiteX108" fmla="*/ 330158 w 538484"/>
                  <a:gd name="connsiteY108" fmla="*/ 510727 h 850663"/>
                  <a:gd name="connsiteX109" fmla="*/ 326618 w 538484"/>
                  <a:gd name="connsiteY109" fmla="*/ 515914 h 850663"/>
                  <a:gd name="connsiteX110" fmla="*/ 324156 w 538484"/>
                  <a:gd name="connsiteY110" fmla="*/ 529136 h 850663"/>
                  <a:gd name="connsiteX111" fmla="*/ 312470 w 538484"/>
                  <a:gd name="connsiteY111" fmla="*/ 542593 h 850663"/>
                  <a:gd name="connsiteX112" fmla="*/ 317794 w 538484"/>
                  <a:gd name="connsiteY112" fmla="*/ 557543 h 850663"/>
                  <a:gd name="connsiteX113" fmla="*/ 313645 w 538484"/>
                  <a:gd name="connsiteY113" fmla="*/ 592741 h 850663"/>
                  <a:gd name="connsiteX114" fmla="*/ 317033 w 538484"/>
                  <a:gd name="connsiteY114" fmla="*/ 606129 h 850663"/>
                  <a:gd name="connsiteX115" fmla="*/ 311487 w 538484"/>
                  <a:gd name="connsiteY115" fmla="*/ 619351 h 850663"/>
                  <a:gd name="connsiteX116" fmla="*/ 302899 w 538484"/>
                  <a:gd name="connsiteY116" fmla="*/ 631798 h 850663"/>
                  <a:gd name="connsiteX117" fmla="*/ 287049 w 538484"/>
                  <a:gd name="connsiteY117" fmla="*/ 633804 h 850663"/>
                  <a:gd name="connsiteX118" fmla="*/ 277894 w 538484"/>
                  <a:gd name="connsiteY118" fmla="*/ 645172 h 850663"/>
                  <a:gd name="connsiteX119" fmla="*/ 274740 w 538484"/>
                  <a:gd name="connsiteY119" fmla="*/ 655988 h 850663"/>
                  <a:gd name="connsiteX120" fmla="*/ 270038 w 538484"/>
                  <a:gd name="connsiteY120" fmla="*/ 658892 h 850663"/>
                  <a:gd name="connsiteX121" fmla="*/ 263925 w 538484"/>
                  <a:gd name="connsiteY121" fmla="*/ 648173 h 850663"/>
                  <a:gd name="connsiteX122" fmla="*/ 260965 w 538484"/>
                  <a:gd name="connsiteY122" fmla="*/ 645172 h 850663"/>
                  <a:gd name="connsiteX123" fmla="*/ 261795 w 538484"/>
                  <a:gd name="connsiteY123" fmla="*/ 663428 h 850663"/>
                  <a:gd name="connsiteX124" fmla="*/ 257742 w 538484"/>
                  <a:gd name="connsiteY124" fmla="*/ 665738 h 850663"/>
                  <a:gd name="connsiteX125" fmla="*/ 252529 w 538484"/>
                  <a:gd name="connsiteY125" fmla="*/ 654190 h 850663"/>
                  <a:gd name="connsiteX126" fmla="*/ 248075 w 538484"/>
                  <a:gd name="connsiteY126" fmla="*/ 646832 h 850663"/>
                  <a:gd name="connsiteX127" fmla="*/ 244202 w 538484"/>
                  <a:gd name="connsiteY127" fmla="*/ 655421 h 850663"/>
                  <a:gd name="connsiteX128" fmla="*/ 245682 w 538484"/>
                  <a:gd name="connsiteY128" fmla="*/ 674825 h 850663"/>
                  <a:gd name="connsiteX129" fmla="*/ 241160 w 538484"/>
                  <a:gd name="connsiteY129" fmla="*/ 674520 h 850663"/>
                  <a:gd name="connsiteX130" fmla="*/ 237841 w 538484"/>
                  <a:gd name="connsiteY130" fmla="*/ 668158 h 850663"/>
                  <a:gd name="connsiteX131" fmla="*/ 234286 w 538484"/>
                  <a:gd name="connsiteY131" fmla="*/ 666997 h 850663"/>
                  <a:gd name="connsiteX132" fmla="*/ 235531 w 538484"/>
                  <a:gd name="connsiteY132" fmla="*/ 675004 h 850663"/>
                  <a:gd name="connsiteX133" fmla="*/ 240248 w 538484"/>
                  <a:gd name="connsiteY133" fmla="*/ 685488 h 850663"/>
                  <a:gd name="connsiteX134" fmla="*/ 239832 w 538484"/>
                  <a:gd name="connsiteY134" fmla="*/ 691933 h 850663"/>
                  <a:gd name="connsiteX135" fmla="*/ 234798 w 538484"/>
                  <a:gd name="connsiteY135" fmla="*/ 690038 h 850663"/>
                  <a:gd name="connsiteX136" fmla="*/ 229113 w 538484"/>
                  <a:gd name="connsiteY136" fmla="*/ 685986 h 850663"/>
                  <a:gd name="connsiteX137" fmla="*/ 223471 w 538484"/>
                  <a:gd name="connsiteY137" fmla="*/ 691933 h 850663"/>
                  <a:gd name="connsiteX138" fmla="*/ 217676 w 538484"/>
                  <a:gd name="connsiteY138" fmla="*/ 695404 h 850663"/>
                  <a:gd name="connsiteX139" fmla="*/ 216127 w 538484"/>
                  <a:gd name="connsiteY139" fmla="*/ 690038 h 850663"/>
                  <a:gd name="connsiteX140" fmla="*/ 215394 w 538484"/>
                  <a:gd name="connsiteY140" fmla="*/ 683192 h 850663"/>
                  <a:gd name="connsiteX141" fmla="*/ 203984 w 538484"/>
                  <a:gd name="connsiteY141" fmla="*/ 690439 h 850663"/>
                  <a:gd name="connsiteX142" fmla="*/ 192615 w 538484"/>
                  <a:gd name="connsiteY142" fmla="*/ 706869 h 850663"/>
                  <a:gd name="connsiteX143" fmla="*/ 185824 w 538484"/>
                  <a:gd name="connsiteY143" fmla="*/ 726923 h 850663"/>
                  <a:gd name="connsiteX144" fmla="*/ 190720 w 538484"/>
                  <a:gd name="connsiteY144" fmla="*/ 728514 h 850663"/>
                  <a:gd name="connsiteX145" fmla="*/ 196792 w 538484"/>
                  <a:gd name="connsiteY145" fmla="*/ 732456 h 850663"/>
                  <a:gd name="connsiteX146" fmla="*/ 184082 w 538484"/>
                  <a:gd name="connsiteY146" fmla="*/ 764169 h 850663"/>
                  <a:gd name="connsiteX147" fmla="*/ 170044 w 538484"/>
                  <a:gd name="connsiteY147" fmla="*/ 793420 h 850663"/>
                  <a:gd name="connsiteX148" fmla="*/ 165162 w 538484"/>
                  <a:gd name="connsiteY148" fmla="*/ 835851 h 850663"/>
                  <a:gd name="connsiteX149" fmla="*/ 160114 w 538484"/>
                  <a:gd name="connsiteY149" fmla="*/ 842130 h 850663"/>
                  <a:gd name="connsiteX150" fmla="*/ 156642 w 538484"/>
                  <a:gd name="connsiteY150" fmla="*/ 850664 h 850663"/>
                  <a:gd name="connsiteX151" fmla="*/ 141527 w 538484"/>
                  <a:gd name="connsiteY151" fmla="*/ 837027 h 850663"/>
                  <a:gd name="connsiteX152" fmla="*/ 135662 w 538484"/>
                  <a:gd name="connsiteY152" fmla="*/ 824206 h 850663"/>
                  <a:gd name="connsiteX153" fmla="*/ 119494 w 538484"/>
                  <a:gd name="connsiteY153" fmla="*/ 811759 h 850663"/>
                  <a:gd name="connsiteX154" fmla="*/ 111791 w 538484"/>
                  <a:gd name="connsiteY154" fmla="*/ 802174 h 850663"/>
                  <a:gd name="connsiteX155" fmla="*/ 106839 w 538484"/>
                  <a:gd name="connsiteY155" fmla="*/ 790446 h 850663"/>
                  <a:gd name="connsiteX156" fmla="*/ 103810 w 538484"/>
                  <a:gd name="connsiteY156" fmla="*/ 777142 h 850663"/>
                  <a:gd name="connsiteX157" fmla="*/ 97255 w 538484"/>
                  <a:gd name="connsiteY157" fmla="*/ 757738 h 850663"/>
                  <a:gd name="connsiteX158" fmla="*/ 90714 w 538484"/>
                  <a:gd name="connsiteY158" fmla="*/ 738347 h 850663"/>
                  <a:gd name="connsiteX159" fmla="*/ 84185 w 538484"/>
                  <a:gd name="connsiteY159" fmla="*/ 718916 h 850663"/>
                  <a:gd name="connsiteX160" fmla="*/ 77657 w 538484"/>
                  <a:gd name="connsiteY160" fmla="*/ 699526 h 850663"/>
                  <a:gd name="connsiteX161" fmla="*/ 71130 w 538484"/>
                  <a:gd name="connsiteY161" fmla="*/ 680122 h 850663"/>
                  <a:gd name="connsiteX162" fmla="*/ 64588 w 538484"/>
                  <a:gd name="connsiteY162" fmla="*/ 660718 h 850663"/>
                  <a:gd name="connsiteX163" fmla="*/ 58088 w 538484"/>
                  <a:gd name="connsiteY163" fmla="*/ 641300 h 850663"/>
                  <a:gd name="connsiteX164" fmla="*/ 51532 w 538484"/>
                  <a:gd name="connsiteY164" fmla="*/ 621910 h 850663"/>
                  <a:gd name="connsiteX165" fmla="*/ 45031 w 538484"/>
                  <a:gd name="connsiteY165" fmla="*/ 602506 h 850663"/>
                  <a:gd name="connsiteX166" fmla="*/ 38476 w 538484"/>
                  <a:gd name="connsiteY166" fmla="*/ 583088 h 850663"/>
                  <a:gd name="connsiteX167" fmla="*/ 31962 w 538484"/>
                  <a:gd name="connsiteY167" fmla="*/ 563684 h 850663"/>
                  <a:gd name="connsiteX168" fmla="*/ 25406 w 538484"/>
                  <a:gd name="connsiteY168" fmla="*/ 544294 h 850663"/>
                  <a:gd name="connsiteX169" fmla="*/ 18920 w 538484"/>
                  <a:gd name="connsiteY169" fmla="*/ 524876 h 850663"/>
                  <a:gd name="connsiteX170" fmla="*/ 12392 w 538484"/>
                  <a:gd name="connsiteY170" fmla="*/ 505472 h 850663"/>
                  <a:gd name="connsiteX171" fmla="*/ 5836 w 538484"/>
                  <a:gd name="connsiteY171" fmla="*/ 486068 h 850663"/>
                  <a:gd name="connsiteX172" fmla="*/ 0 w 538484"/>
                  <a:gd name="connsiteY172" fmla="*/ 468725 h 850663"/>
                  <a:gd name="connsiteX173" fmla="*/ 2296 w 538484"/>
                  <a:gd name="connsiteY173" fmla="*/ 465170 h 850663"/>
                  <a:gd name="connsiteX174" fmla="*/ 8478 w 538484"/>
                  <a:gd name="connsiteY174" fmla="*/ 457978 h 850663"/>
                  <a:gd name="connsiteX175" fmla="*/ 13678 w 538484"/>
                  <a:gd name="connsiteY175" fmla="*/ 457315 h 850663"/>
                  <a:gd name="connsiteX176" fmla="*/ 20026 w 538484"/>
                  <a:gd name="connsiteY176" fmla="*/ 463677 h 850663"/>
                  <a:gd name="connsiteX177" fmla="*/ 24992 w 538484"/>
                  <a:gd name="connsiteY177" fmla="*/ 467715 h 850663"/>
                  <a:gd name="connsiteX178" fmla="*/ 28712 w 538484"/>
                  <a:gd name="connsiteY178" fmla="*/ 465087 h 850663"/>
                  <a:gd name="connsiteX179" fmla="*/ 30191 w 538484"/>
                  <a:gd name="connsiteY179" fmla="*/ 456983 h 850663"/>
                  <a:gd name="connsiteX180" fmla="*/ 27315 w 538484"/>
                  <a:gd name="connsiteY180" fmla="*/ 447163 h 850663"/>
                  <a:gd name="connsiteX181" fmla="*/ 30191 w 538484"/>
                  <a:gd name="connsiteY181" fmla="*/ 438893 h 850663"/>
                  <a:gd name="connsiteX182" fmla="*/ 35641 w 538484"/>
                  <a:gd name="connsiteY182" fmla="*/ 436182 h 850663"/>
                  <a:gd name="connsiteX183" fmla="*/ 41034 w 538484"/>
                  <a:gd name="connsiteY183" fmla="*/ 434840 h 850663"/>
                  <a:gd name="connsiteX184" fmla="*/ 42667 w 538484"/>
                  <a:gd name="connsiteY184" fmla="*/ 430719 h 850663"/>
                  <a:gd name="connsiteX185" fmla="*/ 41034 w 538484"/>
                  <a:gd name="connsiteY185" fmla="*/ 426003 h 850663"/>
                  <a:gd name="connsiteX186" fmla="*/ 36885 w 538484"/>
                  <a:gd name="connsiteY186" fmla="*/ 418811 h 850663"/>
                  <a:gd name="connsiteX187" fmla="*/ 34894 w 538484"/>
                  <a:gd name="connsiteY187" fmla="*/ 409309 h 850663"/>
                  <a:gd name="connsiteX188" fmla="*/ 43386 w 538484"/>
                  <a:gd name="connsiteY188" fmla="*/ 389062 h 850663"/>
                  <a:gd name="connsiteX189" fmla="*/ 56372 w 538484"/>
                  <a:gd name="connsiteY189" fmla="*/ 373212 h 850663"/>
                  <a:gd name="connsiteX190" fmla="*/ 60425 w 538484"/>
                  <a:gd name="connsiteY190" fmla="*/ 366006 h 850663"/>
                  <a:gd name="connsiteX191" fmla="*/ 58779 w 538484"/>
                  <a:gd name="connsiteY191" fmla="*/ 354209 h 850663"/>
                  <a:gd name="connsiteX192" fmla="*/ 64643 w 538484"/>
                  <a:gd name="connsiteY192" fmla="*/ 339757 h 850663"/>
                  <a:gd name="connsiteX193" fmla="*/ 67271 w 538484"/>
                  <a:gd name="connsiteY193" fmla="*/ 331652 h 850663"/>
                  <a:gd name="connsiteX194" fmla="*/ 66704 w 538484"/>
                  <a:gd name="connsiteY194" fmla="*/ 325456 h 850663"/>
                  <a:gd name="connsiteX195" fmla="*/ 62237 w 538484"/>
                  <a:gd name="connsiteY195" fmla="*/ 318928 h 850663"/>
                  <a:gd name="connsiteX196" fmla="*/ 58447 w 538484"/>
                  <a:gd name="connsiteY196" fmla="*/ 305042 h 850663"/>
                  <a:gd name="connsiteX197" fmla="*/ 56788 w 538484"/>
                  <a:gd name="connsiteY197" fmla="*/ 287616 h 850663"/>
                  <a:gd name="connsiteX198" fmla="*/ 55404 w 538484"/>
                  <a:gd name="connsiteY198" fmla="*/ 268530 h 850663"/>
                  <a:gd name="connsiteX199" fmla="*/ 59097 w 538484"/>
                  <a:gd name="connsiteY199" fmla="*/ 249859 h 850663"/>
                  <a:gd name="connsiteX200" fmla="*/ 67783 w 538484"/>
                  <a:gd name="connsiteY200" fmla="*/ 228159 h 850663"/>
                  <a:gd name="connsiteX201" fmla="*/ 64546 w 538484"/>
                  <a:gd name="connsiteY201" fmla="*/ 203942 h 850663"/>
                  <a:gd name="connsiteX202" fmla="*/ 61103 w 538484"/>
                  <a:gd name="connsiteY202" fmla="*/ 178342 h 850663"/>
                  <a:gd name="connsiteX203" fmla="*/ 70673 w 538484"/>
                  <a:gd name="connsiteY203" fmla="*/ 149603 h 850663"/>
                  <a:gd name="connsiteX204" fmla="*/ 81405 w 538484"/>
                  <a:gd name="connsiteY204" fmla="*/ 116977 h 850663"/>
                  <a:gd name="connsiteX205" fmla="*/ 87505 w 538484"/>
                  <a:gd name="connsiteY205" fmla="*/ 98389 h 850663"/>
                  <a:gd name="connsiteX206" fmla="*/ 98334 w 538484"/>
                  <a:gd name="connsiteY206" fmla="*/ 64685 h 850663"/>
                  <a:gd name="connsiteX207" fmla="*/ 105940 w 538484"/>
                  <a:gd name="connsiteY207" fmla="*/ 40661 h 850663"/>
                  <a:gd name="connsiteX208" fmla="*/ 110049 w 538484"/>
                  <a:gd name="connsiteY208" fmla="*/ 29417 h 850663"/>
                  <a:gd name="connsiteX209" fmla="*/ 113949 w 538484"/>
                  <a:gd name="connsiteY209" fmla="*/ 16375 h 850663"/>
                  <a:gd name="connsiteX210" fmla="*/ 126575 w 538484"/>
                  <a:gd name="connsiteY210" fmla="*/ 16043 h 850663"/>
                  <a:gd name="connsiteX211" fmla="*/ 139106 w 538484"/>
                  <a:gd name="connsiteY211" fmla="*/ 15725 h 850663"/>
                  <a:gd name="connsiteX212" fmla="*/ 142259 w 538484"/>
                  <a:gd name="connsiteY212" fmla="*/ 31990 h 850663"/>
                  <a:gd name="connsiteX213" fmla="*/ 145951 w 538484"/>
                  <a:gd name="connsiteY213" fmla="*/ 39569 h 850663"/>
                  <a:gd name="connsiteX214" fmla="*/ 415699 w 538484"/>
                  <a:gd name="connsiteY214" fmla="*/ 529841 h 850663"/>
                  <a:gd name="connsiteX215" fmla="*/ 409434 w 538484"/>
                  <a:gd name="connsiteY215" fmla="*/ 535622 h 850663"/>
                  <a:gd name="connsiteX216" fmla="*/ 400901 w 538484"/>
                  <a:gd name="connsiteY216" fmla="*/ 536701 h 850663"/>
                  <a:gd name="connsiteX217" fmla="*/ 403957 w 538484"/>
                  <a:gd name="connsiteY217" fmla="*/ 545939 h 850663"/>
                  <a:gd name="connsiteX218" fmla="*/ 404151 w 538484"/>
                  <a:gd name="connsiteY218" fmla="*/ 549577 h 850663"/>
                  <a:gd name="connsiteX219" fmla="*/ 393723 w 538484"/>
                  <a:gd name="connsiteY219" fmla="*/ 547585 h 850663"/>
                  <a:gd name="connsiteX220" fmla="*/ 389505 w 538484"/>
                  <a:gd name="connsiteY220" fmla="*/ 545538 h 850663"/>
                  <a:gd name="connsiteX221" fmla="*/ 385950 w 538484"/>
                  <a:gd name="connsiteY221" fmla="*/ 533146 h 850663"/>
                  <a:gd name="connsiteX222" fmla="*/ 390182 w 538484"/>
                  <a:gd name="connsiteY222" fmla="*/ 519026 h 850663"/>
                  <a:gd name="connsiteX223" fmla="*/ 394718 w 538484"/>
                  <a:gd name="connsiteY223" fmla="*/ 512581 h 850663"/>
                  <a:gd name="connsiteX224" fmla="*/ 403473 w 538484"/>
                  <a:gd name="connsiteY224" fmla="*/ 513341 h 850663"/>
                  <a:gd name="connsiteX225" fmla="*/ 413555 w 538484"/>
                  <a:gd name="connsiteY225" fmla="*/ 524475 h 850663"/>
                  <a:gd name="connsiteX226" fmla="*/ 415699 w 538484"/>
                  <a:gd name="connsiteY226" fmla="*/ 529841 h 850663"/>
                  <a:gd name="connsiteX227" fmla="*/ 368136 w 538484"/>
                  <a:gd name="connsiteY227" fmla="*/ 571138 h 850663"/>
                  <a:gd name="connsiteX228" fmla="*/ 364388 w 538484"/>
                  <a:gd name="connsiteY228" fmla="*/ 576103 h 850663"/>
                  <a:gd name="connsiteX229" fmla="*/ 358926 w 538484"/>
                  <a:gd name="connsiteY229" fmla="*/ 576588 h 850663"/>
                  <a:gd name="connsiteX230" fmla="*/ 356063 w 538484"/>
                  <a:gd name="connsiteY230" fmla="*/ 567916 h 850663"/>
                  <a:gd name="connsiteX231" fmla="*/ 356712 w 538484"/>
                  <a:gd name="connsiteY231" fmla="*/ 564527 h 850663"/>
                  <a:gd name="connsiteX232" fmla="*/ 358123 w 538484"/>
                  <a:gd name="connsiteY232" fmla="*/ 562633 h 850663"/>
                  <a:gd name="connsiteX233" fmla="*/ 361498 w 538484"/>
                  <a:gd name="connsiteY233" fmla="*/ 564279 h 850663"/>
                  <a:gd name="connsiteX234" fmla="*/ 368136 w 538484"/>
                  <a:gd name="connsiteY234" fmla="*/ 571138 h 85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</a:cxnLst>
                <a:rect l="l" t="t" r="r" b="b"/>
                <a:pathLst>
                  <a:path w="538484" h="850663">
                    <a:moveTo>
                      <a:pt x="145951" y="39569"/>
                    </a:moveTo>
                    <a:lnTo>
                      <a:pt x="147695" y="43123"/>
                    </a:lnTo>
                    <a:lnTo>
                      <a:pt x="155191" y="48074"/>
                    </a:lnTo>
                    <a:lnTo>
                      <a:pt x="164526" y="50135"/>
                    </a:lnTo>
                    <a:lnTo>
                      <a:pt x="171068" y="49803"/>
                    </a:lnTo>
                    <a:lnTo>
                      <a:pt x="178163" y="47563"/>
                    </a:lnTo>
                    <a:lnTo>
                      <a:pt x="194773" y="32709"/>
                    </a:lnTo>
                    <a:lnTo>
                      <a:pt x="215671" y="19916"/>
                    </a:lnTo>
                    <a:lnTo>
                      <a:pt x="226500" y="10649"/>
                    </a:lnTo>
                    <a:lnTo>
                      <a:pt x="227150" y="4868"/>
                    </a:lnTo>
                    <a:lnTo>
                      <a:pt x="232254" y="1328"/>
                    </a:lnTo>
                    <a:lnTo>
                      <a:pt x="241838" y="0"/>
                    </a:lnTo>
                    <a:lnTo>
                      <a:pt x="262611" y="7344"/>
                    </a:lnTo>
                    <a:lnTo>
                      <a:pt x="288197" y="20137"/>
                    </a:lnTo>
                    <a:lnTo>
                      <a:pt x="308417" y="30219"/>
                    </a:lnTo>
                    <a:lnTo>
                      <a:pt x="317268" y="56082"/>
                    </a:lnTo>
                    <a:lnTo>
                      <a:pt x="326424" y="83494"/>
                    </a:lnTo>
                    <a:lnTo>
                      <a:pt x="336105" y="112385"/>
                    </a:lnTo>
                    <a:lnTo>
                      <a:pt x="342938" y="133034"/>
                    </a:lnTo>
                    <a:lnTo>
                      <a:pt x="352453" y="161373"/>
                    </a:lnTo>
                    <a:lnTo>
                      <a:pt x="360059" y="183833"/>
                    </a:lnTo>
                    <a:lnTo>
                      <a:pt x="369976" y="213153"/>
                    </a:lnTo>
                    <a:lnTo>
                      <a:pt x="375259" y="228851"/>
                    </a:lnTo>
                    <a:lnTo>
                      <a:pt x="378896" y="232737"/>
                    </a:lnTo>
                    <a:lnTo>
                      <a:pt x="379533" y="239348"/>
                    </a:lnTo>
                    <a:lnTo>
                      <a:pt x="379975" y="242640"/>
                    </a:lnTo>
                    <a:lnTo>
                      <a:pt x="380846" y="245046"/>
                    </a:lnTo>
                    <a:lnTo>
                      <a:pt x="382783" y="247840"/>
                    </a:lnTo>
                    <a:lnTo>
                      <a:pt x="384000" y="252210"/>
                    </a:lnTo>
                    <a:lnTo>
                      <a:pt x="383281" y="256761"/>
                    </a:lnTo>
                    <a:lnTo>
                      <a:pt x="383682" y="261643"/>
                    </a:lnTo>
                    <a:lnTo>
                      <a:pt x="385729" y="269166"/>
                    </a:lnTo>
                    <a:lnTo>
                      <a:pt x="389366" y="273039"/>
                    </a:lnTo>
                    <a:lnTo>
                      <a:pt x="393847" y="274533"/>
                    </a:lnTo>
                    <a:lnTo>
                      <a:pt x="396876" y="273537"/>
                    </a:lnTo>
                    <a:lnTo>
                      <a:pt x="401703" y="274947"/>
                    </a:lnTo>
                    <a:lnTo>
                      <a:pt x="408286" y="278087"/>
                    </a:lnTo>
                    <a:lnTo>
                      <a:pt x="417290" y="279747"/>
                    </a:lnTo>
                    <a:lnTo>
                      <a:pt x="425712" y="278571"/>
                    </a:lnTo>
                    <a:lnTo>
                      <a:pt x="430927" y="275764"/>
                    </a:lnTo>
                    <a:lnTo>
                      <a:pt x="438423" y="276275"/>
                    </a:lnTo>
                    <a:lnTo>
                      <a:pt x="442890" y="282125"/>
                    </a:lnTo>
                    <a:lnTo>
                      <a:pt x="443650" y="288736"/>
                    </a:lnTo>
                    <a:lnTo>
                      <a:pt x="440843" y="292885"/>
                    </a:lnTo>
                    <a:lnTo>
                      <a:pt x="437551" y="296426"/>
                    </a:lnTo>
                    <a:lnTo>
                      <a:pt x="438353" y="301377"/>
                    </a:lnTo>
                    <a:lnTo>
                      <a:pt x="441991" y="305692"/>
                    </a:lnTo>
                    <a:lnTo>
                      <a:pt x="446278" y="309067"/>
                    </a:lnTo>
                    <a:lnTo>
                      <a:pt x="452004" y="315692"/>
                    </a:lnTo>
                    <a:lnTo>
                      <a:pt x="452834" y="322718"/>
                    </a:lnTo>
                    <a:lnTo>
                      <a:pt x="451755" y="329245"/>
                    </a:lnTo>
                    <a:lnTo>
                      <a:pt x="452336" y="335414"/>
                    </a:lnTo>
                    <a:lnTo>
                      <a:pt x="456402" y="339549"/>
                    </a:lnTo>
                    <a:lnTo>
                      <a:pt x="465059" y="344016"/>
                    </a:lnTo>
                    <a:lnTo>
                      <a:pt x="471283" y="349037"/>
                    </a:lnTo>
                    <a:lnTo>
                      <a:pt x="478863" y="350461"/>
                    </a:lnTo>
                    <a:lnTo>
                      <a:pt x="481089" y="346990"/>
                    </a:lnTo>
                    <a:lnTo>
                      <a:pt x="482514" y="342855"/>
                    </a:lnTo>
                    <a:lnTo>
                      <a:pt x="484339" y="339549"/>
                    </a:lnTo>
                    <a:lnTo>
                      <a:pt x="489262" y="339549"/>
                    </a:lnTo>
                    <a:lnTo>
                      <a:pt x="495141" y="339715"/>
                    </a:lnTo>
                    <a:lnTo>
                      <a:pt x="501586" y="340047"/>
                    </a:lnTo>
                    <a:lnTo>
                      <a:pt x="502650" y="345648"/>
                    </a:lnTo>
                    <a:lnTo>
                      <a:pt x="509082" y="353518"/>
                    </a:lnTo>
                    <a:lnTo>
                      <a:pt x="517505" y="369948"/>
                    </a:lnTo>
                    <a:lnTo>
                      <a:pt x="515956" y="379187"/>
                    </a:lnTo>
                    <a:lnTo>
                      <a:pt x="520243" y="389352"/>
                    </a:lnTo>
                    <a:lnTo>
                      <a:pt x="532815" y="388495"/>
                    </a:lnTo>
                    <a:lnTo>
                      <a:pt x="536673" y="390749"/>
                    </a:lnTo>
                    <a:lnTo>
                      <a:pt x="538485" y="394373"/>
                    </a:lnTo>
                    <a:lnTo>
                      <a:pt x="521723" y="429474"/>
                    </a:lnTo>
                    <a:lnTo>
                      <a:pt x="498848" y="432793"/>
                    </a:lnTo>
                    <a:lnTo>
                      <a:pt x="489442" y="443692"/>
                    </a:lnTo>
                    <a:lnTo>
                      <a:pt x="477784" y="449722"/>
                    </a:lnTo>
                    <a:lnTo>
                      <a:pt x="476207" y="463414"/>
                    </a:lnTo>
                    <a:lnTo>
                      <a:pt x="470274" y="468116"/>
                    </a:lnTo>
                    <a:lnTo>
                      <a:pt x="460758" y="470370"/>
                    </a:lnTo>
                    <a:lnTo>
                      <a:pt x="451672" y="469513"/>
                    </a:lnTo>
                    <a:lnTo>
                      <a:pt x="446070" y="473150"/>
                    </a:lnTo>
                    <a:lnTo>
                      <a:pt x="444411" y="497450"/>
                    </a:lnTo>
                    <a:lnTo>
                      <a:pt x="436804" y="497768"/>
                    </a:lnTo>
                    <a:lnTo>
                      <a:pt x="436514" y="506440"/>
                    </a:lnTo>
                    <a:lnTo>
                      <a:pt x="433941" y="510976"/>
                    </a:lnTo>
                    <a:lnTo>
                      <a:pt x="429474" y="515623"/>
                    </a:lnTo>
                    <a:lnTo>
                      <a:pt x="421771" y="507505"/>
                    </a:lnTo>
                    <a:lnTo>
                      <a:pt x="415907" y="499331"/>
                    </a:lnTo>
                    <a:lnTo>
                      <a:pt x="410872" y="498750"/>
                    </a:lnTo>
                    <a:lnTo>
                      <a:pt x="404372" y="498266"/>
                    </a:lnTo>
                    <a:lnTo>
                      <a:pt x="398398" y="500258"/>
                    </a:lnTo>
                    <a:lnTo>
                      <a:pt x="394857" y="502816"/>
                    </a:lnTo>
                    <a:lnTo>
                      <a:pt x="391717" y="510243"/>
                    </a:lnTo>
                    <a:lnTo>
                      <a:pt x="386102" y="517601"/>
                    </a:lnTo>
                    <a:lnTo>
                      <a:pt x="379325" y="515112"/>
                    </a:lnTo>
                    <a:lnTo>
                      <a:pt x="372963" y="509662"/>
                    </a:lnTo>
                    <a:lnTo>
                      <a:pt x="372700" y="521722"/>
                    </a:lnTo>
                    <a:lnTo>
                      <a:pt x="370958" y="534847"/>
                    </a:lnTo>
                    <a:lnTo>
                      <a:pt x="375978" y="547973"/>
                    </a:lnTo>
                    <a:lnTo>
                      <a:pt x="376255" y="556644"/>
                    </a:lnTo>
                    <a:lnTo>
                      <a:pt x="370557" y="556077"/>
                    </a:lnTo>
                    <a:lnTo>
                      <a:pt x="363351" y="550614"/>
                    </a:lnTo>
                    <a:lnTo>
                      <a:pt x="347585" y="549383"/>
                    </a:lnTo>
                    <a:lnTo>
                      <a:pt x="336534" y="553339"/>
                    </a:lnTo>
                    <a:lnTo>
                      <a:pt x="336534" y="545151"/>
                    </a:lnTo>
                    <a:lnTo>
                      <a:pt x="343795" y="531196"/>
                    </a:lnTo>
                    <a:lnTo>
                      <a:pt x="339923" y="530118"/>
                    </a:lnTo>
                    <a:lnTo>
                      <a:pt x="335206" y="533271"/>
                    </a:lnTo>
                    <a:lnTo>
                      <a:pt x="332482" y="532441"/>
                    </a:lnTo>
                    <a:lnTo>
                      <a:pt x="333146" y="521529"/>
                    </a:lnTo>
                    <a:lnTo>
                      <a:pt x="330158" y="510727"/>
                    </a:lnTo>
                    <a:lnTo>
                      <a:pt x="326618" y="515914"/>
                    </a:lnTo>
                    <a:lnTo>
                      <a:pt x="324156" y="529136"/>
                    </a:lnTo>
                    <a:lnTo>
                      <a:pt x="312470" y="542593"/>
                    </a:lnTo>
                    <a:lnTo>
                      <a:pt x="317794" y="557543"/>
                    </a:lnTo>
                    <a:lnTo>
                      <a:pt x="313645" y="592741"/>
                    </a:lnTo>
                    <a:lnTo>
                      <a:pt x="317033" y="606129"/>
                    </a:lnTo>
                    <a:lnTo>
                      <a:pt x="311487" y="619351"/>
                    </a:lnTo>
                    <a:lnTo>
                      <a:pt x="302899" y="631798"/>
                    </a:lnTo>
                    <a:lnTo>
                      <a:pt x="287049" y="633804"/>
                    </a:lnTo>
                    <a:lnTo>
                      <a:pt x="277894" y="645172"/>
                    </a:lnTo>
                    <a:lnTo>
                      <a:pt x="274740" y="655988"/>
                    </a:lnTo>
                    <a:lnTo>
                      <a:pt x="270038" y="658892"/>
                    </a:lnTo>
                    <a:lnTo>
                      <a:pt x="263925" y="648173"/>
                    </a:lnTo>
                    <a:lnTo>
                      <a:pt x="260965" y="645172"/>
                    </a:lnTo>
                    <a:lnTo>
                      <a:pt x="261795" y="663428"/>
                    </a:lnTo>
                    <a:lnTo>
                      <a:pt x="257742" y="665738"/>
                    </a:lnTo>
                    <a:lnTo>
                      <a:pt x="252529" y="654190"/>
                    </a:lnTo>
                    <a:lnTo>
                      <a:pt x="248075" y="646832"/>
                    </a:lnTo>
                    <a:lnTo>
                      <a:pt x="244202" y="655421"/>
                    </a:lnTo>
                    <a:lnTo>
                      <a:pt x="245682" y="674825"/>
                    </a:lnTo>
                    <a:lnTo>
                      <a:pt x="241160" y="674520"/>
                    </a:lnTo>
                    <a:lnTo>
                      <a:pt x="237841" y="668158"/>
                    </a:lnTo>
                    <a:lnTo>
                      <a:pt x="234286" y="666997"/>
                    </a:lnTo>
                    <a:lnTo>
                      <a:pt x="235531" y="675004"/>
                    </a:lnTo>
                    <a:lnTo>
                      <a:pt x="240248" y="685488"/>
                    </a:lnTo>
                    <a:lnTo>
                      <a:pt x="239832" y="691933"/>
                    </a:lnTo>
                    <a:lnTo>
                      <a:pt x="234798" y="690038"/>
                    </a:lnTo>
                    <a:lnTo>
                      <a:pt x="229113" y="685986"/>
                    </a:lnTo>
                    <a:lnTo>
                      <a:pt x="223471" y="691933"/>
                    </a:lnTo>
                    <a:lnTo>
                      <a:pt x="217676" y="695404"/>
                    </a:lnTo>
                    <a:lnTo>
                      <a:pt x="216127" y="690038"/>
                    </a:lnTo>
                    <a:lnTo>
                      <a:pt x="215394" y="683192"/>
                    </a:lnTo>
                    <a:lnTo>
                      <a:pt x="203984" y="690439"/>
                    </a:lnTo>
                    <a:lnTo>
                      <a:pt x="192615" y="706869"/>
                    </a:lnTo>
                    <a:lnTo>
                      <a:pt x="185824" y="726923"/>
                    </a:lnTo>
                    <a:lnTo>
                      <a:pt x="190720" y="728514"/>
                    </a:lnTo>
                    <a:lnTo>
                      <a:pt x="196792" y="732456"/>
                    </a:lnTo>
                    <a:lnTo>
                      <a:pt x="184082" y="764169"/>
                    </a:lnTo>
                    <a:lnTo>
                      <a:pt x="170044" y="793420"/>
                    </a:lnTo>
                    <a:lnTo>
                      <a:pt x="165162" y="835851"/>
                    </a:lnTo>
                    <a:lnTo>
                      <a:pt x="160114" y="842130"/>
                    </a:lnTo>
                    <a:lnTo>
                      <a:pt x="156642" y="850664"/>
                    </a:lnTo>
                    <a:lnTo>
                      <a:pt x="141527" y="837027"/>
                    </a:lnTo>
                    <a:lnTo>
                      <a:pt x="135662" y="824206"/>
                    </a:lnTo>
                    <a:lnTo>
                      <a:pt x="119494" y="811759"/>
                    </a:lnTo>
                    <a:lnTo>
                      <a:pt x="111791" y="802174"/>
                    </a:lnTo>
                    <a:lnTo>
                      <a:pt x="106839" y="790446"/>
                    </a:lnTo>
                    <a:lnTo>
                      <a:pt x="103810" y="777142"/>
                    </a:lnTo>
                    <a:lnTo>
                      <a:pt x="97255" y="757738"/>
                    </a:lnTo>
                    <a:lnTo>
                      <a:pt x="90714" y="738347"/>
                    </a:lnTo>
                    <a:lnTo>
                      <a:pt x="84185" y="718916"/>
                    </a:lnTo>
                    <a:lnTo>
                      <a:pt x="77657" y="699526"/>
                    </a:lnTo>
                    <a:lnTo>
                      <a:pt x="71130" y="680122"/>
                    </a:lnTo>
                    <a:lnTo>
                      <a:pt x="64588" y="660718"/>
                    </a:lnTo>
                    <a:lnTo>
                      <a:pt x="58088" y="641300"/>
                    </a:lnTo>
                    <a:lnTo>
                      <a:pt x="51532" y="621910"/>
                    </a:lnTo>
                    <a:lnTo>
                      <a:pt x="45031" y="602506"/>
                    </a:lnTo>
                    <a:lnTo>
                      <a:pt x="38476" y="583088"/>
                    </a:lnTo>
                    <a:lnTo>
                      <a:pt x="31962" y="563684"/>
                    </a:lnTo>
                    <a:lnTo>
                      <a:pt x="25406" y="544294"/>
                    </a:lnTo>
                    <a:lnTo>
                      <a:pt x="18920" y="524876"/>
                    </a:lnTo>
                    <a:lnTo>
                      <a:pt x="12392" y="505472"/>
                    </a:lnTo>
                    <a:lnTo>
                      <a:pt x="5836" y="486068"/>
                    </a:lnTo>
                    <a:lnTo>
                      <a:pt x="0" y="468725"/>
                    </a:lnTo>
                    <a:lnTo>
                      <a:pt x="2296" y="465170"/>
                    </a:lnTo>
                    <a:lnTo>
                      <a:pt x="8478" y="457978"/>
                    </a:lnTo>
                    <a:lnTo>
                      <a:pt x="13678" y="457315"/>
                    </a:lnTo>
                    <a:lnTo>
                      <a:pt x="20026" y="463677"/>
                    </a:lnTo>
                    <a:lnTo>
                      <a:pt x="24992" y="467715"/>
                    </a:lnTo>
                    <a:lnTo>
                      <a:pt x="28712" y="465087"/>
                    </a:lnTo>
                    <a:lnTo>
                      <a:pt x="30191" y="456983"/>
                    </a:lnTo>
                    <a:lnTo>
                      <a:pt x="27315" y="447163"/>
                    </a:lnTo>
                    <a:lnTo>
                      <a:pt x="30191" y="438893"/>
                    </a:lnTo>
                    <a:lnTo>
                      <a:pt x="35641" y="436182"/>
                    </a:lnTo>
                    <a:lnTo>
                      <a:pt x="41034" y="434840"/>
                    </a:lnTo>
                    <a:lnTo>
                      <a:pt x="42667" y="430719"/>
                    </a:lnTo>
                    <a:lnTo>
                      <a:pt x="41034" y="426003"/>
                    </a:lnTo>
                    <a:lnTo>
                      <a:pt x="36885" y="418811"/>
                    </a:lnTo>
                    <a:lnTo>
                      <a:pt x="34894" y="409309"/>
                    </a:lnTo>
                    <a:lnTo>
                      <a:pt x="43386" y="389062"/>
                    </a:lnTo>
                    <a:lnTo>
                      <a:pt x="56372" y="373212"/>
                    </a:lnTo>
                    <a:lnTo>
                      <a:pt x="60425" y="366006"/>
                    </a:lnTo>
                    <a:lnTo>
                      <a:pt x="58779" y="354209"/>
                    </a:lnTo>
                    <a:lnTo>
                      <a:pt x="64643" y="339757"/>
                    </a:lnTo>
                    <a:lnTo>
                      <a:pt x="67271" y="331652"/>
                    </a:lnTo>
                    <a:lnTo>
                      <a:pt x="66704" y="325456"/>
                    </a:lnTo>
                    <a:lnTo>
                      <a:pt x="62237" y="318928"/>
                    </a:lnTo>
                    <a:lnTo>
                      <a:pt x="58447" y="305042"/>
                    </a:lnTo>
                    <a:lnTo>
                      <a:pt x="56788" y="287616"/>
                    </a:lnTo>
                    <a:lnTo>
                      <a:pt x="55404" y="268530"/>
                    </a:lnTo>
                    <a:lnTo>
                      <a:pt x="59097" y="249859"/>
                    </a:lnTo>
                    <a:lnTo>
                      <a:pt x="67783" y="228159"/>
                    </a:lnTo>
                    <a:lnTo>
                      <a:pt x="64546" y="203942"/>
                    </a:lnTo>
                    <a:lnTo>
                      <a:pt x="61103" y="178342"/>
                    </a:lnTo>
                    <a:lnTo>
                      <a:pt x="70673" y="149603"/>
                    </a:lnTo>
                    <a:lnTo>
                      <a:pt x="81405" y="116977"/>
                    </a:lnTo>
                    <a:lnTo>
                      <a:pt x="87505" y="98389"/>
                    </a:lnTo>
                    <a:lnTo>
                      <a:pt x="98334" y="64685"/>
                    </a:lnTo>
                    <a:lnTo>
                      <a:pt x="105940" y="40661"/>
                    </a:lnTo>
                    <a:lnTo>
                      <a:pt x="110049" y="29417"/>
                    </a:lnTo>
                    <a:lnTo>
                      <a:pt x="113949" y="16375"/>
                    </a:lnTo>
                    <a:lnTo>
                      <a:pt x="126575" y="16043"/>
                    </a:lnTo>
                    <a:lnTo>
                      <a:pt x="139106" y="15725"/>
                    </a:lnTo>
                    <a:lnTo>
                      <a:pt x="142259" y="31990"/>
                    </a:lnTo>
                    <a:lnTo>
                      <a:pt x="145951" y="39569"/>
                    </a:lnTo>
                    <a:close/>
                    <a:moveTo>
                      <a:pt x="415699" y="529841"/>
                    </a:moveTo>
                    <a:lnTo>
                      <a:pt x="409434" y="535622"/>
                    </a:lnTo>
                    <a:lnTo>
                      <a:pt x="400901" y="536701"/>
                    </a:lnTo>
                    <a:lnTo>
                      <a:pt x="403957" y="545939"/>
                    </a:lnTo>
                    <a:lnTo>
                      <a:pt x="404151" y="549577"/>
                    </a:lnTo>
                    <a:lnTo>
                      <a:pt x="393723" y="547585"/>
                    </a:lnTo>
                    <a:lnTo>
                      <a:pt x="389505" y="545538"/>
                    </a:lnTo>
                    <a:lnTo>
                      <a:pt x="385950" y="533146"/>
                    </a:lnTo>
                    <a:lnTo>
                      <a:pt x="390182" y="519026"/>
                    </a:lnTo>
                    <a:lnTo>
                      <a:pt x="394718" y="512581"/>
                    </a:lnTo>
                    <a:lnTo>
                      <a:pt x="403473" y="513341"/>
                    </a:lnTo>
                    <a:lnTo>
                      <a:pt x="413555" y="524475"/>
                    </a:lnTo>
                    <a:lnTo>
                      <a:pt x="415699" y="529841"/>
                    </a:lnTo>
                    <a:close/>
                    <a:moveTo>
                      <a:pt x="368136" y="571138"/>
                    </a:moveTo>
                    <a:lnTo>
                      <a:pt x="364388" y="576103"/>
                    </a:lnTo>
                    <a:lnTo>
                      <a:pt x="358926" y="576588"/>
                    </a:lnTo>
                    <a:lnTo>
                      <a:pt x="356063" y="567916"/>
                    </a:lnTo>
                    <a:lnTo>
                      <a:pt x="356712" y="564527"/>
                    </a:lnTo>
                    <a:lnTo>
                      <a:pt x="358123" y="562633"/>
                    </a:lnTo>
                    <a:lnTo>
                      <a:pt x="361498" y="564279"/>
                    </a:lnTo>
                    <a:lnTo>
                      <a:pt x="368136" y="571138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2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ME</a:t>
                </a:r>
              </a:p>
            </p:txBody>
          </p:sp>
          <p:sp>
            <p:nvSpPr>
              <p:cNvPr id="41" name="Freeform: Shape 507">
                <a:extLst>
                  <a:ext uri="{FF2B5EF4-FFF2-40B4-BE49-F238E27FC236}">
                    <a16:creationId xmlns:a16="http://schemas.microsoft.com/office/drawing/2014/main" id="{CE014F9E-BCAB-B380-BF7A-57FFEA42FE00}"/>
                  </a:ext>
                </a:extLst>
              </p:cNvPr>
              <p:cNvSpPr/>
              <p:nvPr/>
            </p:nvSpPr>
            <p:spPr>
              <a:xfrm>
                <a:off x="7950671" y="2497855"/>
                <a:ext cx="931631" cy="773564"/>
              </a:xfrm>
              <a:custGeom>
                <a:avLst/>
                <a:gdLst>
                  <a:gd name="connsiteX0" fmla="*/ 134445 w 1105335"/>
                  <a:gd name="connsiteY0" fmla="*/ 83 h 917796"/>
                  <a:gd name="connsiteX1" fmla="*/ 134251 w 1105335"/>
                  <a:gd name="connsiteY1" fmla="*/ 0 h 917796"/>
                  <a:gd name="connsiteX2" fmla="*/ 134445 w 1105335"/>
                  <a:gd name="connsiteY2" fmla="*/ 83 h 917796"/>
                  <a:gd name="connsiteX3" fmla="*/ 134445 w 1105335"/>
                  <a:gd name="connsiteY3" fmla="*/ 83 h 917796"/>
                  <a:gd name="connsiteX4" fmla="*/ 846805 w 1105335"/>
                  <a:gd name="connsiteY4" fmla="*/ 486635 h 917796"/>
                  <a:gd name="connsiteX5" fmla="*/ 846473 w 1105335"/>
                  <a:gd name="connsiteY5" fmla="*/ 502664 h 917796"/>
                  <a:gd name="connsiteX6" fmla="*/ 846141 w 1105335"/>
                  <a:gd name="connsiteY6" fmla="*/ 518694 h 917796"/>
                  <a:gd name="connsiteX7" fmla="*/ 845851 w 1105335"/>
                  <a:gd name="connsiteY7" fmla="*/ 534695 h 917796"/>
                  <a:gd name="connsiteX8" fmla="*/ 845436 w 1105335"/>
                  <a:gd name="connsiteY8" fmla="*/ 550725 h 917796"/>
                  <a:gd name="connsiteX9" fmla="*/ 845007 w 1105335"/>
                  <a:gd name="connsiteY9" fmla="*/ 566754 h 917796"/>
                  <a:gd name="connsiteX10" fmla="*/ 844606 w 1105335"/>
                  <a:gd name="connsiteY10" fmla="*/ 582784 h 917796"/>
                  <a:gd name="connsiteX11" fmla="*/ 844191 w 1105335"/>
                  <a:gd name="connsiteY11" fmla="*/ 598771 h 917796"/>
                  <a:gd name="connsiteX12" fmla="*/ 843776 w 1105335"/>
                  <a:gd name="connsiteY12" fmla="*/ 614801 h 917796"/>
                  <a:gd name="connsiteX13" fmla="*/ 848395 w 1105335"/>
                  <a:gd name="connsiteY13" fmla="*/ 618286 h 917796"/>
                  <a:gd name="connsiteX14" fmla="*/ 851618 w 1105335"/>
                  <a:gd name="connsiteY14" fmla="*/ 635450 h 917796"/>
                  <a:gd name="connsiteX15" fmla="*/ 854840 w 1105335"/>
                  <a:gd name="connsiteY15" fmla="*/ 652627 h 917796"/>
                  <a:gd name="connsiteX16" fmla="*/ 858063 w 1105335"/>
                  <a:gd name="connsiteY16" fmla="*/ 669804 h 917796"/>
                  <a:gd name="connsiteX17" fmla="*/ 861272 w 1105335"/>
                  <a:gd name="connsiteY17" fmla="*/ 686981 h 917796"/>
                  <a:gd name="connsiteX18" fmla="*/ 864480 w 1105335"/>
                  <a:gd name="connsiteY18" fmla="*/ 704145 h 917796"/>
                  <a:gd name="connsiteX19" fmla="*/ 867689 w 1105335"/>
                  <a:gd name="connsiteY19" fmla="*/ 721350 h 917796"/>
                  <a:gd name="connsiteX20" fmla="*/ 870912 w 1105335"/>
                  <a:gd name="connsiteY20" fmla="*/ 738513 h 917796"/>
                  <a:gd name="connsiteX21" fmla="*/ 874134 w 1105335"/>
                  <a:gd name="connsiteY21" fmla="*/ 755691 h 917796"/>
                  <a:gd name="connsiteX22" fmla="*/ 879915 w 1105335"/>
                  <a:gd name="connsiteY22" fmla="*/ 761569 h 917796"/>
                  <a:gd name="connsiteX23" fmla="*/ 885709 w 1105335"/>
                  <a:gd name="connsiteY23" fmla="*/ 767419 h 917796"/>
                  <a:gd name="connsiteX24" fmla="*/ 881478 w 1105335"/>
                  <a:gd name="connsiteY24" fmla="*/ 771872 h 917796"/>
                  <a:gd name="connsiteX25" fmla="*/ 874853 w 1105335"/>
                  <a:gd name="connsiteY25" fmla="*/ 778815 h 917796"/>
                  <a:gd name="connsiteX26" fmla="*/ 867855 w 1105335"/>
                  <a:gd name="connsiteY26" fmla="*/ 786242 h 917796"/>
                  <a:gd name="connsiteX27" fmla="*/ 858672 w 1105335"/>
                  <a:gd name="connsiteY27" fmla="*/ 795923 h 917796"/>
                  <a:gd name="connsiteX28" fmla="*/ 866458 w 1105335"/>
                  <a:gd name="connsiteY28" fmla="*/ 803433 h 917796"/>
                  <a:gd name="connsiteX29" fmla="*/ 876209 w 1105335"/>
                  <a:gd name="connsiteY29" fmla="*/ 812934 h 917796"/>
                  <a:gd name="connsiteX30" fmla="*/ 871838 w 1105335"/>
                  <a:gd name="connsiteY30" fmla="*/ 818964 h 917796"/>
                  <a:gd name="connsiteX31" fmla="*/ 861174 w 1105335"/>
                  <a:gd name="connsiteY31" fmla="*/ 838216 h 917796"/>
                  <a:gd name="connsiteX32" fmla="*/ 853471 w 1105335"/>
                  <a:gd name="connsiteY32" fmla="*/ 849046 h 917796"/>
                  <a:gd name="connsiteX33" fmla="*/ 846127 w 1105335"/>
                  <a:gd name="connsiteY33" fmla="*/ 853762 h 917796"/>
                  <a:gd name="connsiteX34" fmla="*/ 842918 w 1105335"/>
                  <a:gd name="connsiteY34" fmla="*/ 861922 h 917796"/>
                  <a:gd name="connsiteX35" fmla="*/ 838645 w 1105335"/>
                  <a:gd name="connsiteY35" fmla="*/ 867786 h 917796"/>
                  <a:gd name="connsiteX36" fmla="*/ 840028 w 1105335"/>
                  <a:gd name="connsiteY36" fmla="*/ 850926 h 917796"/>
                  <a:gd name="connsiteX37" fmla="*/ 842435 w 1105335"/>
                  <a:gd name="connsiteY37" fmla="*/ 836405 h 917796"/>
                  <a:gd name="connsiteX38" fmla="*/ 840789 w 1105335"/>
                  <a:gd name="connsiteY38" fmla="*/ 809795 h 917796"/>
                  <a:gd name="connsiteX39" fmla="*/ 834247 w 1105335"/>
                  <a:gd name="connsiteY39" fmla="*/ 789547 h 917796"/>
                  <a:gd name="connsiteX40" fmla="*/ 826336 w 1105335"/>
                  <a:gd name="connsiteY40" fmla="*/ 782549 h 917796"/>
                  <a:gd name="connsiteX41" fmla="*/ 818895 w 1105335"/>
                  <a:gd name="connsiteY41" fmla="*/ 778414 h 917796"/>
                  <a:gd name="connsiteX42" fmla="*/ 830942 w 1105335"/>
                  <a:gd name="connsiteY42" fmla="*/ 797002 h 917796"/>
                  <a:gd name="connsiteX43" fmla="*/ 838230 w 1105335"/>
                  <a:gd name="connsiteY43" fmla="*/ 821620 h 917796"/>
                  <a:gd name="connsiteX44" fmla="*/ 838313 w 1105335"/>
                  <a:gd name="connsiteY44" fmla="*/ 822353 h 917796"/>
                  <a:gd name="connsiteX45" fmla="*/ 823362 w 1105335"/>
                  <a:gd name="connsiteY45" fmla="*/ 817471 h 917796"/>
                  <a:gd name="connsiteX46" fmla="*/ 808011 w 1105335"/>
                  <a:gd name="connsiteY46" fmla="*/ 812589 h 917796"/>
                  <a:gd name="connsiteX47" fmla="*/ 792646 w 1105335"/>
                  <a:gd name="connsiteY47" fmla="*/ 807707 h 917796"/>
                  <a:gd name="connsiteX48" fmla="*/ 777280 w 1105335"/>
                  <a:gd name="connsiteY48" fmla="*/ 802824 h 917796"/>
                  <a:gd name="connsiteX49" fmla="*/ 761928 w 1105335"/>
                  <a:gd name="connsiteY49" fmla="*/ 797873 h 917796"/>
                  <a:gd name="connsiteX50" fmla="*/ 746660 w 1105335"/>
                  <a:gd name="connsiteY50" fmla="*/ 792936 h 917796"/>
                  <a:gd name="connsiteX51" fmla="*/ 731376 w 1105335"/>
                  <a:gd name="connsiteY51" fmla="*/ 787984 h 917796"/>
                  <a:gd name="connsiteX52" fmla="*/ 716108 w 1105335"/>
                  <a:gd name="connsiteY52" fmla="*/ 783033 h 917796"/>
                  <a:gd name="connsiteX53" fmla="*/ 711655 w 1105335"/>
                  <a:gd name="connsiteY53" fmla="*/ 777003 h 917796"/>
                  <a:gd name="connsiteX54" fmla="*/ 705542 w 1105335"/>
                  <a:gd name="connsiteY54" fmla="*/ 772951 h 917796"/>
                  <a:gd name="connsiteX55" fmla="*/ 679375 w 1105335"/>
                  <a:gd name="connsiteY55" fmla="*/ 769659 h 917796"/>
                  <a:gd name="connsiteX56" fmla="*/ 671768 w 1105335"/>
                  <a:gd name="connsiteY56" fmla="*/ 765109 h 917796"/>
                  <a:gd name="connsiteX57" fmla="*/ 664313 w 1105335"/>
                  <a:gd name="connsiteY57" fmla="*/ 758346 h 917796"/>
                  <a:gd name="connsiteX58" fmla="*/ 658104 w 1105335"/>
                  <a:gd name="connsiteY58" fmla="*/ 749342 h 917796"/>
                  <a:gd name="connsiteX59" fmla="*/ 653678 w 1105335"/>
                  <a:gd name="connsiteY59" fmla="*/ 739357 h 917796"/>
                  <a:gd name="connsiteX60" fmla="*/ 651617 w 1105335"/>
                  <a:gd name="connsiteY60" fmla="*/ 731003 h 917796"/>
                  <a:gd name="connsiteX61" fmla="*/ 651188 w 1105335"/>
                  <a:gd name="connsiteY61" fmla="*/ 721350 h 917796"/>
                  <a:gd name="connsiteX62" fmla="*/ 644260 w 1105335"/>
                  <a:gd name="connsiteY62" fmla="*/ 716454 h 917796"/>
                  <a:gd name="connsiteX63" fmla="*/ 642766 w 1105335"/>
                  <a:gd name="connsiteY63" fmla="*/ 710673 h 917796"/>
                  <a:gd name="connsiteX64" fmla="*/ 638312 w 1105335"/>
                  <a:gd name="connsiteY64" fmla="*/ 707630 h 917796"/>
                  <a:gd name="connsiteX65" fmla="*/ 621052 w 1105335"/>
                  <a:gd name="connsiteY65" fmla="*/ 704311 h 917796"/>
                  <a:gd name="connsiteX66" fmla="*/ 614123 w 1105335"/>
                  <a:gd name="connsiteY66" fmla="*/ 695639 h 917796"/>
                  <a:gd name="connsiteX67" fmla="*/ 601675 w 1105335"/>
                  <a:gd name="connsiteY67" fmla="*/ 688793 h 917796"/>
                  <a:gd name="connsiteX68" fmla="*/ 583226 w 1105335"/>
                  <a:gd name="connsiteY68" fmla="*/ 692998 h 917796"/>
                  <a:gd name="connsiteX69" fmla="*/ 564818 w 1105335"/>
                  <a:gd name="connsiteY69" fmla="*/ 697230 h 917796"/>
                  <a:gd name="connsiteX70" fmla="*/ 546423 w 1105335"/>
                  <a:gd name="connsiteY70" fmla="*/ 701351 h 917796"/>
                  <a:gd name="connsiteX71" fmla="*/ 527974 w 1105335"/>
                  <a:gd name="connsiteY71" fmla="*/ 705486 h 917796"/>
                  <a:gd name="connsiteX72" fmla="*/ 509566 w 1105335"/>
                  <a:gd name="connsiteY72" fmla="*/ 709622 h 917796"/>
                  <a:gd name="connsiteX73" fmla="*/ 491060 w 1105335"/>
                  <a:gd name="connsiteY73" fmla="*/ 713743 h 917796"/>
                  <a:gd name="connsiteX74" fmla="*/ 472570 w 1105335"/>
                  <a:gd name="connsiteY74" fmla="*/ 717795 h 917796"/>
                  <a:gd name="connsiteX75" fmla="*/ 454078 w 1105335"/>
                  <a:gd name="connsiteY75" fmla="*/ 721848 h 917796"/>
                  <a:gd name="connsiteX76" fmla="*/ 435559 w 1105335"/>
                  <a:gd name="connsiteY76" fmla="*/ 725817 h 917796"/>
                  <a:gd name="connsiteX77" fmla="*/ 417068 w 1105335"/>
                  <a:gd name="connsiteY77" fmla="*/ 729772 h 917796"/>
                  <a:gd name="connsiteX78" fmla="*/ 398577 w 1105335"/>
                  <a:gd name="connsiteY78" fmla="*/ 733742 h 917796"/>
                  <a:gd name="connsiteX79" fmla="*/ 380044 w 1105335"/>
                  <a:gd name="connsiteY79" fmla="*/ 737697 h 917796"/>
                  <a:gd name="connsiteX80" fmla="*/ 361539 w 1105335"/>
                  <a:gd name="connsiteY80" fmla="*/ 741570 h 917796"/>
                  <a:gd name="connsiteX81" fmla="*/ 343062 w 1105335"/>
                  <a:gd name="connsiteY81" fmla="*/ 745456 h 917796"/>
                  <a:gd name="connsiteX82" fmla="*/ 324570 w 1105335"/>
                  <a:gd name="connsiteY82" fmla="*/ 749246 h 917796"/>
                  <a:gd name="connsiteX83" fmla="*/ 306052 w 1105335"/>
                  <a:gd name="connsiteY83" fmla="*/ 753049 h 917796"/>
                  <a:gd name="connsiteX84" fmla="*/ 287546 w 1105335"/>
                  <a:gd name="connsiteY84" fmla="*/ 756825 h 917796"/>
                  <a:gd name="connsiteX85" fmla="*/ 269042 w 1105335"/>
                  <a:gd name="connsiteY85" fmla="*/ 760545 h 917796"/>
                  <a:gd name="connsiteX86" fmla="*/ 250468 w 1105335"/>
                  <a:gd name="connsiteY86" fmla="*/ 764293 h 917796"/>
                  <a:gd name="connsiteX87" fmla="*/ 231949 w 1105335"/>
                  <a:gd name="connsiteY87" fmla="*/ 768000 h 917796"/>
                  <a:gd name="connsiteX88" fmla="*/ 213361 w 1105335"/>
                  <a:gd name="connsiteY88" fmla="*/ 771637 h 917796"/>
                  <a:gd name="connsiteX89" fmla="*/ 194787 w 1105335"/>
                  <a:gd name="connsiteY89" fmla="*/ 775288 h 917796"/>
                  <a:gd name="connsiteX90" fmla="*/ 176199 w 1105335"/>
                  <a:gd name="connsiteY90" fmla="*/ 778912 h 917796"/>
                  <a:gd name="connsiteX91" fmla="*/ 157596 w 1105335"/>
                  <a:gd name="connsiteY91" fmla="*/ 782452 h 917796"/>
                  <a:gd name="connsiteX92" fmla="*/ 139008 w 1105335"/>
                  <a:gd name="connsiteY92" fmla="*/ 786007 h 917796"/>
                  <a:gd name="connsiteX93" fmla="*/ 120421 w 1105335"/>
                  <a:gd name="connsiteY93" fmla="*/ 789561 h 917796"/>
                  <a:gd name="connsiteX94" fmla="*/ 101846 w 1105335"/>
                  <a:gd name="connsiteY94" fmla="*/ 793033 h 917796"/>
                  <a:gd name="connsiteX95" fmla="*/ 83258 w 1105335"/>
                  <a:gd name="connsiteY95" fmla="*/ 796504 h 917796"/>
                  <a:gd name="connsiteX96" fmla="*/ 64685 w 1105335"/>
                  <a:gd name="connsiteY96" fmla="*/ 799989 h 917796"/>
                  <a:gd name="connsiteX97" fmla="*/ 46069 w 1105335"/>
                  <a:gd name="connsiteY97" fmla="*/ 803378 h 917796"/>
                  <a:gd name="connsiteX98" fmla="*/ 27481 w 1105335"/>
                  <a:gd name="connsiteY98" fmla="*/ 806738 h 917796"/>
                  <a:gd name="connsiteX99" fmla="*/ 8907 w 1105335"/>
                  <a:gd name="connsiteY99" fmla="*/ 810141 h 917796"/>
                  <a:gd name="connsiteX100" fmla="*/ 4550 w 1105335"/>
                  <a:gd name="connsiteY100" fmla="*/ 785772 h 917796"/>
                  <a:gd name="connsiteX101" fmla="*/ 165 w 1105335"/>
                  <a:gd name="connsiteY101" fmla="*/ 761389 h 917796"/>
                  <a:gd name="connsiteX102" fmla="*/ 0 w 1105335"/>
                  <a:gd name="connsiteY102" fmla="*/ 760393 h 917796"/>
                  <a:gd name="connsiteX103" fmla="*/ 7108 w 1105335"/>
                  <a:gd name="connsiteY103" fmla="*/ 754557 h 917796"/>
                  <a:gd name="connsiteX104" fmla="*/ 29818 w 1105335"/>
                  <a:gd name="connsiteY104" fmla="*/ 733424 h 917796"/>
                  <a:gd name="connsiteX105" fmla="*/ 40481 w 1105335"/>
                  <a:gd name="connsiteY105" fmla="*/ 719123 h 917796"/>
                  <a:gd name="connsiteX106" fmla="*/ 52209 w 1105335"/>
                  <a:gd name="connsiteY106" fmla="*/ 706731 h 917796"/>
                  <a:gd name="connsiteX107" fmla="*/ 64947 w 1105335"/>
                  <a:gd name="connsiteY107" fmla="*/ 696178 h 917796"/>
                  <a:gd name="connsiteX108" fmla="*/ 74297 w 1105335"/>
                  <a:gd name="connsiteY108" fmla="*/ 683953 h 917796"/>
                  <a:gd name="connsiteX109" fmla="*/ 80299 w 1105335"/>
                  <a:gd name="connsiteY109" fmla="*/ 669984 h 917796"/>
                  <a:gd name="connsiteX110" fmla="*/ 87753 w 1105335"/>
                  <a:gd name="connsiteY110" fmla="*/ 659072 h 917796"/>
                  <a:gd name="connsiteX111" fmla="*/ 96674 w 1105335"/>
                  <a:gd name="connsiteY111" fmla="*/ 651147 h 917796"/>
                  <a:gd name="connsiteX112" fmla="*/ 100810 w 1105335"/>
                  <a:gd name="connsiteY112" fmla="*/ 643803 h 917796"/>
                  <a:gd name="connsiteX113" fmla="*/ 100297 w 1105335"/>
                  <a:gd name="connsiteY113" fmla="*/ 637040 h 917796"/>
                  <a:gd name="connsiteX114" fmla="*/ 96757 w 1105335"/>
                  <a:gd name="connsiteY114" fmla="*/ 628341 h 917796"/>
                  <a:gd name="connsiteX115" fmla="*/ 90132 w 1105335"/>
                  <a:gd name="connsiteY115" fmla="*/ 617885 h 917796"/>
                  <a:gd name="connsiteX116" fmla="*/ 87837 w 1105335"/>
                  <a:gd name="connsiteY116" fmla="*/ 609020 h 917796"/>
                  <a:gd name="connsiteX117" fmla="*/ 89800 w 1105335"/>
                  <a:gd name="connsiteY117" fmla="*/ 601925 h 917796"/>
                  <a:gd name="connsiteX118" fmla="*/ 89731 w 1105335"/>
                  <a:gd name="connsiteY118" fmla="*/ 597374 h 917796"/>
                  <a:gd name="connsiteX119" fmla="*/ 87504 w 1105335"/>
                  <a:gd name="connsiteY119" fmla="*/ 595466 h 917796"/>
                  <a:gd name="connsiteX120" fmla="*/ 65362 w 1105335"/>
                  <a:gd name="connsiteY120" fmla="*/ 592990 h 917796"/>
                  <a:gd name="connsiteX121" fmla="*/ 60411 w 1105335"/>
                  <a:gd name="connsiteY121" fmla="*/ 561678 h 917796"/>
                  <a:gd name="connsiteX122" fmla="*/ 59996 w 1105335"/>
                  <a:gd name="connsiteY122" fmla="*/ 560849 h 917796"/>
                  <a:gd name="connsiteX123" fmla="*/ 60992 w 1105335"/>
                  <a:gd name="connsiteY123" fmla="*/ 560282 h 917796"/>
                  <a:gd name="connsiteX124" fmla="*/ 106425 w 1105335"/>
                  <a:gd name="connsiteY124" fmla="*/ 537323 h 917796"/>
                  <a:gd name="connsiteX125" fmla="*/ 136063 w 1105335"/>
                  <a:gd name="connsiteY125" fmla="*/ 526660 h 917796"/>
                  <a:gd name="connsiteX126" fmla="*/ 173059 w 1105335"/>
                  <a:gd name="connsiteY126" fmla="*/ 518071 h 917796"/>
                  <a:gd name="connsiteX127" fmla="*/ 218851 w 1105335"/>
                  <a:gd name="connsiteY127" fmla="*/ 515928 h 917796"/>
                  <a:gd name="connsiteX128" fmla="*/ 237343 w 1105335"/>
                  <a:gd name="connsiteY128" fmla="*/ 518583 h 917796"/>
                  <a:gd name="connsiteX129" fmla="*/ 249887 w 1105335"/>
                  <a:gd name="connsiteY129" fmla="*/ 524267 h 917796"/>
                  <a:gd name="connsiteX130" fmla="*/ 262929 w 1105335"/>
                  <a:gd name="connsiteY130" fmla="*/ 523783 h 917796"/>
                  <a:gd name="connsiteX131" fmla="*/ 276469 w 1105335"/>
                  <a:gd name="connsiteY131" fmla="*/ 517172 h 917796"/>
                  <a:gd name="connsiteX132" fmla="*/ 295969 w 1105335"/>
                  <a:gd name="connsiteY132" fmla="*/ 511806 h 917796"/>
                  <a:gd name="connsiteX133" fmla="*/ 321514 w 1105335"/>
                  <a:gd name="connsiteY133" fmla="*/ 507754 h 917796"/>
                  <a:gd name="connsiteX134" fmla="*/ 335372 w 1105335"/>
                  <a:gd name="connsiteY134" fmla="*/ 506758 h 917796"/>
                  <a:gd name="connsiteX135" fmla="*/ 337585 w 1105335"/>
                  <a:gd name="connsiteY135" fmla="*/ 508805 h 917796"/>
                  <a:gd name="connsiteX136" fmla="*/ 339162 w 1105335"/>
                  <a:gd name="connsiteY136" fmla="*/ 507754 h 917796"/>
                  <a:gd name="connsiteX137" fmla="*/ 340061 w 1105335"/>
                  <a:gd name="connsiteY137" fmla="*/ 503439 h 917796"/>
                  <a:gd name="connsiteX138" fmla="*/ 345952 w 1105335"/>
                  <a:gd name="connsiteY138" fmla="*/ 497658 h 917796"/>
                  <a:gd name="connsiteX139" fmla="*/ 363434 w 1105335"/>
                  <a:gd name="connsiteY139" fmla="*/ 487077 h 917796"/>
                  <a:gd name="connsiteX140" fmla="*/ 366269 w 1105335"/>
                  <a:gd name="connsiteY140" fmla="*/ 487907 h 917796"/>
                  <a:gd name="connsiteX141" fmla="*/ 369408 w 1105335"/>
                  <a:gd name="connsiteY141" fmla="*/ 483786 h 917796"/>
                  <a:gd name="connsiteX142" fmla="*/ 372866 w 1105335"/>
                  <a:gd name="connsiteY142" fmla="*/ 474685 h 917796"/>
                  <a:gd name="connsiteX143" fmla="*/ 380653 w 1105335"/>
                  <a:gd name="connsiteY143" fmla="*/ 463787 h 917796"/>
                  <a:gd name="connsiteX144" fmla="*/ 392519 w 1105335"/>
                  <a:gd name="connsiteY144" fmla="*/ 451160 h 917796"/>
                  <a:gd name="connsiteX145" fmla="*/ 404095 w 1105335"/>
                  <a:gd name="connsiteY145" fmla="*/ 443401 h 917796"/>
                  <a:gd name="connsiteX146" fmla="*/ 415340 w 1105335"/>
                  <a:gd name="connsiteY146" fmla="*/ 440497 h 917796"/>
                  <a:gd name="connsiteX147" fmla="*/ 422337 w 1105335"/>
                  <a:gd name="connsiteY147" fmla="*/ 436458 h 917796"/>
                  <a:gd name="connsiteX148" fmla="*/ 425269 w 1105335"/>
                  <a:gd name="connsiteY148" fmla="*/ 431244 h 917796"/>
                  <a:gd name="connsiteX149" fmla="*/ 425560 w 1105335"/>
                  <a:gd name="connsiteY149" fmla="*/ 427123 h 917796"/>
                  <a:gd name="connsiteX150" fmla="*/ 423319 w 1105335"/>
                  <a:gd name="connsiteY150" fmla="*/ 424136 h 917796"/>
                  <a:gd name="connsiteX151" fmla="*/ 423195 w 1105335"/>
                  <a:gd name="connsiteY151" fmla="*/ 420346 h 917796"/>
                  <a:gd name="connsiteX152" fmla="*/ 423402 w 1105335"/>
                  <a:gd name="connsiteY152" fmla="*/ 418341 h 917796"/>
                  <a:gd name="connsiteX153" fmla="*/ 422517 w 1105335"/>
                  <a:gd name="connsiteY153" fmla="*/ 416957 h 917796"/>
                  <a:gd name="connsiteX154" fmla="*/ 420457 w 1105335"/>
                  <a:gd name="connsiteY154" fmla="*/ 414122 h 917796"/>
                  <a:gd name="connsiteX155" fmla="*/ 415920 w 1105335"/>
                  <a:gd name="connsiteY155" fmla="*/ 398605 h 917796"/>
                  <a:gd name="connsiteX156" fmla="*/ 412131 w 1105335"/>
                  <a:gd name="connsiteY156" fmla="*/ 391759 h 917796"/>
                  <a:gd name="connsiteX157" fmla="*/ 407912 w 1105335"/>
                  <a:gd name="connsiteY157" fmla="*/ 386973 h 917796"/>
                  <a:gd name="connsiteX158" fmla="*/ 403196 w 1105335"/>
                  <a:gd name="connsiteY158" fmla="*/ 384345 h 917796"/>
                  <a:gd name="connsiteX159" fmla="*/ 402864 w 1105335"/>
                  <a:gd name="connsiteY159" fmla="*/ 380542 h 917796"/>
                  <a:gd name="connsiteX160" fmla="*/ 408646 w 1105335"/>
                  <a:gd name="connsiteY160" fmla="*/ 374512 h 917796"/>
                  <a:gd name="connsiteX161" fmla="*/ 409060 w 1105335"/>
                  <a:gd name="connsiteY161" fmla="*/ 378869 h 917796"/>
                  <a:gd name="connsiteX162" fmla="*/ 411107 w 1105335"/>
                  <a:gd name="connsiteY162" fmla="*/ 379768 h 917796"/>
                  <a:gd name="connsiteX163" fmla="*/ 413845 w 1105335"/>
                  <a:gd name="connsiteY163" fmla="*/ 377140 h 917796"/>
                  <a:gd name="connsiteX164" fmla="*/ 418949 w 1105335"/>
                  <a:gd name="connsiteY164" fmla="*/ 366076 h 917796"/>
                  <a:gd name="connsiteX165" fmla="*/ 418949 w 1105335"/>
                  <a:gd name="connsiteY165" fmla="*/ 362341 h 917796"/>
                  <a:gd name="connsiteX166" fmla="*/ 423085 w 1105335"/>
                  <a:gd name="connsiteY166" fmla="*/ 357542 h 917796"/>
                  <a:gd name="connsiteX167" fmla="*/ 425490 w 1105335"/>
                  <a:gd name="connsiteY167" fmla="*/ 351097 h 917796"/>
                  <a:gd name="connsiteX168" fmla="*/ 421287 w 1105335"/>
                  <a:gd name="connsiteY168" fmla="*/ 351180 h 917796"/>
                  <a:gd name="connsiteX169" fmla="*/ 412117 w 1105335"/>
                  <a:gd name="connsiteY169" fmla="*/ 354984 h 917796"/>
                  <a:gd name="connsiteX170" fmla="*/ 409545 w 1105335"/>
                  <a:gd name="connsiteY170" fmla="*/ 353739 h 917796"/>
                  <a:gd name="connsiteX171" fmla="*/ 412850 w 1105335"/>
                  <a:gd name="connsiteY171" fmla="*/ 345067 h 917796"/>
                  <a:gd name="connsiteX172" fmla="*/ 410942 w 1105335"/>
                  <a:gd name="connsiteY172" fmla="*/ 340946 h 917796"/>
                  <a:gd name="connsiteX173" fmla="*/ 408949 w 1105335"/>
                  <a:gd name="connsiteY173" fmla="*/ 339466 h 917796"/>
                  <a:gd name="connsiteX174" fmla="*/ 405658 w 1105335"/>
                  <a:gd name="connsiteY174" fmla="*/ 339466 h 917796"/>
                  <a:gd name="connsiteX175" fmla="*/ 396323 w 1105335"/>
                  <a:gd name="connsiteY175" fmla="*/ 348539 h 917796"/>
                  <a:gd name="connsiteX176" fmla="*/ 393169 w 1105335"/>
                  <a:gd name="connsiteY176" fmla="*/ 349880 h 917796"/>
                  <a:gd name="connsiteX177" fmla="*/ 391952 w 1105335"/>
                  <a:gd name="connsiteY177" fmla="*/ 346478 h 917796"/>
                  <a:gd name="connsiteX178" fmla="*/ 384650 w 1105335"/>
                  <a:gd name="connsiteY178" fmla="*/ 339867 h 917796"/>
                  <a:gd name="connsiteX179" fmla="*/ 396460 w 1105335"/>
                  <a:gd name="connsiteY179" fmla="*/ 322690 h 917796"/>
                  <a:gd name="connsiteX180" fmla="*/ 440317 w 1105335"/>
                  <a:gd name="connsiteY180" fmla="*/ 272389 h 917796"/>
                  <a:gd name="connsiteX181" fmla="*/ 444286 w 1105335"/>
                  <a:gd name="connsiteY181" fmla="*/ 265280 h 917796"/>
                  <a:gd name="connsiteX182" fmla="*/ 445033 w 1105335"/>
                  <a:gd name="connsiteY182" fmla="*/ 259582 h 917796"/>
                  <a:gd name="connsiteX183" fmla="*/ 442626 w 1105335"/>
                  <a:gd name="connsiteY183" fmla="*/ 255267 h 917796"/>
                  <a:gd name="connsiteX184" fmla="*/ 440898 w 1105335"/>
                  <a:gd name="connsiteY184" fmla="*/ 254451 h 917796"/>
                  <a:gd name="connsiteX185" fmla="*/ 441409 w 1105335"/>
                  <a:gd name="connsiteY185" fmla="*/ 253123 h 917796"/>
                  <a:gd name="connsiteX186" fmla="*/ 480315 w 1105335"/>
                  <a:gd name="connsiteY186" fmla="*/ 192090 h 917796"/>
                  <a:gd name="connsiteX187" fmla="*/ 503425 w 1105335"/>
                  <a:gd name="connsiteY187" fmla="*/ 162590 h 917796"/>
                  <a:gd name="connsiteX188" fmla="*/ 523838 w 1105335"/>
                  <a:gd name="connsiteY188" fmla="*/ 144430 h 917796"/>
                  <a:gd name="connsiteX189" fmla="*/ 540186 w 1105335"/>
                  <a:gd name="connsiteY189" fmla="*/ 134182 h 917796"/>
                  <a:gd name="connsiteX190" fmla="*/ 552426 w 1105335"/>
                  <a:gd name="connsiteY190" fmla="*/ 132191 h 917796"/>
                  <a:gd name="connsiteX191" fmla="*/ 559036 w 1105335"/>
                  <a:gd name="connsiteY191" fmla="*/ 129729 h 917796"/>
                  <a:gd name="connsiteX192" fmla="*/ 564915 w 1105335"/>
                  <a:gd name="connsiteY192" fmla="*/ 128304 h 917796"/>
                  <a:gd name="connsiteX193" fmla="*/ 594567 w 1105335"/>
                  <a:gd name="connsiteY193" fmla="*/ 121099 h 917796"/>
                  <a:gd name="connsiteX194" fmla="*/ 647495 w 1105335"/>
                  <a:gd name="connsiteY194" fmla="*/ 108070 h 917796"/>
                  <a:gd name="connsiteX195" fmla="*/ 700424 w 1105335"/>
                  <a:gd name="connsiteY195" fmla="*/ 94766 h 917796"/>
                  <a:gd name="connsiteX196" fmla="*/ 731667 w 1105335"/>
                  <a:gd name="connsiteY196" fmla="*/ 86855 h 917796"/>
                  <a:gd name="connsiteX197" fmla="*/ 735622 w 1105335"/>
                  <a:gd name="connsiteY197" fmla="*/ 98500 h 917796"/>
                  <a:gd name="connsiteX198" fmla="*/ 736536 w 1105335"/>
                  <a:gd name="connsiteY198" fmla="*/ 113201 h 917796"/>
                  <a:gd name="connsiteX199" fmla="*/ 742621 w 1105335"/>
                  <a:gd name="connsiteY199" fmla="*/ 127903 h 917796"/>
                  <a:gd name="connsiteX200" fmla="*/ 747765 w 1105335"/>
                  <a:gd name="connsiteY200" fmla="*/ 160515 h 917796"/>
                  <a:gd name="connsiteX201" fmla="*/ 762039 w 1105335"/>
                  <a:gd name="connsiteY201" fmla="*/ 183155 h 917796"/>
                  <a:gd name="connsiteX202" fmla="*/ 764348 w 1105335"/>
                  <a:gd name="connsiteY202" fmla="*/ 200084 h 917796"/>
                  <a:gd name="connsiteX203" fmla="*/ 769327 w 1105335"/>
                  <a:gd name="connsiteY203" fmla="*/ 217690 h 917796"/>
                  <a:gd name="connsiteX204" fmla="*/ 768982 w 1105335"/>
                  <a:gd name="connsiteY204" fmla="*/ 222392 h 917796"/>
                  <a:gd name="connsiteX205" fmla="*/ 765275 w 1105335"/>
                  <a:gd name="connsiteY205" fmla="*/ 234203 h 917796"/>
                  <a:gd name="connsiteX206" fmla="*/ 764099 w 1105335"/>
                  <a:gd name="connsiteY206" fmla="*/ 245198 h 917796"/>
                  <a:gd name="connsiteX207" fmla="*/ 764514 w 1105335"/>
                  <a:gd name="connsiteY207" fmla="*/ 255862 h 917796"/>
                  <a:gd name="connsiteX208" fmla="*/ 766340 w 1105335"/>
                  <a:gd name="connsiteY208" fmla="*/ 262390 h 917796"/>
                  <a:gd name="connsiteX209" fmla="*/ 779133 w 1105335"/>
                  <a:gd name="connsiteY209" fmla="*/ 290050 h 917796"/>
                  <a:gd name="connsiteX210" fmla="*/ 783462 w 1105335"/>
                  <a:gd name="connsiteY210" fmla="*/ 302608 h 917796"/>
                  <a:gd name="connsiteX211" fmla="*/ 785259 w 1105335"/>
                  <a:gd name="connsiteY211" fmla="*/ 310132 h 917796"/>
                  <a:gd name="connsiteX212" fmla="*/ 786477 w 1105335"/>
                  <a:gd name="connsiteY212" fmla="*/ 335303 h 917796"/>
                  <a:gd name="connsiteX213" fmla="*/ 787915 w 1105335"/>
                  <a:gd name="connsiteY213" fmla="*/ 342260 h 917796"/>
                  <a:gd name="connsiteX214" fmla="*/ 789796 w 1105335"/>
                  <a:gd name="connsiteY214" fmla="*/ 343795 h 917796"/>
                  <a:gd name="connsiteX215" fmla="*/ 791539 w 1105335"/>
                  <a:gd name="connsiteY215" fmla="*/ 343394 h 917796"/>
                  <a:gd name="connsiteX216" fmla="*/ 795079 w 1105335"/>
                  <a:gd name="connsiteY216" fmla="*/ 334570 h 917796"/>
                  <a:gd name="connsiteX217" fmla="*/ 797223 w 1105335"/>
                  <a:gd name="connsiteY217" fmla="*/ 332827 h 917796"/>
                  <a:gd name="connsiteX218" fmla="*/ 800874 w 1105335"/>
                  <a:gd name="connsiteY218" fmla="*/ 333892 h 917796"/>
                  <a:gd name="connsiteX219" fmla="*/ 811455 w 1105335"/>
                  <a:gd name="connsiteY219" fmla="*/ 343242 h 917796"/>
                  <a:gd name="connsiteX220" fmla="*/ 816240 w 1105335"/>
                  <a:gd name="connsiteY220" fmla="*/ 363572 h 917796"/>
                  <a:gd name="connsiteX221" fmla="*/ 819711 w 1105335"/>
                  <a:gd name="connsiteY221" fmla="*/ 378343 h 917796"/>
                  <a:gd name="connsiteX222" fmla="*/ 823584 w 1105335"/>
                  <a:gd name="connsiteY222" fmla="*/ 394787 h 917796"/>
                  <a:gd name="connsiteX223" fmla="*/ 829365 w 1105335"/>
                  <a:gd name="connsiteY223" fmla="*/ 419475 h 917796"/>
                  <a:gd name="connsiteX224" fmla="*/ 833569 w 1105335"/>
                  <a:gd name="connsiteY224" fmla="*/ 437551 h 917796"/>
                  <a:gd name="connsiteX225" fmla="*/ 837456 w 1105335"/>
                  <a:gd name="connsiteY225" fmla="*/ 453981 h 917796"/>
                  <a:gd name="connsiteX226" fmla="*/ 840457 w 1105335"/>
                  <a:gd name="connsiteY226" fmla="*/ 466622 h 917796"/>
                  <a:gd name="connsiteX227" fmla="*/ 841010 w 1105335"/>
                  <a:gd name="connsiteY227" fmla="*/ 476276 h 917796"/>
                  <a:gd name="connsiteX228" fmla="*/ 846805 w 1105335"/>
                  <a:gd name="connsiteY228" fmla="*/ 486635 h 917796"/>
                  <a:gd name="connsiteX229" fmla="*/ 408742 w 1105335"/>
                  <a:gd name="connsiteY229" fmla="*/ 302470 h 917796"/>
                  <a:gd name="connsiteX230" fmla="*/ 405022 w 1105335"/>
                  <a:gd name="connsiteY230" fmla="*/ 304863 h 917796"/>
                  <a:gd name="connsiteX231" fmla="*/ 403514 w 1105335"/>
                  <a:gd name="connsiteY231" fmla="*/ 302968 h 917796"/>
                  <a:gd name="connsiteX232" fmla="*/ 403804 w 1105335"/>
                  <a:gd name="connsiteY232" fmla="*/ 300810 h 917796"/>
                  <a:gd name="connsiteX233" fmla="*/ 406599 w 1105335"/>
                  <a:gd name="connsiteY233" fmla="*/ 297602 h 917796"/>
                  <a:gd name="connsiteX234" fmla="*/ 412199 w 1105335"/>
                  <a:gd name="connsiteY234" fmla="*/ 296357 h 917796"/>
                  <a:gd name="connsiteX235" fmla="*/ 411965 w 1105335"/>
                  <a:gd name="connsiteY235" fmla="*/ 298501 h 917796"/>
                  <a:gd name="connsiteX236" fmla="*/ 408742 w 1105335"/>
                  <a:gd name="connsiteY236" fmla="*/ 302470 h 917796"/>
                  <a:gd name="connsiteX237" fmla="*/ 400734 w 1105335"/>
                  <a:gd name="connsiteY237" fmla="*/ 358455 h 917796"/>
                  <a:gd name="connsiteX238" fmla="*/ 398923 w 1105335"/>
                  <a:gd name="connsiteY238" fmla="*/ 359437 h 917796"/>
                  <a:gd name="connsiteX239" fmla="*/ 398245 w 1105335"/>
                  <a:gd name="connsiteY239" fmla="*/ 355565 h 917796"/>
                  <a:gd name="connsiteX240" fmla="*/ 399655 w 1105335"/>
                  <a:gd name="connsiteY240" fmla="*/ 352577 h 917796"/>
                  <a:gd name="connsiteX241" fmla="*/ 403210 w 1105335"/>
                  <a:gd name="connsiteY241" fmla="*/ 350696 h 917796"/>
                  <a:gd name="connsiteX242" fmla="*/ 403514 w 1105335"/>
                  <a:gd name="connsiteY242" fmla="*/ 352674 h 917796"/>
                  <a:gd name="connsiteX243" fmla="*/ 400734 w 1105335"/>
                  <a:gd name="connsiteY243" fmla="*/ 358455 h 917796"/>
                  <a:gd name="connsiteX244" fmla="*/ 86039 w 1105335"/>
                  <a:gd name="connsiteY244" fmla="*/ 605078 h 917796"/>
                  <a:gd name="connsiteX245" fmla="*/ 83134 w 1105335"/>
                  <a:gd name="connsiteY245" fmla="*/ 612007 h 917796"/>
                  <a:gd name="connsiteX246" fmla="*/ 79081 w 1105335"/>
                  <a:gd name="connsiteY246" fmla="*/ 612187 h 917796"/>
                  <a:gd name="connsiteX247" fmla="*/ 75804 w 1105335"/>
                  <a:gd name="connsiteY247" fmla="*/ 610693 h 917796"/>
                  <a:gd name="connsiteX248" fmla="*/ 74061 w 1105335"/>
                  <a:gd name="connsiteY248" fmla="*/ 606959 h 917796"/>
                  <a:gd name="connsiteX249" fmla="*/ 73827 w 1105335"/>
                  <a:gd name="connsiteY249" fmla="*/ 601952 h 917796"/>
                  <a:gd name="connsiteX250" fmla="*/ 76869 w 1105335"/>
                  <a:gd name="connsiteY250" fmla="*/ 599145 h 917796"/>
                  <a:gd name="connsiteX251" fmla="*/ 86689 w 1105335"/>
                  <a:gd name="connsiteY251" fmla="*/ 599228 h 917796"/>
                  <a:gd name="connsiteX252" fmla="*/ 87352 w 1105335"/>
                  <a:gd name="connsiteY252" fmla="*/ 601136 h 917796"/>
                  <a:gd name="connsiteX253" fmla="*/ 86039 w 1105335"/>
                  <a:gd name="connsiteY253" fmla="*/ 605078 h 917796"/>
                  <a:gd name="connsiteX254" fmla="*/ 1027457 w 1105335"/>
                  <a:gd name="connsiteY254" fmla="*/ 775233 h 917796"/>
                  <a:gd name="connsiteX255" fmla="*/ 1020915 w 1105335"/>
                  <a:gd name="connsiteY255" fmla="*/ 789257 h 917796"/>
                  <a:gd name="connsiteX256" fmla="*/ 1029918 w 1105335"/>
                  <a:gd name="connsiteY256" fmla="*/ 788109 h 917796"/>
                  <a:gd name="connsiteX257" fmla="*/ 1036433 w 1105335"/>
                  <a:gd name="connsiteY257" fmla="*/ 782743 h 917796"/>
                  <a:gd name="connsiteX258" fmla="*/ 1041647 w 1105335"/>
                  <a:gd name="connsiteY258" fmla="*/ 774057 h 917796"/>
                  <a:gd name="connsiteX259" fmla="*/ 1055491 w 1105335"/>
                  <a:gd name="connsiteY259" fmla="*/ 760517 h 917796"/>
                  <a:gd name="connsiteX260" fmla="*/ 1068395 w 1105335"/>
                  <a:gd name="connsiteY260" fmla="*/ 752759 h 917796"/>
                  <a:gd name="connsiteX261" fmla="*/ 1072544 w 1105335"/>
                  <a:gd name="connsiteY261" fmla="*/ 750767 h 917796"/>
                  <a:gd name="connsiteX262" fmla="*/ 1080883 w 1105335"/>
                  <a:gd name="connsiteY262" fmla="*/ 755469 h 917796"/>
                  <a:gd name="connsiteX263" fmla="*/ 1092598 w 1105335"/>
                  <a:gd name="connsiteY263" fmla="*/ 746701 h 917796"/>
                  <a:gd name="connsiteX264" fmla="*/ 1105336 w 1105335"/>
                  <a:gd name="connsiteY264" fmla="*/ 740118 h 917796"/>
                  <a:gd name="connsiteX265" fmla="*/ 1054703 w 1105335"/>
                  <a:gd name="connsiteY265" fmla="*/ 785357 h 917796"/>
                  <a:gd name="connsiteX266" fmla="*/ 1043556 w 1105335"/>
                  <a:gd name="connsiteY266" fmla="*/ 791912 h 917796"/>
                  <a:gd name="connsiteX267" fmla="*/ 1028688 w 1105335"/>
                  <a:gd name="connsiteY267" fmla="*/ 805286 h 917796"/>
                  <a:gd name="connsiteX268" fmla="*/ 1014055 w 1105335"/>
                  <a:gd name="connsiteY268" fmla="*/ 815784 h 917796"/>
                  <a:gd name="connsiteX269" fmla="*/ 1002922 w 1105335"/>
                  <a:gd name="connsiteY269" fmla="*/ 821150 h 917796"/>
                  <a:gd name="connsiteX270" fmla="*/ 950201 w 1105335"/>
                  <a:gd name="connsiteY270" fmla="*/ 858243 h 917796"/>
                  <a:gd name="connsiteX271" fmla="*/ 945678 w 1105335"/>
                  <a:gd name="connsiteY271" fmla="*/ 859888 h 917796"/>
                  <a:gd name="connsiteX272" fmla="*/ 940146 w 1105335"/>
                  <a:gd name="connsiteY272" fmla="*/ 859059 h 917796"/>
                  <a:gd name="connsiteX273" fmla="*/ 894810 w 1105335"/>
                  <a:gd name="connsiteY273" fmla="*/ 882584 h 917796"/>
                  <a:gd name="connsiteX274" fmla="*/ 875310 w 1105335"/>
                  <a:gd name="connsiteY274" fmla="*/ 888877 h 917796"/>
                  <a:gd name="connsiteX275" fmla="*/ 858201 w 1105335"/>
                  <a:gd name="connsiteY275" fmla="*/ 897300 h 917796"/>
                  <a:gd name="connsiteX276" fmla="*/ 869279 w 1105335"/>
                  <a:gd name="connsiteY276" fmla="*/ 884825 h 917796"/>
                  <a:gd name="connsiteX277" fmla="*/ 868726 w 1105335"/>
                  <a:gd name="connsiteY277" fmla="*/ 881367 h 917796"/>
                  <a:gd name="connsiteX278" fmla="*/ 864812 w 1105335"/>
                  <a:gd name="connsiteY278" fmla="*/ 879445 h 917796"/>
                  <a:gd name="connsiteX279" fmla="*/ 857883 w 1105335"/>
                  <a:gd name="connsiteY279" fmla="*/ 882031 h 917796"/>
                  <a:gd name="connsiteX280" fmla="*/ 852918 w 1105335"/>
                  <a:gd name="connsiteY280" fmla="*/ 893247 h 917796"/>
                  <a:gd name="connsiteX281" fmla="*/ 842019 w 1105335"/>
                  <a:gd name="connsiteY281" fmla="*/ 899291 h 917796"/>
                  <a:gd name="connsiteX282" fmla="*/ 837151 w 1105335"/>
                  <a:gd name="connsiteY282" fmla="*/ 889624 h 917796"/>
                  <a:gd name="connsiteX283" fmla="*/ 839129 w 1105335"/>
                  <a:gd name="connsiteY283" fmla="*/ 880703 h 917796"/>
                  <a:gd name="connsiteX284" fmla="*/ 842504 w 1105335"/>
                  <a:gd name="connsiteY284" fmla="*/ 871852 h 917796"/>
                  <a:gd name="connsiteX285" fmla="*/ 851092 w 1105335"/>
                  <a:gd name="connsiteY285" fmla="*/ 857150 h 917796"/>
                  <a:gd name="connsiteX286" fmla="*/ 865794 w 1105335"/>
                  <a:gd name="connsiteY286" fmla="*/ 845588 h 917796"/>
                  <a:gd name="connsiteX287" fmla="*/ 872571 w 1105335"/>
                  <a:gd name="connsiteY287" fmla="*/ 836999 h 917796"/>
                  <a:gd name="connsiteX288" fmla="*/ 879818 w 1105335"/>
                  <a:gd name="connsiteY288" fmla="*/ 841217 h 917796"/>
                  <a:gd name="connsiteX289" fmla="*/ 879154 w 1105335"/>
                  <a:gd name="connsiteY289" fmla="*/ 833210 h 917796"/>
                  <a:gd name="connsiteX290" fmla="*/ 882474 w 1105335"/>
                  <a:gd name="connsiteY290" fmla="*/ 827678 h 917796"/>
                  <a:gd name="connsiteX291" fmla="*/ 886788 w 1105335"/>
                  <a:gd name="connsiteY291" fmla="*/ 824026 h 917796"/>
                  <a:gd name="connsiteX292" fmla="*/ 898406 w 1105335"/>
                  <a:gd name="connsiteY292" fmla="*/ 821053 h 917796"/>
                  <a:gd name="connsiteX293" fmla="*/ 904366 w 1105335"/>
                  <a:gd name="connsiteY293" fmla="*/ 818245 h 917796"/>
                  <a:gd name="connsiteX294" fmla="*/ 908226 w 1105335"/>
                  <a:gd name="connsiteY294" fmla="*/ 814539 h 917796"/>
                  <a:gd name="connsiteX295" fmla="*/ 912776 w 1105335"/>
                  <a:gd name="connsiteY295" fmla="*/ 812865 h 917796"/>
                  <a:gd name="connsiteX296" fmla="*/ 926385 w 1105335"/>
                  <a:gd name="connsiteY296" fmla="*/ 813142 h 917796"/>
                  <a:gd name="connsiteX297" fmla="*/ 938638 w 1105335"/>
                  <a:gd name="connsiteY297" fmla="*/ 808910 h 917796"/>
                  <a:gd name="connsiteX298" fmla="*/ 947476 w 1105335"/>
                  <a:gd name="connsiteY298" fmla="*/ 801580 h 917796"/>
                  <a:gd name="connsiteX299" fmla="*/ 957462 w 1105335"/>
                  <a:gd name="connsiteY299" fmla="*/ 797265 h 917796"/>
                  <a:gd name="connsiteX300" fmla="*/ 984818 w 1105335"/>
                  <a:gd name="connsiteY300" fmla="*/ 789008 h 917796"/>
                  <a:gd name="connsiteX301" fmla="*/ 1011345 w 1105335"/>
                  <a:gd name="connsiteY301" fmla="*/ 778345 h 917796"/>
                  <a:gd name="connsiteX302" fmla="*/ 1020667 w 1105335"/>
                  <a:gd name="connsiteY302" fmla="*/ 769175 h 917796"/>
                  <a:gd name="connsiteX303" fmla="*/ 1038991 w 1105335"/>
                  <a:gd name="connsiteY303" fmla="*/ 745553 h 917796"/>
                  <a:gd name="connsiteX304" fmla="*/ 1050872 w 1105335"/>
                  <a:gd name="connsiteY304" fmla="*/ 737130 h 917796"/>
                  <a:gd name="connsiteX305" fmla="*/ 1035686 w 1105335"/>
                  <a:gd name="connsiteY305" fmla="*/ 762910 h 917796"/>
                  <a:gd name="connsiteX306" fmla="*/ 1027457 w 1105335"/>
                  <a:gd name="connsiteY306" fmla="*/ 775233 h 917796"/>
                  <a:gd name="connsiteX307" fmla="*/ 821191 w 1105335"/>
                  <a:gd name="connsiteY307" fmla="*/ 915459 h 917796"/>
                  <a:gd name="connsiteX308" fmla="*/ 814912 w 1105335"/>
                  <a:gd name="connsiteY308" fmla="*/ 917796 h 917796"/>
                  <a:gd name="connsiteX309" fmla="*/ 817235 w 1105335"/>
                  <a:gd name="connsiteY309" fmla="*/ 899098 h 917796"/>
                  <a:gd name="connsiteX310" fmla="*/ 827249 w 1105335"/>
                  <a:gd name="connsiteY310" fmla="*/ 888379 h 917796"/>
                  <a:gd name="connsiteX311" fmla="*/ 831965 w 1105335"/>
                  <a:gd name="connsiteY311" fmla="*/ 888946 h 917796"/>
                  <a:gd name="connsiteX312" fmla="*/ 833597 w 1105335"/>
                  <a:gd name="connsiteY312" fmla="*/ 894907 h 917796"/>
                  <a:gd name="connsiteX313" fmla="*/ 833182 w 1105335"/>
                  <a:gd name="connsiteY313" fmla="*/ 900536 h 917796"/>
                  <a:gd name="connsiteX314" fmla="*/ 827138 w 1105335"/>
                  <a:gd name="connsiteY314" fmla="*/ 910438 h 917796"/>
                  <a:gd name="connsiteX315" fmla="*/ 821191 w 1105335"/>
                  <a:gd name="connsiteY315" fmla="*/ 915459 h 91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</a:cxnLst>
                <a:rect l="l" t="t" r="r" b="b"/>
                <a:pathLst>
                  <a:path w="1105335" h="917796">
                    <a:moveTo>
                      <a:pt x="134445" y="83"/>
                    </a:moveTo>
                    <a:lnTo>
                      <a:pt x="134251" y="0"/>
                    </a:lnTo>
                    <a:lnTo>
                      <a:pt x="134445" y="83"/>
                    </a:lnTo>
                    <a:lnTo>
                      <a:pt x="134445" y="83"/>
                    </a:lnTo>
                    <a:close/>
                    <a:moveTo>
                      <a:pt x="846805" y="486635"/>
                    </a:moveTo>
                    <a:lnTo>
                      <a:pt x="846473" y="502664"/>
                    </a:lnTo>
                    <a:lnTo>
                      <a:pt x="846141" y="518694"/>
                    </a:lnTo>
                    <a:lnTo>
                      <a:pt x="845851" y="534695"/>
                    </a:lnTo>
                    <a:lnTo>
                      <a:pt x="845436" y="550725"/>
                    </a:lnTo>
                    <a:lnTo>
                      <a:pt x="845007" y="566754"/>
                    </a:lnTo>
                    <a:lnTo>
                      <a:pt x="844606" y="582784"/>
                    </a:lnTo>
                    <a:lnTo>
                      <a:pt x="844191" y="598771"/>
                    </a:lnTo>
                    <a:lnTo>
                      <a:pt x="843776" y="614801"/>
                    </a:lnTo>
                    <a:lnTo>
                      <a:pt x="848395" y="618286"/>
                    </a:lnTo>
                    <a:lnTo>
                      <a:pt x="851618" y="635450"/>
                    </a:lnTo>
                    <a:lnTo>
                      <a:pt x="854840" y="652627"/>
                    </a:lnTo>
                    <a:lnTo>
                      <a:pt x="858063" y="669804"/>
                    </a:lnTo>
                    <a:lnTo>
                      <a:pt x="861272" y="686981"/>
                    </a:lnTo>
                    <a:lnTo>
                      <a:pt x="864480" y="704145"/>
                    </a:lnTo>
                    <a:lnTo>
                      <a:pt x="867689" y="721350"/>
                    </a:lnTo>
                    <a:lnTo>
                      <a:pt x="870912" y="738513"/>
                    </a:lnTo>
                    <a:lnTo>
                      <a:pt x="874134" y="755691"/>
                    </a:lnTo>
                    <a:lnTo>
                      <a:pt x="879915" y="761569"/>
                    </a:lnTo>
                    <a:lnTo>
                      <a:pt x="885709" y="767419"/>
                    </a:lnTo>
                    <a:lnTo>
                      <a:pt x="881478" y="771872"/>
                    </a:lnTo>
                    <a:lnTo>
                      <a:pt x="874853" y="778815"/>
                    </a:lnTo>
                    <a:lnTo>
                      <a:pt x="867855" y="786242"/>
                    </a:lnTo>
                    <a:lnTo>
                      <a:pt x="858672" y="795923"/>
                    </a:lnTo>
                    <a:lnTo>
                      <a:pt x="866458" y="803433"/>
                    </a:lnTo>
                    <a:lnTo>
                      <a:pt x="876209" y="812934"/>
                    </a:lnTo>
                    <a:lnTo>
                      <a:pt x="871838" y="818964"/>
                    </a:lnTo>
                    <a:lnTo>
                      <a:pt x="861174" y="838216"/>
                    </a:lnTo>
                    <a:lnTo>
                      <a:pt x="853471" y="849046"/>
                    </a:lnTo>
                    <a:lnTo>
                      <a:pt x="846127" y="853762"/>
                    </a:lnTo>
                    <a:lnTo>
                      <a:pt x="842918" y="861922"/>
                    </a:lnTo>
                    <a:lnTo>
                      <a:pt x="838645" y="867786"/>
                    </a:lnTo>
                    <a:lnTo>
                      <a:pt x="840028" y="850926"/>
                    </a:lnTo>
                    <a:lnTo>
                      <a:pt x="842435" y="836405"/>
                    </a:lnTo>
                    <a:lnTo>
                      <a:pt x="840789" y="809795"/>
                    </a:lnTo>
                    <a:lnTo>
                      <a:pt x="834247" y="789547"/>
                    </a:lnTo>
                    <a:lnTo>
                      <a:pt x="826336" y="782549"/>
                    </a:lnTo>
                    <a:lnTo>
                      <a:pt x="818895" y="778414"/>
                    </a:lnTo>
                    <a:lnTo>
                      <a:pt x="830942" y="797002"/>
                    </a:lnTo>
                    <a:lnTo>
                      <a:pt x="838230" y="821620"/>
                    </a:lnTo>
                    <a:lnTo>
                      <a:pt x="838313" y="822353"/>
                    </a:lnTo>
                    <a:lnTo>
                      <a:pt x="823362" y="817471"/>
                    </a:lnTo>
                    <a:lnTo>
                      <a:pt x="808011" y="812589"/>
                    </a:lnTo>
                    <a:lnTo>
                      <a:pt x="792646" y="807707"/>
                    </a:lnTo>
                    <a:lnTo>
                      <a:pt x="777280" y="802824"/>
                    </a:lnTo>
                    <a:lnTo>
                      <a:pt x="761928" y="797873"/>
                    </a:lnTo>
                    <a:lnTo>
                      <a:pt x="746660" y="792936"/>
                    </a:lnTo>
                    <a:lnTo>
                      <a:pt x="731376" y="787984"/>
                    </a:lnTo>
                    <a:lnTo>
                      <a:pt x="716108" y="783033"/>
                    </a:lnTo>
                    <a:lnTo>
                      <a:pt x="711655" y="777003"/>
                    </a:lnTo>
                    <a:lnTo>
                      <a:pt x="705542" y="772951"/>
                    </a:lnTo>
                    <a:lnTo>
                      <a:pt x="679375" y="769659"/>
                    </a:lnTo>
                    <a:lnTo>
                      <a:pt x="671768" y="765109"/>
                    </a:lnTo>
                    <a:lnTo>
                      <a:pt x="664313" y="758346"/>
                    </a:lnTo>
                    <a:lnTo>
                      <a:pt x="658104" y="749342"/>
                    </a:lnTo>
                    <a:lnTo>
                      <a:pt x="653678" y="739357"/>
                    </a:lnTo>
                    <a:lnTo>
                      <a:pt x="651617" y="731003"/>
                    </a:lnTo>
                    <a:lnTo>
                      <a:pt x="651188" y="721350"/>
                    </a:lnTo>
                    <a:lnTo>
                      <a:pt x="644260" y="716454"/>
                    </a:lnTo>
                    <a:lnTo>
                      <a:pt x="642766" y="710673"/>
                    </a:lnTo>
                    <a:lnTo>
                      <a:pt x="638312" y="707630"/>
                    </a:lnTo>
                    <a:lnTo>
                      <a:pt x="621052" y="704311"/>
                    </a:lnTo>
                    <a:lnTo>
                      <a:pt x="614123" y="695639"/>
                    </a:lnTo>
                    <a:lnTo>
                      <a:pt x="601675" y="688793"/>
                    </a:lnTo>
                    <a:lnTo>
                      <a:pt x="583226" y="692998"/>
                    </a:lnTo>
                    <a:lnTo>
                      <a:pt x="564818" y="697230"/>
                    </a:lnTo>
                    <a:lnTo>
                      <a:pt x="546423" y="701351"/>
                    </a:lnTo>
                    <a:lnTo>
                      <a:pt x="527974" y="705486"/>
                    </a:lnTo>
                    <a:lnTo>
                      <a:pt x="509566" y="709622"/>
                    </a:lnTo>
                    <a:lnTo>
                      <a:pt x="491060" y="713743"/>
                    </a:lnTo>
                    <a:lnTo>
                      <a:pt x="472570" y="717795"/>
                    </a:lnTo>
                    <a:lnTo>
                      <a:pt x="454078" y="721848"/>
                    </a:lnTo>
                    <a:lnTo>
                      <a:pt x="435559" y="725817"/>
                    </a:lnTo>
                    <a:lnTo>
                      <a:pt x="417068" y="729772"/>
                    </a:lnTo>
                    <a:lnTo>
                      <a:pt x="398577" y="733742"/>
                    </a:lnTo>
                    <a:lnTo>
                      <a:pt x="380044" y="737697"/>
                    </a:lnTo>
                    <a:lnTo>
                      <a:pt x="361539" y="741570"/>
                    </a:lnTo>
                    <a:lnTo>
                      <a:pt x="343062" y="745456"/>
                    </a:lnTo>
                    <a:lnTo>
                      <a:pt x="324570" y="749246"/>
                    </a:lnTo>
                    <a:lnTo>
                      <a:pt x="306052" y="753049"/>
                    </a:lnTo>
                    <a:lnTo>
                      <a:pt x="287546" y="756825"/>
                    </a:lnTo>
                    <a:lnTo>
                      <a:pt x="269042" y="760545"/>
                    </a:lnTo>
                    <a:lnTo>
                      <a:pt x="250468" y="764293"/>
                    </a:lnTo>
                    <a:lnTo>
                      <a:pt x="231949" y="768000"/>
                    </a:lnTo>
                    <a:lnTo>
                      <a:pt x="213361" y="771637"/>
                    </a:lnTo>
                    <a:lnTo>
                      <a:pt x="194787" y="775288"/>
                    </a:lnTo>
                    <a:lnTo>
                      <a:pt x="176199" y="778912"/>
                    </a:lnTo>
                    <a:lnTo>
                      <a:pt x="157596" y="782452"/>
                    </a:lnTo>
                    <a:lnTo>
                      <a:pt x="139008" y="786007"/>
                    </a:lnTo>
                    <a:lnTo>
                      <a:pt x="120421" y="789561"/>
                    </a:lnTo>
                    <a:lnTo>
                      <a:pt x="101846" y="793033"/>
                    </a:lnTo>
                    <a:lnTo>
                      <a:pt x="83258" y="796504"/>
                    </a:lnTo>
                    <a:lnTo>
                      <a:pt x="64685" y="799989"/>
                    </a:lnTo>
                    <a:lnTo>
                      <a:pt x="46069" y="803378"/>
                    </a:lnTo>
                    <a:lnTo>
                      <a:pt x="27481" y="806738"/>
                    </a:lnTo>
                    <a:lnTo>
                      <a:pt x="8907" y="810141"/>
                    </a:lnTo>
                    <a:lnTo>
                      <a:pt x="4550" y="785772"/>
                    </a:lnTo>
                    <a:lnTo>
                      <a:pt x="165" y="761389"/>
                    </a:lnTo>
                    <a:lnTo>
                      <a:pt x="0" y="760393"/>
                    </a:lnTo>
                    <a:lnTo>
                      <a:pt x="7108" y="754557"/>
                    </a:lnTo>
                    <a:lnTo>
                      <a:pt x="29818" y="733424"/>
                    </a:lnTo>
                    <a:lnTo>
                      <a:pt x="40481" y="719123"/>
                    </a:lnTo>
                    <a:lnTo>
                      <a:pt x="52209" y="706731"/>
                    </a:lnTo>
                    <a:lnTo>
                      <a:pt x="64947" y="696178"/>
                    </a:lnTo>
                    <a:lnTo>
                      <a:pt x="74297" y="683953"/>
                    </a:lnTo>
                    <a:lnTo>
                      <a:pt x="80299" y="669984"/>
                    </a:lnTo>
                    <a:lnTo>
                      <a:pt x="87753" y="659072"/>
                    </a:lnTo>
                    <a:lnTo>
                      <a:pt x="96674" y="651147"/>
                    </a:lnTo>
                    <a:lnTo>
                      <a:pt x="100810" y="643803"/>
                    </a:lnTo>
                    <a:lnTo>
                      <a:pt x="100297" y="637040"/>
                    </a:lnTo>
                    <a:lnTo>
                      <a:pt x="96757" y="628341"/>
                    </a:lnTo>
                    <a:lnTo>
                      <a:pt x="90132" y="617885"/>
                    </a:lnTo>
                    <a:lnTo>
                      <a:pt x="87837" y="609020"/>
                    </a:lnTo>
                    <a:lnTo>
                      <a:pt x="89800" y="601925"/>
                    </a:lnTo>
                    <a:lnTo>
                      <a:pt x="89731" y="597374"/>
                    </a:lnTo>
                    <a:lnTo>
                      <a:pt x="87504" y="595466"/>
                    </a:lnTo>
                    <a:lnTo>
                      <a:pt x="65362" y="592990"/>
                    </a:lnTo>
                    <a:lnTo>
                      <a:pt x="60411" y="561678"/>
                    </a:lnTo>
                    <a:lnTo>
                      <a:pt x="59996" y="560849"/>
                    </a:lnTo>
                    <a:lnTo>
                      <a:pt x="60992" y="560282"/>
                    </a:lnTo>
                    <a:lnTo>
                      <a:pt x="106425" y="537323"/>
                    </a:lnTo>
                    <a:lnTo>
                      <a:pt x="136063" y="526660"/>
                    </a:lnTo>
                    <a:lnTo>
                      <a:pt x="173059" y="518071"/>
                    </a:lnTo>
                    <a:lnTo>
                      <a:pt x="218851" y="515928"/>
                    </a:lnTo>
                    <a:lnTo>
                      <a:pt x="237343" y="518583"/>
                    </a:lnTo>
                    <a:lnTo>
                      <a:pt x="249887" y="524267"/>
                    </a:lnTo>
                    <a:lnTo>
                      <a:pt x="262929" y="523783"/>
                    </a:lnTo>
                    <a:lnTo>
                      <a:pt x="276469" y="517172"/>
                    </a:lnTo>
                    <a:lnTo>
                      <a:pt x="295969" y="511806"/>
                    </a:lnTo>
                    <a:lnTo>
                      <a:pt x="321514" y="507754"/>
                    </a:lnTo>
                    <a:lnTo>
                      <a:pt x="335372" y="506758"/>
                    </a:lnTo>
                    <a:lnTo>
                      <a:pt x="337585" y="508805"/>
                    </a:lnTo>
                    <a:lnTo>
                      <a:pt x="339162" y="507754"/>
                    </a:lnTo>
                    <a:lnTo>
                      <a:pt x="340061" y="503439"/>
                    </a:lnTo>
                    <a:lnTo>
                      <a:pt x="345952" y="497658"/>
                    </a:lnTo>
                    <a:lnTo>
                      <a:pt x="363434" y="487077"/>
                    </a:lnTo>
                    <a:lnTo>
                      <a:pt x="366269" y="487907"/>
                    </a:lnTo>
                    <a:lnTo>
                      <a:pt x="369408" y="483786"/>
                    </a:lnTo>
                    <a:lnTo>
                      <a:pt x="372866" y="474685"/>
                    </a:lnTo>
                    <a:lnTo>
                      <a:pt x="380653" y="463787"/>
                    </a:lnTo>
                    <a:lnTo>
                      <a:pt x="392519" y="451160"/>
                    </a:lnTo>
                    <a:lnTo>
                      <a:pt x="404095" y="443401"/>
                    </a:lnTo>
                    <a:lnTo>
                      <a:pt x="415340" y="440497"/>
                    </a:lnTo>
                    <a:lnTo>
                      <a:pt x="422337" y="436458"/>
                    </a:lnTo>
                    <a:lnTo>
                      <a:pt x="425269" y="431244"/>
                    </a:lnTo>
                    <a:lnTo>
                      <a:pt x="425560" y="427123"/>
                    </a:lnTo>
                    <a:lnTo>
                      <a:pt x="423319" y="424136"/>
                    </a:lnTo>
                    <a:lnTo>
                      <a:pt x="423195" y="420346"/>
                    </a:lnTo>
                    <a:lnTo>
                      <a:pt x="423402" y="418341"/>
                    </a:lnTo>
                    <a:lnTo>
                      <a:pt x="422517" y="416957"/>
                    </a:lnTo>
                    <a:lnTo>
                      <a:pt x="420457" y="414122"/>
                    </a:lnTo>
                    <a:lnTo>
                      <a:pt x="415920" y="398605"/>
                    </a:lnTo>
                    <a:lnTo>
                      <a:pt x="412131" y="391759"/>
                    </a:lnTo>
                    <a:lnTo>
                      <a:pt x="407912" y="386973"/>
                    </a:lnTo>
                    <a:lnTo>
                      <a:pt x="403196" y="384345"/>
                    </a:lnTo>
                    <a:lnTo>
                      <a:pt x="402864" y="380542"/>
                    </a:lnTo>
                    <a:lnTo>
                      <a:pt x="408646" y="374512"/>
                    </a:lnTo>
                    <a:lnTo>
                      <a:pt x="409060" y="378869"/>
                    </a:lnTo>
                    <a:lnTo>
                      <a:pt x="411107" y="379768"/>
                    </a:lnTo>
                    <a:lnTo>
                      <a:pt x="413845" y="377140"/>
                    </a:lnTo>
                    <a:lnTo>
                      <a:pt x="418949" y="366076"/>
                    </a:lnTo>
                    <a:lnTo>
                      <a:pt x="418949" y="362341"/>
                    </a:lnTo>
                    <a:lnTo>
                      <a:pt x="423085" y="357542"/>
                    </a:lnTo>
                    <a:lnTo>
                      <a:pt x="425490" y="351097"/>
                    </a:lnTo>
                    <a:lnTo>
                      <a:pt x="421287" y="351180"/>
                    </a:lnTo>
                    <a:lnTo>
                      <a:pt x="412117" y="354984"/>
                    </a:lnTo>
                    <a:lnTo>
                      <a:pt x="409545" y="353739"/>
                    </a:lnTo>
                    <a:lnTo>
                      <a:pt x="412850" y="345067"/>
                    </a:lnTo>
                    <a:lnTo>
                      <a:pt x="410942" y="340946"/>
                    </a:lnTo>
                    <a:lnTo>
                      <a:pt x="408949" y="339466"/>
                    </a:lnTo>
                    <a:lnTo>
                      <a:pt x="405658" y="339466"/>
                    </a:lnTo>
                    <a:lnTo>
                      <a:pt x="396323" y="348539"/>
                    </a:lnTo>
                    <a:lnTo>
                      <a:pt x="393169" y="349880"/>
                    </a:lnTo>
                    <a:lnTo>
                      <a:pt x="391952" y="346478"/>
                    </a:lnTo>
                    <a:lnTo>
                      <a:pt x="384650" y="339867"/>
                    </a:lnTo>
                    <a:lnTo>
                      <a:pt x="396460" y="322690"/>
                    </a:lnTo>
                    <a:lnTo>
                      <a:pt x="440317" y="272389"/>
                    </a:lnTo>
                    <a:lnTo>
                      <a:pt x="444286" y="265280"/>
                    </a:lnTo>
                    <a:lnTo>
                      <a:pt x="445033" y="259582"/>
                    </a:lnTo>
                    <a:lnTo>
                      <a:pt x="442626" y="255267"/>
                    </a:lnTo>
                    <a:lnTo>
                      <a:pt x="440898" y="254451"/>
                    </a:lnTo>
                    <a:lnTo>
                      <a:pt x="441409" y="253123"/>
                    </a:lnTo>
                    <a:lnTo>
                      <a:pt x="480315" y="192090"/>
                    </a:lnTo>
                    <a:lnTo>
                      <a:pt x="503425" y="162590"/>
                    </a:lnTo>
                    <a:lnTo>
                      <a:pt x="523838" y="144430"/>
                    </a:lnTo>
                    <a:lnTo>
                      <a:pt x="540186" y="134182"/>
                    </a:lnTo>
                    <a:lnTo>
                      <a:pt x="552426" y="132191"/>
                    </a:lnTo>
                    <a:lnTo>
                      <a:pt x="559036" y="129729"/>
                    </a:lnTo>
                    <a:lnTo>
                      <a:pt x="564915" y="128304"/>
                    </a:lnTo>
                    <a:lnTo>
                      <a:pt x="594567" y="121099"/>
                    </a:lnTo>
                    <a:lnTo>
                      <a:pt x="647495" y="108070"/>
                    </a:lnTo>
                    <a:lnTo>
                      <a:pt x="700424" y="94766"/>
                    </a:lnTo>
                    <a:lnTo>
                      <a:pt x="731667" y="86855"/>
                    </a:lnTo>
                    <a:lnTo>
                      <a:pt x="735622" y="98500"/>
                    </a:lnTo>
                    <a:lnTo>
                      <a:pt x="736536" y="113201"/>
                    </a:lnTo>
                    <a:lnTo>
                      <a:pt x="742621" y="127903"/>
                    </a:lnTo>
                    <a:lnTo>
                      <a:pt x="747765" y="160515"/>
                    </a:lnTo>
                    <a:lnTo>
                      <a:pt x="762039" y="183155"/>
                    </a:lnTo>
                    <a:lnTo>
                      <a:pt x="764348" y="200084"/>
                    </a:lnTo>
                    <a:lnTo>
                      <a:pt x="769327" y="217690"/>
                    </a:lnTo>
                    <a:lnTo>
                      <a:pt x="768982" y="222392"/>
                    </a:lnTo>
                    <a:lnTo>
                      <a:pt x="765275" y="234203"/>
                    </a:lnTo>
                    <a:lnTo>
                      <a:pt x="764099" y="245198"/>
                    </a:lnTo>
                    <a:lnTo>
                      <a:pt x="764514" y="255862"/>
                    </a:lnTo>
                    <a:lnTo>
                      <a:pt x="766340" y="262390"/>
                    </a:lnTo>
                    <a:lnTo>
                      <a:pt x="779133" y="290050"/>
                    </a:lnTo>
                    <a:lnTo>
                      <a:pt x="783462" y="302608"/>
                    </a:lnTo>
                    <a:lnTo>
                      <a:pt x="785259" y="310132"/>
                    </a:lnTo>
                    <a:lnTo>
                      <a:pt x="786477" y="335303"/>
                    </a:lnTo>
                    <a:lnTo>
                      <a:pt x="787915" y="342260"/>
                    </a:lnTo>
                    <a:lnTo>
                      <a:pt x="789796" y="343795"/>
                    </a:lnTo>
                    <a:lnTo>
                      <a:pt x="791539" y="343394"/>
                    </a:lnTo>
                    <a:lnTo>
                      <a:pt x="795079" y="334570"/>
                    </a:lnTo>
                    <a:lnTo>
                      <a:pt x="797223" y="332827"/>
                    </a:lnTo>
                    <a:lnTo>
                      <a:pt x="800874" y="333892"/>
                    </a:lnTo>
                    <a:lnTo>
                      <a:pt x="811455" y="343242"/>
                    </a:lnTo>
                    <a:lnTo>
                      <a:pt x="816240" y="363572"/>
                    </a:lnTo>
                    <a:lnTo>
                      <a:pt x="819711" y="378343"/>
                    </a:lnTo>
                    <a:lnTo>
                      <a:pt x="823584" y="394787"/>
                    </a:lnTo>
                    <a:lnTo>
                      <a:pt x="829365" y="419475"/>
                    </a:lnTo>
                    <a:lnTo>
                      <a:pt x="833569" y="437551"/>
                    </a:lnTo>
                    <a:lnTo>
                      <a:pt x="837456" y="453981"/>
                    </a:lnTo>
                    <a:lnTo>
                      <a:pt x="840457" y="466622"/>
                    </a:lnTo>
                    <a:lnTo>
                      <a:pt x="841010" y="476276"/>
                    </a:lnTo>
                    <a:lnTo>
                      <a:pt x="846805" y="486635"/>
                    </a:lnTo>
                    <a:close/>
                    <a:moveTo>
                      <a:pt x="408742" y="302470"/>
                    </a:moveTo>
                    <a:lnTo>
                      <a:pt x="405022" y="304863"/>
                    </a:lnTo>
                    <a:lnTo>
                      <a:pt x="403514" y="302968"/>
                    </a:lnTo>
                    <a:lnTo>
                      <a:pt x="403804" y="300810"/>
                    </a:lnTo>
                    <a:lnTo>
                      <a:pt x="406599" y="297602"/>
                    </a:lnTo>
                    <a:lnTo>
                      <a:pt x="412199" y="296357"/>
                    </a:lnTo>
                    <a:lnTo>
                      <a:pt x="411965" y="298501"/>
                    </a:lnTo>
                    <a:lnTo>
                      <a:pt x="408742" y="302470"/>
                    </a:lnTo>
                    <a:close/>
                    <a:moveTo>
                      <a:pt x="400734" y="358455"/>
                    </a:moveTo>
                    <a:lnTo>
                      <a:pt x="398923" y="359437"/>
                    </a:lnTo>
                    <a:lnTo>
                      <a:pt x="398245" y="355565"/>
                    </a:lnTo>
                    <a:lnTo>
                      <a:pt x="399655" y="352577"/>
                    </a:lnTo>
                    <a:lnTo>
                      <a:pt x="403210" y="350696"/>
                    </a:lnTo>
                    <a:lnTo>
                      <a:pt x="403514" y="352674"/>
                    </a:lnTo>
                    <a:lnTo>
                      <a:pt x="400734" y="358455"/>
                    </a:lnTo>
                    <a:close/>
                    <a:moveTo>
                      <a:pt x="86039" y="605078"/>
                    </a:moveTo>
                    <a:lnTo>
                      <a:pt x="83134" y="612007"/>
                    </a:lnTo>
                    <a:lnTo>
                      <a:pt x="79081" y="612187"/>
                    </a:lnTo>
                    <a:lnTo>
                      <a:pt x="75804" y="610693"/>
                    </a:lnTo>
                    <a:lnTo>
                      <a:pt x="74061" y="606959"/>
                    </a:lnTo>
                    <a:lnTo>
                      <a:pt x="73827" y="601952"/>
                    </a:lnTo>
                    <a:lnTo>
                      <a:pt x="76869" y="599145"/>
                    </a:lnTo>
                    <a:lnTo>
                      <a:pt x="86689" y="599228"/>
                    </a:lnTo>
                    <a:lnTo>
                      <a:pt x="87352" y="601136"/>
                    </a:lnTo>
                    <a:lnTo>
                      <a:pt x="86039" y="605078"/>
                    </a:lnTo>
                    <a:close/>
                    <a:moveTo>
                      <a:pt x="1027457" y="775233"/>
                    </a:moveTo>
                    <a:lnTo>
                      <a:pt x="1020915" y="789257"/>
                    </a:lnTo>
                    <a:lnTo>
                      <a:pt x="1029918" y="788109"/>
                    </a:lnTo>
                    <a:lnTo>
                      <a:pt x="1036433" y="782743"/>
                    </a:lnTo>
                    <a:lnTo>
                      <a:pt x="1041647" y="774057"/>
                    </a:lnTo>
                    <a:lnTo>
                      <a:pt x="1055491" y="760517"/>
                    </a:lnTo>
                    <a:lnTo>
                      <a:pt x="1068395" y="752759"/>
                    </a:lnTo>
                    <a:lnTo>
                      <a:pt x="1072544" y="750767"/>
                    </a:lnTo>
                    <a:lnTo>
                      <a:pt x="1080883" y="755469"/>
                    </a:lnTo>
                    <a:lnTo>
                      <a:pt x="1092598" y="746701"/>
                    </a:lnTo>
                    <a:lnTo>
                      <a:pt x="1105336" y="740118"/>
                    </a:lnTo>
                    <a:lnTo>
                      <a:pt x="1054703" y="785357"/>
                    </a:lnTo>
                    <a:lnTo>
                      <a:pt x="1043556" y="791912"/>
                    </a:lnTo>
                    <a:lnTo>
                      <a:pt x="1028688" y="805286"/>
                    </a:lnTo>
                    <a:lnTo>
                      <a:pt x="1014055" y="815784"/>
                    </a:lnTo>
                    <a:lnTo>
                      <a:pt x="1002922" y="821150"/>
                    </a:lnTo>
                    <a:lnTo>
                      <a:pt x="950201" y="858243"/>
                    </a:lnTo>
                    <a:lnTo>
                      <a:pt x="945678" y="859888"/>
                    </a:lnTo>
                    <a:lnTo>
                      <a:pt x="940146" y="859059"/>
                    </a:lnTo>
                    <a:lnTo>
                      <a:pt x="894810" y="882584"/>
                    </a:lnTo>
                    <a:lnTo>
                      <a:pt x="875310" y="888877"/>
                    </a:lnTo>
                    <a:lnTo>
                      <a:pt x="858201" y="897300"/>
                    </a:lnTo>
                    <a:lnTo>
                      <a:pt x="869279" y="884825"/>
                    </a:lnTo>
                    <a:lnTo>
                      <a:pt x="868726" y="881367"/>
                    </a:lnTo>
                    <a:lnTo>
                      <a:pt x="864812" y="879445"/>
                    </a:lnTo>
                    <a:lnTo>
                      <a:pt x="857883" y="882031"/>
                    </a:lnTo>
                    <a:lnTo>
                      <a:pt x="852918" y="893247"/>
                    </a:lnTo>
                    <a:lnTo>
                      <a:pt x="842019" y="899291"/>
                    </a:lnTo>
                    <a:lnTo>
                      <a:pt x="837151" y="889624"/>
                    </a:lnTo>
                    <a:lnTo>
                      <a:pt x="839129" y="880703"/>
                    </a:lnTo>
                    <a:lnTo>
                      <a:pt x="842504" y="871852"/>
                    </a:lnTo>
                    <a:lnTo>
                      <a:pt x="851092" y="857150"/>
                    </a:lnTo>
                    <a:lnTo>
                      <a:pt x="865794" y="845588"/>
                    </a:lnTo>
                    <a:lnTo>
                      <a:pt x="872571" y="836999"/>
                    </a:lnTo>
                    <a:lnTo>
                      <a:pt x="879818" y="841217"/>
                    </a:lnTo>
                    <a:lnTo>
                      <a:pt x="879154" y="833210"/>
                    </a:lnTo>
                    <a:lnTo>
                      <a:pt x="882474" y="827678"/>
                    </a:lnTo>
                    <a:lnTo>
                      <a:pt x="886788" y="824026"/>
                    </a:lnTo>
                    <a:lnTo>
                      <a:pt x="898406" y="821053"/>
                    </a:lnTo>
                    <a:lnTo>
                      <a:pt x="904366" y="818245"/>
                    </a:lnTo>
                    <a:lnTo>
                      <a:pt x="908226" y="814539"/>
                    </a:lnTo>
                    <a:lnTo>
                      <a:pt x="912776" y="812865"/>
                    </a:lnTo>
                    <a:lnTo>
                      <a:pt x="926385" y="813142"/>
                    </a:lnTo>
                    <a:lnTo>
                      <a:pt x="938638" y="808910"/>
                    </a:lnTo>
                    <a:lnTo>
                      <a:pt x="947476" y="801580"/>
                    </a:lnTo>
                    <a:lnTo>
                      <a:pt x="957462" y="797265"/>
                    </a:lnTo>
                    <a:lnTo>
                      <a:pt x="984818" y="789008"/>
                    </a:lnTo>
                    <a:lnTo>
                      <a:pt x="1011345" y="778345"/>
                    </a:lnTo>
                    <a:lnTo>
                      <a:pt x="1020667" y="769175"/>
                    </a:lnTo>
                    <a:lnTo>
                      <a:pt x="1038991" y="745553"/>
                    </a:lnTo>
                    <a:lnTo>
                      <a:pt x="1050872" y="737130"/>
                    </a:lnTo>
                    <a:lnTo>
                      <a:pt x="1035686" y="762910"/>
                    </a:lnTo>
                    <a:lnTo>
                      <a:pt x="1027457" y="775233"/>
                    </a:lnTo>
                    <a:close/>
                    <a:moveTo>
                      <a:pt x="821191" y="915459"/>
                    </a:moveTo>
                    <a:lnTo>
                      <a:pt x="814912" y="917796"/>
                    </a:lnTo>
                    <a:lnTo>
                      <a:pt x="817235" y="899098"/>
                    </a:lnTo>
                    <a:lnTo>
                      <a:pt x="827249" y="888379"/>
                    </a:lnTo>
                    <a:lnTo>
                      <a:pt x="831965" y="888946"/>
                    </a:lnTo>
                    <a:lnTo>
                      <a:pt x="833597" y="894907"/>
                    </a:lnTo>
                    <a:lnTo>
                      <a:pt x="833182" y="900536"/>
                    </a:lnTo>
                    <a:lnTo>
                      <a:pt x="827138" y="910438"/>
                    </a:lnTo>
                    <a:lnTo>
                      <a:pt x="821191" y="915459"/>
                    </a:lnTo>
                    <a:close/>
                  </a:path>
                </a:pathLst>
              </a:custGeom>
              <a:solidFill>
                <a:schemeClr val="accent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36576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NY</a:t>
                </a:r>
              </a:p>
            </p:txBody>
          </p:sp>
          <p:sp>
            <p:nvSpPr>
              <p:cNvPr id="42" name="Freeform: Shape 510">
                <a:extLst>
                  <a:ext uri="{FF2B5EF4-FFF2-40B4-BE49-F238E27FC236}">
                    <a16:creationId xmlns:a16="http://schemas.microsoft.com/office/drawing/2014/main" id="{1A053AAF-F3F1-BA14-2AD0-0AF05588EA7B}"/>
                  </a:ext>
                </a:extLst>
              </p:cNvPr>
              <p:cNvSpPr/>
              <p:nvPr/>
            </p:nvSpPr>
            <p:spPr>
              <a:xfrm>
                <a:off x="7872266" y="3078649"/>
                <a:ext cx="720979" cy="465273"/>
              </a:xfrm>
              <a:custGeom>
                <a:avLst/>
                <a:gdLst>
                  <a:gd name="connsiteX0" fmla="*/ 809007 w 855407"/>
                  <a:gd name="connsiteY0" fmla="*/ 94143 h 552024"/>
                  <a:gd name="connsiteX1" fmla="*/ 799851 w 855407"/>
                  <a:gd name="connsiteY1" fmla="*/ 102414 h 552024"/>
                  <a:gd name="connsiteX2" fmla="*/ 796117 w 855407"/>
                  <a:gd name="connsiteY2" fmla="*/ 107780 h 552024"/>
                  <a:gd name="connsiteX3" fmla="*/ 793655 w 855407"/>
                  <a:gd name="connsiteY3" fmla="*/ 114543 h 552024"/>
                  <a:gd name="connsiteX4" fmla="*/ 788828 w 855407"/>
                  <a:gd name="connsiteY4" fmla="*/ 137114 h 552024"/>
                  <a:gd name="connsiteX5" fmla="*/ 777114 w 855407"/>
                  <a:gd name="connsiteY5" fmla="*/ 159395 h 552024"/>
                  <a:gd name="connsiteX6" fmla="*/ 766866 w 855407"/>
                  <a:gd name="connsiteY6" fmla="*/ 171704 h 552024"/>
                  <a:gd name="connsiteX7" fmla="*/ 768014 w 855407"/>
                  <a:gd name="connsiteY7" fmla="*/ 176586 h 552024"/>
                  <a:gd name="connsiteX8" fmla="*/ 778179 w 855407"/>
                  <a:gd name="connsiteY8" fmla="*/ 190707 h 552024"/>
                  <a:gd name="connsiteX9" fmla="*/ 779258 w 855407"/>
                  <a:gd name="connsiteY9" fmla="*/ 195755 h 552024"/>
                  <a:gd name="connsiteX10" fmla="*/ 776616 w 855407"/>
                  <a:gd name="connsiteY10" fmla="*/ 206584 h 552024"/>
                  <a:gd name="connsiteX11" fmla="*/ 769189 w 855407"/>
                  <a:gd name="connsiteY11" fmla="*/ 213361 h 552024"/>
                  <a:gd name="connsiteX12" fmla="*/ 769023 w 855407"/>
                  <a:gd name="connsiteY12" fmla="*/ 219363 h 552024"/>
                  <a:gd name="connsiteX13" fmla="*/ 770406 w 855407"/>
                  <a:gd name="connsiteY13" fmla="*/ 229294 h 552024"/>
                  <a:gd name="connsiteX14" fmla="*/ 774721 w 855407"/>
                  <a:gd name="connsiteY14" fmla="*/ 245987 h 552024"/>
                  <a:gd name="connsiteX15" fmla="*/ 778110 w 855407"/>
                  <a:gd name="connsiteY15" fmla="*/ 248781 h 552024"/>
                  <a:gd name="connsiteX16" fmla="*/ 789423 w 855407"/>
                  <a:gd name="connsiteY16" fmla="*/ 252501 h 552024"/>
                  <a:gd name="connsiteX17" fmla="*/ 803198 w 855407"/>
                  <a:gd name="connsiteY17" fmla="*/ 272389 h 552024"/>
                  <a:gd name="connsiteX18" fmla="*/ 811704 w 855407"/>
                  <a:gd name="connsiteY18" fmla="*/ 273136 h 552024"/>
                  <a:gd name="connsiteX19" fmla="*/ 855407 w 855407"/>
                  <a:gd name="connsiteY19" fmla="*/ 310243 h 552024"/>
                  <a:gd name="connsiteX20" fmla="*/ 834676 w 855407"/>
                  <a:gd name="connsiteY20" fmla="*/ 329315 h 552024"/>
                  <a:gd name="connsiteX21" fmla="*/ 821648 w 855407"/>
                  <a:gd name="connsiteY21" fmla="*/ 344086 h 552024"/>
                  <a:gd name="connsiteX22" fmla="*/ 816088 w 855407"/>
                  <a:gd name="connsiteY22" fmla="*/ 351775 h 552024"/>
                  <a:gd name="connsiteX23" fmla="*/ 806171 w 855407"/>
                  <a:gd name="connsiteY23" fmla="*/ 370861 h 552024"/>
                  <a:gd name="connsiteX24" fmla="*/ 787016 w 855407"/>
                  <a:gd name="connsiteY24" fmla="*/ 380943 h 552024"/>
                  <a:gd name="connsiteX25" fmla="*/ 777460 w 855407"/>
                  <a:gd name="connsiteY25" fmla="*/ 389435 h 552024"/>
                  <a:gd name="connsiteX26" fmla="*/ 775316 w 855407"/>
                  <a:gd name="connsiteY26" fmla="*/ 392920 h 552024"/>
                  <a:gd name="connsiteX27" fmla="*/ 761831 w 855407"/>
                  <a:gd name="connsiteY27" fmla="*/ 390777 h 552024"/>
                  <a:gd name="connsiteX28" fmla="*/ 744806 w 855407"/>
                  <a:gd name="connsiteY28" fmla="*/ 395410 h 552024"/>
                  <a:gd name="connsiteX29" fmla="*/ 739551 w 855407"/>
                  <a:gd name="connsiteY29" fmla="*/ 398951 h 552024"/>
                  <a:gd name="connsiteX30" fmla="*/ 736079 w 855407"/>
                  <a:gd name="connsiteY30" fmla="*/ 404344 h 552024"/>
                  <a:gd name="connsiteX31" fmla="*/ 728874 w 855407"/>
                  <a:gd name="connsiteY31" fmla="*/ 421093 h 552024"/>
                  <a:gd name="connsiteX32" fmla="*/ 696912 w 855407"/>
                  <a:gd name="connsiteY32" fmla="*/ 428298 h 552024"/>
                  <a:gd name="connsiteX33" fmla="*/ 664936 w 855407"/>
                  <a:gd name="connsiteY33" fmla="*/ 435407 h 552024"/>
                  <a:gd name="connsiteX34" fmla="*/ 633057 w 855407"/>
                  <a:gd name="connsiteY34" fmla="*/ 442336 h 552024"/>
                  <a:gd name="connsiteX35" fmla="*/ 601012 w 855407"/>
                  <a:gd name="connsiteY35" fmla="*/ 449293 h 552024"/>
                  <a:gd name="connsiteX36" fmla="*/ 569050 w 855407"/>
                  <a:gd name="connsiteY36" fmla="*/ 456125 h 552024"/>
                  <a:gd name="connsiteX37" fmla="*/ 537060 w 855407"/>
                  <a:gd name="connsiteY37" fmla="*/ 462902 h 552024"/>
                  <a:gd name="connsiteX38" fmla="*/ 505043 w 855407"/>
                  <a:gd name="connsiteY38" fmla="*/ 469582 h 552024"/>
                  <a:gd name="connsiteX39" fmla="*/ 472971 w 855407"/>
                  <a:gd name="connsiteY39" fmla="*/ 476193 h 552024"/>
                  <a:gd name="connsiteX40" fmla="*/ 440843 w 855407"/>
                  <a:gd name="connsiteY40" fmla="*/ 482735 h 552024"/>
                  <a:gd name="connsiteX41" fmla="*/ 408812 w 855407"/>
                  <a:gd name="connsiteY41" fmla="*/ 489166 h 552024"/>
                  <a:gd name="connsiteX42" fmla="*/ 376684 w 855407"/>
                  <a:gd name="connsiteY42" fmla="*/ 495528 h 552024"/>
                  <a:gd name="connsiteX43" fmla="*/ 344652 w 855407"/>
                  <a:gd name="connsiteY43" fmla="*/ 501807 h 552024"/>
                  <a:gd name="connsiteX44" fmla="*/ 312539 w 855407"/>
                  <a:gd name="connsiteY44" fmla="*/ 507989 h 552024"/>
                  <a:gd name="connsiteX45" fmla="*/ 280411 w 855407"/>
                  <a:gd name="connsiteY45" fmla="*/ 514102 h 552024"/>
                  <a:gd name="connsiteX46" fmla="*/ 248186 w 855407"/>
                  <a:gd name="connsiteY46" fmla="*/ 520132 h 552024"/>
                  <a:gd name="connsiteX47" fmla="*/ 216058 w 855407"/>
                  <a:gd name="connsiteY47" fmla="*/ 526079 h 552024"/>
                  <a:gd name="connsiteX48" fmla="*/ 197899 w 855407"/>
                  <a:gd name="connsiteY48" fmla="*/ 529482 h 552024"/>
                  <a:gd name="connsiteX49" fmla="*/ 179725 w 855407"/>
                  <a:gd name="connsiteY49" fmla="*/ 532773 h 552024"/>
                  <a:gd name="connsiteX50" fmla="*/ 161566 w 855407"/>
                  <a:gd name="connsiteY50" fmla="*/ 535982 h 552024"/>
                  <a:gd name="connsiteX51" fmla="*/ 143393 w 855407"/>
                  <a:gd name="connsiteY51" fmla="*/ 539301 h 552024"/>
                  <a:gd name="connsiteX52" fmla="*/ 125234 w 855407"/>
                  <a:gd name="connsiteY52" fmla="*/ 542510 h 552024"/>
                  <a:gd name="connsiteX53" fmla="*/ 107075 w 855407"/>
                  <a:gd name="connsiteY53" fmla="*/ 545718 h 552024"/>
                  <a:gd name="connsiteX54" fmla="*/ 88846 w 855407"/>
                  <a:gd name="connsiteY54" fmla="*/ 548858 h 552024"/>
                  <a:gd name="connsiteX55" fmla="*/ 70673 w 855407"/>
                  <a:gd name="connsiteY55" fmla="*/ 552025 h 552024"/>
                  <a:gd name="connsiteX56" fmla="*/ 67022 w 855407"/>
                  <a:gd name="connsiteY56" fmla="*/ 531113 h 552024"/>
                  <a:gd name="connsiteX57" fmla="*/ 63385 w 855407"/>
                  <a:gd name="connsiteY57" fmla="*/ 510133 h 552024"/>
                  <a:gd name="connsiteX58" fmla="*/ 59844 w 855407"/>
                  <a:gd name="connsiteY58" fmla="*/ 489221 h 552024"/>
                  <a:gd name="connsiteX59" fmla="*/ 56207 w 855407"/>
                  <a:gd name="connsiteY59" fmla="*/ 468337 h 552024"/>
                  <a:gd name="connsiteX60" fmla="*/ 52555 w 855407"/>
                  <a:gd name="connsiteY60" fmla="*/ 447426 h 552024"/>
                  <a:gd name="connsiteX61" fmla="*/ 49015 w 855407"/>
                  <a:gd name="connsiteY61" fmla="*/ 426445 h 552024"/>
                  <a:gd name="connsiteX62" fmla="*/ 45363 w 855407"/>
                  <a:gd name="connsiteY62" fmla="*/ 405548 h 552024"/>
                  <a:gd name="connsiteX63" fmla="*/ 41906 w 855407"/>
                  <a:gd name="connsiteY63" fmla="*/ 384733 h 552024"/>
                  <a:gd name="connsiteX64" fmla="*/ 38434 w 855407"/>
                  <a:gd name="connsiteY64" fmla="*/ 365550 h 552024"/>
                  <a:gd name="connsiteX65" fmla="*/ 35198 w 855407"/>
                  <a:gd name="connsiteY65" fmla="*/ 346630 h 552024"/>
                  <a:gd name="connsiteX66" fmla="*/ 31920 w 855407"/>
                  <a:gd name="connsiteY66" fmla="*/ 327641 h 552024"/>
                  <a:gd name="connsiteX67" fmla="*/ 28684 w 855407"/>
                  <a:gd name="connsiteY67" fmla="*/ 308666 h 552024"/>
                  <a:gd name="connsiteX68" fmla="*/ 25393 w 855407"/>
                  <a:gd name="connsiteY68" fmla="*/ 289663 h 552024"/>
                  <a:gd name="connsiteX69" fmla="*/ 22170 w 855407"/>
                  <a:gd name="connsiteY69" fmla="*/ 270674 h 552024"/>
                  <a:gd name="connsiteX70" fmla="*/ 18865 w 855407"/>
                  <a:gd name="connsiteY70" fmla="*/ 251671 h 552024"/>
                  <a:gd name="connsiteX71" fmla="*/ 15642 w 855407"/>
                  <a:gd name="connsiteY71" fmla="*/ 232682 h 552024"/>
                  <a:gd name="connsiteX72" fmla="*/ 12364 w 855407"/>
                  <a:gd name="connsiteY72" fmla="*/ 213762 h 552024"/>
                  <a:gd name="connsiteX73" fmla="*/ 9170 w 855407"/>
                  <a:gd name="connsiteY73" fmla="*/ 194759 h 552024"/>
                  <a:gd name="connsiteX74" fmla="*/ 5850 w 855407"/>
                  <a:gd name="connsiteY74" fmla="*/ 175784 h 552024"/>
                  <a:gd name="connsiteX75" fmla="*/ 2559 w 855407"/>
                  <a:gd name="connsiteY75" fmla="*/ 156767 h 552024"/>
                  <a:gd name="connsiteX76" fmla="*/ 0 w 855407"/>
                  <a:gd name="connsiteY76" fmla="*/ 141568 h 552024"/>
                  <a:gd name="connsiteX77" fmla="*/ 23428 w 855407"/>
                  <a:gd name="connsiteY77" fmla="*/ 127959 h 552024"/>
                  <a:gd name="connsiteX78" fmla="*/ 33511 w 855407"/>
                  <a:gd name="connsiteY78" fmla="*/ 119771 h 552024"/>
                  <a:gd name="connsiteX79" fmla="*/ 43746 w 855407"/>
                  <a:gd name="connsiteY79" fmla="*/ 111680 h 552024"/>
                  <a:gd name="connsiteX80" fmla="*/ 48959 w 855407"/>
                  <a:gd name="connsiteY80" fmla="*/ 107130 h 552024"/>
                  <a:gd name="connsiteX81" fmla="*/ 54975 w 855407"/>
                  <a:gd name="connsiteY81" fmla="*/ 102760 h 552024"/>
                  <a:gd name="connsiteX82" fmla="*/ 92885 w 855407"/>
                  <a:gd name="connsiteY82" fmla="*/ 71807 h 552024"/>
                  <a:gd name="connsiteX83" fmla="*/ 93147 w 855407"/>
                  <a:gd name="connsiteY83" fmla="*/ 72762 h 552024"/>
                  <a:gd name="connsiteX84" fmla="*/ 97532 w 855407"/>
                  <a:gd name="connsiteY84" fmla="*/ 97158 h 552024"/>
                  <a:gd name="connsiteX85" fmla="*/ 101902 w 855407"/>
                  <a:gd name="connsiteY85" fmla="*/ 121514 h 552024"/>
                  <a:gd name="connsiteX86" fmla="*/ 120490 w 855407"/>
                  <a:gd name="connsiteY86" fmla="*/ 118125 h 552024"/>
                  <a:gd name="connsiteX87" fmla="*/ 139133 w 855407"/>
                  <a:gd name="connsiteY87" fmla="*/ 114751 h 552024"/>
                  <a:gd name="connsiteX88" fmla="*/ 157749 w 855407"/>
                  <a:gd name="connsiteY88" fmla="*/ 111362 h 552024"/>
                  <a:gd name="connsiteX89" fmla="*/ 176324 w 855407"/>
                  <a:gd name="connsiteY89" fmla="*/ 107877 h 552024"/>
                  <a:gd name="connsiteX90" fmla="*/ 194911 w 855407"/>
                  <a:gd name="connsiteY90" fmla="*/ 104433 h 552024"/>
                  <a:gd name="connsiteX91" fmla="*/ 213485 w 855407"/>
                  <a:gd name="connsiteY91" fmla="*/ 100962 h 552024"/>
                  <a:gd name="connsiteX92" fmla="*/ 232073 w 855407"/>
                  <a:gd name="connsiteY92" fmla="*/ 97421 h 552024"/>
                  <a:gd name="connsiteX93" fmla="*/ 250662 w 855407"/>
                  <a:gd name="connsiteY93" fmla="*/ 93853 h 552024"/>
                  <a:gd name="connsiteX94" fmla="*/ 269263 w 855407"/>
                  <a:gd name="connsiteY94" fmla="*/ 90216 h 552024"/>
                  <a:gd name="connsiteX95" fmla="*/ 287782 w 855407"/>
                  <a:gd name="connsiteY95" fmla="*/ 86564 h 552024"/>
                  <a:gd name="connsiteX96" fmla="*/ 306356 w 855407"/>
                  <a:gd name="connsiteY96" fmla="*/ 82927 h 552024"/>
                  <a:gd name="connsiteX97" fmla="*/ 324944 w 855407"/>
                  <a:gd name="connsiteY97" fmla="*/ 79303 h 552024"/>
                  <a:gd name="connsiteX98" fmla="*/ 343449 w 855407"/>
                  <a:gd name="connsiteY98" fmla="*/ 75569 h 552024"/>
                  <a:gd name="connsiteX99" fmla="*/ 361955 w 855407"/>
                  <a:gd name="connsiteY99" fmla="*/ 71849 h 552024"/>
                  <a:gd name="connsiteX100" fmla="*/ 380515 w 855407"/>
                  <a:gd name="connsiteY100" fmla="*/ 68128 h 552024"/>
                  <a:gd name="connsiteX101" fmla="*/ 399033 w 855407"/>
                  <a:gd name="connsiteY101" fmla="*/ 64353 h 552024"/>
                  <a:gd name="connsiteX102" fmla="*/ 417539 w 855407"/>
                  <a:gd name="connsiteY102" fmla="*/ 60549 h 552024"/>
                  <a:gd name="connsiteX103" fmla="*/ 436126 w 855407"/>
                  <a:gd name="connsiteY103" fmla="*/ 56677 h 552024"/>
                  <a:gd name="connsiteX104" fmla="*/ 454604 w 855407"/>
                  <a:gd name="connsiteY104" fmla="*/ 52790 h 552024"/>
                  <a:gd name="connsiteX105" fmla="*/ 473109 w 855407"/>
                  <a:gd name="connsiteY105" fmla="*/ 48918 h 552024"/>
                  <a:gd name="connsiteX106" fmla="*/ 491641 w 855407"/>
                  <a:gd name="connsiteY106" fmla="*/ 45032 h 552024"/>
                  <a:gd name="connsiteX107" fmla="*/ 510133 w 855407"/>
                  <a:gd name="connsiteY107" fmla="*/ 41062 h 552024"/>
                  <a:gd name="connsiteX108" fmla="*/ 528569 w 855407"/>
                  <a:gd name="connsiteY108" fmla="*/ 37107 h 552024"/>
                  <a:gd name="connsiteX109" fmla="*/ 547046 w 855407"/>
                  <a:gd name="connsiteY109" fmla="*/ 33041 h 552024"/>
                  <a:gd name="connsiteX110" fmla="*/ 565551 w 855407"/>
                  <a:gd name="connsiteY110" fmla="*/ 29002 h 552024"/>
                  <a:gd name="connsiteX111" fmla="*/ 583945 w 855407"/>
                  <a:gd name="connsiteY111" fmla="*/ 24964 h 552024"/>
                  <a:gd name="connsiteX112" fmla="*/ 602450 w 855407"/>
                  <a:gd name="connsiteY112" fmla="*/ 20912 h 552024"/>
                  <a:gd name="connsiteX113" fmla="*/ 620900 w 855407"/>
                  <a:gd name="connsiteY113" fmla="*/ 16790 h 552024"/>
                  <a:gd name="connsiteX114" fmla="*/ 639405 w 855407"/>
                  <a:gd name="connsiteY114" fmla="*/ 12572 h 552024"/>
                  <a:gd name="connsiteX115" fmla="*/ 657828 w 855407"/>
                  <a:gd name="connsiteY115" fmla="*/ 8437 h 552024"/>
                  <a:gd name="connsiteX116" fmla="*/ 676221 w 855407"/>
                  <a:gd name="connsiteY116" fmla="*/ 4218 h 552024"/>
                  <a:gd name="connsiteX117" fmla="*/ 694657 w 855407"/>
                  <a:gd name="connsiteY117" fmla="*/ 0 h 552024"/>
                  <a:gd name="connsiteX118" fmla="*/ 707188 w 855407"/>
                  <a:gd name="connsiteY118" fmla="*/ 6860 h 552024"/>
                  <a:gd name="connsiteX119" fmla="*/ 714131 w 855407"/>
                  <a:gd name="connsiteY119" fmla="*/ 15545 h 552024"/>
                  <a:gd name="connsiteX120" fmla="*/ 731391 w 855407"/>
                  <a:gd name="connsiteY120" fmla="*/ 18823 h 552024"/>
                  <a:gd name="connsiteX121" fmla="*/ 735844 w 855407"/>
                  <a:gd name="connsiteY121" fmla="*/ 21894 h 552024"/>
                  <a:gd name="connsiteX122" fmla="*/ 737269 w 855407"/>
                  <a:gd name="connsiteY122" fmla="*/ 27592 h 552024"/>
                  <a:gd name="connsiteX123" fmla="*/ 744212 w 855407"/>
                  <a:gd name="connsiteY123" fmla="*/ 32460 h 552024"/>
                  <a:gd name="connsiteX124" fmla="*/ 744599 w 855407"/>
                  <a:gd name="connsiteY124" fmla="*/ 42210 h 552024"/>
                  <a:gd name="connsiteX125" fmla="*/ 746673 w 855407"/>
                  <a:gd name="connsiteY125" fmla="*/ 50467 h 552024"/>
                  <a:gd name="connsiteX126" fmla="*/ 751140 w 855407"/>
                  <a:gd name="connsiteY126" fmla="*/ 60453 h 552024"/>
                  <a:gd name="connsiteX127" fmla="*/ 757309 w 855407"/>
                  <a:gd name="connsiteY127" fmla="*/ 69456 h 552024"/>
                  <a:gd name="connsiteX128" fmla="*/ 764749 w 855407"/>
                  <a:gd name="connsiteY128" fmla="*/ 76233 h 552024"/>
                  <a:gd name="connsiteX129" fmla="*/ 772342 w 855407"/>
                  <a:gd name="connsiteY129" fmla="*/ 80783 h 552024"/>
                  <a:gd name="connsiteX130" fmla="*/ 798523 w 855407"/>
                  <a:gd name="connsiteY130" fmla="*/ 84089 h 552024"/>
                  <a:gd name="connsiteX131" fmla="*/ 804650 w 855407"/>
                  <a:gd name="connsiteY131" fmla="*/ 88113 h 552024"/>
                  <a:gd name="connsiteX132" fmla="*/ 809007 w 855407"/>
                  <a:gd name="connsiteY132" fmla="*/ 94143 h 55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55407" h="552024">
                    <a:moveTo>
                      <a:pt x="809007" y="94143"/>
                    </a:moveTo>
                    <a:lnTo>
                      <a:pt x="799851" y="102414"/>
                    </a:lnTo>
                    <a:lnTo>
                      <a:pt x="796117" y="107780"/>
                    </a:lnTo>
                    <a:lnTo>
                      <a:pt x="793655" y="114543"/>
                    </a:lnTo>
                    <a:lnTo>
                      <a:pt x="788828" y="137114"/>
                    </a:lnTo>
                    <a:lnTo>
                      <a:pt x="777114" y="159395"/>
                    </a:lnTo>
                    <a:lnTo>
                      <a:pt x="766866" y="171704"/>
                    </a:lnTo>
                    <a:lnTo>
                      <a:pt x="768014" y="176586"/>
                    </a:lnTo>
                    <a:lnTo>
                      <a:pt x="778179" y="190707"/>
                    </a:lnTo>
                    <a:lnTo>
                      <a:pt x="779258" y="195755"/>
                    </a:lnTo>
                    <a:lnTo>
                      <a:pt x="776616" y="206584"/>
                    </a:lnTo>
                    <a:lnTo>
                      <a:pt x="769189" y="213361"/>
                    </a:lnTo>
                    <a:lnTo>
                      <a:pt x="769023" y="219363"/>
                    </a:lnTo>
                    <a:lnTo>
                      <a:pt x="770406" y="229294"/>
                    </a:lnTo>
                    <a:lnTo>
                      <a:pt x="774721" y="245987"/>
                    </a:lnTo>
                    <a:lnTo>
                      <a:pt x="778110" y="248781"/>
                    </a:lnTo>
                    <a:lnTo>
                      <a:pt x="789423" y="252501"/>
                    </a:lnTo>
                    <a:lnTo>
                      <a:pt x="803198" y="272389"/>
                    </a:lnTo>
                    <a:lnTo>
                      <a:pt x="811704" y="273136"/>
                    </a:lnTo>
                    <a:lnTo>
                      <a:pt x="855407" y="310243"/>
                    </a:lnTo>
                    <a:lnTo>
                      <a:pt x="834676" y="329315"/>
                    </a:lnTo>
                    <a:lnTo>
                      <a:pt x="821648" y="344086"/>
                    </a:lnTo>
                    <a:lnTo>
                      <a:pt x="816088" y="351775"/>
                    </a:lnTo>
                    <a:lnTo>
                      <a:pt x="806171" y="370861"/>
                    </a:lnTo>
                    <a:lnTo>
                      <a:pt x="787016" y="380943"/>
                    </a:lnTo>
                    <a:lnTo>
                      <a:pt x="777460" y="389435"/>
                    </a:lnTo>
                    <a:lnTo>
                      <a:pt x="775316" y="392920"/>
                    </a:lnTo>
                    <a:lnTo>
                      <a:pt x="761831" y="390777"/>
                    </a:lnTo>
                    <a:lnTo>
                      <a:pt x="744806" y="395410"/>
                    </a:lnTo>
                    <a:lnTo>
                      <a:pt x="739551" y="398951"/>
                    </a:lnTo>
                    <a:lnTo>
                      <a:pt x="736079" y="404344"/>
                    </a:lnTo>
                    <a:lnTo>
                      <a:pt x="728874" y="421093"/>
                    </a:lnTo>
                    <a:lnTo>
                      <a:pt x="696912" y="428298"/>
                    </a:lnTo>
                    <a:lnTo>
                      <a:pt x="664936" y="435407"/>
                    </a:lnTo>
                    <a:lnTo>
                      <a:pt x="633057" y="442336"/>
                    </a:lnTo>
                    <a:lnTo>
                      <a:pt x="601012" y="449293"/>
                    </a:lnTo>
                    <a:lnTo>
                      <a:pt x="569050" y="456125"/>
                    </a:lnTo>
                    <a:lnTo>
                      <a:pt x="537060" y="462902"/>
                    </a:lnTo>
                    <a:lnTo>
                      <a:pt x="505043" y="469582"/>
                    </a:lnTo>
                    <a:lnTo>
                      <a:pt x="472971" y="476193"/>
                    </a:lnTo>
                    <a:lnTo>
                      <a:pt x="440843" y="482735"/>
                    </a:lnTo>
                    <a:lnTo>
                      <a:pt x="408812" y="489166"/>
                    </a:lnTo>
                    <a:lnTo>
                      <a:pt x="376684" y="495528"/>
                    </a:lnTo>
                    <a:lnTo>
                      <a:pt x="344652" y="501807"/>
                    </a:lnTo>
                    <a:lnTo>
                      <a:pt x="312539" y="507989"/>
                    </a:lnTo>
                    <a:lnTo>
                      <a:pt x="280411" y="514102"/>
                    </a:lnTo>
                    <a:lnTo>
                      <a:pt x="248186" y="520132"/>
                    </a:lnTo>
                    <a:lnTo>
                      <a:pt x="216058" y="526079"/>
                    </a:lnTo>
                    <a:lnTo>
                      <a:pt x="197899" y="529482"/>
                    </a:lnTo>
                    <a:lnTo>
                      <a:pt x="179725" y="532773"/>
                    </a:lnTo>
                    <a:lnTo>
                      <a:pt x="161566" y="535982"/>
                    </a:lnTo>
                    <a:lnTo>
                      <a:pt x="143393" y="539301"/>
                    </a:lnTo>
                    <a:lnTo>
                      <a:pt x="125234" y="542510"/>
                    </a:lnTo>
                    <a:lnTo>
                      <a:pt x="107075" y="545718"/>
                    </a:lnTo>
                    <a:lnTo>
                      <a:pt x="88846" y="548858"/>
                    </a:lnTo>
                    <a:lnTo>
                      <a:pt x="70673" y="552025"/>
                    </a:lnTo>
                    <a:lnTo>
                      <a:pt x="67022" y="531113"/>
                    </a:lnTo>
                    <a:lnTo>
                      <a:pt x="63385" y="510133"/>
                    </a:lnTo>
                    <a:lnTo>
                      <a:pt x="59844" y="489221"/>
                    </a:lnTo>
                    <a:lnTo>
                      <a:pt x="56207" y="468337"/>
                    </a:lnTo>
                    <a:lnTo>
                      <a:pt x="52555" y="447426"/>
                    </a:lnTo>
                    <a:lnTo>
                      <a:pt x="49015" y="426445"/>
                    </a:lnTo>
                    <a:lnTo>
                      <a:pt x="45363" y="405548"/>
                    </a:lnTo>
                    <a:lnTo>
                      <a:pt x="41906" y="384733"/>
                    </a:lnTo>
                    <a:lnTo>
                      <a:pt x="38434" y="365550"/>
                    </a:lnTo>
                    <a:lnTo>
                      <a:pt x="35198" y="346630"/>
                    </a:lnTo>
                    <a:lnTo>
                      <a:pt x="31920" y="327641"/>
                    </a:lnTo>
                    <a:lnTo>
                      <a:pt x="28684" y="308666"/>
                    </a:lnTo>
                    <a:lnTo>
                      <a:pt x="25393" y="289663"/>
                    </a:lnTo>
                    <a:lnTo>
                      <a:pt x="22170" y="270674"/>
                    </a:lnTo>
                    <a:lnTo>
                      <a:pt x="18865" y="251671"/>
                    </a:lnTo>
                    <a:lnTo>
                      <a:pt x="15642" y="232682"/>
                    </a:lnTo>
                    <a:lnTo>
                      <a:pt x="12364" y="213762"/>
                    </a:lnTo>
                    <a:lnTo>
                      <a:pt x="9170" y="194759"/>
                    </a:lnTo>
                    <a:lnTo>
                      <a:pt x="5850" y="175784"/>
                    </a:lnTo>
                    <a:lnTo>
                      <a:pt x="2559" y="156767"/>
                    </a:lnTo>
                    <a:lnTo>
                      <a:pt x="0" y="141568"/>
                    </a:lnTo>
                    <a:lnTo>
                      <a:pt x="23428" y="127959"/>
                    </a:lnTo>
                    <a:lnTo>
                      <a:pt x="33511" y="119771"/>
                    </a:lnTo>
                    <a:lnTo>
                      <a:pt x="43746" y="111680"/>
                    </a:lnTo>
                    <a:lnTo>
                      <a:pt x="48959" y="107130"/>
                    </a:lnTo>
                    <a:lnTo>
                      <a:pt x="54975" y="102760"/>
                    </a:lnTo>
                    <a:lnTo>
                      <a:pt x="92885" y="71807"/>
                    </a:lnTo>
                    <a:lnTo>
                      <a:pt x="93147" y="72762"/>
                    </a:lnTo>
                    <a:lnTo>
                      <a:pt x="97532" y="97158"/>
                    </a:lnTo>
                    <a:lnTo>
                      <a:pt x="101902" y="121514"/>
                    </a:lnTo>
                    <a:lnTo>
                      <a:pt x="120490" y="118125"/>
                    </a:lnTo>
                    <a:lnTo>
                      <a:pt x="139133" y="114751"/>
                    </a:lnTo>
                    <a:lnTo>
                      <a:pt x="157749" y="111362"/>
                    </a:lnTo>
                    <a:lnTo>
                      <a:pt x="176324" y="107877"/>
                    </a:lnTo>
                    <a:lnTo>
                      <a:pt x="194911" y="104433"/>
                    </a:lnTo>
                    <a:lnTo>
                      <a:pt x="213485" y="100962"/>
                    </a:lnTo>
                    <a:lnTo>
                      <a:pt x="232073" y="97421"/>
                    </a:lnTo>
                    <a:lnTo>
                      <a:pt x="250662" y="93853"/>
                    </a:lnTo>
                    <a:lnTo>
                      <a:pt x="269263" y="90216"/>
                    </a:lnTo>
                    <a:lnTo>
                      <a:pt x="287782" y="86564"/>
                    </a:lnTo>
                    <a:lnTo>
                      <a:pt x="306356" y="82927"/>
                    </a:lnTo>
                    <a:lnTo>
                      <a:pt x="324944" y="79303"/>
                    </a:lnTo>
                    <a:lnTo>
                      <a:pt x="343449" y="75569"/>
                    </a:lnTo>
                    <a:lnTo>
                      <a:pt x="361955" y="71849"/>
                    </a:lnTo>
                    <a:lnTo>
                      <a:pt x="380515" y="68128"/>
                    </a:lnTo>
                    <a:lnTo>
                      <a:pt x="399033" y="64353"/>
                    </a:lnTo>
                    <a:lnTo>
                      <a:pt x="417539" y="60549"/>
                    </a:lnTo>
                    <a:lnTo>
                      <a:pt x="436126" y="56677"/>
                    </a:lnTo>
                    <a:lnTo>
                      <a:pt x="454604" y="52790"/>
                    </a:lnTo>
                    <a:lnTo>
                      <a:pt x="473109" y="48918"/>
                    </a:lnTo>
                    <a:lnTo>
                      <a:pt x="491641" y="45032"/>
                    </a:lnTo>
                    <a:lnTo>
                      <a:pt x="510133" y="41062"/>
                    </a:lnTo>
                    <a:lnTo>
                      <a:pt x="528569" y="37107"/>
                    </a:lnTo>
                    <a:lnTo>
                      <a:pt x="547046" y="33041"/>
                    </a:lnTo>
                    <a:lnTo>
                      <a:pt x="565551" y="29002"/>
                    </a:lnTo>
                    <a:lnTo>
                      <a:pt x="583945" y="24964"/>
                    </a:lnTo>
                    <a:lnTo>
                      <a:pt x="602450" y="20912"/>
                    </a:lnTo>
                    <a:lnTo>
                      <a:pt x="620900" y="16790"/>
                    </a:lnTo>
                    <a:lnTo>
                      <a:pt x="639405" y="12572"/>
                    </a:lnTo>
                    <a:lnTo>
                      <a:pt x="657828" y="8437"/>
                    </a:lnTo>
                    <a:lnTo>
                      <a:pt x="676221" y="4218"/>
                    </a:lnTo>
                    <a:lnTo>
                      <a:pt x="694657" y="0"/>
                    </a:lnTo>
                    <a:lnTo>
                      <a:pt x="707188" y="6860"/>
                    </a:lnTo>
                    <a:lnTo>
                      <a:pt x="714131" y="15545"/>
                    </a:lnTo>
                    <a:lnTo>
                      <a:pt x="731391" y="18823"/>
                    </a:lnTo>
                    <a:lnTo>
                      <a:pt x="735844" y="21894"/>
                    </a:lnTo>
                    <a:lnTo>
                      <a:pt x="737269" y="27592"/>
                    </a:lnTo>
                    <a:lnTo>
                      <a:pt x="744212" y="32460"/>
                    </a:lnTo>
                    <a:lnTo>
                      <a:pt x="744599" y="42210"/>
                    </a:lnTo>
                    <a:lnTo>
                      <a:pt x="746673" y="50467"/>
                    </a:lnTo>
                    <a:lnTo>
                      <a:pt x="751140" y="60453"/>
                    </a:lnTo>
                    <a:lnTo>
                      <a:pt x="757309" y="69456"/>
                    </a:lnTo>
                    <a:lnTo>
                      <a:pt x="764749" y="76233"/>
                    </a:lnTo>
                    <a:lnTo>
                      <a:pt x="772342" y="80783"/>
                    </a:lnTo>
                    <a:lnTo>
                      <a:pt x="798523" y="84089"/>
                    </a:lnTo>
                    <a:lnTo>
                      <a:pt x="804650" y="88113"/>
                    </a:lnTo>
                    <a:lnTo>
                      <a:pt x="809007" y="9414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7145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</a:t>
                </a:r>
              </a:p>
            </p:txBody>
          </p:sp>
          <p:sp>
            <p:nvSpPr>
              <p:cNvPr id="43" name="Freeform: Shape 513">
                <a:extLst>
                  <a:ext uri="{FF2B5EF4-FFF2-40B4-BE49-F238E27FC236}">
                    <a16:creationId xmlns:a16="http://schemas.microsoft.com/office/drawing/2014/main" id="{A2B55498-511E-97AD-9622-0E9A6267D482}"/>
                  </a:ext>
                </a:extLst>
              </p:cNvPr>
              <p:cNvSpPr/>
              <p:nvPr/>
            </p:nvSpPr>
            <p:spPr>
              <a:xfrm>
                <a:off x="6693181" y="2353635"/>
                <a:ext cx="938708" cy="978621"/>
              </a:xfrm>
              <a:custGeom>
                <a:avLst/>
                <a:gdLst>
                  <a:gd name="connsiteX0" fmla="*/ 166061 w 1113731"/>
                  <a:gd name="connsiteY0" fmla="*/ 50868 h 1161086"/>
                  <a:gd name="connsiteX1" fmla="*/ 165660 w 1113731"/>
                  <a:gd name="connsiteY1" fmla="*/ 53980 h 1161086"/>
                  <a:gd name="connsiteX2" fmla="*/ 170280 w 1113731"/>
                  <a:gd name="connsiteY2" fmla="*/ 54575 h 1161086"/>
                  <a:gd name="connsiteX3" fmla="*/ 169616 w 1113731"/>
                  <a:gd name="connsiteY3" fmla="*/ 56151 h 1161086"/>
                  <a:gd name="connsiteX4" fmla="*/ 164899 w 1113731"/>
                  <a:gd name="connsiteY4" fmla="*/ 59304 h 1161086"/>
                  <a:gd name="connsiteX5" fmla="*/ 151359 w 1113731"/>
                  <a:gd name="connsiteY5" fmla="*/ 66068 h 1161086"/>
                  <a:gd name="connsiteX6" fmla="*/ 142093 w 1113731"/>
                  <a:gd name="connsiteY6" fmla="*/ 68612 h 1161086"/>
                  <a:gd name="connsiteX7" fmla="*/ 137142 w 1113731"/>
                  <a:gd name="connsiteY7" fmla="*/ 66980 h 1161086"/>
                  <a:gd name="connsiteX8" fmla="*/ 136395 w 1113731"/>
                  <a:gd name="connsiteY8" fmla="*/ 63191 h 1161086"/>
                  <a:gd name="connsiteX9" fmla="*/ 139770 w 1113731"/>
                  <a:gd name="connsiteY9" fmla="*/ 57313 h 1161086"/>
                  <a:gd name="connsiteX10" fmla="*/ 139507 w 1113731"/>
                  <a:gd name="connsiteY10" fmla="*/ 54505 h 1161086"/>
                  <a:gd name="connsiteX11" fmla="*/ 135648 w 1113731"/>
                  <a:gd name="connsiteY11" fmla="*/ 54823 h 1161086"/>
                  <a:gd name="connsiteX12" fmla="*/ 136395 w 1113731"/>
                  <a:gd name="connsiteY12" fmla="*/ 52597 h 1161086"/>
                  <a:gd name="connsiteX13" fmla="*/ 141858 w 1113731"/>
                  <a:gd name="connsiteY13" fmla="*/ 47812 h 1161086"/>
                  <a:gd name="connsiteX14" fmla="*/ 188342 w 1113731"/>
                  <a:gd name="connsiteY14" fmla="*/ 16002 h 1161086"/>
                  <a:gd name="connsiteX15" fmla="*/ 208327 w 1113731"/>
                  <a:gd name="connsiteY15" fmla="*/ 4121 h 1161086"/>
                  <a:gd name="connsiteX16" fmla="*/ 219142 w 1113731"/>
                  <a:gd name="connsiteY16" fmla="*/ 0 h 1161086"/>
                  <a:gd name="connsiteX17" fmla="*/ 221051 w 1113731"/>
                  <a:gd name="connsiteY17" fmla="*/ 1411 h 1161086"/>
                  <a:gd name="connsiteX18" fmla="*/ 209890 w 1113731"/>
                  <a:gd name="connsiteY18" fmla="*/ 12862 h 1161086"/>
                  <a:gd name="connsiteX19" fmla="*/ 208327 w 1113731"/>
                  <a:gd name="connsiteY19" fmla="*/ 17329 h 1161086"/>
                  <a:gd name="connsiteX20" fmla="*/ 209004 w 1113731"/>
                  <a:gd name="connsiteY20" fmla="*/ 20137 h 1161086"/>
                  <a:gd name="connsiteX21" fmla="*/ 205519 w 1113731"/>
                  <a:gd name="connsiteY21" fmla="*/ 26001 h 1161086"/>
                  <a:gd name="connsiteX22" fmla="*/ 171400 w 1113731"/>
                  <a:gd name="connsiteY22" fmla="*/ 48462 h 1161086"/>
                  <a:gd name="connsiteX23" fmla="*/ 166061 w 1113731"/>
                  <a:gd name="connsiteY23" fmla="*/ 50868 h 1161086"/>
                  <a:gd name="connsiteX24" fmla="*/ 268876 w 1113731"/>
                  <a:gd name="connsiteY24" fmla="*/ 175894 h 1161086"/>
                  <a:gd name="connsiteX25" fmla="*/ 267065 w 1113731"/>
                  <a:gd name="connsiteY25" fmla="*/ 182077 h 1161086"/>
                  <a:gd name="connsiteX26" fmla="*/ 267825 w 1113731"/>
                  <a:gd name="connsiteY26" fmla="*/ 185645 h 1161086"/>
                  <a:gd name="connsiteX27" fmla="*/ 253746 w 1113731"/>
                  <a:gd name="connsiteY27" fmla="*/ 202739 h 1161086"/>
                  <a:gd name="connsiteX28" fmla="*/ 249030 w 1113731"/>
                  <a:gd name="connsiteY28" fmla="*/ 213236 h 1161086"/>
                  <a:gd name="connsiteX29" fmla="*/ 244521 w 1113731"/>
                  <a:gd name="connsiteY29" fmla="*/ 215214 h 1161086"/>
                  <a:gd name="connsiteX30" fmla="*/ 240206 w 1113731"/>
                  <a:gd name="connsiteY30" fmla="*/ 208686 h 1161086"/>
                  <a:gd name="connsiteX31" fmla="*/ 239805 w 1113731"/>
                  <a:gd name="connsiteY31" fmla="*/ 203251 h 1161086"/>
                  <a:gd name="connsiteX32" fmla="*/ 243249 w 1113731"/>
                  <a:gd name="connsiteY32" fmla="*/ 198784 h 1161086"/>
                  <a:gd name="connsiteX33" fmla="*/ 246485 w 1113731"/>
                  <a:gd name="connsiteY33" fmla="*/ 192588 h 1161086"/>
                  <a:gd name="connsiteX34" fmla="*/ 246222 w 1113731"/>
                  <a:gd name="connsiteY34" fmla="*/ 184400 h 1161086"/>
                  <a:gd name="connsiteX35" fmla="*/ 244576 w 1113731"/>
                  <a:gd name="connsiteY35" fmla="*/ 181606 h 1161086"/>
                  <a:gd name="connsiteX36" fmla="*/ 240538 w 1113731"/>
                  <a:gd name="connsiteY36" fmla="*/ 189296 h 1161086"/>
                  <a:gd name="connsiteX37" fmla="*/ 243235 w 1113731"/>
                  <a:gd name="connsiteY37" fmla="*/ 190596 h 1161086"/>
                  <a:gd name="connsiteX38" fmla="*/ 244148 w 1113731"/>
                  <a:gd name="connsiteY38" fmla="*/ 191758 h 1161086"/>
                  <a:gd name="connsiteX39" fmla="*/ 243484 w 1113731"/>
                  <a:gd name="connsiteY39" fmla="*/ 194482 h 1161086"/>
                  <a:gd name="connsiteX40" fmla="*/ 225574 w 1113731"/>
                  <a:gd name="connsiteY40" fmla="*/ 192104 h 1161086"/>
                  <a:gd name="connsiteX41" fmla="*/ 219779 w 1113731"/>
                  <a:gd name="connsiteY41" fmla="*/ 186807 h 1161086"/>
                  <a:gd name="connsiteX42" fmla="*/ 220041 w 1113731"/>
                  <a:gd name="connsiteY42" fmla="*/ 178799 h 1161086"/>
                  <a:gd name="connsiteX43" fmla="*/ 225089 w 1113731"/>
                  <a:gd name="connsiteY43" fmla="*/ 168149 h 1161086"/>
                  <a:gd name="connsiteX44" fmla="*/ 244397 w 1113731"/>
                  <a:gd name="connsiteY44" fmla="*/ 144762 h 1161086"/>
                  <a:gd name="connsiteX45" fmla="*/ 253151 w 1113731"/>
                  <a:gd name="connsiteY45" fmla="*/ 137985 h 1161086"/>
                  <a:gd name="connsiteX46" fmla="*/ 278765 w 1113731"/>
                  <a:gd name="connsiteY46" fmla="*/ 126174 h 1161086"/>
                  <a:gd name="connsiteX47" fmla="*/ 293135 w 1113731"/>
                  <a:gd name="connsiteY47" fmla="*/ 122703 h 1161086"/>
                  <a:gd name="connsiteX48" fmla="*/ 307753 w 1113731"/>
                  <a:gd name="connsiteY48" fmla="*/ 121375 h 1161086"/>
                  <a:gd name="connsiteX49" fmla="*/ 318665 w 1113731"/>
                  <a:gd name="connsiteY49" fmla="*/ 123533 h 1161086"/>
                  <a:gd name="connsiteX50" fmla="*/ 325844 w 1113731"/>
                  <a:gd name="connsiteY50" fmla="*/ 129120 h 1161086"/>
                  <a:gd name="connsiteX51" fmla="*/ 319979 w 1113731"/>
                  <a:gd name="connsiteY51" fmla="*/ 133850 h 1161086"/>
                  <a:gd name="connsiteX52" fmla="*/ 291406 w 1113731"/>
                  <a:gd name="connsiteY52" fmla="*/ 139949 h 1161086"/>
                  <a:gd name="connsiteX53" fmla="*/ 290742 w 1113731"/>
                  <a:gd name="connsiteY53" fmla="*/ 141194 h 1161086"/>
                  <a:gd name="connsiteX54" fmla="*/ 296537 w 1113731"/>
                  <a:gd name="connsiteY54" fmla="*/ 144085 h 1161086"/>
                  <a:gd name="connsiteX55" fmla="*/ 297768 w 1113731"/>
                  <a:gd name="connsiteY55" fmla="*/ 146408 h 1161086"/>
                  <a:gd name="connsiteX56" fmla="*/ 293218 w 1113731"/>
                  <a:gd name="connsiteY56" fmla="*/ 153171 h 1161086"/>
                  <a:gd name="connsiteX57" fmla="*/ 268876 w 1113731"/>
                  <a:gd name="connsiteY57" fmla="*/ 175894 h 1161086"/>
                  <a:gd name="connsiteX58" fmla="*/ 771803 w 1113731"/>
                  <a:gd name="connsiteY58" fmla="*/ 253690 h 1161086"/>
                  <a:gd name="connsiteX59" fmla="*/ 776008 w 1113731"/>
                  <a:gd name="connsiteY59" fmla="*/ 255613 h 1161086"/>
                  <a:gd name="connsiteX60" fmla="*/ 779161 w 1113731"/>
                  <a:gd name="connsiteY60" fmla="*/ 259388 h 1161086"/>
                  <a:gd name="connsiteX61" fmla="*/ 787238 w 1113731"/>
                  <a:gd name="connsiteY61" fmla="*/ 269886 h 1161086"/>
                  <a:gd name="connsiteX62" fmla="*/ 791553 w 1113731"/>
                  <a:gd name="connsiteY62" fmla="*/ 277147 h 1161086"/>
                  <a:gd name="connsiteX63" fmla="*/ 795024 w 1113731"/>
                  <a:gd name="connsiteY63" fmla="*/ 288308 h 1161086"/>
                  <a:gd name="connsiteX64" fmla="*/ 796906 w 1113731"/>
                  <a:gd name="connsiteY64" fmla="*/ 291959 h 1161086"/>
                  <a:gd name="connsiteX65" fmla="*/ 797569 w 1113731"/>
                  <a:gd name="connsiteY65" fmla="*/ 298639 h 1161086"/>
                  <a:gd name="connsiteX66" fmla="*/ 793683 w 1113731"/>
                  <a:gd name="connsiteY66" fmla="*/ 303756 h 1161086"/>
                  <a:gd name="connsiteX67" fmla="*/ 792977 w 1113731"/>
                  <a:gd name="connsiteY67" fmla="*/ 307476 h 1161086"/>
                  <a:gd name="connsiteX68" fmla="*/ 796117 w 1113731"/>
                  <a:gd name="connsiteY68" fmla="*/ 310685 h 1161086"/>
                  <a:gd name="connsiteX69" fmla="*/ 811289 w 1113731"/>
                  <a:gd name="connsiteY69" fmla="*/ 309717 h 1161086"/>
                  <a:gd name="connsiteX70" fmla="*/ 818661 w 1113731"/>
                  <a:gd name="connsiteY70" fmla="*/ 312345 h 1161086"/>
                  <a:gd name="connsiteX71" fmla="*/ 821800 w 1113731"/>
                  <a:gd name="connsiteY71" fmla="*/ 315982 h 1161086"/>
                  <a:gd name="connsiteX72" fmla="*/ 820638 w 1113731"/>
                  <a:gd name="connsiteY72" fmla="*/ 320601 h 1161086"/>
                  <a:gd name="connsiteX73" fmla="*/ 822215 w 1113731"/>
                  <a:gd name="connsiteY73" fmla="*/ 325152 h 1161086"/>
                  <a:gd name="connsiteX74" fmla="*/ 826585 w 1113731"/>
                  <a:gd name="connsiteY74" fmla="*/ 329605 h 1161086"/>
                  <a:gd name="connsiteX75" fmla="*/ 839627 w 1113731"/>
                  <a:gd name="connsiteY75" fmla="*/ 335469 h 1161086"/>
                  <a:gd name="connsiteX76" fmla="*/ 843112 w 1113731"/>
                  <a:gd name="connsiteY76" fmla="*/ 338622 h 1161086"/>
                  <a:gd name="connsiteX77" fmla="*/ 842767 w 1113731"/>
                  <a:gd name="connsiteY77" fmla="*/ 342481 h 1161086"/>
                  <a:gd name="connsiteX78" fmla="*/ 839475 w 1113731"/>
                  <a:gd name="connsiteY78" fmla="*/ 345385 h 1161086"/>
                  <a:gd name="connsiteX79" fmla="*/ 833266 w 1113731"/>
                  <a:gd name="connsiteY79" fmla="*/ 347363 h 1161086"/>
                  <a:gd name="connsiteX80" fmla="*/ 786049 w 1113731"/>
                  <a:gd name="connsiteY80" fmla="*/ 346395 h 1161086"/>
                  <a:gd name="connsiteX81" fmla="*/ 772260 w 1113731"/>
                  <a:gd name="connsiteY81" fmla="*/ 346976 h 1161086"/>
                  <a:gd name="connsiteX82" fmla="*/ 770586 w 1113731"/>
                  <a:gd name="connsiteY82" fmla="*/ 349770 h 1161086"/>
                  <a:gd name="connsiteX83" fmla="*/ 769342 w 1113731"/>
                  <a:gd name="connsiteY83" fmla="*/ 350351 h 1161086"/>
                  <a:gd name="connsiteX84" fmla="*/ 767032 w 1113731"/>
                  <a:gd name="connsiteY84" fmla="*/ 349922 h 1161086"/>
                  <a:gd name="connsiteX85" fmla="*/ 763076 w 1113731"/>
                  <a:gd name="connsiteY85" fmla="*/ 350268 h 1161086"/>
                  <a:gd name="connsiteX86" fmla="*/ 760863 w 1113731"/>
                  <a:gd name="connsiteY86" fmla="*/ 348843 h 1161086"/>
                  <a:gd name="connsiteX87" fmla="*/ 758609 w 1113731"/>
                  <a:gd name="connsiteY87" fmla="*/ 344390 h 1161086"/>
                  <a:gd name="connsiteX88" fmla="*/ 754156 w 1113731"/>
                  <a:gd name="connsiteY88" fmla="*/ 341900 h 1161086"/>
                  <a:gd name="connsiteX89" fmla="*/ 747642 w 1113731"/>
                  <a:gd name="connsiteY89" fmla="*/ 341430 h 1161086"/>
                  <a:gd name="connsiteX90" fmla="*/ 742621 w 1113731"/>
                  <a:gd name="connsiteY90" fmla="*/ 345648 h 1161086"/>
                  <a:gd name="connsiteX91" fmla="*/ 737905 w 1113731"/>
                  <a:gd name="connsiteY91" fmla="*/ 360336 h 1161086"/>
                  <a:gd name="connsiteX92" fmla="*/ 739219 w 1113731"/>
                  <a:gd name="connsiteY92" fmla="*/ 362839 h 1161086"/>
                  <a:gd name="connsiteX93" fmla="*/ 739274 w 1113731"/>
                  <a:gd name="connsiteY93" fmla="*/ 371912 h 1161086"/>
                  <a:gd name="connsiteX94" fmla="*/ 741280 w 1113731"/>
                  <a:gd name="connsiteY94" fmla="*/ 374125 h 1161086"/>
                  <a:gd name="connsiteX95" fmla="*/ 741460 w 1113731"/>
                  <a:gd name="connsiteY95" fmla="*/ 376186 h 1161086"/>
                  <a:gd name="connsiteX96" fmla="*/ 739911 w 1113731"/>
                  <a:gd name="connsiteY96" fmla="*/ 378094 h 1161086"/>
                  <a:gd name="connsiteX97" fmla="*/ 736107 w 1113731"/>
                  <a:gd name="connsiteY97" fmla="*/ 378343 h 1161086"/>
                  <a:gd name="connsiteX98" fmla="*/ 730063 w 1113731"/>
                  <a:gd name="connsiteY98" fmla="*/ 376932 h 1161086"/>
                  <a:gd name="connsiteX99" fmla="*/ 705708 w 1113731"/>
                  <a:gd name="connsiteY99" fmla="*/ 358524 h 1161086"/>
                  <a:gd name="connsiteX100" fmla="*/ 687936 w 1113731"/>
                  <a:gd name="connsiteY100" fmla="*/ 350019 h 1161086"/>
                  <a:gd name="connsiteX101" fmla="*/ 666610 w 1113731"/>
                  <a:gd name="connsiteY101" fmla="*/ 344735 h 1161086"/>
                  <a:gd name="connsiteX102" fmla="*/ 650027 w 1113731"/>
                  <a:gd name="connsiteY102" fmla="*/ 342841 h 1161086"/>
                  <a:gd name="connsiteX103" fmla="*/ 638147 w 1113731"/>
                  <a:gd name="connsiteY103" fmla="*/ 344390 h 1161086"/>
                  <a:gd name="connsiteX104" fmla="*/ 628977 w 1113731"/>
                  <a:gd name="connsiteY104" fmla="*/ 350931 h 1161086"/>
                  <a:gd name="connsiteX105" fmla="*/ 622546 w 1113731"/>
                  <a:gd name="connsiteY105" fmla="*/ 362411 h 1161086"/>
                  <a:gd name="connsiteX106" fmla="*/ 611302 w 1113731"/>
                  <a:gd name="connsiteY106" fmla="*/ 369851 h 1161086"/>
                  <a:gd name="connsiteX107" fmla="*/ 595273 w 1113731"/>
                  <a:gd name="connsiteY107" fmla="*/ 373129 h 1161086"/>
                  <a:gd name="connsiteX108" fmla="*/ 586767 w 1113731"/>
                  <a:gd name="connsiteY108" fmla="*/ 376919 h 1161086"/>
                  <a:gd name="connsiteX109" fmla="*/ 585868 w 1113731"/>
                  <a:gd name="connsiteY109" fmla="*/ 381303 h 1161086"/>
                  <a:gd name="connsiteX110" fmla="*/ 580004 w 1113731"/>
                  <a:gd name="connsiteY110" fmla="*/ 382050 h 1161086"/>
                  <a:gd name="connsiteX111" fmla="*/ 569272 w 1113731"/>
                  <a:gd name="connsiteY111" fmla="*/ 379159 h 1161086"/>
                  <a:gd name="connsiteX112" fmla="*/ 558443 w 1113731"/>
                  <a:gd name="connsiteY112" fmla="*/ 379159 h 1161086"/>
                  <a:gd name="connsiteX113" fmla="*/ 547627 w 1113731"/>
                  <a:gd name="connsiteY113" fmla="*/ 382133 h 1161086"/>
                  <a:gd name="connsiteX114" fmla="*/ 540048 w 1113731"/>
                  <a:gd name="connsiteY114" fmla="*/ 387167 h 1161086"/>
                  <a:gd name="connsiteX115" fmla="*/ 532912 w 1113731"/>
                  <a:gd name="connsiteY115" fmla="*/ 401122 h 1161086"/>
                  <a:gd name="connsiteX116" fmla="*/ 531929 w 1113731"/>
                  <a:gd name="connsiteY116" fmla="*/ 407746 h 1161086"/>
                  <a:gd name="connsiteX117" fmla="*/ 526315 w 1113731"/>
                  <a:gd name="connsiteY117" fmla="*/ 413929 h 1161086"/>
                  <a:gd name="connsiteX118" fmla="*/ 510783 w 1113731"/>
                  <a:gd name="connsiteY118" fmla="*/ 424412 h 1161086"/>
                  <a:gd name="connsiteX119" fmla="*/ 510299 w 1113731"/>
                  <a:gd name="connsiteY119" fmla="*/ 427718 h 1161086"/>
                  <a:gd name="connsiteX120" fmla="*/ 502748 w 1113731"/>
                  <a:gd name="connsiteY120" fmla="*/ 438561 h 1161086"/>
                  <a:gd name="connsiteX121" fmla="*/ 500549 w 1113731"/>
                  <a:gd name="connsiteY121" fmla="*/ 444314 h 1161086"/>
                  <a:gd name="connsiteX122" fmla="*/ 501143 w 1113731"/>
                  <a:gd name="connsiteY122" fmla="*/ 449694 h 1161086"/>
                  <a:gd name="connsiteX123" fmla="*/ 498156 w 1113731"/>
                  <a:gd name="connsiteY123" fmla="*/ 449694 h 1161086"/>
                  <a:gd name="connsiteX124" fmla="*/ 491739 w 1113731"/>
                  <a:gd name="connsiteY124" fmla="*/ 444245 h 1161086"/>
                  <a:gd name="connsiteX125" fmla="*/ 490618 w 1113731"/>
                  <a:gd name="connsiteY125" fmla="*/ 436140 h 1161086"/>
                  <a:gd name="connsiteX126" fmla="*/ 494989 w 1113731"/>
                  <a:gd name="connsiteY126" fmla="*/ 425422 h 1161086"/>
                  <a:gd name="connsiteX127" fmla="*/ 499318 w 1113731"/>
                  <a:gd name="connsiteY127" fmla="*/ 419959 h 1161086"/>
                  <a:gd name="connsiteX128" fmla="*/ 503563 w 1113731"/>
                  <a:gd name="connsiteY128" fmla="*/ 419862 h 1161086"/>
                  <a:gd name="connsiteX129" fmla="*/ 505666 w 1113731"/>
                  <a:gd name="connsiteY129" fmla="*/ 415077 h 1161086"/>
                  <a:gd name="connsiteX130" fmla="*/ 505666 w 1113731"/>
                  <a:gd name="connsiteY130" fmla="*/ 405658 h 1161086"/>
                  <a:gd name="connsiteX131" fmla="*/ 503688 w 1113731"/>
                  <a:gd name="connsiteY131" fmla="*/ 401108 h 1161086"/>
                  <a:gd name="connsiteX132" fmla="*/ 495680 w 1113731"/>
                  <a:gd name="connsiteY132" fmla="*/ 403833 h 1161086"/>
                  <a:gd name="connsiteX133" fmla="*/ 491794 w 1113731"/>
                  <a:gd name="connsiteY133" fmla="*/ 408051 h 1161086"/>
                  <a:gd name="connsiteX134" fmla="*/ 486428 w 1113731"/>
                  <a:gd name="connsiteY134" fmla="*/ 409379 h 1161086"/>
                  <a:gd name="connsiteX135" fmla="*/ 479665 w 1113731"/>
                  <a:gd name="connsiteY135" fmla="*/ 407899 h 1161086"/>
                  <a:gd name="connsiteX136" fmla="*/ 474368 w 1113731"/>
                  <a:gd name="connsiteY136" fmla="*/ 413597 h 1161086"/>
                  <a:gd name="connsiteX137" fmla="*/ 470592 w 1113731"/>
                  <a:gd name="connsiteY137" fmla="*/ 426390 h 1161086"/>
                  <a:gd name="connsiteX138" fmla="*/ 465364 w 1113731"/>
                  <a:gd name="connsiteY138" fmla="*/ 435075 h 1161086"/>
                  <a:gd name="connsiteX139" fmla="*/ 458753 w 1113731"/>
                  <a:gd name="connsiteY139" fmla="*/ 439625 h 1161086"/>
                  <a:gd name="connsiteX140" fmla="*/ 453636 w 1113731"/>
                  <a:gd name="connsiteY140" fmla="*/ 435891 h 1161086"/>
                  <a:gd name="connsiteX141" fmla="*/ 449985 w 1113731"/>
                  <a:gd name="connsiteY141" fmla="*/ 423928 h 1161086"/>
                  <a:gd name="connsiteX142" fmla="*/ 449016 w 1113731"/>
                  <a:gd name="connsiteY142" fmla="*/ 414261 h 1161086"/>
                  <a:gd name="connsiteX143" fmla="*/ 450663 w 1113731"/>
                  <a:gd name="connsiteY143" fmla="*/ 402380 h 1161086"/>
                  <a:gd name="connsiteX144" fmla="*/ 449016 w 1113731"/>
                  <a:gd name="connsiteY144" fmla="*/ 400223 h 1161086"/>
                  <a:gd name="connsiteX145" fmla="*/ 446444 w 1113731"/>
                  <a:gd name="connsiteY145" fmla="*/ 404192 h 1161086"/>
                  <a:gd name="connsiteX146" fmla="*/ 442973 w 1113731"/>
                  <a:gd name="connsiteY146" fmla="*/ 414357 h 1161086"/>
                  <a:gd name="connsiteX147" fmla="*/ 439211 w 1113731"/>
                  <a:gd name="connsiteY147" fmla="*/ 436043 h 1161086"/>
                  <a:gd name="connsiteX148" fmla="*/ 436058 w 1113731"/>
                  <a:gd name="connsiteY148" fmla="*/ 443332 h 1161086"/>
                  <a:gd name="connsiteX149" fmla="*/ 431258 w 1113731"/>
                  <a:gd name="connsiteY149" fmla="*/ 446720 h 1161086"/>
                  <a:gd name="connsiteX150" fmla="*/ 424371 w 1113731"/>
                  <a:gd name="connsiteY150" fmla="*/ 460260 h 1161086"/>
                  <a:gd name="connsiteX151" fmla="*/ 415464 w 1113731"/>
                  <a:gd name="connsiteY151" fmla="*/ 484049 h 1161086"/>
                  <a:gd name="connsiteX152" fmla="*/ 405050 w 1113731"/>
                  <a:gd name="connsiteY152" fmla="*/ 507270 h 1161086"/>
                  <a:gd name="connsiteX153" fmla="*/ 393073 w 1113731"/>
                  <a:gd name="connsiteY153" fmla="*/ 529910 h 1161086"/>
                  <a:gd name="connsiteX154" fmla="*/ 385743 w 1113731"/>
                  <a:gd name="connsiteY154" fmla="*/ 542108 h 1161086"/>
                  <a:gd name="connsiteX155" fmla="*/ 383101 w 1113731"/>
                  <a:gd name="connsiteY155" fmla="*/ 544031 h 1161086"/>
                  <a:gd name="connsiteX156" fmla="*/ 382188 w 1113731"/>
                  <a:gd name="connsiteY156" fmla="*/ 547986 h 1161086"/>
                  <a:gd name="connsiteX157" fmla="*/ 382534 w 1113731"/>
                  <a:gd name="connsiteY157" fmla="*/ 556990 h 1161086"/>
                  <a:gd name="connsiteX158" fmla="*/ 376103 w 1113731"/>
                  <a:gd name="connsiteY158" fmla="*/ 555081 h 1161086"/>
                  <a:gd name="connsiteX159" fmla="*/ 370128 w 1113731"/>
                  <a:gd name="connsiteY159" fmla="*/ 548318 h 1161086"/>
                  <a:gd name="connsiteX160" fmla="*/ 366242 w 1113731"/>
                  <a:gd name="connsiteY160" fmla="*/ 541209 h 1161086"/>
                  <a:gd name="connsiteX161" fmla="*/ 365260 w 1113731"/>
                  <a:gd name="connsiteY161" fmla="*/ 533603 h 1161086"/>
                  <a:gd name="connsiteX162" fmla="*/ 371124 w 1113731"/>
                  <a:gd name="connsiteY162" fmla="*/ 514047 h 1161086"/>
                  <a:gd name="connsiteX163" fmla="*/ 371525 w 1113731"/>
                  <a:gd name="connsiteY163" fmla="*/ 510893 h 1161086"/>
                  <a:gd name="connsiteX164" fmla="*/ 370571 w 1113731"/>
                  <a:gd name="connsiteY164" fmla="*/ 509234 h 1161086"/>
                  <a:gd name="connsiteX165" fmla="*/ 366201 w 1113731"/>
                  <a:gd name="connsiteY165" fmla="*/ 507505 h 1161086"/>
                  <a:gd name="connsiteX166" fmla="*/ 357086 w 1113731"/>
                  <a:gd name="connsiteY166" fmla="*/ 511723 h 1161086"/>
                  <a:gd name="connsiteX167" fmla="*/ 347695 w 1113731"/>
                  <a:gd name="connsiteY167" fmla="*/ 513203 h 1161086"/>
                  <a:gd name="connsiteX168" fmla="*/ 344528 w 1113731"/>
                  <a:gd name="connsiteY168" fmla="*/ 512221 h 1161086"/>
                  <a:gd name="connsiteX169" fmla="*/ 343034 w 1113731"/>
                  <a:gd name="connsiteY169" fmla="*/ 509054 h 1161086"/>
                  <a:gd name="connsiteX170" fmla="*/ 342744 w 1113731"/>
                  <a:gd name="connsiteY170" fmla="*/ 504033 h 1161086"/>
                  <a:gd name="connsiteX171" fmla="*/ 344141 w 1113731"/>
                  <a:gd name="connsiteY171" fmla="*/ 497837 h 1161086"/>
                  <a:gd name="connsiteX172" fmla="*/ 348843 w 1113731"/>
                  <a:gd name="connsiteY172" fmla="*/ 486206 h 1161086"/>
                  <a:gd name="connsiteX173" fmla="*/ 347958 w 1113731"/>
                  <a:gd name="connsiteY173" fmla="*/ 475626 h 1161086"/>
                  <a:gd name="connsiteX174" fmla="*/ 349978 w 1113731"/>
                  <a:gd name="connsiteY174" fmla="*/ 469333 h 1161086"/>
                  <a:gd name="connsiteX175" fmla="*/ 346451 w 1113731"/>
                  <a:gd name="connsiteY175" fmla="*/ 458352 h 1161086"/>
                  <a:gd name="connsiteX176" fmla="*/ 346603 w 1113731"/>
                  <a:gd name="connsiteY176" fmla="*/ 452986 h 1161086"/>
                  <a:gd name="connsiteX177" fmla="*/ 342080 w 1113731"/>
                  <a:gd name="connsiteY177" fmla="*/ 447453 h 1161086"/>
                  <a:gd name="connsiteX178" fmla="*/ 330670 w 1113731"/>
                  <a:gd name="connsiteY178" fmla="*/ 440690 h 1161086"/>
                  <a:gd name="connsiteX179" fmla="*/ 304835 w 1113731"/>
                  <a:gd name="connsiteY179" fmla="*/ 432600 h 1161086"/>
                  <a:gd name="connsiteX180" fmla="*/ 306315 w 1113731"/>
                  <a:gd name="connsiteY180" fmla="*/ 420858 h 1161086"/>
                  <a:gd name="connsiteX181" fmla="*/ 304904 w 1113731"/>
                  <a:gd name="connsiteY181" fmla="*/ 415976 h 1161086"/>
                  <a:gd name="connsiteX182" fmla="*/ 298127 w 1113731"/>
                  <a:gd name="connsiteY182" fmla="*/ 409130 h 1161086"/>
                  <a:gd name="connsiteX183" fmla="*/ 271297 w 1113731"/>
                  <a:gd name="connsiteY183" fmla="*/ 402671 h 1161086"/>
                  <a:gd name="connsiteX184" fmla="*/ 253192 w 1113731"/>
                  <a:gd name="connsiteY184" fmla="*/ 400278 h 1161086"/>
                  <a:gd name="connsiteX185" fmla="*/ 235614 w 1113731"/>
                  <a:gd name="connsiteY185" fmla="*/ 401592 h 1161086"/>
                  <a:gd name="connsiteX186" fmla="*/ 222807 w 1113731"/>
                  <a:gd name="connsiteY186" fmla="*/ 399476 h 1161086"/>
                  <a:gd name="connsiteX187" fmla="*/ 208603 w 1113731"/>
                  <a:gd name="connsiteY187" fmla="*/ 399545 h 1161086"/>
                  <a:gd name="connsiteX188" fmla="*/ 199102 w 1113731"/>
                  <a:gd name="connsiteY188" fmla="*/ 395106 h 1161086"/>
                  <a:gd name="connsiteX189" fmla="*/ 189670 w 1113731"/>
                  <a:gd name="connsiteY189" fmla="*/ 390624 h 1161086"/>
                  <a:gd name="connsiteX190" fmla="*/ 180279 w 1113731"/>
                  <a:gd name="connsiteY190" fmla="*/ 386088 h 1161086"/>
                  <a:gd name="connsiteX191" fmla="*/ 170847 w 1113731"/>
                  <a:gd name="connsiteY191" fmla="*/ 381552 h 1161086"/>
                  <a:gd name="connsiteX192" fmla="*/ 154471 w 1113731"/>
                  <a:gd name="connsiteY192" fmla="*/ 378329 h 1161086"/>
                  <a:gd name="connsiteX193" fmla="*/ 138124 w 1113731"/>
                  <a:gd name="connsiteY193" fmla="*/ 375038 h 1161086"/>
                  <a:gd name="connsiteX194" fmla="*/ 121790 w 1113731"/>
                  <a:gd name="connsiteY194" fmla="*/ 371732 h 1161086"/>
                  <a:gd name="connsiteX195" fmla="*/ 105401 w 1113731"/>
                  <a:gd name="connsiteY195" fmla="*/ 368441 h 1161086"/>
                  <a:gd name="connsiteX196" fmla="*/ 89068 w 1113731"/>
                  <a:gd name="connsiteY196" fmla="*/ 365135 h 1161086"/>
                  <a:gd name="connsiteX197" fmla="*/ 72776 w 1113731"/>
                  <a:gd name="connsiteY197" fmla="*/ 361761 h 1161086"/>
                  <a:gd name="connsiteX198" fmla="*/ 56497 w 1113731"/>
                  <a:gd name="connsiteY198" fmla="*/ 358358 h 1161086"/>
                  <a:gd name="connsiteX199" fmla="*/ 40233 w 1113731"/>
                  <a:gd name="connsiteY199" fmla="*/ 354984 h 1161086"/>
                  <a:gd name="connsiteX200" fmla="*/ 36181 w 1113731"/>
                  <a:gd name="connsiteY200" fmla="*/ 347474 h 1161086"/>
                  <a:gd name="connsiteX201" fmla="*/ 32128 w 1113731"/>
                  <a:gd name="connsiteY201" fmla="*/ 339950 h 1161086"/>
                  <a:gd name="connsiteX202" fmla="*/ 28076 w 1113731"/>
                  <a:gd name="connsiteY202" fmla="*/ 332426 h 1161086"/>
                  <a:gd name="connsiteX203" fmla="*/ 24023 w 1113731"/>
                  <a:gd name="connsiteY203" fmla="*/ 324916 h 1161086"/>
                  <a:gd name="connsiteX204" fmla="*/ 16527 w 1113731"/>
                  <a:gd name="connsiteY204" fmla="*/ 322123 h 1161086"/>
                  <a:gd name="connsiteX205" fmla="*/ 12586 w 1113731"/>
                  <a:gd name="connsiteY205" fmla="*/ 320629 h 1161086"/>
                  <a:gd name="connsiteX206" fmla="*/ 9418 w 1113731"/>
                  <a:gd name="connsiteY206" fmla="*/ 316757 h 1161086"/>
                  <a:gd name="connsiteX207" fmla="*/ 2974 w 1113731"/>
                  <a:gd name="connsiteY207" fmla="*/ 318886 h 1161086"/>
                  <a:gd name="connsiteX208" fmla="*/ 0 w 1113731"/>
                  <a:gd name="connsiteY208" fmla="*/ 312372 h 1161086"/>
                  <a:gd name="connsiteX209" fmla="*/ 609 w 1113731"/>
                  <a:gd name="connsiteY209" fmla="*/ 310879 h 1161086"/>
                  <a:gd name="connsiteX210" fmla="*/ 8935 w 1113731"/>
                  <a:gd name="connsiteY210" fmla="*/ 308569 h 1161086"/>
                  <a:gd name="connsiteX211" fmla="*/ 32252 w 1113731"/>
                  <a:gd name="connsiteY211" fmla="*/ 297436 h 1161086"/>
                  <a:gd name="connsiteX212" fmla="*/ 51892 w 1113731"/>
                  <a:gd name="connsiteY212" fmla="*/ 284366 h 1161086"/>
                  <a:gd name="connsiteX213" fmla="*/ 67824 w 1113731"/>
                  <a:gd name="connsiteY213" fmla="*/ 269429 h 1161086"/>
                  <a:gd name="connsiteX214" fmla="*/ 88293 w 1113731"/>
                  <a:gd name="connsiteY214" fmla="*/ 259527 h 1161086"/>
                  <a:gd name="connsiteX215" fmla="*/ 113243 w 1113731"/>
                  <a:gd name="connsiteY215" fmla="*/ 254631 h 1161086"/>
                  <a:gd name="connsiteX216" fmla="*/ 130932 w 1113731"/>
                  <a:gd name="connsiteY216" fmla="*/ 248435 h 1161086"/>
                  <a:gd name="connsiteX217" fmla="*/ 141250 w 1113731"/>
                  <a:gd name="connsiteY217" fmla="*/ 240925 h 1161086"/>
                  <a:gd name="connsiteX218" fmla="*/ 154790 w 1113731"/>
                  <a:gd name="connsiteY218" fmla="*/ 226804 h 1161086"/>
                  <a:gd name="connsiteX219" fmla="*/ 162618 w 1113731"/>
                  <a:gd name="connsiteY219" fmla="*/ 222351 h 1161086"/>
                  <a:gd name="connsiteX220" fmla="*/ 172769 w 1113731"/>
                  <a:gd name="connsiteY220" fmla="*/ 220345 h 1161086"/>
                  <a:gd name="connsiteX221" fmla="*/ 180127 w 1113731"/>
                  <a:gd name="connsiteY221" fmla="*/ 214744 h 1161086"/>
                  <a:gd name="connsiteX222" fmla="*/ 184608 w 1113731"/>
                  <a:gd name="connsiteY222" fmla="*/ 205395 h 1161086"/>
                  <a:gd name="connsiteX223" fmla="*/ 193584 w 1113731"/>
                  <a:gd name="connsiteY223" fmla="*/ 194496 h 1161086"/>
                  <a:gd name="connsiteX224" fmla="*/ 207054 w 1113731"/>
                  <a:gd name="connsiteY224" fmla="*/ 182035 h 1161086"/>
                  <a:gd name="connsiteX225" fmla="*/ 214883 w 1113731"/>
                  <a:gd name="connsiteY225" fmla="*/ 176738 h 1161086"/>
                  <a:gd name="connsiteX226" fmla="*/ 217123 w 1113731"/>
                  <a:gd name="connsiteY226" fmla="*/ 178730 h 1161086"/>
                  <a:gd name="connsiteX227" fmla="*/ 218174 w 1113731"/>
                  <a:gd name="connsiteY227" fmla="*/ 182699 h 1161086"/>
                  <a:gd name="connsiteX228" fmla="*/ 218105 w 1113731"/>
                  <a:gd name="connsiteY228" fmla="*/ 188646 h 1161086"/>
                  <a:gd name="connsiteX229" fmla="*/ 222060 w 1113731"/>
                  <a:gd name="connsiteY229" fmla="*/ 193099 h 1161086"/>
                  <a:gd name="connsiteX230" fmla="*/ 230054 w 1113731"/>
                  <a:gd name="connsiteY230" fmla="*/ 196073 h 1161086"/>
                  <a:gd name="connsiteX231" fmla="*/ 233955 w 1113731"/>
                  <a:gd name="connsiteY231" fmla="*/ 200623 h 1161086"/>
                  <a:gd name="connsiteX232" fmla="*/ 233789 w 1113731"/>
                  <a:gd name="connsiteY232" fmla="*/ 206653 h 1161086"/>
                  <a:gd name="connsiteX233" fmla="*/ 236278 w 1113731"/>
                  <a:gd name="connsiteY233" fmla="*/ 211604 h 1161086"/>
                  <a:gd name="connsiteX234" fmla="*/ 241464 w 1113731"/>
                  <a:gd name="connsiteY234" fmla="*/ 215408 h 1161086"/>
                  <a:gd name="connsiteX235" fmla="*/ 243525 w 1113731"/>
                  <a:gd name="connsiteY235" fmla="*/ 224480 h 1161086"/>
                  <a:gd name="connsiteX236" fmla="*/ 242460 w 1113731"/>
                  <a:gd name="connsiteY236" fmla="*/ 238864 h 1161086"/>
                  <a:gd name="connsiteX237" fmla="*/ 242958 w 1113731"/>
                  <a:gd name="connsiteY237" fmla="*/ 248020 h 1161086"/>
                  <a:gd name="connsiteX238" fmla="*/ 245005 w 1113731"/>
                  <a:gd name="connsiteY238" fmla="*/ 252058 h 1161086"/>
                  <a:gd name="connsiteX239" fmla="*/ 246900 w 1113731"/>
                  <a:gd name="connsiteY239" fmla="*/ 254299 h 1161086"/>
                  <a:gd name="connsiteX240" fmla="*/ 249458 w 1113731"/>
                  <a:gd name="connsiteY240" fmla="*/ 251823 h 1161086"/>
                  <a:gd name="connsiteX241" fmla="*/ 252556 w 1113731"/>
                  <a:gd name="connsiteY241" fmla="*/ 246540 h 1161086"/>
                  <a:gd name="connsiteX242" fmla="*/ 253525 w 1113731"/>
                  <a:gd name="connsiteY242" fmla="*/ 243373 h 1161086"/>
                  <a:gd name="connsiteX243" fmla="*/ 254119 w 1113731"/>
                  <a:gd name="connsiteY243" fmla="*/ 240164 h 1161086"/>
                  <a:gd name="connsiteX244" fmla="*/ 274007 w 1113731"/>
                  <a:gd name="connsiteY244" fmla="*/ 224052 h 1161086"/>
                  <a:gd name="connsiteX245" fmla="*/ 278073 w 1113731"/>
                  <a:gd name="connsiteY245" fmla="*/ 223001 h 1161086"/>
                  <a:gd name="connsiteX246" fmla="*/ 285348 w 1113731"/>
                  <a:gd name="connsiteY246" fmla="*/ 226043 h 1161086"/>
                  <a:gd name="connsiteX247" fmla="*/ 317697 w 1113731"/>
                  <a:gd name="connsiteY247" fmla="*/ 228367 h 1161086"/>
                  <a:gd name="connsiteX248" fmla="*/ 330684 w 1113731"/>
                  <a:gd name="connsiteY248" fmla="*/ 230925 h 1161086"/>
                  <a:gd name="connsiteX249" fmla="*/ 344736 w 1113731"/>
                  <a:gd name="connsiteY249" fmla="*/ 237924 h 1161086"/>
                  <a:gd name="connsiteX250" fmla="*/ 349507 w 1113731"/>
                  <a:gd name="connsiteY250" fmla="*/ 240676 h 1161086"/>
                  <a:gd name="connsiteX251" fmla="*/ 368261 w 1113731"/>
                  <a:gd name="connsiteY251" fmla="*/ 265626 h 1161086"/>
                  <a:gd name="connsiteX252" fmla="*/ 376615 w 1113731"/>
                  <a:gd name="connsiteY252" fmla="*/ 275279 h 1161086"/>
                  <a:gd name="connsiteX253" fmla="*/ 381483 w 1113731"/>
                  <a:gd name="connsiteY253" fmla="*/ 277672 h 1161086"/>
                  <a:gd name="connsiteX254" fmla="*/ 384456 w 1113731"/>
                  <a:gd name="connsiteY254" fmla="*/ 281462 h 1161086"/>
                  <a:gd name="connsiteX255" fmla="*/ 387513 w 1113731"/>
                  <a:gd name="connsiteY255" fmla="*/ 290562 h 1161086"/>
                  <a:gd name="connsiteX256" fmla="*/ 390321 w 1113731"/>
                  <a:gd name="connsiteY256" fmla="*/ 293107 h 1161086"/>
                  <a:gd name="connsiteX257" fmla="*/ 414358 w 1113731"/>
                  <a:gd name="connsiteY257" fmla="*/ 292789 h 1161086"/>
                  <a:gd name="connsiteX258" fmla="*/ 425007 w 1113731"/>
                  <a:gd name="connsiteY258" fmla="*/ 290064 h 1161086"/>
                  <a:gd name="connsiteX259" fmla="*/ 431217 w 1113731"/>
                  <a:gd name="connsiteY259" fmla="*/ 285625 h 1161086"/>
                  <a:gd name="connsiteX260" fmla="*/ 438727 w 1113731"/>
                  <a:gd name="connsiteY260" fmla="*/ 287353 h 1161086"/>
                  <a:gd name="connsiteX261" fmla="*/ 447661 w 1113731"/>
                  <a:gd name="connsiteY261" fmla="*/ 295181 h 1161086"/>
                  <a:gd name="connsiteX262" fmla="*/ 455821 w 1113731"/>
                  <a:gd name="connsiteY262" fmla="*/ 296855 h 1161086"/>
                  <a:gd name="connsiteX263" fmla="*/ 463262 w 1113731"/>
                  <a:gd name="connsiteY263" fmla="*/ 292208 h 1161086"/>
                  <a:gd name="connsiteX264" fmla="*/ 470620 w 1113731"/>
                  <a:gd name="connsiteY264" fmla="*/ 291627 h 1161086"/>
                  <a:gd name="connsiteX265" fmla="*/ 477880 w 1113731"/>
                  <a:gd name="connsiteY265" fmla="*/ 294932 h 1161086"/>
                  <a:gd name="connsiteX266" fmla="*/ 481352 w 1113731"/>
                  <a:gd name="connsiteY266" fmla="*/ 297574 h 1161086"/>
                  <a:gd name="connsiteX267" fmla="*/ 483399 w 1113731"/>
                  <a:gd name="connsiteY267" fmla="*/ 297256 h 1161086"/>
                  <a:gd name="connsiteX268" fmla="*/ 495625 w 1113731"/>
                  <a:gd name="connsiteY268" fmla="*/ 282637 h 1161086"/>
                  <a:gd name="connsiteX269" fmla="*/ 510728 w 1113731"/>
                  <a:gd name="connsiteY269" fmla="*/ 269235 h 1161086"/>
                  <a:gd name="connsiteX270" fmla="*/ 531155 w 1113731"/>
                  <a:gd name="connsiteY270" fmla="*/ 254299 h 1161086"/>
                  <a:gd name="connsiteX271" fmla="*/ 543118 w 1113731"/>
                  <a:gd name="connsiteY271" fmla="*/ 247273 h 1161086"/>
                  <a:gd name="connsiteX272" fmla="*/ 546756 w 1113731"/>
                  <a:gd name="connsiteY272" fmla="*/ 248255 h 1161086"/>
                  <a:gd name="connsiteX273" fmla="*/ 566326 w 1113731"/>
                  <a:gd name="connsiteY273" fmla="*/ 241810 h 1161086"/>
                  <a:gd name="connsiteX274" fmla="*/ 584347 w 1113731"/>
                  <a:gd name="connsiteY274" fmla="*/ 239403 h 1161086"/>
                  <a:gd name="connsiteX275" fmla="*/ 608536 w 1113731"/>
                  <a:gd name="connsiteY275" fmla="*/ 239251 h 1161086"/>
                  <a:gd name="connsiteX276" fmla="*/ 630360 w 1113731"/>
                  <a:gd name="connsiteY276" fmla="*/ 233719 h 1161086"/>
                  <a:gd name="connsiteX277" fmla="*/ 649736 w 1113731"/>
                  <a:gd name="connsiteY277" fmla="*/ 222890 h 1161086"/>
                  <a:gd name="connsiteX278" fmla="*/ 667191 w 1113731"/>
                  <a:gd name="connsiteY278" fmla="*/ 216044 h 1161086"/>
                  <a:gd name="connsiteX279" fmla="*/ 682722 w 1113731"/>
                  <a:gd name="connsiteY279" fmla="*/ 213153 h 1161086"/>
                  <a:gd name="connsiteX280" fmla="*/ 688918 w 1113731"/>
                  <a:gd name="connsiteY280" fmla="*/ 214799 h 1161086"/>
                  <a:gd name="connsiteX281" fmla="*/ 685779 w 1113731"/>
                  <a:gd name="connsiteY281" fmla="*/ 220995 h 1161086"/>
                  <a:gd name="connsiteX282" fmla="*/ 684935 w 1113731"/>
                  <a:gd name="connsiteY282" fmla="*/ 231078 h 1161086"/>
                  <a:gd name="connsiteX283" fmla="*/ 686359 w 1113731"/>
                  <a:gd name="connsiteY283" fmla="*/ 245046 h 1161086"/>
                  <a:gd name="connsiteX284" fmla="*/ 686083 w 1113731"/>
                  <a:gd name="connsiteY284" fmla="*/ 253967 h 1161086"/>
                  <a:gd name="connsiteX285" fmla="*/ 684174 w 1113731"/>
                  <a:gd name="connsiteY285" fmla="*/ 257908 h 1161086"/>
                  <a:gd name="connsiteX286" fmla="*/ 684340 w 1113731"/>
                  <a:gd name="connsiteY286" fmla="*/ 261463 h 1161086"/>
                  <a:gd name="connsiteX287" fmla="*/ 686567 w 1113731"/>
                  <a:gd name="connsiteY287" fmla="*/ 264616 h 1161086"/>
                  <a:gd name="connsiteX288" fmla="*/ 702098 w 1113731"/>
                  <a:gd name="connsiteY288" fmla="*/ 264934 h 1161086"/>
                  <a:gd name="connsiteX289" fmla="*/ 710687 w 1113731"/>
                  <a:gd name="connsiteY289" fmla="*/ 268489 h 1161086"/>
                  <a:gd name="connsiteX290" fmla="*/ 719926 w 1113731"/>
                  <a:gd name="connsiteY290" fmla="*/ 267590 h 1161086"/>
                  <a:gd name="connsiteX291" fmla="*/ 729759 w 1113731"/>
                  <a:gd name="connsiteY291" fmla="*/ 262224 h 1161086"/>
                  <a:gd name="connsiteX292" fmla="*/ 737878 w 1113731"/>
                  <a:gd name="connsiteY292" fmla="*/ 262791 h 1161086"/>
                  <a:gd name="connsiteX293" fmla="*/ 744309 w 1113731"/>
                  <a:gd name="connsiteY293" fmla="*/ 269332 h 1161086"/>
                  <a:gd name="connsiteX294" fmla="*/ 752510 w 1113731"/>
                  <a:gd name="connsiteY294" fmla="*/ 269567 h 1161086"/>
                  <a:gd name="connsiteX295" fmla="*/ 759605 w 1113731"/>
                  <a:gd name="connsiteY295" fmla="*/ 263385 h 1161086"/>
                  <a:gd name="connsiteX296" fmla="*/ 764473 w 1113731"/>
                  <a:gd name="connsiteY296" fmla="*/ 257853 h 1161086"/>
                  <a:gd name="connsiteX297" fmla="*/ 768941 w 1113731"/>
                  <a:gd name="connsiteY297" fmla="*/ 255142 h 1161086"/>
                  <a:gd name="connsiteX298" fmla="*/ 771803 w 1113731"/>
                  <a:gd name="connsiteY298" fmla="*/ 253690 h 1161086"/>
                  <a:gd name="connsiteX299" fmla="*/ 803834 w 1113731"/>
                  <a:gd name="connsiteY299" fmla="*/ 276164 h 1161086"/>
                  <a:gd name="connsiteX300" fmla="*/ 804415 w 1113731"/>
                  <a:gd name="connsiteY300" fmla="*/ 280134 h 1161086"/>
                  <a:gd name="connsiteX301" fmla="*/ 800349 w 1113731"/>
                  <a:gd name="connsiteY301" fmla="*/ 279719 h 1161086"/>
                  <a:gd name="connsiteX302" fmla="*/ 796726 w 1113731"/>
                  <a:gd name="connsiteY302" fmla="*/ 277506 h 1161086"/>
                  <a:gd name="connsiteX303" fmla="*/ 793559 w 1113731"/>
                  <a:gd name="connsiteY303" fmla="*/ 273357 h 1161086"/>
                  <a:gd name="connsiteX304" fmla="*/ 788870 w 1113731"/>
                  <a:gd name="connsiteY304" fmla="*/ 262694 h 1161086"/>
                  <a:gd name="connsiteX305" fmla="*/ 782840 w 1113731"/>
                  <a:gd name="connsiteY305" fmla="*/ 255447 h 1161086"/>
                  <a:gd name="connsiteX306" fmla="*/ 789119 w 1113731"/>
                  <a:gd name="connsiteY306" fmla="*/ 245530 h 1161086"/>
                  <a:gd name="connsiteX307" fmla="*/ 793420 w 1113731"/>
                  <a:gd name="connsiteY307" fmla="*/ 243871 h 1161086"/>
                  <a:gd name="connsiteX308" fmla="*/ 798441 w 1113731"/>
                  <a:gd name="connsiteY308" fmla="*/ 245281 h 1161086"/>
                  <a:gd name="connsiteX309" fmla="*/ 799782 w 1113731"/>
                  <a:gd name="connsiteY309" fmla="*/ 250412 h 1161086"/>
                  <a:gd name="connsiteX310" fmla="*/ 797389 w 1113731"/>
                  <a:gd name="connsiteY310" fmla="*/ 259236 h 1161086"/>
                  <a:gd name="connsiteX311" fmla="*/ 798703 w 1113731"/>
                  <a:gd name="connsiteY311" fmla="*/ 267839 h 1161086"/>
                  <a:gd name="connsiteX312" fmla="*/ 803834 w 1113731"/>
                  <a:gd name="connsiteY312" fmla="*/ 276164 h 1161086"/>
                  <a:gd name="connsiteX313" fmla="*/ 808219 w 1113731"/>
                  <a:gd name="connsiteY313" fmla="*/ 297311 h 1161086"/>
                  <a:gd name="connsiteX314" fmla="*/ 806573 w 1113731"/>
                  <a:gd name="connsiteY314" fmla="*/ 298556 h 1161086"/>
                  <a:gd name="connsiteX315" fmla="*/ 799215 w 1113731"/>
                  <a:gd name="connsiteY315" fmla="*/ 292180 h 1161086"/>
                  <a:gd name="connsiteX316" fmla="*/ 797320 w 1113731"/>
                  <a:gd name="connsiteY316" fmla="*/ 287989 h 1161086"/>
                  <a:gd name="connsiteX317" fmla="*/ 797818 w 1113731"/>
                  <a:gd name="connsiteY317" fmla="*/ 284186 h 1161086"/>
                  <a:gd name="connsiteX318" fmla="*/ 800308 w 1113731"/>
                  <a:gd name="connsiteY318" fmla="*/ 283702 h 1161086"/>
                  <a:gd name="connsiteX319" fmla="*/ 804747 w 1113731"/>
                  <a:gd name="connsiteY319" fmla="*/ 286496 h 1161086"/>
                  <a:gd name="connsiteX320" fmla="*/ 807444 w 1113731"/>
                  <a:gd name="connsiteY320" fmla="*/ 290119 h 1161086"/>
                  <a:gd name="connsiteX321" fmla="*/ 808537 w 1113731"/>
                  <a:gd name="connsiteY321" fmla="*/ 294504 h 1161086"/>
                  <a:gd name="connsiteX322" fmla="*/ 808219 w 1113731"/>
                  <a:gd name="connsiteY322" fmla="*/ 297311 h 1161086"/>
                  <a:gd name="connsiteX323" fmla="*/ 892709 w 1113731"/>
                  <a:gd name="connsiteY323" fmla="*/ 329370 h 1161086"/>
                  <a:gd name="connsiteX324" fmla="*/ 894520 w 1113731"/>
                  <a:gd name="connsiteY324" fmla="*/ 333325 h 1161086"/>
                  <a:gd name="connsiteX325" fmla="*/ 892293 w 1113731"/>
                  <a:gd name="connsiteY325" fmla="*/ 339757 h 1161086"/>
                  <a:gd name="connsiteX326" fmla="*/ 883718 w 1113731"/>
                  <a:gd name="connsiteY326" fmla="*/ 344058 h 1161086"/>
                  <a:gd name="connsiteX327" fmla="*/ 865449 w 1113731"/>
                  <a:gd name="connsiteY327" fmla="*/ 346215 h 1161086"/>
                  <a:gd name="connsiteX328" fmla="*/ 853319 w 1113731"/>
                  <a:gd name="connsiteY328" fmla="*/ 345455 h 1161086"/>
                  <a:gd name="connsiteX329" fmla="*/ 847276 w 1113731"/>
                  <a:gd name="connsiteY329" fmla="*/ 341900 h 1161086"/>
                  <a:gd name="connsiteX330" fmla="*/ 845809 w 1113731"/>
                  <a:gd name="connsiteY330" fmla="*/ 339867 h 1161086"/>
                  <a:gd name="connsiteX331" fmla="*/ 845630 w 1113731"/>
                  <a:gd name="connsiteY331" fmla="*/ 334971 h 1161086"/>
                  <a:gd name="connsiteX332" fmla="*/ 848216 w 1113731"/>
                  <a:gd name="connsiteY332" fmla="*/ 334307 h 1161086"/>
                  <a:gd name="connsiteX333" fmla="*/ 852393 w 1113731"/>
                  <a:gd name="connsiteY333" fmla="*/ 336368 h 1161086"/>
                  <a:gd name="connsiteX334" fmla="*/ 858049 w 1113731"/>
                  <a:gd name="connsiteY334" fmla="*/ 334487 h 1161086"/>
                  <a:gd name="connsiteX335" fmla="*/ 865034 w 1113731"/>
                  <a:gd name="connsiteY335" fmla="*/ 328609 h 1161086"/>
                  <a:gd name="connsiteX336" fmla="*/ 868616 w 1113731"/>
                  <a:gd name="connsiteY336" fmla="*/ 324474 h 1161086"/>
                  <a:gd name="connsiteX337" fmla="*/ 868685 w 1113731"/>
                  <a:gd name="connsiteY337" fmla="*/ 321984 h 1161086"/>
                  <a:gd name="connsiteX338" fmla="*/ 865615 w 1113731"/>
                  <a:gd name="connsiteY338" fmla="*/ 317683 h 1161086"/>
                  <a:gd name="connsiteX339" fmla="*/ 867357 w 1113731"/>
                  <a:gd name="connsiteY339" fmla="*/ 315457 h 1161086"/>
                  <a:gd name="connsiteX340" fmla="*/ 877260 w 1113731"/>
                  <a:gd name="connsiteY340" fmla="*/ 315871 h 1161086"/>
                  <a:gd name="connsiteX341" fmla="*/ 881326 w 1113731"/>
                  <a:gd name="connsiteY341" fmla="*/ 318430 h 1161086"/>
                  <a:gd name="connsiteX342" fmla="*/ 889251 w 1113731"/>
                  <a:gd name="connsiteY342" fmla="*/ 327945 h 1161086"/>
                  <a:gd name="connsiteX343" fmla="*/ 892709 w 1113731"/>
                  <a:gd name="connsiteY343" fmla="*/ 329370 h 1161086"/>
                  <a:gd name="connsiteX344" fmla="*/ 762440 w 1113731"/>
                  <a:gd name="connsiteY344" fmla="*/ 382617 h 1161086"/>
                  <a:gd name="connsiteX345" fmla="*/ 779230 w 1113731"/>
                  <a:gd name="connsiteY345" fmla="*/ 383115 h 1161086"/>
                  <a:gd name="connsiteX346" fmla="*/ 780627 w 1113731"/>
                  <a:gd name="connsiteY346" fmla="*/ 381483 h 1161086"/>
                  <a:gd name="connsiteX347" fmla="*/ 785924 w 1113731"/>
                  <a:gd name="connsiteY347" fmla="*/ 385770 h 1161086"/>
                  <a:gd name="connsiteX348" fmla="*/ 787183 w 1113731"/>
                  <a:gd name="connsiteY348" fmla="*/ 389739 h 1161086"/>
                  <a:gd name="connsiteX349" fmla="*/ 785606 w 1113731"/>
                  <a:gd name="connsiteY349" fmla="*/ 393446 h 1161086"/>
                  <a:gd name="connsiteX350" fmla="*/ 782964 w 1113731"/>
                  <a:gd name="connsiteY350" fmla="*/ 395700 h 1161086"/>
                  <a:gd name="connsiteX351" fmla="*/ 779244 w 1113731"/>
                  <a:gd name="connsiteY351" fmla="*/ 396530 h 1161086"/>
                  <a:gd name="connsiteX352" fmla="*/ 772882 w 1113731"/>
                  <a:gd name="connsiteY352" fmla="*/ 393806 h 1161086"/>
                  <a:gd name="connsiteX353" fmla="*/ 761998 w 1113731"/>
                  <a:gd name="connsiteY353" fmla="*/ 385784 h 1161086"/>
                  <a:gd name="connsiteX354" fmla="*/ 762440 w 1113731"/>
                  <a:gd name="connsiteY354" fmla="*/ 382617 h 1161086"/>
                  <a:gd name="connsiteX355" fmla="*/ 736716 w 1113731"/>
                  <a:gd name="connsiteY355" fmla="*/ 391150 h 1161086"/>
                  <a:gd name="connsiteX356" fmla="*/ 746342 w 1113731"/>
                  <a:gd name="connsiteY356" fmla="*/ 393377 h 1161086"/>
                  <a:gd name="connsiteX357" fmla="*/ 764183 w 1113731"/>
                  <a:gd name="connsiteY357" fmla="*/ 402629 h 1161086"/>
                  <a:gd name="connsiteX358" fmla="*/ 780710 w 1113731"/>
                  <a:gd name="connsiteY358" fmla="*/ 407249 h 1161086"/>
                  <a:gd name="connsiteX359" fmla="*/ 795730 w 1113731"/>
                  <a:gd name="connsiteY359" fmla="*/ 407249 h 1161086"/>
                  <a:gd name="connsiteX360" fmla="*/ 807029 w 1113731"/>
                  <a:gd name="connsiteY360" fmla="*/ 409821 h 1161086"/>
                  <a:gd name="connsiteX361" fmla="*/ 814650 w 1113731"/>
                  <a:gd name="connsiteY361" fmla="*/ 415035 h 1161086"/>
                  <a:gd name="connsiteX362" fmla="*/ 820417 w 1113731"/>
                  <a:gd name="connsiteY362" fmla="*/ 421217 h 1161086"/>
                  <a:gd name="connsiteX363" fmla="*/ 824483 w 1113731"/>
                  <a:gd name="connsiteY363" fmla="*/ 428409 h 1161086"/>
                  <a:gd name="connsiteX364" fmla="*/ 832173 w 1113731"/>
                  <a:gd name="connsiteY364" fmla="*/ 431714 h 1161086"/>
                  <a:gd name="connsiteX365" fmla="*/ 843472 w 1113731"/>
                  <a:gd name="connsiteY365" fmla="*/ 431217 h 1161086"/>
                  <a:gd name="connsiteX366" fmla="*/ 852642 w 1113731"/>
                  <a:gd name="connsiteY366" fmla="*/ 433277 h 1161086"/>
                  <a:gd name="connsiteX367" fmla="*/ 859737 w 1113731"/>
                  <a:gd name="connsiteY367" fmla="*/ 437897 h 1161086"/>
                  <a:gd name="connsiteX368" fmla="*/ 897162 w 1113731"/>
                  <a:gd name="connsiteY368" fmla="*/ 447232 h 1161086"/>
                  <a:gd name="connsiteX369" fmla="*/ 913011 w 1113731"/>
                  <a:gd name="connsiteY369" fmla="*/ 452612 h 1161086"/>
                  <a:gd name="connsiteX370" fmla="*/ 922181 w 1113731"/>
                  <a:gd name="connsiteY370" fmla="*/ 458698 h 1161086"/>
                  <a:gd name="connsiteX371" fmla="*/ 925168 w 1113731"/>
                  <a:gd name="connsiteY371" fmla="*/ 463082 h 1161086"/>
                  <a:gd name="connsiteX372" fmla="*/ 925058 w 1113731"/>
                  <a:gd name="connsiteY372" fmla="*/ 467798 h 1161086"/>
                  <a:gd name="connsiteX373" fmla="*/ 926537 w 1113731"/>
                  <a:gd name="connsiteY373" fmla="*/ 472583 h 1161086"/>
                  <a:gd name="connsiteX374" fmla="*/ 933992 w 1113731"/>
                  <a:gd name="connsiteY374" fmla="*/ 481352 h 1161086"/>
                  <a:gd name="connsiteX375" fmla="*/ 936399 w 1113731"/>
                  <a:gd name="connsiteY375" fmla="*/ 481836 h 1161086"/>
                  <a:gd name="connsiteX376" fmla="*/ 938459 w 1113731"/>
                  <a:gd name="connsiteY376" fmla="*/ 486275 h 1161086"/>
                  <a:gd name="connsiteX377" fmla="*/ 940202 w 1113731"/>
                  <a:gd name="connsiteY377" fmla="*/ 494629 h 1161086"/>
                  <a:gd name="connsiteX378" fmla="*/ 942746 w 1113731"/>
                  <a:gd name="connsiteY378" fmla="*/ 500009 h 1161086"/>
                  <a:gd name="connsiteX379" fmla="*/ 946232 w 1113731"/>
                  <a:gd name="connsiteY379" fmla="*/ 502415 h 1161086"/>
                  <a:gd name="connsiteX380" fmla="*/ 944572 w 1113731"/>
                  <a:gd name="connsiteY380" fmla="*/ 503812 h 1161086"/>
                  <a:gd name="connsiteX381" fmla="*/ 932913 w 1113731"/>
                  <a:gd name="connsiteY381" fmla="*/ 500534 h 1161086"/>
                  <a:gd name="connsiteX382" fmla="*/ 926897 w 1113731"/>
                  <a:gd name="connsiteY382" fmla="*/ 502830 h 1161086"/>
                  <a:gd name="connsiteX383" fmla="*/ 924892 w 1113731"/>
                  <a:gd name="connsiteY383" fmla="*/ 509524 h 1161086"/>
                  <a:gd name="connsiteX384" fmla="*/ 925307 w 1113731"/>
                  <a:gd name="connsiteY384" fmla="*/ 515554 h 1161086"/>
                  <a:gd name="connsiteX385" fmla="*/ 928017 w 1113731"/>
                  <a:gd name="connsiteY385" fmla="*/ 520837 h 1161086"/>
                  <a:gd name="connsiteX386" fmla="*/ 944448 w 1113731"/>
                  <a:gd name="connsiteY386" fmla="*/ 535705 h 1161086"/>
                  <a:gd name="connsiteX387" fmla="*/ 950312 w 1113731"/>
                  <a:gd name="connsiteY387" fmla="*/ 550586 h 1161086"/>
                  <a:gd name="connsiteX388" fmla="*/ 953631 w 1113731"/>
                  <a:gd name="connsiteY388" fmla="*/ 569078 h 1161086"/>
                  <a:gd name="connsiteX389" fmla="*/ 952884 w 1113731"/>
                  <a:gd name="connsiteY389" fmla="*/ 576587 h 1161086"/>
                  <a:gd name="connsiteX390" fmla="*/ 953631 w 1113731"/>
                  <a:gd name="connsiteY390" fmla="*/ 592783 h 1161086"/>
                  <a:gd name="connsiteX391" fmla="*/ 955927 w 1113731"/>
                  <a:gd name="connsiteY391" fmla="*/ 617664 h 1161086"/>
                  <a:gd name="connsiteX392" fmla="*/ 956826 w 1113731"/>
                  <a:gd name="connsiteY392" fmla="*/ 626142 h 1161086"/>
                  <a:gd name="connsiteX393" fmla="*/ 953285 w 1113731"/>
                  <a:gd name="connsiteY393" fmla="*/ 635076 h 1161086"/>
                  <a:gd name="connsiteX394" fmla="*/ 942207 w 1113731"/>
                  <a:gd name="connsiteY394" fmla="*/ 648699 h 1161086"/>
                  <a:gd name="connsiteX395" fmla="*/ 941709 w 1113731"/>
                  <a:gd name="connsiteY395" fmla="*/ 646472 h 1161086"/>
                  <a:gd name="connsiteX396" fmla="*/ 938570 w 1113731"/>
                  <a:gd name="connsiteY396" fmla="*/ 646306 h 1161086"/>
                  <a:gd name="connsiteX397" fmla="*/ 935527 w 1113731"/>
                  <a:gd name="connsiteY397" fmla="*/ 648519 h 1161086"/>
                  <a:gd name="connsiteX398" fmla="*/ 932291 w 1113731"/>
                  <a:gd name="connsiteY398" fmla="*/ 659348 h 1161086"/>
                  <a:gd name="connsiteX399" fmla="*/ 930853 w 1113731"/>
                  <a:gd name="connsiteY399" fmla="*/ 678420 h 1161086"/>
                  <a:gd name="connsiteX400" fmla="*/ 927506 w 1113731"/>
                  <a:gd name="connsiteY400" fmla="*/ 689167 h 1161086"/>
                  <a:gd name="connsiteX401" fmla="*/ 922029 w 1113731"/>
                  <a:gd name="connsiteY401" fmla="*/ 691559 h 1161086"/>
                  <a:gd name="connsiteX402" fmla="*/ 918986 w 1113731"/>
                  <a:gd name="connsiteY402" fmla="*/ 694713 h 1161086"/>
                  <a:gd name="connsiteX403" fmla="*/ 918308 w 1113731"/>
                  <a:gd name="connsiteY403" fmla="*/ 698585 h 1161086"/>
                  <a:gd name="connsiteX404" fmla="*/ 912541 w 1113731"/>
                  <a:gd name="connsiteY404" fmla="*/ 701974 h 1161086"/>
                  <a:gd name="connsiteX405" fmla="*/ 901629 w 1113731"/>
                  <a:gd name="connsiteY405" fmla="*/ 704767 h 1161086"/>
                  <a:gd name="connsiteX406" fmla="*/ 894783 w 1113731"/>
                  <a:gd name="connsiteY406" fmla="*/ 711461 h 1161086"/>
                  <a:gd name="connsiteX407" fmla="*/ 891325 w 1113731"/>
                  <a:gd name="connsiteY407" fmla="*/ 728127 h 1161086"/>
                  <a:gd name="connsiteX408" fmla="*/ 892556 w 1113731"/>
                  <a:gd name="connsiteY408" fmla="*/ 735733 h 1161086"/>
                  <a:gd name="connsiteX409" fmla="*/ 891242 w 1113731"/>
                  <a:gd name="connsiteY409" fmla="*/ 745567 h 1161086"/>
                  <a:gd name="connsiteX410" fmla="*/ 892473 w 1113731"/>
                  <a:gd name="connsiteY410" fmla="*/ 753671 h 1161086"/>
                  <a:gd name="connsiteX411" fmla="*/ 896346 w 1113731"/>
                  <a:gd name="connsiteY411" fmla="*/ 760033 h 1161086"/>
                  <a:gd name="connsiteX412" fmla="*/ 906276 w 1113731"/>
                  <a:gd name="connsiteY412" fmla="*/ 765552 h 1161086"/>
                  <a:gd name="connsiteX413" fmla="*/ 922125 w 1113731"/>
                  <a:gd name="connsiteY413" fmla="*/ 770268 h 1161086"/>
                  <a:gd name="connsiteX414" fmla="*/ 931212 w 1113731"/>
                  <a:gd name="connsiteY414" fmla="*/ 770088 h 1161086"/>
                  <a:gd name="connsiteX415" fmla="*/ 937007 w 1113731"/>
                  <a:gd name="connsiteY415" fmla="*/ 766437 h 1161086"/>
                  <a:gd name="connsiteX416" fmla="*/ 941847 w 1113731"/>
                  <a:gd name="connsiteY416" fmla="*/ 754487 h 1161086"/>
                  <a:gd name="connsiteX417" fmla="*/ 947491 w 1113731"/>
                  <a:gd name="connsiteY417" fmla="*/ 749259 h 1161086"/>
                  <a:gd name="connsiteX418" fmla="*/ 954834 w 1113731"/>
                  <a:gd name="connsiteY418" fmla="*/ 746369 h 1161086"/>
                  <a:gd name="connsiteX419" fmla="*/ 956992 w 1113731"/>
                  <a:gd name="connsiteY419" fmla="*/ 740934 h 1161086"/>
                  <a:gd name="connsiteX420" fmla="*/ 966396 w 1113731"/>
                  <a:gd name="connsiteY420" fmla="*/ 717132 h 1161086"/>
                  <a:gd name="connsiteX421" fmla="*/ 965719 w 1113731"/>
                  <a:gd name="connsiteY421" fmla="*/ 712194 h 1161086"/>
                  <a:gd name="connsiteX422" fmla="*/ 960947 w 1113731"/>
                  <a:gd name="connsiteY422" fmla="*/ 710936 h 1161086"/>
                  <a:gd name="connsiteX423" fmla="*/ 961445 w 1113731"/>
                  <a:gd name="connsiteY423" fmla="*/ 709470 h 1161086"/>
                  <a:gd name="connsiteX424" fmla="*/ 967129 w 1113731"/>
                  <a:gd name="connsiteY424" fmla="*/ 707727 h 1161086"/>
                  <a:gd name="connsiteX425" fmla="*/ 971846 w 1113731"/>
                  <a:gd name="connsiteY425" fmla="*/ 703993 h 1161086"/>
                  <a:gd name="connsiteX426" fmla="*/ 975483 w 1113731"/>
                  <a:gd name="connsiteY426" fmla="*/ 698309 h 1161086"/>
                  <a:gd name="connsiteX427" fmla="*/ 982509 w 1113731"/>
                  <a:gd name="connsiteY427" fmla="*/ 693426 h 1161086"/>
                  <a:gd name="connsiteX428" fmla="*/ 1000087 w 1113731"/>
                  <a:gd name="connsiteY428" fmla="*/ 685087 h 1161086"/>
                  <a:gd name="connsiteX429" fmla="*/ 1009021 w 1113731"/>
                  <a:gd name="connsiteY429" fmla="*/ 677065 h 1161086"/>
                  <a:gd name="connsiteX430" fmla="*/ 1015135 w 1113731"/>
                  <a:gd name="connsiteY430" fmla="*/ 675087 h 1161086"/>
                  <a:gd name="connsiteX431" fmla="*/ 1024692 w 1113731"/>
                  <a:gd name="connsiteY431" fmla="*/ 677314 h 1161086"/>
                  <a:gd name="connsiteX432" fmla="*/ 1037830 w 1113731"/>
                  <a:gd name="connsiteY432" fmla="*/ 683676 h 1161086"/>
                  <a:gd name="connsiteX433" fmla="*/ 1049005 w 1113731"/>
                  <a:gd name="connsiteY433" fmla="*/ 694076 h 1161086"/>
                  <a:gd name="connsiteX434" fmla="*/ 1058230 w 1113731"/>
                  <a:gd name="connsiteY434" fmla="*/ 708529 h 1161086"/>
                  <a:gd name="connsiteX435" fmla="*/ 1073015 w 1113731"/>
                  <a:gd name="connsiteY435" fmla="*/ 747268 h 1161086"/>
                  <a:gd name="connsiteX436" fmla="*/ 1093318 w 1113731"/>
                  <a:gd name="connsiteY436" fmla="*/ 810376 h 1161086"/>
                  <a:gd name="connsiteX437" fmla="*/ 1106042 w 1113731"/>
                  <a:gd name="connsiteY437" fmla="*/ 845464 h 1161086"/>
                  <a:gd name="connsiteX438" fmla="*/ 1111173 w 1113731"/>
                  <a:gd name="connsiteY438" fmla="*/ 852600 h 1161086"/>
                  <a:gd name="connsiteX439" fmla="*/ 1113731 w 1113731"/>
                  <a:gd name="connsiteY439" fmla="*/ 856154 h 1161086"/>
                  <a:gd name="connsiteX440" fmla="*/ 1111864 w 1113731"/>
                  <a:gd name="connsiteY440" fmla="*/ 908184 h 1161086"/>
                  <a:gd name="connsiteX441" fmla="*/ 1107286 w 1113731"/>
                  <a:gd name="connsiteY441" fmla="*/ 930230 h 1161086"/>
                  <a:gd name="connsiteX442" fmla="*/ 1095655 w 1113731"/>
                  <a:gd name="connsiteY442" fmla="*/ 944364 h 1161086"/>
                  <a:gd name="connsiteX443" fmla="*/ 1083996 w 1113731"/>
                  <a:gd name="connsiteY443" fmla="*/ 958070 h 1161086"/>
                  <a:gd name="connsiteX444" fmla="*/ 1070193 w 1113731"/>
                  <a:gd name="connsiteY444" fmla="*/ 980213 h 1161086"/>
                  <a:gd name="connsiteX445" fmla="*/ 1053279 w 1113731"/>
                  <a:gd name="connsiteY445" fmla="*/ 992605 h 1161086"/>
                  <a:gd name="connsiteX446" fmla="*/ 1044663 w 1113731"/>
                  <a:gd name="connsiteY446" fmla="*/ 999713 h 1161086"/>
                  <a:gd name="connsiteX447" fmla="*/ 1043224 w 1113731"/>
                  <a:gd name="connsiteY447" fmla="*/ 1003683 h 1161086"/>
                  <a:gd name="connsiteX448" fmla="*/ 1040790 w 1113731"/>
                  <a:gd name="connsiteY448" fmla="*/ 1002839 h 1161086"/>
                  <a:gd name="connsiteX449" fmla="*/ 1037319 w 1113731"/>
                  <a:gd name="connsiteY449" fmla="*/ 1014235 h 1161086"/>
                  <a:gd name="connsiteX450" fmla="*/ 1034953 w 1113731"/>
                  <a:gd name="connsiteY450" fmla="*/ 1029684 h 1161086"/>
                  <a:gd name="connsiteX451" fmla="*/ 1034760 w 1113731"/>
                  <a:gd name="connsiteY451" fmla="*/ 1041412 h 1161086"/>
                  <a:gd name="connsiteX452" fmla="*/ 1037249 w 1113731"/>
                  <a:gd name="connsiteY452" fmla="*/ 1047442 h 1161086"/>
                  <a:gd name="connsiteX453" fmla="*/ 1033944 w 1113731"/>
                  <a:gd name="connsiteY453" fmla="*/ 1051978 h 1161086"/>
                  <a:gd name="connsiteX454" fmla="*/ 1028080 w 1113731"/>
                  <a:gd name="connsiteY454" fmla="*/ 1060498 h 1161086"/>
                  <a:gd name="connsiteX455" fmla="*/ 1027167 w 1113731"/>
                  <a:gd name="connsiteY455" fmla="*/ 1063375 h 1161086"/>
                  <a:gd name="connsiteX456" fmla="*/ 1028232 w 1113731"/>
                  <a:gd name="connsiteY456" fmla="*/ 1067745 h 1161086"/>
                  <a:gd name="connsiteX457" fmla="*/ 1027098 w 1113731"/>
                  <a:gd name="connsiteY457" fmla="*/ 1070151 h 1161086"/>
                  <a:gd name="connsiteX458" fmla="*/ 1023709 w 1113731"/>
                  <a:gd name="connsiteY458" fmla="*/ 1070552 h 1161086"/>
                  <a:gd name="connsiteX459" fmla="*/ 1021469 w 1113731"/>
                  <a:gd name="connsiteY459" fmla="*/ 1073028 h 1161086"/>
                  <a:gd name="connsiteX460" fmla="*/ 1016365 w 1113731"/>
                  <a:gd name="connsiteY460" fmla="*/ 1081797 h 1161086"/>
                  <a:gd name="connsiteX461" fmla="*/ 1008441 w 1113731"/>
                  <a:gd name="connsiteY461" fmla="*/ 1104022 h 1161086"/>
                  <a:gd name="connsiteX462" fmla="*/ 1007169 w 1113731"/>
                  <a:gd name="connsiteY462" fmla="*/ 1108060 h 1161086"/>
                  <a:gd name="connsiteX463" fmla="*/ 1005937 w 1113731"/>
                  <a:gd name="connsiteY463" fmla="*/ 1109388 h 1161086"/>
                  <a:gd name="connsiteX464" fmla="*/ 960781 w 1113731"/>
                  <a:gd name="connsiteY464" fmla="*/ 1117299 h 1161086"/>
                  <a:gd name="connsiteX465" fmla="*/ 915515 w 1113731"/>
                  <a:gd name="connsiteY465" fmla="*/ 1125085 h 1161086"/>
                  <a:gd name="connsiteX466" fmla="*/ 870234 w 1113731"/>
                  <a:gd name="connsiteY466" fmla="*/ 1132665 h 1161086"/>
                  <a:gd name="connsiteX467" fmla="*/ 824995 w 1113731"/>
                  <a:gd name="connsiteY467" fmla="*/ 1140105 h 1161086"/>
                  <a:gd name="connsiteX468" fmla="*/ 823584 w 1113731"/>
                  <a:gd name="connsiteY468" fmla="*/ 1129442 h 1161086"/>
                  <a:gd name="connsiteX469" fmla="*/ 782204 w 1113731"/>
                  <a:gd name="connsiteY469" fmla="*/ 1134490 h 1161086"/>
                  <a:gd name="connsiteX470" fmla="*/ 740740 w 1113731"/>
                  <a:gd name="connsiteY470" fmla="*/ 1139345 h 1161086"/>
                  <a:gd name="connsiteX471" fmla="*/ 699291 w 1113731"/>
                  <a:gd name="connsiteY471" fmla="*/ 1144171 h 1161086"/>
                  <a:gd name="connsiteX472" fmla="*/ 657841 w 1113731"/>
                  <a:gd name="connsiteY472" fmla="*/ 1148791 h 1161086"/>
                  <a:gd name="connsiteX473" fmla="*/ 616336 w 1113731"/>
                  <a:gd name="connsiteY473" fmla="*/ 1153244 h 1161086"/>
                  <a:gd name="connsiteX474" fmla="*/ 574901 w 1113731"/>
                  <a:gd name="connsiteY474" fmla="*/ 1157601 h 1161086"/>
                  <a:gd name="connsiteX475" fmla="*/ 541044 w 1113731"/>
                  <a:gd name="connsiteY475" fmla="*/ 1161086 h 1161086"/>
                  <a:gd name="connsiteX476" fmla="*/ 549300 w 1113731"/>
                  <a:gd name="connsiteY476" fmla="*/ 1155042 h 1161086"/>
                  <a:gd name="connsiteX477" fmla="*/ 562675 w 1113731"/>
                  <a:gd name="connsiteY477" fmla="*/ 1141654 h 1161086"/>
                  <a:gd name="connsiteX478" fmla="*/ 569714 w 1113731"/>
                  <a:gd name="connsiteY478" fmla="*/ 1130272 h 1161086"/>
                  <a:gd name="connsiteX479" fmla="*/ 576076 w 1113731"/>
                  <a:gd name="connsiteY479" fmla="*/ 1115473 h 1161086"/>
                  <a:gd name="connsiteX480" fmla="*/ 581774 w 1113731"/>
                  <a:gd name="connsiteY480" fmla="*/ 1097397 h 1161086"/>
                  <a:gd name="connsiteX481" fmla="*/ 594388 w 1113731"/>
                  <a:gd name="connsiteY481" fmla="*/ 1069889 h 1161086"/>
                  <a:gd name="connsiteX482" fmla="*/ 600169 w 1113731"/>
                  <a:gd name="connsiteY482" fmla="*/ 1053458 h 1161086"/>
                  <a:gd name="connsiteX483" fmla="*/ 605231 w 1113731"/>
                  <a:gd name="connsiteY483" fmla="*/ 1032892 h 1161086"/>
                  <a:gd name="connsiteX484" fmla="*/ 608356 w 1113731"/>
                  <a:gd name="connsiteY484" fmla="*/ 1011608 h 1161086"/>
                  <a:gd name="connsiteX485" fmla="*/ 609670 w 1113731"/>
                  <a:gd name="connsiteY485" fmla="*/ 989451 h 1161086"/>
                  <a:gd name="connsiteX486" fmla="*/ 608951 w 1113731"/>
                  <a:gd name="connsiteY486" fmla="*/ 966742 h 1161086"/>
                  <a:gd name="connsiteX487" fmla="*/ 606226 w 1113731"/>
                  <a:gd name="connsiteY487" fmla="*/ 943438 h 1161086"/>
                  <a:gd name="connsiteX488" fmla="*/ 600030 w 1113731"/>
                  <a:gd name="connsiteY488" fmla="*/ 920327 h 1161086"/>
                  <a:gd name="connsiteX489" fmla="*/ 590446 w 1113731"/>
                  <a:gd name="connsiteY489" fmla="*/ 897424 h 1161086"/>
                  <a:gd name="connsiteX490" fmla="*/ 585343 w 1113731"/>
                  <a:gd name="connsiteY490" fmla="*/ 885696 h 1161086"/>
                  <a:gd name="connsiteX491" fmla="*/ 583503 w 1113731"/>
                  <a:gd name="connsiteY491" fmla="*/ 882639 h 1161086"/>
                  <a:gd name="connsiteX492" fmla="*/ 567598 w 1113731"/>
                  <a:gd name="connsiteY492" fmla="*/ 853734 h 1161086"/>
                  <a:gd name="connsiteX493" fmla="*/ 548886 w 1113731"/>
                  <a:gd name="connsiteY493" fmla="*/ 813017 h 1161086"/>
                  <a:gd name="connsiteX494" fmla="*/ 548734 w 1113731"/>
                  <a:gd name="connsiteY494" fmla="*/ 809394 h 1161086"/>
                  <a:gd name="connsiteX495" fmla="*/ 559397 w 1113731"/>
                  <a:gd name="connsiteY495" fmla="*/ 782798 h 1161086"/>
                  <a:gd name="connsiteX496" fmla="*/ 559397 w 1113731"/>
                  <a:gd name="connsiteY496" fmla="*/ 779382 h 1161086"/>
                  <a:gd name="connsiteX497" fmla="*/ 555829 w 1113731"/>
                  <a:gd name="connsiteY497" fmla="*/ 759176 h 1161086"/>
                  <a:gd name="connsiteX498" fmla="*/ 551970 w 1113731"/>
                  <a:gd name="connsiteY498" fmla="*/ 749232 h 1161086"/>
                  <a:gd name="connsiteX499" fmla="*/ 543782 w 1113731"/>
                  <a:gd name="connsiteY499" fmla="*/ 736190 h 1161086"/>
                  <a:gd name="connsiteX500" fmla="*/ 543630 w 1113731"/>
                  <a:gd name="connsiteY500" fmla="*/ 732732 h 1161086"/>
                  <a:gd name="connsiteX501" fmla="*/ 555510 w 1113731"/>
                  <a:gd name="connsiteY501" fmla="*/ 713743 h 1161086"/>
                  <a:gd name="connsiteX502" fmla="*/ 562356 w 1113731"/>
                  <a:gd name="connsiteY502" fmla="*/ 699539 h 1161086"/>
                  <a:gd name="connsiteX503" fmla="*/ 568137 w 1113731"/>
                  <a:gd name="connsiteY503" fmla="*/ 682528 h 1161086"/>
                  <a:gd name="connsiteX504" fmla="*/ 570945 w 1113731"/>
                  <a:gd name="connsiteY504" fmla="*/ 663124 h 1161086"/>
                  <a:gd name="connsiteX505" fmla="*/ 570862 w 1113731"/>
                  <a:gd name="connsiteY505" fmla="*/ 641244 h 1161086"/>
                  <a:gd name="connsiteX506" fmla="*/ 569216 w 1113731"/>
                  <a:gd name="connsiteY506" fmla="*/ 626875 h 1161086"/>
                  <a:gd name="connsiteX507" fmla="*/ 566063 w 1113731"/>
                  <a:gd name="connsiteY507" fmla="*/ 619918 h 1161086"/>
                  <a:gd name="connsiteX508" fmla="*/ 565745 w 1113731"/>
                  <a:gd name="connsiteY508" fmla="*/ 614317 h 1161086"/>
                  <a:gd name="connsiteX509" fmla="*/ 568137 w 1113731"/>
                  <a:gd name="connsiteY509" fmla="*/ 610098 h 1161086"/>
                  <a:gd name="connsiteX510" fmla="*/ 582189 w 1113731"/>
                  <a:gd name="connsiteY510" fmla="*/ 603487 h 1161086"/>
                  <a:gd name="connsiteX511" fmla="*/ 586131 w 1113731"/>
                  <a:gd name="connsiteY511" fmla="*/ 594401 h 1161086"/>
                  <a:gd name="connsiteX512" fmla="*/ 585578 w 1113731"/>
                  <a:gd name="connsiteY512" fmla="*/ 579271 h 1161086"/>
                  <a:gd name="connsiteX513" fmla="*/ 587708 w 1113731"/>
                  <a:gd name="connsiteY513" fmla="*/ 571512 h 1161086"/>
                  <a:gd name="connsiteX514" fmla="*/ 592659 w 1113731"/>
                  <a:gd name="connsiteY514" fmla="*/ 571111 h 1161086"/>
                  <a:gd name="connsiteX515" fmla="*/ 596891 w 1113731"/>
                  <a:gd name="connsiteY515" fmla="*/ 567542 h 1161086"/>
                  <a:gd name="connsiteX516" fmla="*/ 600335 w 1113731"/>
                  <a:gd name="connsiteY516" fmla="*/ 560793 h 1161086"/>
                  <a:gd name="connsiteX517" fmla="*/ 605715 w 1113731"/>
                  <a:gd name="connsiteY517" fmla="*/ 558387 h 1161086"/>
                  <a:gd name="connsiteX518" fmla="*/ 612920 w 1113731"/>
                  <a:gd name="connsiteY518" fmla="*/ 560295 h 1161086"/>
                  <a:gd name="connsiteX519" fmla="*/ 621495 w 1113731"/>
                  <a:gd name="connsiteY519" fmla="*/ 549978 h 1161086"/>
                  <a:gd name="connsiteX520" fmla="*/ 631411 w 1113731"/>
                  <a:gd name="connsiteY520" fmla="*/ 527241 h 1161086"/>
                  <a:gd name="connsiteX521" fmla="*/ 639488 w 1113731"/>
                  <a:gd name="connsiteY521" fmla="*/ 514282 h 1161086"/>
                  <a:gd name="connsiteX522" fmla="*/ 645795 w 1113731"/>
                  <a:gd name="connsiteY522" fmla="*/ 510976 h 1161086"/>
                  <a:gd name="connsiteX523" fmla="*/ 647288 w 1113731"/>
                  <a:gd name="connsiteY523" fmla="*/ 512788 h 1161086"/>
                  <a:gd name="connsiteX524" fmla="*/ 643873 w 1113731"/>
                  <a:gd name="connsiteY524" fmla="*/ 519662 h 1161086"/>
                  <a:gd name="connsiteX525" fmla="*/ 643389 w 1113731"/>
                  <a:gd name="connsiteY525" fmla="*/ 526771 h 1161086"/>
                  <a:gd name="connsiteX526" fmla="*/ 645892 w 1113731"/>
                  <a:gd name="connsiteY526" fmla="*/ 534184 h 1161086"/>
                  <a:gd name="connsiteX527" fmla="*/ 645366 w 1113731"/>
                  <a:gd name="connsiteY527" fmla="*/ 541707 h 1161086"/>
                  <a:gd name="connsiteX528" fmla="*/ 643485 w 1113731"/>
                  <a:gd name="connsiteY528" fmla="*/ 552122 h 1161086"/>
                  <a:gd name="connsiteX529" fmla="*/ 645698 w 1113731"/>
                  <a:gd name="connsiteY529" fmla="*/ 554984 h 1161086"/>
                  <a:gd name="connsiteX530" fmla="*/ 642227 w 1113731"/>
                  <a:gd name="connsiteY530" fmla="*/ 571761 h 1161086"/>
                  <a:gd name="connsiteX531" fmla="*/ 642890 w 1113731"/>
                  <a:gd name="connsiteY531" fmla="*/ 579865 h 1161086"/>
                  <a:gd name="connsiteX532" fmla="*/ 646874 w 1113731"/>
                  <a:gd name="connsiteY532" fmla="*/ 585633 h 1161086"/>
                  <a:gd name="connsiteX533" fmla="*/ 650400 w 1113731"/>
                  <a:gd name="connsiteY533" fmla="*/ 583074 h 1161086"/>
                  <a:gd name="connsiteX534" fmla="*/ 653651 w 1113731"/>
                  <a:gd name="connsiteY534" fmla="*/ 572093 h 1161086"/>
                  <a:gd name="connsiteX535" fmla="*/ 654287 w 1113731"/>
                  <a:gd name="connsiteY535" fmla="*/ 566408 h 1161086"/>
                  <a:gd name="connsiteX536" fmla="*/ 652378 w 1113731"/>
                  <a:gd name="connsiteY536" fmla="*/ 565897 h 1161086"/>
                  <a:gd name="connsiteX537" fmla="*/ 652572 w 1113731"/>
                  <a:gd name="connsiteY537" fmla="*/ 561346 h 1161086"/>
                  <a:gd name="connsiteX538" fmla="*/ 654716 w 1113731"/>
                  <a:gd name="connsiteY538" fmla="*/ 552772 h 1161086"/>
                  <a:gd name="connsiteX539" fmla="*/ 656984 w 1113731"/>
                  <a:gd name="connsiteY539" fmla="*/ 548553 h 1161086"/>
                  <a:gd name="connsiteX540" fmla="*/ 659487 w 1113731"/>
                  <a:gd name="connsiteY540" fmla="*/ 548719 h 1161086"/>
                  <a:gd name="connsiteX541" fmla="*/ 660746 w 1113731"/>
                  <a:gd name="connsiteY541" fmla="*/ 553090 h 1161086"/>
                  <a:gd name="connsiteX542" fmla="*/ 660649 w 1113731"/>
                  <a:gd name="connsiteY542" fmla="*/ 561678 h 1161086"/>
                  <a:gd name="connsiteX543" fmla="*/ 655919 w 1113731"/>
                  <a:gd name="connsiteY543" fmla="*/ 582507 h 1161086"/>
                  <a:gd name="connsiteX544" fmla="*/ 655282 w 1113731"/>
                  <a:gd name="connsiteY544" fmla="*/ 588758 h 1161086"/>
                  <a:gd name="connsiteX545" fmla="*/ 657094 w 1113731"/>
                  <a:gd name="connsiteY545" fmla="*/ 590349 h 1161086"/>
                  <a:gd name="connsiteX546" fmla="*/ 664106 w 1113731"/>
                  <a:gd name="connsiteY546" fmla="*/ 576809 h 1161086"/>
                  <a:gd name="connsiteX547" fmla="*/ 668919 w 1113731"/>
                  <a:gd name="connsiteY547" fmla="*/ 555980 h 1161086"/>
                  <a:gd name="connsiteX548" fmla="*/ 672543 w 1113731"/>
                  <a:gd name="connsiteY548" fmla="*/ 540048 h 1161086"/>
                  <a:gd name="connsiteX549" fmla="*/ 672543 w 1113731"/>
                  <a:gd name="connsiteY549" fmla="*/ 531639 h 1161086"/>
                  <a:gd name="connsiteX550" fmla="*/ 668435 w 1113731"/>
                  <a:gd name="connsiteY550" fmla="*/ 510243 h 1161086"/>
                  <a:gd name="connsiteX551" fmla="*/ 667771 w 1113731"/>
                  <a:gd name="connsiteY551" fmla="*/ 501392 h 1161086"/>
                  <a:gd name="connsiteX552" fmla="*/ 669071 w 1113731"/>
                  <a:gd name="connsiteY552" fmla="*/ 495030 h 1161086"/>
                  <a:gd name="connsiteX553" fmla="*/ 675530 w 1113731"/>
                  <a:gd name="connsiteY553" fmla="*/ 487257 h 1161086"/>
                  <a:gd name="connsiteX554" fmla="*/ 687175 w 1113731"/>
                  <a:gd name="connsiteY554" fmla="*/ 478088 h 1161086"/>
                  <a:gd name="connsiteX555" fmla="*/ 699083 w 1113731"/>
                  <a:gd name="connsiteY555" fmla="*/ 472569 h 1161086"/>
                  <a:gd name="connsiteX556" fmla="*/ 711212 w 1113731"/>
                  <a:gd name="connsiteY556" fmla="*/ 470578 h 1161086"/>
                  <a:gd name="connsiteX557" fmla="*/ 719456 w 1113731"/>
                  <a:gd name="connsiteY557" fmla="*/ 467438 h 1161086"/>
                  <a:gd name="connsiteX558" fmla="*/ 723853 w 1113731"/>
                  <a:gd name="connsiteY558" fmla="*/ 463220 h 1161086"/>
                  <a:gd name="connsiteX559" fmla="*/ 721793 w 1113731"/>
                  <a:gd name="connsiteY559" fmla="*/ 460509 h 1161086"/>
                  <a:gd name="connsiteX560" fmla="*/ 713273 w 1113731"/>
                  <a:gd name="connsiteY560" fmla="*/ 459348 h 1161086"/>
                  <a:gd name="connsiteX561" fmla="*/ 706524 w 1113731"/>
                  <a:gd name="connsiteY561" fmla="*/ 455281 h 1161086"/>
                  <a:gd name="connsiteX562" fmla="*/ 701296 w 1113731"/>
                  <a:gd name="connsiteY562" fmla="*/ 448449 h 1161086"/>
                  <a:gd name="connsiteX563" fmla="*/ 698821 w 1113731"/>
                  <a:gd name="connsiteY563" fmla="*/ 440110 h 1161086"/>
                  <a:gd name="connsiteX564" fmla="*/ 699097 w 1113731"/>
                  <a:gd name="connsiteY564" fmla="*/ 430345 h 1161086"/>
                  <a:gd name="connsiteX565" fmla="*/ 703163 w 1113731"/>
                  <a:gd name="connsiteY565" fmla="*/ 420346 h 1161086"/>
                  <a:gd name="connsiteX566" fmla="*/ 711047 w 1113731"/>
                  <a:gd name="connsiteY566" fmla="*/ 410028 h 1161086"/>
                  <a:gd name="connsiteX567" fmla="*/ 713052 w 1113731"/>
                  <a:gd name="connsiteY567" fmla="*/ 402920 h 1161086"/>
                  <a:gd name="connsiteX568" fmla="*/ 709165 w 1113731"/>
                  <a:gd name="connsiteY568" fmla="*/ 398950 h 1161086"/>
                  <a:gd name="connsiteX569" fmla="*/ 712803 w 1113731"/>
                  <a:gd name="connsiteY569" fmla="*/ 396973 h 1161086"/>
                  <a:gd name="connsiteX570" fmla="*/ 723964 w 1113731"/>
                  <a:gd name="connsiteY570" fmla="*/ 396890 h 1161086"/>
                  <a:gd name="connsiteX571" fmla="*/ 731460 w 1113731"/>
                  <a:gd name="connsiteY571" fmla="*/ 394732 h 1161086"/>
                  <a:gd name="connsiteX572" fmla="*/ 735360 w 1113731"/>
                  <a:gd name="connsiteY572" fmla="*/ 390528 h 1161086"/>
                  <a:gd name="connsiteX573" fmla="*/ 736716 w 1113731"/>
                  <a:gd name="connsiteY573" fmla="*/ 391150 h 1161086"/>
                  <a:gd name="connsiteX574" fmla="*/ 639322 w 1113731"/>
                  <a:gd name="connsiteY574" fmla="*/ 438118 h 1161086"/>
                  <a:gd name="connsiteX575" fmla="*/ 635007 w 1113731"/>
                  <a:gd name="connsiteY575" fmla="*/ 439529 h 1161086"/>
                  <a:gd name="connsiteX576" fmla="*/ 631356 w 1113731"/>
                  <a:gd name="connsiteY576" fmla="*/ 437814 h 1161086"/>
                  <a:gd name="connsiteX577" fmla="*/ 630969 w 1113731"/>
                  <a:gd name="connsiteY577" fmla="*/ 429142 h 1161086"/>
                  <a:gd name="connsiteX578" fmla="*/ 633693 w 1113731"/>
                  <a:gd name="connsiteY578" fmla="*/ 413611 h 1161086"/>
                  <a:gd name="connsiteX579" fmla="*/ 637303 w 1113731"/>
                  <a:gd name="connsiteY579" fmla="*/ 406170 h 1161086"/>
                  <a:gd name="connsiteX580" fmla="*/ 643596 w 1113731"/>
                  <a:gd name="connsiteY580" fmla="*/ 408244 h 1161086"/>
                  <a:gd name="connsiteX581" fmla="*/ 642614 w 1113731"/>
                  <a:gd name="connsiteY581" fmla="*/ 410236 h 1161086"/>
                  <a:gd name="connsiteX582" fmla="*/ 645671 w 1113731"/>
                  <a:gd name="connsiteY582" fmla="*/ 426155 h 1161086"/>
                  <a:gd name="connsiteX583" fmla="*/ 644370 w 1113731"/>
                  <a:gd name="connsiteY583" fmla="*/ 433513 h 1161086"/>
                  <a:gd name="connsiteX584" fmla="*/ 639322 w 1113731"/>
                  <a:gd name="connsiteY584" fmla="*/ 438118 h 1161086"/>
                  <a:gd name="connsiteX585" fmla="*/ 594692 w 1113731"/>
                  <a:gd name="connsiteY585" fmla="*/ 536341 h 1161086"/>
                  <a:gd name="connsiteX586" fmla="*/ 593461 w 1113731"/>
                  <a:gd name="connsiteY586" fmla="*/ 539149 h 1161086"/>
                  <a:gd name="connsiteX587" fmla="*/ 589837 w 1113731"/>
                  <a:gd name="connsiteY587" fmla="*/ 539301 h 1161086"/>
                  <a:gd name="connsiteX588" fmla="*/ 586684 w 1113731"/>
                  <a:gd name="connsiteY588" fmla="*/ 537088 h 1161086"/>
                  <a:gd name="connsiteX589" fmla="*/ 582963 w 1113731"/>
                  <a:gd name="connsiteY589" fmla="*/ 529329 h 1161086"/>
                  <a:gd name="connsiteX590" fmla="*/ 583697 w 1113731"/>
                  <a:gd name="connsiteY590" fmla="*/ 527421 h 1161086"/>
                  <a:gd name="connsiteX591" fmla="*/ 590888 w 1113731"/>
                  <a:gd name="connsiteY591" fmla="*/ 527836 h 1161086"/>
                  <a:gd name="connsiteX592" fmla="*/ 593724 w 1113731"/>
                  <a:gd name="connsiteY592" fmla="*/ 530975 h 1161086"/>
                  <a:gd name="connsiteX593" fmla="*/ 594692 w 1113731"/>
                  <a:gd name="connsiteY593" fmla="*/ 536341 h 116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</a:cxnLst>
                <a:rect l="l" t="t" r="r" b="b"/>
                <a:pathLst>
                  <a:path w="1113731" h="1161086">
                    <a:moveTo>
                      <a:pt x="166061" y="50868"/>
                    </a:moveTo>
                    <a:lnTo>
                      <a:pt x="165660" y="53980"/>
                    </a:lnTo>
                    <a:lnTo>
                      <a:pt x="170280" y="54575"/>
                    </a:lnTo>
                    <a:lnTo>
                      <a:pt x="169616" y="56151"/>
                    </a:lnTo>
                    <a:lnTo>
                      <a:pt x="164899" y="59304"/>
                    </a:lnTo>
                    <a:lnTo>
                      <a:pt x="151359" y="66068"/>
                    </a:lnTo>
                    <a:lnTo>
                      <a:pt x="142093" y="68612"/>
                    </a:lnTo>
                    <a:lnTo>
                      <a:pt x="137142" y="66980"/>
                    </a:lnTo>
                    <a:lnTo>
                      <a:pt x="136395" y="63191"/>
                    </a:lnTo>
                    <a:lnTo>
                      <a:pt x="139770" y="57313"/>
                    </a:lnTo>
                    <a:lnTo>
                      <a:pt x="139507" y="54505"/>
                    </a:lnTo>
                    <a:lnTo>
                      <a:pt x="135648" y="54823"/>
                    </a:lnTo>
                    <a:lnTo>
                      <a:pt x="136395" y="52597"/>
                    </a:lnTo>
                    <a:lnTo>
                      <a:pt x="141858" y="47812"/>
                    </a:lnTo>
                    <a:lnTo>
                      <a:pt x="188342" y="16002"/>
                    </a:lnTo>
                    <a:lnTo>
                      <a:pt x="208327" y="4121"/>
                    </a:lnTo>
                    <a:lnTo>
                      <a:pt x="219142" y="0"/>
                    </a:lnTo>
                    <a:lnTo>
                      <a:pt x="221051" y="1411"/>
                    </a:lnTo>
                    <a:lnTo>
                      <a:pt x="209890" y="12862"/>
                    </a:lnTo>
                    <a:lnTo>
                      <a:pt x="208327" y="17329"/>
                    </a:lnTo>
                    <a:lnTo>
                      <a:pt x="209004" y="20137"/>
                    </a:lnTo>
                    <a:lnTo>
                      <a:pt x="205519" y="26001"/>
                    </a:lnTo>
                    <a:lnTo>
                      <a:pt x="171400" y="48462"/>
                    </a:lnTo>
                    <a:lnTo>
                      <a:pt x="166061" y="50868"/>
                    </a:lnTo>
                    <a:close/>
                    <a:moveTo>
                      <a:pt x="268876" y="175894"/>
                    </a:moveTo>
                    <a:lnTo>
                      <a:pt x="267065" y="182077"/>
                    </a:lnTo>
                    <a:lnTo>
                      <a:pt x="267825" y="185645"/>
                    </a:lnTo>
                    <a:lnTo>
                      <a:pt x="253746" y="202739"/>
                    </a:lnTo>
                    <a:lnTo>
                      <a:pt x="249030" y="213236"/>
                    </a:lnTo>
                    <a:lnTo>
                      <a:pt x="244521" y="215214"/>
                    </a:lnTo>
                    <a:lnTo>
                      <a:pt x="240206" y="208686"/>
                    </a:lnTo>
                    <a:lnTo>
                      <a:pt x="239805" y="203251"/>
                    </a:lnTo>
                    <a:lnTo>
                      <a:pt x="243249" y="198784"/>
                    </a:lnTo>
                    <a:lnTo>
                      <a:pt x="246485" y="192588"/>
                    </a:lnTo>
                    <a:lnTo>
                      <a:pt x="246222" y="184400"/>
                    </a:lnTo>
                    <a:lnTo>
                      <a:pt x="244576" y="181606"/>
                    </a:lnTo>
                    <a:lnTo>
                      <a:pt x="240538" y="189296"/>
                    </a:lnTo>
                    <a:lnTo>
                      <a:pt x="243235" y="190596"/>
                    </a:lnTo>
                    <a:lnTo>
                      <a:pt x="244148" y="191758"/>
                    </a:lnTo>
                    <a:lnTo>
                      <a:pt x="243484" y="194482"/>
                    </a:lnTo>
                    <a:lnTo>
                      <a:pt x="225574" y="192104"/>
                    </a:lnTo>
                    <a:lnTo>
                      <a:pt x="219779" y="186807"/>
                    </a:lnTo>
                    <a:lnTo>
                      <a:pt x="220041" y="178799"/>
                    </a:lnTo>
                    <a:lnTo>
                      <a:pt x="225089" y="168149"/>
                    </a:lnTo>
                    <a:lnTo>
                      <a:pt x="244397" y="144762"/>
                    </a:lnTo>
                    <a:lnTo>
                      <a:pt x="253151" y="137985"/>
                    </a:lnTo>
                    <a:lnTo>
                      <a:pt x="278765" y="126174"/>
                    </a:lnTo>
                    <a:lnTo>
                      <a:pt x="293135" y="122703"/>
                    </a:lnTo>
                    <a:lnTo>
                      <a:pt x="307753" y="121375"/>
                    </a:lnTo>
                    <a:lnTo>
                      <a:pt x="318665" y="123533"/>
                    </a:lnTo>
                    <a:lnTo>
                      <a:pt x="325844" y="129120"/>
                    </a:lnTo>
                    <a:lnTo>
                      <a:pt x="319979" y="133850"/>
                    </a:lnTo>
                    <a:lnTo>
                      <a:pt x="291406" y="139949"/>
                    </a:lnTo>
                    <a:lnTo>
                      <a:pt x="290742" y="141194"/>
                    </a:lnTo>
                    <a:lnTo>
                      <a:pt x="296537" y="144085"/>
                    </a:lnTo>
                    <a:lnTo>
                      <a:pt x="297768" y="146408"/>
                    </a:lnTo>
                    <a:lnTo>
                      <a:pt x="293218" y="153171"/>
                    </a:lnTo>
                    <a:lnTo>
                      <a:pt x="268876" y="175894"/>
                    </a:lnTo>
                    <a:close/>
                    <a:moveTo>
                      <a:pt x="771803" y="253690"/>
                    </a:moveTo>
                    <a:lnTo>
                      <a:pt x="776008" y="255613"/>
                    </a:lnTo>
                    <a:lnTo>
                      <a:pt x="779161" y="259388"/>
                    </a:lnTo>
                    <a:lnTo>
                      <a:pt x="787238" y="269886"/>
                    </a:lnTo>
                    <a:lnTo>
                      <a:pt x="791553" y="277147"/>
                    </a:lnTo>
                    <a:lnTo>
                      <a:pt x="795024" y="288308"/>
                    </a:lnTo>
                    <a:lnTo>
                      <a:pt x="796906" y="291959"/>
                    </a:lnTo>
                    <a:lnTo>
                      <a:pt x="797569" y="298639"/>
                    </a:lnTo>
                    <a:lnTo>
                      <a:pt x="793683" y="303756"/>
                    </a:lnTo>
                    <a:lnTo>
                      <a:pt x="792977" y="307476"/>
                    </a:lnTo>
                    <a:lnTo>
                      <a:pt x="796117" y="310685"/>
                    </a:lnTo>
                    <a:lnTo>
                      <a:pt x="811289" y="309717"/>
                    </a:lnTo>
                    <a:lnTo>
                      <a:pt x="818661" y="312345"/>
                    </a:lnTo>
                    <a:lnTo>
                      <a:pt x="821800" y="315982"/>
                    </a:lnTo>
                    <a:lnTo>
                      <a:pt x="820638" y="320601"/>
                    </a:lnTo>
                    <a:lnTo>
                      <a:pt x="822215" y="325152"/>
                    </a:lnTo>
                    <a:lnTo>
                      <a:pt x="826585" y="329605"/>
                    </a:lnTo>
                    <a:lnTo>
                      <a:pt x="839627" y="335469"/>
                    </a:lnTo>
                    <a:lnTo>
                      <a:pt x="843112" y="338622"/>
                    </a:lnTo>
                    <a:lnTo>
                      <a:pt x="842767" y="342481"/>
                    </a:lnTo>
                    <a:lnTo>
                      <a:pt x="839475" y="345385"/>
                    </a:lnTo>
                    <a:lnTo>
                      <a:pt x="833266" y="347363"/>
                    </a:lnTo>
                    <a:lnTo>
                      <a:pt x="786049" y="346395"/>
                    </a:lnTo>
                    <a:lnTo>
                      <a:pt x="772260" y="346976"/>
                    </a:lnTo>
                    <a:lnTo>
                      <a:pt x="770586" y="349770"/>
                    </a:lnTo>
                    <a:lnTo>
                      <a:pt x="769342" y="350351"/>
                    </a:lnTo>
                    <a:lnTo>
                      <a:pt x="767032" y="349922"/>
                    </a:lnTo>
                    <a:lnTo>
                      <a:pt x="763076" y="350268"/>
                    </a:lnTo>
                    <a:lnTo>
                      <a:pt x="760863" y="348843"/>
                    </a:lnTo>
                    <a:lnTo>
                      <a:pt x="758609" y="344390"/>
                    </a:lnTo>
                    <a:lnTo>
                      <a:pt x="754156" y="341900"/>
                    </a:lnTo>
                    <a:lnTo>
                      <a:pt x="747642" y="341430"/>
                    </a:lnTo>
                    <a:lnTo>
                      <a:pt x="742621" y="345648"/>
                    </a:lnTo>
                    <a:lnTo>
                      <a:pt x="737905" y="360336"/>
                    </a:lnTo>
                    <a:lnTo>
                      <a:pt x="739219" y="362839"/>
                    </a:lnTo>
                    <a:lnTo>
                      <a:pt x="739274" y="371912"/>
                    </a:lnTo>
                    <a:lnTo>
                      <a:pt x="741280" y="374125"/>
                    </a:lnTo>
                    <a:lnTo>
                      <a:pt x="741460" y="376186"/>
                    </a:lnTo>
                    <a:lnTo>
                      <a:pt x="739911" y="378094"/>
                    </a:lnTo>
                    <a:lnTo>
                      <a:pt x="736107" y="378343"/>
                    </a:lnTo>
                    <a:lnTo>
                      <a:pt x="730063" y="376932"/>
                    </a:lnTo>
                    <a:lnTo>
                      <a:pt x="705708" y="358524"/>
                    </a:lnTo>
                    <a:lnTo>
                      <a:pt x="687936" y="350019"/>
                    </a:lnTo>
                    <a:lnTo>
                      <a:pt x="666610" y="344735"/>
                    </a:lnTo>
                    <a:lnTo>
                      <a:pt x="650027" y="342841"/>
                    </a:lnTo>
                    <a:lnTo>
                      <a:pt x="638147" y="344390"/>
                    </a:lnTo>
                    <a:lnTo>
                      <a:pt x="628977" y="350931"/>
                    </a:lnTo>
                    <a:lnTo>
                      <a:pt x="622546" y="362411"/>
                    </a:lnTo>
                    <a:lnTo>
                      <a:pt x="611302" y="369851"/>
                    </a:lnTo>
                    <a:lnTo>
                      <a:pt x="595273" y="373129"/>
                    </a:lnTo>
                    <a:lnTo>
                      <a:pt x="586767" y="376919"/>
                    </a:lnTo>
                    <a:lnTo>
                      <a:pt x="585868" y="381303"/>
                    </a:lnTo>
                    <a:lnTo>
                      <a:pt x="580004" y="382050"/>
                    </a:lnTo>
                    <a:lnTo>
                      <a:pt x="569272" y="379159"/>
                    </a:lnTo>
                    <a:lnTo>
                      <a:pt x="558443" y="379159"/>
                    </a:lnTo>
                    <a:lnTo>
                      <a:pt x="547627" y="382133"/>
                    </a:lnTo>
                    <a:lnTo>
                      <a:pt x="540048" y="387167"/>
                    </a:lnTo>
                    <a:lnTo>
                      <a:pt x="532912" y="401122"/>
                    </a:lnTo>
                    <a:lnTo>
                      <a:pt x="531929" y="407746"/>
                    </a:lnTo>
                    <a:lnTo>
                      <a:pt x="526315" y="413929"/>
                    </a:lnTo>
                    <a:lnTo>
                      <a:pt x="510783" y="424412"/>
                    </a:lnTo>
                    <a:lnTo>
                      <a:pt x="510299" y="427718"/>
                    </a:lnTo>
                    <a:lnTo>
                      <a:pt x="502748" y="438561"/>
                    </a:lnTo>
                    <a:lnTo>
                      <a:pt x="500549" y="444314"/>
                    </a:lnTo>
                    <a:lnTo>
                      <a:pt x="501143" y="449694"/>
                    </a:lnTo>
                    <a:lnTo>
                      <a:pt x="498156" y="449694"/>
                    </a:lnTo>
                    <a:lnTo>
                      <a:pt x="491739" y="444245"/>
                    </a:lnTo>
                    <a:lnTo>
                      <a:pt x="490618" y="436140"/>
                    </a:lnTo>
                    <a:lnTo>
                      <a:pt x="494989" y="425422"/>
                    </a:lnTo>
                    <a:lnTo>
                      <a:pt x="499318" y="419959"/>
                    </a:lnTo>
                    <a:lnTo>
                      <a:pt x="503563" y="419862"/>
                    </a:lnTo>
                    <a:lnTo>
                      <a:pt x="505666" y="415077"/>
                    </a:lnTo>
                    <a:lnTo>
                      <a:pt x="505666" y="405658"/>
                    </a:lnTo>
                    <a:lnTo>
                      <a:pt x="503688" y="401108"/>
                    </a:lnTo>
                    <a:lnTo>
                      <a:pt x="495680" y="403833"/>
                    </a:lnTo>
                    <a:lnTo>
                      <a:pt x="491794" y="408051"/>
                    </a:lnTo>
                    <a:lnTo>
                      <a:pt x="486428" y="409379"/>
                    </a:lnTo>
                    <a:lnTo>
                      <a:pt x="479665" y="407899"/>
                    </a:lnTo>
                    <a:lnTo>
                      <a:pt x="474368" y="413597"/>
                    </a:lnTo>
                    <a:lnTo>
                      <a:pt x="470592" y="426390"/>
                    </a:lnTo>
                    <a:lnTo>
                      <a:pt x="465364" y="435075"/>
                    </a:lnTo>
                    <a:lnTo>
                      <a:pt x="458753" y="439625"/>
                    </a:lnTo>
                    <a:lnTo>
                      <a:pt x="453636" y="435891"/>
                    </a:lnTo>
                    <a:lnTo>
                      <a:pt x="449985" y="423928"/>
                    </a:lnTo>
                    <a:lnTo>
                      <a:pt x="449016" y="414261"/>
                    </a:lnTo>
                    <a:lnTo>
                      <a:pt x="450663" y="402380"/>
                    </a:lnTo>
                    <a:lnTo>
                      <a:pt x="449016" y="400223"/>
                    </a:lnTo>
                    <a:lnTo>
                      <a:pt x="446444" y="404192"/>
                    </a:lnTo>
                    <a:lnTo>
                      <a:pt x="442973" y="414357"/>
                    </a:lnTo>
                    <a:lnTo>
                      <a:pt x="439211" y="436043"/>
                    </a:lnTo>
                    <a:lnTo>
                      <a:pt x="436058" y="443332"/>
                    </a:lnTo>
                    <a:lnTo>
                      <a:pt x="431258" y="446720"/>
                    </a:lnTo>
                    <a:lnTo>
                      <a:pt x="424371" y="460260"/>
                    </a:lnTo>
                    <a:lnTo>
                      <a:pt x="415464" y="484049"/>
                    </a:lnTo>
                    <a:lnTo>
                      <a:pt x="405050" y="507270"/>
                    </a:lnTo>
                    <a:lnTo>
                      <a:pt x="393073" y="529910"/>
                    </a:lnTo>
                    <a:lnTo>
                      <a:pt x="385743" y="542108"/>
                    </a:lnTo>
                    <a:lnTo>
                      <a:pt x="383101" y="544031"/>
                    </a:lnTo>
                    <a:lnTo>
                      <a:pt x="382188" y="547986"/>
                    </a:lnTo>
                    <a:lnTo>
                      <a:pt x="382534" y="556990"/>
                    </a:lnTo>
                    <a:lnTo>
                      <a:pt x="376103" y="555081"/>
                    </a:lnTo>
                    <a:lnTo>
                      <a:pt x="370128" y="548318"/>
                    </a:lnTo>
                    <a:lnTo>
                      <a:pt x="366242" y="541209"/>
                    </a:lnTo>
                    <a:lnTo>
                      <a:pt x="365260" y="533603"/>
                    </a:lnTo>
                    <a:lnTo>
                      <a:pt x="371124" y="514047"/>
                    </a:lnTo>
                    <a:lnTo>
                      <a:pt x="371525" y="510893"/>
                    </a:lnTo>
                    <a:lnTo>
                      <a:pt x="370571" y="509234"/>
                    </a:lnTo>
                    <a:lnTo>
                      <a:pt x="366201" y="507505"/>
                    </a:lnTo>
                    <a:lnTo>
                      <a:pt x="357086" y="511723"/>
                    </a:lnTo>
                    <a:lnTo>
                      <a:pt x="347695" y="513203"/>
                    </a:lnTo>
                    <a:lnTo>
                      <a:pt x="344528" y="512221"/>
                    </a:lnTo>
                    <a:lnTo>
                      <a:pt x="343034" y="509054"/>
                    </a:lnTo>
                    <a:lnTo>
                      <a:pt x="342744" y="504033"/>
                    </a:lnTo>
                    <a:lnTo>
                      <a:pt x="344141" y="497837"/>
                    </a:lnTo>
                    <a:lnTo>
                      <a:pt x="348843" y="486206"/>
                    </a:lnTo>
                    <a:lnTo>
                      <a:pt x="347958" y="475626"/>
                    </a:lnTo>
                    <a:lnTo>
                      <a:pt x="349978" y="469333"/>
                    </a:lnTo>
                    <a:lnTo>
                      <a:pt x="346451" y="458352"/>
                    </a:lnTo>
                    <a:lnTo>
                      <a:pt x="346603" y="452986"/>
                    </a:lnTo>
                    <a:lnTo>
                      <a:pt x="342080" y="447453"/>
                    </a:lnTo>
                    <a:lnTo>
                      <a:pt x="330670" y="440690"/>
                    </a:lnTo>
                    <a:lnTo>
                      <a:pt x="304835" y="432600"/>
                    </a:lnTo>
                    <a:lnTo>
                      <a:pt x="306315" y="420858"/>
                    </a:lnTo>
                    <a:lnTo>
                      <a:pt x="304904" y="415976"/>
                    </a:lnTo>
                    <a:lnTo>
                      <a:pt x="298127" y="409130"/>
                    </a:lnTo>
                    <a:lnTo>
                      <a:pt x="271297" y="402671"/>
                    </a:lnTo>
                    <a:lnTo>
                      <a:pt x="253192" y="400278"/>
                    </a:lnTo>
                    <a:lnTo>
                      <a:pt x="235614" y="401592"/>
                    </a:lnTo>
                    <a:lnTo>
                      <a:pt x="222807" y="399476"/>
                    </a:lnTo>
                    <a:lnTo>
                      <a:pt x="208603" y="399545"/>
                    </a:lnTo>
                    <a:lnTo>
                      <a:pt x="199102" y="395106"/>
                    </a:lnTo>
                    <a:lnTo>
                      <a:pt x="189670" y="390624"/>
                    </a:lnTo>
                    <a:lnTo>
                      <a:pt x="180279" y="386088"/>
                    </a:lnTo>
                    <a:lnTo>
                      <a:pt x="170847" y="381552"/>
                    </a:lnTo>
                    <a:lnTo>
                      <a:pt x="154471" y="378329"/>
                    </a:lnTo>
                    <a:lnTo>
                      <a:pt x="138124" y="375038"/>
                    </a:lnTo>
                    <a:lnTo>
                      <a:pt x="121790" y="371732"/>
                    </a:lnTo>
                    <a:lnTo>
                      <a:pt x="105401" y="368441"/>
                    </a:lnTo>
                    <a:lnTo>
                      <a:pt x="89068" y="365135"/>
                    </a:lnTo>
                    <a:lnTo>
                      <a:pt x="72776" y="361761"/>
                    </a:lnTo>
                    <a:lnTo>
                      <a:pt x="56497" y="358358"/>
                    </a:lnTo>
                    <a:lnTo>
                      <a:pt x="40233" y="354984"/>
                    </a:lnTo>
                    <a:lnTo>
                      <a:pt x="36181" y="347474"/>
                    </a:lnTo>
                    <a:lnTo>
                      <a:pt x="32128" y="339950"/>
                    </a:lnTo>
                    <a:lnTo>
                      <a:pt x="28076" y="332426"/>
                    </a:lnTo>
                    <a:lnTo>
                      <a:pt x="24023" y="324916"/>
                    </a:lnTo>
                    <a:lnTo>
                      <a:pt x="16527" y="322123"/>
                    </a:lnTo>
                    <a:lnTo>
                      <a:pt x="12586" y="320629"/>
                    </a:lnTo>
                    <a:lnTo>
                      <a:pt x="9418" y="316757"/>
                    </a:lnTo>
                    <a:lnTo>
                      <a:pt x="2974" y="318886"/>
                    </a:lnTo>
                    <a:lnTo>
                      <a:pt x="0" y="312372"/>
                    </a:lnTo>
                    <a:lnTo>
                      <a:pt x="609" y="310879"/>
                    </a:lnTo>
                    <a:lnTo>
                      <a:pt x="8935" y="308569"/>
                    </a:lnTo>
                    <a:lnTo>
                      <a:pt x="32252" y="297436"/>
                    </a:lnTo>
                    <a:lnTo>
                      <a:pt x="51892" y="284366"/>
                    </a:lnTo>
                    <a:lnTo>
                      <a:pt x="67824" y="269429"/>
                    </a:lnTo>
                    <a:lnTo>
                      <a:pt x="88293" y="259527"/>
                    </a:lnTo>
                    <a:lnTo>
                      <a:pt x="113243" y="254631"/>
                    </a:lnTo>
                    <a:lnTo>
                      <a:pt x="130932" y="248435"/>
                    </a:lnTo>
                    <a:lnTo>
                      <a:pt x="141250" y="240925"/>
                    </a:lnTo>
                    <a:lnTo>
                      <a:pt x="154790" y="226804"/>
                    </a:lnTo>
                    <a:lnTo>
                      <a:pt x="162618" y="222351"/>
                    </a:lnTo>
                    <a:lnTo>
                      <a:pt x="172769" y="220345"/>
                    </a:lnTo>
                    <a:lnTo>
                      <a:pt x="180127" y="214744"/>
                    </a:lnTo>
                    <a:lnTo>
                      <a:pt x="184608" y="205395"/>
                    </a:lnTo>
                    <a:lnTo>
                      <a:pt x="193584" y="194496"/>
                    </a:lnTo>
                    <a:lnTo>
                      <a:pt x="207054" y="182035"/>
                    </a:lnTo>
                    <a:lnTo>
                      <a:pt x="214883" y="176738"/>
                    </a:lnTo>
                    <a:lnTo>
                      <a:pt x="217123" y="178730"/>
                    </a:lnTo>
                    <a:lnTo>
                      <a:pt x="218174" y="182699"/>
                    </a:lnTo>
                    <a:lnTo>
                      <a:pt x="218105" y="188646"/>
                    </a:lnTo>
                    <a:lnTo>
                      <a:pt x="222060" y="193099"/>
                    </a:lnTo>
                    <a:lnTo>
                      <a:pt x="230054" y="196073"/>
                    </a:lnTo>
                    <a:lnTo>
                      <a:pt x="233955" y="200623"/>
                    </a:lnTo>
                    <a:lnTo>
                      <a:pt x="233789" y="206653"/>
                    </a:lnTo>
                    <a:lnTo>
                      <a:pt x="236278" y="211604"/>
                    </a:lnTo>
                    <a:lnTo>
                      <a:pt x="241464" y="215408"/>
                    </a:lnTo>
                    <a:lnTo>
                      <a:pt x="243525" y="224480"/>
                    </a:lnTo>
                    <a:lnTo>
                      <a:pt x="242460" y="238864"/>
                    </a:lnTo>
                    <a:lnTo>
                      <a:pt x="242958" y="248020"/>
                    </a:lnTo>
                    <a:lnTo>
                      <a:pt x="245005" y="252058"/>
                    </a:lnTo>
                    <a:lnTo>
                      <a:pt x="246900" y="254299"/>
                    </a:lnTo>
                    <a:lnTo>
                      <a:pt x="249458" y="251823"/>
                    </a:lnTo>
                    <a:lnTo>
                      <a:pt x="252556" y="246540"/>
                    </a:lnTo>
                    <a:lnTo>
                      <a:pt x="253525" y="243373"/>
                    </a:lnTo>
                    <a:lnTo>
                      <a:pt x="254119" y="240164"/>
                    </a:lnTo>
                    <a:lnTo>
                      <a:pt x="274007" y="224052"/>
                    </a:lnTo>
                    <a:lnTo>
                      <a:pt x="278073" y="223001"/>
                    </a:lnTo>
                    <a:lnTo>
                      <a:pt x="285348" y="226043"/>
                    </a:lnTo>
                    <a:lnTo>
                      <a:pt x="317697" y="228367"/>
                    </a:lnTo>
                    <a:lnTo>
                      <a:pt x="330684" y="230925"/>
                    </a:lnTo>
                    <a:lnTo>
                      <a:pt x="344736" y="237924"/>
                    </a:lnTo>
                    <a:lnTo>
                      <a:pt x="349507" y="240676"/>
                    </a:lnTo>
                    <a:lnTo>
                      <a:pt x="368261" y="265626"/>
                    </a:lnTo>
                    <a:lnTo>
                      <a:pt x="376615" y="275279"/>
                    </a:lnTo>
                    <a:lnTo>
                      <a:pt x="381483" y="277672"/>
                    </a:lnTo>
                    <a:lnTo>
                      <a:pt x="384456" y="281462"/>
                    </a:lnTo>
                    <a:lnTo>
                      <a:pt x="387513" y="290562"/>
                    </a:lnTo>
                    <a:lnTo>
                      <a:pt x="390321" y="293107"/>
                    </a:lnTo>
                    <a:lnTo>
                      <a:pt x="414358" y="292789"/>
                    </a:lnTo>
                    <a:lnTo>
                      <a:pt x="425007" y="290064"/>
                    </a:lnTo>
                    <a:lnTo>
                      <a:pt x="431217" y="285625"/>
                    </a:lnTo>
                    <a:lnTo>
                      <a:pt x="438727" y="287353"/>
                    </a:lnTo>
                    <a:lnTo>
                      <a:pt x="447661" y="295181"/>
                    </a:lnTo>
                    <a:lnTo>
                      <a:pt x="455821" y="296855"/>
                    </a:lnTo>
                    <a:lnTo>
                      <a:pt x="463262" y="292208"/>
                    </a:lnTo>
                    <a:lnTo>
                      <a:pt x="470620" y="291627"/>
                    </a:lnTo>
                    <a:lnTo>
                      <a:pt x="477880" y="294932"/>
                    </a:lnTo>
                    <a:lnTo>
                      <a:pt x="481352" y="297574"/>
                    </a:lnTo>
                    <a:lnTo>
                      <a:pt x="483399" y="297256"/>
                    </a:lnTo>
                    <a:lnTo>
                      <a:pt x="495625" y="282637"/>
                    </a:lnTo>
                    <a:lnTo>
                      <a:pt x="510728" y="269235"/>
                    </a:lnTo>
                    <a:lnTo>
                      <a:pt x="531155" y="254299"/>
                    </a:lnTo>
                    <a:lnTo>
                      <a:pt x="543118" y="247273"/>
                    </a:lnTo>
                    <a:lnTo>
                      <a:pt x="546756" y="248255"/>
                    </a:lnTo>
                    <a:lnTo>
                      <a:pt x="566326" y="241810"/>
                    </a:lnTo>
                    <a:lnTo>
                      <a:pt x="584347" y="239403"/>
                    </a:lnTo>
                    <a:lnTo>
                      <a:pt x="608536" y="239251"/>
                    </a:lnTo>
                    <a:lnTo>
                      <a:pt x="630360" y="233719"/>
                    </a:lnTo>
                    <a:lnTo>
                      <a:pt x="649736" y="222890"/>
                    </a:lnTo>
                    <a:lnTo>
                      <a:pt x="667191" y="216044"/>
                    </a:lnTo>
                    <a:lnTo>
                      <a:pt x="682722" y="213153"/>
                    </a:lnTo>
                    <a:lnTo>
                      <a:pt x="688918" y="214799"/>
                    </a:lnTo>
                    <a:lnTo>
                      <a:pt x="685779" y="220995"/>
                    </a:lnTo>
                    <a:lnTo>
                      <a:pt x="684935" y="231078"/>
                    </a:lnTo>
                    <a:lnTo>
                      <a:pt x="686359" y="245046"/>
                    </a:lnTo>
                    <a:lnTo>
                      <a:pt x="686083" y="253967"/>
                    </a:lnTo>
                    <a:lnTo>
                      <a:pt x="684174" y="257908"/>
                    </a:lnTo>
                    <a:lnTo>
                      <a:pt x="684340" y="261463"/>
                    </a:lnTo>
                    <a:lnTo>
                      <a:pt x="686567" y="264616"/>
                    </a:lnTo>
                    <a:lnTo>
                      <a:pt x="702098" y="264934"/>
                    </a:lnTo>
                    <a:lnTo>
                      <a:pt x="710687" y="268489"/>
                    </a:lnTo>
                    <a:lnTo>
                      <a:pt x="719926" y="267590"/>
                    </a:lnTo>
                    <a:lnTo>
                      <a:pt x="729759" y="262224"/>
                    </a:lnTo>
                    <a:lnTo>
                      <a:pt x="737878" y="262791"/>
                    </a:lnTo>
                    <a:lnTo>
                      <a:pt x="744309" y="269332"/>
                    </a:lnTo>
                    <a:lnTo>
                      <a:pt x="752510" y="269567"/>
                    </a:lnTo>
                    <a:lnTo>
                      <a:pt x="759605" y="263385"/>
                    </a:lnTo>
                    <a:lnTo>
                      <a:pt x="764473" y="257853"/>
                    </a:lnTo>
                    <a:lnTo>
                      <a:pt x="768941" y="255142"/>
                    </a:lnTo>
                    <a:lnTo>
                      <a:pt x="771803" y="253690"/>
                    </a:lnTo>
                    <a:close/>
                    <a:moveTo>
                      <a:pt x="803834" y="276164"/>
                    </a:moveTo>
                    <a:lnTo>
                      <a:pt x="804415" y="280134"/>
                    </a:lnTo>
                    <a:lnTo>
                      <a:pt x="800349" y="279719"/>
                    </a:lnTo>
                    <a:lnTo>
                      <a:pt x="796726" y="277506"/>
                    </a:lnTo>
                    <a:lnTo>
                      <a:pt x="793559" y="273357"/>
                    </a:lnTo>
                    <a:lnTo>
                      <a:pt x="788870" y="262694"/>
                    </a:lnTo>
                    <a:lnTo>
                      <a:pt x="782840" y="255447"/>
                    </a:lnTo>
                    <a:lnTo>
                      <a:pt x="789119" y="245530"/>
                    </a:lnTo>
                    <a:lnTo>
                      <a:pt x="793420" y="243871"/>
                    </a:lnTo>
                    <a:lnTo>
                      <a:pt x="798441" y="245281"/>
                    </a:lnTo>
                    <a:lnTo>
                      <a:pt x="799782" y="250412"/>
                    </a:lnTo>
                    <a:lnTo>
                      <a:pt x="797389" y="259236"/>
                    </a:lnTo>
                    <a:lnTo>
                      <a:pt x="798703" y="267839"/>
                    </a:lnTo>
                    <a:lnTo>
                      <a:pt x="803834" y="276164"/>
                    </a:lnTo>
                    <a:close/>
                    <a:moveTo>
                      <a:pt x="808219" y="297311"/>
                    </a:moveTo>
                    <a:lnTo>
                      <a:pt x="806573" y="298556"/>
                    </a:lnTo>
                    <a:lnTo>
                      <a:pt x="799215" y="292180"/>
                    </a:lnTo>
                    <a:lnTo>
                      <a:pt x="797320" y="287989"/>
                    </a:lnTo>
                    <a:lnTo>
                      <a:pt x="797818" y="284186"/>
                    </a:lnTo>
                    <a:lnTo>
                      <a:pt x="800308" y="283702"/>
                    </a:lnTo>
                    <a:lnTo>
                      <a:pt x="804747" y="286496"/>
                    </a:lnTo>
                    <a:lnTo>
                      <a:pt x="807444" y="290119"/>
                    </a:lnTo>
                    <a:lnTo>
                      <a:pt x="808537" y="294504"/>
                    </a:lnTo>
                    <a:lnTo>
                      <a:pt x="808219" y="297311"/>
                    </a:lnTo>
                    <a:close/>
                    <a:moveTo>
                      <a:pt x="892709" y="329370"/>
                    </a:moveTo>
                    <a:lnTo>
                      <a:pt x="894520" y="333325"/>
                    </a:lnTo>
                    <a:lnTo>
                      <a:pt x="892293" y="339757"/>
                    </a:lnTo>
                    <a:lnTo>
                      <a:pt x="883718" y="344058"/>
                    </a:lnTo>
                    <a:lnTo>
                      <a:pt x="865449" y="346215"/>
                    </a:lnTo>
                    <a:lnTo>
                      <a:pt x="853319" y="345455"/>
                    </a:lnTo>
                    <a:lnTo>
                      <a:pt x="847276" y="341900"/>
                    </a:lnTo>
                    <a:lnTo>
                      <a:pt x="845809" y="339867"/>
                    </a:lnTo>
                    <a:lnTo>
                      <a:pt x="845630" y="334971"/>
                    </a:lnTo>
                    <a:lnTo>
                      <a:pt x="848216" y="334307"/>
                    </a:lnTo>
                    <a:lnTo>
                      <a:pt x="852393" y="336368"/>
                    </a:lnTo>
                    <a:lnTo>
                      <a:pt x="858049" y="334487"/>
                    </a:lnTo>
                    <a:lnTo>
                      <a:pt x="865034" y="328609"/>
                    </a:lnTo>
                    <a:lnTo>
                      <a:pt x="868616" y="324474"/>
                    </a:lnTo>
                    <a:lnTo>
                      <a:pt x="868685" y="321984"/>
                    </a:lnTo>
                    <a:lnTo>
                      <a:pt x="865615" y="317683"/>
                    </a:lnTo>
                    <a:lnTo>
                      <a:pt x="867357" y="315457"/>
                    </a:lnTo>
                    <a:lnTo>
                      <a:pt x="877260" y="315871"/>
                    </a:lnTo>
                    <a:lnTo>
                      <a:pt x="881326" y="318430"/>
                    </a:lnTo>
                    <a:lnTo>
                      <a:pt x="889251" y="327945"/>
                    </a:lnTo>
                    <a:lnTo>
                      <a:pt x="892709" y="329370"/>
                    </a:lnTo>
                    <a:close/>
                    <a:moveTo>
                      <a:pt x="762440" y="382617"/>
                    </a:moveTo>
                    <a:lnTo>
                      <a:pt x="779230" y="383115"/>
                    </a:lnTo>
                    <a:lnTo>
                      <a:pt x="780627" y="381483"/>
                    </a:lnTo>
                    <a:lnTo>
                      <a:pt x="785924" y="385770"/>
                    </a:lnTo>
                    <a:lnTo>
                      <a:pt x="787183" y="389739"/>
                    </a:lnTo>
                    <a:lnTo>
                      <a:pt x="785606" y="393446"/>
                    </a:lnTo>
                    <a:lnTo>
                      <a:pt x="782964" y="395700"/>
                    </a:lnTo>
                    <a:lnTo>
                      <a:pt x="779244" y="396530"/>
                    </a:lnTo>
                    <a:lnTo>
                      <a:pt x="772882" y="393806"/>
                    </a:lnTo>
                    <a:lnTo>
                      <a:pt x="761998" y="385784"/>
                    </a:lnTo>
                    <a:lnTo>
                      <a:pt x="762440" y="382617"/>
                    </a:lnTo>
                    <a:close/>
                    <a:moveTo>
                      <a:pt x="736716" y="391150"/>
                    </a:moveTo>
                    <a:lnTo>
                      <a:pt x="746342" y="393377"/>
                    </a:lnTo>
                    <a:lnTo>
                      <a:pt x="764183" y="402629"/>
                    </a:lnTo>
                    <a:lnTo>
                      <a:pt x="780710" y="407249"/>
                    </a:lnTo>
                    <a:lnTo>
                      <a:pt x="795730" y="407249"/>
                    </a:lnTo>
                    <a:lnTo>
                      <a:pt x="807029" y="409821"/>
                    </a:lnTo>
                    <a:lnTo>
                      <a:pt x="814650" y="415035"/>
                    </a:lnTo>
                    <a:lnTo>
                      <a:pt x="820417" y="421217"/>
                    </a:lnTo>
                    <a:lnTo>
                      <a:pt x="824483" y="428409"/>
                    </a:lnTo>
                    <a:lnTo>
                      <a:pt x="832173" y="431714"/>
                    </a:lnTo>
                    <a:lnTo>
                      <a:pt x="843472" y="431217"/>
                    </a:lnTo>
                    <a:lnTo>
                      <a:pt x="852642" y="433277"/>
                    </a:lnTo>
                    <a:lnTo>
                      <a:pt x="859737" y="437897"/>
                    </a:lnTo>
                    <a:lnTo>
                      <a:pt x="897162" y="447232"/>
                    </a:lnTo>
                    <a:lnTo>
                      <a:pt x="913011" y="452612"/>
                    </a:lnTo>
                    <a:lnTo>
                      <a:pt x="922181" y="458698"/>
                    </a:lnTo>
                    <a:lnTo>
                      <a:pt x="925168" y="463082"/>
                    </a:lnTo>
                    <a:lnTo>
                      <a:pt x="925058" y="467798"/>
                    </a:lnTo>
                    <a:lnTo>
                      <a:pt x="926537" y="472583"/>
                    </a:lnTo>
                    <a:lnTo>
                      <a:pt x="933992" y="481352"/>
                    </a:lnTo>
                    <a:lnTo>
                      <a:pt x="936399" y="481836"/>
                    </a:lnTo>
                    <a:lnTo>
                      <a:pt x="938459" y="486275"/>
                    </a:lnTo>
                    <a:lnTo>
                      <a:pt x="940202" y="494629"/>
                    </a:lnTo>
                    <a:lnTo>
                      <a:pt x="942746" y="500009"/>
                    </a:lnTo>
                    <a:lnTo>
                      <a:pt x="946232" y="502415"/>
                    </a:lnTo>
                    <a:lnTo>
                      <a:pt x="944572" y="503812"/>
                    </a:lnTo>
                    <a:lnTo>
                      <a:pt x="932913" y="500534"/>
                    </a:lnTo>
                    <a:lnTo>
                      <a:pt x="926897" y="502830"/>
                    </a:lnTo>
                    <a:lnTo>
                      <a:pt x="924892" y="509524"/>
                    </a:lnTo>
                    <a:lnTo>
                      <a:pt x="925307" y="515554"/>
                    </a:lnTo>
                    <a:lnTo>
                      <a:pt x="928017" y="520837"/>
                    </a:lnTo>
                    <a:lnTo>
                      <a:pt x="944448" y="535705"/>
                    </a:lnTo>
                    <a:lnTo>
                      <a:pt x="950312" y="550586"/>
                    </a:lnTo>
                    <a:lnTo>
                      <a:pt x="953631" y="569078"/>
                    </a:lnTo>
                    <a:lnTo>
                      <a:pt x="952884" y="576587"/>
                    </a:lnTo>
                    <a:lnTo>
                      <a:pt x="953631" y="592783"/>
                    </a:lnTo>
                    <a:lnTo>
                      <a:pt x="955927" y="617664"/>
                    </a:lnTo>
                    <a:lnTo>
                      <a:pt x="956826" y="626142"/>
                    </a:lnTo>
                    <a:lnTo>
                      <a:pt x="953285" y="635076"/>
                    </a:lnTo>
                    <a:lnTo>
                      <a:pt x="942207" y="648699"/>
                    </a:lnTo>
                    <a:lnTo>
                      <a:pt x="941709" y="646472"/>
                    </a:lnTo>
                    <a:lnTo>
                      <a:pt x="938570" y="646306"/>
                    </a:lnTo>
                    <a:lnTo>
                      <a:pt x="935527" y="648519"/>
                    </a:lnTo>
                    <a:lnTo>
                      <a:pt x="932291" y="659348"/>
                    </a:lnTo>
                    <a:lnTo>
                      <a:pt x="930853" y="678420"/>
                    </a:lnTo>
                    <a:lnTo>
                      <a:pt x="927506" y="689167"/>
                    </a:lnTo>
                    <a:lnTo>
                      <a:pt x="922029" y="691559"/>
                    </a:lnTo>
                    <a:lnTo>
                      <a:pt x="918986" y="694713"/>
                    </a:lnTo>
                    <a:lnTo>
                      <a:pt x="918308" y="698585"/>
                    </a:lnTo>
                    <a:lnTo>
                      <a:pt x="912541" y="701974"/>
                    </a:lnTo>
                    <a:lnTo>
                      <a:pt x="901629" y="704767"/>
                    </a:lnTo>
                    <a:lnTo>
                      <a:pt x="894783" y="711461"/>
                    </a:lnTo>
                    <a:lnTo>
                      <a:pt x="891325" y="728127"/>
                    </a:lnTo>
                    <a:lnTo>
                      <a:pt x="892556" y="735733"/>
                    </a:lnTo>
                    <a:lnTo>
                      <a:pt x="891242" y="745567"/>
                    </a:lnTo>
                    <a:lnTo>
                      <a:pt x="892473" y="753671"/>
                    </a:lnTo>
                    <a:lnTo>
                      <a:pt x="896346" y="760033"/>
                    </a:lnTo>
                    <a:lnTo>
                      <a:pt x="906276" y="765552"/>
                    </a:lnTo>
                    <a:lnTo>
                      <a:pt x="922125" y="770268"/>
                    </a:lnTo>
                    <a:lnTo>
                      <a:pt x="931212" y="770088"/>
                    </a:lnTo>
                    <a:lnTo>
                      <a:pt x="937007" y="766437"/>
                    </a:lnTo>
                    <a:lnTo>
                      <a:pt x="941847" y="754487"/>
                    </a:lnTo>
                    <a:lnTo>
                      <a:pt x="947491" y="749259"/>
                    </a:lnTo>
                    <a:lnTo>
                      <a:pt x="954834" y="746369"/>
                    </a:lnTo>
                    <a:lnTo>
                      <a:pt x="956992" y="740934"/>
                    </a:lnTo>
                    <a:lnTo>
                      <a:pt x="966396" y="717132"/>
                    </a:lnTo>
                    <a:lnTo>
                      <a:pt x="965719" y="712194"/>
                    </a:lnTo>
                    <a:lnTo>
                      <a:pt x="960947" y="710936"/>
                    </a:lnTo>
                    <a:lnTo>
                      <a:pt x="961445" y="709470"/>
                    </a:lnTo>
                    <a:lnTo>
                      <a:pt x="967129" y="707727"/>
                    </a:lnTo>
                    <a:lnTo>
                      <a:pt x="971846" y="703993"/>
                    </a:lnTo>
                    <a:lnTo>
                      <a:pt x="975483" y="698309"/>
                    </a:lnTo>
                    <a:lnTo>
                      <a:pt x="982509" y="693426"/>
                    </a:lnTo>
                    <a:lnTo>
                      <a:pt x="1000087" y="685087"/>
                    </a:lnTo>
                    <a:lnTo>
                      <a:pt x="1009021" y="677065"/>
                    </a:lnTo>
                    <a:lnTo>
                      <a:pt x="1015135" y="675087"/>
                    </a:lnTo>
                    <a:lnTo>
                      <a:pt x="1024692" y="677314"/>
                    </a:lnTo>
                    <a:lnTo>
                      <a:pt x="1037830" y="683676"/>
                    </a:lnTo>
                    <a:lnTo>
                      <a:pt x="1049005" y="694076"/>
                    </a:lnTo>
                    <a:lnTo>
                      <a:pt x="1058230" y="708529"/>
                    </a:lnTo>
                    <a:lnTo>
                      <a:pt x="1073015" y="747268"/>
                    </a:lnTo>
                    <a:lnTo>
                      <a:pt x="1093318" y="810376"/>
                    </a:lnTo>
                    <a:lnTo>
                      <a:pt x="1106042" y="845464"/>
                    </a:lnTo>
                    <a:lnTo>
                      <a:pt x="1111173" y="852600"/>
                    </a:lnTo>
                    <a:lnTo>
                      <a:pt x="1113731" y="856154"/>
                    </a:lnTo>
                    <a:lnTo>
                      <a:pt x="1111864" y="908184"/>
                    </a:lnTo>
                    <a:lnTo>
                      <a:pt x="1107286" y="930230"/>
                    </a:lnTo>
                    <a:lnTo>
                      <a:pt x="1095655" y="944364"/>
                    </a:lnTo>
                    <a:lnTo>
                      <a:pt x="1083996" y="958070"/>
                    </a:lnTo>
                    <a:lnTo>
                      <a:pt x="1070193" y="980213"/>
                    </a:lnTo>
                    <a:lnTo>
                      <a:pt x="1053279" y="992605"/>
                    </a:lnTo>
                    <a:lnTo>
                      <a:pt x="1044663" y="999713"/>
                    </a:lnTo>
                    <a:lnTo>
                      <a:pt x="1043224" y="1003683"/>
                    </a:lnTo>
                    <a:lnTo>
                      <a:pt x="1040790" y="1002839"/>
                    </a:lnTo>
                    <a:lnTo>
                      <a:pt x="1037319" y="1014235"/>
                    </a:lnTo>
                    <a:lnTo>
                      <a:pt x="1034953" y="1029684"/>
                    </a:lnTo>
                    <a:lnTo>
                      <a:pt x="1034760" y="1041412"/>
                    </a:lnTo>
                    <a:lnTo>
                      <a:pt x="1037249" y="1047442"/>
                    </a:lnTo>
                    <a:lnTo>
                      <a:pt x="1033944" y="1051978"/>
                    </a:lnTo>
                    <a:lnTo>
                      <a:pt x="1028080" y="1060498"/>
                    </a:lnTo>
                    <a:lnTo>
                      <a:pt x="1027167" y="1063375"/>
                    </a:lnTo>
                    <a:lnTo>
                      <a:pt x="1028232" y="1067745"/>
                    </a:lnTo>
                    <a:lnTo>
                      <a:pt x="1027098" y="1070151"/>
                    </a:lnTo>
                    <a:lnTo>
                      <a:pt x="1023709" y="1070552"/>
                    </a:lnTo>
                    <a:lnTo>
                      <a:pt x="1021469" y="1073028"/>
                    </a:lnTo>
                    <a:lnTo>
                      <a:pt x="1016365" y="1081797"/>
                    </a:lnTo>
                    <a:lnTo>
                      <a:pt x="1008441" y="1104022"/>
                    </a:lnTo>
                    <a:lnTo>
                      <a:pt x="1007169" y="1108060"/>
                    </a:lnTo>
                    <a:lnTo>
                      <a:pt x="1005937" y="1109388"/>
                    </a:lnTo>
                    <a:lnTo>
                      <a:pt x="960781" y="1117299"/>
                    </a:lnTo>
                    <a:lnTo>
                      <a:pt x="915515" y="1125085"/>
                    </a:lnTo>
                    <a:lnTo>
                      <a:pt x="870234" y="1132665"/>
                    </a:lnTo>
                    <a:lnTo>
                      <a:pt x="824995" y="1140105"/>
                    </a:lnTo>
                    <a:lnTo>
                      <a:pt x="823584" y="1129442"/>
                    </a:lnTo>
                    <a:lnTo>
                      <a:pt x="782204" y="1134490"/>
                    </a:lnTo>
                    <a:lnTo>
                      <a:pt x="740740" y="1139345"/>
                    </a:lnTo>
                    <a:lnTo>
                      <a:pt x="699291" y="1144171"/>
                    </a:lnTo>
                    <a:lnTo>
                      <a:pt x="657841" y="1148791"/>
                    </a:lnTo>
                    <a:lnTo>
                      <a:pt x="616336" y="1153244"/>
                    </a:lnTo>
                    <a:lnTo>
                      <a:pt x="574901" y="1157601"/>
                    </a:lnTo>
                    <a:lnTo>
                      <a:pt x="541044" y="1161086"/>
                    </a:lnTo>
                    <a:lnTo>
                      <a:pt x="549300" y="1155042"/>
                    </a:lnTo>
                    <a:lnTo>
                      <a:pt x="562675" y="1141654"/>
                    </a:lnTo>
                    <a:lnTo>
                      <a:pt x="569714" y="1130272"/>
                    </a:lnTo>
                    <a:lnTo>
                      <a:pt x="576076" y="1115473"/>
                    </a:lnTo>
                    <a:lnTo>
                      <a:pt x="581774" y="1097397"/>
                    </a:lnTo>
                    <a:lnTo>
                      <a:pt x="594388" y="1069889"/>
                    </a:lnTo>
                    <a:lnTo>
                      <a:pt x="600169" y="1053458"/>
                    </a:lnTo>
                    <a:lnTo>
                      <a:pt x="605231" y="1032892"/>
                    </a:lnTo>
                    <a:lnTo>
                      <a:pt x="608356" y="1011608"/>
                    </a:lnTo>
                    <a:lnTo>
                      <a:pt x="609670" y="989451"/>
                    </a:lnTo>
                    <a:lnTo>
                      <a:pt x="608951" y="966742"/>
                    </a:lnTo>
                    <a:lnTo>
                      <a:pt x="606226" y="943438"/>
                    </a:lnTo>
                    <a:lnTo>
                      <a:pt x="600030" y="920327"/>
                    </a:lnTo>
                    <a:lnTo>
                      <a:pt x="590446" y="897424"/>
                    </a:lnTo>
                    <a:lnTo>
                      <a:pt x="585343" y="885696"/>
                    </a:lnTo>
                    <a:lnTo>
                      <a:pt x="583503" y="882639"/>
                    </a:lnTo>
                    <a:lnTo>
                      <a:pt x="567598" y="853734"/>
                    </a:lnTo>
                    <a:lnTo>
                      <a:pt x="548886" y="813017"/>
                    </a:lnTo>
                    <a:lnTo>
                      <a:pt x="548734" y="809394"/>
                    </a:lnTo>
                    <a:lnTo>
                      <a:pt x="559397" y="782798"/>
                    </a:lnTo>
                    <a:lnTo>
                      <a:pt x="559397" y="779382"/>
                    </a:lnTo>
                    <a:lnTo>
                      <a:pt x="555829" y="759176"/>
                    </a:lnTo>
                    <a:lnTo>
                      <a:pt x="551970" y="749232"/>
                    </a:lnTo>
                    <a:lnTo>
                      <a:pt x="543782" y="736190"/>
                    </a:lnTo>
                    <a:lnTo>
                      <a:pt x="543630" y="732732"/>
                    </a:lnTo>
                    <a:lnTo>
                      <a:pt x="555510" y="713743"/>
                    </a:lnTo>
                    <a:lnTo>
                      <a:pt x="562356" y="699539"/>
                    </a:lnTo>
                    <a:lnTo>
                      <a:pt x="568137" y="682528"/>
                    </a:lnTo>
                    <a:lnTo>
                      <a:pt x="570945" y="663124"/>
                    </a:lnTo>
                    <a:lnTo>
                      <a:pt x="570862" y="641244"/>
                    </a:lnTo>
                    <a:lnTo>
                      <a:pt x="569216" y="626875"/>
                    </a:lnTo>
                    <a:lnTo>
                      <a:pt x="566063" y="619918"/>
                    </a:lnTo>
                    <a:lnTo>
                      <a:pt x="565745" y="614317"/>
                    </a:lnTo>
                    <a:lnTo>
                      <a:pt x="568137" y="610098"/>
                    </a:lnTo>
                    <a:lnTo>
                      <a:pt x="582189" y="603487"/>
                    </a:lnTo>
                    <a:lnTo>
                      <a:pt x="586131" y="594401"/>
                    </a:lnTo>
                    <a:lnTo>
                      <a:pt x="585578" y="579271"/>
                    </a:lnTo>
                    <a:lnTo>
                      <a:pt x="587708" y="571512"/>
                    </a:lnTo>
                    <a:lnTo>
                      <a:pt x="592659" y="571111"/>
                    </a:lnTo>
                    <a:lnTo>
                      <a:pt x="596891" y="567542"/>
                    </a:lnTo>
                    <a:lnTo>
                      <a:pt x="600335" y="560793"/>
                    </a:lnTo>
                    <a:lnTo>
                      <a:pt x="605715" y="558387"/>
                    </a:lnTo>
                    <a:lnTo>
                      <a:pt x="612920" y="560295"/>
                    </a:lnTo>
                    <a:lnTo>
                      <a:pt x="621495" y="549978"/>
                    </a:lnTo>
                    <a:lnTo>
                      <a:pt x="631411" y="527241"/>
                    </a:lnTo>
                    <a:lnTo>
                      <a:pt x="639488" y="514282"/>
                    </a:lnTo>
                    <a:lnTo>
                      <a:pt x="645795" y="510976"/>
                    </a:lnTo>
                    <a:lnTo>
                      <a:pt x="647288" y="512788"/>
                    </a:lnTo>
                    <a:lnTo>
                      <a:pt x="643873" y="519662"/>
                    </a:lnTo>
                    <a:lnTo>
                      <a:pt x="643389" y="526771"/>
                    </a:lnTo>
                    <a:lnTo>
                      <a:pt x="645892" y="534184"/>
                    </a:lnTo>
                    <a:lnTo>
                      <a:pt x="645366" y="541707"/>
                    </a:lnTo>
                    <a:lnTo>
                      <a:pt x="643485" y="552122"/>
                    </a:lnTo>
                    <a:lnTo>
                      <a:pt x="645698" y="554984"/>
                    </a:lnTo>
                    <a:lnTo>
                      <a:pt x="642227" y="571761"/>
                    </a:lnTo>
                    <a:lnTo>
                      <a:pt x="642890" y="579865"/>
                    </a:lnTo>
                    <a:lnTo>
                      <a:pt x="646874" y="585633"/>
                    </a:lnTo>
                    <a:lnTo>
                      <a:pt x="650400" y="583074"/>
                    </a:lnTo>
                    <a:lnTo>
                      <a:pt x="653651" y="572093"/>
                    </a:lnTo>
                    <a:lnTo>
                      <a:pt x="654287" y="566408"/>
                    </a:lnTo>
                    <a:lnTo>
                      <a:pt x="652378" y="565897"/>
                    </a:lnTo>
                    <a:lnTo>
                      <a:pt x="652572" y="561346"/>
                    </a:lnTo>
                    <a:lnTo>
                      <a:pt x="654716" y="552772"/>
                    </a:lnTo>
                    <a:lnTo>
                      <a:pt x="656984" y="548553"/>
                    </a:lnTo>
                    <a:lnTo>
                      <a:pt x="659487" y="548719"/>
                    </a:lnTo>
                    <a:lnTo>
                      <a:pt x="660746" y="553090"/>
                    </a:lnTo>
                    <a:lnTo>
                      <a:pt x="660649" y="561678"/>
                    </a:lnTo>
                    <a:lnTo>
                      <a:pt x="655919" y="582507"/>
                    </a:lnTo>
                    <a:lnTo>
                      <a:pt x="655282" y="588758"/>
                    </a:lnTo>
                    <a:lnTo>
                      <a:pt x="657094" y="590349"/>
                    </a:lnTo>
                    <a:lnTo>
                      <a:pt x="664106" y="576809"/>
                    </a:lnTo>
                    <a:lnTo>
                      <a:pt x="668919" y="555980"/>
                    </a:lnTo>
                    <a:lnTo>
                      <a:pt x="672543" y="540048"/>
                    </a:lnTo>
                    <a:lnTo>
                      <a:pt x="672543" y="531639"/>
                    </a:lnTo>
                    <a:lnTo>
                      <a:pt x="668435" y="510243"/>
                    </a:lnTo>
                    <a:lnTo>
                      <a:pt x="667771" y="501392"/>
                    </a:lnTo>
                    <a:lnTo>
                      <a:pt x="669071" y="495030"/>
                    </a:lnTo>
                    <a:lnTo>
                      <a:pt x="675530" y="487257"/>
                    </a:lnTo>
                    <a:lnTo>
                      <a:pt x="687175" y="478088"/>
                    </a:lnTo>
                    <a:lnTo>
                      <a:pt x="699083" y="472569"/>
                    </a:lnTo>
                    <a:lnTo>
                      <a:pt x="711212" y="470578"/>
                    </a:lnTo>
                    <a:lnTo>
                      <a:pt x="719456" y="467438"/>
                    </a:lnTo>
                    <a:lnTo>
                      <a:pt x="723853" y="463220"/>
                    </a:lnTo>
                    <a:lnTo>
                      <a:pt x="721793" y="460509"/>
                    </a:lnTo>
                    <a:lnTo>
                      <a:pt x="713273" y="459348"/>
                    </a:lnTo>
                    <a:lnTo>
                      <a:pt x="706524" y="455281"/>
                    </a:lnTo>
                    <a:lnTo>
                      <a:pt x="701296" y="448449"/>
                    </a:lnTo>
                    <a:lnTo>
                      <a:pt x="698821" y="440110"/>
                    </a:lnTo>
                    <a:lnTo>
                      <a:pt x="699097" y="430345"/>
                    </a:lnTo>
                    <a:lnTo>
                      <a:pt x="703163" y="420346"/>
                    </a:lnTo>
                    <a:lnTo>
                      <a:pt x="711047" y="410028"/>
                    </a:lnTo>
                    <a:lnTo>
                      <a:pt x="713052" y="402920"/>
                    </a:lnTo>
                    <a:lnTo>
                      <a:pt x="709165" y="398950"/>
                    </a:lnTo>
                    <a:lnTo>
                      <a:pt x="712803" y="396973"/>
                    </a:lnTo>
                    <a:lnTo>
                      <a:pt x="723964" y="396890"/>
                    </a:lnTo>
                    <a:lnTo>
                      <a:pt x="731460" y="394732"/>
                    </a:lnTo>
                    <a:lnTo>
                      <a:pt x="735360" y="390528"/>
                    </a:lnTo>
                    <a:lnTo>
                      <a:pt x="736716" y="391150"/>
                    </a:lnTo>
                    <a:close/>
                    <a:moveTo>
                      <a:pt x="639322" y="438118"/>
                    </a:moveTo>
                    <a:lnTo>
                      <a:pt x="635007" y="439529"/>
                    </a:lnTo>
                    <a:lnTo>
                      <a:pt x="631356" y="437814"/>
                    </a:lnTo>
                    <a:lnTo>
                      <a:pt x="630969" y="429142"/>
                    </a:lnTo>
                    <a:lnTo>
                      <a:pt x="633693" y="413611"/>
                    </a:lnTo>
                    <a:lnTo>
                      <a:pt x="637303" y="406170"/>
                    </a:lnTo>
                    <a:lnTo>
                      <a:pt x="643596" y="408244"/>
                    </a:lnTo>
                    <a:lnTo>
                      <a:pt x="642614" y="410236"/>
                    </a:lnTo>
                    <a:lnTo>
                      <a:pt x="645671" y="426155"/>
                    </a:lnTo>
                    <a:lnTo>
                      <a:pt x="644370" y="433513"/>
                    </a:lnTo>
                    <a:lnTo>
                      <a:pt x="639322" y="438118"/>
                    </a:lnTo>
                    <a:close/>
                    <a:moveTo>
                      <a:pt x="594692" y="536341"/>
                    </a:moveTo>
                    <a:lnTo>
                      <a:pt x="593461" y="539149"/>
                    </a:lnTo>
                    <a:lnTo>
                      <a:pt x="589837" y="539301"/>
                    </a:lnTo>
                    <a:lnTo>
                      <a:pt x="586684" y="537088"/>
                    </a:lnTo>
                    <a:lnTo>
                      <a:pt x="582963" y="529329"/>
                    </a:lnTo>
                    <a:lnTo>
                      <a:pt x="583697" y="527421"/>
                    </a:lnTo>
                    <a:lnTo>
                      <a:pt x="590888" y="527836"/>
                    </a:lnTo>
                    <a:lnTo>
                      <a:pt x="593724" y="530975"/>
                    </a:lnTo>
                    <a:lnTo>
                      <a:pt x="594692" y="536341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571500" marR="0" lvl="0" indent="0" algn="l" defTabSz="914400" rtl="0" eaLnBrk="1" fontAlgn="auto" latinLnBrk="0" hangingPunct="1">
                  <a:lnSpc>
                    <a:spcPct val="4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MI</a:t>
                </a:r>
              </a:p>
            </p:txBody>
          </p:sp>
          <p:sp>
            <p:nvSpPr>
              <p:cNvPr id="44" name="Freeform: Shape 516">
                <a:extLst>
                  <a:ext uri="{FF2B5EF4-FFF2-40B4-BE49-F238E27FC236}">
                    <a16:creationId xmlns:a16="http://schemas.microsoft.com/office/drawing/2014/main" id="{EF8F8132-5C2C-B374-B877-0BE9C7B4617C}"/>
                  </a:ext>
                </a:extLst>
              </p:cNvPr>
              <p:cNvSpPr/>
              <p:nvPr/>
            </p:nvSpPr>
            <p:spPr>
              <a:xfrm>
                <a:off x="7388714" y="3197946"/>
                <a:ext cx="518849" cy="583498"/>
              </a:xfrm>
              <a:custGeom>
                <a:avLst/>
                <a:gdLst>
                  <a:gd name="connsiteX0" fmla="*/ 615589 w 615589"/>
                  <a:gd name="connsiteY0" fmla="*/ 243179 h 692292"/>
                  <a:gd name="connsiteX1" fmla="*/ 600652 w 615589"/>
                  <a:gd name="connsiteY1" fmla="*/ 253842 h 692292"/>
                  <a:gd name="connsiteX2" fmla="*/ 598910 w 615589"/>
                  <a:gd name="connsiteY2" fmla="*/ 261656 h 692292"/>
                  <a:gd name="connsiteX3" fmla="*/ 605438 w 615589"/>
                  <a:gd name="connsiteY3" fmla="*/ 270107 h 692292"/>
                  <a:gd name="connsiteX4" fmla="*/ 610154 w 615589"/>
                  <a:gd name="connsiteY4" fmla="*/ 281641 h 692292"/>
                  <a:gd name="connsiteX5" fmla="*/ 612947 w 615589"/>
                  <a:gd name="connsiteY5" fmla="*/ 296357 h 692292"/>
                  <a:gd name="connsiteX6" fmla="*/ 609241 w 615589"/>
                  <a:gd name="connsiteY6" fmla="*/ 330227 h 692292"/>
                  <a:gd name="connsiteX7" fmla="*/ 598910 w 615589"/>
                  <a:gd name="connsiteY7" fmla="*/ 383405 h 692292"/>
                  <a:gd name="connsiteX8" fmla="*/ 594580 w 615589"/>
                  <a:gd name="connsiteY8" fmla="*/ 416446 h 692292"/>
                  <a:gd name="connsiteX9" fmla="*/ 596503 w 615589"/>
                  <a:gd name="connsiteY9" fmla="*/ 429419 h 692292"/>
                  <a:gd name="connsiteX10" fmla="*/ 586850 w 615589"/>
                  <a:gd name="connsiteY10" fmla="*/ 448325 h 692292"/>
                  <a:gd name="connsiteX11" fmla="*/ 565717 w 615589"/>
                  <a:gd name="connsiteY11" fmla="*/ 473358 h 692292"/>
                  <a:gd name="connsiteX12" fmla="*/ 550448 w 615589"/>
                  <a:gd name="connsiteY12" fmla="*/ 488709 h 692292"/>
                  <a:gd name="connsiteX13" fmla="*/ 541182 w 615589"/>
                  <a:gd name="connsiteY13" fmla="*/ 494670 h 692292"/>
                  <a:gd name="connsiteX14" fmla="*/ 532759 w 615589"/>
                  <a:gd name="connsiteY14" fmla="*/ 495652 h 692292"/>
                  <a:gd name="connsiteX15" fmla="*/ 525305 w 615589"/>
                  <a:gd name="connsiteY15" fmla="*/ 491697 h 692292"/>
                  <a:gd name="connsiteX16" fmla="*/ 518500 w 615589"/>
                  <a:gd name="connsiteY16" fmla="*/ 496316 h 692292"/>
                  <a:gd name="connsiteX17" fmla="*/ 512027 w 615589"/>
                  <a:gd name="connsiteY17" fmla="*/ 509524 h 692292"/>
                  <a:gd name="connsiteX18" fmla="*/ 505347 w 615589"/>
                  <a:gd name="connsiteY18" fmla="*/ 516979 h 692292"/>
                  <a:gd name="connsiteX19" fmla="*/ 498238 w 615589"/>
                  <a:gd name="connsiteY19" fmla="*/ 518445 h 692292"/>
                  <a:gd name="connsiteX20" fmla="*/ 493356 w 615589"/>
                  <a:gd name="connsiteY20" fmla="*/ 527116 h 692292"/>
                  <a:gd name="connsiteX21" fmla="*/ 490646 w 615589"/>
                  <a:gd name="connsiteY21" fmla="*/ 542966 h 692292"/>
                  <a:gd name="connsiteX22" fmla="*/ 487161 w 615589"/>
                  <a:gd name="connsiteY22" fmla="*/ 552384 h 692292"/>
                  <a:gd name="connsiteX23" fmla="*/ 483039 w 615589"/>
                  <a:gd name="connsiteY23" fmla="*/ 555455 h 692292"/>
                  <a:gd name="connsiteX24" fmla="*/ 483952 w 615589"/>
                  <a:gd name="connsiteY24" fmla="*/ 563048 h 692292"/>
                  <a:gd name="connsiteX25" fmla="*/ 489802 w 615589"/>
                  <a:gd name="connsiteY25" fmla="*/ 575440 h 692292"/>
                  <a:gd name="connsiteX26" fmla="*/ 490203 w 615589"/>
                  <a:gd name="connsiteY26" fmla="*/ 580156 h 692292"/>
                  <a:gd name="connsiteX27" fmla="*/ 488073 w 615589"/>
                  <a:gd name="connsiteY27" fmla="*/ 580654 h 692292"/>
                  <a:gd name="connsiteX28" fmla="*/ 486012 w 615589"/>
                  <a:gd name="connsiteY28" fmla="*/ 580225 h 692292"/>
                  <a:gd name="connsiteX29" fmla="*/ 481559 w 615589"/>
                  <a:gd name="connsiteY29" fmla="*/ 583876 h 692292"/>
                  <a:gd name="connsiteX30" fmla="*/ 477175 w 615589"/>
                  <a:gd name="connsiteY30" fmla="*/ 591953 h 692292"/>
                  <a:gd name="connsiteX31" fmla="*/ 475183 w 615589"/>
                  <a:gd name="connsiteY31" fmla="*/ 592451 h 692292"/>
                  <a:gd name="connsiteX32" fmla="*/ 473551 w 615589"/>
                  <a:gd name="connsiteY32" fmla="*/ 591483 h 692292"/>
                  <a:gd name="connsiteX33" fmla="*/ 470467 w 615589"/>
                  <a:gd name="connsiteY33" fmla="*/ 582216 h 692292"/>
                  <a:gd name="connsiteX34" fmla="*/ 464949 w 615589"/>
                  <a:gd name="connsiteY34" fmla="*/ 576186 h 692292"/>
                  <a:gd name="connsiteX35" fmla="*/ 457121 w 615589"/>
                  <a:gd name="connsiteY35" fmla="*/ 573379 h 692292"/>
                  <a:gd name="connsiteX36" fmla="*/ 448380 w 615589"/>
                  <a:gd name="connsiteY36" fmla="*/ 583710 h 692292"/>
                  <a:gd name="connsiteX37" fmla="*/ 438768 w 615589"/>
                  <a:gd name="connsiteY37" fmla="*/ 607070 h 692292"/>
                  <a:gd name="connsiteX38" fmla="*/ 435227 w 615589"/>
                  <a:gd name="connsiteY38" fmla="*/ 621840 h 692292"/>
                  <a:gd name="connsiteX39" fmla="*/ 438948 w 615589"/>
                  <a:gd name="connsiteY39" fmla="*/ 631176 h 692292"/>
                  <a:gd name="connsiteX40" fmla="*/ 442184 w 615589"/>
                  <a:gd name="connsiteY40" fmla="*/ 645048 h 692292"/>
                  <a:gd name="connsiteX41" fmla="*/ 439861 w 615589"/>
                  <a:gd name="connsiteY41" fmla="*/ 651354 h 692292"/>
                  <a:gd name="connsiteX42" fmla="*/ 433098 w 615589"/>
                  <a:gd name="connsiteY42" fmla="*/ 654535 h 692292"/>
                  <a:gd name="connsiteX43" fmla="*/ 428782 w 615589"/>
                  <a:gd name="connsiteY43" fmla="*/ 662972 h 692292"/>
                  <a:gd name="connsiteX44" fmla="*/ 426887 w 615589"/>
                  <a:gd name="connsiteY44" fmla="*/ 676678 h 692292"/>
                  <a:gd name="connsiteX45" fmla="*/ 418286 w 615589"/>
                  <a:gd name="connsiteY45" fmla="*/ 686511 h 692292"/>
                  <a:gd name="connsiteX46" fmla="*/ 403017 w 615589"/>
                  <a:gd name="connsiteY46" fmla="*/ 692292 h 692292"/>
                  <a:gd name="connsiteX47" fmla="*/ 385660 w 615589"/>
                  <a:gd name="connsiteY47" fmla="*/ 688752 h 692292"/>
                  <a:gd name="connsiteX48" fmla="*/ 384428 w 615589"/>
                  <a:gd name="connsiteY48" fmla="*/ 688489 h 692292"/>
                  <a:gd name="connsiteX49" fmla="*/ 362452 w 615589"/>
                  <a:gd name="connsiteY49" fmla="*/ 674949 h 692292"/>
                  <a:gd name="connsiteX50" fmla="*/ 347847 w 615589"/>
                  <a:gd name="connsiteY50" fmla="*/ 660994 h 692292"/>
                  <a:gd name="connsiteX51" fmla="*/ 340503 w 615589"/>
                  <a:gd name="connsiteY51" fmla="*/ 646777 h 692292"/>
                  <a:gd name="connsiteX52" fmla="*/ 323381 w 615589"/>
                  <a:gd name="connsiteY52" fmla="*/ 648519 h 692292"/>
                  <a:gd name="connsiteX53" fmla="*/ 296384 w 615589"/>
                  <a:gd name="connsiteY53" fmla="*/ 666277 h 692292"/>
                  <a:gd name="connsiteX54" fmla="*/ 274823 w 615589"/>
                  <a:gd name="connsiteY54" fmla="*/ 671491 h 692292"/>
                  <a:gd name="connsiteX55" fmla="*/ 258738 w 615589"/>
                  <a:gd name="connsiteY55" fmla="*/ 664023 h 692292"/>
                  <a:gd name="connsiteX56" fmla="*/ 247065 w 615589"/>
                  <a:gd name="connsiteY56" fmla="*/ 661921 h 692292"/>
                  <a:gd name="connsiteX57" fmla="*/ 236402 w 615589"/>
                  <a:gd name="connsiteY57" fmla="*/ 666526 h 692292"/>
                  <a:gd name="connsiteX58" fmla="*/ 226762 w 615589"/>
                  <a:gd name="connsiteY58" fmla="*/ 674050 h 692292"/>
                  <a:gd name="connsiteX59" fmla="*/ 217441 w 615589"/>
                  <a:gd name="connsiteY59" fmla="*/ 671644 h 692292"/>
                  <a:gd name="connsiteX60" fmla="*/ 205049 w 615589"/>
                  <a:gd name="connsiteY60" fmla="*/ 661810 h 692292"/>
                  <a:gd name="connsiteX61" fmla="*/ 186876 w 615589"/>
                  <a:gd name="connsiteY61" fmla="*/ 656292 h 692292"/>
                  <a:gd name="connsiteX62" fmla="*/ 162866 w 615589"/>
                  <a:gd name="connsiteY62" fmla="*/ 655061 h 692292"/>
                  <a:gd name="connsiteX63" fmla="*/ 145011 w 615589"/>
                  <a:gd name="connsiteY63" fmla="*/ 644979 h 692292"/>
                  <a:gd name="connsiteX64" fmla="*/ 133435 w 615589"/>
                  <a:gd name="connsiteY64" fmla="*/ 626252 h 692292"/>
                  <a:gd name="connsiteX65" fmla="*/ 122025 w 615589"/>
                  <a:gd name="connsiteY65" fmla="*/ 613763 h 692292"/>
                  <a:gd name="connsiteX66" fmla="*/ 110878 w 615589"/>
                  <a:gd name="connsiteY66" fmla="*/ 607664 h 692292"/>
                  <a:gd name="connsiteX67" fmla="*/ 99412 w 615589"/>
                  <a:gd name="connsiteY67" fmla="*/ 606945 h 692292"/>
                  <a:gd name="connsiteX68" fmla="*/ 87698 w 615589"/>
                  <a:gd name="connsiteY68" fmla="*/ 611551 h 692292"/>
                  <a:gd name="connsiteX69" fmla="*/ 78114 w 615589"/>
                  <a:gd name="connsiteY69" fmla="*/ 611150 h 692292"/>
                  <a:gd name="connsiteX70" fmla="*/ 70742 w 615589"/>
                  <a:gd name="connsiteY70" fmla="*/ 605673 h 692292"/>
                  <a:gd name="connsiteX71" fmla="*/ 62416 w 615589"/>
                  <a:gd name="connsiteY71" fmla="*/ 607512 h 692292"/>
                  <a:gd name="connsiteX72" fmla="*/ 55308 w 615589"/>
                  <a:gd name="connsiteY72" fmla="*/ 614441 h 692292"/>
                  <a:gd name="connsiteX73" fmla="*/ 48033 w 615589"/>
                  <a:gd name="connsiteY73" fmla="*/ 553975 h 692292"/>
                  <a:gd name="connsiteX74" fmla="*/ 41201 w 615589"/>
                  <a:gd name="connsiteY74" fmla="*/ 494684 h 692292"/>
                  <a:gd name="connsiteX75" fmla="*/ 34327 w 615589"/>
                  <a:gd name="connsiteY75" fmla="*/ 435297 h 692292"/>
                  <a:gd name="connsiteX76" fmla="*/ 27481 w 615589"/>
                  <a:gd name="connsiteY76" fmla="*/ 375895 h 692292"/>
                  <a:gd name="connsiteX77" fmla="*/ 20635 w 615589"/>
                  <a:gd name="connsiteY77" fmla="*/ 316604 h 692292"/>
                  <a:gd name="connsiteX78" fmla="*/ 13775 w 615589"/>
                  <a:gd name="connsiteY78" fmla="*/ 257217 h 692292"/>
                  <a:gd name="connsiteX79" fmla="*/ 6818 w 615589"/>
                  <a:gd name="connsiteY79" fmla="*/ 197843 h 692292"/>
                  <a:gd name="connsiteX80" fmla="*/ 0 w 615589"/>
                  <a:gd name="connsiteY80" fmla="*/ 138359 h 692292"/>
                  <a:gd name="connsiteX81" fmla="*/ 45253 w 615589"/>
                  <a:gd name="connsiteY81" fmla="*/ 130918 h 692292"/>
                  <a:gd name="connsiteX82" fmla="*/ 90492 w 615589"/>
                  <a:gd name="connsiteY82" fmla="*/ 123339 h 692292"/>
                  <a:gd name="connsiteX83" fmla="*/ 135731 w 615589"/>
                  <a:gd name="connsiteY83" fmla="*/ 115553 h 692292"/>
                  <a:gd name="connsiteX84" fmla="*/ 180942 w 615589"/>
                  <a:gd name="connsiteY84" fmla="*/ 107559 h 692292"/>
                  <a:gd name="connsiteX85" fmla="*/ 182201 w 615589"/>
                  <a:gd name="connsiteY85" fmla="*/ 106314 h 692292"/>
                  <a:gd name="connsiteX86" fmla="*/ 181924 w 615589"/>
                  <a:gd name="connsiteY86" fmla="*/ 106895 h 692292"/>
                  <a:gd name="connsiteX87" fmla="*/ 184248 w 615589"/>
                  <a:gd name="connsiteY87" fmla="*/ 109868 h 692292"/>
                  <a:gd name="connsiteX88" fmla="*/ 196889 w 615589"/>
                  <a:gd name="connsiteY88" fmla="*/ 110117 h 692292"/>
                  <a:gd name="connsiteX89" fmla="*/ 205809 w 615589"/>
                  <a:gd name="connsiteY89" fmla="*/ 112676 h 692292"/>
                  <a:gd name="connsiteX90" fmla="*/ 213153 w 615589"/>
                  <a:gd name="connsiteY90" fmla="*/ 117489 h 692292"/>
                  <a:gd name="connsiteX91" fmla="*/ 238435 w 615589"/>
                  <a:gd name="connsiteY91" fmla="*/ 125261 h 692292"/>
                  <a:gd name="connsiteX92" fmla="*/ 246678 w 615589"/>
                  <a:gd name="connsiteY92" fmla="*/ 131126 h 692292"/>
                  <a:gd name="connsiteX93" fmla="*/ 254465 w 615589"/>
                  <a:gd name="connsiteY93" fmla="*/ 133836 h 692292"/>
                  <a:gd name="connsiteX94" fmla="*/ 261698 w 615589"/>
                  <a:gd name="connsiteY94" fmla="*/ 133504 h 692292"/>
                  <a:gd name="connsiteX95" fmla="*/ 266276 w 615589"/>
                  <a:gd name="connsiteY95" fmla="*/ 130628 h 692292"/>
                  <a:gd name="connsiteX96" fmla="*/ 268184 w 615589"/>
                  <a:gd name="connsiteY96" fmla="*/ 125178 h 692292"/>
                  <a:gd name="connsiteX97" fmla="*/ 271545 w 615589"/>
                  <a:gd name="connsiteY97" fmla="*/ 124335 h 692292"/>
                  <a:gd name="connsiteX98" fmla="*/ 276248 w 615589"/>
                  <a:gd name="connsiteY98" fmla="*/ 128111 h 692292"/>
                  <a:gd name="connsiteX99" fmla="*/ 290327 w 615589"/>
                  <a:gd name="connsiteY99" fmla="*/ 130918 h 692292"/>
                  <a:gd name="connsiteX100" fmla="*/ 290963 w 615589"/>
                  <a:gd name="connsiteY100" fmla="*/ 132343 h 692292"/>
                  <a:gd name="connsiteX101" fmla="*/ 255115 w 615589"/>
                  <a:gd name="connsiteY101" fmla="*/ 146049 h 692292"/>
                  <a:gd name="connsiteX102" fmla="*/ 247937 w 615589"/>
                  <a:gd name="connsiteY102" fmla="*/ 151000 h 692292"/>
                  <a:gd name="connsiteX103" fmla="*/ 257590 w 615589"/>
                  <a:gd name="connsiteY103" fmla="*/ 152327 h 692292"/>
                  <a:gd name="connsiteX104" fmla="*/ 266829 w 615589"/>
                  <a:gd name="connsiteY104" fmla="*/ 150336 h 692292"/>
                  <a:gd name="connsiteX105" fmla="*/ 275763 w 615589"/>
                  <a:gd name="connsiteY105" fmla="*/ 144970 h 692292"/>
                  <a:gd name="connsiteX106" fmla="*/ 286565 w 615589"/>
                  <a:gd name="connsiteY106" fmla="*/ 143642 h 692292"/>
                  <a:gd name="connsiteX107" fmla="*/ 296398 w 615589"/>
                  <a:gd name="connsiteY107" fmla="*/ 144057 h 692292"/>
                  <a:gd name="connsiteX108" fmla="*/ 299123 w 615589"/>
                  <a:gd name="connsiteY108" fmla="*/ 142065 h 692292"/>
                  <a:gd name="connsiteX109" fmla="*/ 300285 w 615589"/>
                  <a:gd name="connsiteY109" fmla="*/ 141070 h 692292"/>
                  <a:gd name="connsiteX110" fmla="*/ 318043 w 615589"/>
                  <a:gd name="connsiteY110" fmla="*/ 149575 h 692292"/>
                  <a:gd name="connsiteX111" fmla="*/ 324322 w 615589"/>
                  <a:gd name="connsiteY111" fmla="*/ 150239 h 692292"/>
                  <a:gd name="connsiteX112" fmla="*/ 330421 w 615589"/>
                  <a:gd name="connsiteY112" fmla="*/ 148095 h 692292"/>
                  <a:gd name="connsiteX113" fmla="*/ 336285 w 615589"/>
                  <a:gd name="connsiteY113" fmla="*/ 142992 h 692292"/>
                  <a:gd name="connsiteX114" fmla="*/ 349756 w 615589"/>
                  <a:gd name="connsiteY114" fmla="*/ 135468 h 692292"/>
                  <a:gd name="connsiteX115" fmla="*/ 370750 w 615589"/>
                  <a:gd name="connsiteY115" fmla="*/ 125552 h 692292"/>
                  <a:gd name="connsiteX116" fmla="*/ 391551 w 615589"/>
                  <a:gd name="connsiteY116" fmla="*/ 119605 h 692292"/>
                  <a:gd name="connsiteX117" fmla="*/ 412034 w 615589"/>
                  <a:gd name="connsiteY117" fmla="*/ 117696 h 692292"/>
                  <a:gd name="connsiteX118" fmla="*/ 424578 w 615589"/>
                  <a:gd name="connsiteY118" fmla="*/ 113824 h 692292"/>
                  <a:gd name="connsiteX119" fmla="*/ 435241 w 615589"/>
                  <a:gd name="connsiteY119" fmla="*/ 105138 h 692292"/>
                  <a:gd name="connsiteX120" fmla="*/ 457550 w 615589"/>
                  <a:gd name="connsiteY120" fmla="*/ 78626 h 692292"/>
                  <a:gd name="connsiteX121" fmla="*/ 484366 w 615589"/>
                  <a:gd name="connsiteY121" fmla="*/ 55833 h 692292"/>
                  <a:gd name="connsiteX122" fmla="*/ 529371 w 615589"/>
                  <a:gd name="connsiteY122" fmla="*/ 25448 h 692292"/>
                  <a:gd name="connsiteX123" fmla="*/ 573669 w 615589"/>
                  <a:gd name="connsiteY123" fmla="*/ 0 h 692292"/>
                  <a:gd name="connsiteX124" fmla="*/ 576228 w 615589"/>
                  <a:gd name="connsiteY124" fmla="*/ 15200 h 692292"/>
                  <a:gd name="connsiteX125" fmla="*/ 579519 w 615589"/>
                  <a:gd name="connsiteY125" fmla="*/ 34216 h 692292"/>
                  <a:gd name="connsiteX126" fmla="*/ 582839 w 615589"/>
                  <a:gd name="connsiteY126" fmla="*/ 53191 h 692292"/>
                  <a:gd name="connsiteX127" fmla="*/ 586034 w 615589"/>
                  <a:gd name="connsiteY127" fmla="*/ 72194 h 692292"/>
                  <a:gd name="connsiteX128" fmla="*/ 589311 w 615589"/>
                  <a:gd name="connsiteY128" fmla="*/ 91114 h 692292"/>
                  <a:gd name="connsiteX129" fmla="*/ 592534 w 615589"/>
                  <a:gd name="connsiteY129" fmla="*/ 110103 h 692292"/>
                  <a:gd name="connsiteX130" fmla="*/ 595839 w 615589"/>
                  <a:gd name="connsiteY130" fmla="*/ 129106 h 692292"/>
                  <a:gd name="connsiteX131" fmla="*/ 599062 w 615589"/>
                  <a:gd name="connsiteY131" fmla="*/ 148095 h 692292"/>
                  <a:gd name="connsiteX132" fmla="*/ 602353 w 615589"/>
                  <a:gd name="connsiteY132" fmla="*/ 167098 h 692292"/>
                  <a:gd name="connsiteX133" fmla="*/ 605590 w 615589"/>
                  <a:gd name="connsiteY133" fmla="*/ 186074 h 692292"/>
                  <a:gd name="connsiteX134" fmla="*/ 608868 w 615589"/>
                  <a:gd name="connsiteY134" fmla="*/ 205063 h 692292"/>
                  <a:gd name="connsiteX135" fmla="*/ 612104 w 615589"/>
                  <a:gd name="connsiteY135" fmla="*/ 223982 h 692292"/>
                  <a:gd name="connsiteX136" fmla="*/ 615589 w 615589"/>
                  <a:gd name="connsiteY136" fmla="*/ 243179 h 69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615589" h="692292">
                    <a:moveTo>
                      <a:pt x="615589" y="243179"/>
                    </a:moveTo>
                    <a:lnTo>
                      <a:pt x="600652" y="253842"/>
                    </a:lnTo>
                    <a:lnTo>
                      <a:pt x="598910" y="261656"/>
                    </a:lnTo>
                    <a:lnTo>
                      <a:pt x="605438" y="270107"/>
                    </a:lnTo>
                    <a:lnTo>
                      <a:pt x="610154" y="281641"/>
                    </a:lnTo>
                    <a:lnTo>
                      <a:pt x="612947" y="296357"/>
                    </a:lnTo>
                    <a:lnTo>
                      <a:pt x="609241" y="330227"/>
                    </a:lnTo>
                    <a:lnTo>
                      <a:pt x="598910" y="383405"/>
                    </a:lnTo>
                    <a:lnTo>
                      <a:pt x="594580" y="416446"/>
                    </a:lnTo>
                    <a:lnTo>
                      <a:pt x="596503" y="429419"/>
                    </a:lnTo>
                    <a:lnTo>
                      <a:pt x="586850" y="448325"/>
                    </a:lnTo>
                    <a:lnTo>
                      <a:pt x="565717" y="473358"/>
                    </a:lnTo>
                    <a:lnTo>
                      <a:pt x="550448" y="488709"/>
                    </a:lnTo>
                    <a:lnTo>
                      <a:pt x="541182" y="494670"/>
                    </a:lnTo>
                    <a:lnTo>
                      <a:pt x="532759" y="495652"/>
                    </a:lnTo>
                    <a:lnTo>
                      <a:pt x="525305" y="491697"/>
                    </a:lnTo>
                    <a:lnTo>
                      <a:pt x="518500" y="496316"/>
                    </a:lnTo>
                    <a:lnTo>
                      <a:pt x="512027" y="509524"/>
                    </a:lnTo>
                    <a:lnTo>
                      <a:pt x="505347" y="516979"/>
                    </a:lnTo>
                    <a:lnTo>
                      <a:pt x="498238" y="518445"/>
                    </a:lnTo>
                    <a:lnTo>
                      <a:pt x="493356" y="527116"/>
                    </a:lnTo>
                    <a:lnTo>
                      <a:pt x="490646" y="542966"/>
                    </a:lnTo>
                    <a:lnTo>
                      <a:pt x="487161" y="552384"/>
                    </a:lnTo>
                    <a:lnTo>
                      <a:pt x="483039" y="555455"/>
                    </a:lnTo>
                    <a:lnTo>
                      <a:pt x="483952" y="563048"/>
                    </a:lnTo>
                    <a:lnTo>
                      <a:pt x="489802" y="575440"/>
                    </a:lnTo>
                    <a:lnTo>
                      <a:pt x="490203" y="580156"/>
                    </a:lnTo>
                    <a:lnTo>
                      <a:pt x="488073" y="580654"/>
                    </a:lnTo>
                    <a:lnTo>
                      <a:pt x="486012" y="580225"/>
                    </a:lnTo>
                    <a:lnTo>
                      <a:pt x="481559" y="583876"/>
                    </a:lnTo>
                    <a:lnTo>
                      <a:pt x="477175" y="591953"/>
                    </a:lnTo>
                    <a:lnTo>
                      <a:pt x="475183" y="592451"/>
                    </a:lnTo>
                    <a:lnTo>
                      <a:pt x="473551" y="591483"/>
                    </a:lnTo>
                    <a:lnTo>
                      <a:pt x="470467" y="582216"/>
                    </a:lnTo>
                    <a:lnTo>
                      <a:pt x="464949" y="576186"/>
                    </a:lnTo>
                    <a:lnTo>
                      <a:pt x="457121" y="573379"/>
                    </a:lnTo>
                    <a:lnTo>
                      <a:pt x="448380" y="583710"/>
                    </a:lnTo>
                    <a:lnTo>
                      <a:pt x="438768" y="607070"/>
                    </a:lnTo>
                    <a:lnTo>
                      <a:pt x="435227" y="621840"/>
                    </a:lnTo>
                    <a:lnTo>
                      <a:pt x="438948" y="631176"/>
                    </a:lnTo>
                    <a:lnTo>
                      <a:pt x="442184" y="645048"/>
                    </a:lnTo>
                    <a:lnTo>
                      <a:pt x="439861" y="651354"/>
                    </a:lnTo>
                    <a:lnTo>
                      <a:pt x="433098" y="654535"/>
                    </a:lnTo>
                    <a:lnTo>
                      <a:pt x="428782" y="662972"/>
                    </a:lnTo>
                    <a:lnTo>
                      <a:pt x="426887" y="676678"/>
                    </a:lnTo>
                    <a:lnTo>
                      <a:pt x="418286" y="686511"/>
                    </a:lnTo>
                    <a:lnTo>
                      <a:pt x="403017" y="692292"/>
                    </a:lnTo>
                    <a:lnTo>
                      <a:pt x="385660" y="688752"/>
                    </a:lnTo>
                    <a:lnTo>
                      <a:pt x="384428" y="688489"/>
                    </a:lnTo>
                    <a:lnTo>
                      <a:pt x="362452" y="674949"/>
                    </a:lnTo>
                    <a:lnTo>
                      <a:pt x="347847" y="660994"/>
                    </a:lnTo>
                    <a:lnTo>
                      <a:pt x="340503" y="646777"/>
                    </a:lnTo>
                    <a:lnTo>
                      <a:pt x="323381" y="648519"/>
                    </a:lnTo>
                    <a:lnTo>
                      <a:pt x="296384" y="666277"/>
                    </a:lnTo>
                    <a:lnTo>
                      <a:pt x="274823" y="671491"/>
                    </a:lnTo>
                    <a:lnTo>
                      <a:pt x="258738" y="664023"/>
                    </a:lnTo>
                    <a:lnTo>
                      <a:pt x="247065" y="661921"/>
                    </a:lnTo>
                    <a:lnTo>
                      <a:pt x="236402" y="666526"/>
                    </a:lnTo>
                    <a:lnTo>
                      <a:pt x="226762" y="674050"/>
                    </a:lnTo>
                    <a:lnTo>
                      <a:pt x="217441" y="671644"/>
                    </a:lnTo>
                    <a:lnTo>
                      <a:pt x="205049" y="661810"/>
                    </a:lnTo>
                    <a:lnTo>
                      <a:pt x="186876" y="656292"/>
                    </a:lnTo>
                    <a:lnTo>
                      <a:pt x="162866" y="655061"/>
                    </a:lnTo>
                    <a:lnTo>
                      <a:pt x="145011" y="644979"/>
                    </a:lnTo>
                    <a:lnTo>
                      <a:pt x="133435" y="626252"/>
                    </a:lnTo>
                    <a:lnTo>
                      <a:pt x="122025" y="613763"/>
                    </a:lnTo>
                    <a:lnTo>
                      <a:pt x="110878" y="607664"/>
                    </a:lnTo>
                    <a:lnTo>
                      <a:pt x="99412" y="606945"/>
                    </a:lnTo>
                    <a:lnTo>
                      <a:pt x="87698" y="611551"/>
                    </a:lnTo>
                    <a:lnTo>
                      <a:pt x="78114" y="611150"/>
                    </a:lnTo>
                    <a:lnTo>
                      <a:pt x="70742" y="605673"/>
                    </a:lnTo>
                    <a:lnTo>
                      <a:pt x="62416" y="607512"/>
                    </a:lnTo>
                    <a:lnTo>
                      <a:pt x="55308" y="614441"/>
                    </a:lnTo>
                    <a:lnTo>
                      <a:pt x="48033" y="553975"/>
                    </a:lnTo>
                    <a:lnTo>
                      <a:pt x="41201" y="494684"/>
                    </a:lnTo>
                    <a:lnTo>
                      <a:pt x="34327" y="435297"/>
                    </a:lnTo>
                    <a:lnTo>
                      <a:pt x="27481" y="375895"/>
                    </a:lnTo>
                    <a:lnTo>
                      <a:pt x="20635" y="316604"/>
                    </a:lnTo>
                    <a:lnTo>
                      <a:pt x="13775" y="257217"/>
                    </a:lnTo>
                    <a:lnTo>
                      <a:pt x="6818" y="197843"/>
                    </a:lnTo>
                    <a:lnTo>
                      <a:pt x="0" y="138359"/>
                    </a:lnTo>
                    <a:lnTo>
                      <a:pt x="45253" y="130918"/>
                    </a:lnTo>
                    <a:lnTo>
                      <a:pt x="90492" y="123339"/>
                    </a:lnTo>
                    <a:lnTo>
                      <a:pt x="135731" y="115553"/>
                    </a:lnTo>
                    <a:lnTo>
                      <a:pt x="180942" y="107559"/>
                    </a:lnTo>
                    <a:lnTo>
                      <a:pt x="182201" y="106314"/>
                    </a:lnTo>
                    <a:lnTo>
                      <a:pt x="181924" y="106895"/>
                    </a:lnTo>
                    <a:lnTo>
                      <a:pt x="184248" y="109868"/>
                    </a:lnTo>
                    <a:lnTo>
                      <a:pt x="196889" y="110117"/>
                    </a:lnTo>
                    <a:lnTo>
                      <a:pt x="205809" y="112676"/>
                    </a:lnTo>
                    <a:lnTo>
                      <a:pt x="213153" y="117489"/>
                    </a:lnTo>
                    <a:lnTo>
                      <a:pt x="238435" y="125261"/>
                    </a:lnTo>
                    <a:lnTo>
                      <a:pt x="246678" y="131126"/>
                    </a:lnTo>
                    <a:lnTo>
                      <a:pt x="254465" y="133836"/>
                    </a:lnTo>
                    <a:lnTo>
                      <a:pt x="261698" y="133504"/>
                    </a:lnTo>
                    <a:lnTo>
                      <a:pt x="266276" y="130628"/>
                    </a:lnTo>
                    <a:lnTo>
                      <a:pt x="268184" y="125178"/>
                    </a:lnTo>
                    <a:lnTo>
                      <a:pt x="271545" y="124335"/>
                    </a:lnTo>
                    <a:lnTo>
                      <a:pt x="276248" y="128111"/>
                    </a:lnTo>
                    <a:lnTo>
                      <a:pt x="290327" y="130918"/>
                    </a:lnTo>
                    <a:lnTo>
                      <a:pt x="290963" y="132343"/>
                    </a:lnTo>
                    <a:lnTo>
                      <a:pt x="255115" y="146049"/>
                    </a:lnTo>
                    <a:lnTo>
                      <a:pt x="247937" y="151000"/>
                    </a:lnTo>
                    <a:lnTo>
                      <a:pt x="257590" y="152327"/>
                    </a:lnTo>
                    <a:lnTo>
                      <a:pt x="266829" y="150336"/>
                    </a:lnTo>
                    <a:lnTo>
                      <a:pt x="275763" y="144970"/>
                    </a:lnTo>
                    <a:lnTo>
                      <a:pt x="286565" y="143642"/>
                    </a:lnTo>
                    <a:lnTo>
                      <a:pt x="296398" y="144057"/>
                    </a:lnTo>
                    <a:lnTo>
                      <a:pt x="299123" y="142065"/>
                    </a:lnTo>
                    <a:lnTo>
                      <a:pt x="300285" y="141070"/>
                    </a:lnTo>
                    <a:lnTo>
                      <a:pt x="318043" y="149575"/>
                    </a:lnTo>
                    <a:lnTo>
                      <a:pt x="324322" y="150239"/>
                    </a:lnTo>
                    <a:lnTo>
                      <a:pt x="330421" y="148095"/>
                    </a:lnTo>
                    <a:lnTo>
                      <a:pt x="336285" y="142992"/>
                    </a:lnTo>
                    <a:lnTo>
                      <a:pt x="349756" y="135468"/>
                    </a:lnTo>
                    <a:lnTo>
                      <a:pt x="370750" y="125552"/>
                    </a:lnTo>
                    <a:lnTo>
                      <a:pt x="391551" y="119605"/>
                    </a:lnTo>
                    <a:lnTo>
                      <a:pt x="412034" y="117696"/>
                    </a:lnTo>
                    <a:lnTo>
                      <a:pt x="424578" y="113824"/>
                    </a:lnTo>
                    <a:lnTo>
                      <a:pt x="435241" y="105138"/>
                    </a:lnTo>
                    <a:lnTo>
                      <a:pt x="457550" y="78626"/>
                    </a:lnTo>
                    <a:lnTo>
                      <a:pt x="484366" y="55833"/>
                    </a:lnTo>
                    <a:lnTo>
                      <a:pt x="529371" y="25448"/>
                    </a:lnTo>
                    <a:lnTo>
                      <a:pt x="573669" y="0"/>
                    </a:lnTo>
                    <a:lnTo>
                      <a:pt x="576228" y="15200"/>
                    </a:lnTo>
                    <a:lnTo>
                      <a:pt x="579519" y="34216"/>
                    </a:lnTo>
                    <a:lnTo>
                      <a:pt x="582839" y="53191"/>
                    </a:lnTo>
                    <a:lnTo>
                      <a:pt x="586034" y="72194"/>
                    </a:lnTo>
                    <a:lnTo>
                      <a:pt x="589311" y="91114"/>
                    </a:lnTo>
                    <a:lnTo>
                      <a:pt x="592534" y="110103"/>
                    </a:lnTo>
                    <a:lnTo>
                      <a:pt x="595839" y="129106"/>
                    </a:lnTo>
                    <a:lnTo>
                      <a:pt x="599062" y="148095"/>
                    </a:lnTo>
                    <a:lnTo>
                      <a:pt x="602353" y="167098"/>
                    </a:lnTo>
                    <a:lnTo>
                      <a:pt x="605590" y="186074"/>
                    </a:lnTo>
                    <a:lnTo>
                      <a:pt x="608868" y="205063"/>
                    </a:lnTo>
                    <a:lnTo>
                      <a:pt x="612104" y="223982"/>
                    </a:lnTo>
                    <a:lnTo>
                      <a:pt x="615589" y="24317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82296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OH</a:t>
                </a:r>
              </a:p>
            </p:txBody>
          </p:sp>
          <p:sp>
            <p:nvSpPr>
              <p:cNvPr id="45" name="Freeform: Shape 519">
                <a:extLst>
                  <a:ext uri="{FF2B5EF4-FFF2-40B4-BE49-F238E27FC236}">
                    <a16:creationId xmlns:a16="http://schemas.microsoft.com/office/drawing/2014/main" id="{C95D7F5A-A3C1-E8F9-000F-18ED106EDA13}"/>
                  </a:ext>
                </a:extLst>
              </p:cNvPr>
              <p:cNvSpPr/>
              <p:nvPr/>
            </p:nvSpPr>
            <p:spPr>
              <a:xfrm>
                <a:off x="7059232" y="3305667"/>
                <a:ext cx="384118" cy="651808"/>
              </a:xfrm>
              <a:custGeom>
                <a:avLst/>
                <a:gdLst>
                  <a:gd name="connsiteX0" fmla="*/ 390860 w 455737"/>
                  <a:gd name="connsiteY0" fmla="*/ 10553 h 773338"/>
                  <a:gd name="connsiteX1" fmla="*/ 397678 w 455737"/>
                  <a:gd name="connsiteY1" fmla="*/ 70037 h 773338"/>
                  <a:gd name="connsiteX2" fmla="*/ 404635 w 455737"/>
                  <a:gd name="connsiteY2" fmla="*/ 129411 h 773338"/>
                  <a:gd name="connsiteX3" fmla="*/ 411495 w 455737"/>
                  <a:gd name="connsiteY3" fmla="*/ 188798 h 773338"/>
                  <a:gd name="connsiteX4" fmla="*/ 418341 w 455737"/>
                  <a:gd name="connsiteY4" fmla="*/ 248089 h 773338"/>
                  <a:gd name="connsiteX5" fmla="*/ 425187 w 455737"/>
                  <a:gd name="connsiteY5" fmla="*/ 307490 h 773338"/>
                  <a:gd name="connsiteX6" fmla="*/ 432060 w 455737"/>
                  <a:gd name="connsiteY6" fmla="*/ 366878 h 773338"/>
                  <a:gd name="connsiteX7" fmla="*/ 438893 w 455737"/>
                  <a:gd name="connsiteY7" fmla="*/ 426169 h 773338"/>
                  <a:gd name="connsiteX8" fmla="*/ 446167 w 455737"/>
                  <a:gd name="connsiteY8" fmla="*/ 486635 h 773338"/>
                  <a:gd name="connsiteX9" fmla="*/ 444120 w 455737"/>
                  <a:gd name="connsiteY9" fmla="*/ 488640 h 773338"/>
                  <a:gd name="connsiteX10" fmla="*/ 441783 w 455737"/>
                  <a:gd name="connsiteY10" fmla="*/ 496883 h 773338"/>
                  <a:gd name="connsiteX11" fmla="*/ 446333 w 455737"/>
                  <a:gd name="connsiteY11" fmla="*/ 504407 h 773338"/>
                  <a:gd name="connsiteX12" fmla="*/ 446997 w 455737"/>
                  <a:gd name="connsiteY12" fmla="*/ 510838 h 773338"/>
                  <a:gd name="connsiteX13" fmla="*/ 443706 w 455737"/>
                  <a:gd name="connsiteY13" fmla="*/ 516287 h 773338"/>
                  <a:gd name="connsiteX14" fmla="*/ 445517 w 455737"/>
                  <a:gd name="connsiteY14" fmla="*/ 519842 h 773338"/>
                  <a:gd name="connsiteX15" fmla="*/ 452543 w 455737"/>
                  <a:gd name="connsiteY15" fmla="*/ 521501 h 773338"/>
                  <a:gd name="connsiteX16" fmla="*/ 455738 w 455737"/>
                  <a:gd name="connsiteY16" fmla="*/ 526895 h 773338"/>
                  <a:gd name="connsiteX17" fmla="*/ 455268 w 455737"/>
                  <a:gd name="connsiteY17" fmla="*/ 535982 h 773338"/>
                  <a:gd name="connsiteX18" fmla="*/ 442046 w 455737"/>
                  <a:gd name="connsiteY18" fmla="*/ 546769 h 773338"/>
                  <a:gd name="connsiteX19" fmla="*/ 415782 w 455737"/>
                  <a:gd name="connsiteY19" fmla="*/ 560309 h 773338"/>
                  <a:gd name="connsiteX20" fmla="*/ 410264 w 455737"/>
                  <a:gd name="connsiteY20" fmla="*/ 564016 h 773338"/>
                  <a:gd name="connsiteX21" fmla="*/ 405451 w 455737"/>
                  <a:gd name="connsiteY21" fmla="*/ 565883 h 773338"/>
                  <a:gd name="connsiteX22" fmla="*/ 403086 w 455737"/>
                  <a:gd name="connsiteY22" fmla="*/ 565537 h 773338"/>
                  <a:gd name="connsiteX23" fmla="*/ 403086 w 455737"/>
                  <a:gd name="connsiteY23" fmla="*/ 565537 h 773338"/>
                  <a:gd name="connsiteX24" fmla="*/ 399282 w 455737"/>
                  <a:gd name="connsiteY24" fmla="*/ 564030 h 773338"/>
                  <a:gd name="connsiteX25" fmla="*/ 393750 w 455737"/>
                  <a:gd name="connsiteY25" fmla="*/ 560489 h 773338"/>
                  <a:gd name="connsiteX26" fmla="*/ 384899 w 455737"/>
                  <a:gd name="connsiteY26" fmla="*/ 559673 h 773338"/>
                  <a:gd name="connsiteX27" fmla="*/ 371027 w 455737"/>
                  <a:gd name="connsiteY27" fmla="*/ 562633 h 773338"/>
                  <a:gd name="connsiteX28" fmla="*/ 366408 w 455737"/>
                  <a:gd name="connsiteY28" fmla="*/ 571830 h 773338"/>
                  <a:gd name="connsiteX29" fmla="*/ 371027 w 455737"/>
                  <a:gd name="connsiteY29" fmla="*/ 587251 h 773338"/>
                  <a:gd name="connsiteX30" fmla="*/ 367639 w 455737"/>
                  <a:gd name="connsiteY30" fmla="*/ 599961 h 773338"/>
                  <a:gd name="connsiteX31" fmla="*/ 356104 w 455737"/>
                  <a:gd name="connsiteY31" fmla="*/ 609822 h 773338"/>
                  <a:gd name="connsiteX32" fmla="*/ 348387 w 455737"/>
                  <a:gd name="connsiteY32" fmla="*/ 622034 h 773338"/>
                  <a:gd name="connsiteX33" fmla="*/ 344528 w 455737"/>
                  <a:gd name="connsiteY33" fmla="*/ 636390 h 773338"/>
                  <a:gd name="connsiteX34" fmla="*/ 336921 w 455737"/>
                  <a:gd name="connsiteY34" fmla="*/ 645725 h 773338"/>
                  <a:gd name="connsiteX35" fmla="*/ 325442 w 455737"/>
                  <a:gd name="connsiteY35" fmla="*/ 649999 h 773338"/>
                  <a:gd name="connsiteX36" fmla="*/ 317365 w 455737"/>
                  <a:gd name="connsiteY36" fmla="*/ 663885 h 773338"/>
                  <a:gd name="connsiteX37" fmla="*/ 312538 w 455737"/>
                  <a:gd name="connsiteY37" fmla="*/ 687383 h 773338"/>
                  <a:gd name="connsiteX38" fmla="*/ 306107 w 455737"/>
                  <a:gd name="connsiteY38" fmla="*/ 702292 h 773338"/>
                  <a:gd name="connsiteX39" fmla="*/ 298031 w 455737"/>
                  <a:gd name="connsiteY39" fmla="*/ 708667 h 773338"/>
                  <a:gd name="connsiteX40" fmla="*/ 286040 w 455737"/>
                  <a:gd name="connsiteY40" fmla="*/ 708557 h 773338"/>
                  <a:gd name="connsiteX41" fmla="*/ 270093 w 455737"/>
                  <a:gd name="connsiteY41" fmla="*/ 702070 h 773338"/>
                  <a:gd name="connsiteX42" fmla="*/ 260523 w 455737"/>
                  <a:gd name="connsiteY42" fmla="*/ 694616 h 773338"/>
                  <a:gd name="connsiteX43" fmla="*/ 257217 w 455737"/>
                  <a:gd name="connsiteY43" fmla="*/ 686221 h 773338"/>
                  <a:gd name="connsiteX44" fmla="*/ 252197 w 455737"/>
                  <a:gd name="connsiteY44" fmla="*/ 680495 h 773338"/>
                  <a:gd name="connsiteX45" fmla="*/ 247840 w 455737"/>
                  <a:gd name="connsiteY45" fmla="*/ 678172 h 773338"/>
                  <a:gd name="connsiteX46" fmla="*/ 245115 w 455737"/>
                  <a:gd name="connsiteY46" fmla="*/ 678448 h 773338"/>
                  <a:gd name="connsiteX47" fmla="*/ 245115 w 455737"/>
                  <a:gd name="connsiteY47" fmla="*/ 679748 h 773338"/>
                  <a:gd name="connsiteX48" fmla="*/ 246402 w 455737"/>
                  <a:gd name="connsiteY48" fmla="*/ 682099 h 773338"/>
                  <a:gd name="connsiteX49" fmla="*/ 245254 w 455737"/>
                  <a:gd name="connsiteY49" fmla="*/ 684796 h 773338"/>
                  <a:gd name="connsiteX50" fmla="*/ 236098 w 455737"/>
                  <a:gd name="connsiteY50" fmla="*/ 686719 h 773338"/>
                  <a:gd name="connsiteX51" fmla="*/ 232461 w 455737"/>
                  <a:gd name="connsiteY51" fmla="*/ 690660 h 773338"/>
                  <a:gd name="connsiteX52" fmla="*/ 234356 w 455737"/>
                  <a:gd name="connsiteY52" fmla="*/ 696759 h 773338"/>
                  <a:gd name="connsiteX53" fmla="*/ 232793 w 455737"/>
                  <a:gd name="connsiteY53" fmla="*/ 701406 h 773338"/>
                  <a:gd name="connsiteX54" fmla="*/ 227662 w 455737"/>
                  <a:gd name="connsiteY54" fmla="*/ 704615 h 773338"/>
                  <a:gd name="connsiteX55" fmla="*/ 225463 w 455737"/>
                  <a:gd name="connsiteY55" fmla="*/ 710797 h 773338"/>
                  <a:gd name="connsiteX56" fmla="*/ 226126 w 455737"/>
                  <a:gd name="connsiteY56" fmla="*/ 720230 h 773338"/>
                  <a:gd name="connsiteX57" fmla="*/ 223139 w 455737"/>
                  <a:gd name="connsiteY57" fmla="*/ 729164 h 773338"/>
                  <a:gd name="connsiteX58" fmla="*/ 216597 w 455737"/>
                  <a:gd name="connsiteY58" fmla="*/ 737642 h 773338"/>
                  <a:gd name="connsiteX59" fmla="*/ 205727 w 455737"/>
                  <a:gd name="connsiteY59" fmla="*/ 736079 h 773338"/>
                  <a:gd name="connsiteX60" fmla="*/ 190278 w 455737"/>
                  <a:gd name="connsiteY60" fmla="*/ 724600 h 773338"/>
                  <a:gd name="connsiteX61" fmla="*/ 175728 w 455737"/>
                  <a:gd name="connsiteY61" fmla="*/ 723120 h 773338"/>
                  <a:gd name="connsiteX62" fmla="*/ 161871 w 455737"/>
                  <a:gd name="connsiteY62" fmla="*/ 731543 h 773338"/>
                  <a:gd name="connsiteX63" fmla="*/ 152037 w 455737"/>
                  <a:gd name="connsiteY63" fmla="*/ 742026 h 773338"/>
                  <a:gd name="connsiteX64" fmla="*/ 145979 w 455737"/>
                  <a:gd name="connsiteY64" fmla="*/ 754557 h 773338"/>
                  <a:gd name="connsiteX65" fmla="*/ 139479 w 455737"/>
                  <a:gd name="connsiteY65" fmla="*/ 758208 h 773338"/>
                  <a:gd name="connsiteX66" fmla="*/ 128636 w 455737"/>
                  <a:gd name="connsiteY66" fmla="*/ 750103 h 773338"/>
                  <a:gd name="connsiteX67" fmla="*/ 103880 w 455737"/>
                  <a:gd name="connsiteY67" fmla="*/ 739896 h 773338"/>
                  <a:gd name="connsiteX68" fmla="*/ 91308 w 455737"/>
                  <a:gd name="connsiteY68" fmla="*/ 738333 h 773338"/>
                  <a:gd name="connsiteX69" fmla="*/ 82720 w 455737"/>
                  <a:gd name="connsiteY69" fmla="*/ 742192 h 773338"/>
                  <a:gd name="connsiteX70" fmla="*/ 76385 w 455737"/>
                  <a:gd name="connsiteY70" fmla="*/ 741459 h 773338"/>
                  <a:gd name="connsiteX71" fmla="*/ 73951 w 455737"/>
                  <a:gd name="connsiteY71" fmla="*/ 738140 h 773338"/>
                  <a:gd name="connsiteX72" fmla="*/ 72153 w 455737"/>
                  <a:gd name="connsiteY72" fmla="*/ 736923 h 773338"/>
                  <a:gd name="connsiteX73" fmla="*/ 70604 w 455737"/>
                  <a:gd name="connsiteY73" fmla="*/ 738735 h 773338"/>
                  <a:gd name="connsiteX74" fmla="*/ 71420 w 455737"/>
                  <a:gd name="connsiteY74" fmla="*/ 749702 h 773338"/>
                  <a:gd name="connsiteX75" fmla="*/ 69954 w 455737"/>
                  <a:gd name="connsiteY75" fmla="*/ 756839 h 773338"/>
                  <a:gd name="connsiteX76" fmla="*/ 66137 w 455737"/>
                  <a:gd name="connsiteY76" fmla="*/ 760047 h 773338"/>
                  <a:gd name="connsiteX77" fmla="*/ 62928 w 455737"/>
                  <a:gd name="connsiteY77" fmla="*/ 758069 h 773338"/>
                  <a:gd name="connsiteX78" fmla="*/ 60038 w 455737"/>
                  <a:gd name="connsiteY78" fmla="*/ 750781 h 773338"/>
                  <a:gd name="connsiteX79" fmla="*/ 54755 w 455737"/>
                  <a:gd name="connsiteY79" fmla="*/ 748914 h 773338"/>
                  <a:gd name="connsiteX80" fmla="*/ 46996 w 455737"/>
                  <a:gd name="connsiteY80" fmla="*/ 752178 h 773338"/>
                  <a:gd name="connsiteX81" fmla="*/ 38808 w 455737"/>
                  <a:gd name="connsiteY81" fmla="*/ 751777 h 773338"/>
                  <a:gd name="connsiteX82" fmla="*/ 31312 w 455737"/>
                  <a:gd name="connsiteY82" fmla="*/ 747973 h 773338"/>
                  <a:gd name="connsiteX83" fmla="*/ 28809 w 455737"/>
                  <a:gd name="connsiteY83" fmla="*/ 748734 h 773338"/>
                  <a:gd name="connsiteX84" fmla="*/ 26983 w 455737"/>
                  <a:gd name="connsiteY84" fmla="*/ 750974 h 773338"/>
                  <a:gd name="connsiteX85" fmla="*/ 28311 w 455737"/>
                  <a:gd name="connsiteY85" fmla="*/ 759480 h 773338"/>
                  <a:gd name="connsiteX86" fmla="*/ 27412 w 455737"/>
                  <a:gd name="connsiteY86" fmla="*/ 766423 h 773338"/>
                  <a:gd name="connsiteX87" fmla="*/ 24120 w 455737"/>
                  <a:gd name="connsiteY87" fmla="*/ 771125 h 773338"/>
                  <a:gd name="connsiteX88" fmla="*/ 18878 w 455737"/>
                  <a:gd name="connsiteY88" fmla="*/ 772578 h 773338"/>
                  <a:gd name="connsiteX89" fmla="*/ 11797 w 455737"/>
                  <a:gd name="connsiteY89" fmla="*/ 770959 h 773338"/>
                  <a:gd name="connsiteX90" fmla="*/ 9087 w 455737"/>
                  <a:gd name="connsiteY90" fmla="*/ 773338 h 773338"/>
                  <a:gd name="connsiteX91" fmla="*/ 0 w 455737"/>
                  <a:gd name="connsiteY91" fmla="*/ 758125 h 773338"/>
                  <a:gd name="connsiteX92" fmla="*/ 235 w 455737"/>
                  <a:gd name="connsiteY92" fmla="*/ 754238 h 773338"/>
                  <a:gd name="connsiteX93" fmla="*/ 4896 w 455737"/>
                  <a:gd name="connsiteY93" fmla="*/ 753505 h 773338"/>
                  <a:gd name="connsiteX94" fmla="*/ 6597 w 455737"/>
                  <a:gd name="connsiteY94" fmla="*/ 746300 h 773338"/>
                  <a:gd name="connsiteX95" fmla="*/ 5117 w 455737"/>
                  <a:gd name="connsiteY95" fmla="*/ 732387 h 773338"/>
                  <a:gd name="connsiteX96" fmla="*/ 7040 w 455737"/>
                  <a:gd name="connsiteY96" fmla="*/ 723604 h 773338"/>
                  <a:gd name="connsiteX97" fmla="*/ 11147 w 455737"/>
                  <a:gd name="connsiteY97" fmla="*/ 720548 h 773338"/>
                  <a:gd name="connsiteX98" fmla="*/ 11715 w 455737"/>
                  <a:gd name="connsiteY98" fmla="*/ 717740 h 773338"/>
                  <a:gd name="connsiteX99" fmla="*/ 9405 w 455737"/>
                  <a:gd name="connsiteY99" fmla="*/ 716260 h 773338"/>
                  <a:gd name="connsiteX100" fmla="*/ 9114 w 455737"/>
                  <a:gd name="connsiteY100" fmla="*/ 713536 h 773338"/>
                  <a:gd name="connsiteX101" fmla="*/ 15559 w 455737"/>
                  <a:gd name="connsiteY101" fmla="*/ 707271 h 773338"/>
                  <a:gd name="connsiteX102" fmla="*/ 16375 w 455737"/>
                  <a:gd name="connsiteY102" fmla="*/ 700978 h 773338"/>
                  <a:gd name="connsiteX103" fmla="*/ 11590 w 455737"/>
                  <a:gd name="connsiteY103" fmla="*/ 694713 h 773338"/>
                  <a:gd name="connsiteX104" fmla="*/ 10594 w 455737"/>
                  <a:gd name="connsiteY104" fmla="*/ 688447 h 773338"/>
                  <a:gd name="connsiteX105" fmla="*/ 13415 w 455737"/>
                  <a:gd name="connsiteY105" fmla="*/ 682099 h 773338"/>
                  <a:gd name="connsiteX106" fmla="*/ 18367 w 455737"/>
                  <a:gd name="connsiteY106" fmla="*/ 678780 h 773338"/>
                  <a:gd name="connsiteX107" fmla="*/ 25310 w 455737"/>
                  <a:gd name="connsiteY107" fmla="*/ 678614 h 773338"/>
                  <a:gd name="connsiteX108" fmla="*/ 31257 w 455737"/>
                  <a:gd name="connsiteY108" fmla="*/ 670675 h 773338"/>
                  <a:gd name="connsiteX109" fmla="*/ 36111 w 455737"/>
                  <a:gd name="connsiteY109" fmla="*/ 654826 h 773338"/>
                  <a:gd name="connsiteX110" fmla="*/ 42238 w 455737"/>
                  <a:gd name="connsiteY110" fmla="*/ 644937 h 773338"/>
                  <a:gd name="connsiteX111" fmla="*/ 49817 w 455737"/>
                  <a:gd name="connsiteY111" fmla="*/ 640885 h 773338"/>
                  <a:gd name="connsiteX112" fmla="*/ 55294 w 455737"/>
                  <a:gd name="connsiteY112" fmla="*/ 630305 h 773338"/>
                  <a:gd name="connsiteX113" fmla="*/ 60494 w 455737"/>
                  <a:gd name="connsiteY113" fmla="*/ 604622 h 773338"/>
                  <a:gd name="connsiteX114" fmla="*/ 67160 w 455737"/>
                  <a:gd name="connsiteY114" fmla="*/ 592382 h 773338"/>
                  <a:gd name="connsiteX115" fmla="*/ 67686 w 455737"/>
                  <a:gd name="connsiteY115" fmla="*/ 579506 h 773338"/>
                  <a:gd name="connsiteX116" fmla="*/ 64187 w 455737"/>
                  <a:gd name="connsiteY116" fmla="*/ 561927 h 773338"/>
                  <a:gd name="connsiteX117" fmla="*/ 57092 w 455737"/>
                  <a:gd name="connsiteY117" fmla="*/ 544501 h 773338"/>
                  <a:gd name="connsiteX118" fmla="*/ 46360 w 455737"/>
                  <a:gd name="connsiteY118" fmla="*/ 527130 h 773338"/>
                  <a:gd name="connsiteX119" fmla="*/ 43123 w 455737"/>
                  <a:gd name="connsiteY119" fmla="*/ 515983 h 773338"/>
                  <a:gd name="connsiteX120" fmla="*/ 47355 w 455737"/>
                  <a:gd name="connsiteY120" fmla="*/ 511101 h 773338"/>
                  <a:gd name="connsiteX121" fmla="*/ 48365 w 455737"/>
                  <a:gd name="connsiteY121" fmla="*/ 503397 h 773338"/>
                  <a:gd name="connsiteX122" fmla="*/ 46207 w 455737"/>
                  <a:gd name="connsiteY122" fmla="*/ 493066 h 773338"/>
                  <a:gd name="connsiteX123" fmla="*/ 49831 w 455737"/>
                  <a:gd name="connsiteY123" fmla="*/ 483011 h 773338"/>
                  <a:gd name="connsiteX124" fmla="*/ 55875 w 455737"/>
                  <a:gd name="connsiteY124" fmla="*/ 476815 h 773338"/>
                  <a:gd name="connsiteX125" fmla="*/ 55875 w 455737"/>
                  <a:gd name="connsiteY125" fmla="*/ 475972 h 773338"/>
                  <a:gd name="connsiteX126" fmla="*/ 51269 w 455737"/>
                  <a:gd name="connsiteY126" fmla="*/ 424205 h 773338"/>
                  <a:gd name="connsiteX127" fmla="*/ 46290 w 455737"/>
                  <a:gd name="connsiteY127" fmla="*/ 369340 h 773338"/>
                  <a:gd name="connsiteX128" fmla="*/ 41436 w 455737"/>
                  <a:gd name="connsiteY128" fmla="*/ 314599 h 773338"/>
                  <a:gd name="connsiteX129" fmla="*/ 36471 w 455737"/>
                  <a:gd name="connsiteY129" fmla="*/ 259748 h 773338"/>
                  <a:gd name="connsiteX130" fmla="*/ 31519 w 455737"/>
                  <a:gd name="connsiteY130" fmla="*/ 204910 h 773338"/>
                  <a:gd name="connsiteX131" fmla="*/ 26651 w 455737"/>
                  <a:gd name="connsiteY131" fmla="*/ 150073 h 773338"/>
                  <a:gd name="connsiteX132" fmla="*/ 21686 w 455737"/>
                  <a:gd name="connsiteY132" fmla="*/ 95208 h 773338"/>
                  <a:gd name="connsiteX133" fmla="*/ 17329 w 455737"/>
                  <a:gd name="connsiteY133" fmla="*/ 46304 h 773338"/>
                  <a:gd name="connsiteX134" fmla="*/ 18298 w 455737"/>
                  <a:gd name="connsiteY134" fmla="*/ 47563 h 773338"/>
                  <a:gd name="connsiteX135" fmla="*/ 23941 w 455737"/>
                  <a:gd name="connsiteY135" fmla="*/ 51712 h 773338"/>
                  <a:gd name="connsiteX136" fmla="*/ 28283 w 455737"/>
                  <a:gd name="connsiteY136" fmla="*/ 53994 h 773338"/>
                  <a:gd name="connsiteX137" fmla="*/ 31381 w 455737"/>
                  <a:gd name="connsiteY137" fmla="*/ 54077 h 773338"/>
                  <a:gd name="connsiteX138" fmla="*/ 33414 w 455737"/>
                  <a:gd name="connsiteY138" fmla="*/ 57949 h 773338"/>
                  <a:gd name="connsiteX139" fmla="*/ 41436 w 455737"/>
                  <a:gd name="connsiteY139" fmla="*/ 59692 h 773338"/>
                  <a:gd name="connsiteX140" fmla="*/ 55612 w 455737"/>
                  <a:gd name="connsiteY140" fmla="*/ 59388 h 773338"/>
                  <a:gd name="connsiteX141" fmla="*/ 68433 w 455737"/>
                  <a:gd name="connsiteY141" fmla="*/ 56497 h 773338"/>
                  <a:gd name="connsiteX142" fmla="*/ 79843 w 455737"/>
                  <a:gd name="connsiteY142" fmla="*/ 51117 h 773338"/>
                  <a:gd name="connsiteX143" fmla="*/ 107005 w 455737"/>
                  <a:gd name="connsiteY143" fmla="*/ 31547 h 773338"/>
                  <a:gd name="connsiteX144" fmla="*/ 140876 w 455737"/>
                  <a:gd name="connsiteY144" fmla="*/ 28186 h 773338"/>
                  <a:gd name="connsiteX145" fmla="*/ 182312 w 455737"/>
                  <a:gd name="connsiteY145" fmla="*/ 23774 h 773338"/>
                  <a:gd name="connsiteX146" fmla="*/ 223872 w 455737"/>
                  <a:gd name="connsiteY146" fmla="*/ 19335 h 773338"/>
                  <a:gd name="connsiteX147" fmla="*/ 265335 w 455737"/>
                  <a:gd name="connsiteY147" fmla="*/ 14688 h 773338"/>
                  <a:gd name="connsiteX148" fmla="*/ 306785 w 455737"/>
                  <a:gd name="connsiteY148" fmla="*/ 9889 h 773338"/>
                  <a:gd name="connsiteX149" fmla="*/ 348166 w 455737"/>
                  <a:gd name="connsiteY149" fmla="*/ 5034 h 773338"/>
                  <a:gd name="connsiteX150" fmla="*/ 389629 w 455737"/>
                  <a:gd name="connsiteY150" fmla="*/ 0 h 773338"/>
                  <a:gd name="connsiteX151" fmla="*/ 390860 w 455737"/>
                  <a:gd name="connsiteY151" fmla="*/ 10553 h 77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455737" h="773338">
                    <a:moveTo>
                      <a:pt x="390860" y="10553"/>
                    </a:moveTo>
                    <a:lnTo>
                      <a:pt x="397678" y="70037"/>
                    </a:lnTo>
                    <a:lnTo>
                      <a:pt x="404635" y="129411"/>
                    </a:lnTo>
                    <a:lnTo>
                      <a:pt x="411495" y="188798"/>
                    </a:lnTo>
                    <a:lnTo>
                      <a:pt x="418341" y="248089"/>
                    </a:lnTo>
                    <a:lnTo>
                      <a:pt x="425187" y="307490"/>
                    </a:lnTo>
                    <a:lnTo>
                      <a:pt x="432060" y="366878"/>
                    </a:lnTo>
                    <a:lnTo>
                      <a:pt x="438893" y="426169"/>
                    </a:lnTo>
                    <a:lnTo>
                      <a:pt x="446167" y="486635"/>
                    </a:lnTo>
                    <a:lnTo>
                      <a:pt x="444120" y="488640"/>
                    </a:lnTo>
                    <a:lnTo>
                      <a:pt x="441783" y="496883"/>
                    </a:lnTo>
                    <a:lnTo>
                      <a:pt x="446333" y="504407"/>
                    </a:lnTo>
                    <a:lnTo>
                      <a:pt x="446997" y="510838"/>
                    </a:lnTo>
                    <a:lnTo>
                      <a:pt x="443706" y="516287"/>
                    </a:lnTo>
                    <a:lnTo>
                      <a:pt x="445517" y="519842"/>
                    </a:lnTo>
                    <a:lnTo>
                      <a:pt x="452543" y="521501"/>
                    </a:lnTo>
                    <a:lnTo>
                      <a:pt x="455738" y="526895"/>
                    </a:lnTo>
                    <a:lnTo>
                      <a:pt x="455268" y="535982"/>
                    </a:lnTo>
                    <a:lnTo>
                      <a:pt x="442046" y="546769"/>
                    </a:lnTo>
                    <a:lnTo>
                      <a:pt x="415782" y="560309"/>
                    </a:lnTo>
                    <a:lnTo>
                      <a:pt x="410264" y="564016"/>
                    </a:lnTo>
                    <a:lnTo>
                      <a:pt x="405451" y="565883"/>
                    </a:lnTo>
                    <a:lnTo>
                      <a:pt x="403086" y="565537"/>
                    </a:lnTo>
                    <a:lnTo>
                      <a:pt x="403086" y="565537"/>
                    </a:lnTo>
                    <a:lnTo>
                      <a:pt x="399282" y="564030"/>
                    </a:lnTo>
                    <a:lnTo>
                      <a:pt x="393750" y="560489"/>
                    </a:lnTo>
                    <a:lnTo>
                      <a:pt x="384899" y="559673"/>
                    </a:lnTo>
                    <a:lnTo>
                      <a:pt x="371027" y="562633"/>
                    </a:lnTo>
                    <a:lnTo>
                      <a:pt x="366408" y="571830"/>
                    </a:lnTo>
                    <a:lnTo>
                      <a:pt x="371027" y="587251"/>
                    </a:lnTo>
                    <a:lnTo>
                      <a:pt x="367639" y="599961"/>
                    </a:lnTo>
                    <a:lnTo>
                      <a:pt x="356104" y="609822"/>
                    </a:lnTo>
                    <a:lnTo>
                      <a:pt x="348387" y="622034"/>
                    </a:lnTo>
                    <a:lnTo>
                      <a:pt x="344528" y="636390"/>
                    </a:lnTo>
                    <a:lnTo>
                      <a:pt x="336921" y="645725"/>
                    </a:lnTo>
                    <a:lnTo>
                      <a:pt x="325442" y="649999"/>
                    </a:lnTo>
                    <a:lnTo>
                      <a:pt x="317365" y="663885"/>
                    </a:lnTo>
                    <a:lnTo>
                      <a:pt x="312538" y="687383"/>
                    </a:lnTo>
                    <a:lnTo>
                      <a:pt x="306107" y="702292"/>
                    </a:lnTo>
                    <a:lnTo>
                      <a:pt x="298031" y="708667"/>
                    </a:lnTo>
                    <a:lnTo>
                      <a:pt x="286040" y="708557"/>
                    </a:lnTo>
                    <a:lnTo>
                      <a:pt x="270093" y="702070"/>
                    </a:lnTo>
                    <a:lnTo>
                      <a:pt x="260523" y="694616"/>
                    </a:lnTo>
                    <a:lnTo>
                      <a:pt x="257217" y="686221"/>
                    </a:lnTo>
                    <a:lnTo>
                      <a:pt x="252197" y="680495"/>
                    </a:lnTo>
                    <a:lnTo>
                      <a:pt x="247840" y="678172"/>
                    </a:lnTo>
                    <a:lnTo>
                      <a:pt x="245115" y="678448"/>
                    </a:lnTo>
                    <a:lnTo>
                      <a:pt x="245115" y="679748"/>
                    </a:lnTo>
                    <a:lnTo>
                      <a:pt x="246402" y="682099"/>
                    </a:lnTo>
                    <a:lnTo>
                      <a:pt x="245254" y="684796"/>
                    </a:lnTo>
                    <a:lnTo>
                      <a:pt x="236098" y="686719"/>
                    </a:lnTo>
                    <a:lnTo>
                      <a:pt x="232461" y="690660"/>
                    </a:lnTo>
                    <a:lnTo>
                      <a:pt x="234356" y="696759"/>
                    </a:lnTo>
                    <a:lnTo>
                      <a:pt x="232793" y="701406"/>
                    </a:lnTo>
                    <a:lnTo>
                      <a:pt x="227662" y="704615"/>
                    </a:lnTo>
                    <a:lnTo>
                      <a:pt x="225463" y="710797"/>
                    </a:lnTo>
                    <a:lnTo>
                      <a:pt x="226126" y="720230"/>
                    </a:lnTo>
                    <a:lnTo>
                      <a:pt x="223139" y="729164"/>
                    </a:lnTo>
                    <a:lnTo>
                      <a:pt x="216597" y="737642"/>
                    </a:lnTo>
                    <a:lnTo>
                      <a:pt x="205727" y="736079"/>
                    </a:lnTo>
                    <a:lnTo>
                      <a:pt x="190278" y="724600"/>
                    </a:lnTo>
                    <a:lnTo>
                      <a:pt x="175728" y="723120"/>
                    </a:lnTo>
                    <a:lnTo>
                      <a:pt x="161871" y="731543"/>
                    </a:lnTo>
                    <a:lnTo>
                      <a:pt x="152037" y="742026"/>
                    </a:lnTo>
                    <a:lnTo>
                      <a:pt x="145979" y="754557"/>
                    </a:lnTo>
                    <a:lnTo>
                      <a:pt x="139479" y="758208"/>
                    </a:lnTo>
                    <a:lnTo>
                      <a:pt x="128636" y="750103"/>
                    </a:lnTo>
                    <a:lnTo>
                      <a:pt x="103880" y="739896"/>
                    </a:lnTo>
                    <a:lnTo>
                      <a:pt x="91308" y="738333"/>
                    </a:lnTo>
                    <a:lnTo>
                      <a:pt x="82720" y="742192"/>
                    </a:lnTo>
                    <a:lnTo>
                      <a:pt x="76385" y="741459"/>
                    </a:lnTo>
                    <a:lnTo>
                      <a:pt x="73951" y="738140"/>
                    </a:lnTo>
                    <a:lnTo>
                      <a:pt x="72153" y="736923"/>
                    </a:lnTo>
                    <a:lnTo>
                      <a:pt x="70604" y="738735"/>
                    </a:lnTo>
                    <a:lnTo>
                      <a:pt x="71420" y="749702"/>
                    </a:lnTo>
                    <a:lnTo>
                      <a:pt x="69954" y="756839"/>
                    </a:lnTo>
                    <a:lnTo>
                      <a:pt x="66137" y="760047"/>
                    </a:lnTo>
                    <a:lnTo>
                      <a:pt x="62928" y="758069"/>
                    </a:lnTo>
                    <a:lnTo>
                      <a:pt x="60038" y="750781"/>
                    </a:lnTo>
                    <a:lnTo>
                      <a:pt x="54755" y="748914"/>
                    </a:lnTo>
                    <a:lnTo>
                      <a:pt x="46996" y="752178"/>
                    </a:lnTo>
                    <a:lnTo>
                      <a:pt x="38808" y="751777"/>
                    </a:lnTo>
                    <a:lnTo>
                      <a:pt x="31312" y="747973"/>
                    </a:lnTo>
                    <a:lnTo>
                      <a:pt x="28809" y="748734"/>
                    </a:lnTo>
                    <a:lnTo>
                      <a:pt x="26983" y="750974"/>
                    </a:lnTo>
                    <a:lnTo>
                      <a:pt x="28311" y="759480"/>
                    </a:lnTo>
                    <a:lnTo>
                      <a:pt x="27412" y="766423"/>
                    </a:lnTo>
                    <a:lnTo>
                      <a:pt x="24120" y="771125"/>
                    </a:lnTo>
                    <a:lnTo>
                      <a:pt x="18878" y="772578"/>
                    </a:lnTo>
                    <a:lnTo>
                      <a:pt x="11797" y="770959"/>
                    </a:lnTo>
                    <a:lnTo>
                      <a:pt x="9087" y="773338"/>
                    </a:lnTo>
                    <a:lnTo>
                      <a:pt x="0" y="758125"/>
                    </a:lnTo>
                    <a:lnTo>
                      <a:pt x="235" y="754238"/>
                    </a:lnTo>
                    <a:lnTo>
                      <a:pt x="4896" y="753505"/>
                    </a:lnTo>
                    <a:lnTo>
                      <a:pt x="6597" y="746300"/>
                    </a:lnTo>
                    <a:lnTo>
                      <a:pt x="5117" y="732387"/>
                    </a:lnTo>
                    <a:lnTo>
                      <a:pt x="7040" y="723604"/>
                    </a:lnTo>
                    <a:lnTo>
                      <a:pt x="11147" y="720548"/>
                    </a:lnTo>
                    <a:lnTo>
                      <a:pt x="11715" y="717740"/>
                    </a:lnTo>
                    <a:lnTo>
                      <a:pt x="9405" y="716260"/>
                    </a:lnTo>
                    <a:lnTo>
                      <a:pt x="9114" y="713536"/>
                    </a:lnTo>
                    <a:lnTo>
                      <a:pt x="15559" y="707271"/>
                    </a:lnTo>
                    <a:lnTo>
                      <a:pt x="16375" y="700978"/>
                    </a:lnTo>
                    <a:lnTo>
                      <a:pt x="11590" y="694713"/>
                    </a:lnTo>
                    <a:lnTo>
                      <a:pt x="10594" y="688447"/>
                    </a:lnTo>
                    <a:lnTo>
                      <a:pt x="13415" y="682099"/>
                    </a:lnTo>
                    <a:lnTo>
                      <a:pt x="18367" y="678780"/>
                    </a:lnTo>
                    <a:lnTo>
                      <a:pt x="25310" y="678614"/>
                    </a:lnTo>
                    <a:lnTo>
                      <a:pt x="31257" y="670675"/>
                    </a:lnTo>
                    <a:lnTo>
                      <a:pt x="36111" y="654826"/>
                    </a:lnTo>
                    <a:lnTo>
                      <a:pt x="42238" y="644937"/>
                    </a:lnTo>
                    <a:lnTo>
                      <a:pt x="49817" y="640885"/>
                    </a:lnTo>
                    <a:lnTo>
                      <a:pt x="55294" y="630305"/>
                    </a:lnTo>
                    <a:lnTo>
                      <a:pt x="60494" y="604622"/>
                    </a:lnTo>
                    <a:lnTo>
                      <a:pt x="67160" y="592382"/>
                    </a:lnTo>
                    <a:lnTo>
                      <a:pt x="67686" y="579506"/>
                    </a:lnTo>
                    <a:lnTo>
                      <a:pt x="64187" y="561927"/>
                    </a:lnTo>
                    <a:lnTo>
                      <a:pt x="57092" y="544501"/>
                    </a:lnTo>
                    <a:lnTo>
                      <a:pt x="46360" y="527130"/>
                    </a:lnTo>
                    <a:lnTo>
                      <a:pt x="43123" y="515983"/>
                    </a:lnTo>
                    <a:lnTo>
                      <a:pt x="47355" y="511101"/>
                    </a:lnTo>
                    <a:lnTo>
                      <a:pt x="48365" y="503397"/>
                    </a:lnTo>
                    <a:lnTo>
                      <a:pt x="46207" y="493066"/>
                    </a:lnTo>
                    <a:lnTo>
                      <a:pt x="49831" y="483011"/>
                    </a:lnTo>
                    <a:lnTo>
                      <a:pt x="55875" y="476815"/>
                    </a:lnTo>
                    <a:lnTo>
                      <a:pt x="55875" y="475972"/>
                    </a:lnTo>
                    <a:lnTo>
                      <a:pt x="51269" y="424205"/>
                    </a:lnTo>
                    <a:lnTo>
                      <a:pt x="46290" y="369340"/>
                    </a:lnTo>
                    <a:lnTo>
                      <a:pt x="41436" y="314599"/>
                    </a:lnTo>
                    <a:lnTo>
                      <a:pt x="36471" y="259748"/>
                    </a:lnTo>
                    <a:lnTo>
                      <a:pt x="31519" y="204910"/>
                    </a:lnTo>
                    <a:lnTo>
                      <a:pt x="26651" y="150073"/>
                    </a:lnTo>
                    <a:lnTo>
                      <a:pt x="21686" y="95208"/>
                    </a:lnTo>
                    <a:lnTo>
                      <a:pt x="17329" y="46304"/>
                    </a:lnTo>
                    <a:lnTo>
                      <a:pt x="18298" y="47563"/>
                    </a:lnTo>
                    <a:lnTo>
                      <a:pt x="23941" y="51712"/>
                    </a:lnTo>
                    <a:lnTo>
                      <a:pt x="28283" y="53994"/>
                    </a:lnTo>
                    <a:lnTo>
                      <a:pt x="31381" y="54077"/>
                    </a:lnTo>
                    <a:lnTo>
                      <a:pt x="33414" y="57949"/>
                    </a:lnTo>
                    <a:lnTo>
                      <a:pt x="41436" y="59692"/>
                    </a:lnTo>
                    <a:lnTo>
                      <a:pt x="55612" y="59388"/>
                    </a:lnTo>
                    <a:lnTo>
                      <a:pt x="68433" y="56497"/>
                    </a:lnTo>
                    <a:lnTo>
                      <a:pt x="79843" y="51117"/>
                    </a:lnTo>
                    <a:lnTo>
                      <a:pt x="107005" y="31547"/>
                    </a:lnTo>
                    <a:lnTo>
                      <a:pt x="140876" y="28186"/>
                    </a:lnTo>
                    <a:lnTo>
                      <a:pt x="182312" y="23774"/>
                    </a:lnTo>
                    <a:lnTo>
                      <a:pt x="223872" y="19335"/>
                    </a:lnTo>
                    <a:lnTo>
                      <a:pt x="265335" y="14688"/>
                    </a:lnTo>
                    <a:lnTo>
                      <a:pt x="306785" y="9889"/>
                    </a:lnTo>
                    <a:lnTo>
                      <a:pt x="348166" y="5034"/>
                    </a:lnTo>
                    <a:lnTo>
                      <a:pt x="389629" y="0"/>
                    </a:lnTo>
                    <a:lnTo>
                      <a:pt x="390860" y="10553"/>
                    </a:lnTo>
                    <a:close/>
                  </a:path>
                </a:pathLst>
              </a:custGeom>
              <a:solidFill>
                <a:schemeClr val="accent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27432" marR="0" lvl="0" indent="0" algn="l" defTabSz="9144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</a:t>
                </a:r>
              </a:p>
            </p:txBody>
          </p:sp>
          <p:sp>
            <p:nvSpPr>
              <p:cNvPr id="46" name="Freeform: Shape 522">
                <a:extLst>
                  <a:ext uri="{FF2B5EF4-FFF2-40B4-BE49-F238E27FC236}">
                    <a16:creationId xmlns:a16="http://schemas.microsoft.com/office/drawing/2014/main" id="{BD70DC82-364F-8780-4E89-FE2A46E8150E}"/>
                  </a:ext>
                </a:extLst>
              </p:cNvPr>
              <p:cNvSpPr/>
              <p:nvPr/>
            </p:nvSpPr>
            <p:spPr>
              <a:xfrm>
                <a:off x="6624592" y="3229093"/>
                <a:ext cx="491583" cy="862448"/>
              </a:xfrm>
              <a:custGeom>
                <a:avLst/>
                <a:gdLst>
                  <a:gd name="connsiteX0" fmla="*/ 480287 w 583239"/>
                  <a:gd name="connsiteY0" fmla="*/ 0 h 1023252"/>
                  <a:gd name="connsiteX1" fmla="*/ 482749 w 583239"/>
                  <a:gd name="connsiteY1" fmla="*/ 28560 h 1023252"/>
                  <a:gd name="connsiteX2" fmla="*/ 486967 w 583239"/>
                  <a:gd name="connsiteY2" fmla="*/ 52099 h 1023252"/>
                  <a:gd name="connsiteX3" fmla="*/ 492098 w 583239"/>
                  <a:gd name="connsiteY3" fmla="*/ 62251 h 1023252"/>
                  <a:gd name="connsiteX4" fmla="*/ 497450 w 583239"/>
                  <a:gd name="connsiteY4" fmla="*/ 69594 h 1023252"/>
                  <a:gd name="connsiteX5" fmla="*/ 503148 w 583239"/>
                  <a:gd name="connsiteY5" fmla="*/ 74061 h 1023252"/>
                  <a:gd name="connsiteX6" fmla="*/ 510492 w 583239"/>
                  <a:gd name="connsiteY6" fmla="*/ 88915 h 1023252"/>
                  <a:gd name="connsiteX7" fmla="*/ 519579 w 583239"/>
                  <a:gd name="connsiteY7" fmla="*/ 114183 h 1023252"/>
                  <a:gd name="connsiteX8" fmla="*/ 527324 w 583239"/>
                  <a:gd name="connsiteY8" fmla="*/ 130628 h 1023252"/>
                  <a:gd name="connsiteX9" fmla="*/ 532884 w 583239"/>
                  <a:gd name="connsiteY9" fmla="*/ 137128 h 1023252"/>
                  <a:gd name="connsiteX10" fmla="*/ 537240 w 583239"/>
                  <a:gd name="connsiteY10" fmla="*/ 186032 h 1023252"/>
                  <a:gd name="connsiteX11" fmla="*/ 542205 w 583239"/>
                  <a:gd name="connsiteY11" fmla="*/ 240897 h 1023252"/>
                  <a:gd name="connsiteX12" fmla="*/ 547074 w 583239"/>
                  <a:gd name="connsiteY12" fmla="*/ 295734 h 1023252"/>
                  <a:gd name="connsiteX13" fmla="*/ 552025 w 583239"/>
                  <a:gd name="connsiteY13" fmla="*/ 350572 h 1023252"/>
                  <a:gd name="connsiteX14" fmla="*/ 556990 w 583239"/>
                  <a:gd name="connsiteY14" fmla="*/ 405423 h 1023252"/>
                  <a:gd name="connsiteX15" fmla="*/ 561844 w 583239"/>
                  <a:gd name="connsiteY15" fmla="*/ 460164 h 1023252"/>
                  <a:gd name="connsiteX16" fmla="*/ 566823 w 583239"/>
                  <a:gd name="connsiteY16" fmla="*/ 515029 h 1023252"/>
                  <a:gd name="connsiteX17" fmla="*/ 571429 w 583239"/>
                  <a:gd name="connsiteY17" fmla="*/ 566796 h 1023252"/>
                  <a:gd name="connsiteX18" fmla="*/ 571429 w 583239"/>
                  <a:gd name="connsiteY18" fmla="*/ 567639 h 1023252"/>
                  <a:gd name="connsiteX19" fmla="*/ 565385 w 583239"/>
                  <a:gd name="connsiteY19" fmla="*/ 573835 h 1023252"/>
                  <a:gd name="connsiteX20" fmla="*/ 561761 w 583239"/>
                  <a:gd name="connsiteY20" fmla="*/ 583890 h 1023252"/>
                  <a:gd name="connsiteX21" fmla="*/ 563919 w 583239"/>
                  <a:gd name="connsiteY21" fmla="*/ 594221 h 1023252"/>
                  <a:gd name="connsiteX22" fmla="*/ 562909 w 583239"/>
                  <a:gd name="connsiteY22" fmla="*/ 601925 h 1023252"/>
                  <a:gd name="connsiteX23" fmla="*/ 558677 w 583239"/>
                  <a:gd name="connsiteY23" fmla="*/ 606807 h 1023252"/>
                  <a:gd name="connsiteX24" fmla="*/ 561914 w 583239"/>
                  <a:gd name="connsiteY24" fmla="*/ 617954 h 1023252"/>
                  <a:gd name="connsiteX25" fmla="*/ 572646 w 583239"/>
                  <a:gd name="connsiteY25" fmla="*/ 635325 h 1023252"/>
                  <a:gd name="connsiteX26" fmla="*/ 579741 w 583239"/>
                  <a:gd name="connsiteY26" fmla="*/ 652751 h 1023252"/>
                  <a:gd name="connsiteX27" fmla="*/ 583240 w 583239"/>
                  <a:gd name="connsiteY27" fmla="*/ 670330 h 1023252"/>
                  <a:gd name="connsiteX28" fmla="*/ 582714 w 583239"/>
                  <a:gd name="connsiteY28" fmla="*/ 683206 h 1023252"/>
                  <a:gd name="connsiteX29" fmla="*/ 576048 w 583239"/>
                  <a:gd name="connsiteY29" fmla="*/ 695446 h 1023252"/>
                  <a:gd name="connsiteX30" fmla="*/ 570848 w 583239"/>
                  <a:gd name="connsiteY30" fmla="*/ 721129 h 1023252"/>
                  <a:gd name="connsiteX31" fmla="*/ 565371 w 583239"/>
                  <a:gd name="connsiteY31" fmla="*/ 731709 h 1023252"/>
                  <a:gd name="connsiteX32" fmla="*/ 557792 w 583239"/>
                  <a:gd name="connsiteY32" fmla="*/ 735761 h 1023252"/>
                  <a:gd name="connsiteX33" fmla="*/ 551665 w 583239"/>
                  <a:gd name="connsiteY33" fmla="*/ 745650 h 1023252"/>
                  <a:gd name="connsiteX34" fmla="*/ 546811 w 583239"/>
                  <a:gd name="connsiteY34" fmla="*/ 761499 h 1023252"/>
                  <a:gd name="connsiteX35" fmla="*/ 540864 w 583239"/>
                  <a:gd name="connsiteY35" fmla="*/ 769438 h 1023252"/>
                  <a:gd name="connsiteX36" fmla="*/ 533921 w 583239"/>
                  <a:gd name="connsiteY36" fmla="*/ 769604 h 1023252"/>
                  <a:gd name="connsiteX37" fmla="*/ 528969 w 583239"/>
                  <a:gd name="connsiteY37" fmla="*/ 772923 h 1023252"/>
                  <a:gd name="connsiteX38" fmla="*/ 526148 w 583239"/>
                  <a:gd name="connsiteY38" fmla="*/ 779271 h 1023252"/>
                  <a:gd name="connsiteX39" fmla="*/ 527144 w 583239"/>
                  <a:gd name="connsiteY39" fmla="*/ 785537 h 1023252"/>
                  <a:gd name="connsiteX40" fmla="*/ 531929 w 583239"/>
                  <a:gd name="connsiteY40" fmla="*/ 791802 h 1023252"/>
                  <a:gd name="connsiteX41" fmla="*/ 531113 w 583239"/>
                  <a:gd name="connsiteY41" fmla="*/ 798094 h 1023252"/>
                  <a:gd name="connsiteX42" fmla="*/ 524668 w 583239"/>
                  <a:gd name="connsiteY42" fmla="*/ 804360 h 1023252"/>
                  <a:gd name="connsiteX43" fmla="*/ 524959 w 583239"/>
                  <a:gd name="connsiteY43" fmla="*/ 807084 h 1023252"/>
                  <a:gd name="connsiteX44" fmla="*/ 527268 w 583239"/>
                  <a:gd name="connsiteY44" fmla="*/ 808564 h 1023252"/>
                  <a:gd name="connsiteX45" fmla="*/ 526701 w 583239"/>
                  <a:gd name="connsiteY45" fmla="*/ 811372 h 1023252"/>
                  <a:gd name="connsiteX46" fmla="*/ 522594 w 583239"/>
                  <a:gd name="connsiteY46" fmla="*/ 814428 h 1023252"/>
                  <a:gd name="connsiteX47" fmla="*/ 520671 w 583239"/>
                  <a:gd name="connsiteY47" fmla="*/ 823210 h 1023252"/>
                  <a:gd name="connsiteX48" fmla="*/ 522151 w 583239"/>
                  <a:gd name="connsiteY48" fmla="*/ 837124 h 1023252"/>
                  <a:gd name="connsiteX49" fmla="*/ 520450 w 583239"/>
                  <a:gd name="connsiteY49" fmla="*/ 844329 h 1023252"/>
                  <a:gd name="connsiteX50" fmla="*/ 515789 w 583239"/>
                  <a:gd name="connsiteY50" fmla="*/ 845062 h 1023252"/>
                  <a:gd name="connsiteX51" fmla="*/ 515554 w 583239"/>
                  <a:gd name="connsiteY51" fmla="*/ 848949 h 1023252"/>
                  <a:gd name="connsiteX52" fmla="*/ 524641 w 583239"/>
                  <a:gd name="connsiteY52" fmla="*/ 864162 h 1023252"/>
                  <a:gd name="connsiteX53" fmla="*/ 520436 w 583239"/>
                  <a:gd name="connsiteY53" fmla="*/ 867896 h 1023252"/>
                  <a:gd name="connsiteX54" fmla="*/ 513355 w 583239"/>
                  <a:gd name="connsiteY54" fmla="*/ 881588 h 1023252"/>
                  <a:gd name="connsiteX55" fmla="*/ 512981 w 583239"/>
                  <a:gd name="connsiteY55" fmla="*/ 896207 h 1023252"/>
                  <a:gd name="connsiteX56" fmla="*/ 519177 w 583239"/>
                  <a:gd name="connsiteY56" fmla="*/ 911545 h 1023252"/>
                  <a:gd name="connsiteX57" fmla="*/ 508196 w 583239"/>
                  <a:gd name="connsiteY57" fmla="*/ 925375 h 1023252"/>
                  <a:gd name="connsiteX58" fmla="*/ 480024 w 583239"/>
                  <a:gd name="connsiteY58" fmla="*/ 937615 h 1023252"/>
                  <a:gd name="connsiteX59" fmla="*/ 465322 w 583239"/>
                  <a:gd name="connsiteY59" fmla="*/ 947449 h 1023252"/>
                  <a:gd name="connsiteX60" fmla="*/ 464257 w 583239"/>
                  <a:gd name="connsiteY60" fmla="*/ 955014 h 1023252"/>
                  <a:gd name="connsiteX61" fmla="*/ 467203 w 583239"/>
                  <a:gd name="connsiteY61" fmla="*/ 966258 h 1023252"/>
                  <a:gd name="connsiteX62" fmla="*/ 474229 w 583239"/>
                  <a:gd name="connsiteY62" fmla="*/ 981056 h 1023252"/>
                  <a:gd name="connsiteX63" fmla="*/ 476137 w 583239"/>
                  <a:gd name="connsiteY63" fmla="*/ 991429 h 1023252"/>
                  <a:gd name="connsiteX64" fmla="*/ 472915 w 583239"/>
                  <a:gd name="connsiteY64" fmla="*/ 997639 h 1023252"/>
                  <a:gd name="connsiteX65" fmla="*/ 451796 w 583239"/>
                  <a:gd name="connsiteY65" fmla="*/ 995398 h 1023252"/>
                  <a:gd name="connsiteX66" fmla="*/ 412725 w 583239"/>
                  <a:gd name="connsiteY66" fmla="*/ 984597 h 1023252"/>
                  <a:gd name="connsiteX67" fmla="*/ 387374 w 583239"/>
                  <a:gd name="connsiteY67" fmla="*/ 987059 h 1023252"/>
                  <a:gd name="connsiteX68" fmla="*/ 375549 w 583239"/>
                  <a:gd name="connsiteY68" fmla="*/ 1002756 h 1023252"/>
                  <a:gd name="connsiteX69" fmla="*/ 371939 w 583239"/>
                  <a:gd name="connsiteY69" fmla="*/ 1014263 h 1023252"/>
                  <a:gd name="connsiteX70" fmla="*/ 374138 w 583239"/>
                  <a:gd name="connsiteY70" fmla="*/ 1023253 h 1023252"/>
                  <a:gd name="connsiteX71" fmla="*/ 362908 w 583239"/>
                  <a:gd name="connsiteY71" fmla="*/ 1012935 h 1023252"/>
                  <a:gd name="connsiteX72" fmla="*/ 355634 w 583239"/>
                  <a:gd name="connsiteY72" fmla="*/ 1008482 h 1023252"/>
                  <a:gd name="connsiteX73" fmla="*/ 354334 w 583239"/>
                  <a:gd name="connsiteY73" fmla="*/ 1008966 h 1023252"/>
                  <a:gd name="connsiteX74" fmla="*/ 352937 w 583239"/>
                  <a:gd name="connsiteY74" fmla="*/ 1010377 h 1023252"/>
                  <a:gd name="connsiteX75" fmla="*/ 352591 w 583239"/>
                  <a:gd name="connsiteY75" fmla="*/ 1013862 h 1023252"/>
                  <a:gd name="connsiteX76" fmla="*/ 353075 w 583239"/>
                  <a:gd name="connsiteY76" fmla="*/ 1016324 h 1023252"/>
                  <a:gd name="connsiteX77" fmla="*/ 354403 w 583239"/>
                  <a:gd name="connsiteY77" fmla="*/ 1019048 h 1023252"/>
                  <a:gd name="connsiteX78" fmla="*/ 353919 w 583239"/>
                  <a:gd name="connsiteY78" fmla="*/ 1020943 h 1023252"/>
                  <a:gd name="connsiteX79" fmla="*/ 352328 w 583239"/>
                  <a:gd name="connsiteY79" fmla="*/ 1021192 h 1023252"/>
                  <a:gd name="connsiteX80" fmla="*/ 344569 w 583239"/>
                  <a:gd name="connsiteY80" fmla="*/ 1017416 h 1023252"/>
                  <a:gd name="connsiteX81" fmla="*/ 334584 w 583239"/>
                  <a:gd name="connsiteY81" fmla="*/ 1005854 h 1023252"/>
                  <a:gd name="connsiteX82" fmla="*/ 322358 w 583239"/>
                  <a:gd name="connsiteY82" fmla="*/ 986436 h 1023252"/>
                  <a:gd name="connsiteX83" fmla="*/ 318886 w 583239"/>
                  <a:gd name="connsiteY83" fmla="*/ 970531 h 1023252"/>
                  <a:gd name="connsiteX84" fmla="*/ 324003 w 583239"/>
                  <a:gd name="connsiteY84" fmla="*/ 958209 h 1023252"/>
                  <a:gd name="connsiteX85" fmla="*/ 323132 w 583239"/>
                  <a:gd name="connsiteY85" fmla="*/ 945651 h 1023252"/>
                  <a:gd name="connsiteX86" fmla="*/ 316148 w 583239"/>
                  <a:gd name="connsiteY86" fmla="*/ 932927 h 1023252"/>
                  <a:gd name="connsiteX87" fmla="*/ 312303 w 583239"/>
                  <a:gd name="connsiteY87" fmla="*/ 920286 h 1023252"/>
                  <a:gd name="connsiteX88" fmla="*/ 311363 w 583239"/>
                  <a:gd name="connsiteY88" fmla="*/ 907755 h 1023252"/>
                  <a:gd name="connsiteX89" fmla="*/ 295513 w 583239"/>
                  <a:gd name="connsiteY89" fmla="*/ 889983 h 1023252"/>
                  <a:gd name="connsiteX90" fmla="*/ 264796 w 583239"/>
                  <a:gd name="connsiteY90" fmla="*/ 866942 h 1023252"/>
                  <a:gd name="connsiteX91" fmla="*/ 242501 w 583239"/>
                  <a:gd name="connsiteY91" fmla="*/ 852918 h 1023252"/>
                  <a:gd name="connsiteX92" fmla="*/ 228436 w 583239"/>
                  <a:gd name="connsiteY92" fmla="*/ 847925 h 1023252"/>
                  <a:gd name="connsiteX93" fmla="*/ 211784 w 583239"/>
                  <a:gd name="connsiteY93" fmla="*/ 836363 h 1023252"/>
                  <a:gd name="connsiteX94" fmla="*/ 192352 w 583239"/>
                  <a:gd name="connsiteY94" fmla="*/ 818370 h 1023252"/>
                  <a:gd name="connsiteX95" fmla="*/ 181772 w 583239"/>
                  <a:gd name="connsiteY95" fmla="*/ 804249 h 1023252"/>
                  <a:gd name="connsiteX96" fmla="*/ 179961 w 583239"/>
                  <a:gd name="connsiteY96" fmla="*/ 794167 h 1023252"/>
                  <a:gd name="connsiteX97" fmla="*/ 186585 w 583239"/>
                  <a:gd name="connsiteY97" fmla="*/ 766506 h 1023252"/>
                  <a:gd name="connsiteX98" fmla="*/ 206625 w 583239"/>
                  <a:gd name="connsiteY98" fmla="*/ 705888 h 1023252"/>
                  <a:gd name="connsiteX99" fmla="*/ 208866 w 583239"/>
                  <a:gd name="connsiteY99" fmla="*/ 698779 h 1023252"/>
                  <a:gd name="connsiteX100" fmla="*/ 209461 w 583239"/>
                  <a:gd name="connsiteY100" fmla="*/ 696137 h 1023252"/>
                  <a:gd name="connsiteX101" fmla="*/ 208216 w 583239"/>
                  <a:gd name="connsiteY101" fmla="*/ 693675 h 1023252"/>
                  <a:gd name="connsiteX102" fmla="*/ 205809 w 583239"/>
                  <a:gd name="connsiteY102" fmla="*/ 691338 h 1023252"/>
                  <a:gd name="connsiteX103" fmla="*/ 195285 w 583239"/>
                  <a:gd name="connsiteY103" fmla="*/ 685059 h 1023252"/>
                  <a:gd name="connsiteX104" fmla="*/ 175742 w 583239"/>
                  <a:gd name="connsiteY104" fmla="*/ 680357 h 1023252"/>
                  <a:gd name="connsiteX105" fmla="*/ 157804 w 583239"/>
                  <a:gd name="connsiteY105" fmla="*/ 678130 h 1023252"/>
                  <a:gd name="connsiteX106" fmla="*/ 144112 w 583239"/>
                  <a:gd name="connsiteY106" fmla="*/ 686055 h 1023252"/>
                  <a:gd name="connsiteX107" fmla="*/ 130890 w 583239"/>
                  <a:gd name="connsiteY107" fmla="*/ 672529 h 1023252"/>
                  <a:gd name="connsiteX108" fmla="*/ 118235 w 583239"/>
                  <a:gd name="connsiteY108" fmla="*/ 637496 h 1023252"/>
                  <a:gd name="connsiteX109" fmla="*/ 90174 w 583239"/>
                  <a:gd name="connsiteY109" fmla="*/ 601399 h 1023252"/>
                  <a:gd name="connsiteX110" fmla="*/ 46733 w 583239"/>
                  <a:gd name="connsiteY110" fmla="*/ 564071 h 1023252"/>
                  <a:gd name="connsiteX111" fmla="*/ 21451 w 583239"/>
                  <a:gd name="connsiteY111" fmla="*/ 538471 h 1023252"/>
                  <a:gd name="connsiteX112" fmla="*/ 14107 w 583239"/>
                  <a:gd name="connsiteY112" fmla="*/ 524586 h 1023252"/>
                  <a:gd name="connsiteX113" fmla="*/ 7261 w 583239"/>
                  <a:gd name="connsiteY113" fmla="*/ 503605 h 1023252"/>
                  <a:gd name="connsiteX114" fmla="*/ 885 w 583239"/>
                  <a:gd name="connsiteY114" fmla="*/ 475432 h 1023252"/>
                  <a:gd name="connsiteX115" fmla="*/ 0 w 583239"/>
                  <a:gd name="connsiteY115" fmla="*/ 451879 h 1023252"/>
                  <a:gd name="connsiteX116" fmla="*/ 6666 w 583239"/>
                  <a:gd name="connsiteY116" fmla="*/ 423333 h 1023252"/>
                  <a:gd name="connsiteX117" fmla="*/ 13706 w 583239"/>
                  <a:gd name="connsiteY117" fmla="*/ 419765 h 1023252"/>
                  <a:gd name="connsiteX118" fmla="*/ 14660 w 583239"/>
                  <a:gd name="connsiteY118" fmla="*/ 410430 h 1023252"/>
                  <a:gd name="connsiteX119" fmla="*/ 11963 w 583239"/>
                  <a:gd name="connsiteY119" fmla="*/ 394179 h 1023252"/>
                  <a:gd name="connsiteX120" fmla="*/ 19072 w 583239"/>
                  <a:gd name="connsiteY120" fmla="*/ 381455 h 1023252"/>
                  <a:gd name="connsiteX121" fmla="*/ 35917 w 583239"/>
                  <a:gd name="connsiteY121" fmla="*/ 372175 h 1023252"/>
                  <a:gd name="connsiteX122" fmla="*/ 50688 w 583239"/>
                  <a:gd name="connsiteY122" fmla="*/ 352951 h 1023252"/>
                  <a:gd name="connsiteX123" fmla="*/ 63329 w 583239"/>
                  <a:gd name="connsiteY123" fmla="*/ 323796 h 1023252"/>
                  <a:gd name="connsiteX124" fmla="*/ 68626 w 583239"/>
                  <a:gd name="connsiteY124" fmla="*/ 303078 h 1023252"/>
                  <a:gd name="connsiteX125" fmla="*/ 66621 w 583239"/>
                  <a:gd name="connsiteY125" fmla="*/ 290839 h 1023252"/>
                  <a:gd name="connsiteX126" fmla="*/ 60770 w 583239"/>
                  <a:gd name="connsiteY126" fmla="*/ 279512 h 1023252"/>
                  <a:gd name="connsiteX127" fmla="*/ 51103 w 583239"/>
                  <a:gd name="connsiteY127" fmla="*/ 269042 h 1023252"/>
                  <a:gd name="connsiteX128" fmla="*/ 48213 w 583239"/>
                  <a:gd name="connsiteY128" fmla="*/ 255488 h 1023252"/>
                  <a:gd name="connsiteX129" fmla="*/ 52016 w 583239"/>
                  <a:gd name="connsiteY129" fmla="*/ 238906 h 1023252"/>
                  <a:gd name="connsiteX130" fmla="*/ 66551 w 583239"/>
                  <a:gd name="connsiteY130" fmla="*/ 227731 h 1023252"/>
                  <a:gd name="connsiteX131" fmla="*/ 91819 w 583239"/>
                  <a:gd name="connsiteY131" fmla="*/ 221867 h 1023252"/>
                  <a:gd name="connsiteX132" fmla="*/ 114432 w 583239"/>
                  <a:gd name="connsiteY132" fmla="*/ 212213 h 1023252"/>
                  <a:gd name="connsiteX133" fmla="*/ 134362 w 583239"/>
                  <a:gd name="connsiteY133" fmla="*/ 198908 h 1023252"/>
                  <a:gd name="connsiteX134" fmla="*/ 145841 w 583239"/>
                  <a:gd name="connsiteY134" fmla="*/ 185023 h 1023252"/>
                  <a:gd name="connsiteX135" fmla="*/ 148884 w 583239"/>
                  <a:gd name="connsiteY135" fmla="*/ 170584 h 1023252"/>
                  <a:gd name="connsiteX136" fmla="*/ 154098 w 583239"/>
                  <a:gd name="connsiteY136" fmla="*/ 159104 h 1023252"/>
                  <a:gd name="connsiteX137" fmla="*/ 161621 w 583239"/>
                  <a:gd name="connsiteY137" fmla="*/ 150696 h 1023252"/>
                  <a:gd name="connsiteX138" fmla="*/ 166393 w 583239"/>
                  <a:gd name="connsiteY138" fmla="*/ 137391 h 1023252"/>
                  <a:gd name="connsiteX139" fmla="*/ 168564 w 583239"/>
                  <a:gd name="connsiteY139" fmla="*/ 119232 h 1023252"/>
                  <a:gd name="connsiteX140" fmla="*/ 168149 w 583239"/>
                  <a:gd name="connsiteY140" fmla="*/ 105913 h 1023252"/>
                  <a:gd name="connsiteX141" fmla="*/ 165079 w 583239"/>
                  <a:gd name="connsiteY141" fmla="*/ 97573 h 1023252"/>
                  <a:gd name="connsiteX142" fmla="*/ 155494 w 583239"/>
                  <a:gd name="connsiteY142" fmla="*/ 88251 h 1023252"/>
                  <a:gd name="connsiteX143" fmla="*/ 139313 w 583239"/>
                  <a:gd name="connsiteY143" fmla="*/ 78086 h 1023252"/>
                  <a:gd name="connsiteX144" fmla="*/ 129991 w 583239"/>
                  <a:gd name="connsiteY144" fmla="*/ 68087 h 1023252"/>
                  <a:gd name="connsiteX145" fmla="*/ 127350 w 583239"/>
                  <a:gd name="connsiteY145" fmla="*/ 58419 h 1023252"/>
                  <a:gd name="connsiteX146" fmla="*/ 118595 w 583239"/>
                  <a:gd name="connsiteY146" fmla="*/ 48337 h 1023252"/>
                  <a:gd name="connsiteX147" fmla="*/ 103645 w 583239"/>
                  <a:gd name="connsiteY147" fmla="*/ 37854 h 1023252"/>
                  <a:gd name="connsiteX148" fmla="*/ 94655 w 583239"/>
                  <a:gd name="connsiteY148" fmla="*/ 25780 h 1023252"/>
                  <a:gd name="connsiteX149" fmla="*/ 157085 w 583239"/>
                  <a:gd name="connsiteY149" fmla="*/ 22474 h 1023252"/>
                  <a:gd name="connsiteX150" fmla="*/ 218284 w 583239"/>
                  <a:gd name="connsiteY150" fmla="*/ 18851 h 1023252"/>
                  <a:gd name="connsiteX151" fmla="*/ 279414 w 583239"/>
                  <a:gd name="connsiteY151" fmla="*/ 14978 h 1023252"/>
                  <a:gd name="connsiteX152" fmla="*/ 340600 w 583239"/>
                  <a:gd name="connsiteY152" fmla="*/ 10746 h 1023252"/>
                  <a:gd name="connsiteX153" fmla="*/ 401744 w 583239"/>
                  <a:gd name="connsiteY153" fmla="*/ 6224 h 1023252"/>
                  <a:gd name="connsiteX154" fmla="*/ 462874 w 583239"/>
                  <a:gd name="connsiteY154" fmla="*/ 1438 h 1023252"/>
                  <a:gd name="connsiteX155" fmla="*/ 480287 w 583239"/>
                  <a:gd name="connsiteY155" fmla="*/ 0 h 102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583239" h="1023252">
                    <a:moveTo>
                      <a:pt x="480287" y="0"/>
                    </a:moveTo>
                    <a:lnTo>
                      <a:pt x="482749" y="28560"/>
                    </a:lnTo>
                    <a:lnTo>
                      <a:pt x="486967" y="52099"/>
                    </a:lnTo>
                    <a:lnTo>
                      <a:pt x="492098" y="62251"/>
                    </a:lnTo>
                    <a:lnTo>
                      <a:pt x="497450" y="69594"/>
                    </a:lnTo>
                    <a:lnTo>
                      <a:pt x="503148" y="74061"/>
                    </a:lnTo>
                    <a:lnTo>
                      <a:pt x="510492" y="88915"/>
                    </a:lnTo>
                    <a:lnTo>
                      <a:pt x="519579" y="114183"/>
                    </a:lnTo>
                    <a:lnTo>
                      <a:pt x="527324" y="130628"/>
                    </a:lnTo>
                    <a:lnTo>
                      <a:pt x="532884" y="137128"/>
                    </a:lnTo>
                    <a:lnTo>
                      <a:pt x="537240" y="186032"/>
                    </a:lnTo>
                    <a:lnTo>
                      <a:pt x="542205" y="240897"/>
                    </a:lnTo>
                    <a:lnTo>
                      <a:pt x="547074" y="295734"/>
                    </a:lnTo>
                    <a:lnTo>
                      <a:pt x="552025" y="350572"/>
                    </a:lnTo>
                    <a:lnTo>
                      <a:pt x="556990" y="405423"/>
                    </a:lnTo>
                    <a:lnTo>
                      <a:pt x="561844" y="460164"/>
                    </a:lnTo>
                    <a:lnTo>
                      <a:pt x="566823" y="515029"/>
                    </a:lnTo>
                    <a:lnTo>
                      <a:pt x="571429" y="566796"/>
                    </a:lnTo>
                    <a:lnTo>
                      <a:pt x="571429" y="567639"/>
                    </a:lnTo>
                    <a:lnTo>
                      <a:pt x="565385" y="573835"/>
                    </a:lnTo>
                    <a:lnTo>
                      <a:pt x="561761" y="583890"/>
                    </a:lnTo>
                    <a:lnTo>
                      <a:pt x="563919" y="594221"/>
                    </a:lnTo>
                    <a:lnTo>
                      <a:pt x="562909" y="601925"/>
                    </a:lnTo>
                    <a:lnTo>
                      <a:pt x="558677" y="606807"/>
                    </a:lnTo>
                    <a:lnTo>
                      <a:pt x="561914" y="617954"/>
                    </a:lnTo>
                    <a:lnTo>
                      <a:pt x="572646" y="635325"/>
                    </a:lnTo>
                    <a:lnTo>
                      <a:pt x="579741" y="652751"/>
                    </a:lnTo>
                    <a:lnTo>
                      <a:pt x="583240" y="670330"/>
                    </a:lnTo>
                    <a:lnTo>
                      <a:pt x="582714" y="683206"/>
                    </a:lnTo>
                    <a:lnTo>
                      <a:pt x="576048" y="695446"/>
                    </a:lnTo>
                    <a:lnTo>
                      <a:pt x="570848" y="721129"/>
                    </a:lnTo>
                    <a:lnTo>
                      <a:pt x="565371" y="731709"/>
                    </a:lnTo>
                    <a:lnTo>
                      <a:pt x="557792" y="735761"/>
                    </a:lnTo>
                    <a:lnTo>
                      <a:pt x="551665" y="745650"/>
                    </a:lnTo>
                    <a:lnTo>
                      <a:pt x="546811" y="761499"/>
                    </a:lnTo>
                    <a:lnTo>
                      <a:pt x="540864" y="769438"/>
                    </a:lnTo>
                    <a:lnTo>
                      <a:pt x="533921" y="769604"/>
                    </a:lnTo>
                    <a:lnTo>
                      <a:pt x="528969" y="772923"/>
                    </a:lnTo>
                    <a:lnTo>
                      <a:pt x="526148" y="779271"/>
                    </a:lnTo>
                    <a:lnTo>
                      <a:pt x="527144" y="785537"/>
                    </a:lnTo>
                    <a:lnTo>
                      <a:pt x="531929" y="791802"/>
                    </a:lnTo>
                    <a:lnTo>
                      <a:pt x="531113" y="798094"/>
                    </a:lnTo>
                    <a:lnTo>
                      <a:pt x="524668" y="804360"/>
                    </a:lnTo>
                    <a:lnTo>
                      <a:pt x="524959" y="807084"/>
                    </a:lnTo>
                    <a:lnTo>
                      <a:pt x="527268" y="808564"/>
                    </a:lnTo>
                    <a:lnTo>
                      <a:pt x="526701" y="811372"/>
                    </a:lnTo>
                    <a:lnTo>
                      <a:pt x="522594" y="814428"/>
                    </a:lnTo>
                    <a:lnTo>
                      <a:pt x="520671" y="823210"/>
                    </a:lnTo>
                    <a:lnTo>
                      <a:pt x="522151" y="837124"/>
                    </a:lnTo>
                    <a:lnTo>
                      <a:pt x="520450" y="844329"/>
                    </a:lnTo>
                    <a:lnTo>
                      <a:pt x="515789" y="845062"/>
                    </a:lnTo>
                    <a:lnTo>
                      <a:pt x="515554" y="848949"/>
                    </a:lnTo>
                    <a:lnTo>
                      <a:pt x="524641" y="864162"/>
                    </a:lnTo>
                    <a:lnTo>
                      <a:pt x="520436" y="867896"/>
                    </a:lnTo>
                    <a:lnTo>
                      <a:pt x="513355" y="881588"/>
                    </a:lnTo>
                    <a:lnTo>
                      <a:pt x="512981" y="896207"/>
                    </a:lnTo>
                    <a:lnTo>
                      <a:pt x="519177" y="911545"/>
                    </a:lnTo>
                    <a:lnTo>
                      <a:pt x="508196" y="925375"/>
                    </a:lnTo>
                    <a:lnTo>
                      <a:pt x="480024" y="937615"/>
                    </a:lnTo>
                    <a:lnTo>
                      <a:pt x="465322" y="947449"/>
                    </a:lnTo>
                    <a:lnTo>
                      <a:pt x="464257" y="955014"/>
                    </a:lnTo>
                    <a:lnTo>
                      <a:pt x="467203" y="966258"/>
                    </a:lnTo>
                    <a:lnTo>
                      <a:pt x="474229" y="981056"/>
                    </a:lnTo>
                    <a:lnTo>
                      <a:pt x="476137" y="991429"/>
                    </a:lnTo>
                    <a:lnTo>
                      <a:pt x="472915" y="997639"/>
                    </a:lnTo>
                    <a:lnTo>
                      <a:pt x="451796" y="995398"/>
                    </a:lnTo>
                    <a:lnTo>
                      <a:pt x="412725" y="984597"/>
                    </a:lnTo>
                    <a:lnTo>
                      <a:pt x="387374" y="987059"/>
                    </a:lnTo>
                    <a:lnTo>
                      <a:pt x="375549" y="1002756"/>
                    </a:lnTo>
                    <a:lnTo>
                      <a:pt x="371939" y="1014263"/>
                    </a:lnTo>
                    <a:lnTo>
                      <a:pt x="374138" y="1023253"/>
                    </a:lnTo>
                    <a:lnTo>
                      <a:pt x="362908" y="1012935"/>
                    </a:lnTo>
                    <a:lnTo>
                      <a:pt x="355634" y="1008482"/>
                    </a:lnTo>
                    <a:lnTo>
                      <a:pt x="354334" y="1008966"/>
                    </a:lnTo>
                    <a:lnTo>
                      <a:pt x="352937" y="1010377"/>
                    </a:lnTo>
                    <a:lnTo>
                      <a:pt x="352591" y="1013862"/>
                    </a:lnTo>
                    <a:lnTo>
                      <a:pt x="353075" y="1016324"/>
                    </a:lnTo>
                    <a:lnTo>
                      <a:pt x="354403" y="1019048"/>
                    </a:lnTo>
                    <a:lnTo>
                      <a:pt x="353919" y="1020943"/>
                    </a:lnTo>
                    <a:lnTo>
                      <a:pt x="352328" y="1021192"/>
                    </a:lnTo>
                    <a:lnTo>
                      <a:pt x="344569" y="1017416"/>
                    </a:lnTo>
                    <a:lnTo>
                      <a:pt x="334584" y="1005854"/>
                    </a:lnTo>
                    <a:lnTo>
                      <a:pt x="322358" y="986436"/>
                    </a:lnTo>
                    <a:lnTo>
                      <a:pt x="318886" y="970531"/>
                    </a:lnTo>
                    <a:lnTo>
                      <a:pt x="324003" y="958209"/>
                    </a:lnTo>
                    <a:lnTo>
                      <a:pt x="323132" y="945651"/>
                    </a:lnTo>
                    <a:lnTo>
                      <a:pt x="316148" y="932927"/>
                    </a:lnTo>
                    <a:lnTo>
                      <a:pt x="312303" y="920286"/>
                    </a:lnTo>
                    <a:lnTo>
                      <a:pt x="311363" y="907755"/>
                    </a:lnTo>
                    <a:lnTo>
                      <a:pt x="295513" y="889983"/>
                    </a:lnTo>
                    <a:lnTo>
                      <a:pt x="264796" y="866942"/>
                    </a:lnTo>
                    <a:lnTo>
                      <a:pt x="242501" y="852918"/>
                    </a:lnTo>
                    <a:lnTo>
                      <a:pt x="228436" y="847925"/>
                    </a:lnTo>
                    <a:lnTo>
                      <a:pt x="211784" y="836363"/>
                    </a:lnTo>
                    <a:lnTo>
                      <a:pt x="192352" y="818370"/>
                    </a:lnTo>
                    <a:lnTo>
                      <a:pt x="181772" y="804249"/>
                    </a:lnTo>
                    <a:lnTo>
                      <a:pt x="179961" y="794167"/>
                    </a:lnTo>
                    <a:lnTo>
                      <a:pt x="186585" y="766506"/>
                    </a:lnTo>
                    <a:lnTo>
                      <a:pt x="206625" y="705888"/>
                    </a:lnTo>
                    <a:lnTo>
                      <a:pt x="208866" y="698779"/>
                    </a:lnTo>
                    <a:lnTo>
                      <a:pt x="209461" y="696137"/>
                    </a:lnTo>
                    <a:lnTo>
                      <a:pt x="208216" y="693675"/>
                    </a:lnTo>
                    <a:lnTo>
                      <a:pt x="205809" y="691338"/>
                    </a:lnTo>
                    <a:lnTo>
                      <a:pt x="195285" y="685059"/>
                    </a:lnTo>
                    <a:lnTo>
                      <a:pt x="175742" y="680357"/>
                    </a:lnTo>
                    <a:lnTo>
                      <a:pt x="157804" y="678130"/>
                    </a:lnTo>
                    <a:lnTo>
                      <a:pt x="144112" y="686055"/>
                    </a:lnTo>
                    <a:lnTo>
                      <a:pt x="130890" y="672529"/>
                    </a:lnTo>
                    <a:lnTo>
                      <a:pt x="118235" y="637496"/>
                    </a:lnTo>
                    <a:lnTo>
                      <a:pt x="90174" y="601399"/>
                    </a:lnTo>
                    <a:lnTo>
                      <a:pt x="46733" y="564071"/>
                    </a:lnTo>
                    <a:lnTo>
                      <a:pt x="21451" y="538471"/>
                    </a:lnTo>
                    <a:lnTo>
                      <a:pt x="14107" y="524586"/>
                    </a:lnTo>
                    <a:lnTo>
                      <a:pt x="7261" y="503605"/>
                    </a:lnTo>
                    <a:lnTo>
                      <a:pt x="885" y="475432"/>
                    </a:lnTo>
                    <a:lnTo>
                      <a:pt x="0" y="451879"/>
                    </a:lnTo>
                    <a:lnTo>
                      <a:pt x="6666" y="423333"/>
                    </a:lnTo>
                    <a:lnTo>
                      <a:pt x="13706" y="419765"/>
                    </a:lnTo>
                    <a:lnTo>
                      <a:pt x="14660" y="410430"/>
                    </a:lnTo>
                    <a:lnTo>
                      <a:pt x="11963" y="394179"/>
                    </a:lnTo>
                    <a:lnTo>
                      <a:pt x="19072" y="381455"/>
                    </a:lnTo>
                    <a:lnTo>
                      <a:pt x="35917" y="372175"/>
                    </a:lnTo>
                    <a:lnTo>
                      <a:pt x="50688" y="352951"/>
                    </a:lnTo>
                    <a:lnTo>
                      <a:pt x="63329" y="323796"/>
                    </a:lnTo>
                    <a:lnTo>
                      <a:pt x="68626" y="303078"/>
                    </a:lnTo>
                    <a:lnTo>
                      <a:pt x="66621" y="290839"/>
                    </a:lnTo>
                    <a:lnTo>
                      <a:pt x="60770" y="279512"/>
                    </a:lnTo>
                    <a:lnTo>
                      <a:pt x="51103" y="269042"/>
                    </a:lnTo>
                    <a:lnTo>
                      <a:pt x="48213" y="255488"/>
                    </a:lnTo>
                    <a:lnTo>
                      <a:pt x="52016" y="238906"/>
                    </a:lnTo>
                    <a:lnTo>
                      <a:pt x="66551" y="227731"/>
                    </a:lnTo>
                    <a:lnTo>
                      <a:pt x="91819" y="221867"/>
                    </a:lnTo>
                    <a:lnTo>
                      <a:pt x="114432" y="212213"/>
                    </a:lnTo>
                    <a:lnTo>
                      <a:pt x="134362" y="198908"/>
                    </a:lnTo>
                    <a:lnTo>
                      <a:pt x="145841" y="185023"/>
                    </a:lnTo>
                    <a:lnTo>
                      <a:pt x="148884" y="170584"/>
                    </a:lnTo>
                    <a:lnTo>
                      <a:pt x="154098" y="159104"/>
                    </a:lnTo>
                    <a:lnTo>
                      <a:pt x="161621" y="150696"/>
                    </a:lnTo>
                    <a:lnTo>
                      <a:pt x="166393" y="137391"/>
                    </a:lnTo>
                    <a:lnTo>
                      <a:pt x="168564" y="119232"/>
                    </a:lnTo>
                    <a:lnTo>
                      <a:pt x="168149" y="105913"/>
                    </a:lnTo>
                    <a:lnTo>
                      <a:pt x="165079" y="97573"/>
                    </a:lnTo>
                    <a:lnTo>
                      <a:pt x="155494" y="88251"/>
                    </a:lnTo>
                    <a:lnTo>
                      <a:pt x="139313" y="78086"/>
                    </a:lnTo>
                    <a:lnTo>
                      <a:pt x="129991" y="68087"/>
                    </a:lnTo>
                    <a:lnTo>
                      <a:pt x="127350" y="58419"/>
                    </a:lnTo>
                    <a:lnTo>
                      <a:pt x="118595" y="48337"/>
                    </a:lnTo>
                    <a:lnTo>
                      <a:pt x="103645" y="37854"/>
                    </a:lnTo>
                    <a:lnTo>
                      <a:pt x="94655" y="25780"/>
                    </a:lnTo>
                    <a:lnTo>
                      <a:pt x="157085" y="22474"/>
                    </a:lnTo>
                    <a:lnTo>
                      <a:pt x="218284" y="18851"/>
                    </a:lnTo>
                    <a:lnTo>
                      <a:pt x="279414" y="14978"/>
                    </a:lnTo>
                    <a:lnTo>
                      <a:pt x="340600" y="10746"/>
                    </a:lnTo>
                    <a:lnTo>
                      <a:pt x="401744" y="6224"/>
                    </a:lnTo>
                    <a:lnTo>
                      <a:pt x="462874" y="1438"/>
                    </a:lnTo>
                    <a:lnTo>
                      <a:pt x="48028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114300" marR="0" lvl="0" indent="0" algn="l" defTabSz="914400" rtl="0" eaLnBrk="1" fontAlgn="auto" latinLnBrk="0" hangingPunct="1">
                  <a:lnSpc>
                    <a:spcPct val="229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IL</a:t>
                </a:r>
              </a:p>
            </p:txBody>
          </p:sp>
          <p:sp>
            <p:nvSpPr>
              <p:cNvPr id="47" name="Freeform: Shape 525">
                <a:extLst>
                  <a:ext uri="{FF2B5EF4-FFF2-40B4-BE49-F238E27FC236}">
                    <a16:creationId xmlns:a16="http://schemas.microsoft.com/office/drawing/2014/main" id="{A7220B38-FD98-A4A2-E6BE-86951D56287D}"/>
                  </a:ext>
                </a:extLst>
              </p:cNvPr>
              <p:cNvSpPr/>
              <p:nvPr/>
            </p:nvSpPr>
            <p:spPr>
              <a:xfrm>
                <a:off x="6429991" y="2540810"/>
                <a:ext cx="663359" cy="710151"/>
              </a:xfrm>
              <a:custGeom>
                <a:avLst/>
                <a:gdLst>
                  <a:gd name="connsiteX0" fmla="*/ 304945 w 787043"/>
                  <a:gd name="connsiteY0" fmla="*/ 8589 h 842559"/>
                  <a:gd name="connsiteX1" fmla="*/ 300962 w 787043"/>
                  <a:gd name="connsiteY1" fmla="*/ 11714 h 842559"/>
                  <a:gd name="connsiteX2" fmla="*/ 299330 w 787043"/>
                  <a:gd name="connsiteY2" fmla="*/ 10400 h 842559"/>
                  <a:gd name="connsiteX3" fmla="*/ 299994 w 787043"/>
                  <a:gd name="connsiteY3" fmla="*/ 4606 h 842559"/>
                  <a:gd name="connsiteX4" fmla="*/ 301917 w 787043"/>
                  <a:gd name="connsiteY4" fmla="*/ 1148 h 842559"/>
                  <a:gd name="connsiteX5" fmla="*/ 305070 w 787043"/>
                  <a:gd name="connsiteY5" fmla="*/ 0 h 842559"/>
                  <a:gd name="connsiteX6" fmla="*/ 306702 w 787043"/>
                  <a:gd name="connsiteY6" fmla="*/ 1245 h 842559"/>
                  <a:gd name="connsiteX7" fmla="*/ 306895 w 787043"/>
                  <a:gd name="connsiteY7" fmla="*/ 4951 h 842559"/>
                  <a:gd name="connsiteX8" fmla="*/ 304945 w 787043"/>
                  <a:gd name="connsiteY8" fmla="*/ 8589 h 842559"/>
                  <a:gd name="connsiteX9" fmla="*/ 270355 w 787043"/>
                  <a:gd name="connsiteY9" fmla="*/ 28892 h 842559"/>
                  <a:gd name="connsiteX10" fmla="*/ 268544 w 787043"/>
                  <a:gd name="connsiteY10" fmla="*/ 30302 h 842559"/>
                  <a:gd name="connsiteX11" fmla="*/ 263482 w 787043"/>
                  <a:gd name="connsiteY11" fmla="*/ 27495 h 842559"/>
                  <a:gd name="connsiteX12" fmla="*/ 262652 w 787043"/>
                  <a:gd name="connsiteY12" fmla="*/ 24936 h 842559"/>
                  <a:gd name="connsiteX13" fmla="*/ 263814 w 787043"/>
                  <a:gd name="connsiteY13" fmla="*/ 22322 h 842559"/>
                  <a:gd name="connsiteX14" fmla="*/ 266055 w 787043"/>
                  <a:gd name="connsiteY14" fmla="*/ 22806 h 842559"/>
                  <a:gd name="connsiteX15" fmla="*/ 269415 w 787043"/>
                  <a:gd name="connsiteY15" fmla="*/ 26444 h 842559"/>
                  <a:gd name="connsiteX16" fmla="*/ 270355 w 787043"/>
                  <a:gd name="connsiteY16" fmla="*/ 28892 h 842559"/>
                  <a:gd name="connsiteX17" fmla="*/ 312289 w 787043"/>
                  <a:gd name="connsiteY17" fmla="*/ 88528 h 842559"/>
                  <a:gd name="connsiteX18" fmla="*/ 311722 w 787043"/>
                  <a:gd name="connsiteY18" fmla="*/ 89994 h 842559"/>
                  <a:gd name="connsiteX19" fmla="*/ 314696 w 787043"/>
                  <a:gd name="connsiteY19" fmla="*/ 96550 h 842559"/>
                  <a:gd name="connsiteX20" fmla="*/ 321141 w 787043"/>
                  <a:gd name="connsiteY20" fmla="*/ 94406 h 842559"/>
                  <a:gd name="connsiteX21" fmla="*/ 324280 w 787043"/>
                  <a:gd name="connsiteY21" fmla="*/ 98265 h 842559"/>
                  <a:gd name="connsiteX22" fmla="*/ 328263 w 787043"/>
                  <a:gd name="connsiteY22" fmla="*/ 99758 h 842559"/>
                  <a:gd name="connsiteX23" fmla="*/ 335759 w 787043"/>
                  <a:gd name="connsiteY23" fmla="*/ 102552 h 842559"/>
                  <a:gd name="connsiteX24" fmla="*/ 339826 w 787043"/>
                  <a:gd name="connsiteY24" fmla="*/ 110090 h 842559"/>
                  <a:gd name="connsiteX25" fmla="*/ 343850 w 787043"/>
                  <a:gd name="connsiteY25" fmla="*/ 117599 h 842559"/>
                  <a:gd name="connsiteX26" fmla="*/ 347916 w 787043"/>
                  <a:gd name="connsiteY26" fmla="*/ 125109 h 842559"/>
                  <a:gd name="connsiteX27" fmla="*/ 351955 w 787043"/>
                  <a:gd name="connsiteY27" fmla="*/ 132633 h 842559"/>
                  <a:gd name="connsiteX28" fmla="*/ 368233 w 787043"/>
                  <a:gd name="connsiteY28" fmla="*/ 136008 h 842559"/>
                  <a:gd name="connsiteX29" fmla="*/ 384484 w 787043"/>
                  <a:gd name="connsiteY29" fmla="*/ 139410 h 842559"/>
                  <a:gd name="connsiteX30" fmla="*/ 400776 w 787043"/>
                  <a:gd name="connsiteY30" fmla="*/ 142785 h 842559"/>
                  <a:gd name="connsiteX31" fmla="*/ 417123 w 787043"/>
                  <a:gd name="connsiteY31" fmla="*/ 146076 h 842559"/>
                  <a:gd name="connsiteX32" fmla="*/ 433499 w 787043"/>
                  <a:gd name="connsiteY32" fmla="*/ 149396 h 842559"/>
                  <a:gd name="connsiteX33" fmla="*/ 449846 w 787043"/>
                  <a:gd name="connsiteY33" fmla="*/ 152701 h 842559"/>
                  <a:gd name="connsiteX34" fmla="*/ 466207 w 787043"/>
                  <a:gd name="connsiteY34" fmla="*/ 155979 h 842559"/>
                  <a:gd name="connsiteX35" fmla="*/ 482582 w 787043"/>
                  <a:gd name="connsiteY35" fmla="*/ 159201 h 842559"/>
                  <a:gd name="connsiteX36" fmla="*/ 492001 w 787043"/>
                  <a:gd name="connsiteY36" fmla="*/ 163751 h 842559"/>
                  <a:gd name="connsiteX37" fmla="*/ 501406 w 787043"/>
                  <a:gd name="connsiteY37" fmla="*/ 168274 h 842559"/>
                  <a:gd name="connsiteX38" fmla="*/ 510838 w 787043"/>
                  <a:gd name="connsiteY38" fmla="*/ 172727 h 842559"/>
                  <a:gd name="connsiteX39" fmla="*/ 520339 w 787043"/>
                  <a:gd name="connsiteY39" fmla="*/ 177194 h 842559"/>
                  <a:gd name="connsiteX40" fmla="*/ 534529 w 787043"/>
                  <a:gd name="connsiteY40" fmla="*/ 177112 h 842559"/>
                  <a:gd name="connsiteX41" fmla="*/ 547336 w 787043"/>
                  <a:gd name="connsiteY41" fmla="*/ 179255 h 842559"/>
                  <a:gd name="connsiteX42" fmla="*/ 564915 w 787043"/>
                  <a:gd name="connsiteY42" fmla="*/ 177941 h 842559"/>
                  <a:gd name="connsiteX43" fmla="*/ 583005 w 787043"/>
                  <a:gd name="connsiteY43" fmla="*/ 180334 h 842559"/>
                  <a:gd name="connsiteX44" fmla="*/ 609849 w 787043"/>
                  <a:gd name="connsiteY44" fmla="*/ 186779 h 842559"/>
                  <a:gd name="connsiteX45" fmla="*/ 616640 w 787043"/>
                  <a:gd name="connsiteY45" fmla="*/ 193625 h 842559"/>
                  <a:gd name="connsiteX46" fmla="*/ 618037 w 787043"/>
                  <a:gd name="connsiteY46" fmla="*/ 198507 h 842559"/>
                  <a:gd name="connsiteX47" fmla="*/ 616543 w 787043"/>
                  <a:gd name="connsiteY47" fmla="*/ 210235 h 842559"/>
                  <a:gd name="connsiteX48" fmla="*/ 642406 w 787043"/>
                  <a:gd name="connsiteY48" fmla="*/ 218326 h 842559"/>
                  <a:gd name="connsiteX49" fmla="*/ 653802 w 787043"/>
                  <a:gd name="connsiteY49" fmla="*/ 225103 h 842559"/>
                  <a:gd name="connsiteX50" fmla="*/ 658339 w 787043"/>
                  <a:gd name="connsiteY50" fmla="*/ 230621 h 842559"/>
                  <a:gd name="connsiteX51" fmla="*/ 658159 w 787043"/>
                  <a:gd name="connsiteY51" fmla="*/ 235987 h 842559"/>
                  <a:gd name="connsiteX52" fmla="*/ 661713 w 787043"/>
                  <a:gd name="connsiteY52" fmla="*/ 246983 h 842559"/>
                  <a:gd name="connsiteX53" fmla="*/ 659653 w 787043"/>
                  <a:gd name="connsiteY53" fmla="*/ 253248 h 842559"/>
                  <a:gd name="connsiteX54" fmla="*/ 660579 w 787043"/>
                  <a:gd name="connsiteY54" fmla="*/ 263842 h 842559"/>
                  <a:gd name="connsiteX55" fmla="*/ 655849 w 787043"/>
                  <a:gd name="connsiteY55" fmla="*/ 275487 h 842559"/>
                  <a:gd name="connsiteX56" fmla="*/ 654425 w 787043"/>
                  <a:gd name="connsiteY56" fmla="*/ 281669 h 842559"/>
                  <a:gd name="connsiteX57" fmla="*/ 654770 w 787043"/>
                  <a:gd name="connsiteY57" fmla="*/ 286717 h 842559"/>
                  <a:gd name="connsiteX58" fmla="*/ 656264 w 787043"/>
                  <a:gd name="connsiteY58" fmla="*/ 289870 h 842559"/>
                  <a:gd name="connsiteX59" fmla="*/ 659404 w 787043"/>
                  <a:gd name="connsiteY59" fmla="*/ 290839 h 842559"/>
                  <a:gd name="connsiteX60" fmla="*/ 668808 w 787043"/>
                  <a:gd name="connsiteY60" fmla="*/ 289372 h 842559"/>
                  <a:gd name="connsiteX61" fmla="*/ 677909 w 787043"/>
                  <a:gd name="connsiteY61" fmla="*/ 285154 h 842559"/>
                  <a:gd name="connsiteX62" fmla="*/ 682279 w 787043"/>
                  <a:gd name="connsiteY62" fmla="*/ 286883 h 842559"/>
                  <a:gd name="connsiteX63" fmla="*/ 683234 w 787043"/>
                  <a:gd name="connsiteY63" fmla="*/ 288543 h 842559"/>
                  <a:gd name="connsiteX64" fmla="*/ 682832 w 787043"/>
                  <a:gd name="connsiteY64" fmla="*/ 291682 h 842559"/>
                  <a:gd name="connsiteX65" fmla="*/ 676996 w 787043"/>
                  <a:gd name="connsiteY65" fmla="*/ 311266 h 842559"/>
                  <a:gd name="connsiteX66" fmla="*/ 677964 w 787043"/>
                  <a:gd name="connsiteY66" fmla="*/ 318873 h 842559"/>
                  <a:gd name="connsiteX67" fmla="*/ 681864 w 787043"/>
                  <a:gd name="connsiteY67" fmla="*/ 325954 h 842559"/>
                  <a:gd name="connsiteX68" fmla="*/ 687811 w 787043"/>
                  <a:gd name="connsiteY68" fmla="*/ 332744 h 842559"/>
                  <a:gd name="connsiteX69" fmla="*/ 694256 w 787043"/>
                  <a:gd name="connsiteY69" fmla="*/ 334639 h 842559"/>
                  <a:gd name="connsiteX70" fmla="*/ 694408 w 787043"/>
                  <a:gd name="connsiteY70" fmla="*/ 339438 h 842559"/>
                  <a:gd name="connsiteX71" fmla="*/ 692763 w 787043"/>
                  <a:gd name="connsiteY71" fmla="*/ 348940 h 842559"/>
                  <a:gd name="connsiteX72" fmla="*/ 686096 w 787043"/>
                  <a:gd name="connsiteY72" fmla="*/ 356961 h 842559"/>
                  <a:gd name="connsiteX73" fmla="*/ 667660 w 787043"/>
                  <a:gd name="connsiteY73" fmla="*/ 367929 h 842559"/>
                  <a:gd name="connsiteX74" fmla="*/ 665185 w 787043"/>
                  <a:gd name="connsiteY74" fmla="*/ 374471 h 842559"/>
                  <a:gd name="connsiteX75" fmla="*/ 665254 w 787043"/>
                  <a:gd name="connsiteY75" fmla="*/ 379657 h 842559"/>
                  <a:gd name="connsiteX76" fmla="*/ 654770 w 787043"/>
                  <a:gd name="connsiteY76" fmla="*/ 402228 h 842559"/>
                  <a:gd name="connsiteX77" fmla="*/ 649916 w 787043"/>
                  <a:gd name="connsiteY77" fmla="*/ 415837 h 842559"/>
                  <a:gd name="connsiteX78" fmla="*/ 647081 w 787043"/>
                  <a:gd name="connsiteY78" fmla="*/ 429875 h 842559"/>
                  <a:gd name="connsiteX79" fmla="*/ 649059 w 787043"/>
                  <a:gd name="connsiteY79" fmla="*/ 438395 h 842559"/>
                  <a:gd name="connsiteX80" fmla="*/ 655932 w 787043"/>
                  <a:gd name="connsiteY80" fmla="*/ 441354 h 842559"/>
                  <a:gd name="connsiteX81" fmla="*/ 661105 w 787043"/>
                  <a:gd name="connsiteY81" fmla="*/ 439543 h 842559"/>
                  <a:gd name="connsiteX82" fmla="*/ 664604 w 787043"/>
                  <a:gd name="connsiteY82" fmla="*/ 432918 h 842559"/>
                  <a:gd name="connsiteX83" fmla="*/ 670330 w 787043"/>
                  <a:gd name="connsiteY83" fmla="*/ 426736 h 842559"/>
                  <a:gd name="connsiteX84" fmla="*/ 678213 w 787043"/>
                  <a:gd name="connsiteY84" fmla="*/ 420968 h 842559"/>
                  <a:gd name="connsiteX85" fmla="*/ 683676 w 787043"/>
                  <a:gd name="connsiteY85" fmla="*/ 412947 h 842559"/>
                  <a:gd name="connsiteX86" fmla="*/ 690453 w 787043"/>
                  <a:gd name="connsiteY86" fmla="*/ 394110 h 842559"/>
                  <a:gd name="connsiteX87" fmla="*/ 698959 w 787043"/>
                  <a:gd name="connsiteY87" fmla="*/ 382866 h 842559"/>
                  <a:gd name="connsiteX88" fmla="*/ 703896 w 787043"/>
                  <a:gd name="connsiteY88" fmla="*/ 381801 h 842559"/>
                  <a:gd name="connsiteX89" fmla="*/ 705306 w 787043"/>
                  <a:gd name="connsiteY89" fmla="*/ 381981 h 842559"/>
                  <a:gd name="connsiteX90" fmla="*/ 714739 w 787043"/>
                  <a:gd name="connsiteY90" fmla="*/ 376365 h 842559"/>
                  <a:gd name="connsiteX91" fmla="*/ 722830 w 787043"/>
                  <a:gd name="connsiteY91" fmla="*/ 377195 h 842559"/>
                  <a:gd name="connsiteX92" fmla="*/ 728279 w 787043"/>
                  <a:gd name="connsiteY92" fmla="*/ 383806 h 842559"/>
                  <a:gd name="connsiteX93" fmla="*/ 733672 w 787043"/>
                  <a:gd name="connsiteY93" fmla="*/ 388177 h 842559"/>
                  <a:gd name="connsiteX94" fmla="*/ 735139 w 787043"/>
                  <a:gd name="connsiteY94" fmla="*/ 392630 h 842559"/>
                  <a:gd name="connsiteX95" fmla="*/ 733672 w 787043"/>
                  <a:gd name="connsiteY95" fmla="*/ 403044 h 842559"/>
                  <a:gd name="connsiteX96" fmla="*/ 730201 w 787043"/>
                  <a:gd name="connsiteY96" fmla="*/ 414205 h 842559"/>
                  <a:gd name="connsiteX97" fmla="*/ 724655 w 787043"/>
                  <a:gd name="connsiteY97" fmla="*/ 426072 h 842559"/>
                  <a:gd name="connsiteX98" fmla="*/ 720299 w 787043"/>
                  <a:gd name="connsiteY98" fmla="*/ 443609 h 842559"/>
                  <a:gd name="connsiteX99" fmla="*/ 716979 w 787043"/>
                  <a:gd name="connsiteY99" fmla="*/ 466636 h 842559"/>
                  <a:gd name="connsiteX100" fmla="*/ 717408 w 787043"/>
                  <a:gd name="connsiteY100" fmla="*/ 483827 h 842559"/>
                  <a:gd name="connsiteX101" fmla="*/ 721626 w 787043"/>
                  <a:gd name="connsiteY101" fmla="*/ 495058 h 842559"/>
                  <a:gd name="connsiteX102" fmla="*/ 719635 w 787043"/>
                  <a:gd name="connsiteY102" fmla="*/ 505638 h 842559"/>
                  <a:gd name="connsiteX103" fmla="*/ 711364 w 787043"/>
                  <a:gd name="connsiteY103" fmla="*/ 515540 h 842559"/>
                  <a:gd name="connsiteX104" fmla="*/ 705182 w 787043"/>
                  <a:gd name="connsiteY104" fmla="*/ 528361 h 842559"/>
                  <a:gd name="connsiteX105" fmla="*/ 701047 w 787043"/>
                  <a:gd name="connsiteY105" fmla="*/ 543962 h 842559"/>
                  <a:gd name="connsiteX106" fmla="*/ 699028 w 787043"/>
                  <a:gd name="connsiteY106" fmla="*/ 556935 h 842559"/>
                  <a:gd name="connsiteX107" fmla="*/ 699249 w 787043"/>
                  <a:gd name="connsiteY107" fmla="*/ 567349 h 842559"/>
                  <a:gd name="connsiteX108" fmla="*/ 700687 w 787043"/>
                  <a:gd name="connsiteY108" fmla="*/ 575039 h 842559"/>
                  <a:gd name="connsiteX109" fmla="*/ 705085 w 787043"/>
                  <a:gd name="connsiteY109" fmla="*/ 585107 h 842559"/>
                  <a:gd name="connsiteX110" fmla="*/ 705320 w 787043"/>
                  <a:gd name="connsiteY110" fmla="*/ 590376 h 842559"/>
                  <a:gd name="connsiteX111" fmla="*/ 697479 w 787043"/>
                  <a:gd name="connsiteY111" fmla="*/ 614178 h 842559"/>
                  <a:gd name="connsiteX112" fmla="*/ 694934 w 787043"/>
                  <a:gd name="connsiteY112" fmla="*/ 625671 h 842559"/>
                  <a:gd name="connsiteX113" fmla="*/ 695086 w 787043"/>
                  <a:gd name="connsiteY113" fmla="*/ 634509 h 842559"/>
                  <a:gd name="connsiteX114" fmla="*/ 693454 w 787043"/>
                  <a:gd name="connsiteY114" fmla="*/ 643347 h 842559"/>
                  <a:gd name="connsiteX115" fmla="*/ 687410 w 787043"/>
                  <a:gd name="connsiteY115" fmla="*/ 661686 h 842559"/>
                  <a:gd name="connsiteX116" fmla="*/ 685916 w 787043"/>
                  <a:gd name="connsiteY116" fmla="*/ 671685 h 842559"/>
                  <a:gd name="connsiteX117" fmla="*/ 686248 w 787043"/>
                  <a:gd name="connsiteY117" fmla="*/ 680675 h 842559"/>
                  <a:gd name="connsiteX118" fmla="*/ 689305 w 787043"/>
                  <a:gd name="connsiteY118" fmla="*/ 695307 h 842559"/>
                  <a:gd name="connsiteX119" fmla="*/ 688807 w 787043"/>
                  <a:gd name="connsiteY119" fmla="*/ 700328 h 842559"/>
                  <a:gd name="connsiteX120" fmla="*/ 689540 w 787043"/>
                  <a:gd name="connsiteY120" fmla="*/ 704062 h 842559"/>
                  <a:gd name="connsiteX121" fmla="*/ 691698 w 787043"/>
                  <a:gd name="connsiteY121" fmla="*/ 706468 h 842559"/>
                  <a:gd name="connsiteX122" fmla="*/ 692126 w 787043"/>
                  <a:gd name="connsiteY122" fmla="*/ 711088 h 842559"/>
                  <a:gd name="connsiteX123" fmla="*/ 690785 w 787043"/>
                  <a:gd name="connsiteY123" fmla="*/ 718030 h 842559"/>
                  <a:gd name="connsiteX124" fmla="*/ 692029 w 787043"/>
                  <a:gd name="connsiteY124" fmla="*/ 723231 h 842559"/>
                  <a:gd name="connsiteX125" fmla="*/ 695819 w 787043"/>
                  <a:gd name="connsiteY125" fmla="*/ 726688 h 842559"/>
                  <a:gd name="connsiteX126" fmla="*/ 698710 w 787043"/>
                  <a:gd name="connsiteY126" fmla="*/ 733631 h 842559"/>
                  <a:gd name="connsiteX127" fmla="*/ 700687 w 787043"/>
                  <a:gd name="connsiteY127" fmla="*/ 744046 h 842559"/>
                  <a:gd name="connsiteX128" fmla="*/ 704090 w 787043"/>
                  <a:gd name="connsiteY128" fmla="*/ 752634 h 842559"/>
                  <a:gd name="connsiteX129" fmla="*/ 708958 w 787043"/>
                  <a:gd name="connsiteY129" fmla="*/ 759314 h 842559"/>
                  <a:gd name="connsiteX130" fmla="*/ 710603 w 787043"/>
                  <a:gd name="connsiteY130" fmla="*/ 769466 h 842559"/>
                  <a:gd name="connsiteX131" fmla="*/ 709152 w 787043"/>
                  <a:gd name="connsiteY131" fmla="*/ 783089 h 842559"/>
                  <a:gd name="connsiteX132" fmla="*/ 710051 w 787043"/>
                  <a:gd name="connsiteY132" fmla="*/ 808371 h 842559"/>
                  <a:gd name="connsiteX133" fmla="*/ 710797 w 787043"/>
                  <a:gd name="connsiteY133" fmla="*/ 816779 h 842559"/>
                  <a:gd name="connsiteX134" fmla="*/ 693454 w 787043"/>
                  <a:gd name="connsiteY134" fmla="*/ 818190 h 842559"/>
                  <a:gd name="connsiteX135" fmla="*/ 632324 w 787043"/>
                  <a:gd name="connsiteY135" fmla="*/ 822989 h 842559"/>
                  <a:gd name="connsiteX136" fmla="*/ 571194 w 787043"/>
                  <a:gd name="connsiteY136" fmla="*/ 827539 h 842559"/>
                  <a:gd name="connsiteX137" fmla="*/ 510008 w 787043"/>
                  <a:gd name="connsiteY137" fmla="*/ 831758 h 842559"/>
                  <a:gd name="connsiteX138" fmla="*/ 448795 w 787043"/>
                  <a:gd name="connsiteY138" fmla="*/ 835616 h 842559"/>
                  <a:gd name="connsiteX139" fmla="*/ 387582 w 787043"/>
                  <a:gd name="connsiteY139" fmla="*/ 839267 h 842559"/>
                  <a:gd name="connsiteX140" fmla="*/ 325151 w 787043"/>
                  <a:gd name="connsiteY140" fmla="*/ 842559 h 842559"/>
                  <a:gd name="connsiteX141" fmla="*/ 324156 w 787043"/>
                  <a:gd name="connsiteY141" fmla="*/ 841259 h 842559"/>
                  <a:gd name="connsiteX142" fmla="*/ 319039 w 787043"/>
                  <a:gd name="connsiteY142" fmla="*/ 824953 h 842559"/>
                  <a:gd name="connsiteX143" fmla="*/ 304655 w 787043"/>
                  <a:gd name="connsiteY143" fmla="*/ 813557 h 842559"/>
                  <a:gd name="connsiteX144" fmla="*/ 281046 w 787043"/>
                  <a:gd name="connsiteY144" fmla="*/ 806891 h 842559"/>
                  <a:gd name="connsiteX145" fmla="*/ 265515 w 787043"/>
                  <a:gd name="connsiteY145" fmla="*/ 795149 h 842559"/>
                  <a:gd name="connsiteX146" fmla="*/ 258102 w 787043"/>
                  <a:gd name="connsiteY146" fmla="*/ 778386 h 842559"/>
                  <a:gd name="connsiteX147" fmla="*/ 252902 w 787043"/>
                  <a:gd name="connsiteY147" fmla="*/ 759383 h 842559"/>
                  <a:gd name="connsiteX148" fmla="*/ 250011 w 787043"/>
                  <a:gd name="connsiteY148" fmla="*/ 738154 h 842559"/>
                  <a:gd name="connsiteX149" fmla="*/ 250882 w 787043"/>
                  <a:gd name="connsiteY149" fmla="*/ 720160 h 842559"/>
                  <a:gd name="connsiteX150" fmla="*/ 255613 w 787043"/>
                  <a:gd name="connsiteY150" fmla="*/ 705459 h 842559"/>
                  <a:gd name="connsiteX151" fmla="*/ 253704 w 787043"/>
                  <a:gd name="connsiteY151" fmla="*/ 695778 h 842559"/>
                  <a:gd name="connsiteX152" fmla="*/ 245198 w 787043"/>
                  <a:gd name="connsiteY152" fmla="*/ 691089 h 842559"/>
                  <a:gd name="connsiteX153" fmla="*/ 239431 w 787043"/>
                  <a:gd name="connsiteY153" fmla="*/ 684727 h 842559"/>
                  <a:gd name="connsiteX154" fmla="*/ 236347 w 787043"/>
                  <a:gd name="connsiteY154" fmla="*/ 676539 h 842559"/>
                  <a:gd name="connsiteX155" fmla="*/ 234784 w 787043"/>
                  <a:gd name="connsiteY155" fmla="*/ 665157 h 842559"/>
                  <a:gd name="connsiteX156" fmla="*/ 227523 w 787043"/>
                  <a:gd name="connsiteY156" fmla="*/ 611039 h 842559"/>
                  <a:gd name="connsiteX157" fmla="*/ 220663 w 787043"/>
                  <a:gd name="connsiteY157" fmla="*/ 585771 h 842559"/>
                  <a:gd name="connsiteX158" fmla="*/ 211839 w 787043"/>
                  <a:gd name="connsiteY158" fmla="*/ 576200 h 842559"/>
                  <a:gd name="connsiteX159" fmla="*/ 193666 w 787043"/>
                  <a:gd name="connsiteY159" fmla="*/ 565399 h 842559"/>
                  <a:gd name="connsiteX160" fmla="*/ 166227 w 787043"/>
                  <a:gd name="connsiteY160" fmla="*/ 553339 h 842559"/>
                  <a:gd name="connsiteX161" fmla="*/ 149160 w 787043"/>
                  <a:gd name="connsiteY161" fmla="*/ 541597 h 842559"/>
                  <a:gd name="connsiteX162" fmla="*/ 138912 w 787043"/>
                  <a:gd name="connsiteY162" fmla="*/ 524599 h 842559"/>
                  <a:gd name="connsiteX163" fmla="*/ 119079 w 787043"/>
                  <a:gd name="connsiteY163" fmla="*/ 504946 h 842559"/>
                  <a:gd name="connsiteX164" fmla="*/ 106369 w 787043"/>
                  <a:gd name="connsiteY164" fmla="*/ 497104 h 842559"/>
                  <a:gd name="connsiteX165" fmla="*/ 94143 w 787043"/>
                  <a:gd name="connsiteY165" fmla="*/ 494449 h 842559"/>
                  <a:gd name="connsiteX166" fmla="*/ 84227 w 787043"/>
                  <a:gd name="connsiteY166" fmla="*/ 488267 h 842559"/>
                  <a:gd name="connsiteX167" fmla="*/ 76703 w 787043"/>
                  <a:gd name="connsiteY167" fmla="*/ 478516 h 842559"/>
                  <a:gd name="connsiteX168" fmla="*/ 66621 w 787043"/>
                  <a:gd name="connsiteY168" fmla="*/ 472583 h 842559"/>
                  <a:gd name="connsiteX169" fmla="*/ 53897 w 787043"/>
                  <a:gd name="connsiteY169" fmla="*/ 470440 h 842559"/>
                  <a:gd name="connsiteX170" fmla="*/ 39527 w 787043"/>
                  <a:gd name="connsiteY170" fmla="*/ 462736 h 842559"/>
                  <a:gd name="connsiteX171" fmla="*/ 22350 w 787043"/>
                  <a:gd name="connsiteY171" fmla="*/ 448463 h 842559"/>
                  <a:gd name="connsiteX172" fmla="*/ 21948 w 787043"/>
                  <a:gd name="connsiteY172" fmla="*/ 447288 h 842559"/>
                  <a:gd name="connsiteX173" fmla="*/ 18076 w 787043"/>
                  <a:gd name="connsiteY173" fmla="*/ 436735 h 842559"/>
                  <a:gd name="connsiteX174" fmla="*/ 19805 w 787043"/>
                  <a:gd name="connsiteY174" fmla="*/ 430608 h 842559"/>
                  <a:gd name="connsiteX175" fmla="*/ 21866 w 787043"/>
                  <a:gd name="connsiteY175" fmla="*/ 409890 h 842559"/>
                  <a:gd name="connsiteX176" fmla="*/ 21382 w 787043"/>
                  <a:gd name="connsiteY176" fmla="*/ 403362 h 842559"/>
                  <a:gd name="connsiteX177" fmla="*/ 17066 w 787043"/>
                  <a:gd name="connsiteY177" fmla="*/ 384677 h 842559"/>
                  <a:gd name="connsiteX178" fmla="*/ 21298 w 787043"/>
                  <a:gd name="connsiteY178" fmla="*/ 377251 h 842559"/>
                  <a:gd name="connsiteX179" fmla="*/ 19542 w 787043"/>
                  <a:gd name="connsiteY179" fmla="*/ 354043 h 842559"/>
                  <a:gd name="connsiteX180" fmla="*/ 20870 w 787043"/>
                  <a:gd name="connsiteY180" fmla="*/ 346354 h 842559"/>
                  <a:gd name="connsiteX181" fmla="*/ 29057 w 787043"/>
                  <a:gd name="connsiteY181" fmla="*/ 327033 h 842559"/>
                  <a:gd name="connsiteX182" fmla="*/ 29154 w 787043"/>
                  <a:gd name="connsiteY182" fmla="*/ 317268 h 842559"/>
                  <a:gd name="connsiteX183" fmla="*/ 25600 w 787043"/>
                  <a:gd name="connsiteY183" fmla="*/ 306218 h 842559"/>
                  <a:gd name="connsiteX184" fmla="*/ 18712 w 787043"/>
                  <a:gd name="connsiteY184" fmla="*/ 297297 h 842559"/>
                  <a:gd name="connsiteX185" fmla="*/ 899 w 787043"/>
                  <a:gd name="connsiteY185" fmla="*/ 288363 h 842559"/>
                  <a:gd name="connsiteX186" fmla="*/ 0 w 787043"/>
                  <a:gd name="connsiteY186" fmla="*/ 276566 h 842559"/>
                  <a:gd name="connsiteX187" fmla="*/ 2559 w 787043"/>
                  <a:gd name="connsiteY187" fmla="*/ 267631 h 842559"/>
                  <a:gd name="connsiteX188" fmla="*/ 13388 w 787043"/>
                  <a:gd name="connsiteY188" fmla="*/ 250689 h 842559"/>
                  <a:gd name="connsiteX189" fmla="*/ 19155 w 787043"/>
                  <a:gd name="connsiteY189" fmla="*/ 235849 h 842559"/>
                  <a:gd name="connsiteX190" fmla="*/ 24632 w 787043"/>
                  <a:gd name="connsiteY190" fmla="*/ 229307 h 842559"/>
                  <a:gd name="connsiteX191" fmla="*/ 58530 w 787043"/>
                  <a:gd name="connsiteY191" fmla="*/ 206003 h 842559"/>
                  <a:gd name="connsiteX192" fmla="*/ 65915 w 787043"/>
                  <a:gd name="connsiteY192" fmla="*/ 204191 h 842559"/>
                  <a:gd name="connsiteX193" fmla="*/ 71033 w 787043"/>
                  <a:gd name="connsiteY193" fmla="*/ 197733 h 842559"/>
                  <a:gd name="connsiteX194" fmla="*/ 75154 w 787043"/>
                  <a:gd name="connsiteY194" fmla="*/ 194842 h 842559"/>
                  <a:gd name="connsiteX195" fmla="*/ 74089 w 787043"/>
                  <a:gd name="connsiteY195" fmla="*/ 168163 h 842559"/>
                  <a:gd name="connsiteX196" fmla="*/ 73024 w 787043"/>
                  <a:gd name="connsiteY196" fmla="*/ 141484 h 842559"/>
                  <a:gd name="connsiteX197" fmla="*/ 71932 w 787043"/>
                  <a:gd name="connsiteY197" fmla="*/ 114792 h 842559"/>
                  <a:gd name="connsiteX198" fmla="*/ 70881 w 787043"/>
                  <a:gd name="connsiteY198" fmla="*/ 88113 h 842559"/>
                  <a:gd name="connsiteX199" fmla="*/ 79455 w 787043"/>
                  <a:gd name="connsiteY199" fmla="*/ 85900 h 842559"/>
                  <a:gd name="connsiteX200" fmla="*/ 82926 w 787043"/>
                  <a:gd name="connsiteY200" fmla="*/ 79040 h 842559"/>
                  <a:gd name="connsiteX201" fmla="*/ 91267 w 787043"/>
                  <a:gd name="connsiteY201" fmla="*/ 68308 h 842559"/>
                  <a:gd name="connsiteX202" fmla="*/ 93576 w 787043"/>
                  <a:gd name="connsiteY202" fmla="*/ 68308 h 842559"/>
                  <a:gd name="connsiteX203" fmla="*/ 93576 w 787043"/>
                  <a:gd name="connsiteY203" fmla="*/ 68405 h 842559"/>
                  <a:gd name="connsiteX204" fmla="*/ 98112 w 787043"/>
                  <a:gd name="connsiteY204" fmla="*/ 72928 h 842559"/>
                  <a:gd name="connsiteX205" fmla="*/ 109356 w 787043"/>
                  <a:gd name="connsiteY205" fmla="*/ 79372 h 842559"/>
                  <a:gd name="connsiteX206" fmla="*/ 117848 w 787043"/>
                  <a:gd name="connsiteY206" fmla="*/ 79884 h 842559"/>
                  <a:gd name="connsiteX207" fmla="*/ 128650 w 787043"/>
                  <a:gd name="connsiteY207" fmla="*/ 77976 h 842559"/>
                  <a:gd name="connsiteX208" fmla="*/ 170957 w 787043"/>
                  <a:gd name="connsiteY208" fmla="*/ 64090 h 842559"/>
                  <a:gd name="connsiteX209" fmla="*/ 188632 w 787043"/>
                  <a:gd name="connsiteY209" fmla="*/ 54934 h 842559"/>
                  <a:gd name="connsiteX210" fmla="*/ 205643 w 787043"/>
                  <a:gd name="connsiteY210" fmla="*/ 40136 h 842559"/>
                  <a:gd name="connsiteX211" fmla="*/ 207441 w 787043"/>
                  <a:gd name="connsiteY211" fmla="*/ 39652 h 842559"/>
                  <a:gd name="connsiteX212" fmla="*/ 214993 w 787043"/>
                  <a:gd name="connsiteY212" fmla="*/ 41795 h 842559"/>
                  <a:gd name="connsiteX213" fmla="*/ 217385 w 787043"/>
                  <a:gd name="connsiteY213" fmla="*/ 42860 h 842559"/>
                  <a:gd name="connsiteX214" fmla="*/ 239500 w 787043"/>
                  <a:gd name="connsiteY214" fmla="*/ 25683 h 842559"/>
                  <a:gd name="connsiteX215" fmla="*/ 246941 w 787043"/>
                  <a:gd name="connsiteY215" fmla="*/ 23207 h 842559"/>
                  <a:gd name="connsiteX216" fmla="*/ 252916 w 787043"/>
                  <a:gd name="connsiteY216" fmla="*/ 23290 h 842559"/>
                  <a:gd name="connsiteX217" fmla="*/ 260577 w 787043"/>
                  <a:gd name="connsiteY217" fmla="*/ 29154 h 842559"/>
                  <a:gd name="connsiteX218" fmla="*/ 262486 w 787043"/>
                  <a:gd name="connsiteY218" fmla="*/ 32875 h 842559"/>
                  <a:gd name="connsiteX219" fmla="*/ 260412 w 787043"/>
                  <a:gd name="connsiteY219" fmla="*/ 40398 h 842559"/>
                  <a:gd name="connsiteX220" fmla="*/ 254395 w 787043"/>
                  <a:gd name="connsiteY220" fmla="*/ 51643 h 842559"/>
                  <a:gd name="connsiteX221" fmla="*/ 251671 w 787043"/>
                  <a:gd name="connsiteY221" fmla="*/ 60992 h 842559"/>
                  <a:gd name="connsiteX222" fmla="*/ 252252 w 787043"/>
                  <a:gd name="connsiteY222" fmla="*/ 68322 h 842559"/>
                  <a:gd name="connsiteX223" fmla="*/ 249845 w 787043"/>
                  <a:gd name="connsiteY223" fmla="*/ 76509 h 842559"/>
                  <a:gd name="connsiteX224" fmla="*/ 243165 w 787043"/>
                  <a:gd name="connsiteY224" fmla="*/ 87754 h 842559"/>
                  <a:gd name="connsiteX225" fmla="*/ 245973 w 787043"/>
                  <a:gd name="connsiteY225" fmla="*/ 90561 h 842559"/>
                  <a:gd name="connsiteX226" fmla="*/ 265031 w 787043"/>
                  <a:gd name="connsiteY226" fmla="*/ 81627 h 842559"/>
                  <a:gd name="connsiteX227" fmla="*/ 267686 w 787043"/>
                  <a:gd name="connsiteY227" fmla="*/ 78404 h 842559"/>
                  <a:gd name="connsiteX228" fmla="*/ 267949 w 787043"/>
                  <a:gd name="connsiteY228" fmla="*/ 76606 h 842559"/>
                  <a:gd name="connsiteX229" fmla="*/ 266608 w 787043"/>
                  <a:gd name="connsiteY229" fmla="*/ 74463 h 842559"/>
                  <a:gd name="connsiteX230" fmla="*/ 268779 w 787043"/>
                  <a:gd name="connsiteY230" fmla="*/ 73398 h 842559"/>
                  <a:gd name="connsiteX231" fmla="*/ 284698 w 787043"/>
                  <a:gd name="connsiteY231" fmla="*/ 83134 h 842559"/>
                  <a:gd name="connsiteX232" fmla="*/ 295292 w 787043"/>
                  <a:gd name="connsiteY232" fmla="*/ 88417 h 842559"/>
                  <a:gd name="connsiteX233" fmla="*/ 304019 w 787043"/>
                  <a:gd name="connsiteY233" fmla="*/ 90727 h 842559"/>
                  <a:gd name="connsiteX234" fmla="*/ 312289 w 787043"/>
                  <a:gd name="connsiteY234" fmla="*/ 88528 h 842559"/>
                  <a:gd name="connsiteX235" fmla="*/ 290894 w 787043"/>
                  <a:gd name="connsiteY235" fmla="*/ 29224 h 842559"/>
                  <a:gd name="connsiteX236" fmla="*/ 286786 w 787043"/>
                  <a:gd name="connsiteY236" fmla="*/ 30565 h 842559"/>
                  <a:gd name="connsiteX237" fmla="*/ 277520 w 787043"/>
                  <a:gd name="connsiteY237" fmla="*/ 29472 h 842559"/>
                  <a:gd name="connsiteX238" fmla="*/ 277520 w 787043"/>
                  <a:gd name="connsiteY238" fmla="*/ 26762 h 842559"/>
                  <a:gd name="connsiteX239" fmla="*/ 286786 w 787043"/>
                  <a:gd name="connsiteY239" fmla="*/ 22461 h 842559"/>
                  <a:gd name="connsiteX240" fmla="*/ 290894 w 787043"/>
                  <a:gd name="connsiteY240" fmla="*/ 21133 h 842559"/>
                  <a:gd name="connsiteX241" fmla="*/ 291987 w 787043"/>
                  <a:gd name="connsiteY241" fmla="*/ 22613 h 842559"/>
                  <a:gd name="connsiteX242" fmla="*/ 290894 w 787043"/>
                  <a:gd name="connsiteY242" fmla="*/ 29224 h 842559"/>
                  <a:gd name="connsiteX243" fmla="*/ 271573 w 787043"/>
                  <a:gd name="connsiteY243" fmla="*/ 55667 h 842559"/>
                  <a:gd name="connsiteX244" fmla="*/ 264478 w 787043"/>
                  <a:gd name="connsiteY244" fmla="*/ 58627 h 842559"/>
                  <a:gd name="connsiteX245" fmla="*/ 261408 w 787043"/>
                  <a:gd name="connsiteY245" fmla="*/ 58309 h 842559"/>
                  <a:gd name="connsiteX246" fmla="*/ 262403 w 787043"/>
                  <a:gd name="connsiteY246" fmla="*/ 54754 h 842559"/>
                  <a:gd name="connsiteX247" fmla="*/ 265958 w 787043"/>
                  <a:gd name="connsiteY247" fmla="*/ 50384 h 842559"/>
                  <a:gd name="connsiteX248" fmla="*/ 282250 w 787043"/>
                  <a:gd name="connsiteY248" fmla="*/ 38988 h 842559"/>
                  <a:gd name="connsiteX249" fmla="*/ 285195 w 787043"/>
                  <a:gd name="connsiteY249" fmla="*/ 38988 h 842559"/>
                  <a:gd name="connsiteX250" fmla="*/ 286261 w 787043"/>
                  <a:gd name="connsiteY250" fmla="*/ 41394 h 842559"/>
                  <a:gd name="connsiteX251" fmla="*/ 278363 w 787043"/>
                  <a:gd name="connsiteY251" fmla="*/ 46996 h 842559"/>
                  <a:gd name="connsiteX252" fmla="*/ 275473 w 787043"/>
                  <a:gd name="connsiteY252" fmla="*/ 49886 h 842559"/>
                  <a:gd name="connsiteX253" fmla="*/ 275210 w 787043"/>
                  <a:gd name="connsiteY253" fmla="*/ 52707 h 842559"/>
                  <a:gd name="connsiteX254" fmla="*/ 271573 w 787043"/>
                  <a:gd name="connsiteY254" fmla="*/ 55667 h 842559"/>
                  <a:gd name="connsiteX255" fmla="*/ 787044 w 787043"/>
                  <a:gd name="connsiteY255" fmla="*/ 280410 h 842559"/>
                  <a:gd name="connsiteX256" fmla="*/ 783324 w 787043"/>
                  <a:gd name="connsiteY256" fmla="*/ 282623 h 842559"/>
                  <a:gd name="connsiteX257" fmla="*/ 776118 w 787043"/>
                  <a:gd name="connsiteY257" fmla="*/ 282693 h 842559"/>
                  <a:gd name="connsiteX258" fmla="*/ 773144 w 787043"/>
                  <a:gd name="connsiteY258" fmla="*/ 278820 h 842559"/>
                  <a:gd name="connsiteX259" fmla="*/ 775800 w 787043"/>
                  <a:gd name="connsiteY259" fmla="*/ 267922 h 842559"/>
                  <a:gd name="connsiteX260" fmla="*/ 777515 w 787043"/>
                  <a:gd name="connsiteY260" fmla="*/ 269733 h 842559"/>
                  <a:gd name="connsiteX261" fmla="*/ 783711 w 787043"/>
                  <a:gd name="connsiteY261" fmla="*/ 269263 h 842559"/>
                  <a:gd name="connsiteX262" fmla="*/ 785951 w 787043"/>
                  <a:gd name="connsiteY262" fmla="*/ 270093 h 842559"/>
                  <a:gd name="connsiteX263" fmla="*/ 786864 w 787043"/>
                  <a:gd name="connsiteY263" fmla="*/ 272665 h 842559"/>
                  <a:gd name="connsiteX264" fmla="*/ 787044 w 787043"/>
                  <a:gd name="connsiteY264" fmla="*/ 280410 h 842559"/>
                  <a:gd name="connsiteX265" fmla="*/ 772273 w 787043"/>
                  <a:gd name="connsiteY265" fmla="*/ 302622 h 842559"/>
                  <a:gd name="connsiteX266" fmla="*/ 770116 w 787043"/>
                  <a:gd name="connsiteY266" fmla="*/ 305181 h 842559"/>
                  <a:gd name="connsiteX267" fmla="*/ 765897 w 787043"/>
                  <a:gd name="connsiteY267" fmla="*/ 304033 h 842559"/>
                  <a:gd name="connsiteX268" fmla="*/ 764666 w 787043"/>
                  <a:gd name="connsiteY268" fmla="*/ 307656 h 842559"/>
                  <a:gd name="connsiteX269" fmla="*/ 766409 w 787043"/>
                  <a:gd name="connsiteY269" fmla="*/ 316079 h 842559"/>
                  <a:gd name="connsiteX270" fmla="*/ 765496 w 787043"/>
                  <a:gd name="connsiteY270" fmla="*/ 320145 h 842559"/>
                  <a:gd name="connsiteX271" fmla="*/ 761831 w 787043"/>
                  <a:gd name="connsiteY271" fmla="*/ 319882 h 842559"/>
                  <a:gd name="connsiteX272" fmla="*/ 761831 w 787043"/>
                  <a:gd name="connsiteY272" fmla="*/ 321459 h 842559"/>
                  <a:gd name="connsiteX273" fmla="*/ 765317 w 787043"/>
                  <a:gd name="connsiteY273" fmla="*/ 324916 h 842559"/>
                  <a:gd name="connsiteX274" fmla="*/ 766063 w 787043"/>
                  <a:gd name="connsiteY274" fmla="*/ 328955 h 842559"/>
                  <a:gd name="connsiteX275" fmla="*/ 764030 w 787043"/>
                  <a:gd name="connsiteY275" fmla="*/ 333671 h 842559"/>
                  <a:gd name="connsiteX276" fmla="*/ 761845 w 787043"/>
                  <a:gd name="connsiteY276" fmla="*/ 335995 h 842559"/>
                  <a:gd name="connsiteX277" fmla="*/ 759563 w 787043"/>
                  <a:gd name="connsiteY277" fmla="*/ 335912 h 842559"/>
                  <a:gd name="connsiteX278" fmla="*/ 756506 w 787043"/>
                  <a:gd name="connsiteY278" fmla="*/ 341361 h 842559"/>
                  <a:gd name="connsiteX279" fmla="*/ 752703 w 787043"/>
                  <a:gd name="connsiteY279" fmla="*/ 352342 h 842559"/>
                  <a:gd name="connsiteX280" fmla="*/ 751624 w 787043"/>
                  <a:gd name="connsiteY280" fmla="*/ 358621 h 842559"/>
                  <a:gd name="connsiteX281" fmla="*/ 753381 w 787043"/>
                  <a:gd name="connsiteY281" fmla="*/ 360198 h 842559"/>
                  <a:gd name="connsiteX282" fmla="*/ 752620 w 787043"/>
                  <a:gd name="connsiteY282" fmla="*/ 363821 h 842559"/>
                  <a:gd name="connsiteX283" fmla="*/ 742123 w 787043"/>
                  <a:gd name="connsiteY283" fmla="*/ 381012 h 842559"/>
                  <a:gd name="connsiteX284" fmla="*/ 737656 w 787043"/>
                  <a:gd name="connsiteY284" fmla="*/ 383004 h 842559"/>
                  <a:gd name="connsiteX285" fmla="*/ 732386 w 787043"/>
                  <a:gd name="connsiteY285" fmla="*/ 381248 h 842559"/>
                  <a:gd name="connsiteX286" fmla="*/ 728334 w 787043"/>
                  <a:gd name="connsiteY286" fmla="*/ 376877 h 842559"/>
                  <a:gd name="connsiteX287" fmla="*/ 725527 w 787043"/>
                  <a:gd name="connsiteY287" fmla="*/ 369962 h 842559"/>
                  <a:gd name="connsiteX288" fmla="*/ 724379 w 787043"/>
                  <a:gd name="connsiteY288" fmla="*/ 364485 h 842559"/>
                  <a:gd name="connsiteX289" fmla="*/ 724863 w 787043"/>
                  <a:gd name="connsiteY289" fmla="*/ 360544 h 842559"/>
                  <a:gd name="connsiteX290" fmla="*/ 734087 w 787043"/>
                  <a:gd name="connsiteY290" fmla="*/ 345344 h 842559"/>
                  <a:gd name="connsiteX291" fmla="*/ 737905 w 787043"/>
                  <a:gd name="connsiteY291" fmla="*/ 335580 h 842559"/>
                  <a:gd name="connsiteX292" fmla="*/ 739565 w 787043"/>
                  <a:gd name="connsiteY292" fmla="*/ 324916 h 842559"/>
                  <a:gd name="connsiteX293" fmla="*/ 743783 w 787043"/>
                  <a:gd name="connsiteY293" fmla="*/ 317808 h 842559"/>
                  <a:gd name="connsiteX294" fmla="*/ 750643 w 787043"/>
                  <a:gd name="connsiteY294" fmla="*/ 314253 h 842559"/>
                  <a:gd name="connsiteX295" fmla="*/ 755760 w 787043"/>
                  <a:gd name="connsiteY295" fmla="*/ 307241 h 842559"/>
                  <a:gd name="connsiteX296" fmla="*/ 759148 w 787043"/>
                  <a:gd name="connsiteY296" fmla="*/ 296730 h 842559"/>
                  <a:gd name="connsiteX297" fmla="*/ 763768 w 787043"/>
                  <a:gd name="connsiteY297" fmla="*/ 291862 h 842559"/>
                  <a:gd name="connsiteX298" fmla="*/ 769631 w 787043"/>
                  <a:gd name="connsiteY298" fmla="*/ 292609 h 842559"/>
                  <a:gd name="connsiteX299" fmla="*/ 772522 w 787043"/>
                  <a:gd name="connsiteY299" fmla="*/ 296177 h 842559"/>
                  <a:gd name="connsiteX300" fmla="*/ 772273 w 787043"/>
                  <a:gd name="connsiteY300" fmla="*/ 302622 h 84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</a:cxnLst>
                <a:rect l="l" t="t" r="r" b="b"/>
                <a:pathLst>
                  <a:path w="787043" h="842559">
                    <a:moveTo>
                      <a:pt x="304945" y="8589"/>
                    </a:moveTo>
                    <a:lnTo>
                      <a:pt x="300962" y="11714"/>
                    </a:lnTo>
                    <a:lnTo>
                      <a:pt x="299330" y="10400"/>
                    </a:lnTo>
                    <a:lnTo>
                      <a:pt x="299994" y="4606"/>
                    </a:lnTo>
                    <a:lnTo>
                      <a:pt x="301917" y="1148"/>
                    </a:lnTo>
                    <a:lnTo>
                      <a:pt x="305070" y="0"/>
                    </a:lnTo>
                    <a:lnTo>
                      <a:pt x="306702" y="1245"/>
                    </a:lnTo>
                    <a:lnTo>
                      <a:pt x="306895" y="4951"/>
                    </a:lnTo>
                    <a:lnTo>
                      <a:pt x="304945" y="8589"/>
                    </a:lnTo>
                    <a:close/>
                    <a:moveTo>
                      <a:pt x="270355" y="28892"/>
                    </a:moveTo>
                    <a:lnTo>
                      <a:pt x="268544" y="30302"/>
                    </a:lnTo>
                    <a:lnTo>
                      <a:pt x="263482" y="27495"/>
                    </a:lnTo>
                    <a:lnTo>
                      <a:pt x="262652" y="24936"/>
                    </a:lnTo>
                    <a:lnTo>
                      <a:pt x="263814" y="22322"/>
                    </a:lnTo>
                    <a:lnTo>
                      <a:pt x="266055" y="22806"/>
                    </a:lnTo>
                    <a:lnTo>
                      <a:pt x="269415" y="26444"/>
                    </a:lnTo>
                    <a:lnTo>
                      <a:pt x="270355" y="28892"/>
                    </a:lnTo>
                    <a:close/>
                    <a:moveTo>
                      <a:pt x="312289" y="88528"/>
                    </a:moveTo>
                    <a:lnTo>
                      <a:pt x="311722" y="89994"/>
                    </a:lnTo>
                    <a:lnTo>
                      <a:pt x="314696" y="96550"/>
                    </a:lnTo>
                    <a:lnTo>
                      <a:pt x="321141" y="94406"/>
                    </a:lnTo>
                    <a:lnTo>
                      <a:pt x="324280" y="98265"/>
                    </a:lnTo>
                    <a:lnTo>
                      <a:pt x="328263" y="99758"/>
                    </a:lnTo>
                    <a:lnTo>
                      <a:pt x="335759" y="102552"/>
                    </a:lnTo>
                    <a:lnTo>
                      <a:pt x="339826" y="110090"/>
                    </a:lnTo>
                    <a:lnTo>
                      <a:pt x="343850" y="117599"/>
                    </a:lnTo>
                    <a:lnTo>
                      <a:pt x="347916" y="125109"/>
                    </a:lnTo>
                    <a:lnTo>
                      <a:pt x="351955" y="132633"/>
                    </a:lnTo>
                    <a:lnTo>
                      <a:pt x="368233" y="136008"/>
                    </a:lnTo>
                    <a:lnTo>
                      <a:pt x="384484" y="139410"/>
                    </a:lnTo>
                    <a:lnTo>
                      <a:pt x="400776" y="142785"/>
                    </a:lnTo>
                    <a:lnTo>
                      <a:pt x="417123" y="146076"/>
                    </a:lnTo>
                    <a:lnTo>
                      <a:pt x="433499" y="149396"/>
                    </a:lnTo>
                    <a:lnTo>
                      <a:pt x="449846" y="152701"/>
                    </a:lnTo>
                    <a:lnTo>
                      <a:pt x="466207" y="155979"/>
                    </a:lnTo>
                    <a:lnTo>
                      <a:pt x="482582" y="159201"/>
                    </a:lnTo>
                    <a:lnTo>
                      <a:pt x="492001" y="163751"/>
                    </a:lnTo>
                    <a:lnTo>
                      <a:pt x="501406" y="168274"/>
                    </a:lnTo>
                    <a:lnTo>
                      <a:pt x="510838" y="172727"/>
                    </a:lnTo>
                    <a:lnTo>
                      <a:pt x="520339" y="177194"/>
                    </a:lnTo>
                    <a:lnTo>
                      <a:pt x="534529" y="177112"/>
                    </a:lnTo>
                    <a:lnTo>
                      <a:pt x="547336" y="179255"/>
                    </a:lnTo>
                    <a:lnTo>
                      <a:pt x="564915" y="177941"/>
                    </a:lnTo>
                    <a:lnTo>
                      <a:pt x="583005" y="180334"/>
                    </a:lnTo>
                    <a:lnTo>
                      <a:pt x="609849" y="186779"/>
                    </a:lnTo>
                    <a:lnTo>
                      <a:pt x="616640" y="193625"/>
                    </a:lnTo>
                    <a:lnTo>
                      <a:pt x="618037" y="198507"/>
                    </a:lnTo>
                    <a:lnTo>
                      <a:pt x="616543" y="210235"/>
                    </a:lnTo>
                    <a:lnTo>
                      <a:pt x="642406" y="218326"/>
                    </a:lnTo>
                    <a:lnTo>
                      <a:pt x="653802" y="225103"/>
                    </a:lnTo>
                    <a:lnTo>
                      <a:pt x="658339" y="230621"/>
                    </a:lnTo>
                    <a:lnTo>
                      <a:pt x="658159" y="235987"/>
                    </a:lnTo>
                    <a:lnTo>
                      <a:pt x="661713" y="246983"/>
                    </a:lnTo>
                    <a:lnTo>
                      <a:pt x="659653" y="253248"/>
                    </a:lnTo>
                    <a:lnTo>
                      <a:pt x="660579" y="263842"/>
                    </a:lnTo>
                    <a:lnTo>
                      <a:pt x="655849" y="275487"/>
                    </a:lnTo>
                    <a:lnTo>
                      <a:pt x="654425" y="281669"/>
                    </a:lnTo>
                    <a:lnTo>
                      <a:pt x="654770" y="286717"/>
                    </a:lnTo>
                    <a:lnTo>
                      <a:pt x="656264" y="289870"/>
                    </a:lnTo>
                    <a:lnTo>
                      <a:pt x="659404" y="290839"/>
                    </a:lnTo>
                    <a:lnTo>
                      <a:pt x="668808" y="289372"/>
                    </a:lnTo>
                    <a:lnTo>
                      <a:pt x="677909" y="285154"/>
                    </a:lnTo>
                    <a:lnTo>
                      <a:pt x="682279" y="286883"/>
                    </a:lnTo>
                    <a:lnTo>
                      <a:pt x="683234" y="288543"/>
                    </a:lnTo>
                    <a:lnTo>
                      <a:pt x="682832" y="291682"/>
                    </a:lnTo>
                    <a:lnTo>
                      <a:pt x="676996" y="311266"/>
                    </a:lnTo>
                    <a:lnTo>
                      <a:pt x="677964" y="318873"/>
                    </a:lnTo>
                    <a:lnTo>
                      <a:pt x="681864" y="325954"/>
                    </a:lnTo>
                    <a:lnTo>
                      <a:pt x="687811" y="332744"/>
                    </a:lnTo>
                    <a:lnTo>
                      <a:pt x="694256" y="334639"/>
                    </a:lnTo>
                    <a:lnTo>
                      <a:pt x="694408" y="339438"/>
                    </a:lnTo>
                    <a:lnTo>
                      <a:pt x="692763" y="348940"/>
                    </a:lnTo>
                    <a:lnTo>
                      <a:pt x="686096" y="356961"/>
                    </a:lnTo>
                    <a:lnTo>
                      <a:pt x="667660" y="367929"/>
                    </a:lnTo>
                    <a:lnTo>
                      <a:pt x="665185" y="374471"/>
                    </a:lnTo>
                    <a:lnTo>
                      <a:pt x="665254" y="379657"/>
                    </a:lnTo>
                    <a:lnTo>
                      <a:pt x="654770" y="402228"/>
                    </a:lnTo>
                    <a:lnTo>
                      <a:pt x="649916" y="415837"/>
                    </a:lnTo>
                    <a:lnTo>
                      <a:pt x="647081" y="429875"/>
                    </a:lnTo>
                    <a:lnTo>
                      <a:pt x="649059" y="438395"/>
                    </a:lnTo>
                    <a:lnTo>
                      <a:pt x="655932" y="441354"/>
                    </a:lnTo>
                    <a:lnTo>
                      <a:pt x="661105" y="439543"/>
                    </a:lnTo>
                    <a:lnTo>
                      <a:pt x="664604" y="432918"/>
                    </a:lnTo>
                    <a:lnTo>
                      <a:pt x="670330" y="426736"/>
                    </a:lnTo>
                    <a:lnTo>
                      <a:pt x="678213" y="420968"/>
                    </a:lnTo>
                    <a:lnTo>
                      <a:pt x="683676" y="412947"/>
                    </a:lnTo>
                    <a:lnTo>
                      <a:pt x="690453" y="394110"/>
                    </a:lnTo>
                    <a:lnTo>
                      <a:pt x="698959" y="382866"/>
                    </a:lnTo>
                    <a:lnTo>
                      <a:pt x="703896" y="381801"/>
                    </a:lnTo>
                    <a:lnTo>
                      <a:pt x="705306" y="381981"/>
                    </a:lnTo>
                    <a:lnTo>
                      <a:pt x="714739" y="376365"/>
                    </a:lnTo>
                    <a:lnTo>
                      <a:pt x="722830" y="377195"/>
                    </a:lnTo>
                    <a:lnTo>
                      <a:pt x="728279" y="383806"/>
                    </a:lnTo>
                    <a:lnTo>
                      <a:pt x="733672" y="388177"/>
                    </a:lnTo>
                    <a:lnTo>
                      <a:pt x="735139" y="392630"/>
                    </a:lnTo>
                    <a:lnTo>
                      <a:pt x="733672" y="403044"/>
                    </a:lnTo>
                    <a:lnTo>
                      <a:pt x="730201" y="414205"/>
                    </a:lnTo>
                    <a:lnTo>
                      <a:pt x="724655" y="426072"/>
                    </a:lnTo>
                    <a:lnTo>
                      <a:pt x="720299" y="443609"/>
                    </a:lnTo>
                    <a:lnTo>
                      <a:pt x="716979" y="466636"/>
                    </a:lnTo>
                    <a:lnTo>
                      <a:pt x="717408" y="483827"/>
                    </a:lnTo>
                    <a:lnTo>
                      <a:pt x="721626" y="495058"/>
                    </a:lnTo>
                    <a:lnTo>
                      <a:pt x="719635" y="505638"/>
                    </a:lnTo>
                    <a:lnTo>
                      <a:pt x="711364" y="515540"/>
                    </a:lnTo>
                    <a:lnTo>
                      <a:pt x="705182" y="528361"/>
                    </a:lnTo>
                    <a:lnTo>
                      <a:pt x="701047" y="543962"/>
                    </a:lnTo>
                    <a:lnTo>
                      <a:pt x="699028" y="556935"/>
                    </a:lnTo>
                    <a:lnTo>
                      <a:pt x="699249" y="567349"/>
                    </a:lnTo>
                    <a:lnTo>
                      <a:pt x="700687" y="575039"/>
                    </a:lnTo>
                    <a:lnTo>
                      <a:pt x="705085" y="585107"/>
                    </a:lnTo>
                    <a:lnTo>
                      <a:pt x="705320" y="590376"/>
                    </a:lnTo>
                    <a:lnTo>
                      <a:pt x="697479" y="614178"/>
                    </a:lnTo>
                    <a:lnTo>
                      <a:pt x="694934" y="625671"/>
                    </a:lnTo>
                    <a:lnTo>
                      <a:pt x="695086" y="634509"/>
                    </a:lnTo>
                    <a:lnTo>
                      <a:pt x="693454" y="643347"/>
                    </a:lnTo>
                    <a:lnTo>
                      <a:pt x="687410" y="661686"/>
                    </a:lnTo>
                    <a:lnTo>
                      <a:pt x="685916" y="671685"/>
                    </a:lnTo>
                    <a:lnTo>
                      <a:pt x="686248" y="680675"/>
                    </a:lnTo>
                    <a:lnTo>
                      <a:pt x="689305" y="695307"/>
                    </a:lnTo>
                    <a:lnTo>
                      <a:pt x="688807" y="700328"/>
                    </a:lnTo>
                    <a:lnTo>
                      <a:pt x="689540" y="704062"/>
                    </a:lnTo>
                    <a:lnTo>
                      <a:pt x="691698" y="706468"/>
                    </a:lnTo>
                    <a:lnTo>
                      <a:pt x="692126" y="711088"/>
                    </a:lnTo>
                    <a:lnTo>
                      <a:pt x="690785" y="718030"/>
                    </a:lnTo>
                    <a:lnTo>
                      <a:pt x="692029" y="723231"/>
                    </a:lnTo>
                    <a:lnTo>
                      <a:pt x="695819" y="726688"/>
                    </a:lnTo>
                    <a:lnTo>
                      <a:pt x="698710" y="733631"/>
                    </a:lnTo>
                    <a:lnTo>
                      <a:pt x="700687" y="744046"/>
                    </a:lnTo>
                    <a:lnTo>
                      <a:pt x="704090" y="752634"/>
                    </a:lnTo>
                    <a:lnTo>
                      <a:pt x="708958" y="759314"/>
                    </a:lnTo>
                    <a:lnTo>
                      <a:pt x="710603" y="769466"/>
                    </a:lnTo>
                    <a:lnTo>
                      <a:pt x="709152" y="783089"/>
                    </a:lnTo>
                    <a:lnTo>
                      <a:pt x="710051" y="808371"/>
                    </a:lnTo>
                    <a:lnTo>
                      <a:pt x="710797" y="816779"/>
                    </a:lnTo>
                    <a:lnTo>
                      <a:pt x="693454" y="818190"/>
                    </a:lnTo>
                    <a:lnTo>
                      <a:pt x="632324" y="822989"/>
                    </a:lnTo>
                    <a:lnTo>
                      <a:pt x="571194" y="827539"/>
                    </a:lnTo>
                    <a:lnTo>
                      <a:pt x="510008" y="831758"/>
                    </a:lnTo>
                    <a:lnTo>
                      <a:pt x="448795" y="835616"/>
                    </a:lnTo>
                    <a:lnTo>
                      <a:pt x="387582" y="839267"/>
                    </a:lnTo>
                    <a:lnTo>
                      <a:pt x="325151" y="842559"/>
                    </a:lnTo>
                    <a:lnTo>
                      <a:pt x="324156" y="841259"/>
                    </a:lnTo>
                    <a:lnTo>
                      <a:pt x="319039" y="824953"/>
                    </a:lnTo>
                    <a:lnTo>
                      <a:pt x="304655" y="813557"/>
                    </a:lnTo>
                    <a:lnTo>
                      <a:pt x="281046" y="806891"/>
                    </a:lnTo>
                    <a:lnTo>
                      <a:pt x="265515" y="795149"/>
                    </a:lnTo>
                    <a:lnTo>
                      <a:pt x="258102" y="778386"/>
                    </a:lnTo>
                    <a:lnTo>
                      <a:pt x="252902" y="759383"/>
                    </a:lnTo>
                    <a:lnTo>
                      <a:pt x="250011" y="738154"/>
                    </a:lnTo>
                    <a:lnTo>
                      <a:pt x="250882" y="720160"/>
                    </a:lnTo>
                    <a:lnTo>
                      <a:pt x="255613" y="705459"/>
                    </a:lnTo>
                    <a:lnTo>
                      <a:pt x="253704" y="695778"/>
                    </a:lnTo>
                    <a:lnTo>
                      <a:pt x="245198" y="691089"/>
                    </a:lnTo>
                    <a:lnTo>
                      <a:pt x="239431" y="684727"/>
                    </a:lnTo>
                    <a:lnTo>
                      <a:pt x="236347" y="676539"/>
                    </a:lnTo>
                    <a:lnTo>
                      <a:pt x="234784" y="665157"/>
                    </a:lnTo>
                    <a:lnTo>
                      <a:pt x="227523" y="611039"/>
                    </a:lnTo>
                    <a:lnTo>
                      <a:pt x="220663" y="585771"/>
                    </a:lnTo>
                    <a:lnTo>
                      <a:pt x="211839" y="576200"/>
                    </a:lnTo>
                    <a:lnTo>
                      <a:pt x="193666" y="565399"/>
                    </a:lnTo>
                    <a:lnTo>
                      <a:pt x="166227" y="553339"/>
                    </a:lnTo>
                    <a:lnTo>
                      <a:pt x="149160" y="541597"/>
                    </a:lnTo>
                    <a:lnTo>
                      <a:pt x="138912" y="524599"/>
                    </a:lnTo>
                    <a:lnTo>
                      <a:pt x="119079" y="504946"/>
                    </a:lnTo>
                    <a:lnTo>
                      <a:pt x="106369" y="497104"/>
                    </a:lnTo>
                    <a:lnTo>
                      <a:pt x="94143" y="494449"/>
                    </a:lnTo>
                    <a:lnTo>
                      <a:pt x="84227" y="488267"/>
                    </a:lnTo>
                    <a:lnTo>
                      <a:pt x="76703" y="478516"/>
                    </a:lnTo>
                    <a:lnTo>
                      <a:pt x="66621" y="472583"/>
                    </a:lnTo>
                    <a:lnTo>
                      <a:pt x="53897" y="470440"/>
                    </a:lnTo>
                    <a:lnTo>
                      <a:pt x="39527" y="462736"/>
                    </a:lnTo>
                    <a:lnTo>
                      <a:pt x="22350" y="448463"/>
                    </a:lnTo>
                    <a:lnTo>
                      <a:pt x="21948" y="447288"/>
                    </a:lnTo>
                    <a:lnTo>
                      <a:pt x="18076" y="436735"/>
                    </a:lnTo>
                    <a:lnTo>
                      <a:pt x="19805" y="430608"/>
                    </a:lnTo>
                    <a:lnTo>
                      <a:pt x="21866" y="409890"/>
                    </a:lnTo>
                    <a:lnTo>
                      <a:pt x="21382" y="403362"/>
                    </a:lnTo>
                    <a:lnTo>
                      <a:pt x="17066" y="384677"/>
                    </a:lnTo>
                    <a:lnTo>
                      <a:pt x="21298" y="377251"/>
                    </a:lnTo>
                    <a:lnTo>
                      <a:pt x="19542" y="354043"/>
                    </a:lnTo>
                    <a:lnTo>
                      <a:pt x="20870" y="346354"/>
                    </a:lnTo>
                    <a:lnTo>
                      <a:pt x="29057" y="327033"/>
                    </a:lnTo>
                    <a:lnTo>
                      <a:pt x="29154" y="317268"/>
                    </a:lnTo>
                    <a:lnTo>
                      <a:pt x="25600" y="306218"/>
                    </a:lnTo>
                    <a:lnTo>
                      <a:pt x="18712" y="297297"/>
                    </a:lnTo>
                    <a:lnTo>
                      <a:pt x="899" y="288363"/>
                    </a:lnTo>
                    <a:lnTo>
                      <a:pt x="0" y="276566"/>
                    </a:lnTo>
                    <a:lnTo>
                      <a:pt x="2559" y="267631"/>
                    </a:lnTo>
                    <a:lnTo>
                      <a:pt x="13388" y="250689"/>
                    </a:lnTo>
                    <a:lnTo>
                      <a:pt x="19155" y="235849"/>
                    </a:lnTo>
                    <a:lnTo>
                      <a:pt x="24632" y="229307"/>
                    </a:lnTo>
                    <a:lnTo>
                      <a:pt x="58530" y="206003"/>
                    </a:lnTo>
                    <a:lnTo>
                      <a:pt x="65915" y="204191"/>
                    </a:lnTo>
                    <a:lnTo>
                      <a:pt x="71033" y="197733"/>
                    </a:lnTo>
                    <a:lnTo>
                      <a:pt x="75154" y="194842"/>
                    </a:lnTo>
                    <a:lnTo>
                      <a:pt x="74089" y="168163"/>
                    </a:lnTo>
                    <a:lnTo>
                      <a:pt x="73024" y="141484"/>
                    </a:lnTo>
                    <a:lnTo>
                      <a:pt x="71932" y="114792"/>
                    </a:lnTo>
                    <a:lnTo>
                      <a:pt x="70881" y="88113"/>
                    </a:lnTo>
                    <a:lnTo>
                      <a:pt x="79455" y="85900"/>
                    </a:lnTo>
                    <a:lnTo>
                      <a:pt x="82926" y="79040"/>
                    </a:lnTo>
                    <a:lnTo>
                      <a:pt x="91267" y="68308"/>
                    </a:lnTo>
                    <a:lnTo>
                      <a:pt x="93576" y="68308"/>
                    </a:lnTo>
                    <a:lnTo>
                      <a:pt x="93576" y="68405"/>
                    </a:lnTo>
                    <a:lnTo>
                      <a:pt x="98112" y="72928"/>
                    </a:lnTo>
                    <a:lnTo>
                      <a:pt x="109356" y="79372"/>
                    </a:lnTo>
                    <a:lnTo>
                      <a:pt x="117848" y="79884"/>
                    </a:lnTo>
                    <a:lnTo>
                      <a:pt x="128650" y="77976"/>
                    </a:lnTo>
                    <a:lnTo>
                      <a:pt x="170957" y="64090"/>
                    </a:lnTo>
                    <a:lnTo>
                      <a:pt x="188632" y="54934"/>
                    </a:lnTo>
                    <a:lnTo>
                      <a:pt x="205643" y="40136"/>
                    </a:lnTo>
                    <a:lnTo>
                      <a:pt x="207441" y="39652"/>
                    </a:lnTo>
                    <a:lnTo>
                      <a:pt x="214993" y="41795"/>
                    </a:lnTo>
                    <a:lnTo>
                      <a:pt x="217385" y="42860"/>
                    </a:lnTo>
                    <a:lnTo>
                      <a:pt x="239500" y="25683"/>
                    </a:lnTo>
                    <a:lnTo>
                      <a:pt x="246941" y="23207"/>
                    </a:lnTo>
                    <a:lnTo>
                      <a:pt x="252916" y="23290"/>
                    </a:lnTo>
                    <a:lnTo>
                      <a:pt x="260577" y="29154"/>
                    </a:lnTo>
                    <a:lnTo>
                      <a:pt x="262486" y="32875"/>
                    </a:lnTo>
                    <a:lnTo>
                      <a:pt x="260412" y="40398"/>
                    </a:lnTo>
                    <a:lnTo>
                      <a:pt x="254395" y="51643"/>
                    </a:lnTo>
                    <a:lnTo>
                      <a:pt x="251671" y="60992"/>
                    </a:lnTo>
                    <a:lnTo>
                      <a:pt x="252252" y="68322"/>
                    </a:lnTo>
                    <a:lnTo>
                      <a:pt x="249845" y="76509"/>
                    </a:lnTo>
                    <a:lnTo>
                      <a:pt x="243165" y="87754"/>
                    </a:lnTo>
                    <a:lnTo>
                      <a:pt x="245973" y="90561"/>
                    </a:lnTo>
                    <a:lnTo>
                      <a:pt x="265031" y="81627"/>
                    </a:lnTo>
                    <a:lnTo>
                      <a:pt x="267686" y="78404"/>
                    </a:lnTo>
                    <a:lnTo>
                      <a:pt x="267949" y="76606"/>
                    </a:lnTo>
                    <a:lnTo>
                      <a:pt x="266608" y="74463"/>
                    </a:lnTo>
                    <a:lnTo>
                      <a:pt x="268779" y="73398"/>
                    </a:lnTo>
                    <a:lnTo>
                      <a:pt x="284698" y="83134"/>
                    </a:lnTo>
                    <a:lnTo>
                      <a:pt x="295292" y="88417"/>
                    </a:lnTo>
                    <a:lnTo>
                      <a:pt x="304019" y="90727"/>
                    </a:lnTo>
                    <a:lnTo>
                      <a:pt x="312289" y="88528"/>
                    </a:lnTo>
                    <a:close/>
                    <a:moveTo>
                      <a:pt x="290894" y="29224"/>
                    </a:moveTo>
                    <a:lnTo>
                      <a:pt x="286786" y="30565"/>
                    </a:lnTo>
                    <a:lnTo>
                      <a:pt x="277520" y="29472"/>
                    </a:lnTo>
                    <a:lnTo>
                      <a:pt x="277520" y="26762"/>
                    </a:lnTo>
                    <a:lnTo>
                      <a:pt x="286786" y="22461"/>
                    </a:lnTo>
                    <a:lnTo>
                      <a:pt x="290894" y="21133"/>
                    </a:lnTo>
                    <a:lnTo>
                      <a:pt x="291987" y="22613"/>
                    </a:lnTo>
                    <a:lnTo>
                      <a:pt x="290894" y="29224"/>
                    </a:lnTo>
                    <a:close/>
                    <a:moveTo>
                      <a:pt x="271573" y="55667"/>
                    </a:moveTo>
                    <a:lnTo>
                      <a:pt x="264478" y="58627"/>
                    </a:lnTo>
                    <a:lnTo>
                      <a:pt x="261408" y="58309"/>
                    </a:lnTo>
                    <a:lnTo>
                      <a:pt x="262403" y="54754"/>
                    </a:lnTo>
                    <a:lnTo>
                      <a:pt x="265958" y="50384"/>
                    </a:lnTo>
                    <a:lnTo>
                      <a:pt x="282250" y="38988"/>
                    </a:lnTo>
                    <a:lnTo>
                      <a:pt x="285195" y="38988"/>
                    </a:lnTo>
                    <a:lnTo>
                      <a:pt x="286261" y="41394"/>
                    </a:lnTo>
                    <a:lnTo>
                      <a:pt x="278363" y="46996"/>
                    </a:lnTo>
                    <a:lnTo>
                      <a:pt x="275473" y="49886"/>
                    </a:lnTo>
                    <a:lnTo>
                      <a:pt x="275210" y="52707"/>
                    </a:lnTo>
                    <a:lnTo>
                      <a:pt x="271573" y="55667"/>
                    </a:lnTo>
                    <a:close/>
                    <a:moveTo>
                      <a:pt x="787044" y="280410"/>
                    </a:moveTo>
                    <a:lnTo>
                      <a:pt x="783324" y="282623"/>
                    </a:lnTo>
                    <a:lnTo>
                      <a:pt x="776118" y="282693"/>
                    </a:lnTo>
                    <a:lnTo>
                      <a:pt x="773144" y="278820"/>
                    </a:lnTo>
                    <a:lnTo>
                      <a:pt x="775800" y="267922"/>
                    </a:lnTo>
                    <a:lnTo>
                      <a:pt x="777515" y="269733"/>
                    </a:lnTo>
                    <a:lnTo>
                      <a:pt x="783711" y="269263"/>
                    </a:lnTo>
                    <a:lnTo>
                      <a:pt x="785951" y="270093"/>
                    </a:lnTo>
                    <a:lnTo>
                      <a:pt x="786864" y="272665"/>
                    </a:lnTo>
                    <a:lnTo>
                      <a:pt x="787044" y="280410"/>
                    </a:lnTo>
                    <a:close/>
                    <a:moveTo>
                      <a:pt x="772273" y="302622"/>
                    </a:moveTo>
                    <a:lnTo>
                      <a:pt x="770116" y="305181"/>
                    </a:lnTo>
                    <a:lnTo>
                      <a:pt x="765897" y="304033"/>
                    </a:lnTo>
                    <a:lnTo>
                      <a:pt x="764666" y="307656"/>
                    </a:lnTo>
                    <a:lnTo>
                      <a:pt x="766409" y="316079"/>
                    </a:lnTo>
                    <a:lnTo>
                      <a:pt x="765496" y="320145"/>
                    </a:lnTo>
                    <a:lnTo>
                      <a:pt x="761831" y="319882"/>
                    </a:lnTo>
                    <a:lnTo>
                      <a:pt x="761831" y="321459"/>
                    </a:lnTo>
                    <a:lnTo>
                      <a:pt x="765317" y="324916"/>
                    </a:lnTo>
                    <a:lnTo>
                      <a:pt x="766063" y="328955"/>
                    </a:lnTo>
                    <a:lnTo>
                      <a:pt x="764030" y="333671"/>
                    </a:lnTo>
                    <a:lnTo>
                      <a:pt x="761845" y="335995"/>
                    </a:lnTo>
                    <a:lnTo>
                      <a:pt x="759563" y="335912"/>
                    </a:lnTo>
                    <a:lnTo>
                      <a:pt x="756506" y="341361"/>
                    </a:lnTo>
                    <a:lnTo>
                      <a:pt x="752703" y="352342"/>
                    </a:lnTo>
                    <a:lnTo>
                      <a:pt x="751624" y="358621"/>
                    </a:lnTo>
                    <a:lnTo>
                      <a:pt x="753381" y="360198"/>
                    </a:lnTo>
                    <a:lnTo>
                      <a:pt x="752620" y="363821"/>
                    </a:lnTo>
                    <a:lnTo>
                      <a:pt x="742123" y="381012"/>
                    </a:lnTo>
                    <a:lnTo>
                      <a:pt x="737656" y="383004"/>
                    </a:lnTo>
                    <a:lnTo>
                      <a:pt x="732386" y="381248"/>
                    </a:lnTo>
                    <a:lnTo>
                      <a:pt x="728334" y="376877"/>
                    </a:lnTo>
                    <a:lnTo>
                      <a:pt x="725527" y="369962"/>
                    </a:lnTo>
                    <a:lnTo>
                      <a:pt x="724379" y="364485"/>
                    </a:lnTo>
                    <a:lnTo>
                      <a:pt x="724863" y="360544"/>
                    </a:lnTo>
                    <a:lnTo>
                      <a:pt x="734087" y="345344"/>
                    </a:lnTo>
                    <a:lnTo>
                      <a:pt x="737905" y="335580"/>
                    </a:lnTo>
                    <a:lnTo>
                      <a:pt x="739565" y="324916"/>
                    </a:lnTo>
                    <a:lnTo>
                      <a:pt x="743783" y="317808"/>
                    </a:lnTo>
                    <a:lnTo>
                      <a:pt x="750643" y="314253"/>
                    </a:lnTo>
                    <a:lnTo>
                      <a:pt x="755760" y="307241"/>
                    </a:lnTo>
                    <a:lnTo>
                      <a:pt x="759148" y="296730"/>
                    </a:lnTo>
                    <a:lnTo>
                      <a:pt x="763768" y="291862"/>
                    </a:lnTo>
                    <a:lnTo>
                      <a:pt x="769631" y="292609"/>
                    </a:lnTo>
                    <a:lnTo>
                      <a:pt x="772522" y="296177"/>
                    </a:lnTo>
                    <a:lnTo>
                      <a:pt x="772273" y="302622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46304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WI</a:t>
                </a:r>
              </a:p>
            </p:txBody>
          </p:sp>
          <p:sp>
            <p:nvSpPr>
              <p:cNvPr id="48" name="Freeform: Shape 528">
                <a:extLst>
                  <a:ext uri="{FF2B5EF4-FFF2-40B4-BE49-F238E27FC236}">
                    <a16:creationId xmlns:a16="http://schemas.microsoft.com/office/drawing/2014/main" id="{EB895EC5-6518-1C0C-E364-5BF7F5633015}"/>
                  </a:ext>
                </a:extLst>
              </p:cNvPr>
              <p:cNvSpPr/>
              <p:nvPr/>
            </p:nvSpPr>
            <p:spPr>
              <a:xfrm>
                <a:off x="6019271" y="3101229"/>
                <a:ext cx="747453" cy="484635"/>
              </a:xfrm>
              <a:custGeom>
                <a:avLst/>
                <a:gdLst>
                  <a:gd name="connsiteX0" fmla="*/ 812907 w 886816"/>
                  <a:gd name="connsiteY0" fmla="*/ 177443 h 574996"/>
                  <a:gd name="connsiteX1" fmla="*/ 821897 w 886816"/>
                  <a:gd name="connsiteY1" fmla="*/ 189517 h 574996"/>
                  <a:gd name="connsiteX2" fmla="*/ 836847 w 886816"/>
                  <a:gd name="connsiteY2" fmla="*/ 200001 h 574996"/>
                  <a:gd name="connsiteX3" fmla="*/ 845602 w 886816"/>
                  <a:gd name="connsiteY3" fmla="*/ 210083 h 574996"/>
                  <a:gd name="connsiteX4" fmla="*/ 848244 w 886816"/>
                  <a:gd name="connsiteY4" fmla="*/ 219750 h 574996"/>
                  <a:gd name="connsiteX5" fmla="*/ 857565 w 886816"/>
                  <a:gd name="connsiteY5" fmla="*/ 229750 h 574996"/>
                  <a:gd name="connsiteX6" fmla="*/ 873747 w 886816"/>
                  <a:gd name="connsiteY6" fmla="*/ 239915 h 574996"/>
                  <a:gd name="connsiteX7" fmla="*/ 883331 w 886816"/>
                  <a:gd name="connsiteY7" fmla="*/ 249237 h 574996"/>
                  <a:gd name="connsiteX8" fmla="*/ 886402 w 886816"/>
                  <a:gd name="connsiteY8" fmla="*/ 257576 h 574996"/>
                  <a:gd name="connsiteX9" fmla="*/ 886816 w 886816"/>
                  <a:gd name="connsiteY9" fmla="*/ 270895 h 574996"/>
                  <a:gd name="connsiteX10" fmla="*/ 884645 w 886816"/>
                  <a:gd name="connsiteY10" fmla="*/ 289054 h 574996"/>
                  <a:gd name="connsiteX11" fmla="*/ 879873 w 886816"/>
                  <a:gd name="connsiteY11" fmla="*/ 302359 h 574996"/>
                  <a:gd name="connsiteX12" fmla="*/ 872350 w 886816"/>
                  <a:gd name="connsiteY12" fmla="*/ 310768 h 574996"/>
                  <a:gd name="connsiteX13" fmla="*/ 867136 w 886816"/>
                  <a:gd name="connsiteY13" fmla="*/ 322247 h 574996"/>
                  <a:gd name="connsiteX14" fmla="*/ 864093 w 886816"/>
                  <a:gd name="connsiteY14" fmla="*/ 336686 h 574996"/>
                  <a:gd name="connsiteX15" fmla="*/ 852614 w 886816"/>
                  <a:gd name="connsiteY15" fmla="*/ 350572 h 574996"/>
                  <a:gd name="connsiteX16" fmla="*/ 832684 w 886816"/>
                  <a:gd name="connsiteY16" fmla="*/ 363877 h 574996"/>
                  <a:gd name="connsiteX17" fmla="*/ 810072 w 886816"/>
                  <a:gd name="connsiteY17" fmla="*/ 373530 h 574996"/>
                  <a:gd name="connsiteX18" fmla="*/ 784804 w 886816"/>
                  <a:gd name="connsiteY18" fmla="*/ 379394 h 574996"/>
                  <a:gd name="connsiteX19" fmla="*/ 770268 w 886816"/>
                  <a:gd name="connsiteY19" fmla="*/ 390569 h 574996"/>
                  <a:gd name="connsiteX20" fmla="*/ 766465 w 886816"/>
                  <a:gd name="connsiteY20" fmla="*/ 407152 h 574996"/>
                  <a:gd name="connsiteX21" fmla="*/ 769355 w 886816"/>
                  <a:gd name="connsiteY21" fmla="*/ 420705 h 574996"/>
                  <a:gd name="connsiteX22" fmla="*/ 779023 w 886816"/>
                  <a:gd name="connsiteY22" fmla="*/ 431175 h 574996"/>
                  <a:gd name="connsiteX23" fmla="*/ 784873 w 886816"/>
                  <a:gd name="connsiteY23" fmla="*/ 442502 h 574996"/>
                  <a:gd name="connsiteX24" fmla="*/ 786878 w 886816"/>
                  <a:gd name="connsiteY24" fmla="*/ 454742 h 574996"/>
                  <a:gd name="connsiteX25" fmla="*/ 781581 w 886816"/>
                  <a:gd name="connsiteY25" fmla="*/ 475460 h 574996"/>
                  <a:gd name="connsiteX26" fmla="*/ 768940 w 886816"/>
                  <a:gd name="connsiteY26" fmla="*/ 504614 h 574996"/>
                  <a:gd name="connsiteX27" fmla="*/ 754169 w 886816"/>
                  <a:gd name="connsiteY27" fmla="*/ 523838 h 574996"/>
                  <a:gd name="connsiteX28" fmla="*/ 737324 w 886816"/>
                  <a:gd name="connsiteY28" fmla="*/ 533119 h 574996"/>
                  <a:gd name="connsiteX29" fmla="*/ 730215 w 886816"/>
                  <a:gd name="connsiteY29" fmla="*/ 545843 h 574996"/>
                  <a:gd name="connsiteX30" fmla="*/ 732912 w 886816"/>
                  <a:gd name="connsiteY30" fmla="*/ 562093 h 574996"/>
                  <a:gd name="connsiteX31" fmla="*/ 731958 w 886816"/>
                  <a:gd name="connsiteY31" fmla="*/ 571429 h 574996"/>
                  <a:gd name="connsiteX32" fmla="*/ 724918 w 886816"/>
                  <a:gd name="connsiteY32" fmla="*/ 574997 h 574996"/>
                  <a:gd name="connsiteX33" fmla="*/ 712125 w 886816"/>
                  <a:gd name="connsiteY33" fmla="*/ 565910 h 574996"/>
                  <a:gd name="connsiteX34" fmla="*/ 709636 w 886816"/>
                  <a:gd name="connsiteY34" fmla="*/ 559286 h 574996"/>
                  <a:gd name="connsiteX35" fmla="*/ 699332 w 886816"/>
                  <a:gd name="connsiteY35" fmla="*/ 552855 h 574996"/>
                  <a:gd name="connsiteX36" fmla="*/ 697575 w 886816"/>
                  <a:gd name="connsiteY36" fmla="*/ 548539 h 574996"/>
                  <a:gd name="connsiteX37" fmla="*/ 689748 w 886816"/>
                  <a:gd name="connsiteY37" fmla="*/ 544999 h 574996"/>
                  <a:gd name="connsiteX38" fmla="*/ 682237 w 886816"/>
                  <a:gd name="connsiteY38" fmla="*/ 532026 h 574996"/>
                  <a:gd name="connsiteX39" fmla="*/ 646943 w 886816"/>
                  <a:gd name="connsiteY39" fmla="*/ 533852 h 574996"/>
                  <a:gd name="connsiteX40" fmla="*/ 611675 w 886816"/>
                  <a:gd name="connsiteY40" fmla="*/ 535677 h 574996"/>
                  <a:gd name="connsiteX41" fmla="*/ 576422 w 886816"/>
                  <a:gd name="connsiteY41" fmla="*/ 537323 h 574996"/>
                  <a:gd name="connsiteX42" fmla="*/ 541127 w 886816"/>
                  <a:gd name="connsiteY42" fmla="*/ 538858 h 574996"/>
                  <a:gd name="connsiteX43" fmla="*/ 505873 w 886816"/>
                  <a:gd name="connsiteY43" fmla="*/ 540352 h 574996"/>
                  <a:gd name="connsiteX44" fmla="*/ 470606 w 886816"/>
                  <a:gd name="connsiteY44" fmla="*/ 541749 h 574996"/>
                  <a:gd name="connsiteX45" fmla="*/ 435338 w 886816"/>
                  <a:gd name="connsiteY45" fmla="*/ 543090 h 574996"/>
                  <a:gd name="connsiteX46" fmla="*/ 400057 w 886816"/>
                  <a:gd name="connsiteY46" fmla="*/ 544238 h 574996"/>
                  <a:gd name="connsiteX47" fmla="*/ 364706 w 886816"/>
                  <a:gd name="connsiteY47" fmla="*/ 545303 h 574996"/>
                  <a:gd name="connsiteX48" fmla="*/ 329411 w 886816"/>
                  <a:gd name="connsiteY48" fmla="*/ 546299 h 574996"/>
                  <a:gd name="connsiteX49" fmla="*/ 294172 w 886816"/>
                  <a:gd name="connsiteY49" fmla="*/ 547212 h 574996"/>
                  <a:gd name="connsiteX50" fmla="*/ 258807 w 886816"/>
                  <a:gd name="connsiteY50" fmla="*/ 548042 h 574996"/>
                  <a:gd name="connsiteX51" fmla="*/ 223526 w 886816"/>
                  <a:gd name="connsiteY51" fmla="*/ 548705 h 574996"/>
                  <a:gd name="connsiteX52" fmla="*/ 188190 w 886816"/>
                  <a:gd name="connsiteY52" fmla="*/ 549286 h 574996"/>
                  <a:gd name="connsiteX53" fmla="*/ 152922 w 886816"/>
                  <a:gd name="connsiteY53" fmla="*/ 549770 h 574996"/>
                  <a:gd name="connsiteX54" fmla="*/ 117987 w 886816"/>
                  <a:gd name="connsiteY54" fmla="*/ 550102 h 574996"/>
                  <a:gd name="connsiteX55" fmla="*/ 109398 w 886816"/>
                  <a:gd name="connsiteY55" fmla="*/ 536466 h 574996"/>
                  <a:gd name="connsiteX56" fmla="*/ 104779 w 886816"/>
                  <a:gd name="connsiteY56" fmla="*/ 523825 h 574996"/>
                  <a:gd name="connsiteX57" fmla="*/ 107669 w 886816"/>
                  <a:gd name="connsiteY57" fmla="*/ 517878 h 574996"/>
                  <a:gd name="connsiteX58" fmla="*/ 108236 w 886816"/>
                  <a:gd name="connsiteY58" fmla="*/ 497339 h 574996"/>
                  <a:gd name="connsiteX59" fmla="*/ 106397 w 886816"/>
                  <a:gd name="connsiteY59" fmla="*/ 462307 h 574996"/>
                  <a:gd name="connsiteX60" fmla="*/ 103022 w 886816"/>
                  <a:gd name="connsiteY60" fmla="*/ 442571 h 574996"/>
                  <a:gd name="connsiteX61" fmla="*/ 97988 w 886816"/>
                  <a:gd name="connsiteY61" fmla="*/ 438104 h 574996"/>
                  <a:gd name="connsiteX62" fmla="*/ 97421 w 886816"/>
                  <a:gd name="connsiteY62" fmla="*/ 432005 h 574996"/>
                  <a:gd name="connsiteX63" fmla="*/ 101224 w 886816"/>
                  <a:gd name="connsiteY63" fmla="*/ 424246 h 574996"/>
                  <a:gd name="connsiteX64" fmla="*/ 100049 w 886816"/>
                  <a:gd name="connsiteY64" fmla="*/ 418963 h 574996"/>
                  <a:gd name="connsiteX65" fmla="*/ 93964 w 886816"/>
                  <a:gd name="connsiteY65" fmla="*/ 416225 h 574996"/>
                  <a:gd name="connsiteX66" fmla="*/ 92041 w 886816"/>
                  <a:gd name="connsiteY66" fmla="*/ 409544 h 574996"/>
                  <a:gd name="connsiteX67" fmla="*/ 94378 w 886816"/>
                  <a:gd name="connsiteY67" fmla="*/ 398895 h 574996"/>
                  <a:gd name="connsiteX68" fmla="*/ 92885 w 886816"/>
                  <a:gd name="connsiteY68" fmla="*/ 392353 h 574996"/>
                  <a:gd name="connsiteX69" fmla="*/ 87588 w 886816"/>
                  <a:gd name="connsiteY69" fmla="*/ 390016 h 574996"/>
                  <a:gd name="connsiteX70" fmla="*/ 85458 w 886816"/>
                  <a:gd name="connsiteY70" fmla="*/ 386323 h 574996"/>
                  <a:gd name="connsiteX71" fmla="*/ 86343 w 886816"/>
                  <a:gd name="connsiteY71" fmla="*/ 381441 h 574996"/>
                  <a:gd name="connsiteX72" fmla="*/ 83466 w 886816"/>
                  <a:gd name="connsiteY72" fmla="*/ 378232 h 574996"/>
                  <a:gd name="connsiteX73" fmla="*/ 76911 w 886816"/>
                  <a:gd name="connsiteY73" fmla="*/ 376739 h 574996"/>
                  <a:gd name="connsiteX74" fmla="*/ 74380 w 886816"/>
                  <a:gd name="connsiteY74" fmla="*/ 364748 h 574996"/>
                  <a:gd name="connsiteX75" fmla="*/ 75597 w 886816"/>
                  <a:gd name="connsiteY75" fmla="*/ 342135 h 574996"/>
                  <a:gd name="connsiteX76" fmla="*/ 73121 w 886816"/>
                  <a:gd name="connsiteY76" fmla="*/ 326092 h 574996"/>
                  <a:gd name="connsiteX77" fmla="*/ 67008 w 886816"/>
                  <a:gd name="connsiteY77" fmla="*/ 316687 h 574996"/>
                  <a:gd name="connsiteX78" fmla="*/ 63965 w 886816"/>
                  <a:gd name="connsiteY78" fmla="*/ 307850 h 574996"/>
                  <a:gd name="connsiteX79" fmla="*/ 63855 w 886816"/>
                  <a:gd name="connsiteY79" fmla="*/ 299593 h 574996"/>
                  <a:gd name="connsiteX80" fmla="*/ 57424 w 886816"/>
                  <a:gd name="connsiteY80" fmla="*/ 286551 h 574996"/>
                  <a:gd name="connsiteX81" fmla="*/ 44603 w 886816"/>
                  <a:gd name="connsiteY81" fmla="*/ 268793 h 574996"/>
                  <a:gd name="connsiteX82" fmla="*/ 36360 w 886816"/>
                  <a:gd name="connsiteY82" fmla="*/ 245337 h 574996"/>
                  <a:gd name="connsiteX83" fmla="*/ 32723 w 886816"/>
                  <a:gd name="connsiteY83" fmla="*/ 216348 h 574996"/>
                  <a:gd name="connsiteX84" fmla="*/ 23636 w 886816"/>
                  <a:gd name="connsiteY84" fmla="*/ 200056 h 574996"/>
                  <a:gd name="connsiteX85" fmla="*/ 19598 w 886816"/>
                  <a:gd name="connsiteY85" fmla="*/ 199088 h 574996"/>
                  <a:gd name="connsiteX86" fmla="*/ 16237 w 886816"/>
                  <a:gd name="connsiteY86" fmla="*/ 183875 h 574996"/>
                  <a:gd name="connsiteX87" fmla="*/ 12489 w 886816"/>
                  <a:gd name="connsiteY87" fmla="*/ 177098 h 574996"/>
                  <a:gd name="connsiteX88" fmla="*/ 11922 w 886816"/>
                  <a:gd name="connsiteY88" fmla="*/ 171898 h 574996"/>
                  <a:gd name="connsiteX89" fmla="*/ 677 w 886816"/>
                  <a:gd name="connsiteY89" fmla="*/ 158772 h 574996"/>
                  <a:gd name="connsiteX90" fmla="*/ 0 w 886816"/>
                  <a:gd name="connsiteY90" fmla="*/ 153752 h 574996"/>
                  <a:gd name="connsiteX91" fmla="*/ 1494 w 886816"/>
                  <a:gd name="connsiteY91" fmla="*/ 147376 h 574996"/>
                  <a:gd name="connsiteX92" fmla="*/ 8865 w 886816"/>
                  <a:gd name="connsiteY92" fmla="*/ 135053 h 574996"/>
                  <a:gd name="connsiteX93" fmla="*/ 15601 w 886816"/>
                  <a:gd name="connsiteY93" fmla="*/ 114736 h 574996"/>
                  <a:gd name="connsiteX94" fmla="*/ 17247 w 886816"/>
                  <a:gd name="connsiteY94" fmla="*/ 101128 h 574996"/>
                  <a:gd name="connsiteX95" fmla="*/ 22640 w 886816"/>
                  <a:gd name="connsiteY95" fmla="*/ 90865 h 574996"/>
                  <a:gd name="connsiteX96" fmla="*/ 22806 w 886816"/>
                  <a:gd name="connsiteY96" fmla="*/ 85181 h 574996"/>
                  <a:gd name="connsiteX97" fmla="*/ 21962 w 886816"/>
                  <a:gd name="connsiteY97" fmla="*/ 77754 h 574996"/>
                  <a:gd name="connsiteX98" fmla="*/ 19003 w 886816"/>
                  <a:gd name="connsiteY98" fmla="*/ 71226 h 574996"/>
                  <a:gd name="connsiteX99" fmla="*/ 10248 w 886816"/>
                  <a:gd name="connsiteY99" fmla="*/ 66358 h 574996"/>
                  <a:gd name="connsiteX100" fmla="*/ 9169 w 886816"/>
                  <a:gd name="connsiteY100" fmla="*/ 64353 h 574996"/>
                  <a:gd name="connsiteX101" fmla="*/ 8340 w 886816"/>
                  <a:gd name="connsiteY101" fmla="*/ 56843 h 574996"/>
                  <a:gd name="connsiteX102" fmla="*/ 12060 w 886816"/>
                  <a:gd name="connsiteY102" fmla="*/ 52127 h 574996"/>
                  <a:gd name="connsiteX103" fmla="*/ 13125 w 886816"/>
                  <a:gd name="connsiteY103" fmla="*/ 46746 h 574996"/>
                  <a:gd name="connsiteX104" fmla="*/ 12226 w 886816"/>
                  <a:gd name="connsiteY104" fmla="*/ 40232 h 574996"/>
                  <a:gd name="connsiteX105" fmla="*/ 7012 w 886816"/>
                  <a:gd name="connsiteY105" fmla="*/ 28919 h 574996"/>
                  <a:gd name="connsiteX106" fmla="*/ 4702 w 886816"/>
                  <a:gd name="connsiteY106" fmla="*/ 17371 h 574996"/>
                  <a:gd name="connsiteX107" fmla="*/ 24189 w 886816"/>
                  <a:gd name="connsiteY107" fmla="*/ 16762 h 574996"/>
                  <a:gd name="connsiteX108" fmla="*/ 67824 w 886816"/>
                  <a:gd name="connsiteY108" fmla="*/ 16942 h 574996"/>
                  <a:gd name="connsiteX109" fmla="*/ 111431 w 886816"/>
                  <a:gd name="connsiteY109" fmla="*/ 16942 h 574996"/>
                  <a:gd name="connsiteX110" fmla="*/ 155011 w 886816"/>
                  <a:gd name="connsiteY110" fmla="*/ 16693 h 574996"/>
                  <a:gd name="connsiteX111" fmla="*/ 198632 w 886816"/>
                  <a:gd name="connsiteY111" fmla="*/ 16361 h 574996"/>
                  <a:gd name="connsiteX112" fmla="*/ 242239 w 886816"/>
                  <a:gd name="connsiteY112" fmla="*/ 15877 h 574996"/>
                  <a:gd name="connsiteX113" fmla="*/ 285818 w 886816"/>
                  <a:gd name="connsiteY113" fmla="*/ 15213 h 574996"/>
                  <a:gd name="connsiteX114" fmla="*/ 329439 w 886816"/>
                  <a:gd name="connsiteY114" fmla="*/ 14466 h 574996"/>
                  <a:gd name="connsiteX115" fmla="*/ 373060 w 886816"/>
                  <a:gd name="connsiteY115" fmla="*/ 13471 h 574996"/>
                  <a:gd name="connsiteX116" fmla="*/ 416653 w 886816"/>
                  <a:gd name="connsiteY116" fmla="*/ 12309 h 574996"/>
                  <a:gd name="connsiteX117" fmla="*/ 460260 w 886816"/>
                  <a:gd name="connsiteY117" fmla="*/ 11078 h 574996"/>
                  <a:gd name="connsiteX118" fmla="*/ 503854 w 886816"/>
                  <a:gd name="connsiteY118" fmla="*/ 9667 h 574996"/>
                  <a:gd name="connsiteX119" fmla="*/ 547475 w 886816"/>
                  <a:gd name="connsiteY119" fmla="*/ 8035 h 574996"/>
                  <a:gd name="connsiteX120" fmla="*/ 590985 w 886816"/>
                  <a:gd name="connsiteY120" fmla="*/ 6279 h 574996"/>
                  <a:gd name="connsiteX121" fmla="*/ 634592 w 886816"/>
                  <a:gd name="connsiteY121" fmla="*/ 4370 h 574996"/>
                  <a:gd name="connsiteX122" fmla="*/ 678102 w 886816"/>
                  <a:gd name="connsiteY122" fmla="*/ 2406 h 574996"/>
                  <a:gd name="connsiteX123" fmla="*/ 722359 w 886816"/>
                  <a:gd name="connsiteY123" fmla="*/ 0 h 574996"/>
                  <a:gd name="connsiteX124" fmla="*/ 723853 w 886816"/>
                  <a:gd name="connsiteY124" fmla="*/ 11382 h 574996"/>
                  <a:gd name="connsiteX125" fmla="*/ 726924 w 886816"/>
                  <a:gd name="connsiteY125" fmla="*/ 19570 h 574996"/>
                  <a:gd name="connsiteX126" fmla="*/ 732691 w 886816"/>
                  <a:gd name="connsiteY126" fmla="*/ 25932 h 574996"/>
                  <a:gd name="connsiteX127" fmla="*/ 741196 w 886816"/>
                  <a:gd name="connsiteY127" fmla="*/ 30634 h 574996"/>
                  <a:gd name="connsiteX128" fmla="*/ 743105 w 886816"/>
                  <a:gd name="connsiteY128" fmla="*/ 40315 h 574996"/>
                  <a:gd name="connsiteX129" fmla="*/ 738403 w 886816"/>
                  <a:gd name="connsiteY129" fmla="*/ 55003 h 574996"/>
                  <a:gd name="connsiteX130" fmla="*/ 737504 w 886816"/>
                  <a:gd name="connsiteY130" fmla="*/ 73010 h 574996"/>
                  <a:gd name="connsiteX131" fmla="*/ 740477 w 886816"/>
                  <a:gd name="connsiteY131" fmla="*/ 94226 h 574996"/>
                  <a:gd name="connsiteX132" fmla="*/ 745608 w 886816"/>
                  <a:gd name="connsiteY132" fmla="*/ 113229 h 574996"/>
                  <a:gd name="connsiteX133" fmla="*/ 753007 w 886816"/>
                  <a:gd name="connsiteY133" fmla="*/ 130088 h 574996"/>
                  <a:gd name="connsiteX134" fmla="*/ 768525 w 886816"/>
                  <a:gd name="connsiteY134" fmla="*/ 141734 h 574996"/>
                  <a:gd name="connsiteX135" fmla="*/ 792189 w 886816"/>
                  <a:gd name="connsiteY135" fmla="*/ 148413 h 574996"/>
                  <a:gd name="connsiteX136" fmla="*/ 806628 w 886816"/>
                  <a:gd name="connsiteY136" fmla="*/ 159893 h 574996"/>
                  <a:gd name="connsiteX137" fmla="*/ 811731 w 886816"/>
                  <a:gd name="connsiteY137" fmla="*/ 176074 h 574996"/>
                  <a:gd name="connsiteX138" fmla="*/ 812907 w 886816"/>
                  <a:gd name="connsiteY138" fmla="*/ 177443 h 57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886816" h="574996">
                    <a:moveTo>
                      <a:pt x="812907" y="177443"/>
                    </a:moveTo>
                    <a:lnTo>
                      <a:pt x="821897" y="189517"/>
                    </a:lnTo>
                    <a:lnTo>
                      <a:pt x="836847" y="200001"/>
                    </a:lnTo>
                    <a:lnTo>
                      <a:pt x="845602" y="210083"/>
                    </a:lnTo>
                    <a:lnTo>
                      <a:pt x="848244" y="219750"/>
                    </a:lnTo>
                    <a:lnTo>
                      <a:pt x="857565" y="229750"/>
                    </a:lnTo>
                    <a:lnTo>
                      <a:pt x="873747" y="239915"/>
                    </a:lnTo>
                    <a:lnTo>
                      <a:pt x="883331" y="249237"/>
                    </a:lnTo>
                    <a:lnTo>
                      <a:pt x="886402" y="257576"/>
                    </a:lnTo>
                    <a:lnTo>
                      <a:pt x="886816" y="270895"/>
                    </a:lnTo>
                    <a:lnTo>
                      <a:pt x="884645" y="289054"/>
                    </a:lnTo>
                    <a:lnTo>
                      <a:pt x="879873" y="302359"/>
                    </a:lnTo>
                    <a:lnTo>
                      <a:pt x="872350" y="310768"/>
                    </a:lnTo>
                    <a:lnTo>
                      <a:pt x="867136" y="322247"/>
                    </a:lnTo>
                    <a:lnTo>
                      <a:pt x="864093" y="336686"/>
                    </a:lnTo>
                    <a:lnTo>
                      <a:pt x="852614" y="350572"/>
                    </a:lnTo>
                    <a:lnTo>
                      <a:pt x="832684" y="363877"/>
                    </a:lnTo>
                    <a:lnTo>
                      <a:pt x="810072" y="373530"/>
                    </a:lnTo>
                    <a:lnTo>
                      <a:pt x="784804" y="379394"/>
                    </a:lnTo>
                    <a:lnTo>
                      <a:pt x="770268" y="390569"/>
                    </a:lnTo>
                    <a:lnTo>
                      <a:pt x="766465" y="407152"/>
                    </a:lnTo>
                    <a:lnTo>
                      <a:pt x="769355" y="420705"/>
                    </a:lnTo>
                    <a:lnTo>
                      <a:pt x="779023" y="431175"/>
                    </a:lnTo>
                    <a:lnTo>
                      <a:pt x="784873" y="442502"/>
                    </a:lnTo>
                    <a:lnTo>
                      <a:pt x="786878" y="454742"/>
                    </a:lnTo>
                    <a:lnTo>
                      <a:pt x="781581" y="475460"/>
                    </a:lnTo>
                    <a:lnTo>
                      <a:pt x="768940" y="504614"/>
                    </a:lnTo>
                    <a:lnTo>
                      <a:pt x="754169" y="523838"/>
                    </a:lnTo>
                    <a:lnTo>
                      <a:pt x="737324" y="533119"/>
                    </a:lnTo>
                    <a:lnTo>
                      <a:pt x="730215" y="545843"/>
                    </a:lnTo>
                    <a:lnTo>
                      <a:pt x="732912" y="562093"/>
                    </a:lnTo>
                    <a:lnTo>
                      <a:pt x="731958" y="571429"/>
                    </a:lnTo>
                    <a:lnTo>
                      <a:pt x="724918" y="574997"/>
                    </a:lnTo>
                    <a:lnTo>
                      <a:pt x="712125" y="565910"/>
                    </a:lnTo>
                    <a:lnTo>
                      <a:pt x="709636" y="559286"/>
                    </a:lnTo>
                    <a:lnTo>
                      <a:pt x="699332" y="552855"/>
                    </a:lnTo>
                    <a:lnTo>
                      <a:pt x="697575" y="548539"/>
                    </a:lnTo>
                    <a:lnTo>
                      <a:pt x="689748" y="544999"/>
                    </a:lnTo>
                    <a:lnTo>
                      <a:pt x="682237" y="532026"/>
                    </a:lnTo>
                    <a:lnTo>
                      <a:pt x="646943" y="533852"/>
                    </a:lnTo>
                    <a:lnTo>
                      <a:pt x="611675" y="535677"/>
                    </a:lnTo>
                    <a:lnTo>
                      <a:pt x="576422" y="537323"/>
                    </a:lnTo>
                    <a:lnTo>
                      <a:pt x="541127" y="538858"/>
                    </a:lnTo>
                    <a:lnTo>
                      <a:pt x="505873" y="540352"/>
                    </a:lnTo>
                    <a:lnTo>
                      <a:pt x="470606" y="541749"/>
                    </a:lnTo>
                    <a:lnTo>
                      <a:pt x="435338" y="543090"/>
                    </a:lnTo>
                    <a:lnTo>
                      <a:pt x="400057" y="544238"/>
                    </a:lnTo>
                    <a:lnTo>
                      <a:pt x="364706" y="545303"/>
                    </a:lnTo>
                    <a:lnTo>
                      <a:pt x="329411" y="546299"/>
                    </a:lnTo>
                    <a:lnTo>
                      <a:pt x="294172" y="547212"/>
                    </a:lnTo>
                    <a:lnTo>
                      <a:pt x="258807" y="548042"/>
                    </a:lnTo>
                    <a:lnTo>
                      <a:pt x="223526" y="548705"/>
                    </a:lnTo>
                    <a:lnTo>
                      <a:pt x="188190" y="549286"/>
                    </a:lnTo>
                    <a:lnTo>
                      <a:pt x="152922" y="549770"/>
                    </a:lnTo>
                    <a:lnTo>
                      <a:pt x="117987" y="550102"/>
                    </a:lnTo>
                    <a:lnTo>
                      <a:pt x="109398" y="536466"/>
                    </a:lnTo>
                    <a:lnTo>
                      <a:pt x="104779" y="523825"/>
                    </a:lnTo>
                    <a:lnTo>
                      <a:pt x="107669" y="517878"/>
                    </a:lnTo>
                    <a:lnTo>
                      <a:pt x="108236" y="497339"/>
                    </a:lnTo>
                    <a:lnTo>
                      <a:pt x="106397" y="462307"/>
                    </a:lnTo>
                    <a:lnTo>
                      <a:pt x="103022" y="442571"/>
                    </a:lnTo>
                    <a:lnTo>
                      <a:pt x="97988" y="438104"/>
                    </a:lnTo>
                    <a:lnTo>
                      <a:pt x="97421" y="432005"/>
                    </a:lnTo>
                    <a:lnTo>
                      <a:pt x="101224" y="424246"/>
                    </a:lnTo>
                    <a:lnTo>
                      <a:pt x="100049" y="418963"/>
                    </a:lnTo>
                    <a:lnTo>
                      <a:pt x="93964" y="416225"/>
                    </a:lnTo>
                    <a:lnTo>
                      <a:pt x="92041" y="409544"/>
                    </a:lnTo>
                    <a:lnTo>
                      <a:pt x="94378" y="398895"/>
                    </a:lnTo>
                    <a:lnTo>
                      <a:pt x="92885" y="392353"/>
                    </a:lnTo>
                    <a:lnTo>
                      <a:pt x="87588" y="390016"/>
                    </a:lnTo>
                    <a:lnTo>
                      <a:pt x="85458" y="386323"/>
                    </a:lnTo>
                    <a:lnTo>
                      <a:pt x="86343" y="381441"/>
                    </a:lnTo>
                    <a:lnTo>
                      <a:pt x="83466" y="378232"/>
                    </a:lnTo>
                    <a:lnTo>
                      <a:pt x="76911" y="376739"/>
                    </a:lnTo>
                    <a:lnTo>
                      <a:pt x="74380" y="364748"/>
                    </a:lnTo>
                    <a:lnTo>
                      <a:pt x="75597" y="342135"/>
                    </a:lnTo>
                    <a:lnTo>
                      <a:pt x="73121" y="326092"/>
                    </a:lnTo>
                    <a:lnTo>
                      <a:pt x="67008" y="316687"/>
                    </a:lnTo>
                    <a:lnTo>
                      <a:pt x="63965" y="307850"/>
                    </a:lnTo>
                    <a:lnTo>
                      <a:pt x="63855" y="299593"/>
                    </a:lnTo>
                    <a:lnTo>
                      <a:pt x="57424" y="286551"/>
                    </a:lnTo>
                    <a:lnTo>
                      <a:pt x="44603" y="268793"/>
                    </a:lnTo>
                    <a:lnTo>
                      <a:pt x="36360" y="245337"/>
                    </a:lnTo>
                    <a:lnTo>
                      <a:pt x="32723" y="216348"/>
                    </a:lnTo>
                    <a:lnTo>
                      <a:pt x="23636" y="200056"/>
                    </a:lnTo>
                    <a:lnTo>
                      <a:pt x="19598" y="199088"/>
                    </a:lnTo>
                    <a:lnTo>
                      <a:pt x="16237" y="183875"/>
                    </a:lnTo>
                    <a:lnTo>
                      <a:pt x="12489" y="177098"/>
                    </a:lnTo>
                    <a:lnTo>
                      <a:pt x="11922" y="171898"/>
                    </a:lnTo>
                    <a:lnTo>
                      <a:pt x="677" y="158772"/>
                    </a:lnTo>
                    <a:lnTo>
                      <a:pt x="0" y="153752"/>
                    </a:lnTo>
                    <a:lnTo>
                      <a:pt x="1494" y="147376"/>
                    </a:lnTo>
                    <a:lnTo>
                      <a:pt x="8865" y="135053"/>
                    </a:lnTo>
                    <a:lnTo>
                      <a:pt x="15601" y="114736"/>
                    </a:lnTo>
                    <a:lnTo>
                      <a:pt x="17247" y="101128"/>
                    </a:lnTo>
                    <a:lnTo>
                      <a:pt x="22640" y="90865"/>
                    </a:lnTo>
                    <a:lnTo>
                      <a:pt x="22806" y="85181"/>
                    </a:lnTo>
                    <a:lnTo>
                      <a:pt x="21962" y="77754"/>
                    </a:lnTo>
                    <a:lnTo>
                      <a:pt x="19003" y="71226"/>
                    </a:lnTo>
                    <a:lnTo>
                      <a:pt x="10248" y="66358"/>
                    </a:lnTo>
                    <a:lnTo>
                      <a:pt x="9169" y="64353"/>
                    </a:lnTo>
                    <a:lnTo>
                      <a:pt x="8340" y="56843"/>
                    </a:lnTo>
                    <a:lnTo>
                      <a:pt x="12060" y="52127"/>
                    </a:lnTo>
                    <a:lnTo>
                      <a:pt x="13125" y="46746"/>
                    </a:lnTo>
                    <a:lnTo>
                      <a:pt x="12226" y="40232"/>
                    </a:lnTo>
                    <a:lnTo>
                      <a:pt x="7012" y="28919"/>
                    </a:lnTo>
                    <a:lnTo>
                      <a:pt x="4702" y="17371"/>
                    </a:lnTo>
                    <a:lnTo>
                      <a:pt x="24189" y="16762"/>
                    </a:lnTo>
                    <a:lnTo>
                      <a:pt x="67824" y="16942"/>
                    </a:lnTo>
                    <a:lnTo>
                      <a:pt x="111431" y="16942"/>
                    </a:lnTo>
                    <a:lnTo>
                      <a:pt x="155011" y="16693"/>
                    </a:lnTo>
                    <a:lnTo>
                      <a:pt x="198632" y="16361"/>
                    </a:lnTo>
                    <a:lnTo>
                      <a:pt x="242239" y="15877"/>
                    </a:lnTo>
                    <a:lnTo>
                      <a:pt x="285818" y="15213"/>
                    </a:lnTo>
                    <a:lnTo>
                      <a:pt x="329439" y="14466"/>
                    </a:lnTo>
                    <a:lnTo>
                      <a:pt x="373060" y="13471"/>
                    </a:lnTo>
                    <a:lnTo>
                      <a:pt x="416653" y="12309"/>
                    </a:lnTo>
                    <a:lnTo>
                      <a:pt x="460260" y="11078"/>
                    </a:lnTo>
                    <a:lnTo>
                      <a:pt x="503854" y="9667"/>
                    </a:lnTo>
                    <a:lnTo>
                      <a:pt x="547475" y="8035"/>
                    </a:lnTo>
                    <a:lnTo>
                      <a:pt x="590985" y="6279"/>
                    </a:lnTo>
                    <a:lnTo>
                      <a:pt x="634592" y="4370"/>
                    </a:lnTo>
                    <a:lnTo>
                      <a:pt x="678102" y="2406"/>
                    </a:lnTo>
                    <a:lnTo>
                      <a:pt x="722359" y="0"/>
                    </a:lnTo>
                    <a:lnTo>
                      <a:pt x="723853" y="11382"/>
                    </a:lnTo>
                    <a:lnTo>
                      <a:pt x="726924" y="19570"/>
                    </a:lnTo>
                    <a:lnTo>
                      <a:pt x="732691" y="25932"/>
                    </a:lnTo>
                    <a:lnTo>
                      <a:pt x="741196" y="30634"/>
                    </a:lnTo>
                    <a:lnTo>
                      <a:pt x="743105" y="40315"/>
                    </a:lnTo>
                    <a:lnTo>
                      <a:pt x="738403" y="55003"/>
                    </a:lnTo>
                    <a:lnTo>
                      <a:pt x="737504" y="73010"/>
                    </a:lnTo>
                    <a:lnTo>
                      <a:pt x="740477" y="94226"/>
                    </a:lnTo>
                    <a:lnTo>
                      <a:pt x="745608" y="113229"/>
                    </a:lnTo>
                    <a:lnTo>
                      <a:pt x="753007" y="130088"/>
                    </a:lnTo>
                    <a:lnTo>
                      <a:pt x="768525" y="141734"/>
                    </a:lnTo>
                    <a:lnTo>
                      <a:pt x="792189" y="148413"/>
                    </a:lnTo>
                    <a:lnTo>
                      <a:pt x="806628" y="159893"/>
                    </a:lnTo>
                    <a:lnTo>
                      <a:pt x="811731" y="176074"/>
                    </a:lnTo>
                    <a:lnTo>
                      <a:pt x="812907" y="17744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92024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IA</a:t>
                </a:r>
              </a:p>
            </p:txBody>
          </p:sp>
          <p:sp>
            <p:nvSpPr>
              <p:cNvPr id="49" name="Freeform: Shape 531">
                <a:extLst>
                  <a:ext uri="{FF2B5EF4-FFF2-40B4-BE49-F238E27FC236}">
                    <a16:creationId xmlns:a16="http://schemas.microsoft.com/office/drawing/2014/main" id="{96391D21-E9C1-B3B4-53C8-91F6B11E20F5}"/>
                  </a:ext>
                </a:extLst>
              </p:cNvPr>
              <p:cNvSpPr/>
              <p:nvPr/>
            </p:nvSpPr>
            <p:spPr>
              <a:xfrm>
                <a:off x="5964297" y="2197899"/>
                <a:ext cx="802718" cy="917865"/>
              </a:xfrm>
              <a:custGeom>
                <a:avLst/>
                <a:gdLst>
                  <a:gd name="connsiteX0" fmla="*/ 474644 w 952386"/>
                  <a:gd name="connsiteY0" fmla="*/ 136436 h 1089002"/>
                  <a:gd name="connsiteX1" fmla="*/ 489401 w 952386"/>
                  <a:gd name="connsiteY1" fmla="*/ 133698 h 1089002"/>
                  <a:gd name="connsiteX2" fmla="*/ 502125 w 952386"/>
                  <a:gd name="connsiteY2" fmla="*/ 133975 h 1089002"/>
                  <a:gd name="connsiteX3" fmla="*/ 514932 w 952386"/>
                  <a:gd name="connsiteY3" fmla="*/ 134555 h 1089002"/>
                  <a:gd name="connsiteX4" fmla="*/ 521888 w 952386"/>
                  <a:gd name="connsiteY4" fmla="*/ 135786 h 1089002"/>
                  <a:gd name="connsiteX5" fmla="*/ 541873 w 952386"/>
                  <a:gd name="connsiteY5" fmla="*/ 143310 h 1089002"/>
                  <a:gd name="connsiteX6" fmla="*/ 554998 w 952386"/>
                  <a:gd name="connsiteY6" fmla="*/ 149561 h 1089002"/>
                  <a:gd name="connsiteX7" fmla="*/ 574001 w 952386"/>
                  <a:gd name="connsiteY7" fmla="*/ 161303 h 1089002"/>
                  <a:gd name="connsiteX8" fmla="*/ 584499 w 952386"/>
                  <a:gd name="connsiteY8" fmla="*/ 166421 h 1089002"/>
                  <a:gd name="connsiteX9" fmla="*/ 589948 w 952386"/>
                  <a:gd name="connsiteY9" fmla="*/ 179145 h 1089002"/>
                  <a:gd name="connsiteX10" fmla="*/ 596393 w 952386"/>
                  <a:gd name="connsiteY10" fmla="*/ 195575 h 1089002"/>
                  <a:gd name="connsiteX11" fmla="*/ 604663 w 952386"/>
                  <a:gd name="connsiteY11" fmla="*/ 195271 h 1089002"/>
                  <a:gd name="connsiteX12" fmla="*/ 610444 w 952386"/>
                  <a:gd name="connsiteY12" fmla="*/ 185258 h 1089002"/>
                  <a:gd name="connsiteX13" fmla="*/ 626114 w 952386"/>
                  <a:gd name="connsiteY13" fmla="*/ 182879 h 1089002"/>
                  <a:gd name="connsiteX14" fmla="*/ 647109 w 952386"/>
                  <a:gd name="connsiteY14" fmla="*/ 188812 h 1089002"/>
                  <a:gd name="connsiteX15" fmla="*/ 666222 w 952386"/>
                  <a:gd name="connsiteY15" fmla="*/ 207400 h 1089002"/>
                  <a:gd name="connsiteX16" fmla="*/ 693302 w 952386"/>
                  <a:gd name="connsiteY16" fmla="*/ 223512 h 1089002"/>
                  <a:gd name="connsiteX17" fmla="*/ 709815 w 952386"/>
                  <a:gd name="connsiteY17" fmla="*/ 231340 h 1089002"/>
                  <a:gd name="connsiteX18" fmla="*/ 726177 w 952386"/>
                  <a:gd name="connsiteY18" fmla="*/ 230524 h 1089002"/>
                  <a:gd name="connsiteX19" fmla="*/ 746466 w 952386"/>
                  <a:gd name="connsiteY19" fmla="*/ 220857 h 1089002"/>
                  <a:gd name="connsiteX20" fmla="*/ 767626 w 952386"/>
                  <a:gd name="connsiteY20" fmla="*/ 203099 h 1089002"/>
                  <a:gd name="connsiteX21" fmla="*/ 783324 w 952386"/>
                  <a:gd name="connsiteY21" fmla="*/ 199378 h 1089002"/>
                  <a:gd name="connsiteX22" fmla="*/ 792839 w 952386"/>
                  <a:gd name="connsiteY22" fmla="*/ 200443 h 1089002"/>
                  <a:gd name="connsiteX23" fmla="*/ 798952 w 952386"/>
                  <a:gd name="connsiteY23" fmla="*/ 213098 h 1089002"/>
                  <a:gd name="connsiteX24" fmla="*/ 805784 w 952386"/>
                  <a:gd name="connsiteY24" fmla="*/ 217634 h 1089002"/>
                  <a:gd name="connsiteX25" fmla="*/ 822782 w 952386"/>
                  <a:gd name="connsiteY25" fmla="*/ 215145 h 1089002"/>
                  <a:gd name="connsiteX26" fmla="*/ 858644 w 952386"/>
                  <a:gd name="connsiteY26" fmla="*/ 215463 h 1089002"/>
                  <a:gd name="connsiteX27" fmla="*/ 886816 w 952386"/>
                  <a:gd name="connsiteY27" fmla="*/ 210111 h 1089002"/>
                  <a:gd name="connsiteX28" fmla="*/ 893773 w 952386"/>
                  <a:gd name="connsiteY28" fmla="*/ 217137 h 1089002"/>
                  <a:gd name="connsiteX29" fmla="*/ 900259 w 952386"/>
                  <a:gd name="connsiteY29" fmla="*/ 228436 h 1089002"/>
                  <a:gd name="connsiteX30" fmla="*/ 912084 w 952386"/>
                  <a:gd name="connsiteY30" fmla="*/ 231313 h 1089002"/>
                  <a:gd name="connsiteX31" fmla="*/ 927505 w 952386"/>
                  <a:gd name="connsiteY31" fmla="*/ 226527 h 1089002"/>
                  <a:gd name="connsiteX32" fmla="*/ 952386 w 952386"/>
                  <a:gd name="connsiteY32" fmla="*/ 227357 h 1089002"/>
                  <a:gd name="connsiteX33" fmla="*/ 949080 w 952386"/>
                  <a:gd name="connsiteY33" fmla="*/ 229515 h 1089002"/>
                  <a:gd name="connsiteX34" fmla="*/ 945443 w 952386"/>
                  <a:gd name="connsiteY34" fmla="*/ 229335 h 1089002"/>
                  <a:gd name="connsiteX35" fmla="*/ 940921 w 952386"/>
                  <a:gd name="connsiteY35" fmla="*/ 232488 h 1089002"/>
                  <a:gd name="connsiteX36" fmla="*/ 935375 w 952386"/>
                  <a:gd name="connsiteY36" fmla="*/ 238850 h 1089002"/>
                  <a:gd name="connsiteX37" fmla="*/ 922333 w 952386"/>
                  <a:gd name="connsiteY37" fmla="*/ 248269 h 1089002"/>
                  <a:gd name="connsiteX38" fmla="*/ 901684 w 952386"/>
                  <a:gd name="connsiteY38" fmla="*/ 260799 h 1089002"/>
                  <a:gd name="connsiteX39" fmla="*/ 877660 w 952386"/>
                  <a:gd name="connsiteY39" fmla="*/ 272555 h 1089002"/>
                  <a:gd name="connsiteX40" fmla="*/ 828660 w 952386"/>
                  <a:gd name="connsiteY40" fmla="*/ 293937 h 1089002"/>
                  <a:gd name="connsiteX41" fmla="*/ 798509 w 952386"/>
                  <a:gd name="connsiteY41" fmla="*/ 314751 h 1089002"/>
                  <a:gd name="connsiteX42" fmla="*/ 785302 w 952386"/>
                  <a:gd name="connsiteY42" fmla="*/ 326977 h 1089002"/>
                  <a:gd name="connsiteX43" fmla="*/ 734282 w 952386"/>
                  <a:gd name="connsiteY43" fmla="*/ 387195 h 1089002"/>
                  <a:gd name="connsiteX44" fmla="*/ 702956 w 952386"/>
                  <a:gd name="connsiteY44" fmla="*/ 419309 h 1089002"/>
                  <a:gd name="connsiteX45" fmla="*/ 651672 w 952386"/>
                  <a:gd name="connsiteY45" fmla="*/ 464548 h 1089002"/>
                  <a:gd name="connsiteX46" fmla="*/ 646887 w 952386"/>
                  <a:gd name="connsiteY46" fmla="*/ 470274 h 1089002"/>
                  <a:gd name="connsiteX47" fmla="*/ 646708 w 952386"/>
                  <a:gd name="connsiteY47" fmla="*/ 475308 h 1089002"/>
                  <a:gd name="connsiteX48" fmla="*/ 644398 w 952386"/>
                  <a:gd name="connsiteY48" fmla="*/ 475308 h 1089002"/>
                  <a:gd name="connsiteX49" fmla="*/ 636044 w 952386"/>
                  <a:gd name="connsiteY49" fmla="*/ 486026 h 1089002"/>
                  <a:gd name="connsiteX50" fmla="*/ 632587 w 952386"/>
                  <a:gd name="connsiteY50" fmla="*/ 492886 h 1089002"/>
                  <a:gd name="connsiteX51" fmla="*/ 623998 w 952386"/>
                  <a:gd name="connsiteY51" fmla="*/ 495113 h 1089002"/>
                  <a:gd name="connsiteX52" fmla="*/ 625077 w 952386"/>
                  <a:gd name="connsiteY52" fmla="*/ 521805 h 1089002"/>
                  <a:gd name="connsiteX53" fmla="*/ 626155 w 952386"/>
                  <a:gd name="connsiteY53" fmla="*/ 548470 h 1089002"/>
                  <a:gd name="connsiteX54" fmla="*/ 627234 w 952386"/>
                  <a:gd name="connsiteY54" fmla="*/ 575149 h 1089002"/>
                  <a:gd name="connsiteX55" fmla="*/ 628313 w 952386"/>
                  <a:gd name="connsiteY55" fmla="*/ 601828 h 1089002"/>
                  <a:gd name="connsiteX56" fmla="*/ 624150 w 952386"/>
                  <a:gd name="connsiteY56" fmla="*/ 604732 h 1089002"/>
                  <a:gd name="connsiteX57" fmla="*/ 619019 w 952386"/>
                  <a:gd name="connsiteY57" fmla="*/ 611163 h 1089002"/>
                  <a:gd name="connsiteX58" fmla="*/ 611675 w 952386"/>
                  <a:gd name="connsiteY58" fmla="*/ 613003 h 1089002"/>
                  <a:gd name="connsiteX59" fmla="*/ 577736 w 952386"/>
                  <a:gd name="connsiteY59" fmla="*/ 636307 h 1089002"/>
                  <a:gd name="connsiteX60" fmla="*/ 572272 w 952386"/>
                  <a:gd name="connsiteY60" fmla="*/ 642807 h 1089002"/>
                  <a:gd name="connsiteX61" fmla="*/ 566505 w 952386"/>
                  <a:gd name="connsiteY61" fmla="*/ 657675 h 1089002"/>
                  <a:gd name="connsiteX62" fmla="*/ 555690 w 952386"/>
                  <a:gd name="connsiteY62" fmla="*/ 674617 h 1089002"/>
                  <a:gd name="connsiteX63" fmla="*/ 553131 w 952386"/>
                  <a:gd name="connsiteY63" fmla="*/ 683538 h 1089002"/>
                  <a:gd name="connsiteX64" fmla="*/ 554016 w 952386"/>
                  <a:gd name="connsiteY64" fmla="*/ 695363 h 1089002"/>
                  <a:gd name="connsiteX65" fmla="*/ 571858 w 952386"/>
                  <a:gd name="connsiteY65" fmla="*/ 704269 h 1089002"/>
                  <a:gd name="connsiteX66" fmla="*/ 578731 w 952386"/>
                  <a:gd name="connsiteY66" fmla="*/ 713204 h 1089002"/>
                  <a:gd name="connsiteX67" fmla="*/ 582272 w 952386"/>
                  <a:gd name="connsiteY67" fmla="*/ 724268 h 1089002"/>
                  <a:gd name="connsiteX68" fmla="*/ 582161 w 952386"/>
                  <a:gd name="connsiteY68" fmla="*/ 734032 h 1089002"/>
                  <a:gd name="connsiteX69" fmla="*/ 574001 w 952386"/>
                  <a:gd name="connsiteY69" fmla="*/ 753353 h 1089002"/>
                  <a:gd name="connsiteX70" fmla="*/ 572660 w 952386"/>
                  <a:gd name="connsiteY70" fmla="*/ 761043 h 1089002"/>
                  <a:gd name="connsiteX71" fmla="*/ 574403 w 952386"/>
                  <a:gd name="connsiteY71" fmla="*/ 784250 h 1089002"/>
                  <a:gd name="connsiteX72" fmla="*/ 570198 w 952386"/>
                  <a:gd name="connsiteY72" fmla="*/ 791677 h 1089002"/>
                  <a:gd name="connsiteX73" fmla="*/ 574485 w 952386"/>
                  <a:gd name="connsiteY73" fmla="*/ 810348 h 1089002"/>
                  <a:gd name="connsiteX74" fmla="*/ 574997 w 952386"/>
                  <a:gd name="connsiteY74" fmla="*/ 816876 h 1089002"/>
                  <a:gd name="connsiteX75" fmla="*/ 572922 w 952386"/>
                  <a:gd name="connsiteY75" fmla="*/ 837608 h 1089002"/>
                  <a:gd name="connsiteX76" fmla="*/ 571166 w 952386"/>
                  <a:gd name="connsiteY76" fmla="*/ 843707 h 1089002"/>
                  <a:gd name="connsiteX77" fmla="*/ 575080 w 952386"/>
                  <a:gd name="connsiteY77" fmla="*/ 854287 h 1089002"/>
                  <a:gd name="connsiteX78" fmla="*/ 575481 w 952386"/>
                  <a:gd name="connsiteY78" fmla="*/ 855435 h 1089002"/>
                  <a:gd name="connsiteX79" fmla="*/ 592658 w 952386"/>
                  <a:gd name="connsiteY79" fmla="*/ 869736 h 1089002"/>
                  <a:gd name="connsiteX80" fmla="*/ 607028 w 952386"/>
                  <a:gd name="connsiteY80" fmla="*/ 877412 h 1089002"/>
                  <a:gd name="connsiteX81" fmla="*/ 619738 w 952386"/>
                  <a:gd name="connsiteY81" fmla="*/ 879555 h 1089002"/>
                  <a:gd name="connsiteX82" fmla="*/ 629821 w 952386"/>
                  <a:gd name="connsiteY82" fmla="*/ 885502 h 1089002"/>
                  <a:gd name="connsiteX83" fmla="*/ 637331 w 952386"/>
                  <a:gd name="connsiteY83" fmla="*/ 895267 h 1089002"/>
                  <a:gd name="connsiteX84" fmla="*/ 647247 w 952386"/>
                  <a:gd name="connsiteY84" fmla="*/ 901435 h 1089002"/>
                  <a:gd name="connsiteX85" fmla="*/ 659459 w 952386"/>
                  <a:gd name="connsiteY85" fmla="*/ 904090 h 1089002"/>
                  <a:gd name="connsiteX86" fmla="*/ 672197 w 952386"/>
                  <a:gd name="connsiteY86" fmla="*/ 911918 h 1089002"/>
                  <a:gd name="connsiteX87" fmla="*/ 692016 w 952386"/>
                  <a:gd name="connsiteY87" fmla="*/ 931585 h 1089002"/>
                  <a:gd name="connsiteX88" fmla="*/ 702250 w 952386"/>
                  <a:gd name="connsiteY88" fmla="*/ 948583 h 1089002"/>
                  <a:gd name="connsiteX89" fmla="*/ 719358 w 952386"/>
                  <a:gd name="connsiteY89" fmla="*/ 960325 h 1089002"/>
                  <a:gd name="connsiteX90" fmla="*/ 746770 w 952386"/>
                  <a:gd name="connsiteY90" fmla="*/ 972385 h 1089002"/>
                  <a:gd name="connsiteX91" fmla="*/ 764943 w 952386"/>
                  <a:gd name="connsiteY91" fmla="*/ 983200 h 1089002"/>
                  <a:gd name="connsiteX92" fmla="*/ 773781 w 952386"/>
                  <a:gd name="connsiteY92" fmla="*/ 992784 h 1089002"/>
                  <a:gd name="connsiteX93" fmla="*/ 780627 w 952386"/>
                  <a:gd name="connsiteY93" fmla="*/ 1018039 h 1089002"/>
                  <a:gd name="connsiteX94" fmla="*/ 787902 w 952386"/>
                  <a:gd name="connsiteY94" fmla="*/ 1072157 h 1089002"/>
                  <a:gd name="connsiteX95" fmla="*/ 743700 w 952386"/>
                  <a:gd name="connsiteY95" fmla="*/ 1074439 h 1089002"/>
                  <a:gd name="connsiteX96" fmla="*/ 700176 w 952386"/>
                  <a:gd name="connsiteY96" fmla="*/ 1076500 h 1089002"/>
                  <a:gd name="connsiteX97" fmla="*/ 656582 w 952386"/>
                  <a:gd name="connsiteY97" fmla="*/ 1078422 h 1089002"/>
                  <a:gd name="connsiteX98" fmla="*/ 612975 w 952386"/>
                  <a:gd name="connsiteY98" fmla="*/ 1080137 h 1089002"/>
                  <a:gd name="connsiteX99" fmla="*/ 569368 w 952386"/>
                  <a:gd name="connsiteY99" fmla="*/ 1081727 h 1089002"/>
                  <a:gd name="connsiteX100" fmla="*/ 525775 w 952386"/>
                  <a:gd name="connsiteY100" fmla="*/ 1083124 h 1089002"/>
                  <a:gd name="connsiteX101" fmla="*/ 482181 w 952386"/>
                  <a:gd name="connsiteY101" fmla="*/ 1084369 h 1089002"/>
                  <a:gd name="connsiteX102" fmla="*/ 438547 w 952386"/>
                  <a:gd name="connsiteY102" fmla="*/ 1085517 h 1089002"/>
                  <a:gd name="connsiteX103" fmla="*/ 394967 w 952386"/>
                  <a:gd name="connsiteY103" fmla="*/ 1086513 h 1089002"/>
                  <a:gd name="connsiteX104" fmla="*/ 351346 w 952386"/>
                  <a:gd name="connsiteY104" fmla="*/ 1087343 h 1089002"/>
                  <a:gd name="connsiteX105" fmla="*/ 307753 w 952386"/>
                  <a:gd name="connsiteY105" fmla="*/ 1088006 h 1089002"/>
                  <a:gd name="connsiteX106" fmla="*/ 264146 w 952386"/>
                  <a:gd name="connsiteY106" fmla="*/ 1088504 h 1089002"/>
                  <a:gd name="connsiteX107" fmla="*/ 220511 w 952386"/>
                  <a:gd name="connsiteY107" fmla="*/ 1088822 h 1089002"/>
                  <a:gd name="connsiteX108" fmla="*/ 176932 w 952386"/>
                  <a:gd name="connsiteY108" fmla="*/ 1089002 h 1089002"/>
                  <a:gd name="connsiteX109" fmla="*/ 133338 w 952386"/>
                  <a:gd name="connsiteY109" fmla="*/ 1089002 h 1089002"/>
                  <a:gd name="connsiteX110" fmla="*/ 89704 w 952386"/>
                  <a:gd name="connsiteY110" fmla="*/ 1088822 h 1089002"/>
                  <a:gd name="connsiteX111" fmla="*/ 89883 w 952386"/>
                  <a:gd name="connsiteY111" fmla="*/ 1047428 h 1089002"/>
                  <a:gd name="connsiteX112" fmla="*/ 90063 w 952386"/>
                  <a:gd name="connsiteY112" fmla="*/ 1006089 h 1089002"/>
                  <a:gd name="connsiteX113" fmla="*/ 90326 w 952386"/>
                  <a:gd name="connsiteY113" fmla="*/ 964695 h 1089002"/>
                  <a:gd name="connsiteX114" fmla="*/ 90478 w 952386"/>
                  <a:gd name="connsiteY114" fmla="*/ 923245 h 1089002"/>
                  <a:gd name="connsiteX115" fmla="*/ 90644 w 952386"/>
                  <a:gd name="connsiteY115" fmla="*/ 881782 h 1089002"/>
                  <a:gd name="connsiteX116" fmla="*/ 90893 w 952386"/>
                  <a:gd name="connsiteY116" fmla="*/ 840305 h 1089002"/>
                  <a:gd name="connsiteX117" fmla="*/ 91170 w 952386"/>
                  <a:gd name="connsiteY117" fmla="*/ 798841 h 1089002"/>
                  <a:gd name="connsiteX118" fmla="*/ 91308 w 952386"/>
                  <a:gd name="connsiteY118" fmla="*/ 757378 h 1089002"/>
                  <a:gd name="connsiteX119" fmla="*/ 81488 w 952386"/>
                  <a:gd name="connsiteY119" fmla="*/ 743589 h 1089002"/>
                  <a:gd name="connsiteX120" fmla="*/ 59927 w 952386"/>
                  <a:gd name="connsiteY120" fmla="*/ 732276 h 1089002"/>
                  <a:gd name="connsiteX121" fmla="*/ 54561 w 952386"/>
                  <a:gd name="connsiteY121" fmla="*/ 725610 h 1089002"/>
                  <a:gd name="connsiteX122" fmla="*/ 44630 w 952386"/>
                  <a:gd name="connsiteY122" fmla="*/ 708902 h 1089002"/>
                  <a:gd name="connsiteX123" fmla="*/ 40758 w 952386"/>
                  <a:gd name="connsiteY123" fmla="*/ 701725 h 1089002"/>
                  <a:gd name="connsiteX124" fmla="*/ 40094 w 952386"/>
                  <a:gd name="connsiteY124" fmla="*/ 696206 h 1089002"/>
                  <a:gd name="connsiteX125" fmla="*/ 44976 w 952386"/>
                  <a:gd name="connsiteY125" fmla="*/ 690093 h 1089002"/>
                  <a:gd name="connsiteX126" fmla="*/ 64740 w 952386"/>
                  <a:gd name="connsiteY126" fmla="*/ 672404 h 1089002"/>
                  <a:gd name="connsiteX127" fmla="*/ 71005 w 952386"/>
                  <a:gd name="connsiteY127" fmla="*/ 664244 h 1089002"/>
                  <a:gd name="connsiteX128" fmla="*/ 74144 w 952386"/>
                  <a:gd name="connsiteY128" fmla="*/ 656223 h 1089002"/>
                  <a:gd name="connsiteX129" fmla="*/ 78777 w 952386"/>
                  <a:gd name="connsiteY129" fmla="*/ 637814 h 1089002"/>
                  <a:gd name="connsiteX130" fmla="*/ 77049 w 952386"/>
                  <a:gd name="connsiteY130" fmla="*/ 623611 h 1089002"/>
                  <a:gd name="connsiteX131" fmla="*/ 78446 w 952386"/>
                  <a:gd name="connsiteY131" fmla="*/ 601537 h 1089002"/>
                  <a:gd name="connsiteX132" fmla="*/ 74573 w 952386"/>
                  <a:gd name="connsiteY132" fmla="*/ 584955 h 1089002"/>
                  <a:gd name="connsiteX133" fmla="*/ 73743 w 952386"/>
                  <a:gd name="connsiteY133" fmla="*/ 576698 h 1089002"/>
                  <a:gd name="connsiteX134" fmla="*/ 71351 w 952386"/>
                  <a:gd name="connsiteY134" fmla="*/ 566464 h 1089002"/>
                  <a:gd name="connsiteX135" fmla="*/ 56967 w 952386"/>
                  <a:gd name="connsiteY135" fmla="*/ 539356 h 1089002"/>
                  <a:gd name="connsiteX136" fmla="*/ 53662 w 952386"/>
                  <a:gd name="connsiteY136" fmla="*/ 517560 h 1089002"/>
                  <a:gd name="connsiteX137" fmla="*/ 50121 w 952386"/>
                  <a:gd name="connsiteY137" fmla="*/ 506827 h 1089002"/>
                  <a:gd name="connsiteX138" fmla="*/ 49222 w 952386"/>
                  <a:gd name="connsiteY138" fmla="*/ 479249 h 1089002"/>
                  <a:gd name="connsiteX139" fmla="*/ 49720 w 952386"/>
                  <a:gd name="connsiteY139" fmla="*/ 471477 h 1089002"/>
                  <a:gd name="connsiteX140" fmla="*/ 52790 w 952386"/>
                  <a:gd name="connsiteY140" fmla="*/ 456526 h 1089002"/>
                  <a:gd name="connsiteX141" fmla="*/ 46733 w 952386"/>
                  <a:gd name="connsiteY141" fmla="*/ 446389 h 1089002"/>
                  <a:gd name="connsiteX142" fmla="*/ 45889 w 952386"/>
                  <a:gd name="connsiteY142" fmla="*/ 438035 h 1089002"/>
                  <a:gd name="connsiteX143" fmla="*/ 43690 w 952386"/>
                  <a:gd name="connsiteY143" fmla="*/ 372189 h 1089002"/>
                  <a:gd name="connsiteX144" fmla="*/ 41865 w 952386"/>
                  <a:gd name="connsiteY144" fmla="*/ 362770 h 1089002"/>
                  <a:gd name="connsiteX145" fmla="*/ 42694 w 952386"/>
                  <a:gd name="connsiteY145" fmla="*/ 332219 h 1089002"/>
                  <a:gd name="connsiteX146" fmla="*/ 32031 w 952386"/>
                  <a:gd name="connsiteY146" fmla="*/ 299939 h 1089002"/>
                  <a:gd name="connsiteX147" fmla="*/ 26914 w 952386"/>
                  <a:gd name="connsiteY147" fmla="*/ 288944 h 1089002"/>
                  <a:gd name="connsiteX148" fmla="*/ 24438 w 952386"/>
                  <a:gd name="connsiteY148" fmla="*/ 275653 h 1089002"/>
                  <a:gd name="connsiteX149" fmla="*/ 24687 w 952386"/>
                  <a:gd name="connsiteY149" fmla="*/ 269291 h 1089002"/>
                  <a:gd name="connsiteX150" fmla="*/ 16015 w 952386"/>
                  <a:gd name="connsiteY150" fmla="*/ 247218 h 1089002"/>
                  <a:gd name="connsiteX151" fmla="*/ 10387 w 952386"/>
                  <a:gd name="connsiteY151" fmla="*/ 222945 h 1089002"/>
                  <a:gd name="connsiteX152" fmla="*/ 11216 w 952386"/>
                  <a:gd name="connsiteY152" fmla="*/ 201965 h 1089002"/>
                  <a:gd name="connsiteX153" fmla="*/ 9557 w 952386"/>
                  <a:gd name="connsiteY153" fmla="*/ 186101 h 1089002"/>
                  <a:gd name="connsiteX154" fmla="*/ 10400 w 952386"/>
                  <a:gd name="connsiteY154" fmla="*/ 173806 h 1089002"/>
                  <a:gd name="connsiteX155" fmla="*/ 9004 w 952386"/>
                  <a:gd name="connsiteY155" fmla="*/ 155218 h 1089002"/>
                  <a:gd name="connsiteX156" fmla="*/ 11009 w 952386"/>
                  <a:gd name="connsiteY156" fmla="*/ 144721 h 1089002"/>
                  <a:gd name="connsiteX157" fmla="*/ 11299 w 952386"/>
                  <a:gd name="connsiteY157" fmla="*/ 128373 h 1089002"/>
                  <a:gd name="connsiteX158" fmla="*/ 0 w 952386"/>
                  <a:gd name="connsiteY158" fmla="*/ 69968 h 1089002"/>
                  <a:gd name="connsiteX159" fmla="*/ 15020 w 952386"/>
                  <a:gd name="connsiteY159" fmla="*/ 70120 h 1089002"/>
                  <a:gd name="connsiteX160" fmla="*/ 67478 w 952386"/>
                  <a:gd name="connsiteY160" fmla="*/ 70645 h 1089002"/>
                  <a:gd name="connsiteX161" fmla="*/ 119909 w 952386"/>
                  <a:gd name="connsiteY161" fmla="*/ 70867 h 1089002"/>
                  <a:gd name="connsiteX162" fmla="*/ 172299 w 952386"/>
                  <a:gd name="connsiteY162" fmla="*/ 70867 h 1089002"/>
                  <a:gd name="connsiteX163" fmla="*/ 224715 w 952386"/>
                  <a:gd name="connsiteY163" fmla="*/ 70645 h 1089002"/>
                  <a:gd name="connsiteX164" fmla="*/ 253745 w 952386"/>
                  <a:gd name="connsiteY164" fmla="*/ 70645 h 1089002"/>
                  <a:gd name="connsiteX165" fmla="*/ 253815 w 952386"/>
                  <a:gd name="connsiteY165" fmla="*/ 31160 h 1089002"/>
                  <a:gd name="connsiteX166" fmla="*/ 253898 w 952386"/>
                  <a:gd name="connsiteY166" fmla="*/ 0 h 1089002"/>
                  <a:gd name="connsiteX167" fmla="*/ 280314 w 952386"/>
                  <a:gd name="connsiteY167" fmla="*/ 3471 h 1089002"/>
                  <a:gd name="connsiteX168" fmla="*/ 288239 w 952386"/>
                  <a:gd name="connsiteY168" fmla="*/ 9100 h 1089002"/>
                  <a:gd name="connsiteX169" fmla="*/ 290825 w 952386"/>
                  <a:gd name="connsiteY169" fmla="*/ 11728 h 1089002"/>
                  <a:gd name="connsiteX170" fmla="*/ 290161 w 952386"/>
                  <a:gd name="connsiteY170" fmla="*/ 20317 h 1089002"/>
                  <a:gd name="connsiteX171" fmla="*/ 292623 w 952386"/>
                  <a:gd name="connsiteY171" fmla="*/ 46332 h 1089002"/>
                  <a:gd name="connsiteX172" fmla="*/ 297768 w 952386"/>
                  <a:gd name="connsiteY172" fmla="*/ 67976 h 1089002"/>
                  <a:gd name="connsiteX173" fmla="*/ 309233 w 952386"/>
                  <a:gd name="connsiteY173" fmla="*/ 93908 h 1089002"/>
                  <a:gd name="connsiteX174" fmla="*/ 309233 w 952386"/>
                  <a:gd name="connsiteY174" fmla="*/ 93991 h 1089002"/>
                  <a:gd name="connsiteX175" fmla="*/ 310325 w 952386"/>
                  <a:gd name="connsiteY175" fmla="*/ 104143 h 1089002"/>
                  <a:gd name="connsiteX176" fmla="*/ 314115 w 952386"/>
                  <a:gd name="connsiteY176" fmla="*/ 110505 h 1089002"/>
                  <a:gd name="connsiteX177" fmla="*/ 320892 w 952386"/>
                  <a:gd name="connsiteY177" fmla="*/ 116369 h 1089002"/>
                  <a:gd name="connsiteX178" fmla="*/ 346492 w 952386"/>
                  <a:gd name="connsiteY178" fmla="*/ 123132 h 1089002"/>
                  <a:gd name="connsiteX179" fmla="*/ 391012 w 952386"/>
                  <a:gd name="connsiteY179" fmla="*/ 130669 h 1089002"/>
                  <a:gd name="connsiteX180" fmla="*/ 416377 w 952386"/>
                  <a:gd name="connsiteY180" fmla="*/ 139728 h 1089002"/>
                  <a:gd name="connsiteX181" fmla="*/ 422531 w 952386"/>
                  <a:gd name="connsiteY181" fmla="*/ 150474 h 1089002"/>
                  <a:gd name="connsiteX182" fmla="*/ 434536 w 952386"/>
                  <a:gd name="connsiteY182" fmla="*/ 154527 h 1089002"/>
                  <a:gd name="connsiteX183" fmla="*/ 452184 w 952386"/>
                  <a:gd name="connsiteY183" fmla="*/ 151954 h 1089002"/>
                  <a:gd name="connsiteX184" fmla="*/ 464506 w 952386"/>
                  <a:gd name="connsiteY184" fmla="*/ 147072 h 1089002"/>
                  <a:gd name="connsiteX185" fmla="*/ 474644 w 952386"/>
                  <a:gd name="connsiteY185" fmla="*/ 136436 h 1089002"/>
                  <a:gd name="connsiteX186" fmla="*/ 474644 w 952386"/>
                  <a:gd name="connsiteY186" fmla="*/ 136436 h 1089002"/>
                  <a:gd name="connsiteX187" fmla="*/ 474229 w 952386"/>
                  <a:gd name="connsiteY187" fmla="*/ 136519 h 1089002"/>
                  <a:gd name="connsiteX188" fmla="*/ 474810 w 952386"/>
                  <a:gd name="connsiteY188" fmla="*/ 136257 h 1089002"/>
                  <a:gd name="connsiteX189" fmla="*/ 474644 w 952386"/>
                  <a:gd name="connsiteY189" fmla="*/ 136436 h 108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</a:cxnLst>
                <a:rect l="l" t="t" r="r" b="b"/>
                <a:pathLst>
                  <a:path w="952386" h="1089002">
                    <a:moveTo>
                      <a:pt x="474644" y="136436"/>
                    </a:moveTo>
                    <a:lnTo>
                      <a:pt x="489401" y="133698"/>
                    </a:lnTo>
                    <a:lnTo>
                      <a:pt x="502125" y="133975"/>
                    </a:lnTo>
                    <a:lnTo>
                      <a:pt x="514932" y="134555"/>
                    </a:lnTo>
                    <a:lnTo>
                      <a:pt x="521888" y="135786"/>
                    </a:lnTo>
                    <a:lnTo>
                      <a:pt x="541873" y="143310"/>
                    </a:lnTo>
                    <a:lnTo>
                      <a:pt x="554998" y="149561"/>
                    </a:lnTo>
                    <a:lnTo>
                      <a:pt x="574001" y="161303"/>
                    </a:lnTo>
                    <a:lnTo>
                      <a:pt x="584499" y="166421"/>
                    </a:lnTo>
                    <a:lnTo>
                      <a:pt x="589948" y="179145"/>
                    </a:lnTo>
                    <a:lnTo>
                      <a:pt x="596393" y="195575"/>
                    </a:lnTo>
                    <a:lnTo>
                      <a:pt x="604663" y="195271"/>
                    </a:lnTo>
                    <a:lnTo>
                      <a:pt x="610444" y="185258"/>
                    </a:lnTo>
                    <a:lnTo>
                      <a:pt x="626114" y="182879"/>
                    </a:lnTo>
                    <a:lnTo>
                      <a:pt x="647109" y="188812"/>
                    </a:lnTo>
                    <a:lnTo>
                      <a:pt x="666222" y="207400"/>
                    </a:lnTo>
                    <a:lnTo>
                      <a:pt x="693302" y="223512"/>
                    </a:lnTo>
                    <a:lnTo>
                      <a:pt x="709815" y="231340"/>
                    </a:lnTo>
                    <a:lnTo>
                      <a:pt x="726177" y="230524"/>
                    </a:lnTo>
                    <a:lnTo>
                      <a:pt x="746466" y="220857"/>
                    </a:lnTo>
                    <a:lnTo>
                      <a:pt x="767626" y="203099"/>
                    </a:lnTo>
                    <a:lnTo>
                      <a:pt x="783324" y="199378"/>
                    </a:lnTo>
                    <a:lnTo>
                      <a:pt x="792839" y="200443"/>
                    </a:lnTo>
                    <a:lnTo>
                      <a:pt x="798952" y="213098"/>
                    </a:lnTo>
                    <a:lnTo>
                      <a:pt x="805784" y="217634"/>
                    </a:lnTo>
                    <a:lnTo>
                      <a:pt x="822782" y="215145"/>
                    </a:lnTo>
                    <a:lnTo>
                      <a:pt x="858644" y="215463"/>
                    </a:lnTo>
                    <a:lnTo>
                      <a:pt x="886816" y="210111"/>
                    </a:lnTo>
                    <a:lnTo>
                      <a:pt x="893773" y="217137"/>
                    </a:lnTo>
                    <a:lnTo>
                      <a:pt x="900259" y="228436"/>
                    </a:lnTo>
                    <a:lnTo>
                      <a:pt x="912084" y="231313"/>
                    </a:lnTo>
                    <a:lnTo>
                      <a:pt x="927505" y="226527"/>
                    </a:lnTo>
                    <a:lnTo>
                      <a:pt x="952386" y="227357"/>
                    </a:lnTo>
                    <a:lnTo>
                      <a:pt x="949080" y="229515"/>
                    </a:lnTo>
                    <a:lnTo>
                      <a:pt x="945443" y="229335"/>
                    </a:lnTo>
                    <a:lnTo>
                      <a:pt x="940921" y="232488"/>
                    </a:lnTo>
                    <a:lnTo>
                      <a:pt x="935375" y="238850"/>
                    </a:lnTo>
                    <a:lnTo>
                      <a:pt x="922333" y="248269"/>
                    </a:lnTo>
                    <a:lnTo>
                      <a:pt x="901684" y="260799"/>
                    </a:lnTo>
                    <a:lnTo>
                      <a:pt x="877660" y="272555"/>
                    </a:lnTo>
                    <a:lnTo>
                      <a:pt x="828660" y="293937"/>
                    </a:lnTo>
                    <a:lnTo>
                      <a:pt x="798509" y="314751"/>
                    </a:lnTo>
                    <a:lnTo>
                      <a:pt x="785302" y="326977"/>
                    </a:lnTo>
                    <a:lnTo>
                      <a:pt x="734282" y="387195"/>
                    </a:lnTo>
                    <a:lnTo>
                      <a:pt x="702956" y="419309"/>
                    </a:lnTo>
                    <a:lnTo>
                      <a:pt x="651672" y="464548"/>
                    </a:lnTo>
                    <a:lnTo>
                      <a:pt x="646887" y="470274"/>
                    </a:lnTo>
                    <a:lnTo>
                      <a:pt x="646708" y="475308"/>
                    </a:lnTo>
                    <a:lnTo>
                      <a:pt x="644398" y="475308"/>
                    </a:lnTo>
                    <a:lnTo>
                      <a:pt x="636044" y="486026"/>
                    </a:lnTo>
                    <a:lnTo>
                      <a:pt x="632587" y="492886"/>
                    </a:lnTo>
                    <a:lnTo>
                      <a:pt x="623998" y="495113"/>
                    </a:lnTo>
                    <a:lnTo>
                      <a:pt x="625077" y="521805"/>
                    </a:lnTo>
                    <a:lnTo>
                      <a:pt x="626155" y="548470"/>
                    </a:lnTo>
                    <a:lnTo>
                      <a:pt x="627234" y="575149"/>
                    </a:lnTo>
                    <a:lnTo>
                      <a:pt x="628313" y="601828"/>
                    </a:lnTo>
                    <a:lnTo>
                      <a:pt x="624150" y="604732"/>
                    </a:lnTo>
                    <a:lnTo>
                      <a:pt x="619019" y="611163"/>
                    </a:lnTo>
                    <a:lnTo>
                      <a:pt x="611675" y="613003"/>
                    </a:lnTo>
                    <a:lnTo>
                      <a:pt x="577736" y="636307"/>
                    </a:lnTo>
                    <a:lnTo>
                      <a:pt x="572272" y="642807"/>
                    </a:lnTo>
                    <a:lnTo>
                      <a:pt x="566505" y="657675"/>
                    </a:lnTo>
                    <a:lnTo>
                      <a:pt x="555690" y="674617"/>
                    </a:lnTo>
                    <a:lnTo>
                      <a:pt x="553131" y="683538"/>
                    </a:lnTo>
                    <a:lnTo>
                      <a:pt x="554016" y="695363"/>
                    </a:lnTo>
                    <a:lnTo>
                      <a:pt x="571858" y="704269"/>
                    </a:lnTo>
                    <a:lnTo>
                      <a:pt x="578731" y="713204"/>
                    </a:lnTo>
                    <a:lnTo>
                      <a:pt x="582272" y="724268"/>
                    </a:lnTo>
                    <a:lnTo>
                      <a:pt x="582161" y="734032"/>
                    </a:lnTo>
                    <a:lnTo>
                      <a:pt x="574001" y="753353"/>
                    </a:lnTo>
                    <a:lnTo>
                      <a:pt x="572660" y="761043"/>
                    </a:lnTo>
                    <a:lnTo>
                      <a:pt x="574403" y="784250"/>
                    </a:lnTo>
                    <a:lnTo>
                      <a:pt x="570198" y="791677"/>
                    </a:lnTo>
                    <a:lnTo>
                      <a:pt x="574485" y="810348"/>
                    </a:lnTo>
                    <a:lnTo>
                      <a:pt x="574997" y="816876"/>
                    </a:lnTo>
                    <a:lnTo>
                      <a:pt x="572922" y="837608"/>
                    </a:lnTo>
                    <a:lnTo>
                      <a:pt x="571166" y="843707"/>
                    </a:lnTo>
                    <a:lnTo>
                      <a:pt x="575080" y="854287"/>
                    </a:lnTo>
                    <a:lnTo>
                      <a:pt x="575481" y="855435"/>
                    </a:lnTo>
                    <a:lnTo>
                      <a:pt x="592658" y="869736"/>
                    </a:lnTo>
                    <a:lnTo>
                      <a:pt x="607028" y="877412"/>
                    </a:lnTo>
                    <a:lnTo>
                      <a:pt x="619738" y="879555"/>
                    </a:lnTo>
                    <a:lnTo>
                      <a:pt x="629821" y="885502"/>
                    </a:lnTo>
                    <a:lnTo>
                      <a:pt x="637331" y="895267"/>
                    </a:lnTo>
                    <a:lnTo>
                      <a:pt x="647247" y="901435"/>
                    </a:lnTo>
                    <a:lnTo>
                      <a:pt x="659459" y="904090"/>
                    </a:lnTo>
                    <a:lnTo>
                      <a:pt x="672197" y="911918"/>
                    </a:lnTo>
                    <a:lnTo>
                      <a:pt x="692016" y="931585"/>
                    </a:lnTo>
                    <a:lnTo>
                      <a:pt x="702250" y="948583"/>
                    </a:lnTo>
                    <a:lnTo>
                      <a:pt x="719358" y="960325"/>
                    </a:lnTo>
                    <a:lnTo>
                      <a:pt x="746770" y="972385"/>
                    </a:lnTo>
                    <a:lnTo>
                      <a:pt x="764943" y="983200"/>
                    </a:lnTo>
                    <a:lnTo>
                      <a:pt x="773781" y="992784"/>
                    </a:lnTo>
                    <a:lnTo>
                      <a:pt x="780627" y="1018039"/>
                    </a:lnTo>
                    <a:lnTo>
                      <a:pt x="787902" y="1072157"/>
                    </a:lnTo>
                    <a:lnTo>
                      <a:pt x="743700" y="1074439"/>
                    </a:lnTo>
                    <a:lnTo>
                      <a:pt x="700176" y="1076500"/>
                    </a:lnTo>
                    <a:lnTo>
                      <a:pt x="656582" y="1078422"/>
                    </a:lnTo>
                    <a:lnTo>
                      <a:pt x="612975" y="1080137"/>
                    </a:lnTo>
                    <a:lnTo>
                      <a:pt x="569368" y="1081727"/>
                    </a:lnTo>
                    <a:lnTo>
                      <a:pt x="525775" y="1083124"/>
                    </a:lnTo>
                    <a:lnTo>
                      <a:pt x="482181" y="1084369"/>
                    </a:lnTo>
                    <a:lnTo>
                      <a:pt x="438547" y="1085517"/>
                    </a:lnTo>
                    <a:lnTo>
                      <a:pt x="394967" y="1086513"/>
                    </a:lnTo>
                    <a:lnTo>
                      <a:pt x="351346" y="1087343"/>
                    </a:lnTo>
                    <a:lnTo>
                      <a:pt x="307753" y="1088006"/>
                    </a:lnTo>
                    <a:lnTo>
                      <a:pt x="264146" y="1088504"/>
                    </a:lnTo>
                    <a:lnTo>
                      <a:pt x="220511" y="1088822"/>
                    </a:lnTo>
                    <a:lnTo>
                      <a:pt x="176932" y="1089002"/>
                    </a:lnTo>
                    <a:lnTo>
                      <a:pt x="133338" y="1089002"/>
                    </a:lnTo>
                    <a:lnTo>
                      <a:pt x="89704" y="1088822"/>
                    </a:lnTo>
                    <a:lnTo>
                      <a:pt x="89883" y="1047428"/>
                    </a:lnTo>
                    <a:lnTo>
                      <a:pt x="90063" y="1006089"/>
                    </a:lnTo>
                    <a:lnTo>
                      <a:pt x="90326" y="964695"/>
                    </a:lnTo>
                    <a:lnTo>
                      <a:pt x="90478" y="923245"/>
                    </a:lnTo>
                    <a:lnTo>
                      <a:pt x="90644" y="881782"/>
                    </a:lnTo>
                    <a:lnTo>
                      <a:pt x="90893" y="840305"/>
                    </a:lnTo>
                    <a:lnTo>
                      <a:pt x="91170" y="798841"/>
                    </a:lnTo>
                    <a:lnTo>
                      <a:pt x="91308" y="757378"/>
                    </a:lnTo>
                    <a:lnTo>
                      <a:pt x="81488" y="743589"/>
                    </a:lnTo>
                    <a:lnTo>
                      <a:pt x="59927" y="732276"/>
                    </a:lnTo>
                    <a:lnTo>
                      <a:pt x="54561" y="725610"/>
                    </a:lnTo>
                    <a:lnTo>
                      <a:pt x="44630" y="708902"/>
                    </a:lnTo>
                    <a:lnTo>
                      <a:pt x="40758" y="701725"/>
                    </a:lnTo>
                    <a:lnTo>
                      <a:pt x="40094" y="696206"/>
                    </a:lnTo>
                    <a:lnTo>
                      <a:pt x="44976" y="690093"/>
                    </a:lnTo>
                    <a:lnTo>
                      <a:pt x="64740" y="672404"/>
                    </a:lnTo>
                    <a:lnTo>
                      <a:pt x="71005" y="664244"/>
                    </a:lnTo>
                    <a:lnTo>
                      <a:pt x="74144" y="656223"/>
                    </a:lnTo>
                    <a:lnTo>
                      <a:pt x="78777" y="637814"/>
                    </a:lnTo>
                    <a:lnTo>
                      <a:pt x="77049" y="623611"/>
                    </a:lnTo>
                    <a:lnTo>
                      <a:pt x="78446" y="601537"/>
                    </a:lnTo>
                    <a:lnTo>
                      <a:pt x="74573" y="584955"/>
                    </a:lnTo>
                    <a:lnTo>
                      <a:pt x="73743" y="576698"/>
                    </a:lnTo>
                    <a:lnTo>
                      <a:pt x="71351" y="566464"/>
                    </a:lnTo>
                    <a:lnTo>
                      <a:pt x="56967" y="539356"/>
                    </a:lnTo>
                    <a:lnTo>
                      <a:pt x="53662" y="517560"/>
                    </a:lnTo>
                    <a:lnTo>
                      <a:pt x="50121" y="506827"/>
                    </a:lnTo>
                    <a:lnTo>
                      <a:pt x="49222" y="479249"/>
                    </a:lnTo>
                    <a:lnTo>
                      <a:pt x="49720" y="471477"/>
                    </a:lnTo>
                    <a:lnTo>
                      <a:pt x="52790" y="456526"/>
                    </a:lnTo>
                    <a:lnTo>
                      <a:pt x="46733" y="446389"/>
                    </a:lnTo>
                    <a:lnTo>
                      <a:pt x="45889" y="438035"/>
                    </a:lnTo>
                    <a:lnTo>
                      <a:pt x="43690" y="372189"/>
                    </a:lnTo>
                    <a:lnTo>
                      <a:pt x="41865" y="362770"/>
                    </a:lnTo>
                    <a:lnTo>
                      <a:pt x="42694" y="332219"/>
                    </a:lnTo>
                    <a:lnTo>
                      <a:pt x="32031" y="299939"/>
                    </a:lnTo>
                    <a:lnTo>
                      <a:pt x="26914" y="288944"/>
                    </a:lnTo>
                    <a:lnTo>
                      <a:pt x="24438" y="275653"/>
                    </a:lnTo>
                    <a:lnTo>
                      <a:pt x="24687" y="269291"/>
                    </a:lnTo>
                    <a:lnTo>
                      <a:pt x="16015" y="247218"/>
                    </a:lnTo>
                    <a:lnTo>
                      <a:pt x="10387" y="222945"/>
                    </a:lnTo>
                    <a:lnTo>
                      <a:pt x="11216" y="201965"/>
                    </a:lnTo>
                    <a:lnTo>
                      <a:pt x="9557" y="186101"/>
                    </a:lnTo>
                    <a:lnTo>
                      <a:pt x="10400" y="173806"/>
                    </a:lnTo>
                    <a:lnTo>
                      <a:pt x="9004" y="155218"/>
                    </a:lnTo>
                    <a:lnTo>
                      <a:pt x="11009" y="144721"/>
                    </a:lnTo>
                    <a:lnTo>
                      <a:pt x="11299" y="128373"/>
                    </a:lnTo>
                    <a:lnTo>
                      <a:pt x="0" y="69968"/>
                    </a:lnTo>
                    <a:lnTo>
                      <a:pt x="15020" y="70120"/>
                    </a:lnTo>
                    <a:lnTo>
                      <a:pt x="67478" y="70645"/>
                    </a:lnTo>
                    <a:lnTo>
                      <a:pt x="119909" y="70867"/>
                    </a:lnTo>
                    <a:lnTo>
                      <a:pt x="172299" y="70867"/>
                    </a:lnTo>
                    <a:lnTo>
                      <a:pt x="224715" y="70645"/>
                    </a:lnTo>
                    <a:lnTo>
                      <a:pt x="253745" y="70645"/>
                    </a:lnTo>
                    <a:lnTo>
                      <a:pt x="253815" y="31160"/>
                    </a:lnTo>
                    <a:lnTo>
                      <a:pt x="253898" y="0"/>
                    </a:lnTo>
                    <a:lnTo>
                      <a:pt x="280314" y="3471"/>
                    </a:lnTo>
                    <a:lnTo>
                      <a:pt x="288239" y="9100"/>
                    </a:lnTo>
                    <a:lnTo>
                      <a:pt x="290825" y="11728"/>
                    </a:lnTo>
                    <a:lnTo>
                      <a:pt x="290161" y="20317"/>
                    </a:lnTo>
                    <a:lnTo>
                      <a:pt x="292623" y="46332"/>
                    </a:lnTo>
                    <a:lnTo>
                      <a:pt x="297768" y="67976"/>
                    </a:lnTo>
                    <a:lnTo>
                      <a:pt x="309233" y="93908"/>
                    </a:lnTo>
                    <a:lnTo>
                      <a:pt x="309233" y="93991"/>
                    </a:lnTo>
                    <a:lnTo>
                      <a:pt x="310325" y="104143"/>
                    </a:lnTo>
                    <a:lnTo>
                      <a:pt x="314115" y="110505"/>
                    </a:lnTo>
                    <a:lnTo>
                      <a:pt x="320892" y="116369"/>
                    </a:lnTo>
                    <a:lnTo>
                      <a:pt x="346492" y="123132"/>
                    </a:lnTo>
                    <a:lnTo>
                      <a:pt x="391012" y="130669"/>
                    </a:lnTo>
                    <a:lnTo>
                      <a:pt x="416377" y="139728"/>
                    </a:lnTo>
                    <a:lnTo>
                      <a:pt x="422531" y="150474"/>
                    </a:lnTo>
                    <a:lnTo>
                      <a:pt x="434536" y="154527"/>
                    </a:lnTo>
                    <a:lnTo>
                      <a:pt x="452184" y="151954"/>
                    </a:lnTo>
                    <a:lnTo>
                      <a:pt x="464506" y="147072"/>
                    </a:lnTo>
                    <a:lnTo>
                      <a:pt x="474644" y="136436"/>
                    </a:lnTo>
                    <a:close/>
                    <a:moveTo>
                      <a:pt x="474644" y="136436"/>
                    </a:moveTo>
                    <a:lnTo>
                      <a:pt x="474229" y="136519"/>
                    </a:lnTo>
                    <a:lnTo>
                      <a:pt x="474810" y="136257"/>
                    </a:lnTo>
                    <a:lnTo>
                      <a:pt x="474644" y="136436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73152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MN</a:t>
                </a:r>
              </a:p>
            </p:txBody>
          </p:sp>
          <p:sp>
            <p:nvSpPr>
              <p:cNvPr id="50" name="Freeform: Shape 534">
                <a:extLst>
                  <a:ext uri="{FF2B5EF4-FFF2-40B4-BE49-F238E27FC236}">
                    <a16:creationId xmlns:a16="http://schemas.microsoft.com/office/drawing/2014/main" id="{1573788E-81C2-C1C3-6E2B-7CBCA79C9248}"/>
                  </a:ext>
                </a:extLst>
              </p:cNvPr>
              <p:cNvSpPr/>
              <p:nvPr/>
            </p:nvSpPr>
            <p:spPr>
              <a:xfrm>
                <a:off x="7576343" y="3914146"/>
                <a:ext cx="1096134" cy="476464"/>
              </a:xfrm>
              <a:custGeom>
                <a:avLst/>
                <a:gdLst>
                  <a:gd name="connsiteX0" fmla="*/ 1182122 w 1300509"/>
                  <a:gd name="connsiteY0" fmla="*/ 3458 h 565301"/>
                  <a:gd name="connsiteX1" fmla="*/ 1181486 w 1300509"/>
                  <a:gd name="connsiteY1" fmla="*/ 18256 h 565301"/>
                  <a:gd name="connsiteX2" fmla="*/ 1185373 w 1300509"/>
                  <a:gd name="connsiteY2" fmla="*/ 25793 h 565301"/>
                  <a:gd name="connsiteX3" fmla="*/ 1194929 w 1300509"/>
                  <a:gd name="connsiteY3" fmla="*/ 32280 h 565301"/>
                  <a:gd name="connsiteX4" fmla="*/ 1208041 w 1300509"/>
                  <a:gd name="connsiteY4" fmla="*/ 51048 h 565301"/>
                  <a:gd name="connsiteX5" fmla="*/ 1221110 w 1300509"/>
                  <a:gd name="connsiteY5" fmla="*/ 77298 h 565301"/>
                  <a:gd name="connsiteX6" fmla="*/ 1209451 w 1300509"/>
                  <a:gd name="connsiteY6" fmla="*/ 68114 h 565301"/>
                  <a:gd name="connsiteX7" fmla="*/ 1198400 w 1300509"/>
                  <a:gd name="connsiteY7" fmla="*/ 64339 h 565301"/>
                  <a:gd name="connsiteX8" fmla="*/ 1182233 w 1300509"/>
                  <a:gd name="connsiteY8" fmla="*/ 63177 h 565301"/>
                  <a:gd name="connsiteX9" fmla="*/ 1166923 w 1300509"/>
                  <a:gd name="connsiteY9" fmla="*/ 58157 h 565301"/>
                  <a:gd name="connsiteX10" fmla="*/ 1170464 w 1300509"/>
                  <a:gd name="connsiteY10" fmla="*/ 69442 h 565301"/>
                  <a:gd name="connsiteX11" fmla="*/ 1171985 w 1300509"/>
                  <a:gd name="connsiteY11" fmla="*/ 82194 h 565301"/>
                  <a:gd name="connsiteX12" fmla="*/ 1160741 w 1300509"/>
                  <a:gd name="connsiteY12" fmla="*/ 80714 h 565301"/>
                  <a:gd name="connsiteX13" fmla="*/ 1152733 w 1300509"/>
                  <a:gd name="connsiteY13" fmla="*/ 78114 h 565301"/>
                  <a:gd name="connsiteX14" fmla="*/ 1161875 w 1300509"/>
                  <a:gd name="connsiteY14" fmla="*/ 90022 h 565301"/>
                  <a:gd name="connsiteX15" fmla="*/ 1147339 w 1300509"/>
                  <a:gd name="connsiteY15" fmla="*/ 89054 h 565301"/>
                  <a:gd name="connsiteX16" fmla="*/ 1138432 w 1300509"/>
                  <a:gd name="connsiteY16" fmla="*/ 91834 h 565301"/>
                  <a:gd name="connsiteX17" fmla="*/ 1135030 w 1300509"/>
                  <a:gd name="connsiteY17" fmla="*/ 104875 h 565301"/>
                  <a:gd name="connsiteX18" fmla="*/ 1128668 w 1300509"/>
                  <a:gd name="connsiteY18" fmla="*/ 113713 h 565301"/>
                  <a:gd name="connsiteX19" fmla="*/ 1117424 w 1300509"/>
                  <a:gd name="connsiteY19" fmla="*/ 118609 h 565301"/>
                  <a:gd name="connsiteX20" fmla="*/ 1097605 w 1300509"/>
                  <a:gd name="connsiteY20" fmla="*/ 111583 h 565301"/>
                  <a:gd name="connsiteX21" fmla="*/ 1089183 w 1300509"/>
                  <a:gd name="connsiteY21" fmla="*/ 99772 h 565301"/>
                  <a:gd name="connsiteX22" fmla="*/ 1083719 w 1300509"/>
                  <a:gd name="connsiteY22" fmla="*/ 85721 h 565301"/>
                  <a:gd name="connsiteX23" fmla="*/ 1086430 w 1300509"/>
                  <a:gd name="connsiteY23" fmla="*/ 103147 h 565301"/>
                  <a:gd name="connsiteX24" fmla="*/ 1093387 w 1300509"/>
                  <a:gd name="connsiteY24" fmla="*/ 120435 h 565301"/>
                  <a:gd name="connsiteX25" fmla="*/ 1095185 w 1300509"/>
                  <a:gd name="connsiteY25" fmla="*/ 134293 h 565301"/>
                  <a:gd name="connsiteX26" fmla="*/ 1112541 w 1300509"/>
                  <a:gd name="connsiteY26" fmla="*/ 133131 h 565301"/>
                  <a:gd name="connsiteX27" fmla="*/ 1127769 w 1300509"/>
                  <a:gd name="connsiteY27" fmla="*/ 127516 h 565301"/>
                  <a:gd name="connsiteX28" fmla="*/ 1149054 w 1300509"/>
                  <a:gd name="connsiteY28" fmla="*/ 123464 h 565301"/>
                  <a:gd name="connsiteX29" fmla="*/ 1162359 w 1300509"/>
                  <a:gd name="connsiteY29" fmla="*/ 117848 h 565301"/>
                  <a:gd name="connsiteX30" fmla="*/ 1169703 w 1300509"/>
                  <a:gd name="connsiteY30" fmla="*/ 111666 h 565301"/>
                  <a:gd name="connsiteX31" fmla="*/ 1190517 w 1300509"/>
                  <a:gd name="connsiteY31" fmla="*/ 110989 h 565301"/>
                  <a:gd name="connsiteX32" fmla="*/ 1195649 w 1300509"/>
                  <a:gd name="connsiteY32" fmla="*/ 127115 h 565301"/>
                  <a:gd name="connsiteX33" fmla="*/ 1196976 w 1300509"/>
                  <a:gd name="connsiteY33" fmla="*/ 143974 h 565301"/>
                  <a:gd name="connsiteX34" fmla="*/ 1199700 w 1300509"/>
                  <a:gd name="connsiteY34" fmla="*/ 161608 h 565301"/>
                  <a:gd name="connsiteX35" fmla="*/ 1205205 w 1300509"/>
                  <a:gd name="connsiteY35" fmla="*/ 160307 h 565301"/>
                  <a:gd name="connsiteX36" fmla="*/ 1210489 w 1300509"/>
                  <a:gd name="connsiteY36" fmla="*/ 153309 h 565301"/>
                  <a:gd name="connsiteX37" fmla="*/ 1206782 w 1300509"/>
                  <a:gd name="connsiteY37" fmla="*/ 121403 h 565301"/>
                  <a:gd name="connsiteX38" fmla="*/ 1222410 w 1300509"/>
                  <a:gd name="connsiteY38" fmla="*/ 105788 h 565301"/>
                  <a:gd name="connsiteX39" fmla="*/ 1228662 w 1300509"/>
                  <a:gd name="connsiteY39" fmla="*/ 105221 h 565301"/>
                  <a:gd name="connsiteX40" fmla="*/ 1236767 w 1300509"/>
                  <a:gd name="connsiteY40" fmla="*/ 113865 h 565301"/>
                  <a:gd name="connsiteX41" fmla="*/ 1241054 w 1300509"/>
                  <a:gd name="connsiteY41" fmla="*/ 123616 h 565301"/>
                  <a:gd name="connsiteX42" fmla="*/ 1246254 w 1300509"/>
                  <a:gd name="connsiteY42" fmla="*/ 137100 h 565301"/>
                  <a:gd name="connsiteX43" fmla="*/ 1246862 w 1300509"/>
                  <a:gd name="connsiteY43" fmla="*/ 159298 h 565301"/>
                  <a:gd name="connsiteX44" fmla="*/ 1224305 w 1300509"/>
                  <a:gd name="connsiteY44" fmla="*/ 190527 h 565301"/>
                  <a:gd name="connsiteX45" fmla="*/ 1209271 w 1300509"/>
                  <a:gd name="connsiteY45" fmla="*/ 218022 h 565301"/>
                  <a:gd name="connsiteX46" fmla="*/ 1199936 w 1300509"/>
                  <a:gd name="connsiteY46" fmla="*/ 225047 h 565301"/>
                  <a:gd name="connsiteX47" fmla="*/ 1184405 w 1300509"/>
                  <a:gd name="connsiteY47" fmla="*/ 225698 h 565301"/>
                  <a:gd name="connsiteX48" fmla="*/ 1166246 w 1300509"/>
                  <a:gd name="connsiteY48" fmla="*/ 223651 h 565301"/>
                  <a:gd name="connsiteX49" fmla="*/ 1157643 w 1300509"/>
                  <a:gd name="connsiteY49" fmla="*/ 224301 h 565301"/>
                  <a:gd name="connsiteX50" fmla="*/ 1151779 w 1300509"/>
                  <a:gd name="connsiteY50" fmla="*/ 227620 h 565301"/>
                  <a:gd name="connsiteX51" fmla="*/ 1146413 w 1300509"/>
                  <a:gd name="connsiteY51" fmla="*/ 221355 h 565301"/>
                  <a:gd name="connsiteX52" fmla="*/ 1141143 w 1300509"/>
                  <a:gd name="connsiteY52" fmla="*/ 208963 h 565301"/>
                  <a:gd name="connsiteX53" fmla="*/ 1133592 w 1300509"/>
                  <a:gd name="connsiteY53" fmla="*/ 206072 h 565301"/>
                  <a:gd name="connsiteX54" fmla="*/ 1128696 w 1300509"/>
                  <a:gd name="connsiteY54" fmla="*/ 207635 h 565301"/>
                  <a:gd name="connsiteX55" fmla="*/ 1128295 w 1300509"/>
                  <a:gd name="connsiteY55" fmla="*/ 222088 h 565301"/>
                  <a:gd name="connsiteX56" fmla="*/ 1113371 w 1300509"/>
                  <a:gd name="connsiteY56" fmla="*/ 229349 h 565301"/>
                  <a:gd name="connsiteX57" fmla="*/ 1090717 w 1300509"/>
                  <a:gd name="connsiteY57" fmla="*/ 228298 h 565301"/>
                  <a:gd name="connsiteX58" fmla="*/ 1065781 w 1300509"/>
                  <a:gd name="connsiteY58" fmla="*/ 221521 h 565301"/>
                  <a:gd name="connsiteX59" fmla="*/ 1078077 w 1300509"/>
                  <a:gd name="connsiteY59" fmla="*/ 231838 h 565301"/>
                  <a:gd name="connsiteX60" fmla="*/ 1138820 w 1300509"/>
                  <a:gd name="connsiteY60" fmla="*/ 242972 h 565301"/>
                  <a:gd name="connsiteX61" fmla="*/ 1146012 w 1300509"/>
                  <a:gd name="connsiteY61" fmla="*/ 245973 h 565301"/>
                  <a:gd name="connsiteX62" fmla="*/ 1153258 w 1300509"/>
                  <a:gd name="connsiteY62" fmla="*/ 250993 h 565301"/>
                  <a:gd name="connsiteX63" fmla="*/ 1147630 w 1300509"/>
                  <a:gd name="connsiteY63" fmla="*/ 262638 h 565301"/>
                  <a:gd name="connsiteX64" fmla="*/ 1143923 w 1300509"/>
                  <a:gd name="connsiteY64" fmla="*/ 275113 h 565301"/>
                  <a:gd name="connsiteX65" fmla="*/ 1145002 w 1300509"/>
                  <a:gd name="connsiteY65" fmla="*/ 284034 h 565301"/>
                  <a:gd name="connsiteX66" fmla="*/ 1144006 w 1300509"/>
                  <a:gd name="connsiteY66" fmla="*/ 290064 h 565301"/>
                  <a:gd name="connsiteX67" fmla="*/ 1124851 w 1300509"/>
                  <a:gd name="connsiteY67" fmla="*/ 309814 h 565301"/>
                  <a:gd name="connsiteX68" fmla="*/ 1112127 w 1300509"/>
                  <a:gd name="connsiteY68" fmla="*/ 309814 h 565301"/>
                  <a:gd name="connsiteX69" fmla="*/ 1075435 w 1300509"/>
                  <a:gd name="connsiteY69" fmla="*/ 289525 h 565301"/>
                  <a:gd name="connsiteX70" fmla="*/ 1094452 w 1300509"/>
                  <a:gd name="connsiteY70" fmla="*/ 309814 h 565301"/>
                  <a:gd name="connsiteX71" fmla="*/ 1107840 w 1300509"/>
                  <a:gd name="connsiteY71" fmla="*/ 317351 h 565301"/>
                  <a:gd name="connsiteX72" fmla="*/ 1131697 w 1300509"/>
                  <a:gd name="connsiteY72" fmla="*/ 317752 h 565301"/>
                  <a:gd name="connsiteX73" fmla="*/ 1172510 w 1300509"/>
                  <a:gd name="connsiteY73" fmla="*/ 299814 h 565301"/>
                  <a:gd name="connsiteX74" fmla="*/ 1188526 w 1300509"/>
                  <a:gd name="connsiteY74" fmla="*/ 306245 h 565301"/>
                  <a:gd name="connsiteX75" fmla="*/ 1180753 w 1300509"/>
                  <a:gd name="connsiteY75" fmla="*/ 325580 h 565301"/>
                  <a:gd name="connsiteX76" fmla="*/ 1171943 w 1300509"/>
                  <a:gd name="connsiteY76" fmla="*/ 339895 h 565301"/>
                  <a:gd name="connsiteX77" fmla="*/ 1157214 w 1300509"/>
                  <a:gd name="connsiteY77" fmla="*/ 344403 h 565301"/>
                  <a:gd name="connsiteX78" fmla="*/ 1144697 w 1300509"/>
                  <a:gd name="connsiteY78" fmla="*/ 350434 h 565301"/>
                  <a:gd name="connsiteX79" fmla="*/ 1142526 w 1300509"/>
                  <a:gd name="connsiteY79" fmla="*/ 359396 h 565301"/>
                  <a:gd name="connsiteX80" fmla="*/ 1133176 w 1300509"/>
                  <a:gd name="connsiteY80" fmla="*/ 361940 h 565301"/>
                  <a:gd name="connsiteX81" fmla="*/ 1118572 w 1300509"/>
                  <a:gd name="connsiteY81" fmla="*/ 365564 h 565301"/>
                  <a:gd name="connsiteX82" fmla="*/ 1095931 w 1300509"/>
                  <a:gd name="connsiteY82" fmla="*/ 371179 h 565301"/>
                  <a:gd name="connsiteX83" fmla="*/ 1082972 w 1300509"/>
                  <a:gd name="connsiteY83" fmla="*/ 371940 h 565301"/>
                  <a:gd name="connsiteX84" fmla="*/ 1068935 w 1300509"/>
                  <a:gd name="connsiteY84" fmla="*/ 392257 h 565301"/>
                  <a:gd name="connsiteX85" fmla="*/ 1062808 w 1300509"/>
                  <a:gd name="connsiteY85" fmla="*/ 395880 h 565301"/>
                  <a:gd name="connsiteX86" fmla="*/ 1052906 w 1300509"/>
                  <a:gd name="connsiteY86" fmla="*/ 394718 h 565301"/>
                  <a:gd name="connsiteX87" fmla="*/ 1046281 w 1300509"/>
                  <a:gd name="connsiteY87" fmla="*/ 382188 h 565301"/>
                  <a:gd name="connsiteX88" fmla="*/ 1040762 w 1300509"/>
                  <a:gd name="connsiteY88" fmla="*/ 376462 h 565301"/>
                  <a:gd name="connsiteX89" fmla="*/ 1045783 w 1300509"/>
                  <a:gd name="connsiteY89" fmla="*/ 401509 h 565301"/>
                  <a:gd name="connsiteX90" fmla="*/ 1048853 w 1300509"/>
                  <a:gd name="connsiteY90" fmla="*/ 407885 h 565301"/>
                  <a:gd name="connsiteX91" fmla="*/ 1053210 w 1300509"/>
                  <a:gd name="connsiteY91" fmla="*/ 412255 h 565301"/>
                  <a:gd name="connsiteX92" fmla="*/ 1035465 w 1300509"/>
                  <a:gd name="connsiteY92" fmla="*/ 430083 h 565301"/>
                  <a:gd name="connsiteX93" fmla="*/ 1019187 w 1300509"/>
                  <a:gd name="connsiteY93" fmla="*/ 451049 h 565301"/>
                  <a:gd name="connsiteX94" fmla="*/ 1013088 w 1300509"/>
                  <a:gd name="connsiteY94" fmla="*/ 457107 h 565301"/>
                  <a:gd name="connsiteX95" fmla="*/ 1006795 w 1300509"/>
                  <a:gd name="connsiteY95" fmla="*/ 467258 h 565301"/>
                  <a:gd name="connsiteX96" fmla="*/ 995232 w 1300509"/>
                  <a:gd name="connsiteY96" fmla="*/ 495085 h 565301"/>
                  <a:gd name="connsiteX97" fmla="*/ 994749 w 1300509"/>
                  <a:gd name="connsiteY97" fmla="*/ 513756 h 565301"/>
                  <a:gd name="connsiteX98" fmla="*/ 992757 w 1300509"/>
                  <a:gd name="connsiteY98" fmla="*/ 534930 h 565301"/>
                  <a:gd name="connsiteX99" fmla="*/ 990199 w 1300509"/>
                  <a:gd name="connsiteY99" fmla="*/ 526065 h 565301"/>
                  <a:gd name="connsiteX100" fmla="*/ 988207 w 1300509"/>
                  <a:gd name="connsiteY100" fmla="*/ 510796 h 565301"/>
                  <a:gd name="connsiteX101" fmla="*/ 980600 w 1300509"/>
                  <a:gd name="connsiteY101" fmla="*/ 494352 h 565301"/>
                  <a:gd name="connsiteX102" fmla="*/ 984404 w 1300509"/>
                  <a:gd name="connsiteY102" fmla="*/ 526577 h 565301"/>
                  <a:gd name="connsiteX103" fmla="*/ 980932 w 1300509"/>
                  <a:gd name="connsiteY103" fmla="*/ 542592 h 565301"/>
                  <a:gd name="connsiteX104" fmla="*/ 921641 w 1300509"/>
                  <a:gd name="connsiteY104" fmla="*/ 553256 h 565301"/>
                  <a:gd name="connsiteX105" fmla="*/ 899236 w 1300509"/>
                  <a:gd name="connsiteY105" fmla="*/ 565302 h 565301"/>
                  <a:gd name="connsiteX106" fmla="*/ 873304 w 1300509"/>
                  <a:gd name="connsiteY106" fmla="*/ 547613 h 565301"/>
                  <a:gd name="connsiteX107" fmla="*/ 849045 w 1300509"/>
                  <a:gd name="connsiteY107" fmla="*/ 530837 h 565301"/>
                  <a:gd name="connsiteX108" fmla="*/ 824815 w 1300509"/>
                  <a:gd name="connsiteY108" fmla="*/ 514088 h 565301"/>
                  <a:gd name="connsiteX109" fmla="*/ 800612 w 1300509"/>
                  <a:gd name="connsiteY109" fmla="*/ 497229 h 565301"/>
                  <a:gd name="connsiteX110" fmla="*/ 776520 w 1300509"/>
                  <a:gd name="connsiteY110" fmla="*/ 480370 h 565301"/>
                  <a:gd name="connsiteX111" fmla="*/ 752468 w 1300509"/>
                  <a:gd name="connsiteY111" fmla="*/ 463455 h 565301"/>
                  <a:gd name="connsiteX112" fmla="*/ 728445 w 1300509"/>
                  <a:gd name="connsiteY112" fmla="*/ 446513 h 565301"/>
                  <a:gd name="connsiteX113" fmla="*/ 704532 w 1300509"/>
                  <a:gd name="connsiteY113" fmla="*/ 429502 h 565301"/>
                  <a:gd name="connsiteX114" fmla="*/ 683303 w 1300509"/>
                  <a:gd name="connsiteY114" fmla="*/ 432558 h 565301"/>
                  <a:gd name="connsiteX115" fmla="*/ 662045 w 1300509"/>
                  <a:gd name="connsiteY115" fmla="*/ 435615 h 565301"/>
                  <a:gd name="connsiteX116" fmla="*/ 640830 w 1300509"/>
                  <a:gd name="connsiteY116" fmla="*/ 438671 h 565301"/>
                  <a:gd name="connsiteX117" fmla="*/ 619600 w 1300509"/>
                  <a:gd name="connsiteY117" fmla="*/ 441645 h 565301"/>
                  <a:gd name="connsiteX118" fmla="*/ 598370 w 1300509"/>
                  <a:gd name="connsiteY118" fmla="*/ 444618 h 565301"/>
                  <a:gd name="connsiteX119" fmla="*/ 577155 w 1300509"/>
                  <a:gd name="connsiteY119" fmla="*/ 447592 h 565301"/>
                  <a:gd name="connsiteX120" fmla="*/ 555939 w 1300509"/>
                  <a:gd name="connsiteY120" fmla="*/ 450482 h 565301"/>
                  <a:gd name="connsiteX121" fmla="*/ 534737 w 1300509"/>
                  <a:gd name="connsiteY121" fmla="*/ 453373 h 565301"/>
                  <a:gd name="connsiteX122" fmla="*/ 531501 w 1300509"/>
                  <a:gd name="connsiteY122" fmla="*/ 439266 h 565301"/>
                  <a:gd name="connsiteX123" fmla="*/ 529274 w 1300509"/>
                  <a:gd name="connsiteY123" fmla="*/ 429266 h 565301"/>
                  <a:gd name="connsiteX124" fmla="*/ 513176 w 1300509"/>
                  <a:gd name="connsiteY124" fmla="*/ 414219 h 565301"/>
                  <a:gd name="connsiteX125" fmla="*/ 503758 w 1300509"/>
                  <a:gd name="connsiteY125" fmla="*/ 405381 h 565301"/>
                  <a:gd name="connsiteX126" fmla="*/ 488530 w 1300509"/>
                  <a:gd name="connsiteY126" fmla="*/ 416861 h 565301"/>
                  <a:gd name="connsiteX127" fmla="*/ 486981 w 1300509"/>
                  <a:gd name="connsiteY127" fmla="*/ 412725 h 565301"/>
                  <a:gd name="connsiteX128" fmla="*/ 486317 w 1300509"/>
                  <a:gd name="connsiteY128" fmla="*/ 404967 h 565301"/>
                  <a:gd name="connsiteX129" fmla="*/ 484436 w 1300509"/>
                  <a:gd name="connsiteY129" fmla="*/ 402560 h 565301"/>
                  <a:gd name="connsiteX130" fmla="*/ 479554 w 1300509"/>
                  <a:gd name="connsiteY130" fmla="*/ 401481 h 565301"/>
                  <a:gd name="connsiteX131" fmla="*/ 455711 w 1300509"/>
                  <a:gd name="connsiteY131" fmla="*/ 404399 h 565301"/>
                  <a:gd name="connsiteX132" fmla="*/ 431936 w 1300509"/>
                  <a:gd name="connsiteY132" fmla="*/ 407179 h 565301"/>
                  <a:gd name="connsiteX133" fmla="*/ 408161 w 1300509"/>
                  <a:gd name="connsiteY133" fmla="*/ 409904 h 565301"/>
                  <a:gd name="connsiteX134" fmla="*/ 384359 w 1300509"/>
                  <a:gd name="connsiteY134" fmla="*/ 412629 h 565301"/>
                  <a:gd name="connsiteX135" fmla="*/ 360571 w 1300509"/>
                  <a:gd name="connsiteY135" fmla="*/ 415270 h 565301"/>
                  <a:gd name="connsiteX136" fmla="*/ 336797 w 1300509"/>
                  <a:gd name="connsiteY136" fmla="*/ 417912 h 565301"/>
                  <a:gd name="connsiteX137" fmla="*/ 313009 w 1300509"/>
                  <a:gd name="connsiteY137" fmla="*/ 420526 h 565301"/>
                  <a:gd name="connsiteX138" fmla="*/ 289207 w 1300509"/>
                  <a:gd name="connsiteY138" fmla="*/ 423126 h 565301"/>
                  <a:gd name="connsiteX139" fmla="*/ 283523 w 1300509"/>
                  <a:gd name="connsiteY139" fmla="*/ 422282 h 565301"/>
                  <a:gd name="connsiteX140" fmla="*/ 273759 w 1300509"/>
                  <a:gd name="connsiteY140" fmla="*/ 429875 h 565301"/>
                  <a:gd name="connsiteX141" fmla="*/ 247093 w 1300509"/>
                  <a:gd name="connsiteY141" fmla="*/ 443083 h 565301"/>
                  <a:gd name="connsiteX142" fmla="*/ 234439 w 1300509"/>
                  <a:gd name="connsiteY142" fmla="*/ 453179 h 565301"/>
                  <a:gd name="connsiteX143" fmla="*/ 229322 w 1300509"/>
                  <a:gd name="connsiteY143" fmla="*/ 453428 h 565301"/>
                  <a:gd name="connsiteX144" fmla="*/ 206598 w 1300509"/>
                  <a:gd name="connsiteY144" fmla="*/ 464645 h 565301"/>
                  <a:gd name="connsiteX145" fmla="*/ 183833 w 1300509"/>
                  <a:gd name="connsiteY145" fmla="*/ 475806 h 565301"/>
                  <a:gd name="connsiteX146" fmla="*/ 181095 w 1300509"/>
                  <a:gd name="connsiteY146" fmla="*/ 476207 h 565301"/>
                  <a:gd name="connsiteX147" fmla="*/ 135842 w 1300509"/>
                  <a:gd name="connsiteY147" fmla="*/ 483233 h 565301"/>
                  <a:gd name="connsiteX148" fmla="*/ 90575 w 1300509"/>
                  <a:gd name="connsiteY148" fmla="*/ 490092 h 565301"/>
                  <a:gd name="connsiteX149" fmla="*/ 45322 w 1300509"/>
                  <a:gd name="connsiteY149" fmla="*/ 496759 h 565301"/>
                  <a:gd name="connsiteX150" fmla="*/ 0 w 1300509"/>
                  <a:gd name="connsiteY150" fmla="*/ 503300 h 565301"/>
                  <a:gd name="connsiteX151" fmla="*/ 636 w 1300509"/>
                  <a:gd name="connsiteY151" fmla="*/ 463759 h 565301"/>
                  <a:gd name="connsiteX152" fmla="*/ 3389 w 1300509"/>
                  <a:gd name="connsiteY152" fmla="*/ 454327 h 565301"/>
                  <a:gd name="connsiteX153" fmla="*/ 7413 w 1300509"/>
                  <a:gd name="connsiteY153" fmla="*/ 451755 h 565301"/>
                  <a:gd name="connsiteX154" fmla="*/ 22972 w 1300509"/>
                  <a:gd name="connsiteY154" fmla="*/ 449625 h 565301"/>
                  <a:gd name="connsiteX155" fmla="*/ 32280 w 1300509"/>
                  <a:gd name="connsiteY155" fmla="*/ 443816 h 565301"/>
                  <a:gd name="connsiteX156" fmla="*/ 37868 w 1300509"/>
                  <a:gd name="connsiteY156" fmla="*/ 419323 h 565301"/>
                  <a:gd name="connsiteX157" fmla="*/ 55156 w 1300509"/>
                  <a:gd name="connsiteY157" fmla="*/ 398356 h 565301"/>
                  <a:gd name="connsiteX158" fmla="*/ 63412 w 1300509"/>
                  <a:gd name="connsiteY158" fmla="*/ 392464 h 565301"/>
                  <a:gd name="connsiteX159" fmla="*/ 76233 w 1300509"/>
                  <a:gd name="connsiteY159" fmla="*/ 387084 h 565301"/>
                  <a:gd name="connsiteX160" fmla="*/ 107130 w 1300509"/>
                  <a:gd name="connsiteY160" fmla="*/ 378329 h 565301"/>
                  <a:gd name="connsiteX161" fmla="*/ 138331 w 1300509"/>
                  <a:gd name="connsiteY161" fmla="*/ 355772 h 565301"/>
                  <a:gd name="connsiteX162" fmla="*/ 160211 w 1300509"/>
                  <a:gd name="connsiteY162" fmla="*/ 335483 h 565301"/>
                  <a:gd name="connsiteX163" fmla="*/ 178799 w 1300509"/>
                  <a:gd name="connsiteY163" fmla="*/ 328028 h 565301"/>
                  <a:gd name="connsiteX164" fmla="*/ 183944 w 1300509"/>
                  <a:gd name="connsiteY164" fmla="*/ 320947 h 565301"/>
                  <a:gd name="connsiteX165" fmla="*/ 187083 w 1300509"/>
                  <a:gd name="connsiteY165" fmla="*/ 312248 h 565301"/>
                  <a:gd name="connsiteX166" fmla="*/ 188218 w 1300509"/>
                  <a:gd name="connsiteY166" fmla="*/ 300852 h 565301"/>
                  <a:gd name="connsiteX167" fmla="*/ 189974 w 1300509"/>
                  <a:gd name="connsiteY167" fmla="*/ 298279 h 565301"/>
                  <a:gd name="connsiteX168" fmla="*/ 201121 w 1300509"/>
                  <a:gd name="connsiteY168" fmla="*/ 297463 h 565301"/>
                  <a:gd name="connsiteX169" fmla="*/ 208161 w 1300509"/>
                  <a:gd name="connsiteY169" fmla="*/ 286717 h 565301"/>
                  <a:gd name="connsiteX170" fmla="*/ 215588 w 1300509"/>
                  <a:gd name="connsiteY170" fmla="*/ 280051 h 565301"/>
                  <a:gd name="connsiteX171" fmla="*/ 223264 w 1300509"/>
                  <a:gd name="connsiteY171" fmla="*/ 275722 h 565301"/>
                  <a:gd name="connsiteX172" fmla="*/ 228187 w 1300509"/>
                  <a:gd name="connsiteY172" fmla="*/ 274906 h 565301"/>
                  <a:gd name="connsiteX173" fmla="*/ 230524 w 1300509"/>
                  <a:gd name="connsiteY173" fmla="*/ 277478 h 565301"/>
                  <a:gd name="connsiteX174" fmla="*/ 233111 w 1300509"/>
                  <a:gd name="connsiteY174" fmla="*/ 285417 h 565301"/>
                  <a:gd name="connsiteX175" fmla="*/ 235241 w 1300509"/>
                  <a:gd name="connsiteY175" fmla="*/ 287796 h 565301"/>
                  <a:gd name="connsiteX176" fmla="*/ 238698 w 1300509"/>
                  <a:gd name="connsiteY176" fmla="*/ 287519 h 565301"/>
                  <a:gd name="connsiteX177" fmla="*/ 243180 w 1300509"/>
                  <a:gd name="connsiteY177" fmla="*/ 284974 h 565301"/>
                  <a:gd name="connsiteX178" fmla="*/ 248683 w 1300509"/>
                  <a:gd name="connsiteY178" fmla="*/ 278792 h 565301"/>
                  <a:gd name="connsiteX179" fmla="*/ 262487 w 1300509"/>
                  <a:gd name="connsiteY179" fmla="*/ 260024 h 565301"/>
                  <a:gd name="connsiteX180" fmla="*/ 272306 w 1300509"/>
                  <a:gd name="connsiteY180" fmla="*/ 252113 h 565301"/>
                  <a:gd name="connsiteX181" fmla="*/ 288322 w 1300509"/>
                  <a:gd name="connsiteY181" fmla="*/ 246014 h 565301"/>
                  <a:gd name="connsiteX182" fmla="*/ 301723 w 1300509"/>
                  <a:gd name="connsiteY182" fmla="*/ 252708 h 565301"/>
                  <a:gd name="connsiteX183" fmla="*/ 308472 w 1300509"/>
                  <a:gd name="connsiteY183" fmla="*/ 248628 h 565301"/>
                  <a:gd name="connsiteX184" fmla="*/ 324336 w 1300509"/>
                  <a:gd name="connsiteY184" fmla="*/ 212047 h 565301"/>
                  <a:gd name="connsiteX185" fmla="*/ 331749 w 1300509"/>
                  <a:gd name="connsiteY185" fmla="*/ 204703 h 565301"/>
                  <a:gd name="connsiteX186" fmla="*/ 337710 w 1300509"/>
                  <a:gd name="connsiteY186" fmla="*/ 201328 h 565301"/>
                  <a:gd name="connsiteX187" fmla="*/ 348539 w 1300509"/>
                  <a:gd name="connsiteY187" fmla="*/ 199088 h 565301"/>
                  <a:gd name="connsiteX188" fmla="*/ 347225 w 1300509"/>
                  <a:gd name="connsiteY188" fmla="*/ 189905 h 565301"/>
                  <a:gd name="connsiteX189" fmla="*/ 348774 w 1300509"/>
                  <a:gd name="connsiteY189" fmla="*/ 175563 h 565301"/>
                  <a:gd name="connsiteX190" fmla="*/ 347806 w 1300509"/>
                  <a:gd name="connsiteY190" fmla="*/ 166047 h 565301"/>
                  <a:gd name="connsiteX191" fmla="*/ 352231 w 1300509"/>
                  <a:gd name="connsiteY191" fmla="*/ 151110 h 565301"/>
                  <a:gd name="connsiteX192" fmla="*/ 355205 w 1300509"/>
                  <a:gd name="connsiteY192" fmla="*/ 153489 h 565301"/>
                  <a:gd name="connsiteX193" fmla="*/ 408161 w 1300509"/>
                  <a:gd name="connsiteY193" fmla="*/ 145468 h 565301"/>
                  <a:gd name="connsiteX194" fmla="*/ 461091 w 1300509"/>
                  <a:gd name="connsiteY194" fmla="*/ 137225 h 565301"/>
                  <a:gd name="connsiteX195" fmla="*/ 514047 w 1300509"/>
                  <a:gd name="connsiteY195" fmla="*/ 128830 h 565301"/>
                  <a:gd name="connsiteX196" fmla="*/ 566920 w 1300509"/>
                  <a:gd name="connsiteY196" fmla="*/ 120130 h 565301"/>
                  <a:gd name="connsiteX197" fmla="*/ 619767 w 1300509"/>
                  <a:gd name="connsiteY197" fmla="*/ 111293 h 565301"/>
                  <a:gd name="connsiteX198" fmla="*/ 672612 w 1300509"/>
                  <a:gd name="connsiteY198" fmla="*/ 102220 h 565301"/>
                  <a:gd name="connsiteX199" fmla="*/ 725389 w 1300509"/>
                  <a:gd name="connsiteY199" fmla="*/ 92871 h 565301"/>
                  <a:gd name="connsiteX200" fmla="*/ 778138 w 1300509"/>
                  <a:gd name="connsiteY200" fmla="*/ 83355 h 565301"/>
                  <a:gd name="connsiteX201" fmla="*/ 830859 w 1300509"/>
                  <a:gd name="connsiteY201" fmla="*/ 73605 h 565301"/>
                  <a:gd name="connsiteX202" fmla="*/ 883553 w 1300509"/>
                  <a:gd name="connsiteY202" fmla="*/ 63716 h 565301"/>
                  <a:gd name="connsiteX203" fmla="*/ 936163 w 1300509"/>
                  <a:gd name="connsiteY203" fmla="*/ 53565 h 565301"/>
                  <a:gd name="connsiteX204" fmla="*/ 988802 w 1300509"/>
                  <a:gd name="connsiteY204" fmla="*/ 43220 h 565301"/>
                  <a:gd name="connsiteX205" fmla="*/ 1041316 w 1300509"/>
                  <a:gd name="connsiteY205" fmla="*/ 32653 h 565301"/>
                  <a:gd name="connsiteX206" fmla="*/ 1093843 w 1300509"/>
                  <a:gd name="connsiteY206" fmla="*/ 21907 h 565301"/>
                  <a:gd name="connsiteX207" fmla="*/ 1146288 w 1300509"/>
                  <a:gd name="connsiteY207" fmla="*/ 10940 h 565301"/>
                  <a:gd name="connsiteX208" fmla="*/ 1182122 w 1300509"/>
                  <a:gd name="connsiteY208" fmla="*/ 3458 h 565301"/>
                  <a:gd name="connsiteX209" fmla="*/ 1193298 w 1300509"/>
                  <a:gd name="connsiteY209" fmla="*/ 1079 h 565301"/>
                  <a:gd name="connsiteX210" fmla="*/ 1197820 w 1300509"/>
                  <a:gd name="connsiteY210" fmla="*/ 0 h 565301"/>
                  <a:gd name="connsiteX211" fmla="*/ 1225246 w 1300509"/>
                  <a:gd name="connsiteY211" fmla="*/ 54353 h 565301"/>
                  <a:gd name="connsiteX212" fmla="*/ 1268451 w 1300509"/>
                  <a:gd name="connsiteY212" fmla="*/ 110435 h 565301"/>
                  <a:gd name="connsiteX213" fmla="*/ 1274482 w 1300509"/>
                  <a:gd name="connsiteY213" fmla="*/ 120462 h 565301"/>
                  <a:gd name="connsiteX214" fmla="*/ 1265561 w 1300509"/>
                  <a:gd name="connsiteY214" fmla="*/ 112524 h 565301"/>
                  <a:gd name="connsiteX215" fmla="*/ 1234581 w 1300509"/>
                  <a:gd name="connsiteY215" fmla="*/ 75929 h 565301"/>
                  <a:gd name="connsiteX216" fmla="*/ 1215924 w 1300509"/>
                  <a:gd name="connsiteY216" fmla="*/ 48669 h 565301"/>
                  <a:gd name="connsiteX217" fmla="*/ 1193298 w 1300509"/>
                  <a:gd name="connsiteY217" fmla="*/ 1079 h 565301"/>
                  <a:gd name="connsiteX218" fmla="*/ 1258300 w 1300509"/>
                  <a:gd name="connsiteY218" fmla="*/ 117198 h 565301"/>
                  <a:gd name="connsiteX219" fmla="*/ 1256861 w 1300509"/>
                  <a:gd name="connsiteY219" fmla="*/ 121334 h 565301"/>
                  <a:gd name="connsiteX220" fmla="*/ 1242699 w 1300509"/>
                  <a:gd name="connsiteY220" fmla="*/ 103755 h 565301"/>
                  <a:gd name="connsiteX221" fmla="*/ 1254068 w 1300509"/>
                  <a:gd name="connsiteY221" fmla="*/ 107863 h 565301"/>
                  <a:gd name="connsiteX222" fmla="*/ 1257055 w 1300509"/>
                  <a:gd name="connsiteY222" fmla="*/ 112759 h 565301"/>
                  <a:gd name="connsiteX223" fmla="*/ 1258300 w 1300509"/>
                  <a:gd name="connsiteY223" fmla="*/ 117198 h 565301"/>
                  <a:gd name="connsiteX224" fmla="*/ 1296942 w 1300509"/>
                  <a:gd name="connsiteY224" fmla="*/ 224494 h 565301"/>
                  <a:gd name="connsiteX225" fmla="*/ 1278354 w 1300509"/>
                  <a:gd name="connsiteY225" fmla="*/ 233899 h 565301"/>
                  <a:gd name="connsiteX226" fmla="*/ 1276280 w 1300509"/>
                  <a:gd name="connsiteY226" fmla="*/ 232737 h 565301"/>
                  <a:gd name="connsiteX227" fmla="*/ 1296541 w 1300509"/>
                  <a:gd name="connsiteY227" fmla="*/ 217372 h 565301"/>
                  <a:gd name="connsiteX228" fmla="*/ 1295379 w 1300509"/>
                  <a:gd name="connsiteY228" fmla="*/ 179739 h 565301"/>
                  <a:gd name="connsiteX229" fmla="*/ 1292585 w 1300509"/>
                  <a:gd name="connsiteY229" fmla="*/ 162935 h 565301"/>
                  <a:gd name="connsiteX230" fmla="*/ 1282503 w 1300509"/>
                  <a:gd name="connsiteY230" fmla="*/ 134459 h 565301"/>
                  <a:gd name="connsiteX231" fmla="*/ 1281161 w 1300509"/>
                  <a:gd name="connsiteY231" fmla="*/ 128359 h 565301"/>
                  <a:gd name="connsiteX232" fmla="*/ 1287039 w 1300509"/>
                  <a:gd name="connsiteY232" fmla="*/ 136948 h 565301"/>
                  <a:gd name="connsiteX233" fmla="*/ 1296555 w 1300509"/>
                  <a:gd name="connsiteY233" fmla="*/ 163447 h 565301"/>
                  <a:gd name="connsiteX234" fmla="*/ 1300109 w 1300509"/>
                  <a:gd name="connsiteY234" fmla="*/ 184442 h 565301"/>
                  <a:gd name="connsiteX235" fmla="*/ 1300510 w 1300509"/>
                  <a:gd name="connsiteY235" fmla="*/ 216072 h 565301"/>
                  <a:gd name="connsiteX236" fmla="*/ 1296942 w 1300509"/>
                  <a:gd name="connsiteY236" fmla="*/ 224494 h 565301"/>
                  <a:gd name="connsiteX237" fmla="*/ 1263984 w 1300509"/>
                  <a:gd name="connsiteY237" fmla="*/ 241353 h 565301"/>
                  <a:gd name="connsiteX238" fmla="*/ 1240127 w 1300509"/>
                  <a:gd name="connsiteY238" fmla="*/ 260177 h 565301"/>
                  <a:gd name="connsiteX239" fmla="*/ 1236891 w 1300509"/>
                  <a:gd name="connsiteY239" fmla="*/ 260066 h 565301"/>
                  <a:gd name="connsiteX240" fmla="*/ 1252463 w 1300509"/>
                  <a:gd name="connsiteY240" fmla="*/ 246941 h 565301"/>
                  <a:gd name="connsiteX241" fmla="*/ 1263984 w 1300509"/>
                  <a:gd name="connsiteY241" fmla="*/ 241353 h 565301"/>
                  <a:gd name="connsiteX242" fmla="*/ 1179108 w 1300509"/>
                  <a:gd name="connsiteY242" fmla="*/ 363337 h 565301"/>
                  <a:gd name="connsiteX243" fmla="*/ 1175885 w 1300509"/>
                  <a:gd name="connsiteY243" fmla="*/ 366200 h 565301"/>
                  <a:gd name="connsiteX244" fmla="*/ 1184557 w 1300509"/>
                  <a:gd name="connsiteY244" fmla="*/ 340835 h 565301"/>
                  <a:gd name="connsiteX245" fmla="*/ 1205122 w 1300509"/>
                  <a:gd name="connsiteY245" fmla="*/ 306508 h 565301"/>
                  <a:gd name="connsiteX246" fmla="*/ 1211401 w 1300509"/>
                  <a:gd name="connsiteY246" fmla="*/ 300561 h 565301"/>
                  <a:gd name="connsiteX247" fmla="*/ 1194528 w 1300509"/>
                  <a:gd name="connsiteY247" fmla="*/ 329785 h 565301"/>
                  <a:gd name="connsiteX248" fmla="*/ 1179108 w 1300509"/>
                  <a:gd name="connsiteY248" fmla="*/ 363337 h 565301"/>
                  <a:gd name="connsiteX249" fmla="*/ 1172234 w 1300509"/>
                  <a:gd name="connsiteY249" fmla="*/ 362493 h 565301"/>
                  <a:gd name="connsiteX250" fmla="*/ 1169025 w 1300509"/>
                  <a:gd name="connsiteY250" fmla="*/ 363655 h 565301"/>
                  <a:gd name="connsiteX251" fmla="*/ 1162746 w 1300509"/>
                  <a:gd name="connsiteY251" fmla="*/ 362922 h 565301"/>
                  <a:gd name="connsiteX252" fmla="*/ 1153895 w 1300509"/>
                  <a:gd name="connsiteY252" fmla="*/ 360848 h 565301"/>
                  <a:gd name="connsiteX253" fmla="*/ 1151502 w 1300509"/>
                  <a:gd name="connsiteY253" fmla="*/ 358441 h 565301"/>
                  <a:gd name="connsiteX254" fmla="*/ 1159427 w 1300509"/>
                  <a:gd name="connsiteY254" fmla="*/ 357791 h 565301"/>
                  <a:gd name="connsiteX255" fmla="*/ 1172234 w 1300509"/>
                  <a:gd name="connsiteY255" fmla="*/ 362493 h 56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</a:cxnLst>
                <a:rect l="l" t="t" r="r" b="b"/>
                <a:pathLst>
                  <a:path w="1300509" h="565301">
                    <a:moveTo>
                      <a:pt x="1182122" y="3458"/>
                    </a:moveTo>
                    <a:lnTo>
                      <a:pt x="1181486" y="18256"/>
                    </a:lnTo>
                    <a:lnTo>
                      <a:pt x="1185373" y="25793"/>
                    </a:lnTo>
                    <a:lnTo>
                      <a:pt x="1194929" y="32280"/>
                    </a:lnTo>
                    <a:lnTo>
                      <a:pt x="1208041" y="51048"/>
                    </a:lnTo>
                    <a:lnTo>
                      <a:pt x="1221110" y="77298"/>
                    </a:lnTo>
                    <a:lnTo>
                      <a:pt x="1209451" y="68114"/>
                    </a:lnTo>
                    <a:lnTo>
                      <a:pt x="1198400" y="64339"/>
                    </a:lnTo>
                    <a:lnTo>
                      <a:pt x="1182233" y="63177"/>
                    </a:lnTo>
                    <a:lnTo>
                      <a:pt x="1166923" y="58157"/>
                    </a:lnTo>
                    <a:lnTo>
                      <a:pt x="1170464" y="69442"/>
                    </a:lnTo>
                    <a:lnTo>
                      <a:pt x="1171985" y="82194"/>
                    </a:lnTo>
                    <a:lnTo>
                      <a:pt x="1160741" y="80714"/>
                    </a:lnTo>
                    <a:lnTo>
                      <a:pt x="1152733" y="78114"/>
                    </a:lnTo>
                    <a:lnTo>
                      <a:pt x="1161875" y="90022"/>
                    </a:lnTo>
                    <a:lnTo>
                      <a:pt x="1147339" y="89054"/>
                    </a:lnTo>
                    <a:lnTo>
                      <a:pt x="1138432" y="91834"/>
                    </a:lnTo>
                    <a:lnTo>
                      <a:pt x="1135030" y="104875"/>
                    </a:lnTo>
                    <a:lnTo>
                      <a:pt x="1128668" y="113713"/>
                    </a:lnTo>
                    <a:lnTo>
                      <a:pt x="1117424" y="118609"/>
                    </a:lnTo>
                    <a:lnTo>
                      <a:pt x="1097605" y="111583"/>
                    </a:lnTo>
                    <a:lnTo>
                      <a:pt x="1089183" y="99772"/>
                    </a:lnTo>
                    <a:lnTo>
                      <a:pt x="1083719" y="85721"/>
                    </a:lnTo>
                    <a:lnTo>
                      <a:pt x="1086430" y="103147"/>
                    </a:lnTo>
                    <a:lnTo>
                      <a:pt x="1093387" y="120435"/>
                    </a:lnTo>
                    <a:lnTo>
                      <a:pt x="1095185" y="134293"/>
                    </a:lnTo>
                    <a:lnTo>
                      <a:pt x="1112541" y="133131"/>
                    </a:lnTo>
                    <a:lnTo>
                      <a:pt x="1127769" y="127516"/>
                    </a:lnTo>
                    <a:lnTo>
                      <a:pt x="1149054" y="123464"/>
                    </a:lnTo>
                    <a:lnTo>
                      <a:pt x="1162359" y="117848"/>
                    </a:lnTo>
                    <a:lnTo>
                      <a:pt x="1169703" y="111666"/>
                    </a:lnTo>
                    <a:lnTo>
                      <a:pt x="1190517" y="110989"/>
                    </a:lnTo>
                    <a:lnTo>
                      <a:pt x="1195649" y="127115"/>
                    </a:lnTo>
                    <a:lnTo>
                      <a:pt x="1196976" y="143974"/>
                    </a:lnTo>
                    <a:lnTo>
                      <a:pt x="1199700" y="161608"/>
                    </a:lnTo>
                    <a:lnTo>
                      <a:pt x="1205205" y="160307"/>
                    </a:lnTo>
                    <a:lnTo>
                      <a:pt x="1210489" y="153309"/>
                    </a:lnTo>
                    <a:lnTo>
                      <a:pt x="1206782" y="121403"/>
                    </a:lnTo>
                    <a:lnTo>
                      <a:pt x="1222410" y="105788"/>
                    </a:lnTo>
                    <a:lnTo>
                      <a:pt x="1228662" y="105221"/>
                    </a:lnTo>
                    <a:lnTo>
                      <a:pt x="1236767" y="113865"/>
                    </a:lnTo>
                    <a:lnTo>
                      <a:pt x="1241054" y="123616"/>
                    </a:lnTo>
                    <a:lnTo>
                      <a:pt x="1246254" y="137100"/>
                    </a:lnTo>
                    <a:lnTo>
                      <a:pt x="1246862" y="159298"/>
                    </a:lnTo>
                    <a:lnTo>
                      <a:pt x="1224305" y="190527"/>
                    </a:lnTo>
                    <a:lnTo>
                      <a:pt x="1209271" y="218022"/>
                    </a:lnTo>
                    <a:lnTo>
                      <a:pt x="1199936" y="225047"/>
                    </a:lnTo>
                    <a:lnTo>
                      <a:pt x="1184405" y="225698"/>
                    </a:lnTo>
                    <a:lnTo>
                      <a:pt x="1166246" y="223651"/>
                    </a:lnTo>
                    <a:lnTo>
                      <a:pt x="1157643" y="224301"/>
                    </a:lnTo>
                    <a:lnTo>
                      <a:pt x="1151779" y="227620"/>
                    </a:lnTo>
                    <a:lnTo>
                      <a:pt x="1146413" y="221355"/>
                    </a:lnTo>
                    <a:lnTo>
                      <a:pt x="1141143" y="208963"/>
                    </a:lnTo>
                    <a:lnTo>
                      <a:pt x="1133592" y="206072"/>
                    </a:lnTo>
                    <a:lnTo>
                      <a:pt x="1128696" y="207635"/>
                    </a:lnTo>
                    <a:lnTo>
                      <a:pt x="1128295" y="222088"/>
                    </a:lnTo>
                    <a:lnTo>
                      <a:pt x="1113371" y="229349"/>
                    </a:lnTo>
                    <a:lnTo>
                      <a:pt x="1090717" y="228298"/>
                    </a:lnTo>
                    <a:lnTo>
                      <a:pt x="1065781" y="221521"/>
                    </a:lnTo>
                    <a:lnTo>
                      <a:pt x="1078077" y="231838"/>
                    </a:lnTo>
                    <a:lnTo>
                      <a:pt x="1138820" y="242972"/>
                    </a:lnTo>
                    <a:lnTo>
                      <a:pt x="1146012" y="245973"/>
                    </a:lnTo>
                    <a:lnTo>
                      <a:pt x="1153258" y="250993"/>
                    </a:lnTo>
                    <a:lnTo>
                      <a:pt x="1147630" y="262638"/>
                    </a:lnTo>
                    <a:lnTo>
                      <a:pt x="1143923" y="275113"/>
                    </a:lnTo>
                    <a:lnTo>
                      <a:pt x="1145002" y="284034"/>
                    </a:lnTo>
                    <a:lnTo>
                      <a:pt x="1144006" y="290064"/>
                    </a:lnTo>
                    <a:lnTo>
                      <a:pt x="1124851" y="309814"/>
                    </a:lnTo>
                    <a:lnTo>
                      <a:pt x="1112127" y="309814"/>
                    </a:lnTo>
                    <a:lnTo>
                      <a:pt x="1075435" y="289525"/>
                    </a:lnTo>
                    <a:lnTo>
                      <a:pt x="1094452" y="309814"/>
                    </a:lnTo>
                    <a:lnTo>
                      <a:pt x="1107840" y="317351"/>
                    </a:lnTo>
                    <a:lnTo>
                      <a:pt x="1131697" y="317752"/>
                    </a:lnTo>
                    <a:lnTo>
                      <a:pt x="1172510" y="299814"/>
                    </a:lnTo>
                    <a:lnTo>
                      <a:pt x="1188526" y="306245"/>
                    </a:lnTo>
                    <a:lnTo>
                      <a:pt x="1180753" y="325580"/>
                    </a:lnTo>
                    <a:lnTo>
                      <a:pt x="1171943" y="339895"/>
                    </a:lnTo>
                    <a:lnTo>
                      <a:pt x="1157214" y="344403"/>
                    </a:lnTo>
                    <a:lnTo>
                      <a:pt x="1144697" y="350434"/>
                    </a:lnTo>
                    <a:lnTo>
                      <a:pt x="1142526" y="359396"/>
                    </a:lnTo>
                    <a:lnTo>
                      <a:pt x="1133176" y="361940"/>
                    </a:lnTo>
                    <a:lnTo>
                      <a:pt x="1118572" y="365564"/>
                    </a:lnTo>
                    <a:lnTo>
                      <a:pt x="1095931" y="371179"/>
                    </a:lnTo>
                    <a:lnTo>
                      <a:pt x="1082972" y="371940"/>
                    </a:lnTo>
                    <a:lnTo>
                      <a:pt x="1068935" y="392257"/>
                    </a:lnTo>
                    <a:lnTo>
                      <a:pt x="1062808" y="395880"/>
                    </a:lnTo>
                    <a:lnTo>
                      <a:pt x="1052906" y="394718"/>
                    </a:lnTo>
                    <a:lnTo>
                      <a:pt x="1046281" y="382188"/>
                    </a:lnTo>
                    <a:lnTo>
                      <a:pt x="1040762" y="376462"/>
                    </a:lnTo>
                    <a:lnTo>
                      <a:pt x="1045783" y="401509"/>
                    </a:lnTo>
                    <a:lnTo>
                      <a:pt x="1048853" y="407885"/>
                    </a:lnTo>
                    <a:lnTo>
                      <a:pt x="1053210" y="412255"/>
                    </a:lnTo>
                    <a:lnTo>
                      <a:pt x="1035465" y="430083"/>
                    </a:lnTo>
                    <a:lnTo>
                      <a:pt x="1019187" y="451049"/>
                    </a:lnTo>
                    <a:lnTo>
                      <a:pt x="1013088" y="457107"/>
                    </a:lnTo>
                    <a:lnTo>
                      <a:pt x="1006795" y="467258"/>
                    </a:lnTo>
                    <a:lnTo>
                      <a:pt x="995232" y="495085"/>
                    </a:lnTo>
                    <a:lnTo>
                      <a:pt x="994749" y="513756"/>
                    </a:lnTo>
                    <a:lnTo>
                      <a:pt x="992757" y="534930"/>
                    </a:lnTo>
                    <a:lnTo>
                      <a:pt x="990199" y="526065"/>
                    </a:lnTo>
                    <a:lnTo>
                      <a:pt x="988207" y="510796"/>
                    </a:lnTo>
                    <a:lnTo>
                      <a:pt x="980600" y="494352"/>
                    </a:lnTo>
                    <a:lnTo>
                      <a:pt x="984404" y="526577"/>
                    </a:lnTo>
                    <a:lnTo>
                      <a:pt x="980932" y="542592"/>
                    </a:lnTo>
                    <a:lnTo>
                      <a:pt x="921641" y="553256"/>
                    </a:lnTo>
                    <a:lnTo>
                      <a:pt x="899236" y="565302"/>
                    </a:lnTo>
                    <a:lnTo>
                      <a:pt x="873304" y="547613"/>
                    </a:lnTo>
                    <a:lnTo>
                      <a:pt x="849045" y="530837"/>
                    </a:lnTo>
                    <a:lnTo>
                      <a:pt x="824815" y="514088"/>
                    </a:lnTo>
                    <a:lnTo>
                      <a:pt x="800612" y="497229"/>
                    </a:lnTo>
                    <a:lnTo>
                      <a:pt x="776520" y="480370"/>
                    </a:lnTo>
                    <a:lnTo>
                      <a:pt x="752468" y="463455"/>
                    </a:lnTo>
                    <a:lnTo>
                      <a:pt x="728445" y="446513"/>
                    </a:lnTo>
                    <a:lnTo>
                      <a:pt x="704532" y="429502"/>
                    </a:lnTo>
                    <a:lnTo>
                      <a:pt x="683303" y="432558"/>
                    </a:lnTo>
                    <a:lnTo>
                      <a:pt x="662045" y="435615"/>
                    </a:lnTo>
                    <a:lnTo>
                      <a:pt x="640830" y="438671"/>
                    </a:lnTo>
                    <a:lnTo>
                      <a:pt x="619600" y="441645"/>
                    </a:lnTo>
                    <a:lnTo>
                      <a:pt x="598370" y="444618"/>
                    </a:lnTo>
                    <a:lnTo>
                      <a:pt x="577155" y="447592"/>
                    </a:lnTo>
                    <a:lnTo>
                      <a:pt x="555939" y="450482"/>
                    </a:lnTo>
                    <a:lnTo>
                      <a:pt x="534737" y="453373"/>
                    </a:lnTo>
                    <a:lnTo>
                      <a:pt x="531501" y="439266"/>
                    </a:lnTo>
                    <a:lnTo>
                      <a:pt x="529274" y="429266"/>
                    </a:lnTo>
                    <a:lnTo>
                      <a:pt x="513176" y="414219"/>
                    </a:lnTo>
                    <a:lnTo>
                      <a:pt x="503758" y="405381"/>
                    </a:lnTo>
                    <a:lnTo>
                      <a:pt x="488530" y="416861"/>
                    </a:lnTo>
                    <a:lnTo>
                      <a:pt x="486981" y="412725"/>
                    </a:lnTo>
                    <a:lnTo>
                      <a:pt x="486317" y="404967"/>
                    </a:lnTo>
                    <a:lnTo>
                      <a:pt x="484436" y="402560"/>
                    </a:lnTo>
                    <a:lnTo>
                      <a:pt x="479554" y="401481"/>
                    </a:lnTo>
                    <a:lnTo>
                      <a:pt x="455711" y="404399"/>
                    </a:lnTo>
                    <a:lnTo>
                      <a:pt x="431936" y="407179"/>
                    </a:lnTo>
                    <a:lnTo>
                      <a:pt x="408161" y="409904"/>
                    </a:lnTo>
                    <a:lnTo>
                      <a:pt x="384359" y="412629"/>
                    </a:lnTo>
                    <a:lnTo>
                      <a:pt x="360571" y="415270"/>
                    </a:lnTo>
                    <a:lnTo>
                      <a:pt x="336797" y="417912"/>
                    </a:lnTo>
                    <a:lnTo>
                      <a:pt x="313009" y="420526"/>
                    </a:lnTo>
                    <a:lnTo>
                      <a:pt x="289207" y="423126"/>
                    </a:lnTo>
                    <a:lnTo>
                      <a:pt x="283523" y="422282"/>
                    </a:lnTo>
                    <a:lnTo>
                      <a:pt x="273759" y="429875"/>
                    </a:lnTo>
                    <a:lnTo>
                      <a:pt x="247093" y="443083"/>
                    </a:lnTo>
                    <a:lnTo>
                      <a:pt x="234439" y="453179"/>
                    </a:lnTo>
                    <a:lnTo>
                      <a:pt x="229322" y="453428"/>
                    </a:lnTo>
                    <a:lnTo>
                      <a:pt x="206598" y="464645"/>
                    </a:lnTo>
                    <a:lnTo>
                      <a:pt x="183833" y="475806"/>
                    </a:lnTo>
                    <a:lnTo>
                      <a:pt x="181095" y="476207"/>
                    </a:lnTo>
                    <a:lnTo>
                      <a:pt x="135842" y="483233"/>
                    </a:lnTo>
                    <a:lnTo>
                      <a:pt x="90575" y="490092"/>
                    </a:lnTo>
                    <a:lnTo>
                      <a:pt x="45322" y="496759"/>
                    </a:lnTo>
                    <a:lnTo>
                      <a:pt x="0" y="503300"/>
                    </a:lnTo>
                    <a:lnTo>
                      <a:pt x="636" y="463759"/>
                    </a:lnTo>
                    <a:lnTo>
                      <a:pt x="3389" y="454327"/>
                    </a:lnTo>
                    <a:lnTo>
                      <a:pt x="7413" y="451755"/>
                    </a:lnTo>
                    <a:lnTo>
                      <a:pt x="22972" y="449625"/>
                    </a:lnTo>
                    <a:lnTo>
                      <a:pt x="32280" y="443816"/>
                    </a:lnTo>
                    <a:lnTo>
                      <a:pt x="37868" y="419323"/>
                    </a:lnTo>
                    <a:lnTo>
                      <a:pt x="55156" y="398356"/>
                    </a:lnTo>
                    <a:lnTo>
                      <a:pt x="63412" y="392464"/>
                    </a:lnTo>
                    <a:lnTo>
                      <a:pt x="76233" y="387084"/>
                    </a:lnTo>
                    <a:lnTo>
                      <a:pt x="107130" y="378329"/>
                    </a:lnTo>
                    <a:lnTo>
                      <a:pt x="138331" y="355772"/>
                    </a:lnTo>
                    <a:lnTo>
                      <a:pt x="160211" y="335483"/>
                    </a:lnTo>
                    <a:lnTo>
                      <a:pt x="178799" y="328028"/>
                    </a:lnTo>
                    <a:lnTo>
                      <a:pt x="183944" y="320947"/>
                    </a:lnTo>
                    <a:lnTo>
                      <a:pt x="187083" y="312248"/>
                    </a:lnTo>
                    <a:lnTo>
                      <a:pt x="188218" y="300852"/>
                    </a:lnTo>
                    <a:lnTo>
                      <a:pt x="189974" y="298279"/>
                    </a:lnTo>
                    <a:lnTo>
                      <a:pt x="201121" y="297463"/>
                    </a:lnTo>
                    <a:lnTo>
                      <a:pt x="208161" y="286717"/>
                    </a:lnTo>
                    <a:lnTo>
                      <a:pt x="215588" y="280051"/>
                    </a:lnTo>
                    <a:lnTo>
                      <a:pt x="223264" y="275722"/>
                    </a:lnTo>
                    <a:lnTo>
                      <a:pt x="228187" y="274906"/>
                    </a:lnTo>
                    <a:lnTo>
                      <a:pt x="230524" y="277478"/>
                    </a:lnTo>
                    <a:lnTo>
                      <a:pt x="233111" y="285417"/>
                    </a:lnTo>
                    <a:lnTo>
                      <a:pt x="235241" y="287796"/>
                    </a:lnTo>
                    <a:lnTo>
                      <a:pt x="238698" y="287519"/>
                    </a:lnTo>
                    <a:lnTo>
                      <a:pt x="243180" y="284974"/>
                    </a:lnTo>
                    <a:lnTo>
                      <a:pt x="248683" y="278792"/>
                    </a:lnTo>
                    <a:lnTo>
                      <a:pt x="262487" y="260024"/>
                    </a:lnTo>
                    <a:lnTo>
                      <a:pt x="272306" y="252113"/>
                    </a:lnTo>
                    <a:lnTo>
                      <a:pt x="288322" y="246014"/>
                    </a:lnTo>
                    <a:lnTo>
                      <a:pt x="301723" y="252708"/>
                    </a:lnTo>
                    <a:lnTo>
                      <a:pt x="308472" y="248628"/>
                    </a:lnTo>
                    <a:lnTo>
                      <a:pt x="324336" y="212047"/>
                    </a:lnTo>
                    <a:lnTo>
                      <a:pt x="331749" y="204703"/>
                    </a:lnTo>
                    <a:lnTo>
                      <a:pt x="337710" y="201328"/>
                    </a:lnTo>
                    <a:lnTo>
                      <a:pt x="348539" y="199088"/>
                    </a:lnTo>
                    <a:lnTo>
                      <a:pt x="347225" y="189905"/>
                    </a:lnTo>
                    <a:lnTo>
                      <a:pt x="348774" y="175563"/>
                    </a:lnTo>
                    <a:lnTo>
                      <a:pt x="347806" y="166047"/>
                    </a:lnTo>
                    <a:lnTo>
                      <a:pt x="352231" y="151110"/>
                    </a:lnTo>
                    <a:lnTo>
                      <a:pt x="355205" y="153489"/>
                    </a:lnTo>
                    <a:lnTo>
                      <a:pt x="408161" y="145468"/>
                    </a:lnTo>
                    <a:lnTo>
                      <a:pt x="461091" y="137225"/>
                    </a:lnTo>
                    <a:lnTo>
                      <a:pt x="514047" y="128830"/>
                    </a:lnTo>
                    <a:lnTo>
                      <a:pt x="566920" y="120130"/>
                    </a:lnTo>
                    <a:lnTo>
                      <a:pt x="619767" y="111293"/>
                    </a:lnTo>
                    <a:lnTo>
                      <a:pt x="672612" y="102220"/>
                    </a:lnTo>
                    <a:lnTo>
                      <a:pt x="725389" y="92871"/>
                    </a:lnTo>
                    <a:lnTo>
                      <a:pt x="778138" y="83355"/>
                    </a:lnTo>
                    <a:lnTo>
                      <a:pt x="830859" y="73605"/>
                    </a:lnTo>
                    <a:lnTo>
                      <a:pt x="883553" y="63716"/>
                    </a:lnTo>
                    <a:lnTo>
                      <a:pt x="936163" y="53565"/>
                    </a:lnTo>
                    <a:lnTo>
                      <a:pt x="988802" y="43220"/>
                    </a:lnTo>
                    <a:lnTo>
                      <a:pt x="1041316" y="32653"/>
                    </a:lnTo>
                    <a:lnTo>
                      <a:pt x="1093843" y="21907"/>
                    </a:lnTo>
                    <a:lnTo>
                      <a:pt x="1146288" y="10940"/>
                    </a:lnTo>
                    <a:lnTo>
                      <a:pt x="1182122" y="3458"/>
                    </a:lnTo>
                    <a:close/>
                    <a:moveTo>
                      <a:pt x="1193298" y="1079"/>
                    </a:moveTo>
                    <a:lnTo>
                      <a:pt x="1197820" y="0"/>
                    </a:lnTo>
                    <a:lnTo>
                      <a:pt x="1225246" y="54353"/>
                    </a:lnTo>
                    <a:lnTo>
                      <a:pt x="1268451" y="110435"/>
                    </a:lnTo>
                    <a:lnTo>
                      <a:pt x="1274482" y="120462"/>
                    </a:lnTo>
                    <a:lnTo>
                      <a:pt x="1265561" y="112524"/>
                    </a:lnTo>
                    <a:lnTo>
                      <a:pt x="1234581" y="75929"/>
                    </a:lnTo>
                    <a:lnTo>
                      <a:pt x="1215924" y="48669"/>
                    </a:lnTo>
                    <a:lnTo>
                      <a:pt x="1193298" y="1079"/>
                    </a:lnTo>
                    <a:close/>
                    <a:moveTo>
                      <a:pt x="1258300" y="117198"/>
                    </a:moveTo>
                    <a:lnTo>
                      <a:pt x="1256861" y="121334"/>
                    </a:lnTo>
                    <a:lnTo>
                      <a:pt x="1242699" y="103755"/>
                    </a:lnTo>
                    <a:lnTo>
                      <a:pt x="1254068" y="107863"/>
                    </a:lnTo>
                    <a:lnTo>
                      <a:pt x="1257055" y="112759"/>
                    </a:lnTo>
                    <a:lnTo>
                      <a:pt x="1258300" y="117198"/>
                    </a:lnTo>
                    <a:close/>
                    <a:moveTo>
                      <a:pt x="1296942" y="224494"/>
                    </a:moveTo>
                    <a:lnTo>
                      <a:pt x="1278354" y="233899"/>
                    </a:lnTo>
                    <a:lnTo>
                      <a:pt x="1276280" y="232737"/>
                    </a:lnTo>
                    <a:lnTo>
                      <a:pt x="1296541" y="217372"/>
                    </a:lnTo>
                    <a:lnTo>
                      <a:pt x="1295379" y="179739"/>
                    </a:lnTo>
                    <a:lnTo>
                      <a:pt x="1292585" y="162935"/>
                    </a:lnTo>
                    <a:lnTo>
                      <a:pt x="1282503" y="134459"/>
                    </a:lnTo>
                    <a:lnTo>
                      <a:pt x="1281161" y="128359"/>
                    </a:lnTo>
                    <a:lnTo>
                      <a:pt x="1287039" y="136948"/>
                    </a:lnTo>
                    <a:lnTo>
                      <a:pt x="1296555" y="163447"/>
                    </a:lnTo>
                    <a:lnTo>
                      <a:pt x="1300109" y="184442"/>
                    </a:lnTo>
                    <a:lnTo>
                      <a:pt x="1300510" y="216072"/>
                    </a:lnTo>
                    <a:lnTo>
                      <a:pt x="1296942" y="224494"/>
                    </a:lnTo>
                    <a:close/>
                    <a:moveTo>
                      <a:pt x="1263984" y="241353"/>
                    </a:moveTo>
                    <a:lnTo>
                      <a:pt x="1240127" y="260177"/>
                    </a:lnTo>
                    <a:lnTo>
                      <a:pt x="1236891" y="260066"/>
                    </a:lnTo>
                    <a:lnTo>
                      <a:pt x="1252463" y="246941"/>
                    </a:lnTo>
                    <a:lnTo>
                      <a:pt x="1263984" y="241353"/>
                    </a:lnTo>
                    <a:close/>
                    <a:moveTo>
                      <a:pt x="1179108" y="363337"/>
                    </a:moveTo>
                    <a:lnTo>
                      <a:pt x="1175885" y="366200"/>
                    </a:lnTo>
                    <a:lnTo>
                      <a:pt x="1184557" y="340835"/>
                    </a:lnTo>
                    <a:lnTo>
                      <a:pt x="1205122" y="306508"/>
                    </a:lnTo>
                    <a:lnTo>
                      <a:pt x="1211401" y="300561"/>
                    </a:lnTo>
                    <a:lnTo>
                      <a:pt x="1194528" y="329785"/>
                    </a:lnTo>
                    <a:lnTo>
                      <a:pt x="1179108" y="363337"/>
                    </a:lnTo>
                    <a:close/>
                    <a:moveTo>
                      <a:pt x="1172234" y="362493"/>
                    </a:moveTo>
                    <a:lnTo>
                      <a:pt x="1169025" y="363655"/>
                    </a:lnTo>
                    <a:lnTo>
                      <a:pt x="1162746" y="362922"/>
                    </a:lnTo>
                    <a:lnTo>
                      <a:pt x="1153895" y="360848"/>
                    </a:lnTo>
                    <a:lnTo>
                      <a:pt x="1151502" y="358441"/>
                    </a:lnTo>
                    <a:lnTo>
                      <a:pt x="1159427" y="357791"/>
                    </a:lnTo>
                    <a:lnTo>
                      <a:pt x="1172234" y="36249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438912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NC</a:t>
                </a:r>
              </a:p>
            </p:txBody>
          </p:sp>
          <p:sp>
            <p:nvSpPr>
              <p:cNvPr id="51" name="Freeform: Shape 539">
                <a:extLst>
                  <a:ext uri="{FF2B5EF4-FFF2-40B4-BE49-F238E27FC236}">
                    <a16:creationId xmlns:a16="http://schemas.microsoft.com/office/drawing/2014/main" id="{FDD6B75C-BBB2-9ACF-11BF-849225E117E8}"/>
                  </a:ext>
                </a:extLst>
              </p:cNvPr>
              <p:cNvSpPr/>
              <p:nvPr/>
            </p:nvSpPr>
            <p:spPr>
              <a:xfrm>
                <a:off x="7625093" y="3537337"/>
                <a:ext cx="985591" cy="541894"/>
              </a:xfrm>
              <a:custGeom>
                <a:avLst/>
                <a:gdLst>
                  <a:gd name="connsiteX0" fmla="*/ 766756 w 1169356"/>
                  <a:gd name="connsiteY0" fmla="*/ 2310 h 642931"/>
                  <a:gd name="connsiteX1" fmla="*/ 776174 w 1169356"/>
                  <a:gd name="connsiteY1" fmla="*/ 7261 h 642931"/>
                  <a:gd name="connsiteX2" fmla="*/ 796587 w 1169356"/>
                  <a:gd name="connsiteY2" fmla="*/ 11299 h 642931"/>
                  <a:gd name="connsiteX3" fmla="*/ 806005 w 1169356"/>
                  <a:gd name="connsiteY3" fmla="*/ 17744 h 642931"/>
                  <a:gd name="connsiteX4" fmla="*/ 804360 w 1169356"/>
                  <a:gd name="connsiteY4" fmla="*/ 26679 h 642931"/>
                  <a:gd name="connsiteX5" fmla="*/ 805093 w 1169356"/>
                  <a:gd name="connsiteY5" fmla="*/ 32626 h 642931"/>
                  <a:gd name="connsiteX6" fmla="*/ 809823 w 1169356"/>
                  <a:gd name="connsiteY6" fmla="*/ 37245 h 642931"/>
                  <a:gd name="connsiteX7" fmla="*/ 837221 w 1169356"/>
                  <a:gd name="connsiteY7" fmla="*/ 42708 h 642931"/>
                  <a:gd name="connsiteX8" fmla="*/ 855988 w 1169356"/>
                  <a:gd name="connsiteY8" fmla="*/ 54616 h 642931"/>
                  <a:gd name="connsiteX9" fmla="*/ 866458 w 1169356"/>
                  <a:gd name="connsiteY9" fmla="*/ 57161 h 642931"/>
                  <a:gd name="connsiteX10" fmla="*/ 869611 w 1169356"/>
                  <a:gd name="connsiteY10" fmla="*/ 57908 h 642931"/>
                  <a:gd name="connsiteX11" fmla="*/ 877232 w 1169356"/>
                  <a:gd name="connsiteY11" fmla="*/ 60134 h 642931"/>
                  <a:gd name="connsiteX12" fmla="*/ 881353 w 1169356"/>
                  <a:gd name="connsiteY12" fmla="*/ 64187 h 642931"/>
                  <a:gd name="connsiteX13" fmla="*/ 883484 w 1169356"/>
                  <a:gd name="connsiteY13" fmla="*/ 84988 h 642931"/>
                  <a:gd name="connsiteX14" fmla="*/ 879113 w 1169356"/>
                  <a:gd name="connsiteY14" fmla="*/ 96481 h 642931"/>
                  <a:gd name="connsiteX15" fmla="*/ 870538 w 1169356"/>
                  <a:gd name="connsiteY15" fmla="*/ 106397 h 642931"/>
                  <a:gd name="connsiteX16" fmla="*/ 859958 w 1169356"/>
                  <a:gd name="connsiteY16" fmla="*/ 123007 h 642931"/>
                  <a:gd name="connsiteX17" fmla="*/ 859294 w 1169356"/>
                  <a:gd name="connsiteY17" fmla="*/ 136354 h 642931"/>
                  <a:gd name="connsiteX18" fmla="*/ 860041 w 1169356"/>
                  <a:gd name="connsiteY18" fmla="*/ 161082 h 642931"/>
                  <a:gd name="connsiteX19" fmla="*/ 867481 w 1169356"/>
                  <a:gd name="connsiteY19" fmla="*/ 167928 h 642931"/>
                  <a:gd name="connsiteX20" fmla="*/ 873747 w 1169356"/>
                  <a:gd name="connsiteY20" fmla="*/ 168827 h 642931"/>
                  <a:gd name="connsiteX21" fmla="*/ 889860 w 1169356"/>
                  <a:gd name="connsiteY21" fmla="*/ 159810 h 642931"/>
                  <a:gd name="connsiteX22" fmla="*/ 899250 w 1169356"/>
                  <a:gd name="connsiteY22" fmla="*/ 160335 h 642931"/>
                  <a:gd name="connsiteX23" fmla="*/ 925196 w 1169356"/>
                  <a:gd name="connsiteY23" fmla="*/ 184774 h 642931"/>
                  <a:gd name="connsiteX24" fmla="*/ 964668 w 1169356"/>
                  <a:gd name="connsiteY24" fmla="*/ 188162 h 642931"/>
                  <a:gd name="connsiteX25" fmla="*/ 979701 w 1169356"/>
                  <a:gd name="connsiteY25" fmla="*/ 192297 h 642931"/>
                  <a:gd name="connsiteX26" fmla="*/ 993988 w 1169356"/>
                  <a:gd name="connsiteY26" fmla="*/ 204855 h 642931"/>
                  <a:gd name="connsiteX27" fmla="*/ 1012507 w 1169356"/>
                  <a:gd name="connsiteY27" fmla="*/ 209779 h 642931"/>
                  <a:gd name="connsiteX28" fmla="*/ 1028107 w 1169356"/>
                  <a:gd name="connsiteY28" fmla="*/ 219460 h 642931"/>
                  <a:gd name="connsiteX29" fmla="*/ 1030237 w 1169356"/>
                  <a:gd name="connsiteY29" fmla="*/ 227551 h 642931"/>
                  <a:gd name="connsiteX30" fmla="*/ 1027941 w 1169356"/>
                  <a:gd name="connsiteY30" fmla="*/ 238200 h 642931"/>
                  <a:gd name="connsiteX31" fmla="*/ 1029006 w 1169356"/>
                  <a:gd name="connsiteY31" fmla="*/ 251685 h 642931"/>
                  <a:gd name="connsiteX32" fmla="*/ 1025286 w 1169356"/>
                  <a:gd name="connsiteY32" fmla="*/ 261117 h 642931"/>
                  <a:gd name="connsiteX33" fmla="*/ 1012313 w 1169356"/>
                  <a:gd name="connsiteY33" fmla="*/ 264893 h 642931"/>
                  <a:gd name="connsiteX34" fmla="*/ 1003891 w 1169356"/>
                  <a:gd name="connsiteY34" fmla="*/ 264478 h 642931"/>
                  <a:gd name="connsiteX35" fmla="*/ 951197 w 1169356"/>
                  <a:gd name="connsiteY35" fmla="*/ 227814 h 642931"/>
                  <a:gd name="connsiteX36" fmla="*/ 945153 w 1169356"/>
                  <a:gd name="connsiteY36" fmla="*/ 224674 h 642931"/>
                  <a:gd name="connsiteX37" fmla="*/ 924159 w 1169356"/>
                  <a:gd name="connsiteY37" fmla="*/ 204012 h 642931"/>
                  <a:gd name="connsiteX38" fmla="*/ 902956 w 1169356"/>
                  <a:gd name="connsiteY38" fmla="*/ 195105 h 642931"/>
                  <a:gd name="connsiteX39" fmla="*/ 897258 w 1169356"/>
                  <a:gd name="connsiteY39" fmla="*/ 196585 h 642931"/>
                  <a:gd name="connsiteX40" fmla="*/ 928723 w 1169356"/>
                  <a:gd name="connsiteY40" fmla="*/ 214827 h 642931"/>
                  <a:gd name="connsiteX41" fmla="*/ 943078 w 1169356"/>
                  <a:gd name="connsiteY41" fmla="*/ 229183 h 642931"/>
                  <a:gd name="connsiteX42" fmla="*/ 967116 w 1169356"/>
                  <a:gd name="connsiteY42" fmla="*/ 248462 h 642931"/>
                  <a:gd name="connsiteX43" fmla="*/ 982896 w 1169356"/>
                  <a:gd name="connsiteY43" fmla="*/ 255391 h 642931"/>
                  <a:gd name="connsiteX44" fmla="*/ 996298 w 1169356"/>
                  <a:gd name="connsiteY44" fmla="*/ 268599 h 642931"/>
                  <a:gd name="connsiteX45" fmla="*/ 1007196 w 1169356"/>
                  <a:gd name="connsiteY45" fmla="*/ 273800 h 642931"/>
                  <a:gd name="connsiteX46" fmla="*/ 1034940 w 1169356"/>
                  <a:gd name="connsiteY46" fmla="*/ 278502 h 642931"/>
                  <a:gd name="connsiteX47" fmla="*/ 1027679 w 1169356"/>
                  <a:gd name="connsiteY47" fmla="*/ 287851 h 642931"/>
                  <a:gd name="connsiteX48" fmla="*/ 1043183 w 1169356"/>
                  <a:gd name="connsiteY48" fmla="*/ 291018 h 642931"/>
                  <a:gd name="connsiteX49" fmla="*/ 1047733 w 1169356"/>
                  <a:gd name="connsiteY49" fmla="*/ 302138 h 642931"/>
                  <a:gd name="connsiteX50" fmla="*/ 1049392 w 1169356"/>
                  <a:gd name="connsiteY50" fmla="*/ 315623 h 642931"/>
                  <a:gd name="connsiteX51" fmla="*/ 1028578 w 1169356"/>
                  <a:gd name="connsiteY51" fmla="*/ 314710 h 642931"/>
                  <a:gd name="connsiteX52" fmla="*/ 1030044 w 1169356"/>
                  <a:gd name="connsiteY52" fmla="*/ 324543 h 642931"/>
                  <a:gd name="connsiteX53" fmla="*/ 1033017 w 1169356"/>
                  <a:gd name="connsiteY53" fmla="*/ 329923 h 642931"/>
                  <a:gd name="connsiteX54" fmla="*/ 1025356 w 1169356"/>
                  <a:gd name="connsiteY54" fmla="*/ 336520 h 642931"/>
                  <a:gd name="connsiteX55" fmla="*/ 1011885 w 1169356"/>
                  <a:gd name="connsiteY55" fmla="*/ 332731 h 642931"/>
                  <a:gd name="connsiteX56" fmla="*/ 972897 w 1169356"/>
                  <a:gd name="connsiteY56" fmla="*/ 304337 h 642931"/>
                  <a:gd name="connsiteX57" fmla="*/ 974142 w 1169356"/>
                  <a:gd name="connsiteY57" fmla="*/ 308956 h 642931"/>
                  <a:gd name="connsiteX58" fmla="*/ 977848 w 1169356"/>
                  <a:gd name="connsiteY58" fmla="*/ 313838 h 642931"/>
                  <a:gd name="connsiteX59" fmla="*/ 1001000 w 1169356"/>
                  <a:gd name="connsiteY59" fmla="*/ 332565 h 642931"/>
                  <a:gd name="connsiteX60" fmla="*/ 1020238 w 1169356"/>
                  <a:gd name="connsiteY60" fmla="*/ 342661 h 642931"/>
                  <a:gd name="connsiteX61" fmla="*/ 1035354 w 1169356"/>
                  <a:gd name="connsiteY61" fmla="*/ 345787 h 642931"/>
                  <a:gd name="connsiteX62" fmla="*/ 1048507 w 1169356"/>
                  <a:gd name="connsiteY62" fmla="*/ 354776 h 642931"/>
                  <a:gd name="connsiteX63" fmla="*/ 1053790 w 1169356"/>
                  <a:gd name="connsiteY63" fmla="*/ 360834 h 642931"/>
                  <a:gd name="connsiteX64" fmla="*/ 1058548 w 1169356"/>
                  <a:gd name="connsiteY64" fmla="*/ 370737 h 642931"/>
                  <a:gd name="connsiteX65" fmla="*/ 1052213 w 1169356"/>
                  <a:gd name="connsiteY65" fmla="*/ 379574 h 642931"/>
                  <a:gd name="connsiteX66" fmla="*/ 1044040 w 1169356"/>
                  <a:gd name="connsiteY66" fmla="*/ 385438 h 642931"/>
                  <a:gd name="connsiteX67" fmla="*/ 1033695 w 1169356"/>
                  <a:gd name="connsiteY67" fmla="*/ 380335 h 642931"/>
                  <a:gd name="connsiteX68" fmla="*/ 1025618 w 1169356"/>
                  <a:gd name="connsiteY68" fmla="*/ 374305 h 642931"/>
                  <a:gd name="connsiteX69" fmla="*/ 1009188 w 1169356"/>
                  <a:gd name="connsiteY69" fmla="*/ 364624 h 642931"/>
                  <a:gd name="connsiteX70" fmla="*/ 1001996 w 1169356"/>
                  <a:gd name="connsiteY70" fmla="*/ 351346 h 642931"/>
                  <a:gd name="connsiteX71" fmla="*/ 991747 w 1169356"/>
                  <a:gd name="connsiteY71" fmla="*/ 354320 h 642931"/>
                  <a:gd name="connsiteX72" fmla="*/ 944337 w 1169356"/>
                  <a:gd name="connsiteY72" fmla="*/ 345635 h 642931"/>
                  <a:gd name="connsiteX73" fmla="*/ 908918 w 1169356"/>
                  <a:gd name="connsiteY73" fmla="*/ 350918 h 642931"/>
                  <a:gd name="connsiteX74" fmla="*/ 913039 w 1169356"/>
                  <a:gd name="connsiteY74" fmla="*/ 353808 h 642931"/>
                  <a:gd name="connsiteX75" fmla="*/ 917976 w 1169356"/>
                  <a:gd name="connsiteY75" fmla="*/ 355302 h 642931"/>
                  <a:gd name="connsiteX76" fmla="*/ 946813 w 1169356"/>
                  <a:gd name="connsiteY76" fmla="*/ 353808 h 642931"/>
                  <a:gd name="connsiteX77" fmla="*/ 959606 w 1169356"/>
                  <a:gd name="connsiteY77" fmla="*/ 359769 h 642931"/>
                  <a:gd name="connsiteX78" fmla="*/ 984155 w 1169356"/>
                  <a:gd name="connsiteY78" fmla="*/ 362162 h 642931"/>
                  <a:gd name="connsiteX79" fmla="*/ 998040 w 1169356"/>
                  <a:gd name="connsiteY79" fmla="*/ 361277 h 642931"/>
                  <a:gd name="connsiteX80" fmla="*/ 1008358 w 1169356"/>
                  <a:gd name="connsiteY80" fmla="*/ 382589 h 642931"/>
                  <a:gd name="connsiteX81" fmla="*/ 1030306 w 1169356"/>
                  <a:gd name="connsiteY81" fmla="*/ 394041 h 642931"/>
                  <a:gd name="connsiteX82" fmla="*/ 1035189 w 1169356"/>
                  <a:gd name="connsiteY82" fmla="*/ 405036 h 642931"/>
                  <a:gd name="connsiteX83" fmla="*/ 1048162 w 1169356"/>
                  <a:gd name="connsiteY83" fmla="*/ 403556 h 642931"/>
                  <a:gd name="connsiteX84" fmla="*/ 1068036 w 1169356"/>
                  <a:gd name="connsiteY84" fmla="*/ 387374 h 642931"/>
                  <a:gd name="connsiteX85" fmla="*/ 1083360 w 1169356"/>
                  <a:gd name="connsiteY85" fmla="*/ 388108 h 642931"/>
                  <a:gd name="connsiteX86" fmla="*/ 1104894 w 1169356"/>
                  <a:gd name="connsiteY86" fmla="*/ 386697 h 642931"/>
                  <a:gd name="connsiteX87" fmla="*/ 1111670 w 1169356"/>
                  <a:gd name="connsiteY87" fmla="*/ 394691 h 642931"/>
                  <a:gd name="connsiteX88" fmla="*/ 1119111 w 1169356"/>
                  <a:gd name="connsiteY88" fmla="*/ 411135 h 642931"/>
                  <a:gd name="connsiteX89" fmla="*/ 1130826 w 1169356"/>
                  <a:gd name="connsiteY89" fmla="*/ 428879 h 642931"/>
                  <a:gd name="connsiteX90" fmla="*/ 1139912 w 1169356"/>
                  <a:gd name="connsiteY90" fmla="*/ 446900 h 642931"/>
                  <a:gd name="connsiteX91" fmla="*/ 1135390 w 1169356"/>
                  <a:gd name="connsiteY91" fmla="*/ 447951 h 642931"/>
                  <a:gd name="connsiteX92" fmla="*/ 1124146 w 1169356"/>
                  <a:gd name="connsiteY92" fmla="*/ 450358 h 642931"/>
                  <a:gd name="connsiteX93" fmla="*/ 1088132 w 1169356"/>
                  <a:gd name="connsiteY93" fmla="*/ 458144 h 642931"/>
                  <a:gd name="connsiteX94" fmla="*/ 1035686 w 1169356"/>
                  <a:gd name="connsiteY94" fmla="*/ 469112 h 642931"/>
                  <a:gd name="connsiteX95" fmla="*/ 983145 w 1169356"/>
                  <a:gd name="connsiteY95" fmla="*/ 479858 h 642931"/>
                  <a:gd name="connsiteX96" fmla="*/ 930617 w 1169356"/>
                  <a:gd name="connsiteY96" fmla="*/ 490424 h 642931"/>
                  <a:gd name="connsiteX97" fmla="*/ 878006 w 1169356"/>
                  <a:gd name="connsiteY97" fmla="*/ 500770 h 642931"/>
                  <a:gd name="connsiteX98" fmla="*/ 825382 w 1169356"/>
                  <a:gd name="connsiteY98" fmla="*/ 510921 h 642931"/>
                  <a:gd name="connsiteX99" fmla="*/ 772688 w 1169356"/>
                  <a:gd name="connsiteY99" fmla="*/ 520810 h 642931"/>
                  <a:gd name="connsiteX100" fmla="*/ 719981 w 1169356"/>
                  <a:gd name="connsiteY100" fmla="*/ 530560 h 642931"/>
                  <a:gd name="connsiteX101" fmla="*/ 667232 w 1169356"/>
                  <a:gd name="connsiteY101" fmla="*/ 540075 h 642931"/>
                  <a:gd name="connsiteX102" fmla="*/ 614427 w 1169356"/>
                  <a:gd name="connsiteY102" fmla="*/ 549425 h 642931"/>
                  <a:gd name="connsiteX103" fmla="*/ 561595 w 1169356"/>
                  <a:gd name="connsiteY103" fmla="*/ 558497 h 642931"/>
                  <a:gd name="connsiteX104" fmla="*/ 508736 w 1169356"/>
                  <a:gd name="connsiteY104" fmla="*/ 567335 h 642931"/>
                  <a:gd name="connsiteX105" fmla="*/ 455863 w 1169356"/>
                  <a:gd name="connsiteY105" fmla="*/ 576034 h 642931"/>
                  <a:gd name="connsiteX106" fmla="*/ 402934 w 1169356"/>
                  <a:gd name="connsiteY106" fmla="*/ 584429 h 642931"/>
                  <a:gd name="connsiteX107" fmla="*/ 349991 w 1169356"/>
                  <a:gd name="connsiteY107" fmla="*/ 592672 h 642931"/>
                  <a:gd name="connsiteX108" fmla="*/ 297048 w 1169356"/>
                  <a:gd name="connsiteY108" fmla="*/ 600694 h 642931"/>
                  <a:gd name="connsiteX109" fmla="*/ 294075 w 1169356"/>
                  <a:gd name="connsiteY109" fmla="*/ 598315 h 642931"/>
                  <a:gd name="connsiteX110" fmla="*/ 273164 w 1169356"/>
                  <a:gd name="connsiteY110" fmla="*/ 600805 h 642931"/>
                  <a:gd name="connsiteX111" fmla="*/ 257756 w 1169356"/>
                  <a:gd name="connsiteY111" fmla="*/ 602589 h 642931"/>
                  <a:gd name="connsiteX112" fmla="*/ 251478 w 1169356"/>
                  <a:gd name="connsiteY112" fmla="*/ 607402 h 642931"/>
                  <a:gd name="connsiteX113" fmla="*/ 220719 w 1169356"/>
                  <a:gd name="connsiteY113" fmla="*/ 612021 h 642931"/>
                  <a:gd name="connsiteX114" fmla="*/ 196211 w 1169356"/>
                  <a:gd name="connsiteY114" fmla="*/ 615645 h 642931"/>
                  <a:gd name="connsiteX115" fmla="*/ 154845 w 1169356"/>
                  <a:gd name="connsiteY115" fmla="*/ 621702 h 642931"/>
                  <a:gd name="connsiteX116" fmla="*/ 104378 w 1169356"/>
                  <a:gd name="connsiteY116" fmla="*/ 628783 h 642931"/>
                  <a:gd name="connsiteX117" fmla="*/ 33235 w 1169356"/>
                  <a:gd name="connsiteY117" fmla="*/ 638561 h 642931"/>
                  <a:gd name="connsiteX118" fmla="*/ 0 w 1169356"/>
                  <a:gd name="connsiteY118" fmla="*/ 642932 h 642931"/>
                  <a:gd name="connsiteX119" fmla="*/ 13678 w 1169356"/>
                  <a:gd name="connsiteY119" fmla="*/ 632269 h 642931"/>
                  <a:gd name="connsiteX120" fmla="*/ 34825 w 1169356"/>
                  <a:gd name="connsiteY120" fmla="*/ 624081 h 642931"/>
                  <a:gd name="connsiteX121" fmla="*/ 71752 w 1169356"/>
                  <a:gd name="connsiteY121" fmla="*/ 603792 h 642931"/>
                  <a:gd name="connsiteX122" fmla="*/ 85126 w 1169356"/>
                  <a:gd name="connsiteY122" fmla="*/ 586421 h 642931"/>
                  <a:gd name="connsiteX123" fmla="*/ 105360 w 1169356"/>
                  <a:gd name="connsiteY123" fmla="*/ 572217 h 642931"/>
                  <a:gd name="connsiteX124" fmla="*/ 112552 w 1169356"/>
                  <a:gd name="connsiteY124" fmla="*/ 557709 h 642931"/>
                  <a:gd name="connsiteX125" fmla="*/ 125276 w 1169356"/>
                  <a:gd name="connsiteY125" fmla="*/ 543035 h 642931"/>
                  <a:gd name="connsiteX126" fmla="*/ 128581 w 1169356"/>
                  <a:gd name="connsiteY126" fmla="*/ 528126 h 642931"/>
                  <a:gd name="connsiteX127" fmla="*/ 130226 w 1169356"/>
                  <a:gd name="connsiteY127" fmla="*/ 525637 h 642931"/>
                  <a:gd name="connsiteX128" fmla="*/ 152258 w 1169356"/>
                  <a:gd name="connsiteY128" fmla="*/ 509206 h 642931"/>
                  <a:gd name="connsiteX129" fmla="*/ 174995 w 1169356"/>
                  <a:gd name="connsiteY129" fmla="*/ 489456 h 642931"/>
                  <a:gd name="connsiteX130" fmla="*/ 222890 w 1169356"/>
                  <a:gd name="connsiteY130" fmla="*/ 436998 h 642931"/>
                  <a:gd name="connsiteX131" fmla="*/ 224896 w 1169356"/>
                  <a:gd name="connsiteY131" fmla="*/ 442613 h 642931"/>
                  <a:gd name="connsiteX132" fmla="*/ 223900 w 1169356"/>
                  <a:gd name="connsiteY132" fmla="*/ 449238 h 642931"/>
                  <a:gd name="connsiteX133" fmla="*/ 229695 w 1169356"/>
                  <a:gd name="connsiteY133" fmla="*/ 455835 h 642931"/>
                  <a:gd name="connsiteX134" fmla="*/ 235310 w 1169356"/>
                  <a:gd name="connsiteY134" fmla="*/ 466830 h 642931"/>
                  <a:gd name="connsiteX135" fmla="*/ 241810 w 1169356"/>
                  <a:gd name="connsiteY135" fmla="*/ 473095 h 642931"/>
                  <a:gd name="connsiteX136" fmla="*/ 249431 w 1169356"/>
                  <a:gd name="connsiteY136" fmla="*/ 477659 h 642931"/>
                  <a:gd name="connsiteX137" fmla="*/ 261394 w 1169356"/>
                  <a:gd name="connsiteY137" fmla="*/ 480923 h 642931"/>
                  <a:gd name="connsiteX138" fmla="*/ 276095 w 1169356"/>
                  <a:gd name="connsiteY138" fmla="*/ 487700 h 642931"/>
                  <a:gd name="connsiteX139" fmla="*/ 286911 w 1169356"/>
                  <a:gd name="connsiteY139" fmla="*/ 488544 h 642931"/>
                  <a:gd name="connsiteX140" fmla="*/ 290396 w 1169356"/>
                  <a:gd name="connsiteY140" fmla="*/ 487700 h 642931"/>
                  <a:gd name="connsiteX141" fmla="*/ 300547 w 1169356"/>
                  <a:gd name="connsiteY141" fmla="*/ 477299 h 642931"/>
                  <a:gd name="connsiteX142" fmla="*/ 309385 w 1169356"/>
                  <a:gd name="connsiteY142" fmla="*/ 471200 h 642931"/>
                  <a:gd name="connsiteX143" fmla="*/ 317877 w 1169356"/>
                  <a:gd name="connsiteY143" fmla="*/ 460316 h 642931"/>
                  <a:gd name="connsiteX144" fmla="*/ 337792 w 1169356"/>
                  <a:gd name="connsiteY144" fmla="*/ 470149 h 642931"/>
                  <a:gd name="connsiteX145" fmla="*/ 344887 w 1169356"/>
                  <a:gd name="connsiteY145" fmla="*/ 468987 h 642931"/>
                  <a:gd name="connsiteX146" fmla="*/ 361498 w 1169356"/>
                  <a:gd name="connsiteY146" fmla="*/ 460565 h 642931"/>
                  <a:gd name="connsiteX147" fmla="*/ 377693 w 1169356"/>
                  <a:gd name="connsiteY147" fmla="*/ 456319 h 642931"/>
                  <a:gd name="connsiteX148" fmla="*/ 381469 w 1169356"/>
                  <a:gd name="connsiteY148" fmla="*/ 453940 h 642931"/>
                  <a:gd name="connsiteX149" fmla="*/ 386683 w 1169356"/>
                  <a:gd name="connsiteY149" fmla="*/ 447675 h 642931"/>
                  <a:gd name="connsiteX150" fmla="*/ 385024 w 1169356"/>
                  <a:gd name="connsiteY150" fmla="*/ 437012 h 642931"/>
                  <a:gd name="connsiteX151" fmla="*/ 385936 w 1169356"/>
                  <a:gd name="connsiteY151" fmla="*/ 434011 h 642931"/>
                  <a:gd name="connsiteX152" fmla="*/ 388412 w 1169356"/>
                  <a:gd name="connsiteY152" fmla="*/ 432309 h 642931"/>
                  <a:gd name="connsiteX153" fmla="*/ 391634 w 1169356"/>
                  <a:gd name="connsiteY153" fmla="*/ 431493 h 642931"/>
                  <a:gd name="connsiteX154" fmla="*/ 399656 w 1169356"/>
                  <a:gd name="connsiteY154" fmla="*/ 434107 h 642931"/>
                  <a:gd name="connsiteX155" fmla="*/ 406889 w 1169356"/>
                  <a:gd name="connsiteY155" fmla="*/ 432945 h 642931"/>
                  <a:gd name="connsiteX156" fmla="*/ 435449 w 1169356"/>
                  <a:gd name="connsiteY156" fmla="*/ 415436 h 642931"/>
                  <a:gd name="connsiteX157" fmla="*/ 437938 w 1169356"/>
                  <a:gd name="connsiteY157" fmla="*/ 415920 h 642931"/>
                  <a:gd name="connsiteX158" fmla="*/ 442834 w 1169356"/>
                  <a:gd name="connsiteY158" fmla="*/ 420885 h 642931"/>
                  <a:gd name="connsiteX159" fmla="*/ 455060 w 1169356"/>
                  <a:gd name="connsiteY159" fmla="*/ 411301 h 642931"/>
                  <a:gd name="connsiteX160" fmla="*/ 461823 w 1169356"/>
                  <a:gd name="connsiteY160" fmla="*/ 403224 h 642931"/>
                  <a:gd name="connsiteX161" fmla="*/ 463566 w 1169356"/>
                  <a:gd name="connsiteY161" fmla="*/ 392478 h 642931"/>
                  <a:gd name="connsiteX162" fmla="*/ 468448 w 1169356"/>
                  <a:gd name="connsiteY162" fmla="*/ 381400 h 642931"/>
                  <a:gd name="connsiteX163" fmla="*/ 466305 w 1169356"/>
                  <a:gd name="connsiteY163" fmla="*/ 377181 h 642931"/>
                  <a:gd name="connsiteX164" fmla="*/ 461021 w 1169356"/>
                  <a:gd name="connsiteY164" fmla="*/ 372244 h 642931"/>
                  <a:gd name="connsiteX165" fmla="*/ 464313 w 1169356"/>
                  <a:gd name="connsiteY165" fmla="*/ 357874 h 642931"/>
                  <a:gd name="connsiteX166" fmla="*/ 470260 w 1169356"/>
                  <a:gd name="connsiteY166" fmla="*/ 343173 h 642931"/>
                  <a:gd name="connsiteX167" fmla="*/ 494145 w 1169356"/>
                  <a:gd name="connsiteY167" fmla="*/ 297560 h 642931"/>
                  <a:gd name="connsiteX168" fmla="*/ 499677 w 1169356"/>
                  <a:gd name="connsiteY168" fmla="*/ 271476 h 642931"/>
                  <a:gd name="connsiteX169" fmla="*/ 509635 w 1169356"/>
                  <a:gd name="connsiteY169" fmla="*/ 253552 h 642931"/>
                  <a:gd name="connsiteX170" fmla="*/ 511640 w 1169356"/>
                  <a:gd name="connsiteY170" fmla="*/ 240330 h 642931"/>
                  <a:gd name="connsiteX171" fmla="*/ 519164 w 1169356"/>
                  <a:gd name="connsiteY171" fmla="*/ 226292 h 642931"/>
                  <a:gd name="connsiteX172" fmla="*/ 521211 w 1169356"/>
                  <a:gd name="connsiteY172" fmla="*/ 199794 h 642931"/>
                  <a:gd name="connsiteX173" fmla="*/ 524447 w 1169356"/>
                  <a:gd name="connsiteY173" fmla="*/ 193916 h 642931"/>
                  <a:gd name="connsiteX174" fmla="*/ 530242 w 1169356"/>
                  <a:gd name="connsiteY174" fmla="*/ 192007 h 642931"/>
                  <a:gd name="connsiteX175" fmla="*/ 536826 w 1169356"/>
                  <a:gd name="connsiteY175" fmla="*/ 194081 h 642931"/>
                  <a:gd name="connsiteX176" fmla="*/ 542039 w 1169356"/>
                  <a:gd name="connsiteY176" fmla="*/ 197954 h 642931"/>
                  <a:gd name="connsiteX177" fmla="*/ 546272 w 1169356"/>
                  <a:gd name="connsiteY177" fmla="*/ 205049 h 642931"/>
                  <a:gd name="connsiteX178" fmla="*/ 562923 w 1169356"/>
                  <a:gd name="connsiteY178" fmla="*/ 208852 h 642931"/>
                  <a:gd name="connsiteX179" fmla="*/ 576062 w 1169356"/>
                  <a:gd name="connsiteY179" fmla="*/ 207276 h 642931"/>
                  <a:gd name="connsiteX180" fmla="*/ 584249 w 1169356"/>
                  <a:gd name="connsiteY180" fmla="*/ 200762 h 642931"/>
                  <a:gd name="connsiteX181" fmla="*/ 587887 w 1169356"/>
                  <a:gd name="connsiteY181" fmla="*/ 190818 h 642931"/>
                  <a:gd name="connsiteX182" fmla="*/ 591829 w 1169356"/>
                  <a:gd name="connsiteY182" fmla="*/ 172824 h 642931"/>
                  <a:gd name="connsiteX183" fmla="*/ 596794 w 1169356"/>
                  <a:gd name="connsiteY183" fmla="*/ 161663 h 642931"/>
                  <a:gd name="connsiteX184" fmla="*/ 598868 w 1169356"/>
                  <a:gd name="connsiteY184" fmla="*/ 148358 h 642931"/>
                  <a:gd name="connsiteX185" fmla="*/ 601732 w 1169356"/>
                  <a:gd name="connsiteY185" fmla="*/ 138871 h 642931"/>
                  <a:gd name="connsiteX186" fmla="*/ 607706 w 1169356"/>
                  <a:gd name="connsiteY186" fmla="*/ 132094 h 642931"/>
                  <a:gd name="connsiteX187" fmla="*/ 625132 w 1169356"/>
                  <a:gd name="connsiteY187" fmla="*/ 129134 h 642931"/>
                  <a:gd name="connsiteX188" fmla="*/ 632573 w 1169356"/>
                  <a:gd name="connsiteY188" fmla="*/ 119785 h 642931"/>
                  <a:gd name="connsiteX189" fmla="*/ 637773 w 1169356"/>
                  <a:gd name="connsiteY189" fmla="*/ 109799 h 642931"/>
                  <a:gd name="connsiteX190" fmla="*/ 641397 w 1169356"/>
                  <a:gd name="connsiteY190" fmla="*/ 106134 h 642931"/>
                  <a:gd name="connsiteX191" fmla="*/ 646348 w 1169356"/>
                  <a:gd name="connsiteY191" fmla="*/ 105664 h 642931"/>
                  <a:gd name="connsiteX192" fmla="*/ 659321 w 1169356"/>
                  <a:gd name="connsiteY192" fmla="*/ 88722 h 642931"/>
                  <a:gd name="connsiteX193" fmla="*/ 674188 w 1169356"/>
                  <a:gd name="connsiteY193" fmla="*/ 55584 h 642931"/>
                  <a:gd name="connsiteX194" fmla="*/ 675018 w 1169356"/>
                  <a:gd name="connsiteY194" fmla="*/ 36333 h 642931"/>
                  <a:gd name="connsiteX195" fmla="*/ 677729 w 1169356"/>
                  <a:gd name="connsiteY195" fmla="*/ 22143 h 642931"/>
                  <a:gd name="connsiteX196" fmla="*/ 677162 w 1169356"/>
                  <a:gd name="connsiteY196" fmla="*/ 8174 h 642931"/>
                  <a:gd name="connsiteX197" fmla="*/ 679734 w 1169356"/>
                  <a:gd name="connsiteY197" fmla="*/ 0 h 642931"/>
                  <a:gd name="connsiteX198" fmla="*/ 700702 w 1169356"/>
                  <a:gd name="connsiteY198" fmla="*/ 11078 h 642931"/>
                  <a:gd name="connsiteX199" fmla="*/ 712872 w 1169356"/>
                  <a:gd name="connsiteY199" fmla="*/ 17509 h 642931"/>
                  <a:gd name="connsiteX200" fmla="*/ 740450 w 1169356"/>
                  <a:gd name="connsiteY200" fmla="*/ 31976 h 642931"/>
                  <a:gd name="connsiteX201" fmla="*/ 758762 w 1169356"/>
                  <a:gd name="connsiteY201" fmla="*/ 41533 h 642931"/>
                  <a:gd name="connsiteX202" fmla="*/ 761997 w 1169356"/>
                  <a:gd name="connsiteY202" fmla="*/ 25600 h 642931"/>
                  <a:gd name="connsiteX203" fmla="*/ 766756 w 1169356"/>
                  <a:gd name="connsiteY203" fmla="*/ 2310 h 642931"/>
                  <a:gd name="connsiteX204" fmla="*/ 1165705 w 1169356"/>
                  <a:gd name="connsiteY204" fmla="*/ 161207 h 642931"/>
                  <a:gd name="connsiteX205" fmla="*/ 1169357 w 1169356"/>
                  <a:gd name="connsiteY205" fmla="*/ 159796 h 642931"/>
                  <a:gd name="connsiteX206" fmla="*/ 1169357 w 1169356"/>
                  <a:gd name="connsiteY206" fmla="*/ 159796 h 642931"/>
                  <a:gd name="connsiteX207" fmla="*/ 1160464 w 1169356"/>
                  <a:gd name="connsiteY207" fmla="*/ 190541 h 642931"/>
                  <a:gd name="connsiteX208" fmla="*/ 1154725 w 1169356"/>
                  <a:gd name="connsiteY208" fmla="*/ 194898 h 642931"/>
                  <a:gd name="connsiteX209" fmla="*/ 1165705 w 1169356"/>
                  <a:gd name="connsiteY209" fmla="*/ 161207 h 642931"/>
                  <a:gd name="connsiteX210" fmla="*/ 1111518 w 1169356"/>
                  <a:gd name="connsiteY210" fmla="*/ 189379 h 642931"/>
                  <a:gd name="connsiteX211" fmla="*/ 1115211 w 1169356"/>
                  <a:gd name="connsiteY211" fmla="*/ 180071 h 642931"/>
                  <a:gd name="connsiteX212" fmla="*/ 1135873 w 1169356"/>
                  <a:gd name="connsiteY212" fmla="*/ 172368 h 642931"/>
                  <a:gd name="connsiteX213" fmla="*/ 1148694 w 1169356"/>
                  <a:gd name="connsiteY213" fmla="*/ 167472 h 642931"/>
                  <a:gd name="connsiteX214" fmla="*/ 1133577 w 1169356"/>
                  <a:gd name="connsiteY214" fmla="*/ 245115 h 642931"/>
                  <a:gd name="connsiteX215" fmla="*/ 1137879 w 1169356"/>
                  <a:gd name="connsiteY215" fmla="*/ 257770 h 642931"/>
                  <a:gd name="connsiteX216" fmla="*/ 1132513 w 1169356"/>
                  <a:gd name="connsiteY216" fmla="*/ 263358 h 642931"/>
                  <a:gd name="connsiteX217" fmla="*/ 1123661 w 1169356"/>
                  <a:gd name="connsiteY217" fmla="*/ 268973 h 642931"/>
                  <a:gd name="connsiteX218" fmla="*/ 1115750 w 1169356"/>
                  <a:gd name="connsiteY218" fmla="*/ 279000 h 642931"/>
                  <a:gd name="connsiteX219" fmla="*/ 1111187 w 1169356"/>
                  <a:gd name="connsiteY219" fmla="*/ 288972 h 642931"/>
                  <a:gd name="connsiteX220" fmla="*/ 1110357 w 1169356"/>
                  <a:gd name="connsiteY220" fmla="*/ 313355 h 642931"/>
                  <a:gd name="connsiteX221" fmla="*/ 1104700 w 1169356"/>
                  <a:gd name="connsiteY221" fmla="*/ 341873 h 642931"/>
                  <a:gd name="connsiteX222" fmla="*/ 1095088 w 1169356"/>
                  <a:gd name="connsiteY222" fmla="*/ 332675 h 642931"/>
                  <a:gd name="connsiteX223" fmla="*/ 1091215 w 1169356"/>
                  <a:gd name="connsiteY223" fmla="*/ 323824 h 642931"/>
                  <a:gd name="connsiteX224" fmla="*/ 1088975 w 1169356"/>
                  <a:gd name="connsiteY224" fmla="*/ 298971 h 642931"/>
                  <a:gd name="connsiteX225" fmla="*/ 1092515 w 1169356"/>
                  <a:gd name="connsiteY225" fmla="*/ 256692 h 642931"/>
                  <a:gd name="connsiteX226" fmla="*/ 1100634 w 1169356"/>
                  <a:gd name="connsiteY226" fmla="*/ 229003 h 642931"/>
                  <a:gd name="connsiteX227" fmla="*/ 1108407 w 1169356"/>
                  <a:gd name="connsiteY227" fmla="*/ 215048 h 642931"/>
                  <a:gd name="connsiteX228" fmla="*/ 1111518 w 1169356"/>
                  <a:gd name="connsiteY228" fmla="*/ 189379 h 64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</a:cxnLst>
                <a:rect l="l" t="t" r="r" b="b"/>
                <a:pathLst>
                  <a:path w="1169356" h="642931">
                    <a:moveTo>
                      <a:pt x="766756" y="2310"/>
                    </a:moveTo>
                    <a:lnTo>
                      <a:pt x="776174" y="7261"/>
                    </a:lnTo>
                    <a:lnTo>
                      <a:pt x="796587" y="11299"/>
                    </a:lnTo>
                    <a:lnTo>
                      <a:pt x="806005" y="17744"/>
                    </a:lnTo>
                    <a:lnTo>
                      <a:pt x="804360" y="26679"/>
                    </a:lnTo>
                    <a:lnTo>
                      <a:pt x="805093" y="32626"/>
                    </a:lnTo>
                    <a:lnTo>
                      <a:pt x="809823" y="37245"/>
                    </a:lnTo>
                    <a:lnTo>
                      <a:pt x="837221" y="42708"/>
                    </a:lnTo>
                    <a:lnTo>
                      <a:pt x="855988" y="54616"/>
                    </a:lnTo>
                    <a:lnTo>
                      <a:pt x="866458" y="57161"/>
                    </a:lnTo>
                    <a:lnTo>
                      <a:pt x="869611" y="57908"/>
                    </a:lnTo>
                    <a:lnTo>
                      <a:pt x="877232" y="60134"/>
                    </a:lnTo>
                    <a:lnTo>
                      <a:pt x="881353" y="64187"/>
                    </a:lnTo>
                    <a:lnTo>
                      <a:pt x="883484" y="84988"/>
                    </a:lnTo>
                    <a:lnTo>
                      <a:pt x="879113" y="96481"/>
                    </a:lnTo>
                    <a:lnTo>
                      <a:pt x="870538" y="106397"/>
                    </a:lnTo>
                    <a:lnTo>
                      <a:pt x="859958" y="123007"/>
                    </a:lnTo>
                    <a:lnTo>
                      <a:pt x="859294" y="136354"/>
                    </a:lnTo>
                    <a:lnTo>
                      <a:pt x="860041" y="161082"/>
                    </a:lnTo>
                    <a:lnTo>
                      <a:pt x="867481" y="167928"/>
                    </a:lnTo>
                    <a:lnTo>
                      <a:pt x="873747" y="168827"/>
                    </a:lnTo>
                    <a:lnTo>
                      <a:pt x="889860" y="159810"/>
                    </a:lnTo>
                    <a:lnTo>
                      <a:pt x="899250" y="160335"/>
                    </a:lnTo>
                    <a:lnTo>
                      <a:pt x="925196" y="184774"/>
                    </a:lnTo>
                    <a:lnTo>
                      <a:pt x="964668" y="188162"/>
                    </a:lnTo>
                    <a:lnTo>
                      <a:pt x="979701" y="192297"/>
                    </a:lnTo>
                    <a:lnTo>
                      <a:pt x="993988" y="204855"/>
                    </a:lnTo>
                    <a:lnTo>
                      <a:pt x="1012507" y="209779"/>
                    </a:lnTo>
                    <a:lnTo>
                      <a:pt x="1028107" y="219460"/>
                    </a:lnTo>
                    <a:lnTo>
                      <a:pt x="1030237" y="227551"/>
                    </a:lnTo>
                    <a:lnTo>
                      <a:pt x="1027941" y="238200"/>
                    </a:lnTo>
                    <a:lnTo>
                      <a:pt x="1029006" y="251685"/>
                    </a:lnTo>
                    <a:lnTo>
                      <a:pt x="1025286" y="261117"/>
                    </a:lnTo>
                    <a:lnTo>
                      <a:pt x="1012313" y="264893"/>
                    </a:lnTo>
                    <a:lnTo>
                      <a:pt x="1003891" y="264478"/>
                    </a:lnTo>
                    <a:lnTo>
                      <a:pt x="951197" y="227814"/>
                    </a:lnTo>
                    <a:lnTo>
                      <a:pt x="945153" y="224674"/>
                    </a:lnTo>
                    <a:lnTo>
                      <a:pt x="924159" y="204012"/>
                    </a:lnTo>
                    <a:lnTo>
                      <a:pt x="902956" y="195105"/>
                    </a:lnTo>
                    <a:lnTo>
                      <a:pt x="897258" y="196585"/>
                    </a:lnTo>
                    <a:lnTo>
                      <a:pt x="928723" y="214827"/>
                    </a:lnTo>
                    <a:lnTo>
                      <a:pt x="943078" y="229183"/>
                    </a:lnTo>
                    <a:lnTo>
                      <a:pt x="967116" y="248462"/>
                    </a:lnTo>
                    <a:lnTo>
                      <a:pt x="982896" y="255391"/>
                    </a:lnTo>
                    <a:lnTo>
                      <a:pt x="996298" y="268599"/>
                    </a:lnTo>
                    <a:lnTo>
                      <a:pt x="1007196" y="273800"/>
                    </a:lnTo>
                    <a:lnTo>
                      <a:pt x="1034940" y="278502"/>
                    </a:lnTo>
                    <a:lnTo>
                      <a:pt x="1027679" y="287851"/>
                    </a:lnTo>
                    <a:lnTo>
                      <a:pt x="1043183" y="291018"/>
                    </a:lnTo>
                    <a:lnTo>
                      <a:pt x="1047733" y="302138"/>
                    </a:lnTo>
                    <a:lnTo>
                      <a:pt x="1049392" y="315623"/>
                    </a:lnTo>
                    <a:lnTo>
                      <a:pt x="1028578" y="314710"/>
                    </a:lnTo>
                    <a:lnTo>
                      <a:pt x="1030044" y="324543"/>
                    </a:lnTo>
                    <a:lnTo>
                      <a:pt x="1033017" y="329923"/>
                    </a:lnTo>
                    <a:lnTo>
                      <a:pt x="1025356" y="336520"/>
                    </a:lnTo>
                    <a:lnTo>
                      <a:pt x="1011885" y="332731"/>
                    </a:lnTo>
                    <a:lnTo>
                      <a:pt x="972897" y="304337"/>
                    </a:lnTo>
                    <a:lnTo>
                      <a:pt x="974142" y="308956"/>
                    </a:lnTo>
                    <a:lnTo>
                      <a:pt x="977848" y="313838"/>
                    </a:lnTo>
                    <a:lnTo>
                      <a:pt x="1001000" y="332565"/>
                    </a:lnTo>
                    <a:lnTo>
                      <a:pt x="1020238" y="342661"/>
                    </a:lnTo>
                    <a:lnTo>
                      <a:pt x="1035354" y="345787"/>
                    </a:lnTo>
                    <a:lnTo>
                      <a:pt x="1048507" y="354776"/>
                    </a:lnTo>
                    <a:lnTo>
                      <a:pt x="1053790" y="360834"/>
                    </a:lnTo>
                    <a:lnTo>
                      <a:pt x="1058548" y="370737"/>
                    </a:lnTo>
                    <a:lnTo>
                      <a:pt x="1052213" y="379574"/>
                    </a:lnTo>
                    <a:lnTo>
                      <a:pt x="1044040" y="385438"/>
                    </a:lnTo>
                    <a:lnTo>
                      <a:pt x="1033695" y="380335"/>
                    </a:lnTo>
                    <a:lnTo>
                      <a:pt x="1025618" y="374305"/>
                    </a:lnTo>
                    <a:lnTo>
                      <a:pt x="1009188" y="364624"/>
                    </a:lnTo>
                    <a:lnTo>
                      <a:pt x="1001996" y="351346"/>
                    </a:lnTo>
                    <a:lnTo>
                      <a:pt x="991747" y="354320"/>
                    </a:lnTo>
                    <a:lnTo>
                      <a:pt x="944337" y="345635"/>
                    </a:lnTo>
                    <a:lnTo>
                      <a:pt x="908918" y="350918"/>
                    </a:lnTo>
                    <a:lnTo>
                      <a:pt x="913039" y="353808"/>
                    </a:lnTo>
                    <a:lnTo>
                      <a:pt x="917976" y="355302"/>
                    </a:lnTo>
                    <a:lnTo>
                      <a:pt x="946813" y="353808"/>
                    </a:lnTo>
                    <a:lnTo>
                      <a:pt x="959606" y="359769"/>
                    </a:lnTo>
                    <a:lnTo>
                      <a:pt x="984155" y="362162"/>
                    </a:lnTo>
                    <a:lnTo>
                      <a:pt x="998040" y="361277"/>
                    </a:lnTo>
                    <a:lnTo>
                      <a:pt x="1008358" y="382589"/>
                    </a:lnTo>
                    <a:lnTo>
                      <a:pt x="1030306" y="394041"/>
                    </a:lnTo>
                    <a:lnTo>
                      <a:pt x="1035189" y="405036"/>
                    </a:lnTo>
                    <a:lnTo>
                      <a:pt x="1048162" y="403556"/>
                    </a:lnTo>
                    <a:lnTo>
                      <a:pt x="1068036" y="387374"/>
                    </a:lnTo>
                    <a:lnTo>
                      <a:pt x="1083360" y="388108"/>
                    </a:lnTo>
                    <a:lnTo>
                      <a:pt x="1104894" y="386697"/>
                    </a:lnTo>
                    <a:lnTo>
                      <a:pt x="1111670" y="394691"/>
                    </a:lnTo>
                    <a:lnTo>
                      <a:pt x="1119111" y="411135"/>
                    </a:lnTo>
                    <a:lnTo>
                      <a:pt x="1130826" y="428879"/>
                    </a:lnTo>
                    <a:lnTo>
                      <a:pt x="1139912" y="446900"/>
                    </a:lnTo>
                    <a:lnTo>
                      <a:pt x="1135390" y="447951"/>
                    </a:lnTo>
                    <a:lnTo>
                      <a:pt x="1124146" y="450358"/>
                    </a:lnTo>
                    <a:lnTo>
                      <a:pt x="1088132" y="458144"/>
                    </a:lnTo>
                    <a:lnTo>
                      <a:pt x="1035686" y="469112"/>
                    </a:lnTo>
                    <a:lnTo>
                      <a:pt x="983145" y="479858"/>
                    </a:lnTo>
                    <a:lnTo>
                      <a:pt x="930617" y="490424"/>
                    </a:lnTo>
                    <a:lnTo>
                      <a:pt x="878006" y="500770"/>
                    </a:lnTo>
                    <a:lnTo>
                      <a:pt x="825382" y="510921"/>
                    </a:lnTo>
                    <a:lnTo>
                      <a:pt x="772688" y="520810"/>
                    </a:lnTo>
                    <a:lnTo>
                      <a:pt x="719981" y="530560"/>
                    </a:lnTo>
                    <a:lnTo>
                      <a:pt x="667232" y="540075"/>
                    </a:lnTo>
                    <a:lnTo>
                      <a:pt x="614427" y="549425"/>
                    </a:lnTo>
                    <a:lnTo>
                      <a:pt x="561595" y="558497"/>
                    </a:lnTo>
                    <a:lnTo>
                      <a:pt x="508736" y="567335"/>
                    </a:lnTo>
                    <a:lnTo>
                      <a:pt x="455863" y="576034"/>
                    </a:lnTo>
                    <a:lnTo>
                      <a:pt x="402934" y="584429"/>
                    </a:lnTo>
                    <a:lnTo>
                      <a:pt x="349991" y="592672"/>
                    </a:lnTo>
                    <a:lnTo>
                      <a:pt x="297048" y="600694"/>
                    </a:lnTo>
                    <a:lnTo>
                      <a:pt x="294075" y="598315"/>
                    </a:lnTo>
                    <a:lnTo>
                      <a:pt x="273164" y="600805"/>
                    </a:lnTo>
                    <a:lnTo>
                      <a:pt x="257756" y="602589"/>
                    </a:lnTo>
                    <a:lnTo>
                      <a:pt x="251478" y="607402"/>
                    </a:lnTo>
                    <a:lnTo>
                      <a:pt x="220719" y="612021"/>
                    </a:lnTo>
                    <a:lnTo>
                      <a:pt x="196211" y="615645"/>
                    </a:lnTo>
                    <a:lnTo>
                      <a:pt x="154845" y="621702"/>
                    </a:lnTo>
                    <a:lnTo>
                      <a:pt x="104378" y="628783"/>
                    </a:lnTo>
                    <a:lnTo>
                      <a:pt x="33235" y="638561"/>
                    </a:lnTo>
                    <a:lnTo>
                      <a:pt x="0" y="642932"/>
                    </a:lnTo>
                    <a:lnTo>
                      <a:pt x="13678" y="632269"/>
                    </a:lnTo>
                    <a:lnTo>
                      <a:pt x="34825" y="624081"/>
                    </a:lnTo>
                    <a:lnTo>
                      <a:pt x="71752" y="603792"/>
                    </a:lnTo>
                    <a:lnTo>
                      <a:pt x="85126" y="586421"/>
                    </a:lnTo>
                    <a:lnTo>
                      <a:pt x="105360" y="572217"/>
                    </a:lnTo>
                    <a:lnTo>
                      <a:pt x="112552" y="557709"/>
                    </a:lnTo>
                    <a:lnTo>
                      <a:pt x="125276" y="543035"/>
                    </a:lnTo>
                    <a:lnTo>
                      <a:pt x="128581" y="528126"/>
                    </a:lnTo>
                    <a:lnTo>
                      <a:pt x="130226" y="525637"/>
                    </a:lnTo>
                    <a:lnTo>
                      <a:pt x="152258" y="509206"/>
                    </a:lnTo>
                    <a:lnTo>
                      <a:pt x="174995" y="489456"/>
                    </a:lnTo>
                    <a:lnTo>
                      <a:pt x="222890" y="436998"/>
                    </a:lnTo>
                    <a:lnTo>
                      <a:pt x="224896" y="442613"/>
                    </a:lnTo>
                    <a:lnTo>
                      <a:pt x="223900" y="449238"/>
                    </a:lnTo>
                    <a:lnTo>
                      <a:pt x="229695" y="455835"/>
                    </a:lnTo>
                    <a:lnTo>
                      <a:pt x="235310" y="466830"/>
                    </a:lnTo>
                    <a:lnTo>
                      <a:pt x="241810" y="473095"/>
                    </a:lnTo>
                    <a:lnTo>
                      <a:pt x="249431" y="477659"/>
                    </a:lnTo>
                    <a:lnTo>
                      <a:pt x="261394" y="480923"/>
                    </a:lnTo>
                    <a:lnTo>
                      <a:pt x="276095" y="487700"/>
                    </a:lnTo>
                    <a:lnTo>
                      <a:pt x="286911" y="488544"/>
                    </a:lnTo>
                    <a:lnTo>
                      <a:pt x="290396" y="487700"/>
                    </a:lnTo>
                    <a:lnTo>
                      <a:pt x="300547" y="477299"/>
                    </a:lnTo>
                    <a:lnTo>
                      <a:pt x="309385" y="471200"/>
                    </a:lnTo>
                    <a:lnTo>
                      <a:pt x="317877" y="460316"/>
                    </a:lnTo>
                    <a:lnTo>
                      <a:pt x="337792" y="470149"/>
                    </a:lnTo>
                    <a:lnTo>
                      <a:pt x="344887" y="468987"/>
                    </a:lnTo>
                    <a:lnTo>
                      <a:pt x="361498" y="460565"/>
                    </a:lnTo>
                    <a:lnTo>
                      <a:pt x="377693" y="456319"/>
                    </a:lnTo>
                    <a:lnTo>
                      <a:pt x="381469" y="453940"/>
                    </a:lnTo>
                    <a:lnTo>
                      <a:pt x="386683" y="447675"/>
                    </a:lnTo>
                    <a:lnTo>
                      <a:pt x="385024" y="437012"/>
                    </a:lnTo>
                    <a:lnTo>
                      <a:pt x="385936" y="434011"/>
                    </a:lnTo>
                    <a:lnTo>
                      <a:pt x="388412" y="432309"/>
                    </a:lnTo>
                    <a:lnTo>
                      <a:pt x="391634" y="431493"/>
                    </a:lnTo>
                    <a:lnTo>
                      <a:pt x="399656" y="434107"/>
                    </a:lnTo>
                    <a:lnTo>
                      <a:pt x="406889" y="432945"/>
                    </a:lnTo>
                    <a:lnTo>
                      <a:pt x="435449" y="415436"/>
                    </a:lnTo>
                    <a:lnTo>
                      <a:pt x="437938" y="415920"/>
                    </a:lnTo>
                    <a:lnTo>
                      <a:pt x="442834" y="420885"/>
                    </a:lnTo>
                    <a:lnTo>
                      <a:pt x="455060" y="411301"/>
                    </a:lnTo>
                    <a:lnTo>
                      <a:pt x="461823" y="403224"/>
                    </a:lnTo>
                    <a:lnTo>
                      <a:pt x="463566" y="392478"/>
                    </a:lnTo>
                    <a:lnTo>
                      <a:pt x="468448" y="381400"/>
                    </a:lnTo>
                    <a:lnTo>
                      <a:pt x="466305" y="377181"/>
                    </a:lnTo>
                    <a:lnTo>
                      <a:pt x="461021" y="372244"/>
                    </a:lnTo>
                    <a:lnTo>
                      <a:pt x="464313" y="357874"/>
                    </a:lnTo>
                    <a:lnTo>
                      <a:pt x="470260" y="343173"/>
                    </a:lnTo>
                    <a:lnTo>
                      <a:pt x="494145" y="297560"/>
                    </a:lnTo>
                    <a:lnTo>
                      <a:pt x="499677" y="271476"/>
                    </a:lnTo>
                    <a:lnTo>
                      <a:pt x="509635" y="253552"/>
                    </a:lnTo>
                    <a:lnTo>
                      <a:pt x="511640" y="240330"/>
                    </a:lnTo>
                    <a:lnTo>
                      <a:pt x="519164" y="226292"/>
                    </a:lnTo>
                    <a:lnTo>
                      <a:pt x="521211" y="199794"/>
                    </a:lnTo>
                    <a:lnTo>
                      <a:pt x="524447" y="193916"/>
                    </a:lnTo>
                    <a:lnTo>
                      <a:pt x="530242" y="192007"/>
                    </a:lnTo>
                    <a:lnTo>
                      <a:pt x="536826" y="194081"/>
                    </a:lnTo>
                    <a:lnTo>
                      <a:pt x="542039" y="197954"/>
                    </a:lnTo>
                    <a:lnTo>
                      <a:pt x="546272" y="205049"/>
                    </a:lnTo>
                    <a:lnTo>
                      <a:pt x="562923" y="208852"/>
                    </a:lnTo>
                    <a:lnTo>
                      <a:pt x="576062" y="207276"/>
                    </a:lnTo>
                    <a:lnTo>
                      <a:pt x="584249" y="200762"/>
                    </a:lnTo>
                    <a:lnTo>
                      <a:pt x="587887" y="190818"/>
                    </a:lnTo>
                    <a:lnTo>
                      <a:pt x="591829" y="172824"/>
                    </a:lnTo>
                    <a:lnTo>
                      <a:pt x="596794" y="161663"/>
                    </a:lnTo>
                    <a:lnTo>
                      <a:pt x="598868" y="148358"/>
                    </a:lnTo>
                    <a:lnTo>
                      <a:pt x="601732" y="138871"/>
                    </a:lnTo>
                    <a:lnTo>
                      <a:pt x="607706" y="132094"/>
                    </a:lnTo>
                    <a:lnTo>
                      <a:pt x="625132" y="129134"/>
                    </a:lnTo>
                    <a:lnTo>
                      <a:pt x="632573" y="119785"/>
                    </a:lnTo>
                    <a:lnTo>
                      <a:pt x="637773" y="109799"/>
                    </a:lnTo>
                    <a:lnTo>
                      <a:pt x="641397" y="106134"/>
                    </a:lnTo>
                    <a:lnTo>
                      <a:pt x="646348" y="105664"/>
                    </a:lnTo>
                    <a:lnTo>
                      <a:pt x="659321" y="88722"/>
                    </a:lnTo>
                    <a:lnTo>
                      <a:pt x="674188" y="55584"/>
                    </a:lnTo>
                    <a:lnTo>
                      <a:pt x="675018" y="36333"/>
                    </a:lnTo>
                    <a:lnTo>
                      <a:pt x="677729" y="22143"/>
                    </a:lnTo>
                    <a:lnTo>
                      <a:pt x="677162" y="8174"/>
                    </a:lnTo>
                    <a:lnTo>
                      <a:pt x="679734" y="0"/>
                    </a:lnTo>
                    <a:lnTo>
                      <a:pt x="700702" y="11078"/>
                    </a:lnTo>
                    <a:lnTo>
                      <a:pt x="712872" y="17509"/>
                    </a:lnTo>
                    <a:lnTo>
                      <a:pt x="740450" y="31976"/>
                    </a:lnTo>
                    <a:lnTo>
                      <a:pt x="758762" y="41533"/>
                    </a:lnTo>
                    <a:lnTo>
                      <a:pt x="761997" y="25600"/>
                    </a:lnTo>
                    <a:lnTo>
                      <a:pt x="766756" y="2310"/>
                    </a:lnTo>
                    <a:close/>
                    <a:moveTo>
                      <a:pt x="1165705" y="161207"/>
                    </a:moveTo>
                    <a:lnTo>
                      <a:pt x="1169357" y="159796"/>
                    </a:lnTo>
                    <a:lnTo>
                      <a:pt x="1169357" y="159796"/>
                    </a:lnTo>
                    <a:lnTo>
                      <a:pt x="1160464" y="190541"/>
                    </a:lnTo>
                    <a:lnTo>
                      <a:pt x="1154725" y="194898"/>
                    </a:lnTo>
                    <a:lnTo>
                      <a:pt x="1165705" y="161207"/>
                    </a:lnTo>
                    <a:close/>
                    <a:moveTo>
                      <a:pt x="1111518" y="189379"/>
                    </a:moveTo>
                    <a:lnTo>
                      <a:pt x="1115211" y="180071"/>
                    </a:lnTo>
                    <a:lnTo>
                      <a:pt x="1135873" y="172368"/>
                    </a:lnTo>
                    <a:lnTo>
                      <a:pt x="1148694" y="167472"/>
                    </a:lnTo>
                    <a:lnTo>
                      <a:pt x="1133577" y="245115"/>
                    </a:lnTo>
                    <a:lnTo>
                      <a:pt x="1137879" y="257770"/>
                    </a:lnTo>
                    <a:lnTo>
                      <a:pt x="1132513" y="263358"/>
                    </a:lnTo>
                    <a:lnTo>
                      <a:pt x="1123661" y="268973"/>
                    </a:lnTo>
                    <a:lnTo>
                      <a:pt x="1115750" y="279000"/>
                    </a:lnTo>
                    <a:lnTo>
                      <a:pt x="1111187" y="288972"/>
                    </a:lnTo>
                    <a:lnTo>
                      <a:pt x="1110357" y="313355"/>
                    </a:lnTo>
                    <a:lnTo>
                      <a:pt x="1104700" y="341873"/>
                    </a:lnTo>
                    <a:lnTo>
                      <a:pt x="1095088" y="332675"/>
                    </a:lnTo>
                    <a:lnTo>
                      <a:pt x="1091215" y="323824"/>
                    </a:lnTo>
                    <a:lnTo>
                      <a:pt x="1088975" y="298971"/>
                    </a:lnTo>
                    <a:lnTo>
                      <a:pt x="1092515" y="256692"/>
                    </a:lnTo>
                    <a:lnTo>
                      <a:pt x="1100634" y="229003"/>
                    </a:lnTo>
                    <a:lnTo>
                      <a:pt x="1108407" y="215048"/>
                    </a:lnTo>
                    <a:lnTo>
                      <a:pt x="1111518" y="18937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475488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VA</a:t>
                </a:r>
              </a:p>
            </p:txBody>
          </p:sp>
          <p:sp>
            <p:nvSpPr>
              <p:cNvPr id="52" name="Freeform: Shape 542">
                <a:extLst>
                  <a:ext uri="{FF2B5EF4-FFF2-40B4-BE49-F238E27FC236}">
                    <a16:creationId xmlns:a16="http://schemas.microsoft.com/office/drawing/2014/main" id="{0E8C9392-50B7-182B-51CD-1C031598124D}"/>
                  </a:ext>
                </a:extLst>
              </p:cNvPr>
              <p:cNvSpPr/>
              <p:nvPr/>
            </p:nvSpPr>
            <p:spPr>
              <a:xfrm>
                <a:off x="6895032" y="3708215"/>
                <a:ext cx="918261" cy="462720"/>
              </a:xfrm>
              <a:custGeom>
                <a:avLst/>
                <a:gdLst>
                  <a:gd name="connsiteX0" fmla="*/ 971361 w 1089472"/>
                  <a:gd name="connsiteY0" fmla="*/ 83369 h 548995"/>
                  <a:gd name="connsiteX1" fmla="*/ 975428 w 1089472"/>
                  <a:gd name="connsiteY1" fmla="*/ 87906 h 548995"/>
                  <a:gd name="connsiteX2" fmla="*/ 981029 w 1089472"/>
                  <a:gd name="connsiteY2" fmla="*/ 114598 h 548995"/>
                  <a:gd name="connsiteX3" fmla="*/ 980863 w 1089472"/>
                  <a:gd name="connsiteY3" fmla="*/ 120047 h 548995"/>
                  <a:gd name="connsiteX4" fmla="*/ 977640 w 1089472"/>
                  <a:gd name="connsiteY4" fmla="*/ 131776 h 548995"/>
                  <a:gd name="connsiteX5" fmla="*/ 978803 w 1089472"/>
                  <a:gd name="connsiteY5" fmla="*/ 137570 h 548995"/>
                  <a:gd name="connsiteX6" fmla="*/ 984306 w 1089472"/>
                  <a:gd name="connsiteY6" fmla="*/ 146062 h 548995"/>
                  <a:gd name="connsiteX7" fmla="*/ 1002757 w 1089472"/>
                  <a:gd name="connsiteY7" fmla="*/ 164872 h 548995"/>
                  <a:gd name="connsiteX8" fmla="*/ 1005481 w 1089472"/>
                  <a:gd name="connsiteY8" fmla="*/ 172797 h 548995"/>
                  <a:gd name="connsiteX9" fmla="*/ 1012728 w 1089472"/>
                  <a:gd name="connsiteY9" fmla="*/ 179933 h 548995"/>
                  <a:gd name="connsiteX10" fmla="*/ 1019685 w 1089472"/>
                  <a:gd name="connsiteY10" fmla="*/ 191066 h 548995"/>
                  <a:gd name="connsiteX11" fmla="*/ 1039933 w 1089472"/>
                  <a:gd name="connsiteY11" fmla="*/ 214191 h 548995"/>
                  <a:gd name="connsiteX12" fmla="*/ 1068644 w 1089472"/>
                  <a:gd name="connsiteY12" fmla="*/ 231451 h 548995"/>
                  <a:gd name="connsiteX13" fmla="*/ 1089472 w 1089472"/>
                  <a:gd name="connsiteY13" fmla="*/ 233940 h 548995"/>
                  <a:gd name="connsiteX14" fmla="*/ 1041551 w 1089472"/>
                  <a:gd name="connsiteY14" fmla="*/ 286399 h 548995"/>
                  <a:gd name="connsiteX15" fmla="*/ 1018855 w 1089472"/>
                  <a:gd name="connsiteY15" fmla="*/ 306149 h 548995"/>
                  <a:gd name="connsiteX16" fmla="*/ 996809 w 1089472"/>
                  <a:gd name="connsiteY16" fmla="*/ 322579 h 548995"/>
                  <a:gd name="connsiteX17" fmla="*/ 995136 w 1089472"/>
                  <a:gd name="connsiteY17" fmla="*/ 325069 h 548995"/>
                  <a:gd name="connsiteX18" fmla="*/ 991844 w 1089472"/>
                  <a:gd name="connsiteY18" fmla="*/ 340005 h 548995"/>
                  <a:gd name="connsiteX19" fmla="*/ 979106 w 1089472"/>
                  <a:gd name="connsiteY19" fmla="*/ 354624 h 548995"/>
                  <a:gd name="connsiteX20" fmla="*/ 971914 w 1089472"/>
                  <a:gd name="connsiteY20" fmla="*/ 369188 h 548995"/>
                  <a:gd name="connsiteX21" fmla="*/ 951681 w 1089472"/>
                  <a:gd name="connsiteY21" fmla="*/ 383364 h 548995"/>
                  <a:gd name="connsiteX22" fmla="*/ 938307 w 1089472"/>
                  <a:gd name="connsiteY22" fmla="*/ 400707 h 548995"/>
                  <a:gd name="connsiteX23" fmla="*/ 901380 w 1089472"/>
                  <a:gd name="connsiteY23" fmla="*/ 421051 h 548995"/>
                  <a:gd name="connsiteX24" fmla="*/ 880247 w 1089472"/>
                  <a:gd name="connsiteY24" fmla="*/ 429211 h 548995"/>
                  <a:gd name="connsiteX25" fmla="*/ 866555 w 1089472"/>
                  <a:gd name="connsiteY25" fmla="*/ 439861 h 548995"/>
                  <a:gd name="connsiteX26" fmla="*/ 865476 w 1089472"/>
                  <a:gd name="connsiteY26" fmla="*/ 440455 h 548995"/>
                  <a:gd name="connsiteX27" fmla="*/ 864397 w 1089472"/>
                  <a:gd name="connsiteY27" fmla="*/ 441050 h 548995"/>
                  <a:gd name="connsiteX28" fmla="*/ 863332 w 1089472"/>
                  <a:gd name="connsiteY28" fmla="*/ 441617 h 548995"/>
                  <a:gd name="connsiteX29" fmla="*/ 862254 w 1089472"/>
                  <a:gd name="connsiteY29" fmla="*/ 442184 h 548995"/>
                  <a:gd name="connsiteX30" fmla="*/ 861161 w 1089472"/>
                  <a:gd name="connsiteY30" fmla="*/ 442751 h 548995"/>
                  <a:gd name="connsiteX31" fmla="*/ 860096 w 1089472"/>
                  <a:gd name="connsiteY31" fmla="*/ 443346 h 548995"/>
                  <a:gd name="connsiteX32" fmla="*/ 859017 w 1089472"/>
                  <a:gd name="connsiteY32" fmla="*/ 443913 h 548995"/>
                  <a:gd name="connsiteX33" fmla="*/ 857952 w 1089472"/>
                  <a:gd name="connsiteY33" fmla="*/ 444508 h 548995"/>
                  <a:gd name="connsiteX34" fmla="*/ 806739 w 1089472"/>
                  <a:gd name="connsiteY34" fmla="*/ 449528 h 548995"/>
                  <a:gd name="connsiteX35" fmla="*/ 755553 w 1089472"/>
                  <a:gd name="connsiteY35" fmla="*/ 454396 h 548995"/>
                  <a:gd name="connsiteX36" fmla="*/ 704367 w 1089472"/>
                  <a:gd name="connsiteY36" fmla="*/ 459043 h 548995"/>
                  <a:gd name="connsiteX37" fmla="*/ 653139 w 1089472"/>
                  <a:gd name="connsiteY37" fmla="*/ 463497 h 548995"/>
                  <a:gd name="connsiteX38" fmla="*/ 601911 w 1089472"/>
                  <a:gd name="connsiteY38" fmla="*/ 467798 h 548995"/>
                  <a:gd name="connsiteX39" fmla="*/ 550628 w 1089472"/>
                  <a:gd name="connsiteY39" fmla="*/ 471850 h 548995"/>
                  <a:gd name="connsiteX40" fmla="*/ 499331 w 1089472"/>
                  <a:gd name="connsiteY40" fmla="*/ 475709 h 548995"/>
                  <a:gd name="connsiteX41" fmla="*/ 448062 w 1089472"/>
                  <a:gd name="connsiteY41" fmla="*/ 479360 h 548995"/>
                  <a:gd name="connsiteX42" fmla="*/ 399172 w 1089472"/>
                  <a:gd name="connsiteY42" fmla="*/ 485390 h 548995"/>
                  <a:gd name="connsiteX43" fmla="*/ 350267 w 1089472"/>
                  <a:gd name="connsiteY43" fmla="*/ 491171 h 548995"/>
                  <a:gd name="connsiteX44" fmla="*/ 301280 w 1089472"/>
                  <a:gd name="connsiteY44" fmla="*/ 496814 h 548995"/>
                  <a:gd name="connsiteX45" fmla="*/ 252321 w 1089472"/>
                  <a:gd name="connsiteY45" fmla="*/ 502249 h 548995"/>
                  <a:gd name="connsiteX46" fmla="*/ 247439 w 1089472"/>
                  <a:gd name="connsiteY46" fmla="*/ 496952 h 548995"/>
                  <a:gd name="connsiteX47" fmla="*/ 234411 w 1089472"/>
                  <a:gd name="connsiteY47" fmla="*/ 496869 h 548995"/>
                  <a:gd name="connsiteX48" fmla="*/ 214412 w 1089472"/>
                  <a:gd name="connsiteY48" fmla="*/ 496620 h 548995"/>
                  <a:gd name="connsiteX49" fmla="*/ 213637 w 1089472"/>
                  <a:gd name="connsiteY49" fmla="*/ 496620 h 548995"/>
                  <a:gd name="connsiteX50" fmla="*/ 221175 w 1089472"/>
                  <a:gd name="connsiteY50" fmla="*/ 514876 h 548995"/>
                  <a:gd name="connsiteX51" fmla="*/ 222738 w 1089472"/>
                  <a:gd name="connsiteY51" fmla="*/ 531224 h 548995"/>
                  <a:gd name="connsiteX52" fmla="*/ 222323 w 1089472"/>
                  <a:gd name="connsiteY52" fmla="*/ 531500 h 548995"/>
                  <a:gd name="connsiteX53" fmla="*/ 199212 w 1089472"/>
                  <a:gd name="connsiteY53" fmla="*/ 533478 h 548995"/>
                  <a:gd name="connsiteX54" fmla="*/ 173682 w 1089472"/>
                  <a:gd name="connsiteY54" fmla="*/ 535608 h 548995"/>
                  <a:gd name="connsiteX55" fmla="*/ 148151 w 1089472"/>
                  <a:gd name="connsiteY55" fmla="*/ 537766 h 548995"/>
                  <a:gd name="connsiteX56" fmla="*/ 122634 w 1089472"/>
                  <a:gd name="connsiteY56" fmla="*/ 539812 h 548995"/>
                  <a:gd name="connsiteX57" fmla="*/ 97103 w 1089472"/>
                  <a:gd name="connsiteY57" fmla="*/ 541818 h 548995"/>
                  <a:gd name="connsiteX58" fmla="*/ 71586 w 1089472"/>
                  <a:gd name="connsiteY58" fmla="*/ 543796 h 548995"/>
                  <a:gd name="connsiteX59" fmla="*/ 46041 w 1089472"/>
                  <a:gd name="connsiteY59" fmla="*/ 545718 h 548995"/>
                  <a:gd name="connsiteX60" fmla="*/ 16749 w 1089472"/>
                  <a:gd name="connsiteY60" fmla="*/ 547848 h 548995"/>
                  <a:gd name="connsiteX61" fmla="*/ 23346 w 1089472"/>
                  <a:gd name="connsiteY61" fmla="*/ 531238 h 548995"/>
                  <a:gd name="connsiteX62" fmla="*/ 29874 w 1089472"/>
                  <a:gd name="connsiteY62" fmla="*/ 526453 h 548995"/>
                  <a:gd name="connsiteX63" fmla="*/ 32847 w 1089472"/>
                  <a:gd name="connsiteY63" fmla="*/ 525374 h 548995"/>
                  <a:gd name="connsiteX64" fmla="*/ 40551 w 1089472"/>
                  <a:gd name="connsiteY64" fmla="*/ 527780 h 548995"/>
                  <a:gd name="connsiteX65" fmla="*/ 44188 w 1089472"/>
                  <a:gd name="connsiteY65" fmla="*/ 528513 h 548995"/>
                  <a:gd name="connsiteX66" fmla="*/ 51601 w 1089472"/>
                  <a:gd name="connsiteY66" fmla="*/ 522248 h 548995"/>
                  <a:gd name="connsiteX67" fmla="*/ 57216 w 1089472"/>
                  <a:gd name="connsiteY67" fmla="*/ 505237 h 548995"/>
                  <a:gd name="connsiteX68" fmla="*/ 59872 w 1089472"/>
                  <a:gd name="connsiteY68" fmla="*/ 487465 h 548995"/>
                  <a:gd name="connsiteX69" fmla="*/ 59540 w 1089472"/>
                  <a:gd name="connsiteY69" fmla="*/ 468987 h 548995"/>
                  <a:gd name="connsiteX70" fmla="*/ 53745 w 1089472"/>
                  <a:gd name="connsiteY70" fmla="*/ 454618 h 548995"/>
                  <a:gd name="connsiteX71" fmla="*/ 51504 w 1089472"/>
                  <a:gd name="connsiteY71" fmla="*/ 445697 h 548995"/>
                  <a:gd name="connsiteX72" fmla="*/ 55156 w 1089472"/>
                  <a:gd name="connsiteY72" fmla="*/ 434218 h 548995"/>
                  <a:gd name="connsiteX73" fmla="*/ 66967 w 1089472"/>
                  <a:gd name="connsiteY73" fmla="*/ 418493 h 548995"/>
                  <a:gd name="connsiteX74" fmla="*/ 92331 w 1089472"/>
                  <a:gd name="connsiteY74" fmla="*/ 416031 h 548995"/>
                  <a:gd name="connsiteX75" fmla="*/ 131306 w 1089472"/>
                  <a:gd name="connsiteY75" fmla="*/ 426749 h 548995"/>
                  <a:gd name="connsiteX76" fmla="*/ 152452 w 1089472"/>
                  <a:gd name="connsiteY76" fmla="*/ 428990 h 548995"/>
                  <a:gd name="connsiteX77" fmla="*/ 155633 w 1089472"/>
                  <a:gd name="connsiteY77" fmla="*/ 422808 h 548995"/>
                  <a:gd name="connsiteX78" fmla="*/ 153738 w 1089472"/>
                  <a:gd name="connsiteY78" fmla="*/ 412297 h 548995"/>
                  <a:gd name="connsiteX79" fmla="*/ 146754 w 1089472"/>
                  <a:gd name="connsiteY79" fmla="*/ 397526 h 548995"/>
                  <a:gd name="connsiteX80" fmla="*/ 143766 w 1089472"/>
                  <a:gd name="connsiteY80" fmla="*/ 386365 h 548995"/>
                  <a:gd name="connsiteX81" fmla="*/ 144914 w 1089472"/>
                  <a:gd name="connsiteY81" fmla="*/ 378772 h 548995"/>
                  <a:gd name="connsiteX82" fmla="*/ 159533 w 1089472"/>
                  <a:gd name="connsiteY82" fmla="*/ 368938 h 548995"/>
                  <a:gd name="connsiteX83" fmla="*/ 187692 w 1089472"/>
                  <a:gd name="connsiteY83" fmla="*/ 356699 h 548995"/>
                  <a:gd name="connsiteX84" fmla="*/ 198687 w 1089472"/>
                  <a:gd name="connsiteY84" fmla="*/ 342924 h 548995"/>
                  <a:gd name="connsiteX85" fmla="*/ 192491 w 1089472"/>
                  <a:gd name="connsiteY85" fmla="*/ 327558 h 548995"/>
                  <a:gd name="connsiteX86" fmla="*/ 192892 w 1089472"/>
                  <a:gd name="connsiteY86" fmla="*/ 313022 h 548995"/>
                  <a:gd name="connsiteX87" fmla="*/ 199835 w 1089472"/>
                  <a:gd name="connsiteY87" fmla="*/ 299220 h 548995"/>
                  <a:gd name="connsiteX88" fmla="*/ 204067 w 1089472"/>
                  <a:gd name="connsiteY88" fmla="*/ 295596 h 548995"/>
                  <a:gd name="connsiteX89" fmla="*/ 206764 w 1089472"/>
                  <a:gd name="connsiteY89" fmla="*/ 293190 h 548995"/>
                  <a:gd name="connsiteX90" fmla="*/ 213804 w 1089472"/>
                  <a:gd name="connsiteY90" fmla="*/ 294835 h 548995"/>
                  <a:gd name="connsiteX91" fmla="*/ 219004 w 1089472"/>
                  <a:gd name="connsiteY91" fmla="*/ 293273 h 548995"/>
                  <a:gd name="connsiteX92" fmla="*/ 222295 w 1089472"/>
                  <a:gd name="connsiteY92" fmla="*/ 288570 h 548995"/>
                  <a:gd name="connsiteX93" fmla="*/ 223208 w 1089472"/>
                  <a:gd name="connsiteY93" fmla="*/ 281627 h 548995"/>
                  <a:gd name="connsiteX94" fmla="*/ 221880 w 1089472"/>
                  <a:gd name="connsiteY94" fmla="*/ 273150 h 548995"/>
                  <a:gd name="connsiteX95" fmla="*/ 223706 w 1089472"/>
                  <a:gd name="connsiteY95" fmla="*/ 270909 h 548995"/>
                  <a:gd name="connsiteX96" fmla="*/ 226278 w 1089472"/>
                  <a:gd name="connsiteY96" fmla="*/ 270176 h 548995"/>
                  <a:gd name="connsiteX97" fmla="*/ 233788 w 1089472"/>
                  <a:gd name="connsiteY97" fmla="*/ 273952 h 548995"/>
                  <a:gd name="connsiteX98" fmla="*/ 241962 w 1089472"/>
                  <a:gd name="connsiteY98" fmla="*/ 274353 h 548995"/>
                  <a:gd name="connsiteX99" fmla="*/ 249735 w 1089472"/>
                  <a:gd name="connsiteY99" fmla="*/ 270978 h 548995"/>
                  <a:gd name="connsiteX100" fmla="*/ 255018 w 1089472"/>
                  <a:gd name="connsiteY100" fmla="*/ 272928 h 548995"/>
                  <a:gd name="connsiteX101" fmla="*/ 257826 w 1089472"/>
                  <a:gd name="connsiteY101" fmla="*/ 280217 h 548995"/>
                  <a:gd name="connsiteX102" fmla="*/ 261145 w 1089472"/>
                  <a:gd name="connsiteY102" fmla="*/ 282194 h 548995"/>
                  <a:gd name="connsiteX103" fmla="*/ 264948 w 1089472"/>
                  <a:gd name="connsiteY103" fmla="*/ 278903 h 548995"/>
                  <a:gd name="connsiteX104" fmla="*/ 266414 w 1089472"/>
                  <a:gd name="connsiteY104" fmla="*/ 271822 h 548995"/>
                  <a:gd name="connsiteX105" fmla="*/ 265557 w 1089472"/>
                  <a:gd name="connsiteY105" fmla="*/ 260882 h 548995"/>
                  <a:gd name="connsiteX106" fmla="*/ 267147 w 1089472"/>
                  <a:gd name="connsiteY106" fmla="*/ 259070 h 548995"/>
                  <a:gd name="connsiteX107" fmla="*/ 268876 w 1089472"/>
                  <a:gd name="connsiteY107" fmla="*/ 260426 h 548995"/>
                  <a:gd name="connsiteX108" fmla="*/ 271352 w 1089472"/>
                  <a:gd name="connsiteY108" fmla="*/ 263607 h 548995"/>
                  <a:gd name="connsiteX109" fmla="*/ 277727 w 1089472"/>
                  <a:gd name="connsiteY109" fmla="*/ 264367 h 548995"/>
                  <a:gd name="connsiteX110" fmla="*/ 286289 w 1089472"/>
                  <a:gd name="connsiteY110" fmla="*/ 260481 h 548995"/>
                  <a:gd name="connsiteX111" fmla="*/ 298846 w 1089472"/>
                  <a:gd name="connsiteY111" fmla="*/ 261961 h 548995"/>
                  <a:gd name="connsiteX112" fmla="*/ 323617 w 1089472"/>
                  <a:gd name="connsiteY112" fmla="*/ 272223 h 548995"/>
                  <a:gd name="connsiteX113" fmla="*/ 334460 w 1089472"/>
                  <a:gd name="connsiteY113" fmla="*/ 280300 h 548995"/>
                  <a:gd name="connsiteX114" fmla="*/ 341057 w 1089472"/>
                  <a:gd name="connsiteY114" fmla="*/ 276648 h 548995"/>
                  <a:gd name="connsiteX115" fmla="*/ 347004 w 1089472"/>
                  <a:gd name="connsiteY115" fmla="*/ 264035 h 548995"/>
                  <a:gd name="connsiteX116" fmla="*/ 356920 w 1089472"/>
                  <a:gd name="connsiteY116" fmla="*/ 253524 h 548995"/>
                  <a:gd name="connsiteX117" fmla="*/ 370723 w 1089472"/>
                  <a:gd name="connsiteY117" fmla="*/ 245129 h 548995"/>
                  <a:gd name="connsiteX118" fmla="*/ 385245 w 1089472"/>
                  <a:gd name="connsiteY118" fmla="*/ 246692 h 548995"/>
                  <a:gd name="connsiteX119" fmla="*/ 400624 w 1089472"/>
                  <a:gd name="connsiteY119" fmla="*/ 258171 h 548995"/>
                  <a:gd name="connsiteX120" fmla="*/ 411606 w 1089472"/>
                  <a:gd name="connsiteY120" fmla="*/ 259651 h 548995"/>
                  <a:gd name="connsiteX121" fmla="*/ 418147 w 1089472"/>
                  <a:gd name="connsiteY121" fmla="*/ 251145 h 548995"/>
                  <a:gd name="connsiteX122" fmla="*/ 421079 w 1089472"/>
                  <a:gd name="connsiteY122" fmla="*/ 242225 h 548995"/>
                  <a:gd name="connsiteX123" fmla="*/ 420415 w 1089472"/>
                  <a:gd name="connsiteY123" fmla="*/ 232848 h 548995"/>
                  <a:gd name="connsiteX124" fmla="*/ 422656 w 1089472"/>
                  <a:gd name="connsiteY124" fmla="*/ 226610 h 548995"/>
                  <a:gd name="connsiteX125" fmla="*/ 427773 w 1089472"/>
                  <a:gd name="connsiteY125" fmla="*/ 223471 h 548995"/>
                  <a:gd name="connsiteX126" fmla="*/ 429350 w 1089472"/>
                  <a:gd name="connsiteY126" fmla="*/ 218824 h 548995"/>
                  <a:gd name="connsiteX127" fmla="*/ 427358 w 1089472"/>
                  <a:gd name="connsiteY127" fmla="*/ 212725 h 548995"/>
                  <a:gd name="connsiteX128" fmla="*/ 431009 w 1089472"/>
                  <a:gd name="connsiteY128" fmla="*/ 208755 h 548995"/>
                  <a:gd name="connsiteX129" fmla="*/ 440165 w 1089472"/>
                  <a:gd name="connsiteY129" fmla="*/ 206861 h 548995"/>
                  <a:gd name="connsiteX130" fmla="*/ 441327 w 1089472"/>
                  <a:gd name="connsiteY130" fmla="*/ 204136 h 548995"/>
                  <a:gd name="connsiteX131" fmla="*/ 439999 w 1089472"/>
                  <a:gd name="connsiteY131" fmla="*/ 201812 h 548995"/>
                  <a:gd name="connsiteX132" fmla="*/ 439999 w 1089472"/>
                  <a:gd name="connsiteY132" fmla="*/ 200568 h 548995"/>
                  <a:gd name="connsiteX133" fmla="*/ 442737 w 1089472"/>
                  <a:gd name="connsiteY133" fmla="*/ 200319 h 548995"/>
                  <a:gd name="connsiteX134" fmla="*/ 447080 w 1089472"/>
                  <a:gd name="connsiteY134" fmla="*/ 202642 h 548995"/>
                  <a:gd name="connsiteX135" fmla="*/ 452211 w 1089472"/>
                  <a:gd name="connsiteY135" fmla="*/ 208340 h 548995"/>
                  <a:gd name="connsiteX136" fmla="*/ 455420 w 1089472"/>
                  <a:gd name="connsiteY136" fmla="*/ 216763 h 548995"/>
                  <a:gd name="connsiteX137" fmla="*/ 465032 w 1089472"/>
                  <a:gd name="connsiteY137" fmla="*/ 224190 h 548995"/>
                  <a:gd name="connsiteX138" fmla="*/ 480951 w 1089472"/>
                  <a:gd name="connsiteY138" fmla="*/ 230732 h 548995"/>
                  <a:gd name="connsiteX139" fmla="*/ 492914 w 1089472"/>
                  <a:gd name="connsiteY139" fmla="*/ 230787 h 548995"/>
                  <a:gd name="connsiteX140" fmla="*/ 501005 w 1089472"/>
                  <a:gd name="connsiteY140" fmla="*/ 224467 h 548995"/>
                  <a:gd name="connsiteX141" fmla="*/ 507450 w 1089472"/>
                  <a:gd name="connsiteY141" fmla="*/ 209502 h 548995"/>
                  <a:gd name="connsiteX142" fmla="*/ 512263 w 1089472"/>
                  <a:gd name="connsiteY142" fmla="*/ 186032 h 548995"/>
                  <a:gd name="connsiteX143" fmla="*/ 520340 w 1089472"/>
                  <a:gd name="connsiteY143" fmla="*/ 172174 h 548995"/>
                  <a:gd name="connsiteX144" fmla="*/ 531833 w 1089472"/>
                  <a:gd name="connsiteY144" fmla="*/ 167845 h 548995"/>
                  <a:gd name="connsiteX145" fmla="*/ 539425 w 1089472"/>
                  <a:gd name="connsiteY145" fmla="*/ 158537 h 548995"/>
                  <a:gd name="connsiteX146" fmla="*/ 543229 w 1089472"/>
                  <a:gd name="connsiteY146" fmla="*/ 144071 h 548995"/>
                  <a:gd name="connsiteX147" fmla="*/ 550905 w 1089472"/>
                  <a:gd name="connsiteY147" fmla="*/ 131955 h 548995"/>
                  <a:gd name="connsiteX148" fmla="*/ 562453 w 1089472"/>
                  <a:gd name="connsiteY148" fmla="*/ 122039 h 548995"/>
                  <a:gd name="connsiteX149" fmla="*/ 565938 w 1089472"/>
                  <a:gd name="connsiteY149" fmla="*/ 109384 h 548995"/>
                  <a:gd name="connsiteX150" fmla="*/ 561208 w 1089472"/>
                  <a:gd name="connsiteY150" fmla="*/ 93950 h 548995"/>
                  <a:gd name="connsiteX151" fmla="*/ 565869 w 1089472"/>
                  <a:gd name="connsiteY151" fmla="*/ 84780 h 548995"/>
                  <a:gd name="connsiteX152" fmla="*/ 579824 w 1089472"/>
                  <a:gd name="connsiteY152" fmla="*/ 81806 h 548995"/>
                  <a:gd name="connsiteX153" fmla="*/ 588662 w 1089472"/>
                  <a:gd name="connsiteY153" fmla="*/ 82650 h 548995"/>
                  <a:gd name="connsiteX154" fmla="*/ 594194 w 1089472"/>
                  <a:gd name="connsiteY154" fmla="*/ 86205 h 548995"/>
                  <a:gd name="connsiteX155" fmla="*/ 597997 w 1089472"/>
                  <a:gd name="connsiteY155" fmla="*/ 87670 h 548995"/>
                  <a:gd name="connsiteX156" fmla="*/ 597997 w 1089472"/>
                  <a:gd name="connsiteY156" fmla="*/ 87670 h 548995"/>
                  <a:gd name="connsiteX157" fmla="*/ 600390 w 1089472"/>
                  <a:gd name="connsiteY157" fmla="*/ 88002 h 548995"/>
                  <a:gd name="connsiteX158" fmla="*/ 605189 w 1089472"/>
                  <a:gd name="connsiteY158" fmla="*/ 86191 h 548995"/>
                  <a:gd name="connsiteX159" fmla="*/ 610707 w 1089472"/>
                  <a:gd name="connsiteY159" fmla="*/ 82456 h 548995"/>
                  <a:gd name="connsiteX160" fmla="*/ 636944 w 1089472"/>
                  <a:gd name="connsiteY160" fmla="*/ 68917 h 548995"/>
                  <a:gd name="connsiteX161" fmla="*/ 650179 w 1089472"/>
                  <a:gd name="connsiteY161" fmla="*/ 58087 h 548995"/>
                  <a:gd name="connsiteX162" fmla="*/ 650691 w 1089472"/>
                  <a:gd name="connsiteY162" fmla="*/ 49001 h 548995"/>
                  <a:gd name="connsiteX163" fmla="*/ 647454 w 1089472"/>
                  <a:gd name="connsiteY163" fmla="*/ 43635 h 548995"/>
                  <a:gd name="connsiteX164" fmla="*/ 640498 w 1089472"/>
                  <a:gd name="connsiteY164" fmla="*/ 42058 h 548995"/>
                  <a:gd name="connsiteX165" fmla="*/ 638714 w 1089472"/>
                  <a:gd name="connsiteY165" fmla="*/ 38504 h 548995"/>
                  <a:gd name="connsiteX166" fmla="*/ 642005 w 1089472"/>
                  <a:gd name="connsiteY166" fmla="*/ 33068 h 548995"/>
                  <a:gd name="connsiteX167" fmla="*/ 641341 w 1089472"/>
                  <a:gd name="connsiteY167" fmla="*/ 26540 h 548995"/>
                  <a:gd name="connsiteX168" fmla="*/ 636791 w 1089472"/>
                  <a:gd name="connsiteY168" fmla="*/ 18989 h 548995"/>
                  <a:gd name="connsiteX169" fmla="*/ 639115 w 1089472"/>
                  <a:gd name="connsiteY169" fmla="*/ 10732 h 548995"/>
                  <a:gd name="connsiteX170" fmla="*/ 641092 w 1089472"/>
                  <a:gd name="connsiteY170" fmla="*/ 8755 h 548995"/>
                  <a:gd name="connsiteX171" fmla="*/ 648271 w 1089472"/>
                  <a:gd name="connsiteY171" fmla="*/ 1729 h 548995"/>
                  <a:gd name="connsiteX172" fmla="*/ 656555 w 1089472"/>
                  <a:gd name="connsiteY172" fmla="*/ 0 h 548995"/>
                  <a:gd name="connsiteX173" fmla="*/ 663899 w 1089472"/>
                  <a:gd name="connsiteY173" fmla="*/ 5477 h 548995"/>
                  <a:gd name="connsiteX174" fmla="*/ 673469 w 1089472"/>
                  <a:gd name="connsiteY174" fmla="*/ 5864 h 548995"/>
                  <a:gd name="connsiteX175" fmla="*/ 685183 w 1089472"/>
                  <a:gd name="connsiteY175" fmla="*/ 1231 h 548995"/>
                  <a:gd name="connsiteX176" fmla="*/ 696690 w 1089472"/>
                  <a:gd name="connsiteY176" fmla="*/ 1978 h 548995"/>
                  <a:gd name="connsiteX177" fmla="*/ 707852 w 1089472"/>
                  <a:gd name="connsiteY177" fmla="*/ 8091 h 548995"/>
                  <a:gd name="connsiteX178" fmla="*/ 719220 w 1089472"/>
                  <a:gd name="connsiteY178" fmla="*/ 20552 h 548995"/>
                  <a:gd name="connsiteX179" fmla="*/ 730782 w 1089472"/>
                  <a:gd name="connsiteY179" fmla="*/ 39306 h 548995"/>
                  <a:gd name="connsiteX180" fmla="*/ 748637 w 1089472"/>
                  <a:gd name="connsiteY180" fmla="*/ 49388 h 548995"/>
                  <a:gd name="connsiteX181" fmla="*/ 772675 w 1089472"/>
                  <a:gd name="connsiteY181" fmla="*/ 50716 h 548995"/>
                  <a:gd name="connsiteX182" fmla="*/ 790834 w 1089472"/>
                  <a:gd name="connsiteY182" fmla="*/ 56248 h 548995"/>
                  <a:gd name="connsiteX183" fmla="*/ 803115 w 1089472"/>
                  <a:gd name="connsiteY183" fmla="*/ 66081 h 548995"/>
                  <a:gd name="connsiteX184" fmla="*/ 812492 w 1089472"/>
                  <a:gd name="connsiteY184" fmla="*/ 68446 h 548995"/>
                  <a:gd name="connsiteX185" fmla="*/ 822132 w 1089472"/>
                  <a:gd name="connsiteY185" fmla="*/ 60950 h 548995"/>
                  <a:gd name="connsiteX186" fmla="*/ 832795 w 1089472"/>
                  <a:gd name="connsiteY186" fmla="*/ 56331 h 548995"/>
                  <a:gd name="connsiteX187" fmla="*/ 844357 w 1089472"/>
                  <a:gd name="connsiteY187" fmla="*/ 58475 h 548995"/>
                  <a:gd name="connsiteX188" fmla="*/ 860456 w 1089472"/>
                  <a:gd name="connsiteY188" fmla="*/ 65888 h 548995"/>
                  <a:gd name="connsiteX189" fmla="*/ 882086 w 1089472"/>
                  <a:gd name="connsiteY189" fmla="*/ 60688 h 548995"/>
                  <a:gd name="connsiteX190" fmla="*/ 909111 w 1089472"/>
                  <a:gd name="connsiteY190" fmla="*/ 42957 h 548995"/>
                  <a:gd name="connsiteX191" fmla="*/ 926178 w 1089472"/>
                  <a:gd name="connsiteY191" fmla="*/ 41145 h 548995"/>
                  <a:gd name="connsiteX192" fmla="*/ 933453 w 1089472"/>
                  <a:gd name="connsiteY192" fmla="*/ 55404 h 548995"/>
                  <a:gd name="connsiteX193" fmla="*/ 948071 w 1089472"/>
                  <a:gd name="connsiteY193" fmla="*/ 69290 h 548995"/>
                  <a:gd name="connsiteX194" fmla="*/ 970048 w 1089472"/>
                  <a:gd name="connsiteY194" fmla="*/ 82830 h 548995"/>
                  <a:gd name="connsiteX195" fmla="*/ 971361 w 1089472"/>
                  <a:gd name="connsiteY195" fmla="*/ 83369 h 548995"/>
                  <a:gd name="connsiteX196" fmla="*/ 10885 w 1089472"/>
                  <a:gd name="connsiteY196" fmla="*/ 547945 h 548995"/>
                  <a:gd name="connsiteX197" fmla="*/ 581 w 1089472"/>
                  <a:gd name="connsiteY197" fmla="*/ 548996 h 548995"/>
                  <a:gd name="connsiteX198" fmla="*/ 0 w 1089472"/>
                  <a:gd name="connsiteY198" fmla="*/ 546866 h 548995"/>
                  <a:gd name="connsiteX199" fmla="*/ 332 w 1089472"/>
                  <a:gd name="connsiteY199" fmla="*/ 541763 h 548995"/>
                  <a:gd name="connsiteX200" fmla="*/ 982 w 1089472"/>
                  <a:gd name="connsiteY200" fmla="*/ 539412 h 548995"/>
                  <a:gd name="connsiteX201" fmla="*/ 3057 w 1089472"/>
                  <a:gd name="connsiteY201" fmla="*/ 538844 h 548995"/>
                  <a:gd name="connsiteX202" fmla="*/ 5463 w 1089472"/>
                  <a:gd name="connsiteY202" fmla="*/ 538789 h 548995"/>
                  <a:gd name="connsiteX203" fmla="*/ 9156 w 1089472"/>
                  <a:gd name="connsiteY203" fmla="*/ 543325 h 548995"/>
                  <a:gd name="connsiteX204" fmla="*/ 10885 w 1089472"/>
                  <a:gd name="connsiteY204" fmla="*/ 547945 h 54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</a:cxnLst>
                <a:rect l="l" t="t" r="r" b="b"/>
                <a:pathLst>
                  <a:path w="1089472" h="548995">
                    <a:moveTo>
                      <a:pt x="971361" y="83369"/>
                    </a:moveTo>
                    <a:lnTo>
                      <a:pt x="975428" y="87906"/>
                    </a:lnTo>
                    <a:lnTo>
                      <a:pt x="981029" y="114598"/>
                    </a:lnTo>
                    <a:lnTo>
                      <a:pt x="980863" y="120047"/>
                    </a:lnTo>
                    <a:lnTo>
                      <a:pt x="977640" y="131776"/>
                    </a:lnTo>
                    <a:lnTo>
                      <a:pt x="978803" y="137570"/>
                    </a:lnTo>
                    <a:lnTo>
                      <a:pt x="984306" y="146062"/>
                    </a:lnTo>
                    <a:lnTo>
                      <a:pt x="1002757" y="164872"/>
                    </a:lnTo>
                    <a:lnTo>
                      <a:pt x="1005481" y="172797"/>
                    </a:lnTo>
                    <a:lnTo>
                      <a:pt x="1012728" y="179933"/>
                    </a:lnTo>
                    <a:lnTo>
                      <a:pt x="1019685" y="191066"/>
                    </a:lnTo>
                    <a:lnTo>
                      <a:pt x="1039933" y="214191"/>
                    </a:lnTo>
                    <a:lnTo>
                      <a:pt x="1068644" y="231451"/>
                    </a:lnTo>
                    <a:lnTo>
                      <a:pt x="1089472" y="233940"/>
                    </a:lnTo>
                    <a:lnTo>
                      <a:pt x="1041551" y="286399"/>
                    </a:lnTo>
                    <a:lnTo>
                      <a:pt x="1018855" y="306149"/>
                    </a:lnTo>
                    <a:lnTo>
                      <a:pt x="996809" y="322579"/>
                    </a:lnTo>
                    <a:lnTo>
                      <a:pt x="995136" y="325069"/>
                    </a:lnTo>
                    <a:lnTo>
                      <a:pt x="991844" y="340005"/>
                    </a:lnTo>
                    <a:lnTo>
                      <a:pt x="979106" y="354624"/>
                    </a:lnTo>
                    <a:lnTo>
                      <a:pt x="971914" y="369188"/>
                    </a:lnTo>
                    <a:lnTo>
                      <a:pt x="951681" y="383364"/>
                    </a:lnTo>
                    <a:lnTo>
                      <a:pt x="938307" y="400707"/>
                    </a:lnTo>
                    <a:lnTo>
                      <a:pt x="901380" y="421051"/>
                    </a:lnTo>
                    <a:lnTo>
                      <a:pt x="880247" y="429211"/>
                    </a:lnTo>
                    <a:lnTo>
                      <a:pt x="866555" y="439861"/>
                    </a:lnTo>
                    <a:lnTo>
                      <a:pt x="865476" y="440455"/>
                    </a:lnTo>
                    <a:lnTo>
                      <a:pt x="864397" y="441050"/>
                    </a:lnTo>
                    <a:lnTo>
                      <a:pt x="863332" y="441617"/>
                    </a:lnTo>
                    <a:lnTo>
                      <a:pt x="862254" y="442184"/>
                    </a:lnTo>
                    <a:lnTo>
                      <a:pt x="861161" y="442751"/>
                    </a:lnTo>
                    <a:lnTo>
                      <a:pt x="860096" y="443346"/>
                    </a:lnTo>
                    <a:lnTo>
                      <a:pt x="859017" y="443913"/>
                    </a:lnTo>
                    <a:lnTo>
                      <a:pt x="857952" y="444508"/>
                    </a:lnTo>
                    <a:lnTo>
                      <a:pt x="806739" y="449528"/>
                    </a:lnTo>
                    <a:lnTo>
                      <a:pt x="755553" y="454396"/>
                    </a:lnTo>
                    <a:lnTo>
                      <a:pt x="704367" y="459043"/>
                    </a:lnTo>
                    <a:lnTo>
                      <a:pt x="653139" y="463497"/>
                    </a:lnTo>
                    <a:lnTo>
                      <a:pt x="601911" y="467798"/>
                    </a:lnTo>
                    <a:lnTo>
                      <a:pt x="550628" y="471850"/>
                    </a:lnTo>
                    <a:lnTo>
                      <a:pt x="499331" y="475709"/>
                    </a:lnTo>
                    <a:lnTo>
                      <a:pt x="448062" y="479360"/>
                    </a:lnTo>
                    <a:lnTo>
                      <a:pt x="399172" y="485390"/>
                    </a:lnTo>
                    <a:lnTo>
                      <a:pt x="350267" y="491171"/>
                    </a:lnTo>
                    <a:lnTo>
                      <a:pt x="301280" y="496814"/>
                    </a:lnTo>
                    <a:lnTo>
                      <a:pt x="252321" y="502249"/>
                    </a:lnTo>
                    <a:lnTo>
                      <a:pt x="247439" y="496952"/>
                    </a:lnTo>
                    <a:lnTo>
                      <a:pt x="234411" y="496869"/>
                    </a:lnTo>
                    <a:lnTo>
                      <a:pt x="214412" y="496620"/>
                    </a:lnTo>
                    <a:lnTo>
                      <a:pt x="213637" y="496620"/>
                    </a:lnTo>
                    <a:lnTo>
                      <a:pt x="221175" y="514876"/>
                    </a:lnTo>
                    <a:lnTo>
                      <a:pt x="222738" y="531224"/>
                    </a:lnTo>
                    <a:lnTo>
                      <a:pt x="222323" y="531500"/>
                    </a:lnTo>
                    <a:lnTo>
                      <a:pt x="199212" y="533478"/>
                    </a:lnTo>
                    <a:lnTo>
                      <a:pt x="173682" y="535608"/>
                    </a:lnTo>
                    <a:lnTo>
                      <a:pt x="148151" y="537766"/>
                    </a:lnTo>
                    <a:lnTo>
                      <a:pt x="122634" y="539812"/>
                    </a:lnTo>
                    <a:lnTo>
                      <a:pt x="97103" y="541818"/>
                    </a:lnTo>
                    <a:lnTo>
                      <a:pt x="71586" y="543796"/>
                    </a:lnTo>
                    <a:lnTo>
                      <a:pt x="46041" y="545718"/>
                    </a:lnTo>
                    <a:lnTo>
                      <a:pt x="16749" y="547848"/>
                    </a:lnTo>
                    <a:lnTo>
                      <a:pt x="23346" y="531238"/>
                    </a:lnTo>
                    <a:lnTo>
                      <a:pt x="29874" y="526453"/>
                    </a:lnTo>
                    <a:lnTo>
                      <a:pt x="32847" y="525374"/>
                    </a:lnTo>
                    <a:lnTo>
                      <a:pt x="40551" y="527780"/>
                    </a:lnTo>
                    <a:lnTo>
                      <a:pt x="44188" y="528513"/>
                    </a:lnTo>
                    <a:lnTo>
                      <a:pt x="51601" y="522248"/>
                    </a:lnTo>
                    <a:lnTo>
                      <a:pt x="57216" y="505237"/>
                    </a:lnTo>
                    <a:lnTo>
                      <a:pt x="59872" y="487465"/>
                    </a:lnTo>
                    <a:lnTo>
                      <a:pt x="59540" y="468987"/>
                    </a:lnTo>
                    <a:lnTo>
                      <a:pt x="53745" y="454618"/>
                    </a:lnTo>
                    <a:lnTo>
                      <a:pt x="51504" y="445697"/>
                    </a:lnTo>
                    <a:lnTo>
                      <a:pt x="55156" y="434218"/>
                    </a:lnTo>
                    <a:lnTo>
                      <a:pt x="66967" y="418493"/>
                    </a:lnTo>
                    <a:lnTo>
                      <a:pt x="92331" y="416031"/>
                    </a:lnTo>
                    <a:lnTo>
                      <a:pt x="131306" y="426749"/>
                    </a:lnTo>
                    <a:lnTo>
                      <a:pt x="152452" y="428990"/>
                    </a:lnTo>
                    <a:lnTo>
                      <a:pt x="155633" y="422808"/>
                    </a:lnTo>
                    <a:lnTo>
                      <a:pt x="153738" y="412297"/>
                    </a:lnTo>
                    <a:lnTo>
                      <a:pt x="146754" y="397526"/>
                    </a:lnTo>
                    <a:lnTo>
                      <a:pt x="143766" y="386365"/>
                    </a:lnTo>
                    <a:lnTo>
                      <a:pt x="144914" y="378772"/>
                    </a:lnTo>
                    <a:lnTo>
                      <a:pt x="159533" y="368938"/>
                    </a:lnTo>
                    <a:lnTo>
                      <a:pt x="187692" y="356699"/>
                    </a:lnTo>
                    <a:lnTo>
                      <a:pt x="198687" y="342924"/>
                    </a:lnTo>
                    <a:lnTo>
                      <a:pt x="192491" y="327558"/>
                    </a:lnTo>
                    <a:lnTo>
                      <a:pt x="192892" y="313022"/>
                    </a:lnTo>
                    <a:lnTo>
                      <a:pt x="199835" y="299220"/>
                    </a:lnTo>
                    <a:lnTo>
                      <a:pt x="204067" y="295596"/>
                    </a:lnTo>
                    <a:lnTo>
                      <a:pt x="206764" y="293190"/>
                    </a:lnTo>
                    <a:lnTo>
                      <a:pt x="213804" y="294835"/>
                    </a:lnTo>
                    <a:lnTo>
                      <a:pt x="219004" y="293273"/>
                    </a:lnTo>
                    <a:lnTo>
                      <a:pt x="222295" y="288570"/>
                    </a:lnTo>
                    <a:lnTo>
                      <a:pt x="223208" y="281627"/>
                    </a:lnTo>
                    <a:lnTo>
                      <a:pt x="221880" y="273150"/>
                    </a:lnTo>
                    <a:lnTo>
                      <a:pt x="223706" y="270909"/>
                    </a:lnTo>
                    <a:lnTo>
                      <a:pt x="226278" y="270176"/>
                    </a:lnTo>
                    <a:lnTo>
                      <a:pt x="233788" y="273952"/>
                    </a:lnTo>
                    <a:lnTo>
                      <a:pt x="241962" y="274353"/>
                    </a:lnTo>
                    <a:lnTo>
                      <a:pt x="249735" y="270978"/>
                    </a:lnTo>
                    <a:lnTo>
                      <a:pt x="255018" y="272928"/>
                    </a:lnTo>
                    <a:lnTo>
                      <a:pt x="257826" y="280217"/>
                    </a:lnTo>
                    <a:lnTo>
                      <a:pt x="261145" y="282194"/>
                    </a:lnTo>
                    <a:lnTo>
                      <a:pt x="264948" y="278903"/>
                    </a:lnTo>
                    <a:lnTo>
                      <a:pt x="266414" y="271822"/>
                    </a:lnTo>
                    <a:lnTo>
                      <a:pt x="265557" y="260882"/>
                    </a:lnTo>
                    <a:lnTo>
                      <a:pt x="267147" y="259070"/>
                    </a:lnTo>
                    <a:lnTo>
                      <a:pt x="268876" y="260426"/>
                    </a:lnTo>
                    <a:lnTo>
                      <a:pt x="271352" y="263607"/>
                    </a:lnTo>
                    <a:lnTo>
                      <a:pt x="277727" y="264367"/>
                    </a:lnTo>
                    <a:lnTo>
                      <a:pt x="286289" y="260481"/>
                    </a:lnTo>
                    <a:lnTo>
                      <a:pt x="298846" y="261961"/>
                    </a:lnTo>
                    <a:lnTo>
                      <a:pt x="323617" y="272223"/>
                    </a:lnTo>
                    <a:lnTo>
                      <a:pt x="334460" y="280300"/>
                    </a:lnTo>
                    <a:lnTo>
                      <a:pt x="341057" y="276648"/>
                    </a:lnTo>
                    <a:lnTo>
                      <a:pt x="347004" y="264035"/>
                    </a:lnTo>
                    <a:lnTo>
                      <a:pt x="356920" y="253524"/>
                    </a:lnTo>
                    <a:lnTo>
                      <a:pt x="370723" y="245129"/>
                    </a:lnTo>
                    <a:lnTo>
                      <a:pt x="385245" y="246692"/>
                    </a:lnTo>
                    <a:lnTo>
                      <a:pt x="400624" y="258171"/>
                    </a:lnTo>
                    <a:lnTo>
                      <a:pt x="411606" y="259651"/>
                    </a:lnTo>
                    <a:lnTo>
                      <a:pt x="418147" y="251145"/>
                    </a:lnTo>
                    <a:lnTo>
                      <a:pt x="421079" y="242225"/>
                    </a:lnTo>
                    <a:lnTo>
                      <a:pt x="420415" y="232848"/>
                    </a:lnTo>
                    <a:lnTo>
                      <a:pt x="422656" y="226610"/>
                    </a:lnTo>
                    <a:lnTo>
                      <a:pt x="427773" y="223471"/>
                    </a:lnTo>
                    <a:lnTo>
                      <a:pt x="429350" y="218824"/>
                    </a:lnTo>
                    <a:lnTo>
                      <a:pt x="427358" y="212725"/>
                    </a:lnTo>
                    <a:lnTo>
                      <a:pt x="431009" y="208755"/>
                    </a:lnTo>
                    <a:lnTo>
                      <a:pt x="440165" y="206861"/>
                    </a:lnTo>
                    <a:lnTo>
                      <a:pt x="441327" y="204136"/>
                    </a:lnTo>
                    <a:lnTo>
                      <a:pt x="439999" y="201812"/>
                    </a:lnTo>
                    <a:lnTo>
                      <a:pt x="439999" y="200568"/>
                    </a:lnTo>
                    <a:lnTo>
                      <a:pt x="442737" y="200319"/>
                    </a:lnTo>
                    <a:lnTo>
                      <a:pt x="447080" y="202642"/>
                    </a:lnTo>
                    <a:lnTo>
                      <a:pt x="452211" y="208340"/>
                    </a:lnTo>
                    <a:lnTo>
                      <a:pt x="455420" y="216763"/>
                    </a:lnTo>
                    <a:lnTo>
                      <a:pt x="465032" y="224190"/>
                    </a:lnTo>
                    <a:lnTo>
                      <a:pt x="480951" y="230732"/>
                    </a:lnTo>
                    <a:lnTo>
                      <a:pt x="492914" y="230787"/>
                    </a:lnTo>
                    <a:lnTo>
                      <a:pt x="501005" y="224467"/>
                    </a:lnTo>
                    <a:lnTo>
                      <a:pt x="507450" y="209502"/>
                    </a:lnTo>
                    <a:lnTo>
                      <a:pt x="512263" y="186032"/>
                    </a:lnTo>
                    <a:lnTo>
                      <a:pt x="520340" y="172174"/>
                    </a:lnTo>
                    <a:lnTo>
                      <a:pt x="531833" y="167845"/>
                    </a:lnTo>
                    <a:lnTo>
                      <a:pt x="539425" y="158537"/>
                    </a:lnTo>
                    <a:lnTo>
                      <a:pt x="543229" y="144071"/>
                    </a:lnTo>
                    <a:lnTo>
                      <a:pt x="550905" y="131955"/>
                    </a:lnTo>
                    <a:lnTo>
                      <a:pt x="562453" y="122039"/>
                    </a:lnTo>
                    <a:lnTo>
                      <a:pt x="565938" y="109384"/>
                    </a:lnTo>
                    <a:lnTo>
                      <a:pt x="561208" y="93950"/>
                    </a:lnTo>
                    <a:lnTo>
                      <a:pt x="565869" y="84780"/>
                    </a:lnTo>
                    <a:lnTo>
                      <a:pt x="579824" y="81806"/>
                    </a:lnTo>
                    <a:lnTo>
                      <a:pt x="588662" y="82650"/>
                    </a:lnTo>
                    <a:lnTo>
                      <a:pt x="594194" y="86205"/>
                    </a:lnTo>
                    <a:lnTo>
                      <a:pt x="597997" y="87670"/>
                    </a:lnTo>
                    <a:lnTo>
                      <a:pt x="597997" y="87670"/>
                    </a:lnTo>
                    <a:lnTo>
                      <a:pt x="600390" y="88002"/>
                    </a:lnTo>
                    <a:lnTo>
                      <a:pt x="605189" y="86191"/>
                    </a:lnTo>
                    <a:lnTo>
                      <a:pt x="610707" y="82456"/>
                    </a:lnTo>
                    <a:lnTo>
                      <a:pt x="636944" y="68917"/>
                    </a:lnTo>
                    <a:lnTo>
                      <a:pt x="650179" y="58087"/>
                    </a:lnTo>
                    <a:lnTo>
                      <a:pt x="650691" y="49001"/>
                    </a:lnTo>
                    <a:lnTo>
                      <a:pt x="647454" y="43635"/>
                    </a:lnTo>
                    <a:lnTo>
                      <a:pt x="640498" y="42058"/>
                    </a:lnTo>
                    <a:lnTo>
                      <a:pt x="638714" y="38504"/>
                    </a:lnTo>
                    <a:lnTo>
                      <a:pt x="642005" y="33068"/>
                    </a:lnTo>
                    <a:lnTo>
                      <a:pt x="641341" y="26540"/>
                    </a:lnTo>
                    <a:lnTo>
                      <a:pt x="636791" y="18989"/>
                    </a:lnTo>
                    <a:lnTo>
                      <a:pt x="639115" y="10732"/>
                    </a:lnTo>
                    <a:lnTo>
                      <a:pt x="641092" y="8755"/>
                    </a:lnTo>
                    <a:lnTo>
                      <a:pt x="648271" y="1729"/>
                    </a:lnTo>
                    <a:lnTo>
                      <a:pt x="656555" y="0"/>
                    </a:lnTo>
                    <a:lnTo>
                      <a:pt x="663899" y="5477"/>
                    </a:lnTo>
                    <a:lnTo>
                      <a:pt x="673469" y="5864"/>
                    </a:lnTo>
                    <a:lnTo>
                      <a:pt x="685183" y="1231"/>
                    </a:lnTo>
                    <a:lnTo>
                      <a:pt x="696690" y="1978"/>
                    </a:lnTo>
                    <a:lnTo>
                      <a:pt x="707852" y="8091"/>
                    </a:lnTo>
                    <a:lnTo>
                      <a:pt x="719220" y="20552"/>
                    </a:lnTo>
                    <a:lnTo>
                      <a:pt x="730782" y="39306"/>
                    </a:lnTo>
                    <a:lnTo>
                      <a:pt x="748637" y="49388"/>
                    </a:lnTo>
                    <a:lnTo>
                      <a:pt x="772675" y="50716"/>
                    </a:lnTo>
                    <a:lnTo>
                      <a:pt x="790834" y="56248"/>
                    </a:lnTo>
                    <a:lnTo>
                      <a:pt x="803115" y="66081"/>
                    </a:lnTo>
                    <a:lnTo>
                      <a:pt x="812492" y="68446"/>
                    </a:lnTo>
                    <a:lnTo>
                      <a:pt x="822132" y="60950"/>
                    </a:lnTo>
                    <a:lnTo>
                      <a:pt x="832795" y="56331"/>
                    </a:lnTo>
                    <a:lnTo>
                      <a:pt x="844357" y="58475"/>
                    </a:lnTo>
                    <a:lnTo>
                      <a:pt x="860456" y="65888"/>
                    </a:lnTo>
                    <a:lnTo>
                      <a:pt x="882086" y="60688"/>
                    </a:lnTo>
                    <a:lnTo>
                      <a:pt x="909111" y="42957"/>
                    </a:lnTo>
                    <a:lnTo>
                      <a:pt x="926178" y="41145"/>
                    </a:lnTo>
                    <a:lnTo>
                      <a:pt x="933453" y="55404"/>
                    </a:lnTo>
                    <a:lnTo>
                      <a:pt x="948071" y="69290"/>
                    </a:lnTo>
                    <a:lnTo>
                      <a:pt x="970048" y="82830"/>
                    </a:lnTo>
                    <a:lnTo>
                      <a:pt x="971361" y="83369"/>
                    </a:lnTo>
                    <a:close/>
                    <a:moveTo>
                      <a:pt x="10885" y="547945"/>
                    </a:moveTo>
                    <a:lnTo>
                      <a:pt x="581" y="548996"/>
                    </a:lnTo>
                    <a:lnTo>
                      <a:pt x="0" y="546866"/>
                    </a:lnTo>
                    <a:lnTo>
                      <a:pt x="332" y="541763"/>
                    </a:lnTo>
                    <a:lnTo>
                      <a:pt x="982" y="539412"/>
                    </a:lnTo>
                    <a:lnTo>
                      <a:pt x="3057" y="538844"/>
                    </a:lnTo>
                    <a:lnTo>
                      <a:pt x="5463" y="538789"/>
                    </a:lnTo>
                    <a:lnTo>
                      <a:pt x="9156" y="543325"/>
                    </a:lnTo>
                    <a:lnTo>
                      <a:pt x="10885" y="547945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448056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KY</a:t>
                </a:r>
              </a:p>
            </p:txBody>
          </p:sp>
          <p:sp>
            <p:nvSpPr>
              <p:cNvPr id="53" name="Freeform: Shape 545">
                <a:extLst>
                  <a:ext uri="{FF2B5EF4-FFF2-40B4-BE49-F238E27FC236}">
                    <a16:creationId xmlns:a16="http://schemas.microsoft.com/office/drawing/2014/main" id="{2A45AD7D-6152-A0F3-3115-1F04CA3C05FE}"/>
                  </a:ext>
                </a:extLst>
              </p:cNvPr>
              <p:cNvSpPr/>
              <p:nvPr/>
            </p:nvSpPr>
            <p:spPr>
              <a:xfrm>
                <a:off x="6818213" y="4041603"/>
                <a:ext cx="1054962" cy="367379"/>
              </a:xfrm>
              <a:custGeom>
                <a:avLst/>
                <a:gdLst>
                  <a:gd name="connsiteX0" fmla="*/ 957531 w 1251661"/>
                  <a:gd name="connsiteY0" fmla="*/ 44534 h 435877"/>
                  <a:gd name="connsiteX1" fmla="*/ 990834 w 1251661"/>
                  <a:gd name="connsiteY1" fmla="*/ 40053 h 435877"/>
                  <a:gd name="connsiteX2" fmla="*/ 1062005 w 1251661"/>
                  <a:gd name="connsiteY2" fmla="*/ 30385 h 435877"/>
                  <a:gd name="connsiteX3" fmla="*/ 1112500 w 1251661"/>
                  <a:gd name="connsiteY3" fmla="*/ 23221 h 435877"/>
                  <a:gd name="connsiteX4" fmla="*/ 1153867 w 1251661"/>
                  <a:gd name="connsiteY4" fmla="*/ 17247 h 435877"/>
                  <a:gd name="connsiteX5" fmla="*/ 1178305 w 1251661"/>
                  <a:gd name="connsiteY5" fmla="*/ 13623 h 435877"/>
                  <a:gd name="connsiteX6" fmla="*/ 1209050 w 1251661"/>
                  <a:gd name="connsiteY6" fmla="*/ 9087 h 435877"/>
                  <a:gd name="connsiteX7" fmla="*/ 1215301 w 1251661"/>
                  <a:gd name="connsiteY7" fmla="*/ 4191 h 435877"/>
                  <a:gd name="connsiteX8" fmla="*/ 1230736 w 1251661"/>
                  <a:gd name="connsiteY8" fmla="*/ 2490 h 435877"/>
                  <a:gd name="connsiteX9" fmla="*/ 1251661 w 1251661"/>
                  <a:gd name="connsiteY9" fmla="*/ 0 h 435877"/>
                  <a:gd name="connsiteX10" fmla="*/ 1247180 w 1251661"/>
                  <a:gd name="connsiteY10" fmla="*/ 14937 h 435877"/>
                  <a:gd name="connsiteX11" fmla="*/ 1248190 w 1251661"/>
                  <a:gd name="connsiteY11" fmla="*/ 24424 h 435877"/>
                  <a:gd name="connsiteX12" fmla="*/ 1246627 w 1251661"/>
                  <a:gd name="connsiteY12" fmla="*/ 38905 h 435877"/>
                  <a:gd name="connsiteX13" fmla="*/ 1247955 w 1251661"/>
                  <a:gd name="connsiteY13" fmla="*/ 48061 h 435877"/>
                  <a:gd name="connsiteX14" fmla="*/ 1237125 w 1251661"/>
                  <a:gd name="connsiteY14" fmla="*/ 50218 h 435877"/>
                  <a:gd name="connsiteX15" fmla="*/ 1231275 w 1251661"/>
                  <a:gd name="connsiteY15" fmla="*/ 53593 h 435877"/>
                  <a:gd name="connsiteX16" fmla="*/ 1223738 w 1251661"/>
                  <a:gd name="connsiteY16" fmla="*/ 60937 h 435877"/>
                  <a:gd name="connsiteX17" fmla="*/ 1207889 w 1251661"/>
                  <a:gd name="connsiteY17" fmla="*/ 97532 h 435877"/>
                  <a:gd name="connsiteX18" fmla="*/ 1201097 w 1251661"/>
                  <a:gd name="connsiteY18" fmla="*/ 101584 h 435877"/>
                  <a:gd name="connsiteX19" fmla="*/ 1187737 w 1251661"/>
                  <a:gd name="connsiteY19" fmla="*/ 94890 h 435877"/>
                  <a:gd name="connsiteX20" fmla="*/ 1171721 w 1251661"/>
                  <a:gd name="connsiteY20" fmla="*/ 100989 h 435877"/>
                  <a:gd name="connsiteX21" fmla="*/ 1161861 w 1251661"/>
                  <a:gd name="connsiteY21" fmla="*/ 108928 h 435877"/>
                  <a:gd name="connsiteX22" fmla="*/ 1148086 w 1251661"/>
                  <a:gd name="connsiteY22" fmla="*/ 127599 h 435877"/>
                  <a:gd name="connsiteX23" fmla="*/ 1142554 w 1251661"/>
                  <a:gd name="connsiteY23" fmla="*/ 133781 h 435877"/>
                  <a:gd name="connsiteX24" fmla="*/ 1138100 w 1251661"/>
                  <a:gd name="connsiteY24" fmla="*/ 136326 h 435877"/>
                  <a:gd name="connsiteX25" fmla="*/ 1134546 w 1251661"/>
                  <a:gd name="connsiteY25" fmla="*/ 136672 h 435877"/>
                  <a:gd name="connsiteX26" fmla="*/ 1132402 w 1251661"/>
                  <a:gd name="connsiteY26" fmla="*/ 134293 h 435877"/>
                  <a:gd name="connsiteX27" fmla="*/ 1129857 w 1251661"/>
                  <a:gd name="connsiteY27" fmla="*/ 126354 h 435877"/>
                  <a:gd name="connsiteX28" fmla="*/ 1127451 w 1251661"/>
                  <a:gd name="connsiteY28" fmla="*/ 123782 h 435877"/>
                  <a:gd name="connsiteX29" fmla="*/ 1122485 w 1251661"/>
                  <a:gd name="connsiteY29" fmla="*/ 124625 h 435877"/>
                  <a:gd name="connsiteX30" fmla="*/ 1114810 w 1251661"/>
                  <a:gd name="connsiteY30" fmla="*/ 128899 h 435877"/>
                  <a:gd name="connsiteX31" fmla="*/ 1107466 w 1251661"/>
                  <a:gd name="connsiteY31" fmla="*/ 135524 h 435877"/>
                  <a:gd name="connsiteX32" fmla="*/ 1100329 w 1251661"/>
                  <a:gd name="connsiteY32" fmla="*/ 146353 h 435877"/>
                  <a:gd name="connsiteX33" fmla="*/ 1089183 w 1251661"/>
                  <a:gd name="connsiteY33" fmla="*/ 147197 h 435877"/>
                  <a:gd name="connsiteX34" fmla="*/ 1087370 w 1251661"/>
                  <a:gd name="connsiteY34" fmla="*/ 149741 h 435877"/>
                  <a:gd name="connsiteX35" fmla="*/ 1086306 w 1251661"/>
                  <a:gd name="connsiteY35" fmla="*/ 161055 h 435877"/>
                  <a:gd name="connsiteX36" fmla="*/ 1083083 w 1251661"/>
                  <a:gd name="connsiteY36" fmla="*/ 169809 h 435877"/>
                  <a:gd name="connsiteX37" fmla="*/ 1077980 w 1251661"/>
                  <a:gd name="connsiteY37" fmla="*/ 176835 h 435877"/>
                  <a:gd name="connsiteX38" fmla="*/ 1059364 w 1251661"/>
                  <a:gd name="connsiteY38" fmla="*/ 184345 h 435877"/>
                  <a:gd name="connsiteX39" fmla="*/ 1037415 w 1251661"/>
                  <a:gd name="connsiteY39" fmla="*/ 204579 h 435877"/>
                  <a:gd name="connsiteX40" fmla="*/ 1006200 w 1251661"/>
                  <a:gd name="connsiteY40" fmla="*/ 227136 h 435877"/>
                  <a:gd name="connsiteX41" fmla="*/ 975372 w 1251661"/>
                  <a:gd name="connsiteY41" fmla="*/ 235891 h 435877"/>
                  <a:gd name="connsiteX42" fmla="*/ 962565 w 1251661"/>
                  <a:gd name="connsiteY42" fmla="*/ 241271 h 435877"/>
                  <a:gd name="connsiteX43" fmla="*/ 954323 w 1251661"/>
                  <a:gd name="connsiteY43" fmla="*/ 247052 h 435877"/>
                  <a:gd name="connsiteX44" fmla="*/ 937062 w 1251661"/>
                  <a:gd name="connsiteY44" fmla="*/ 268046 h 435877"/>
                  <a:gd name="connsiteX45" fmla="*/ 931364 w 1251661"/>
                  <a:gd name="connsiteY45" fmla="*/ 292567 h 435877"/>
                  <a:gd name="connsiteX46" fmla="*/ 922084 w 1251661"/>
                  <a:gd name="connsiteY46" fmla="*/ 298349 h 435877"/>
                  <a:gd name="connsiteX47" fmla="*/ 906580 w 1251661"/>
                  <a:gd name="connsiteY47" fmla="*/ 300478 h 435877"/>
                  <a:gd name="connsiteX48" fmla="*/ 902541 w 1251661"/>
                  <a:gd name="connsiteY48" fmla="*/ 303051 h 435877"/>
                  <a:gd name="connsiteX49" fmla="*/ 899803 w 1251661"/>
                  <a:gd name="connsiteY49" fmla="*/ 312483 h 435877"/>
                  <a:gd name="connsiteX50" fmla="*/ 899236 w 1251661"/>
                  <a:gd name="connsiteY50" fmla="*/ 352024 h 435877"/>
                  <a:gd name="connsiteX51" fmla="*/ 850429 w 1251661"/>
                  <a:gd name="connsiteY51" fmla="*/ 357639 h 435877"/>
                  <a:gd name="connsiteX52" fmla="*/ 801538 w 1251661"/>
                  <a:gd name="connsiteY52" fmla="*/ 363102 h 435877"/>
                  <a:gd name="connsiteX53" fmla="*/ 752704 w 1251661"/>
                  <a:gd name="connsiteY53" fmla="*/ 368399 h 435877"/>
                  <a:gd name="connsiteX54" fmla="*/ 703827 w 1251661"/>
                  <a:gd name="connsiteY54" fmla="*/ 373530 h 435877"/>
                  <a:gd name="connsiteX55" fmla="*/ 679721 w 1251661"/>
                  <a:gd name="connsiteY55" fmla="*/ 375882 h 435877"/>
                  <a:gd name="connsiteX56" fmla="*/ 655518 w 1251661"/>
                  <a:gd name="connsiteY56" fmla="*/ 378371 h 435877"/>
                  <a:gd name="connsiteX57" fmla="*/ 631384 w 1251661"/>
                  <a:gd name="connsiteY57" fmla="*/ 380777 h 435877"/>
                  <a:gd name="connsiteX58" fmla="*/ 607194 w 1251661"/>
                  <a:gd name="connsiteY58" fmla="*/ 383101 h 435877"/>
                  <a:gd name="connsiteX59" fmla="*/ 583074 w 1251661"/>
                  <a:gd name="connsiteY59" fmla="*/ 385397 h 435877"/>
                  <a:gd name="connsiteX60" fmla="*/ 558885 w 1251661"/>
                  <a:gd name="connsiteY60" fmla="*/ 387637 h 435877"/>
                  <a:gd name="connsiteX61" fmla="*/ 534682 w 1251661"/>
                  <a:gd name="connsiteY61" fmla="*/ 389850 h 435877"/>
                  <a:gd name="connsiteX62" fmla="*/ 510561 w 1251661"/>
                  <a:gd name="connsiteY62" fmla="*/ 392008 h 435877"/>
                  <a:gd name="connsiteX63" fmla="*/ 486358 w 1251661"/>
                  <a:gd name="connsiteY63" fmla="*/ 394165 h 435877"/>
                  <a:gd name="connsiteX64" fmla="*/ 462183 w 1251661"/>
                  <a:gd name="connsiteY64" fmla="*/ 396212 h 435877"/>
                  <a:gd name="connsiteX65" fmla="*/ 437994 w 1251661"/>
                  <a:gd name="connsiteY65" fmla="*/ 398287 h 435877"/>
                  <a:gd name="connsiteX66" fmla="*/ 413873 w 1251661"/>
                  <a:gd name="connsiteY66" fmla="*/ 400264 h 435877"/>
                  <a:gd name="connsiteX67" fmla="*/ 389657 w 1251661"/>
                  <a:gd name="connsiteY67" fmla="*/ 402242 h 435877"/>
                  <a:gd name="connsiteX68" fmla="*/ 365454 w 1251661"/>
                  <a:gd name="connsiteY68" fmla="*/ 404164 h 435877"/>
                  <a:gd name="connsiteX69" fmla="*/ 341264 w 1251661"/>
                  <a:gd name="connsiteY69" fmla="*/ 406059 h 435877"/>
                  <a:gd name="connsiteX70" fmla="*/ 317047 w 1251661"/>
                  <a:gd name="connsiteY70" fmla="*/ 407899 h 435877"/>
                  <a:gd name="connsiteX71" fmla="*/ 315152 w 1251661"/>
                  <a:gd name="connsiteY71" fmla="*/ 408120 h 435877"/>
                  <a:gd name="connsiteX72" fmla="*/ 317241 w 1251661"/>
                  <a:gd name="connsiteY72" fmla="*/ 410250 h 435877"/>
                  <a:gd name="connsiteX73" fmla="*/ 320035 w 1251661"/>
                  <a:gd name="connsiteY73" fmla="*/ 412407 h 435877"/>
                  <a:gd name="connsiteX74" fmla="*/ 279138 w 1251661"/>
                  <a:gd name="connsiteY74" fmla="*/ 415782 h 435877"/>
                  <a:gd name="connsiteX75" fmla="*/ 239002 w 1251661"/>
                  <a:gd name="connsiteY75" fmla="*/ 419018 h 435877"/>
                  <a:gd name="connsiteX76" fmla="*/ 198950 w 1251661"/>
                  <a:gd name="connsiteY76" fmla="*/ 422158 h 435877"/>
                  <a:gd name="connsiteX77" fmla="*/ 158897 w 1251661"/>
                  <a:gd name="connsiteY77" fmla="*/ 425131 h 435877"/>
                  <a:gd name="connsiteX78" fmla="*/ 118775 w 1251661"/>
                  <a:gd name="connsiteY78" fmla="*/ 428022 h 435877"/>
                  <a:gd name="connsiteX79" fmla="*/ 78722 w 1251661"/>
                  <a:gd name="connsiteY79" fmla="*/ 430857 h 435877"/>
                  <a:gd name="connsiteX80" fmla="*/ 38573 w 1251661"/>
                  <a:gd name="connsiteY80" fmla="*/ 433471 h 435877"/>
                  <a:gd name="connsiteX81" fmla="*/ 97 w 1251661"/>
                  <a:gd name="connsiteY81" fmla="*/ 435877 h 435877"/>
                  <a:gd name="connsiteX82" fmla="*/ 0 w 1251661"/>
                  <a:gd name="connsiteY82" fmla="*/ 435311 h 435877"/>
                  <a:gd name="connsiteX83" fmla="*/ 5283 w 1251661"/>
                  <a:gd name="connsiteY83" fmla="*/ 427206 h 435877"/>
                  <a:gd name="connsiteX84" fmla="*/ 21672 w 1251661"/>
                  <a:gd name="connsiteY84" fmla="*/ 413666 h 435877"/>
                  <a:gd name="connsiteX85" fmla="*/ 28006 w 1251661"/>
                  <a:gd name="connsiteY85" fmla="*/ 396807 h 435877"/>
                  <a:gd name="connsiteX86" fmla="*/ 24452 w 1251661"/>
                  <a:gd name="connsiteY86" fmla="*/ 376656 h 435877"/>
                  <a:gd name="connsiteX87" fmla="*/ 29486 w 1251661"/>
                  <a:gd name="connsiteY87" fmla="*/ 357916 h 435877"/>
                  <a:gd name="connsiteX88" fmla="*/ 43303 w 1251661"/>
                  <a:gd name="connsiteY88" fmla="*/ 340545 h 435877"/>
                  <a:gd name="connsiteX89" fmla="*/ 48240 w 1251661"/>
                  <a:gd name="connsiteY89" fmla="*/ 323962 h 435877"/>
                  <a:gd name="connsiteX90" fmla="*/ 44686 w 1251661"/>
                  <a:gd name="connsiteY90" fmla="*/ 308085 h 435877"/>
                  <a:gd name="connsiteX91" fmla="*/ 51117 w 1251661"/>
                  <a:gd name="connsiteY91" fmla="*/ 294476 h 435877"/>
                  <a:gd name="connsiteX92" fmla="*/ 67548 w 1251661"/>
                  <a:gd name="connsiteY92" fmla="*/ 283218 h 435877"/>
                  <a:gd name="connsiteX93" fmla="*/ 69691 w 1251661"/>
                  <a:gd name="connsiteY93" fmla="*/ 278972 h 435877"/>
                  <a:gd name="connsiteX94" fmla="*/ 68806 w 1251661"/>
                  <a:gd name="connsiteY94" fmla="*/ 275888 h 435877"/>
                  <a:gd name="connsiteX95" fmla="*/ 68294 w 1251661"/>
                  <a:gd name="connsiteY95" fmla="*/ 272403 h 435877"/>
                  <a:gd name="connsiteX96" fmla="*/ 68405 w 1251661"/>
                  <a:gd name="connsiteY96" fmla="*/ 270951 h 435877"/>
                  <a:gd name="connsiteX97" fmla="*/ 68972 w 1251661"/>
                  <a:gd name="connsiteY97" fmla="*/ 267783 h 435877"/>
                  <a:gd name="connsiteX98" fmla="*/ 72623 w 1251661"/>
                  <a:gd name="connsiteY98" fmla="*/ 265737 h 435877"/>
                  <a:gd name="connsiteX99" fmla="*/ 77616 w 1251661"/>
                  <a:gd name="connsiteY99" fmla="*/ 263925 h 435877"/>
                  <a:gd name="connsiteX100" fmla="*/ 79704 w 1251661"/>
                  <a:gd name="connsiteY100" fmla="*/ 261172 h 435877"/>
                  <a:gd name="connsiteX101" fmla="*/ 79359 w 1251661"/>
                  <a:gd name="connsiteY101" fmla="*/ 257065 h 435877"/>
                  <a:gd name="connsiteX102" fmla="*/ 75818 w 1251661"/>
                  <a:gd name="connsiteY102" fmla="*/ 249956 h 435877"/>
                  <a:gd name="connsiteX103" fmla="*/ 76219 w 1251661"/>
                  <a:gd name="connsiteY103" fmla="*/ 246582 h 435877"/>
                  <a:gd name="connsiteX104" fmla="*/ 76980 w 1251661"/>
                  <a:gd name="connsiteY104" fmla="*/ 241201 h 435877"/>
                  <a:gd name="connsiteX105" fmla="*/ 84324 w 1251661"/>
                  <a:gd name="connsiteY105" fmla="*/ 226970 h 435877"/>
                  <a:gd name="connsiteX106" fmla="*/ 84642 w 1251661"/>
                  <a:gd name="connsiteY106" fmla="*/ 215352 h 435877"/>
                  <a:gd name="connsiteX107" fmla="*/ 77962 w 1251661"/>
                  <a:gd name="connsiteY107" fmla="*/ 206114 h 435877"/>
                  <a:gd name="connsiteX108" fmla="*/ 80687 w 1251661"/>
                  <a:gd name="connsiteY108" fmla="*/ 200900 h 435877"/>
                  <a:gd name="connsiteX109" fmla="*/ 84407 w 1251661"/>
                  <a:gd name="connsiteY109" fmla="*/ 199226 h 435877"/>
                  <a:gd name="connsiteX110" fmla="*/ 89372 w 1251661"/>
                  <a:gd name="connsiteY110" fmla="*/ 198175 h 435877"/>
                  <a:gd name="connsiteX111" fmla="*/ 90824 w 1251661"/>
                  <a:gd name="connsiteY111" fmla="*/ 195686 h 435877"/>
                  <a:gd name="connsiteX112" fmla="*/ 90575 w 1251661"/>
                  <a:gd name="connsiteY112" fmla="*/ 192878 h 435877"/>
                  <a:gd name="connsiteX113" fmla="*/ 85956 w 1251661"/>
                  <a:gd name="connsiteY113" fmla="*/ 186876 h 435877"/>
                  <a:gd name="connsiteX114" fmla="*/ 86703 w 1251661"/>
                  <a:gd name="connsiteY114" fmla="*/ 181316 h 435877"/>
                  <a:gd name="connsiteX115" fmla="*/ 93659 w 1251661"/>
                  <a:gd name="connsiteY115" fmla="*/ 176973 h 435877"/>
                  <a:gd name="connsiteX116" fmla="*/ 95125 w 1251661"/>
                  <a:gd name="connsiteY116" fmla="*/ 166946 h 435877"/>
                  <a:gd name="connsiteX117" fmla="*/ 91751 w 1251661"/>
                  <a:gd name="connsiteY117" fmla="*/ 153462 h 435877"/>
                  <a:gd name="connsiteX118" fmla="*/ 102054 w 1251661"/>
                  <a:gd name="connsiteY118" fmla="*/ 152411 h 435877"/>
                  <a:gd name="connsiteX119" fmla="*/ 102386 w 1251661"/>
                  <a:gd name="connsiteY119" fmla="*/ 153254 h 435877"/>
                  <a:gd name="connsiteX120" fmla="*/ 104544 w 1251661"/>
                  <a:gd name="connsiteY120" fmla="*/ 154817 h 435877"/>
                  <a:gd name="connsiteX121" fmla="*/ 107337 w 1251661"/>
                  <a:gd name="connsiteY121" fmla="*/ 152978 h 435877"/>
                  <a:gd name="connsiteX122" fmla="*/ 107531 w 1251661"/>
                  <a:gd name="connsiteY122" fmla="*/ 152576 h 435877"/>
                  <a:gd name="connsiteX123" fmla="*/ 136907 w 1251661"/>
                  <a:gd name="connsiteY123" fmla="*/ 150447 h 435877"/>
                  <a:gd name="connsiteX124" fmla="*/ 162424 w 1251661"/>
                  <a:gd name="connsiteY124" fmla="*/ 148441 h 435877"/>
                  <a:gd name="connsiteX125" fmla="*/ 187968 w 1251661"/>
                  <a:gd name="connsiteY125" fmla="*/ 146547 h 435877"/>
                  <a:gd name="connsiteX126" fmla="*/ 213499 w 1251661"/>
                  <a:gd name="connsiteY126" fmla="*/ 144500 h 435877"/>
                  <a:gd name="connsiteX127" fmla="*/ 239016 w 1251661"/>
                  <a:gd name="connsiteY127" fmla="*/ 142425 h 435877"/>
                  <a:gd name="connsiteX128" fmla="*/ 264547 w 1251661"/>
                  <a:gd name="connsiteY128" fmla="*/ 140351 h 435877"/>
                  <a:gd name="connsiteX129" fmla="*/ 290078 w 1251661"/>
                  <a:gd name="connsiteY129" fmla="*/ 138193 h 435877"/>
                  <a:gd name="connsiteX130" fmla="*/ 313202 w 1251661"/>
                  <a:gd name="connsiteY130" fmla="*/ 136243 h 435877"/>
                  <a:gd name="connsiteX131" fmla="*/ 313603 w 1251661"/>
                  <a:gd name="connsiteY131" fmla="*/ 135925 h 435877"/>
                  <a:gd name="connsiteX132" fmla="*/ 312123 w 1251661"/>
                  <a:gd name="connsiteY132" fmla="*/ 119550 h 435877"/>
                  <a:gd name="connsiteX133" fmla="*/ 304600 w 1251661"/>
                  <a:gd name="connsiteY133" fmla="*/ 101294 h 435877"/>
                  <a:gd name="connsiteX134" fmla="*/ 305347 w 1251661"/>
                  <a:gd name="connsiteY134" fmla="*/ 101294 h 435877"/>
                  <a:gd name="connsiteX135" fmla="*/ 325401 w 1251661"/>
                  <a:gd name="connsiteY135" fmla="*/ 101570 h 435877"/>
                  <a:gd name="connsiteX136" fmla="*/ 338470 w 1251661"/>
                  <a:gd name="connsiteY136" fmla="*/ 101653 h 435877"/>
                  <a:gd name="connsiteX137" fmla="*/ 343366 w 1251661"/>
                  <a:gd name="connsiteY137" fmla="*/ 106923 h 435877"/>
                  <a:gd name="connsiteX138" fmla="*/ 392243 w 1251661"/>
                  <a:gd name="connsiteY138" fmla="*/ 101487 h 435877"/>
                  <a:gd name="connsiteX139" fmla="*/ 441216 w 1251661"/>
                  <a:gd name="connsiteY139" fmla="*/ 95872 h 435877"/>
                  <a:gd name="connsiteX140" fmla="*/ 490107 w 1251661"/>
                  <a:gd name="connsiteY140" fmla="*/ 89980 h 435877"/>
                  <a:gd name="connsiteX141" fmla="*/ 538983 w 1251661"/>
                  <a:gd name="connsiteY141" fmla="*/ 83950 h 435877"/>
                  <a:gd name="connsiteX142" fmla="*/ 590266 w 1251661"/>
                  <a:gd name="connsiteY142" fmla="*/ 80327 h 435877"/>
                  <a:gd name="connsiteX143" fmla="*/ 641493 w 1251661"/>
                  <a:gd name="connsiteY143" fmla="*/ 76440 h 435877"/>
                  <a:gd name="connsiteX144" fmla="*/ 692777 w 1251661"/>
                  <a:gd name="connsiteY144" fmla="*/ 72388 h 435877"/>
                  <a:gd name="connsiteX145" fmla="*/ 743990 w 1251661"/>
                  <a:gd name="connsiteY145" fmla="*/ 68087 h 435877"/>
                  <a:gd name="connsiteX146" fmla="*/ 795218 w 1251661"/>
                  <a:gd name="connsiteY146" fmla="*/ 63661 h 435877"/>
                  <a:gd name="connsiteX147" fmla="*/ 846501 w 1251661"/>
                  <a:gd name="connsiteY147" fmla="*/ 59014 h 435877"/>
                  <a:gd name="connsiteX148" fmla="*/ 897618 w 1251661"/>
                  <a:gd name="connsiteY148" fmla="*/ 54146 h 435877"/>
                  <a:gd name="connsiteX149" fmla="*/ 948804 w 1251661"/>
                  <a:gd name="connsiteY149" fmla="*/ 49070 h 435877"/>
                  <a:gd name="connsiteX150" fmla="*/ 949979 w 1251661"/>
                  <a:gd name="connsiteY150" fmla="*/ 48503 h 435877"/>
                  <a:gd name="connsiteX151" fmla="*/ 951058 w 1251661"/>
                  <a:gd name="connsiteY151" fmla="*/ 47936 h 435877"/>
                  <a:gd name="connsiteX152" fmla="*/ 952110 w 1251661"/>
                  <a:gd name="connsiteY152" fmla="*/ 47452 h 435877"/>
                  <a:gd name="connsiteX153" fmla="*/ 953285 w 1251661"/>
                  <a:gd name="connsiteY153" fmla="*/ 46857 h 435877"/>
                  <a:gd name="connsiteX154" fmla="*/ 954350 w 1251661"/>
                  <a:gd name="connsiteY154" fmla="*/ 46318 h 435877"/>
                  <a:gd name="connsiteX155" fmla="*/ 955429 w 1251661"/>
                  <a:gd name="connsiteY155" fmla="*/ 45723 h 435877"/>
                  <a:gd name="connsiteX156" fmla="*/ 956480 w 1251661"/>
                  <a:gd name="connsiteY156" fmla="*/ 45128 h 435877"/>
                  <a:gd name="connsiteX157" fmla="*/ 957531 w 1251661"/>
                  <a:gd name="connsiteY157" fmla="*/ 44534 h 43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1251661" h="435877">
                    <a:moveTo>
                      <a:pt x="957531" y="44534"/>
                    </a:moveTo>
                    <a:lnTo>
                      <a:pt x="990834" y="40053"/>
                    </a:lnTo>
                    <a:lnTo>
                      <a:pt x="1062005" y="30385"/>
                    </a:lnTo>
                    <a:lnTo>
                      <a:pt x="1112500" y="23221"/>
                    </a:lnTo>
                    <a:lnTo>
                      <a:pt x="1153867" y="17247"/>
                    </a:lnTo>
                    <a:lnTo>
                      <a:pt x="1178305" y="13623"/>
                    </a:lnTo>
                    <a:lnTo>
                      <a:pt x="1209050" y="9087"/>
                    </a:lnTo>
                    <a:lnTo>
                      <a:pt x="1215301" y="4191"/>
                    </a:lnTo>
                    <a:lnTo>
                      <a:pt x="1230736" y="2490"/>
                    </a:lnTo>
                    <a:lnTo>
                      <a:pt x="1251661" y="0"/>
                    </a:lnTo>
                    <a:lnTo>
                      <a:pt x="1247180" y="14937"/>
                    </a:lnTo>
                    <a:lnTo>
                      <a:pt x="1248190" y="24424"/>
                    </a:lnTo>
                    <a:lnTo>
                      <a:pt x="1246627" y="38905"/>
                    </a:lnTo>
                    <a:lnTo>
                      <a:pt x="1247955" y="48061"/>
                    </a:lnTo>
                    <a:lnTo>
                      <a:pt x="1237125" y="50218"/>
                    </a:lnTo>
                    <a:lnTo>
                      <a:pt x="1231275" y="53593"/>
                    </a:lnTo>
                    <a:lnTo>
                      <a:pt x="1223738" y="60937"/>
                    </a:lnTo>
                    <a:lnTo>
                      <a:pt x="1207889" y="97532"/>
                    </a:lnTo>
                    <a:lnTo>
                      <a:pt x="1201097" y="101584"/>
                    </a:lnTo>
                    <a:lnTo>
                      <a:pt x="1187737" y="94890"/>
                    </a:lnTo>
                    <a:lnTo>
                      <a:pt x="1171721" y="100989"/>
                    </a:lnTo>
                    <a:lnTo>
                      <a:pt x="1161861" y="108928"/>
                    </a:lnTo>
                    <a:lnTo>
                      <a:pt x="1148086" y="127599"/>
                    </a:lnTo>
                    <a:lnTo>
                      <a:pt x="1142554" y="133781"/>
                    </a:lnTo>
                    <a:lnTo>
                      <a:pt x="1138100" y="136326"/>
                    </a:lnTo>
                    <a:lnTo>
                      <a:pt x="1134546" y="136672"/>
                    </a:lnTo>
                    <a:lnTo>
                      <a:pt x="1132402" y="134293"/>
                    </a:lnTo>
                    <a:lnTo>
                      <a:pt x="1129857" y="126354"/>
                    </a:lnTo>
                    <a:lnTo>
                      <a:pt x="1127451" y="123782"/>
                    </a:lnTo>
                    <a:lnTo>
                      <a:pt x="1122485" y="124625"/>
                    </a:lnTo>
                    <a:lnTo>
                      <a:pt x="1114810" y="128899"/>
                    </a:lnTo>
                    <a:lnTo>
                      <a:pt x="1107466" y="135524"/>
                    </a:lnTo>
                    <a:lnTo>
                      <a:pt x="1100329" y="146353"/>
                    </a:lnTo>
                    <a:lnTo>
                      <a:pt x="1089183" y="147197"/>
                    </a:lnTo>
                    <a:lnTo>
                      <a:pt x="1087370" y="149741"/>
                    </a:lnTo>
                    <a:lnTo>
                      <a:pt x="1086306" y="161055"/>
                    </a:lnTo>
                    <a:lnTo>
                      <a:pt x="1083083" y="169809"/>
                    </a:lnTo>
                    <a:lnTo>
                      <a:pt x="1077980" y="176835"/>
                    </a:lnTo>
                    <a:lnTo>
                      <a:pt x="1059364" y="184345"/>
                    </a:lnTo>
                    <a:lnTo>
                      <a:pt x="1037415" y="204579"/>
                    </a:lnTo>
                    <a:lnTo>
                      <a:pt x="1006200" y="227136"/>
                    </a:lnTo>
                    <a:lnTo>
                      <a:pt x="975372" y="235891"/>
                    </a:lnTo>
                    <a:lnTo>
                      <a:pt x="962565" y="241271"/>
                    </a:lnTo>
                    <a:lnTo>
                      <a:pt x="954323" y="247052"/>
                    </a:lnTo>
                    <a:lnTo>
                      <a:pt x="937062" y="268046"/>
                    </a:lnTo>
                    <a:lnTo>
                      <a:pt x="931364" y="292567"/>
                    </a:lnTo>
                    <a:lnTo>
                      <a:pt x="922084" y="298349"/>
                    </a:lnTo>
                    <a:lnTo>
                      <a:pt x="906580" y="300478"/>
                    </a:lnTo>
                    <a:lnTo>
                      <a:pt x="902541" y="303051"/>
                    </a:lnTo>
                    <a:lnTo>
                      <a:pt x="899803" y="312483"/>
                    </a:lnTo>
                    <a:lnTo>
                      <a:pt x="899236" y="352024"/>
                    </a:lnTo>
                    <a:lnTo>
                      <a:pt x="850429" y="357639"/>
                    </a:lnTo>
                    <a:lnTo>
                      <a:pt x="801538" y="363102"/>
                    </a:lnTo>
                    <a:lnTo>
                      <a:pt x="752704" y="368399"/>
                    </a:lnTo>
                    <a:lnTo>
                      <a:pt x="703827" y="373530"/>
                    </a:lnTo>
                    <a:lnTo>
                      <a:pt x="679721" y="375882"/>
                    </a:lnTo>
                    <a:lnTo>
                      <a:pt x="655518" y="378371"/>
                    </a:lnTo>
                    <a:lnTo>
                      <a:pt x="631384" y="380777"/>
                    </a:lnTo>
                    <a:lnTo>
                      <a:pt x="607194" y="383101"/>
                    </a:lnTo>
                    <a:lnTo>
                      <a:pt x="583074" y="385397"/>
                    </a:lnTo>
                    <a:lnTo>
                      <a:pt x="558885" y="387637"/>
                    </a:lnTo>
                    <a:lnTo>
                      <a:pt x="534682" y="389850"/>
                    </a:lnTo>
                    <a:lnTo>
                      <a:pt x="510561" y="392008"/>
                    </a:lnTo>
                    <a:lnTo>
                      <a:pt x="486358" y="394165"/>
                    </a:lnTo>
                    <a:lnTo>
                      <a:pt x="462183" y="396212"/>
                    </a:lnTo>
                    <a:lnTo>
                      <a:pt x="437994" y="398287"/>
                    </a:lnTo>
                    <a:lnTo>
                      <a:pt x="413873" y="400264"/>
                    </a:lnTo>
                    <a:lnTo>
                      <a:pt x="389657" y="402242"/>
                    </a:lnTo>
                    <a:lnTo>
                      <a:pt x="365454" y="404164"/>
                    </a:lnTo>
                    <a:lnTo>
                      <a:pt x="341264" y="406059"/>
                    </a:lnTo>
                    <a:lnTo>
                      <a:pt x="317047" y="407899"/>
                    </a:lnTo>
                    <a:lnTo>
                      <a:pt x="315152" y="408120"/>
                    </a:lnTo>
                    <a:lnTo>
                      <a:pt x="317241" y="410250"/>
                    </a:lnTo>
                    <a:lnTo>
                      <a:pt x="320035" y="412407"/>
                    </a:lnTo>
                    <a:lnTo>
                      <a:pt x="279138" y="415782"/>
                    </a:lnTo>
                    <a:lnTo>
                      <a:pt x="239002" y="419018"/>
                    </a:lnTo>
                    <a:lnTo>
                      <a:pt x="198950" y="422158"/>
                    </a:lnTo>
                    <a:lnTo>
                      <a:pt x="158897" y="425131"/>
                    </a:lnTo>
                    <a:lnTo>
                      <a:pt x="118775" y="428022"/>
                    </a:lnTo>
                    <a:lnTo>
                      <a:pt x="78722" y="430857"/>
                    </a:lnTo>
                    <a:lnTo>
                      <a:pt x="38573" y="433471"/>
                    </a:lnTo>
                    <a:lnTo>
                      <a:pt x="97" y="435877"/>
                    </a:lnTo>
                    <a:lnTo>
                      <a:pt x="0" y="435311"/>
                    </a:lnTo>
                    <a:lnTo>
                      <a:pt x="5283" y="427206"/>
                    </a:lnTo>
                    <a:lnTo>
                      <a:pt x="21672" y="413666"/>
                    </a:lnTo>
                    <a:lnTo>
                      <a:pt x="28006" y="396807"/>
                    </a:lnTo>
                    <a:lnTo>
                      <a:pt x="24452" y="376656"/>
                    </a:lnTo>
                    <a:lnTo>
                      <a:pt x="29486" y="357916"/>
                    </a:lnTo>
                    <a:lnTo>
                      <a:pt x="43303" y="340545"/>
                    </a:lnTo>
                    <a:lnTo>
                      <a:pt x="48240" y="323962"/>
                    </a:lnTo>
                    <a:lnTo>
                      <a:pt x="44686" y="308085"/>
                    </a:lnTo>
                    <a:lnTo>
                      <a:pt x="51117" y="294476"/>
                    </a:lnTo>
                    <a:lnTo>
                      <a:pt x="67548" y="283218"/>
                    </a:lnTo>
                    <a:lnTo>
                      <a:pt x="69691" y="278972"/>
                    </a:lnTo>
                    <a:lnTo>
                      <a:pt x="68806" y="275888"/>
                    </a:lnTo>
                    <a:lnTo>
                      <a:pt x="68294" y="272403"/>
                    </a:lnTo>
                    <a:lnTo>
                      <a:pt x="68405" y="270951"/>
                    </a:lnTo>
                    <a:lnTo>
                      <a:pt x="68972" y="267783"/>
                    </a:lnTo>
                    <a:lnTo>
                      <a:pt x="72623" y="265737"/>
                    </a:lnTo>
                    <a:lnTo>
                      <a:pt x="77616" y="263925"/>
                    </a:lnTo>
                    <a:lnTo>
                      <a:pt x="79704" y="261172"/>
                    </a:lnTo>
                    <a:lnTo>
                      <a:pt x="79359" y="257065"/>
                    </a:lnTo>
                    <a:lnTo>
                      <a:pt x="75818" y="249956"/>
                    </a:lnTo>
                    <a:lnTo>
                      <a:pt x="76219" y="246582"/>
                    </a:lnTo>
                    <a:lnTo>
                      <a:pt x="76980" y="241201"/>
                    </a:lnTo>
                    <a:lnTo>
                      <a:pt x="84324" y="226970"/>
                    </a:lnTo>
                    <a:lnTo>
                      <a:pt x="84642" y="215352"/>
                    </a:lnTo>
                    <a:lnTo>
                      <a:pt x="77962" y="206114"/>
                    </a:lnTo>
                    <a:lnTo>
                      <a:pt x="80687" y="200900"/>
                    </a:lnTo>
                    <a:lnTo>
                      <a:pt x="84407" y="199226"/>
                    </a:lnTo>
                    <a:lnTo>
                      <a:pt x="89372" y="198175"/>
                    </a:lnTo>
                    <a:lnTo>
                      <a:pt x="90824" y="195686"/>
                    </a:lnTo>
                    <a:lnTo>
                      <a:pt x="90575" y="192878"/>
                    </a:lnTo>
                    <a:lnTo>
                      <a:pt x="85956" y="186876"/>
                    </a:lnTo>
                    <a:lnTo>
                      <a:pt x="86703" y="181316"/>
                    </a:lnTo>
                    <a:lnTo>
                      <a:pt x="93659" y="176973"/>
                    </a:lnTo>
                    <a:lnTo>
                      <a:pt x="95125" y="166946"/>
                    </a:lnTo>
                    <a:lnTo>
                      <a:pt x="91751" y="153462"/>
                    </a:lnTo>
                    <a:lnTo>
                      <a:pt x="102054" y="152411"/>
                    </a:lnTo>
                    <a:lnTo>
                      <a:pt x="102386" y="153254"/>
                    </a:lnTo>
                    <a:lnTo>
                      <a:pt x="104544" y="154817"/>
                    </a:lnTo>
                    <a:lnTo>
                      <a:pt x="107337" y="152978"/>
                    </a:lnTo>
                    <a:lnTo>
                      <a:pt x="107531" y="152576"/>
                    </a:lnTo>
                    <a:lnTo>
                      <a:pt x="136907" y="150447"/>
                    </a:lnTo>
                    <a:lnTo>
                      <a:pt x="162424" y="148441"/>
                    </a:lnTo>
                    <a:lnTo>
                      <a:pt x="187968" y="146547"/>
                    </a:lnTo>
                    <a:lnTo>
                      <a:pt x="213499" y="144500"/>
                    </a:lnTo>
                    <a:lnTo>
                      <a:pt x="239016" y="142425"/>
                    </a:lnTo>
                    <a:lnTo>
                      <a:pt x="264547" y="140351"/>
                    </a:lnTo>
                    <a:lnTo>
                      <a:pt x="290078" y="138193"/>
                    </a:lnTo>
                    <a:lnTo>
                      <a:pt x="313202" y="136243"/>
                    </a:lnTo>
                    <a:lnTo>
                      <a:pt x="313603" y="135925"/>
                    </a:lnTo>
                    <a:lnTo>
                      <a:pt x="312123" y="119550"/>
                    </a:lnTo>
                    <a:lnTo>
                      <a:pt x="304600" y="101294"/>
                    </a:lnTo>
                    <a:lnTo>
                      <a:pt x="305347" y="101294"/>
                    </a:lnTo>
                    <a:lnTo>
                      <a:pt x="325401" y="101570"/>
                    </a:lnTo>
                    <a:lnTo>
                      <a:pt x="338470" y="101653"/>
                    </a:lnTo>
                    <a:lnTo>
                      <a:pt x="343366" y="106923"/>
                    </a:lnTo>
                    <a:lnTo>
                      <a:pt x="392243" y="101487"/>
                    </a:lnTo>
                    <a:lnTo>
                      <a:pt x="441216" y="95872"/>
                    </a:lnTo>
                    <a:lnTo>
                      <a:pt x="490107" y="89980"/>
                    </a:lnTo>
                    <a:lnTo>
                      <a:pt x="538983" y="83950"/>
                    </a:lnTo>
                    <a:lnTo>
                      <a:pt x="590266" y="80327"/>
                    </a:lnTo>
                    <a:lnTo>
                      <a:pt x="641493" y="76440"/>
                    </a:lnTo>
                    <a:lnTo>
                      <a:pt x="692777" y="72388"/>
                    </a:lnTo>
                    <a:lnTo>
                      <a:pt x="743990" y="68087"/>
                    </a:lnTo>
                    <a:lnTo>
                      <a:pt x="795218" y="63661"/>
                    </a:lnTo>
                    <a:lnTo>
                      <a:pt x="846501" y="59014"/>
                    </a:lnTo>
                    <a:lnTo>
                      <a:pt x="897618" y="54146"/>
                    </a:lnTo>
                    <a:lnTo>
                      <a:pt x="948804" y="49070"/>
                    </a:lnTo>
                    <a:lnTo>
                      <a:pt x="949979" y="48503"/>
                    </a:lnTo>
                    <a:lnTo>
                      <a:pt x="951058" y="47936"/>
                    </a:lnTo>
                    <a:lnTo>
                      <a:pt x="952110" y="47452"/>
                    </a:lnTo>
                    <a:lnTo>
                      <a:pt x="953285" y="46857"/>
                    </a:lnTo>
                    <a:lnTo>
                      <a:pt x="954350" y="46318"/>
                    </a:lnTo>
                    <a:lnTo>
                      <a:pt x="955429" y="45723"/>
                    </a:lnTo>
                    <a:lnTo>
                      <a:pt x="956480" y="45128"/>
                    </a:lnTo>
                    <a:lnTo>
                      <a:pt x="957531" y="44534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374904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TN</a:t>
                </a:r>
              </a:p>
            </p:txBody>
          </p:sp>
          <p:sp>
            <p:nvSpPr>
              <p:cNvPr id="54" name="Freeform: Shape 548">
                <a:extLst>
                  <a:ext uri="{FF2B5EF4-FFF2-40B4-BE49-F238E27FC236}">
                    <a16:creationId xmlns:a16="http://schemas.microsoft.com/office/drawing/2014/main" id="{3D4F933B-EEA4-A5F2-43A7-71AFB1CA1184}"/>
                  </a:ext>
                </a:extLst>
              </p:cNvPr>
              <p:cNvSpPr/>
              <p:nvPr/>
            </p:nvSpPr>
            <p:spPr>
              <a:xfrm>
                <a:off x="6263624" y="4176077"/>
                <a:ext cx="621721" cy="561595"/>
              </a:xfrm>
              <a:custGeom>
                <a:avLst/>
                <a:gdLst>
                  <a:gd name="connsiteX0" fmla="*/ 734157 w 737642"/>
                  <a:gd name="connsiteY0" fmla="*/ 87007 h 666305"/>
                  <a:gd name="connsiteX1" fmla="*/ 733756 w 737642"/>
                  <a:gd name="connsiteY1" fmla="*/ 90381 h 666305"/>
                  <a:gd name="connsiteX2" fmla="*/ 737296 w 737642"/>
                  <a:gd name="connsiteY2" fmla="*/ 97490 h 666305"/>
                  <a:gd name="connsiteX3" fmla="*/ 737642 w 737642"/>
                  <a:gd name="connsiteY3" fmla="*/ 101598 h 666305"/>
                  <a:gd name="connsiteX4" fmla="*/ 735554 w 737642"/>
                  <a:gd name="connsiteY4" fmla="*/ 104350 h 666305"/>
                  <a:gd name="connsiteX5" fmla="*/ 730561 w 737642"/>
                  <a:gd name="connsiteY5" fmla="*/ 106162 h 666305"/>
                  <a:gd name="connsiteX6" fmla="*/ 726910 w 737642"/>
                  <a:gd name="connsiteY6" fmla="*/ 108209 h 666305"/>
                  <a:gd name="connsiteX7" fmla="*/ 726342 w 737642"/>
                  <a:gd name="connsiteY7" fmla="*/ 111376 h 666305"/>
                  <a:gd name="connsiteX8" fmla="*/ 726232 w 737642"/>
                  <a:gd name="connsiteY8" fmla="*/ 112828 h 666305"/>
                  <a:gd name="connsiteX9" fmla="*/ 726744 w 737642"/>
                  <a:gd name="connsiteY9" fmla="*/ 116313 h 666305"/>
                  <a:gd name="connsiteX10" fmla="*/ 727629 w 737642"/>
                  <a:gd name="connsiteY10" fmla="*/ 119397 h 666305"/>
                  <a:gd name="connsiteX11" fmla="*/ 725485 w 737642"/>
                  <a:gd name="connsiteY11" fmla="*/ 123643 h 666305"/>
                  <a:gd name="connsiteX12" fmla="*/ 709054 w 737642"/>
                  <a:gd name="connsiteY12" fmla="*/ 134901 h 666305"/>
                  <a:gd name="connsiteX13" fmla="*/ 702623 w 737642"/>
                  <a:gd name="connsiteY13" fmla="*/ 148510 h 666305"/>
                  <a:gd name="connsiteX14" fmla="*/ 706178 w 737642"/>
                  <a:gd name="connsiteY14" fmla="*/ 164388 h 666305"/>
                  <a:gd name="connsiteX15" fmla="*/ 701241 w 737642"/>
                  <a:gd name="connsiteY15" fmla="*/ 180970 h 666305"/>
                  <a:gd name="connsiteX16" fmla="*/ 687424 w 737642"/>
                  <a:gd name="connsiteY16" fmla="*/ 198341 h 666305"/>
                  <a:gd name="connsiteX17" fmla="*/ 682390 w 737642"/>
                  <a:gd name="connsiteY17" fmla="*/ 217081 h 666305"/>
                  <a:gd name="connsiteX18" fmla="*/ 685944 w 737642"/>
                  <a:gd name="connsiteY18" fmla="*/ 237232 h 666305"/>
                  <a:gd name="connsiteX19" fmla="*/ 679610 w 737642"/>
                  <a:gd name="connsiteY19" fmla="*/ 254091 h 666305"/>
                  <a:gd name="connsiteX20" fmla="*/ 663221 w 737642"/>
                  <a:gd name="connsiteY20" fmla="*/ 267631 h 666305"/>
                  <a:gd name="connsiteX21" fmla="*/ 657938 w 737642"/>
                  <a:gd name="connsiteY21" fmla="*/ 275736 h 666305"/>
                  <a:gd name="connsiteX22" fmla="*/ 658034 w 737642"/>
                  <a:gd name="connsiteY22" fmla="*/ 276303 h 666305"/>
                  <a:gd name="connsiteX23" fmla="*/ 658449 w 737642"/>
                  <a:gd name="connsiteY23" fmla="*/ 282001 h 666305"/>
                  <a:gd name="connsiteX24" fmla="*/ 660400 w 737642"/>
                  <a:gd name="connsiteY24" fmla="*/ 286454 h 666305"/>
                  <a:gd name="connsiteX25" fmla="*/ 655227 w 737642"/>
                  <a:gd name="connsiteY25" fmla="*/ 295264 h 666305"/>
                  <a:gd name="connsiteX26" fmla="*/ 641258 w 737642"/>
                  <a:gd name="connsiteY26" fmla="*/ 304849 h 666305"/>
                  <a:gd name="connsiteX27" fmla="*/ 633997 w 737642"/>
                  <a:gd name="connsiteY27" fmla="*/ 313838 h 666305"/>
                  <a:gd name="connsiteX28" fmla="*/ 633430 w 737642"/>
                  <a:gd name="connsiteY28" fmla="*/ 322206 h 666305"/>
                  <a:gd name="connsiteX29" fmla="*/ 630208 w 737642"/>
                  <a:gd name="connsiteY29" fmla="*/ 326424 h 666305"/>
                  <a:gd name="connsiteX30" fmla="*/ 624026 w 737642"/>
                  <a:gd name="connsiteY30" fmla="*/ 328637 h 666305"/>
                  <a:gd name="connsiteX31" fmla="*/ 620955 w 737642"/>
                  <a:gd name="connsiteY31" fmla="*/ 341195 h 666305"/>
                  <a:gd name="connsiteX32" fmla="*/ 619628 w 737642"/>
                  <a:gd name="connsiteY32" fmla="*/ 370266 h 666305"/>
                  <a:gd name="connsiteX33" fmla="*/ 612781 w 737642"/>
                  <a:gd name="connsiteY33" fmla="*/ 387209 h 666305"/>
                  <a:gd name="connsiteX34" fmla="*/ 600473 w 737642"/>
                  <a:gd name="connsiteY34" fmla="*/ 392077 h 666305"/>
                  <a:gd name="connsiteX35" fmla="*/ 594111 w 737642"/>
                  <a:gd name="connsiteY35" fmla="*/ 398937 h 666305"/>
                  <a:gd name="connsiteX36" fmla="*/ 593682 w 737642"/>
                  <a:gd name="connsiteY36" fmla="*/ 407871 h 666305"/>
                  <a:gd name="connsiteX37" fmla="*/ 586849 w 737642"/>
                  <a:gd name="connsiteY37" fmla="*/ 418589 h 666305"/>
                  <a:gd name="connsiteX38" fmla="*/ 573379 w 737642"/>
                  <a:gd name="connsiteY38" fmla="*/ 430981 h 666305"/>
                  <a:gd name="connsiteX39" fmla="*/ 569326 w 737642"/>
                  <a:gd name="connsiteY39" fmla="*/ 442378 h 666305"/>
                  <a:gd name="connsiteX40" fmla="*/ 574693 w 737642"/>
                  <a:gd name="connsiteY40" fmla="*/ 452529 h 666305"/>
                  <a:gd name="connsiteX41" fmla="*/ 574015 w 737642"/>
                  <a:gd name="connsiteY41" fmla="*/ 456803 h 666305"/>
                  <a:gd name="connsiteX42" fmla="*/ 569894 w 737642"/>
                  <a:gd name="connsiteY42" fmla="*/ 460537 h 666305"/>
                  <a:gd name="connsiteX43" fmla="*/ 554874 w 737642"/>
                  <a:gd name="connsiteY43" fmla="*/ 466318 h 666305"/>
                  <a:gd name="connsiteX44" fmla="*/ 552385 w 737642"/>
                  <a:gd name="connsiteY44" fmla="*/ 468960 h 666305"/>
                  <a:gd name="connsiteX45" fmla="*/ 550974 w 737642"/>
                  <a:gd name="connsiteY45" fmla="*/ 471767 h 666305"/>
                  <a:gd name="connsiteX46" fmla="*/ 554362 w 737642"/>
                  <a:gd name="connsiteY46" fmla="*/ 476954 h 666305"/>
                  <a:gd name="connsiteX47" fmla="*/ 556589 w 737642"/>
                  <a:gd name="connsiteY47" fmla="*/ 484920 h 666305"/>
                  <a:gd name="connsiteX48" fmla="*/ 555123 w 737642"/>
                  <a:gd name="connsiteY48" fmla="*/ 498584 h 666305"/>
                  <a:gd name="connsiteX49" fmla="*/ 551707 w 737642"/>
                  <a:gd name="connsiteY49" fmla="*/ 504476 h 666305"/>
                  <a:gd name="connsiteX50" fmla="*/ 548429 w 737642"/>
                  <a:gd name="connsiteY50" fmla="*/ 510091 h 666305"/>
                  <a:gd name="connsiteX51" fmla="*/ 536037 w 737642"/>
                  <a:gd name="connsiteY51" fmla="*/ 520243 h 666305"/>
                  <a:gd name="connsiteX52" fmla="*/ 532884 w 737642"/>
                  <a:gd name="connsiteY52" fmla="*/ 527808 h 666305"/>
                  <a:gd name="connsiteX53" fmla="*/ 538831 w 737642"/>
                  <a:gd name="connsiteY53" fmla="*/ 532704 h 666305"/>
                  <a:gd name="connsiteX54" fmla="*/ 538761 w 737642"/>
                  <a:gd name="connsiteY54" fmla="*/ 538402 h 666305"/>
                  <a:gd name="connsiteX55" fmla="*/ 532662 w 737642"/>
                  <a:gd name="connsiteY55" fmla="*/ 544861 h 666305"/>
                  <a:gd name="connsiteX56" fmla="*/ 534875 w 737642"/>
                  <a:gd name="connsiteY56" fmla="*/ 551458 h 666305"/>
                  <a:gd name="connsiteX57" fmla="*/ 536618 w 737642"/>
                  <a:gd name="connsiteY57" fmla="*/ 555828 h 666305"/>
                  <a:gd name="connsiteX58" fmla="*/ 542731 w 737642"/>
                  <a:gd name="connsiteY58" fmla="*/ 559631 h 666305"/>
                  <a:gd name="connsiteX59" fmla="*/ 545442 w 737642"/>
                  <a:gd name="connsiteY59" fmla="*/ 570876 h 666305"/>
                  <a:gd name="connsiteX60" fmla="*/ 541984 w 737642"/>
                  <a:gd name="connsiteY60" fmla="*/ 585674 h 666305"/>
                  <a:gd name="connsiteX61" fmla="*/ 543394 w 737642"/>
                  <a:gd name="connsiteY61" fmla="*/ 597554 h 666305"/>
                  <a:gd name="connsiteX62" fmla="*/ 551071 w 737642"/>
                  <a:gd name="connsiteY62" fmla="*/ 607042 h 666305"/>
                  <a:gd name="connsiteX63" fmla="*/ 552910 w 737642"/>
                  <a:gd name="connsiteY63" fmla="*/ 611177 h 666305"/>
                  <a:gd name="connsiteX64" fmla="*/ 547516 w 737642"/>
                  <a:gd name="connsiteY64" fmla="*/ 644218 h 666305"/>
                  <a:gd name="connsiteX65" fmla="*/ 548194 w 737642"/>
                  <a:gd name="connsiteY65" fmla="*/ 648782 h 666305"/>
                  <a:gd name="connsiteX66" fmla="*/ 517809 w 737642"/>
                  <a:gd name="connsiteY66" fmla="*/ 650511 h 666305"/>
                  <a:gd name="connsiteX67" fmla="*/ 489871 w 737642"/>
                  <a:gd name="connsiteY67" fmla="*/ 651921 h 666305"/>
                  <a:gd name="connsiteX68" fmla="*/ 462044 w 737642"/>
                  <a:gd name="connsiteY68" fmla="*/ 653332 h 666305"/>
                  <a:gd name="connsiteX69" fmla="*/ 434107 w 737642"/>
                  <a:gd name="connsiteY69" fmla="*/ 654660 h 666305"/>
                  <a:gd name="connsiteX70" fmla="*/ 406294 w 737642"/>
                  <a:gd name="connsiteY70" fmla="*/ 655904 h 666305"/>
                  <a:gd name="connsiteX71" fmla="*/ 378357 w 737642"/>
                  <a:gd name="connsiteY71" fmla="*/ 657122 h 666305"/>
                  <a:gd name="connsiteX72" fmla="*/ 350406 w 737642"/>
                  <a:gd name="connsiteY72" fmla="*/ 658283 h 666305"/>
                  <a:gd name="connsiteX73" fmla="*/ 322565 w 737642"/>
                  <a:gd name="connsiteY73" fmla="*/ 659445 h 666305"/>
                  <a:gd name="connsiteX74" fmla="*/ 294670 w 737642"/>
                  <a:gd name="connsiteY74" fmla="*/ 660441 h 666305"/>
                  <a:gd name="connsiteX75" fmla="*/ 266760 w 737642"/>
                  <a:gd name="connsiteY75" fmla="*/ 661492 h 666305"/>
                  <a:gd name="connsiteX76" fmla="*/ 238891 w 737642"/>
                  <a:gd name="connsiteY76" fmla="*/ 662433 h 666305"/>
                  <a:gd name="connsiteX77" fmla="*/ 210982 w 737642"/>
                  <a:gd name="connsiteY77" fmla="*/ 663318 h 666305"/>
                  <a:gd name="connsiteX78" fmla="*/ 183059 w 737642"/>
                  <a:gd name="connsiteY78" fmla="*/ 664134 h 666305"/>
                  <a:gd name="connsiteX79" fmla="*/ 155218 w 737642"/>
                  <a:gd name="connsiteY79" fmla="*/ 664894 h 666305"/>
                  <a:gd name="connsiteX80" fmla="*/ 127322 w 737642"/>
                  <a:gd name="connsiteY80" fmla="*/ 665655 h 666305"/>
                  <a:gd name="connsiteX81" fmla="*/ 99371 w 737642"/>
                  <a:gd name="connsiteY81" fmla="*/ 666305 h 666305"/>
                  <a:gd name="connsiteX82" fmla="*/ 98624 w 737642"/>
                  <a:gd name="connsiteY82" fmla="*/ 641369 h 666305"/>
                  <a:gd name="connsiteX83" fmla="*/ 97780 w 737642"/>
                  <a:gd name="connsiteY83" fmla="*/ 616295 h 666305"/>
                  <a:gd name="connsiteX84" fmla="*/ 97061 w 737642"/>
                  <a:gd name="connsiteY84" fmla="*/ 591358 h 666305"/>
                  <a:gd name="connsiteX85" fmla="*/ 96287 w 737642"/>
                  <a:gd name="connsiteY85" fmla="*/ 566339 h 666305"/>
                  <a:gd name="connsiteX86" fmla="*/ 88210 w 737642"/>
                  <a:gd name="connsiteY86" fmla="*/ 562287 h 666305"/>
                  <a:gd name="connsiteX87" fmla="*/ 73937 w 737642"/>
                  <a:gd name="connsiteY87" fmla="*/ 560475 h 666305"/>
                  <a:gd name="connsiteX88" fmla="*/ 66731 w 737642"/>
                  <a:gd name="connsiteY88" fmla="*/ 562038 h 666305"/>
                  <a:gd name="connsiteX89" fmla="*/ 57977 w 737642"/>
                  <a:gd name="connsiteY89" fmla="*/ 561042 h 666305"/>
                  <a:gd name="connsiteX90" fmla="*/ 52265 w 737642"/>
                  <a:gd name="connsiteY90" fmla="*/ 565288 h 666305"/>
                  <a:gd name="connsiteX91" fmla="*/ 48420 w 737642"/>
                  <a:gd name="connsiteY91" fmla="*/ 566076 h 666305"/>
                  <a:gd name="connsiteX92" fmla="*/ 45266 w 737642"/>
                  <a:gd name="connsiteY92" fmla="*/ 565288 h 666305"/>
                  <a:gd name="connsiteX93" fmla="*/ 43275 w 737642"/>
                  <a:gd name="connsiteY93" fmla="*/ 561637 h 666305"/>
                  <a:gd name="connsiteX94" fmla="*/ 36802 w 737642"/>
                  <a:gd name="connsiteY94" fmla="*/ 559147 h 666305"/>
                  <a:gd name="connsiteX95" fmla="*/ 28656 w 737642"/>
                  <a:gd name="connsiteY95" fmla="*/ 550282 h 666305"/>
                  <a:gd name="connsiteX96" fmla="*/ 28726 w 737642"/>
                  <a:gd name="connsiteY96" fmla="*/ 530325 h 666305"/>
                  <a:gd name="connsiteX97" fmla="*/ 28822 w 737642"/>
                  <a:gd name="connsiteY97" fmla="*/ 510312 h 666305"/>
                  <a:gd name="connsiteX98" fmla="*/ 28878 w 737642"/>
                  <a:gd name="connsiteY98" fmla="*/ 490272 h 666305"/>
                  <a:gd name="connsiteX99" fmla="*/ 28988 w 737642"/>
                  <a:gd name="connsiteY99" fmla="*/ 470287 h 666305"/>
                  <a:gd name="connsiteX100" fmla="*/ 29085 w 737642"/>
                  <a:gd name="connsiteY100" fmla="*/ 450330 h 666305"/>
                  <a:gd name="connsiteX101" fmla="*/ 29140 w 737642"/>
                  <a:gd name="connsiteY101" fmla="*/ 430317 h 666305"/>
                  <a:gd name="connsiteX102" fmla="*/ 29320 w 737642"/>
                  <a:gd name="connsiteY102" fmla="*/ 410250 h 666305"/>
                  <a:gd name="connsiteX103" fmla="*/ 29417 w 737642"/>
                  <a:gd name="connsiteY103" fmla="*/ 390293 h 666305"/>
                  <a:gd name="connsiteX104" fmla="*/ 29486 w 737642"/>
                  <a:gd name="connsiteY104" fmla="*/ 370280 h 666305"/>
                  <a:gd name="connsiteX105" fmla="*/ 29569 w 737642"/>
                  <a:gd name="connsiteY105" fmla="*/ 350295 h 666305"/>
                  <a:gd name="connsiteX106" fmla="*/ 29625 w 737642"/>
                  <a:gd name="connsiteY106" fmla="*/ 330310 h 666305"/>
                  <a:gd name="connsiteX107" fmla="*/ 29735 w 737642"/>
                  <a:gd name="connsiteY107" fmla="*/ 310353 h 666305"/>
                  <a:gd name="connsiteX108" fmla="*/ 29832 w 737642"/>
                  <a:gd name="connsiteY108" fmla="*/ 290368 h 666305"/>
                  <a:gd name="connsiteX109" fmla="*/ 29901 w 737642"/>
                  <a:gd name="connsiteY109" fmla="*/ 270383 h 666305"/>
                  <a:gd name="connsiteX110" fmla="*/ 29998 w 737642"/>
                  <a:gd name="connsiteY110" fmla="*/ 250398 h 666305"/>
                  <a:gd name="connsiteX111" fmla="*/ 30081 w 737642"/>
                  <a:gd name="connsiteY111" fmla="*/ 230414 h 666305"/>
                  <a:gd name="connsiteX112" fmla="*/ 26278 w 737642"/>
                  <a:gd name="connsiteY112" fmla="*/ 204910 h 666305"/>
                  <a:gd name="connsiteX113" fmla="*/ 22488 w 737642"/>
                  <a:gd name="connsiteY113" fmla="*/ 179352 h 666305"/>
                  <a:gd name="connsiteX114" fmla="*/ 18685 w 737642"/>
                  <a:gd name="connsiteY114" fmla="*/ 153821 h 666305"/>
                  <a:gd name="connsiteX115" fmla="*/ 14992 w 737642"/>
                  <a:gd name="connsiteY115" fmla="*/ 128290 h 666305"/>
                  <a:gd name="connsiteX116" fmla="*/ 11189 w 737642"/>
                  <a:gd name="connsiteY116" fmla="*/ 102759 h 666305"/>
                  <a:gd name="connsiteX117" fmla="*/ 7455 w 737642"/>
                  <a:gd name="connsiteY117" fmla="*/ 77256 h 666305"/>
                  <a:gd name="connsiteX118" fmla="*/ 3734 w 737642"/>
                  <a:gd name="connsiteY118" fmla="*/ 51725 h 666305"/>
                  <a:gd name="connsiteX119" fmla="*/ 0 w 737642"/>
                  <a:gd name="connsiteY119" fmla="*/ 26222 h 666305"/>
                  <a:gd name="connsiteX120" fmla="*/ 41214 w 737642"/>
                  <a:gd name="connsiteY120" fmla="*/ 25545 h 666305"/>
                  <a:gd name="connsiteX121" fmla="*/ 82512 w 737642"/>
                  <a:gd name="connsiteY121" fmla="*/ 24729 h 666305"/>
                  <a:gd name="connsiteX122" fmla="*/ 123809 w 737642"/>
                  <a:gd name="connsiteY122" fmla="*/ 23816 h 666305"/>
                  <a:gd name="connsiteX123" fmla="*/ 165079 w 737642"/>
                  <a:gd name="connsiteY123" fmla="*/ 22737 h 666305"/>
                  <a:gd name="connsiteX124" fmla="*/ 206377 w 737642"/>
                  <a:gd name="connsiteY124" fmla="*/ 21492 h 666305"/>
                  <a:gd name="connsiteX125" fmla="*/ 247674 w 737642"/>
                  <a:gd name="connsiteY125" fmla="*/ 20165 h 666305"/>
                  <a:gd name="connsiteX126" fmla="*/ 288875 w 737642"/>
                  <a:gd name="connsiteY126" fmla="*/ 18754 h 666305"/>
                  <a:gd name="connsiteX127" fmla="*/ 330172 w 737642"/>
                  <a:gd name="connsiteY127" fmla="*/ 17163 h 666305"/>
                  <a:gd name="connsiteX128" fmla="*/ 371387 w 737642"/>
                  <a:gd name="connsiteY128" fmla="*/ 15435 h 666305"/>
                  <a:gd name="connsiteX129" fmla="*/ 412670 w 737642"/>
                  <a:gd name="connsiteY129" fmla="*/ 13623 h 666305"/>
                  <a:gd name="connsiteX130" fmla="*/ 453885 w 737642"/>
                  <a:gd name="connsiteY130" fmla="*/ 11645 h 666305"/>
                  <a:gd name="connsiteX131" fmla="*/ 495182 w 737642"/>
                  <a:gd name="connsiteY131" fmla="*/ 9571 h 666305"/>
                  <a:gd name="connsiteX132" fmla="*/ 536383 w 737642"/>
                  <a:gd name="connsiteY132" fmla="*/ 7358 h 666305"/>
                  <a:gd name="connsiteX133" fmla="*/ 577597 w 737642"/>
                  <a:gd name="connsiteY133" fmla="*/ 5062 h 666305"/>
                  <a:gd name="connsiteX134" fmla="*/ 618798 w 737642"/>
                  <a:gd name="connsiteY134" fmla="*/ 2545 h 666305"/>
                  <a:gd name="connsiteX135" fmla="*/ 660012 w 737642"/>
                  <a:gd name="connsiteY135" fmla="*/ 0 h 666305"/>
                  <a:gd name="connsiteX136" fmla="*/ 667536 w 737642"/>
                  <a:gd name="connsiteY136" fmla="*/ 13886 h 666305"/>
                  <a:gd name="connsiteX137" fmla="*/ 674562 w 737642"/>
                  <a:gd name="connsiteY137" fmla="*/ 22806 h 666305"/>
                  <a:gd name="connsiteX138" fmla="*/ 676125 w 737642"/>
                  <a:gd name="connsiteY138" fmla="*/ 29583 h 666305"/>
                  <a:gd name="connsiteX139" fmla="*/ 675281 w 737642"/>
                  <a:gd name="connsiteY139" fmla="*/ 36609 h 666305"/>
                  <a:gd name="connsiteX140" fmla="*/ 665309 w 737642"/>
                  <a:gd name="connsiteY140" fmla="*/ 52140 h 666305"/>
                  <a:gd name="connsiteX141" fmla="*/ 655794 w 737642"/>
                  <a:gd name="connsiteY141" fmla="*/ 59623 h 666305"/>
                  <a:gd name="connsiteX142" fmla="*/ 650843 w 737642"/>
                  <a:gd name="connsiteY142" fmla="*/ 67381 h 666305"/>
                  <a:gd name="connsiteX143" fmla="*/ 643817 w 737642"/>
                  <a:gd name="connsiteY143" fmla="*/ 74919 h 666305"/>
                  <a:gd name="connsiteX144" fmla="*/ 633416 w 737642"/>
                  <a:gd name="connsiteY144" fmla="*/ 95153 h 666305"/>
                  <a:gd name="connsiteX145" fmla="*/ 657868 w 737642"/>
                  <a:gd name="connsiteY145" fmla="*/ 93258 h 666305"/>
                  <a:gd name="connsiteX146" fmla="*/ 682321 w 737642"/>
                  <a:gd name="connsiteY146" fmla="*/ 91280 h 666305"/>
                  <a:gd name="connsiteX147" fmla="*/ 706759 w 737642"/>
                  <a:gd name="connsiteY147" fmla="*/ 89206 h 666305"/>
                  <a:gd name="connsiteX148" fmla="*/ 734157 w 737642"/>
                  <a:gd name="connsiteY148" fmla="*/ 87007 h 66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737642" h="666305">
                    <a:moveTo>
                      <a:pt x="734157" y="87007"/>
                    </a:moveTo>
                    <a:lnTo>
                      <a:pt x="733756" y="90381"/>
                    </a:lnTo>
                    <a:lnTo>
                      <a:pt x="737296" y="97490"/>
                    </a:lnTo>
                    <a:lnTo>
                      <a:pt x="737642" y="101598"/>
                    </a:lnTo>
                    <a:lnTo>
                      <a:pt x="735554" y="104350"/>
                    </a:lnTo>
                    <a:lnTo>
                      <a:pt x="730561" y="106162"/>
                    </a:lnTo>
                    <a:lnTo>
                      <a:pt x="726910" y="108209"/>
                    </a:lnTo>
                    <a:lnTo>
                      <a:pt x="726342" y="111376"/>
                    </a:lnTo>
                    <a:lnTo>
                      <a:pt x="726232" y="112828"/>
                    </a:lnTo>
                    <a:lnTo>
                      <a:pt x="726744" y="116313"/>
                    </a:lnTo>
                    <a:lnTo>
                      <a:pt x="727629" y="119397"/>
                    </a:lnTo>
                    <a:lnTo>
                      <a:pt x="725485" y="123643"/>
                    </a:lnTo>
                    <a:lnTo>
                      <a:pt x="709054" y="134901"/>
                    </a:lnTo>
                    <a:lnTo>
                      <a:pt x="702623" y="148510"/>
                    </a:lnTo>
                    <a:lnTo>
                      <a:pt x="706178" y="164388"/>
                    </a:lnTo>
                    <a:lnTo>
                      <a:pt x="701241" y="180970"/>
                    </a:lnTo>
                    <a:lnTo>
                      <a:pt x="687424" y="198341"/>
                    </a:lnTo>
                    <a:lnTo>
                      <a:pt x="682390" y="217081"/>
                    </a:lnTo>
                    <a:lnTo>
                      <a:pt x="685944" y="237232"/>
                    </a:lnTo>
                    <a:lnTo>
                      <a:pt x="679610" y="254091"/>
                    </a:lnTo>
                    <a:lnTo>
                      <a:pt x="663221" y="267631"/>
                    </a:lnTo>
                    <a:lnTo>
                      <a:pt x="657938" y="275736"/>
                    </a:lnTo>
                    <a:lnTo>
                      <a:pt x="658034" y="276303"/>
                    </a:lnTo>
                    <a:lnTo>
                      <a:pt x="658449" y="282001"/>
                    </a:lnTo>
                    <a:lnTo>
                      <a:pt x="660400" y="286454"/>
                    </a:lnTo>
                    <a:lnTo>
                      <a:pt x="655227" y="295264"/>
                    </a:lnTo>
                    <a:lnTo>
                      <a:pt x="641258" y="304849"/>
                    </a:lnTo>
                    <a:lnTo>
                      <a:pt x="633997" y="313838"/>
                    </a:lnTo>
                    <a:lnTo>
                      <a:pt x="633430" y="322206"/>
                    </a:lnTo>
                    <a:lnTo>
                      <a:pt x="630208" y="326424"/>
                    </a:lnTo>
                    <a:lnTo>
                      <a:pt x="624026" y="328637"/>
                    </a:lnTo>
                    <a:lnTo>
                      <a:pt x="620955" y="341195"/>
                    </a:lnTo>
                    <a:lnTo>
                      <a:pt x="619628" y="370266"/>
                    </a:lnTo>
                    <a:lnTo>
                      <a:pt x="612781" y="387209"/>
                    </a:lnTo>
                    <a:lnTo>
                      <a:pt x="600473" y="392077"/>
                    </a:lnTo>
                    <a:lnTo>
                      <a:pt x="594111" y="398937"/>
                    </a:lnTo>
                    <a:lnTo>
                      <a:pt x="593682" y="407871"/>
                    </a:lnTo>
                    <a:lnTo>
                      <a:pt x="586849" y="418589"/>
                    </a:lnTo>
                    <a:lnTo>
                      <a:pt x="573379" y="430981"/>
                    </a:lnTo>
                    <a:lnTo>
                      <a:pt x="569326" y="442378"/>
                    </a:lnTo>
                    <a:lnTo>
                      <a:pt x="574693" y="452529"/>
                    </a:lnTo>
                    <a:lnTo>
                      <a:pt x="574015" y="456803"/>
                    </a:lnTo>
                    <a:lnTo>
                      <a:pt x="569894" y="460537"/>
                    </a:lnTo>
                    <a:lnTo>
                      <a:pt x="554874" y="466318"/>
                    </a:lnTo>
                    <a:lnTo>
                      <a:pt x="552385" y="468960"/>
                    </a:lnTo>
                    <a:lnTo>
                      <a:pt x="550974" y="471767"/>
                    </a:lnTo>
                    <a:lnTo>
                      <a:pt x="554362" y="476954"/>
                    </a:lnTo>
                    <a:lnTo>
                      <a:pt x="556589" y="484920"/>
                    </a:lnTo>
                    <a:lnTo>
                      <a:pt x="555123" y="498584"/>
                    </a:lnTo>
                    <a:lnTo>
                      <a:pt x="551707" y="504476"/>
                    </a:lnTo>
                    <a:lnTo>
                      <a:pt x="548429" y="510091"/>
                    </a:lnTo>
                    <a:lnTo>
                      <a:pt x="536037" y="520243"/>
                    </a:lnTo>
                    <a:lnTo>
                      <a:pt x="532884" y="527808"/>
                    </a:lnTo>
                    <a:lnTo>
                      <a:pt x="538831" y="532704"/>
                    </a:lnTo>
                    <a:lnTo>
                      <a:pt x="538761" y="538402"/>
                    </a:lnTo>
                    <a:lnTo>
                      <a:pt x="532662" y="544861"/>
                    </a:lnTo>
                    <a:lnTo>
                      <a:pt x="534875" y="551458"/>
                    </a:lnTo>
                    <a:lnTo>
                      <a:pt x="536618" y="555828"/>
                    </a:lnTo>
                    <a:lnTo>
                      <a:pt x="542731" y="559631"/>
                    </a:lnTo>
                    <a:lnTo>
                      <a:pt x="545442" y="570876"/>
                    </a:lnTo>
                    <a:lnTo>
                      <a:pt x="541984" y="585674"/>
                    </a:lnTo>
                    <a:lnTo>
                      <a:pt x="543394" y="597554"/>
                    </a:lnTo>
                    <a:lnTo>
                      <a:pt x="551071" y="607042"/>
                    </a:lnTo>
                    <a:lnTo>
                      <a:pt x="552910" y="611177"/>
                    </a:lnTo>
                    <a:lnTo>
                      <a:pt x="547516" y="644218"/>
                    </a:lnTo>
                    <a:lnTo>
                      <a:pt x="548194" y="648782"/>
                    </a:lnTo>
                    <a:lnTo>
                      <a:pt x="517809" y="650511"/>
                    </a:lnTo>
                    <a:lnTo>
                      <a:pt x="489871" y="651921"/>
                    </a:lnTo>
                    <a:lnTo>
                      <a:pt x="462044" y="653332"/>
                    </a:lnTo>
                    <a:lnTo>
                      <a:pt x="434107" y="654660"/>
                    </a:lnTo>
                    <a:lnTo>
                      <a:pt x="406294" y="655904"/>
                    </a:lnTo>
                    <a:lnTo>
                      <a:pt x="378357" y="657122"/>
                    </a:lnTo>
                    <a:lnTo>
                      <a:pt x="350406" y="658283"/>
                    </a:lnTo>
                    <a:lnTo>
                      <a:pt x="322565" y="659445"/>
                    </a:lnTo>
                    <a:lnTo>
                      <a:pt x="294670" y="660441"/>
                    </a:lnTo>
                    <a:lnTo>
                      <a:pt x="266760" y="661492"/>
                    </a:lnTo>
                    <a:lnTo>
                      <a:pt x="238891" y="662433"/>
                    </a:lnTo>
                    <a:lnTo>
                      <a:pt x="210982" y="663318"/>
                    </a:lnTo>
                    <a:lnTo>
                      <a:pt x="183059" y="664134"/>
                    </a:lnTo>
                    <a:lnTo>
                      <a:pt x="155218" y="664894"/>
                    </a:lnTo>
                    <a:lnTo>
                      <a:pt x="127322" y="665655"/>
                    </a:lnTo>
                    <a:lnTo>
                      <a:pt x="99371" y="666305"/>
                    </a:lnTo>
                    <a:lnTo>
                      <a:pt x="98624" y="641369"/>
                    </a:lnTo>
                    <a:lnTo>
                      <a:pt x="97780" y="616295"/>
                    </a:lnTo>
                    <a:lnTo>
                      <a:pt x="97061" y="591358"/>
                    </a:lnTo>
                    <a:lnTo>
                      <a:pt x="96287" y="566339"/>
                    </a:lnTo>
                    <a:lnTo>
                      <a:pt x="88210" y="562287"/>
                    </a:lnTo>
                    <a:lnTo>
                      <a:pt x="73937" y="560475"/>
                    </a:lnTo>
                    <a:lnTo>
                      <a:pt x="66731" y="562038"/>
                    </a:lnTo>
                    <a:lnTo>
                      <a:pt x="57977" y="561042"/>
                    </a:lnTo>
                    <a:lnTo>
                      <a:pt x="52265" y="565288"/>
                    </a:lnTo>
                    <a:lnTo>
                      <a:pt x="48420" y="566076"/>
                    </a:lnTo>
                    <a:lnTo>
                      <a:pt x="45266" y="565288"/>
                    </a:lnTo>
                    <a:lnTo>
                      <a:pt x="43275" y="561637"/>
                    </a:lnTo>
                    <a:lnTo>
                      <a:pt x="36802" y="559147"/>
                    </a:lnTo>
                    <a:lnTo>
                      <a:pt x="28656" y="550282"/>
                    </a:lnTo>
                    <a:lnTo>
                      <a:pt x="28726" y="530325"/>
                    </a:lnTo>
                    <a:lnTo>
                      <a:pt x="28822" y="510312"/>
                    </a:lnTo>
                    <a:lnTo>
                      <a:pt x="28878" y="490272"/>
                    </a:lnTo>
                    <a:lnTo>
                      <a:pt x="28988" y="470287"/>
                    </a:lnTo>
                    <a:lnTo>
                      <a:pt x="29085" y="450330"/>
                    </a:lnTo>
                    <a:lnTo>
                      <a:pt x="29140" y="430317"/>
                    </a:lnTo>
                    <a:lnTo>
                      <a:pt x="29320" y="410250"/>
                    </a:lnTo>
                    <a:lnTo>
                      <a:pt x="29417" y="390293"/>
                    </a:lnTo>
                    <a:lnTo>
                      <a:pt x="29486" y="370280"/>
                    </a:lnTo>
                    <a:lnTo>
                      <a:pt x="29569" y="350295"/>
                    </a:lnTo>
                    <a:lnTo>
                      <a:pt x="29625" y="330310"/>
                    </a:lnTo>
                    <a:lnTo>
                      <a:pt x="29735" y="310353"/>
                    </a:lnTo>
                    <a:lnTo>
                      <a:pt x="29832" y="290368"/>
                    </a:lnTo>
                    <a:lnTo>
                      <a:pt x="29901" y="270383"/>
                    </a:lnTo>
                    <a:lnTo>
                      <a:pt x="29998" y="250398"/>
                    </a:lnTo>
                    <a:lnTo>
                      <a:pt x="30081" y="230414"/>
                    </a:lnTo>
                    <a:lnTo>
                      <a:pt x="26278" y="204910"/>
                    </a:lnTo>
                    <a:lnTo>
                      <a:pt x="22488" y="179352"/>
                    </a:lnTo>
                    <a:lnTo>
                      <a:pt x="18685" y="153821"/>
                    </a:lnTo>
                    <a:lnTo>
                      <a:pt x="14992" y="128290"/>
                    </a:lnTo>
                    <a:lnTo>
                      <a:pt x="11189" y="102759"/>
                    </a:lnTo>
                    <a:lnTo>
                      <a:pt x="7455" y="77256"/>
                    </a:lnTo>
                    <a:lnTo>
                      <a:pt x="3734" y="51725"/>
                    </a:lnTo>
                    <a:lnTo>
                      <a:pt x="0" y="26222"/>
                    </a:lnTo>
                    <a:lnTo>
                      <a:pt x="41214" y="25545"/>
                    </a:lnTo>
                    <a:lnTo>
                      <a:pt x="82512" y="24729"/>
                    </a:lnTo>
                    <a:lnTo>
                      <a:pt x="123809" y="23816"/>
                    </a:lnTo>
                    <a:lnTo>
                      <a:pt x="165079" y="22737"/>
                    </a:lnTo>
                    <a:lnTo>
                      <a:pt x="206377" y="21492"/>
                    </a:lnTo>
                    <a:lnTo>
                      <a:pt x="247674" y="20165"/>
                    </a:lnTo>
                    <a:lnTo>
                      <a:pt x="288875" y="18754"/>
                    </a:lnTo>
                    <a:lnTo>
                      <a:pt x="330172" y="17163"/>
                    </a:lnTo>
                    <a:lnTo>
                      <a:pt x="371387" y="15435"/>
                    </a:lnTo>
                    <a:lnTo>
                      <a:pt x="412670" y="13623"/>
                    </a:lnTo>
                    <a:lnTo>
                      <a:pt x="453885" y="11645"/>
                    </a:lnTo>
                    <a:lnTo>
                      <a:pt x="495182" y="9571"/>
                    </a:lnTo>
                    <a:lnTo>
                      <a:pt x="536383" y="7358"/>
                    </a:lnTo>
                    <a:lnTo>
                      <a:pt x="577597" y="5062"/>
                    </a:lnTo>
                    <a:lnTo>
                      <a:pt x="618798" y="2545"/>
                    </a:lnTo>
                    <a:lnTo>
                      <a:pt x="660012" y="0"/>
                    </a:lnTo>
                    <a:lnTo>
                      <a:pt x="667536" y="13886"/>
                    </a:lnTo>
                    <a:lnTo>
                      <a:pt x="674562" y="22806"/>
                    </a:lnTo>
                    <a:lnTo>
                      <a:pt x="676125" y="29583"/>
                    </a:lnTo>
                    <a:lnTo>
                      <a:pt x="675281" y="36609"/>
                    </a:lnTo>
                    <a:lnTo>
                      <a:pt x="665309" y="52140"/>
                    </a:lnTo>
                    <a:lnTo>
                      <a:pt x="655794" y="59623"/>
                    </a:lnTo>
                    <a:lnTo>
                      <a:pt x="650843" y="67381"/>
                    </a:lnTo>
                    <a:lnTo>
                      <a:pt x="643817" y="74919"/>
                    </a:lnTo>
                    <a:lnTo>
                      <a:pt x="633416" y="95153"/>
                    </a:lnTo>
                    <a:lnTo>
                      <a:pt x="657868" y="93258"/>
                    </a:lnTo>
                    <a:lnTo>
                      <a:pt x="682321" y="91280"/>
                    </a:lnTo>
                    <a:lnTo>
                      <a:pt x="706759" y="89206"/>
                    </a:lnTo>
                    <a:lnTo>
                      <a:pt x="734157" y="87007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57150" marR="0" lvl="0" indent="0" algn="l" defTabSz="914400" rtl="0" eaLnBrk="1" fontAlgn="auto" latinLnBrk="0" hangingPunct="1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</a:t>
                </a:r>
              </a:p>
            </p:txBody>
          </p:sp>
          <p:sp>
            <p:nvSpPr>
              <p:cNvPr id="55" name="Freeform: Shape 551">
                <a:extLst>
                  <a:ext uri="{FF2B5EF4-FFF2-40B4-BE49-F238E27FC236}">
                    <a16:creationId xmlns:a16="http://schemas.microsoft.com/office/drawing/2014/main" id="{68CBBE5F-6024-A2C9-C764-FDDFE369994F}"/>
                  </a:ext>
                </a:extLst>
              </p:cNvPr>
              <p:cNvSpPr/>
              <p:nvPr/>
            </p:nvSpPr>
            <p:spPr>
              <a:xfrm>
                <a:off x="7217638" y="4935489"/>
                <a:ext cx="1136490" cy="973643"/>
              </a:xfrm>
              <a:custGeom>
                <a:avLst/>
                <a:gdLst>
                  <a:gd name="connsiteX0" fmla="*/ 972440 w 1348390"/>
                  <a:gd name="connsiteY0" fmla="*/ 5394 h 1155180"/>
                  <a:gd name="connsiteX1" fmla="*/ 982522 w 1348390"/>
                  <a:gd name="connsiteY1" fmla="*/ 20759 h 1155180"/>
                  <a:gd name="connsiteX2" fmla="*/ 1004817 w 1348390"/>
                  <a:gd name="connsiteY2" fmla="*/ 86744 h 1155180"/>
                  <a:gd name="connsiteX3" fmla="*/ 1016365 w 1348390"/>
                  <a:gd name="connsiteY3" fmla="*/ 109025 h 1155180"/>
                  <a:gd name="connsiteX4" fmla="*/ 1040748 w 1348390"/>
                  <a:gd name="connsiteY4" fmla="*/ 170404 h 1155180"/>
                  <a:gd name="connsiteX5" fmla="*/ 1074121 w 1348390"/>
                  <a:gd name="connsiteY5" fmla="*/ 228298 h 1155180"/>
                  <a:gd name="connsiteX6" fmla="*/ 1119374 w 1348390"/>
                  <a:gd name="connsiteY6" fmla="*/ 297449 h 1155180"/>
                  <a:gd name="connsiteX7" fmla="*/ 1188996 w 1348390"/>
                  <a:gd name="connsiteY7" fmla="*/ 378813 h 1155180"/>
                  <a:gd name="connsiteX8" fmla="*/ 1197764 w 1348390"/>
                  <a:gd name="connsiteY8" fmla="*/ 390624 h 1155180"/>
                  <a:gd name="connsiteX9" fmla="*/ 1192536 w 1348390"/>
                  <a:gd name="connsiteY9" fmla="*/ 402754 h 1155180"/>
                  <a:gd name="connsiteX10" fmla="*/ 1192302 w 1348390"/>
                  <a:gd name="connsiteY10" fmla="*/ 414482 h 1155180"/>
                  <a:gd name="connsiteX11" fmla="*/ 1194597 w 1348390"/>
                  <a:gd name="connsiteY11" fmla="*/ 431659 h 1155180"/>
                  <a:gd name="connsiteX12" fmla="*/ 1199479 w 1348390"/>
                  <a:gd name="connsiteY12" fmla="*/ 448034 h 1155180"/>
                  <a:gd name="connsiteX13" fmla="*/ 1209492 w 1348390"/>
                  <a:gd name="connsiteY13" fmla="*/ 467272 h 1155180"/>
                  <a:gd name="connsiteX14" fmla="*/ 1227333 w 1348390"/>
                  <a:gd name="connsiteY14" fmla="*/ 496289 h 1155180"/>
                  <a:gd name="connsiteX15" fmla="*/ 1219311 w 1348390"/>
                  <a:gd name="connsiteY15" fmla="*/ 491240 h 1155180"/>
                  <a:gd name="connsiteX16" fmla="*/ 1193629 w 1348390"/>
                  <a:gd name="connsiteY16" fmla="*/ 449611 h 1155180"/>
                  <a:gd name="connsiteX17" fmla="*/ 1187004 w 1348390"/>
                  <a:gd name="connsiteY17" fmla="*/ 423762 h 1155180"/>
                  <a:gd name="connsiteX18" fmla="*/ 1183201 w 1348390"/>
                  <a:gd name="connsiteY18" fmla="*/ 386074 h 1155180"/>
                  <a:gd name="connsiteX19" fmla="*/ 1179190 w 1348390"/>
                  <a:gd name="connsiteY19" fmla="*/ 387748 h 1155180"/>
                  <a:gd name="connsiteX20" fmla="*/ 1177848 w 1348390"/>
                  <a:gd name="connsiteY20" fmla="*/ 400389 h 1155180"/>
                  <a:gd name="connsiteX21" fmla="*/ 1178443 w 1348390"/>
                  <a:gd name="connsiteY21" fmla="*/ 414897 h 1155180"/>
                  <a:gd name="connsiteX22" fmla="*/ 1174778 w 1348390"/>
                  <a:gd name="connsiteY22" fmla="*/ 421189 h 1155180"/>
                  <a:gd name="connsiteX23" fmla="*/ 1164862 w 1348390"/>
                  <a:gd name="connsiteY23" fmla="*/ 400555 h 1155180"/>
                  <a:gd name="connsiteX24" fmla="*/ 1163630 w 1348390"/>
                  <a:gd name="connsiteY24" fmla="*/ 390749 h 1155180"/>
                  <a:gd name="connsiteX25" fmla="*/ 1168250 w 1348390"/>
                  <a:gd name="connsiteY25" fmla="*/ 378163 h 1155180"/>
                  <a:gd name="connsiteX26" fmla="*/ 1165608 w 1348390"/>
                  <a:gd name="connsiteY26" fmla="*/ 374360 h 1155180"/>
                  <a:gd name="connsiteX27" fmla="*/ 1153977 w 1348390"/>
                  <a:gd name="connsiteY27" fmla="*/ 370335 h 1155180"/>
                  <a:gd name="connsiteX28" fmla="*/ 1150174 w 1348390"/>
                  <a:gd name="connsiteY28" fmla="*/ 361470 h 1155180"/>
                  <a:gd name="connsiteX29" fmla="*/ 1150091 w 1348390"/>
                  <a:gd name="connsiteY29" fmla="*/ 352149 h 1155180"/>
                  <a:gd name="connsiteX30" fmla="*/ 1143134 w 1348390"/>
                  <a:gd name="connsiteY30" fmla="*/ 348373 h 1155180"/>
                  <a:gd name="connsiteX31" fmla="*/ 1138432 w 1348390"/>
                  <a:gd name="connsiteY31" fmla="*/ 349424 h 1155180"/>
                  <a:gd name="connsiteX32" fmla="*/ 1145389 w 1348390"/>
                  <a:gd name="connsiteY32" fmla="*/ 371331 h 1155180"/>
                  <a:gd name="connsiteX33" fmla="*/ 1152760 w 1348390"/>
                  <a:gd name="connsiteY33" fmla="*/ 384193 h 1155180"/>
                  <a:gd name="connsiteX34" fmla="*/ 1164544 w 1348390"/>
                  <a:gd name="connsiteY34" fmla="*/ 416183 h 1155180"/>
                  <a:gd name="connsiteX35" fmla="*/ 1178097 w 1348390"/>
                  <a:gd name="connsiteY35" fmla="*/ 434412 h 1155180"/>
                  <a:gd name="connsiteX36" fmla="*/ 1186838 w 1348390"/>
                  <a:gd name="connsiteY36" fmla="*/ 450219 h 1155180"/>
                  <a:gd name="connsiteX37" fmla="*/ 1287288 w 1348390"/>
                  <a:gd name="connsiteY37" fmla="*/ 617373 h 1155180"/>
                  <a:gd name="connsiteX38" fmla="*/ 1307840 w 1348390"/>
                  <a:gd name="connsiteY38" fmla="*/ 637275 h 1155180"/>
                  <a:gd name="connsiteX39" fmla="*/ 1316858 w 1348390"/>
                  <a:gd name="connsiteY39" fmla="*/ 652641 h 1155180"/>
                  <a:gd name="connsiteX40" fmla="*/ 1329319 w 1348390"/>
                  <a:gd name="connsiteY40" fmla="*/ 685833 h 1155180"/>
                  <a:gd name="connsiteX41" fmla="*/ 1338557 w 1348390"/>
                  <a:gd name="connsiteY41" fmla="*/ 729703 h 1155180"/>
                  <a:gd name="connsiteX42" fmla="*/ 1341310 w 1348390"/>
                  <a:gd name="connsiteY42" fmla="*/ 812409 h 1155180"/>
                  <a:gd name="connsiteX43" fmla="*/ 1348390 w 1348390"/>
                  <a:gd name="connsiteY43" fmla="*/ 868021 h 1155180"/>
                  <a:gd name="connsiteX44" fmla="*/ 1346412 w 1348390"/>
                  <a:gd name="connsiteY44" fmla="*/ 866610 h 1155180"/>
                  <a:gd name="connsiteX45" fmla="*/ 1344256 w 1348390"/>
                  <a:gd name="connsiteY45" fmla="*/ 861022 h 1155180"/>
                  <a:gd name="connsiteX46" fmla="*/ 1341448 w 1348390"/>
                  <a:gd name="connsiteY46" fmla="*/ 860677 h 1155180"/>
                  <a:gd name="connsiteX47" fmla="*/ 1335846 w 1348390"/>
                  <a:gd name="connsiteY47" fmla="*/ 887687 h 1155180"/>
                  <a:gd name="connsiteX48" fmla="*/ 1326082 w 1348390"/>
                  <a:gd name="connsiteY48" fmla="*/ 912859 h 1155180"/>
                  <a:gd name="connsiteX49" fmla="*/ 1327742 w 1348390"/>
                  <a:gd name="connsiteY49" fmla="*/ 949136 h 1155180"/>
                  <a:gd name="connsiteX50" fmla="*/ 1324256 w 1348390"/>
                  <a:gd name="connsiteY50" fmla="*/ 968070 h 1155180"/>
                  <a:gd name="connsiteX51" fmla="*/ 1307674 w 1348390"/>
                  <a:gd name="connsiteY51" fmla="*/ 990254 h 1155180"/>
                  <a:gd name="connsiteX52" fmla="*/ 1295296 w 1348390"/>
                  <a:gd name="connsiteY52" fmla="*/ 991899 h 1155180"/>
                  <a:gd name="connsiteX53" fmla="*/ 1267442 w 1348390"/>
                  <a:gd name="connsiteY53" fmla="*/ 1011165 h 1155180"/>
                  <a:gd name="connsiteX54" fmla="*/ 1245562 w 1348390"/>
                  <a:gd name="connsiteY54" fmla="*/ 1011082 h 1155180"/>
                  <a:gd name="connsiteX55" fmla="*/ 1221608 w 1348390"/>
                  <a:gd name="connsiteY55" fmla="*/ 1023294 h 1155180"/>
                  <a:gd name="connsiteX56" fmla="*/ 1204763 w 1348390"/>
                  <a:gd name="connsiteY56" fmla="*/ 1025189 h 1155180"/>
                  <a:gd name="connsiteX57" fmla="*/ 1192370 w 1348390"/>
                  <a:gd name="connsiteY57" fmla="*/ 1010003 h 1155180"/>
                  <a:gd name="connsiteX58" fmla="*/ 1192633 w 1348390"/>
                  <a:gd name="connsiteY58" fmla="*/ 1002217 h 1155180"/>
                  <a:gd name="connsiteX59" fmla="*/ 1195178 w 1348390"/>
                  <a:gd name="connsiteY59" fmla="*/ 994057 h 1155180"/>
                  <a:gd name="connsiteX60" fmla="*/ 1201374 w 1348390"/>
                  <a:gd name="connsiteY60" fmla="*/ 991249 h 1155180"/>
                  <a:gd name="connsiteX61" fmla="*/ 1226628 w 1348390"/>
                  <a:gd name="connsiteY61" fmla="*/ 1005107 h 1155180"/>
                  <a:gd name="connsiteX62" fmla="*/ 1229616 w 1348390"/>
                  <a:gd name="connsiteY62" fmla="*/ 997030 h 1155180"/>
                  <a:gd name="connsiteX63" fmla="*/ 1221358 w 1348390"/>
                  <a:gd name="connsiteY63" fmla="*/ 989355 h 1155180"/>
                  <a:gd name="connsiteX64" fmla="*/ 1207653 w 1348390"/>
                  <a:gd name="connsiteY64" fmla="*/ 986602 h 1155180"/>
                  <a:gd name="connsiteX65" fmla="*/ 1197211 w 1348390"/>
                  <a:gd name="connsiteY65" fmla="*/ 982826 h 1155180"/>
                  <a:gd name="connsiteX66" fmla="*/ 1171472 w 1348390"/>
                  <a:gd name="connsiteY66" fmla="*/ 945844 h 1155180"/>
                  <a:gd name="connsiteX67" fmla="*/ 1147104 w 1348390"/>
                  <a:gd name="connsiteY67" fmla="*/ 921530 h 1155180"/>
                  <a:gd name="connsiteX68" fmla="*/ 1140824 w 1348390"/>
                  <a:gd name="connsiteY68" fmla="*/ 903675 h 1155180"/>
                  <a:gd name="connsiteX69" fmla="*/ 1104921 w 1348390"/>
                  <a:gd name="connsiteY69" fmla="*/ 898005 h 1155180"/>
                  <a:gd name="connsiteX70" fmla="*/ 1077468 w 1348390"/>
                  <a:gd name="connsiteY70" fmla="*/ 884963 h 1155180"/>
                  <a:gd name="connsiteX71" fmla="*/ 1056653 w 1348390"/>
                  <a:gd name="connsiteY71" fmla="*/ 857274 h 1155180"/>
                  <a:gd name="connsiteX72" fmla="*/ 1039074 w 1348390"/>
                  <a:gd name="connsiteY72" fmla="*/ 805162 h 1155180"/>
                  <a:gd name="connsiteX73" fmla="*/ 1027347 w 1348390"/>
                  <a:gd name="connsiteY73" fmla="*/ 800861 h 1155180"/>
                  <a:gd name="connsiteX74" fmla="*/ 1022146 w 1348390"/>
                  <a:gd name="connsiteY74" fmla="*/ 797403 h 1155180"/>
                  <a:gd name="connsiteX75" fmla="*/ 1029573 w 1348390"/>
                  <a:gd name="connsiteY75" fmla="*/ 775924 h 1155180"/>
                  <a:gd name="connsiteX76" fmla="*/ 1038079 w 1348390"/>
                  <a:gd name="connsiteY76" fmla="*/ 757585 h 1155180"/>
                  <a:gd name="connsiteX77" fmla="*/ 1029905 w 1348390"/>
                  <a:gd name="connsiteY77" fmla="*/ 763118 h 1155180"/>
                  <a:gd name="connsiteX78" fmla="*/ 1024359 w 1348390"/>
                  <a:gd name="connsiteY78" fmla="*/ 770309 h 1155180"/>
                  <a:gd name="connsiteX79" fmla="*/ 1018412 w 1348390"/>
                  <a:gd name="connsiteY79" fmla="*/ 786325 h 1155180"/>
                  <a:gd name="connsiteX80" fmla="*/ 1012728 w 1348390"/>
                  <a:gd name="connsiteY80" fmla="*/ 789534 h 1155180"/>
                  <a:gd name="connsiteX81" fmla="*/ 1006849 w 1348390"/>
                  <a:gd name="connsiteY81" fmla="*/ 788123 h 1155180"/>
                  <a:gd name="connsiteX82" fmla="*/ 996145 w 1348390"/>
                  <a:gd name="connsiteY82" fmla="*/ 760946 h 1155180"/>
                  <a:gd name="connsiteX83" fmla="*/ 992591 w 1348390"/>
                  <a:gd name="connsiteY83" fmla="*/ 726024 h 1155180"/>
                  <a:gd name="connsiteX84" fmla="*/ 999423 w 1348390"/>
                  <a:gd name="connsiteY84" fmla="*/ 711738 h 1155180"/>
                  <a:gd name="connsiteX85" fmla="*/ 985717 w 1348390"/>
                  <a:gd name="connsiteY85" fmla="*/ 713494 h 1155180"/>
                  <a:gd name="connsiteX86" fmla="*/ 972343 w 1348390"/>
                  <a:gd name="connsiteY86" fmla="*/ 720575 h 1155180"/>
                  <a:gd name="connsiteX87" fmla="*/ 976202 w 1348390"/>
                  <a:gd name="connsiteY87" fmla="*/ 731819 h 1155180"/>
                  <a:gd name="connsiteX88" fmla="*/ 975220 w 1348390"/>
                  <a:gd name="connsiteY88" fmla="*/ 738513 h 1155180"/>
                  <a:gd name="connsiteX89" fmla="*/ 964626 w 1348390"/>
                  <a:gd name="connsiteY89" fmla="*/ 738430 h 1155180"/>
                  <a:gd name="connsiteX90" fmla="*/ 956217 w 1348390"/>
                  <a:gd name="connsiteY90" fmla="*/ 735512 h 1155180"/>
                  <a:gd name="connsiteX91" fmla="*/ 943756 w 1348390"/>
                  <a:gd name="connsiteY91" fmla="*/ 725112 h 1155180"/>
                  <a:gd name="connsiteX92" fmla="*/ 925832 w 1348390"/>
                  <a:gd name="connsiteY92" fmla="*/ 704394 h 1155180"/>
                  <a:gd name="connsiteX93" fmla="*/ 886843 w 1348390"/>
                  <a:gd name="connsiteY93" fmla="*/ 645670 h 1155180"/>
                  <a:gd name="connsiteX94" fmla="*/ 879735 w 1348390"/>
                  <a:gd name="connsiteY94" fmla="*/ 637566 h 1155180"/>
                  <a:gd name="connsiteX95" fmla="*/ 868588 w 1348390"/>
                  <a:gd name="connsiteY95" fmla="*/ 629737 h 1155180"/>
                  <a:gd name="connsiteX96" fmla="*/ 872820 w 1348390"/>
                  <a:gd name="connsiteY96" fmla="*/ 626197 h 1155180"/>
                  <a:gd name="connsiteX97" fmla="*/ 880896 w 1348390"/>
                  <a:gd name="connsiteY97" fmla="*/ 623196 h 1155180"/>
                  <a:gd name="connsiteX98" fmla="*/ 895599 w 1348390"/>
                  <a:gd name="connsiteY98" fmla="*/ 591994 h 1155180"/>
                  <a:gd name="connsiteX99" fmla="*/ 907838 w 1348390"/>
                  <a:gd name="connsiteY99" fmla="*/ 572577 h 1155180"/>
                  <a:gd name="connsiteX100" fmla="*/ 910964 w 1348390"/>
                  <a:gd name="connsiteY100" fmla="*/ 560019 h 1155180"/>
                  <a:gd name="connsiteX101" fmla="*/ 909346 w 1348390"/>
                  <a:gd name="connsiteY101" fmla="*/ 555109 h 1155180"/>
                  <a:gd name="connsiteX102" fmla="*/ 901656 w 1348390"/>
                  <a:gd name="connsiteY102" fmla="*/ 548678 h 1155180"/>
                  <a:gd name="connsiteX103" fmla="*/ 894035 w 1348390"/>
                  <a:gd name="connsiteY103" fmla="*/ 556478 h 1155180"/>
                  <a:gd name="connsiteX104" fmla="*/ 890080 w 1348390"/>
                  <a:gd name="connsiteY104" fmla="*/ 555150 h 1155180"/>
                  <a:gd name="connsiteX105" fmla="*/ 878214 w 1348390"/>
                  <a:gd name="connsiteY105" fmla="*/ 541666 h 1155180"/>
                  <a:gd name="connsiteX106" fmla="*/ 868366 w 1348390"/>
                  <a:gd name="connsiteY106" fmla="*/ 538858 h 1155180"/>
                  <a:gd name="connsiteX107" fmla="*/ 862433 w 1348390"/>
                  <a:gd name="connsiteY107" fmla="*/ 542993 h 1155180"/>
                  <a:gd name="connsiteX108" fmla="*/ 871008 w 1348390"/>
                  <a:gd name="connsiteY108" fmla="*/ 554155 h 1155180"/>
                  <a:gd name="connsiteX109" fmla="*/ 877785 w 1348390"/>
                  <a:gd name="connsiteY109" fmla="*/ 557778 h 1155180"/>
                  <a:gd name="connsiteX110" fmla="*/ 878034 w 1348390"/>
                  <a:gd name="connsiteY110" fmla="*/ 575882 h 1155180"/>
                  <a:gd name="connsiteX111" fmla="*/ 876388 w 1348390"/>
                  <a:gd name="connsiteY111" fmla="*/ 582009 h 1155180"/>
                  <a:gd name="connsiteX112" fmla="*/ 871437 w 1348390"/>
                  <a:gd name="connsiteY112" fmla="*/ 587956 h 1155180"/>
                  <a:gd name="connsiteX113" fmla="*/ 862102 w 1348390"/>
                  <a:gd name="connsiteY113" fmla="*/ 586518 h 1155180"/>
                  <a:gd name="connsiteX114" fmla="*/ 858229 w 1348390"/>
                  <a:gd name="connsiteY114" fmla="*/ 591566 h 1155180"/>
                  <a:gd name="connsiteX115" fmla="*/ 852171 w 1348390"/>
                  <a:gd name="connsiteY115" fmla="*/ 587680 h 1155180"/>
                  <a:gd name="connsiteX116" fmla="*/ 845740 w 1348390"/>
                  <a:gd name="connsiteY116" fmla="*/ 580653 h 1155180"/>
                  <a:gd name="connsiteX117" fmla="*/ 837967 w 1348390"/>
                  <a:gd name="connsiteY117" fmla="*/ 568690 h 1155180"/>
                  <a:gd name="connsiteX118" fmla="*/ 842905 w 1348390"/>
                  <a:gd name="connsiteY118" fmla="*/ 494269 h 1155180"/>
                  <a:gd name="connsiteX119" fmla="*/ 850525 w 1348390"/>
                  <a:gd name="connsiteY119" fmla="*/ 446291 h 1155180"/>
                  <a:gd name="connsiteX120" fmla="*/ 844412 w 1348390"/>
                  <a:gd name="connsiteY120" fmla="*/ 393750 h 1155180"/>
                  <a:gd name="connsiteX121" fmla="*/ 844329 w 1348390"/>
                  <a:gd name="connsiteY121" fmla="*/ 385839 h 1155180"/>
                  <a:gd name="connsiteX122" fmla="*/ 841038 w 1348390"/>
                  <a:gd name="connsiteY122" fmla="*/ 372120 h 1155180"/>
                  <a:gd name="connsiteX123" fmla="*/ 817498 w 1348390"/>
                  <a:gd name="connsiteY123" fmla="*/ 344735 h 1155180"/>
                  <a:gd name="connsiteX124" fmla="*/ 722816 w 1348390"/>
                  <a:gd name="connsiteY124" fmla="*/ 283177 h 1155180"/>
                  <a:gd name="connsiteX125" fmla="*/ 645864 w 1348390"/>
                  <a:gd name="connsiteY125" fmla="*/ 204979 h 1155180"/>
                  <a:gd name="connsiteX126" fmla="*/ 585467 w 1348390"/>
                  <a:gd name="connsiteY126" fmla="*/ 179781 h 1155180"/>
                  <a:gd name="connsiteX127" fmla="*/ 543920 w 1348390"/>
                  <a:gd name="connsiteY127" fmla="*/ 192477 h 1155180"/>
                  <a:gd name="connsiteX128" fmla="*/ 537406 w 1348390"/>
                  <a:gd name="connsiteY128" fmla="*/ 200015 h 1155180"/>
                  <a:gd name="connsiteX129" fmla="*/ 535359 w 1348390"/>
                  <a:gd name="connsiteY129" fmla="*/ 209004 h 1155180"/>
                  <a:gd name="connsiteX130" fmla="*/ 539328 w 1348390"/>
                  <a:gd name="connsiteY130" fmla="*/ 218409 h 1155180"/>
                  <a:gd name="connsiteX131" fmla="*/ 535940 w 1348390"/>
                  <a:gd name="connsiteY131" fmla="*/ 222973 h 1155180"/>
                  <a:gd name="connsiteX132" fmla="*/ 524461 w 1348390"/>
                  <a:gd name="connsiteY132" fmla="*/ 223969 h 1155180"/>
                  <a:gd name="connsiteX133" fmla="*/ 509317 w 1348390"/>
                  <a:gd name="connsiteY133" fmla="*/ 228187 h 1155180"/>
                  <a:gd name="connsiteX134" fmla="*/ 472016 w 1348390"/>
                  <a:gd name="connsiteY134" fmla="*/ 256166 h 1155180"/>
                  <a:gd name="connsiteX135" fmla="*/ 457702 w 1348390"/>
                  <a:gd name="connsiteY135" fmla="*/ 257078 h 1155180"/>
                  <a:gd name="connsiteX136" fmla="*/ 445586 w 1348390"/>
                  <a:gd name="connsiteY136" fmla="*/ 264588 h 1155180"/>
                  <a:gd name="connsiteX137" fmla="*/ 436431 w 1348390"/>
                  <a:gd name="connsiteY137" fmla="*/ 270203 h 1155180"/>
                  <a:gd name="connsiteX138" fmla="*/ 411467 w 1348390"/>
                  <a:gd name="connsiteY138" fmla="*/ 275680 h 1155180"/>
                  <a:gd name="connsiteX139" fmla="*/ 390666 w 1348390"/>
                  <a:gd name="connsiteY139" fmla="*/ 283329 h 1155180"/>
                  <a:gd name="connsiteX140" fmla="*/ 381081 w 1348390"/>
                  <a:gd name="connsiteY140" fmla="*/ 281683 h 1155180"/>
                  <a:gd name="connsiteX141" fmla="*/ 373502 w 1348390"/>
                  <a:gd name="connsiteY141" fmla="*/ 269042 h 1155180"/>
                  <a:gd name="connsiteX142" fmla="*/ 371815 w 1348390"/>
                  <a:gd name="connsiteY142" fmla="*/ 255267 h 1155180"/>
                  <a:gd name="connsiteX143" fmla="*/ 377928 w 1348390"/>
                  <a:gd name="connsiteY143" fmla="*/ 265238 h 1155180"/>
                  <a:gd name="connsiteX144" fmla="*/ 386420 w 1348390"/>
                  <a:gd name="connsiteY144" fmla="*/ 272582 h 1155180"/>
                  <a:gd name="connsiteX145" fmla="*/ 389504 w 1348390"/>
                  <a:gd name="connsiteY145" fmla="*/ 268876 h 1155180"/>
                  <a:gd name="connsiteX146" fmla="*/ 389905 w 1348390"/>
                  <a:gd name="connsiteY146" fmla="*/ 261338 h 1155180"/>
                  <a:gd name="connsiteX147" fmla="*/ 380736 w 1348390"/>
                  <a:gd name="connsiteY147" fmla="*/ 247909 h 1155180"/>
                  <a:gd name="connsiteX148" fmla="*/ 354389 w 1348390"/>
                  <a:gd name="connsiteY148" fmla="*/ 232267 h 1155180"/>
                  <a:gd name="connsiteX149" fmla="*/ 323741 w 1348390"/>
                  <a:gd name="connsiteY149" fmla="*/ 208492 h 1155180"/>
                  <a:gd name="connsiteX150" fmla="*/ 332246 w 1348390"/>
                  <a:gd name="connsiteY150" fmla="*/ 208410 h 1155180"/>
                  <a:gd name="connsiteX151" fmla="*/ 333726 w 1348390"/>
                  <a:gd name="connsiteY151" fmla="*/ 202380 h 1155180"/>
                  <a:gd name="connsiteX152" fmla="*/ 324322 w 1348390"/>
                  <a:gd name="connsiteY152" fmla="*/ 195755 h 1155180"/>
                  <a:gd name="connsiteX153" fmla="*/ 326866 w 1348390"/>
                  <a:gd name="connsiteY153" fmla="*/ 186599 h 1155180"/>
                  <a:gd name="connsiteX154" fmla="*/ 331832 w 1348390"/>
                  <a:gd name="connsiteY154" fmla="*/ 176683 h 1155180"/>
                  <a:gd name="connsiteX155" fmla="*/ 320463 w 1348390"/>
                  <a:gd name="connsiteY155" fmla="*/ 179407 h 1155180"/>
                  <a:gd name="connsiteX156" fmla="*/ 310782 w 1348390"/>
                  <a:gd name="connsiteY156" fmla="*/ 187000 h 1155180"/>
                  <a:gd name="connsiteX157" fmla="*/ 311363 w 1348390"/>
                  <a:gd name="connsiteY157" fmla="*/ 194994 h 1155180"/>
                  <a:gd name="connsiteX158" fmla="*/ 310007 w 1348390"/>
                  <a:gd name="connsiteY158" fmla="*/ 201536 h 1155180"/>
                  <a:gd name="connsiteX159" fmla="*/ 304337 w 1348390"/>
                  <a:gd name="connsiteY159" fmla="*/ 201218 h 1155180"/>
                  <a:gd name="connsiteX160" fmla="*/ 293107 w 1348390"/>
                  <a:gd name="connsiteY160" fmla="*/ 194593 h 1155180"/>
                  <a:gd name="connsiteX161" fmla="*/ 239583 w 1348390"/>
                  <a:gd name="connsiteY161" fmla="*/ 178495 h 1155180"/>
                  <a:gd name="connsiteX162" fmla="*/ 193652 w 1348390"/>
                  <a:gd name="connsiteY162" fmla="*/ 170984 h 1155180"/>
                  <a:gd name="connsiteX163" fmla="*/ 227274 w 1348390"/>
                  <a:gd name="connsiteY163" fmla="*/ 161829 h 1155180"/>
                  <a:gd name="connsiteX164" fmla="*/ 246263 w 1348390"/>
                  <a:gd name="connsiteY164" fmla="*/ 164125 h 1155180"/>
                  <a:gd name="connsiteX165" fmla="*/ 243289 w 1348390"/>
                  <a:gd name="connsiteY165" fmla="*/ 157749 h 1155180"/>
                  <a:gd name="connsiteX166" fmla="*/ 238366 w 1348390"/>
                  <a:gd name="connsiteY166" fmla="*/ 154043 h 1155180"/>
                  <a:gd name="connsiteX167" fmla="*/ 223153 w 1348390"/>
                  <a:gd name="connsiteY167" fmla="*/ 150336 h 1155180"/>
                  <a:gd name="connsiteX168" fmla="*/ 204730 w 1348390"/>
                  <a:gd name="connsiteY168" fmla="*/ 154360 h 1155180"/>
                  <a:gd name="connsiteX169" fmla="*/ 192657 w 1348390"/>
                  <a:gd name="connsiteY169" fmla="*/ 153116 h 1155180"/>
                  <a:gd name="connsiteX170" fmla="*/ 181177 w 1348390"/>
                  <a:gd name="connsiteY170" fmla="*/ 159657 h 1155180"/>
                  <a:gd name="connsiteX171" fmla="*/ 168785 w 1348390"/>
                  <a:gd name="connsiteY171" fmla="*/ 168813 h 1155180"/>
                  <a:gd name="connsiteX172" fmla="*/ 157458 w 1348390"/>
                  <a:gd name="connsiteY172" fmla="*/ 174027 h 1155180"/>
                  <a:gd name="connsiteX173" fmla="*/ 112067 w 1348390"/>
                  <a:gd name="connsiteY173" fmla="*/ 184345 h 1155180"/>
                  <a:gd name="connsiteX174" fmla="*/ 75279 w 1348390"/>
                  <a:gd name="connsiteY174" fmla="*/ 194178 h 1155180"/>
                  <a:gd name="connsiteX175" fmla="*/ 80672 w 1348390"/>
                  <a:gd name="connsiteY175" fmla="*/ 187152 h 1155180"/>
                  <a:gd name="connsiteX176" fmla="*/ 86633 w 1348390"/>
                  <a:gd name="connsiteY176" fmla="*/ 182339 h 1155180"/>
                  <a:gd name="connsiteX177" fmla="*/ 108029 w 1348390"/>
                  <a:gd name="connsiteY177" fmla="*/ 173861 h 1155180"/>
                  <a:gd name="connsiteX178" fmla="*/ 110006 w 1348390"/>
                  <a:gd name="connsiteY178" fmla="*/ 160376 h 1155180"/>
                  <a:gd name="connsiteX179" fmla="*/ 103561 w 1348390"/>
                  <a:gd name="connsiteY179" fmla="*/ 148331 h 1155180"/>
                  <a:gd name="connsiteX180" fmla="*/ 98112 w 1348390"/>
                  <a:gd name="connsiteY180" fmla="*/ 151954 h 1155180"/>
                  <a:gd name="connsiteX181" fmla="*/ 93009 w 1348390"/>
                  <a:gd name="connsiteY181" fmla="*/ 162465 h 1155180"/>
                  <a:gd name="connsiteX182" fmla="*/ 84808 w 1348390"/>
                  <a:gd name="connsiteY182" fmla="*/ 156117 h 1155180"/>
                  <a:gd name="connsiteX183" fmla="*/ 76565 w 1348390"/>
                  <a:gd name="connsiteY183" fmla="*/ 156933 h 1155180"/>
                  <a:gd name="connsiteX184" fmla="*/ 75804 w 1348390"/>
                  <a:gd name="connsiteY184" fmla="*/ 172866 h 1155180"/>
                  <a:gd name="connsiteX185" fmla="*/ 66233 w 1348390"/>
                  <a:gd name="connsiteY185" fmla="*/ 184428 h 1155180"/>
                  <a:gd name="connsiteX186" fmla="*/ 62430 w 1348390"/>
                  <a:gd name="connsiteY186" fmla="*/ 195506 h 1155180"/>
                  <a:gd name="connsiteX187" fmla="*/ 32031 w 1348390"/>
                  <a:gd name="connsiteY187" fmla="*/ 206750 h 1155180"/>
                  <a:gd name="connsiteX188" fmla="*/ 27730 w 1348390"/>
                  <a:gd name="connsiteY188" fmla="*/ 204371 h 1155180"/>
                  <a:gd name="connsiteX189" fmla="*/ 35917 w 1348390"/>
                  <a:gd name="connsiteY189" fmla="*/ 193459 h 1155180"/>
                  <a:gd name="connsiteX190" fmla="*/ 34673 w 1348390"/>
                  <a:gd name="connsiteY190" fmla="*/ 187927 h 1155180"/>
                  <a:gd name="connsiteX191" fmla="*/ 28407 w 1348390"/>
                  <a:gd name="connsiteY191" fmla="*/ 191523 h 1155180"/>
                  <a:gd name="connsiteX192" fmla="*/ 29279 w 1348390"/>
                  <a:gd name="connsiteY192" fmla="*/ 185119 h 1155180"/>
                  <a:gd name="connsiteX193" fmla="*/ 34396 w 1348390"/>
                  <a:gd name="connsiteY193" fmla="*/ 178910 h 1155180"/>
                  <a:gd name="connsiteX194" fmla="*/ 36249 w 1348390"/>
                  <a:gd name="connsiteY194" fmla="*/ 172132 h 1155180"/>
                  <a:gd name="connsiteX195" fmla="*/ 34354 w 1348390"/>
                  <a:gd name="connsiteY195" fmla="*/ 159685 h 1155180"/>
                  <a:gd name="connsiteX196" fmla="*/ 36747 w 1348390"/>
                  <a:gd name="connsiteY196" fmla="*/ 141664 h 1155180"/>
                  <a:gd name="connsiteX197" fmla="*/ 34092 w 1348390"/>
                  <a:gd name="connsiteY197" fmla="*/ 136284 h 1155180"/>
                  <a:gd name="connsiteX198" fmla="*/ 8893 w 1348390"/>
                  <a:gd name="connsiteY198" fmla="*/ 115566 h 1155180"/>
                  <a:gd name="connsiteX199" fmla="*/ 2199 w 1348390"/>
                  <a:gd name="connsiteY199" fmla="*/ 104087 h 1155180"/>
                  <a:gd name="connsiteX200" fmla="*/ 0 w 1348390"/>
                  <a:gd name="connsiteY200" fmla="*/ 91557 h 1155180"/>
                  <a:gd name="connsiteX201" fmla="*/ 982 w 1348390"/>
                  <a:gd name="connsiteY201" fmla="*/ 78183 h 1155180"/>
                  <a:gd name="connsiteX202" fmla="*/ 52279 w 1348390"/>
                  <a:gd name="connsiteY202" fmla="*/ 73287 h 1155180"/>
                  <a:gd name="connsiteX203" fmla="*/ 103561 w 1348390"/>
                  <a:gd name="connsiteY203" fmla="*/ 68239 h 1155180"/>
                  <a:gd name="connsiteX204" fmla="*/ 154858 w 1348390"/>
                  <a:gd name="connsiteY204" fmla="*/ 63052 h 1155180"/>
                  <a:gd name="connsiteX205" fmla="*/ 206128 w 1348390"/>
                  <a:gd name="connsiteY205" fmla="*/ 57590 h 1155180"/>
                  <a:gd name="connsiteX206" fmla="*/ 257424 w 1348390"/>
                  <a:gd name="connsiteY206" fmla="*/ 51974 h 1155180"/>
                  <a:gd name="connsiteX207" fmla="*/ 308652 w 1348390"/>
                  <a:gd name="connsiteY207" fmla="*/ 46221 h 1155180"/>
                  <a:gd name="connsiteX208" fmla="*/ 359838 w 1348390"/>
                  <a:gd name="connsiteY208" fmla="*/ 40246 h 1155180"/>
                  <a:gd name="connsiteX209" fmla="*/ 410872 w 1348390"/>
                  <a:gd name="connsiteY209" fmla="*/ 34036 h 1155180"/>
                  <a:gd name="connsiteX210" fmla="*/ 419156 w 1348390"/>
                  <a:gd name="connsiteY210" fmla="*/ 47756 h 1155180"/>
                  <a:gd name="connsiteX211" fmla="*/ 435421 w 1348390"/>
                  <a:gd name="connsiteY211" fmla="*/ 76260 h 1155180"/>
                  <a:gd name="connsiteX212" fmla="*/ 436749 w 1348390"/>
                  <a:gd name="connsiteY212" fmla="*/ 83203 h 1155180"/>
                  <a:gd name="connsiteX213" fmla="*/ 451796 w 1348390"/>
                  <a:gd name="connsiteY213" fmla="*/ 82443 h 1155180"/>
                  <a:gd name="connsiteX214" fmla="*/ 477285 w 1348390"/>
                  <a:gd name="connsiteY214" fmla="*/ 81032 h 1155180"/>
                  <a:gd name="connsiteX215" fmla="*/ 502830 w 1348390"/>
                  <a:gd name="connsiteY215" fmla="*/ 79525 h 1155180"/>
                  <a:gd name="connsiteX216" fmla="*/ 528389 w 1348390"/>
                  <a:gd name="connsiteY216" fmla="*/ 77989 h 1155180"/>
                  <a:gd name="connsiteX217" fmla="*/ 553892 w 1348390"/>
                  <a:gd name="connsiteY217" fmla="*/ 76427 h 1155180"/>
                  <a:gd name="connsiteX218" fmla="*/ 579423 w 1348390"/>
                  <a:gd name="connsiteY218" fmla="*/ 74780 h 1155180"/>
                  <a:gd name="connsiteX219" fmla="*/ 604939 w 1348390"/>
                  <a:gd name="connsiteY219" fmla="*/ 73107 h 1155180"/>
                  <a:gd name="connsiteX220" fmla="*/ 630443 w 1348390"/>
                  <a:gd name="connsiteY220" fmla="*/ 71378 h 1155180"/>
                  <a:gd name="connsiteX221" fmla="*/ 656001 w 1348390"/>
                  <a:gd name="connsiteY221" fmla="*/ 69649 h 1155180"/>
                  <a:gd name="connsiteX222" fmla="*/ 681532 w 1348390"/>
                  <a:gd name="connsiteY222" fmla="*/ 67838 h 1155180"/>
                  <a:gd name="connsiteX223" fmla="*/ 707035 w 1348390"/>
                  <a:gd name="connsiteY223" fmla="*/ 65999 h 1155180"/>
                  <a:gd name="connsiteX224" fmla="*/ 732566 w 1348390"/>
                  <a:gd name="connsiteY224" fmla="*/ 64131 h 1155180"/>
                  <a:gd name="connsiteX225" fmla="*/ 758097 w 1348390"/>
                  <a:gd name="connsiteY225" fmla="*/ 62126 h 1155180"/>
                  <a:gd name="connsiteX226" fmla="*/ 783614 w 1348390"/>
                  <a:gd name="connsiteY226" fmla="*/ 60120 h 1155180"/>
                  <a:gd name="connsiteX227" fmla="*/ 809145 w 1348390"/>
                  <a:gd name="connsiteY227" fmla="*/ 58074 h 1155180"/>
                  <a:gd name="connsiteX228" fmla="*/ 834676 w 1348390"/>
                  <a:gd name="connsiteY228" fmla="*/ 55999 h 1155180"/>
                  <a:gd name="connsiteX229" fmla="*/ 860179 w 1348390"/>
                  <a:gd name="connsiteY229" fmla="*/ 53869 h 1155180"/>
                  <a:gd name="connsiteX230" fmla="*/ 861244 w 1348390"/>
                  <a:gd name="connsiteY230" fmla="*/ 59927 h 1155180"/>
                  <a:gd name="connsiteX231" fmla="*/ 866873 w 1348390"/>
                  <a:gd name="connsiteY231" fmla="*/ 68737 h 1155180"/>
                  <a:gd name="connsiteX232" fmla="*/ 869583 w 1348390"/>
                  <a:gd name="connsiteY232" fmla="*/ 79386 h 1155180"/>
                  <a:gd name="connsiteX233" fmla="*/ 872308 w 1348390"/>
                  <a:gd name="connsiteY233" fmla="*/ 84282 h 1155180"/>
                  <a:gd name="connsiteX234" fmla="*/ 877854 w 1348390"/>
                  <a:gd name="connsiteY234" fmla="*/ 86771 h 1155180"/>
                  <a:gd name="connsiteX235" fmla="*/ 885959 w 1348390"/>
                  <a:gd name="connsiteY235" fmla="*/ 86371 h 1155180"/>
                  <a:gd name="connsiteX236" fmla="*/ 893054 w 1348390"/>
                  <a:gd name="connsiteY236" fmla="*/ 78999 h 1155180"/>
                  <a:gd name="connsiteX237" fmla="*/ 896027 w 1348390"/>
                  <a:gd name="connsiteY237" fmla="*/ 64795 h 1155180"/>
                  <a:gd name="connsiteX238" fmla="*/ 894949 w 1348390"/>
                  <a:gd name="connsiteY238" fmla="*/ 49610 h 1155180"/>
                  <a:gd name="connsiteX239" fmla="*/ 889264 w 1348390"/>
                  <a:gd name="connsiteY239" fmla="*/ 32999 h 1155180"/>
                  <a:gd name="connsiteX240" fmla="*/ 887521 w 1348390"/>
                  <a:gd name="connsiteY240" fmla="*/ 18574 h 1155180"/>
                  <a:gd name="connsiteX241" fmla="*/ 890149 w 1348390"/>
                  <a:gd name="connsiteY241" fmla="*/ 9474 h 1155180"/>
                  <a:gd name="connsiteX242" fmla="*/ 894520 w 1348390"/>
                  <a:gd name="connsiteY242" fmla="*/ 6666 h 1155180"/>
                  <a:gd name="connsiteX243" fmla="*/ 897935 w 1348390"/>
                  <a:gd name="connsiteY243" fmla="*/ 1452 h 1155180"/>
                  <a:gd name="connsiteX244" fmla="*/ 901117 w 1348390"/>
                  <a:gd name="connsiteY244" fmla="*/ 0 h 1155180"/>
                  <a:gd name="connsiteX245" fmla="*/ 910203 w 1348390"/>
                  <a:gd name="connsiteY245" fmla="*/ 1051 h 1155180"/>
                  <a:gd name="connsiteX246" fmla="*/ 944821 w 1348390"/>
                  <a:gd name="connsiteY246" fmla="*/ 7994 h 1155180"/>
                  <a:gd name="connsiteX247" fmla="*/ 972440 w 1348390"/>
                  <a:gd name="connsiteY247" fmla="*/ 5394 h 1155180"/>
                  <a:gd name="connsiteX248" fmla="*/ 457951 w 1348390"/>
                  <a:gd name="connsiteY248" fmla="*/ 282167 h 1155180"/>
                  <a:gd name="connsiteX249" fmla="*/ 442599 w 1348390"/>
                  <a:gd name="connsiteY249" fmla="*/ 290755 h 1155180"/>
                  <a:gd name="connsiteX250" fmla="*/ 424509 w 1348390"/>
                  <a:gd name="connsiteY250" fmla="*/ 288059 h 1155180"/>
                  <a:gd name="connsiteX251" fmla="*/ 435255 w 1348390"/>
                  <a:gd name="connsiteY251" fmla="*/ 285818 h 1155180"/>
                  <a:gd name="connsiteX252" fmla="*/ 443304 w 1348390"/>
                  <a:gd name="connsiteY252" fmla="*/ 286814 h 1155180"/>
                  <a:gd name="connsiteX253" fmla="*/ 462086 w 1348390"/>
                  <a:gd name="connsiteY253" fmla="*/ 274906 h 1155180"/>
                  <a:gd name="connsiteX254" fmla="*/ 471574 w 1348390"/>
                  <a:gd name="connsiteY254" fmla="*/ 266511 h 1155180"/>
                  <a:gd name="connsiteX255" fmla="*/ 483302 w 1348390"/>
                  <a:gd name="connsiteY255" fmla="*/ 262265 h 1155180"/>
                  <a:gd name="connsiteX256" fmla="*/ 457951 w 1348390"/>
                  <a:gd name="connsiteY256" fmla="*/ 282167 h 1155180"/>
                  <a:gd name="connsiteX257" fmla="*/ 1291396 w 1348390"/>
                  <a:gd name="connsiteY257" fmla="*/ 602962 h 1155180"/>
                  <a:gd name="connsiteX258" fmla="*/ 1296430 w 1348390"/>
                  <a:gd name="connsiteY258" fmla="*/ 616004 h 1155180"/>
                  <a:gd name="connsiteX259" fmla="*/ 1275767 w 1348390"/>
                  <a:gd name="connsiteY259" fmla="*/ 587181 h 1155180"/>
                  <a:gd name="connsiteX260" fmla="*/ 1248508 w 1348390"/>
                  <a:gd name="connsiteY260" fmla="*/ 541126 h 1155180"/>
                  <a:gd name="connsiteX261" fmla="*/ 1232008 w 1348390"/>
                  <a:gd name="connsiteY261" fmla="*/ 504739 h 1155180"/>
                  <a:gd name="connsiteX262" fmla="*/ 1240514 w 1348390"/>
                  <a:gd name="connsiteY262" fmla="*/ 513839 h 1155180"/>
                  <a:gd name="connsiteX263" fmla="*/ 1250832 w 1348390"/>
                  <a:gd name="connsiteY263" fmla="*/ 533990 h 1155180"/>
                  <a:gd name="connsiteX264" fmla="*/ 1291396 w 1348390"/>
                  <a:gd name="connsiteY264" fmla="*/ 602962 h 1155180"/>
                  <a:gd name="connsiteX265" fmla="*/ 999520 w 1348390"/>
                  <a:gd name="connsiteY265" fmla="*/ 788897 h 1155180"/>
                  <a:gd name="connsiteX266" fmla="*/ 1000917 w 1348390"/>
                  <a:gd name="connsiteY266" fmla="*/ 799782 h 1155180"/>
                  <a:gd name="connsiteX267" fmla="*/ 989700 w 1348390"/>
                  <a:gd name="connsiteY267" fmla="*/ 782840 h 1155180"/>
                  <a:gd name="connsiteX268" fmla="*/ 981029 w 1348390"/>
                  <a:gd name="connsiteY268" fmla="*/ 763602 h 1155180"/>
                  <a:gd name="connsiteX269" fmla="*/ 990018 w 1348390"/>
                  <a:gd name="connsiteY269" fmla="*/ 768871 h 1155180"/>
                  <a:gd name="connsiteX270" fmla="*/ 999520 w 1348390"/>
                  <a:gd name="connsiteY270" fmla="*/ 788897 h 1155180"/>
                  <a:gd name="connsiteX271" fmla="*/ 1010100 w 1348390"/>
                  <a:gd name="connsiteY271" fmla="*/ 805991 h 1155180"/>
                  <a:gd name="connsiteX272" fmla="*/ 1004872 w 1348390"/>
                  <a:gd name="connsiteY272" fmla="*/ 811772 h 1155180"/>
                  <a:gd name="connsiteX273" fmla="*/ 992328 w 1348390"/>
                  <a:gd name="connsiteY273" fmla="*/ 810016 h 1155180"/>
                  <a:gd name="connsiteX274" fmla="*/ 984818 w 1348390"/>
                  <a:gd name="connsiteY274" fmla="*/ 804636 h 1155180"/>
                  <a:gd name="connsiteX275" fmla="*/ 980102 w 1348390"/>
                  <a:gd name="connsiteY275" fmla="*/ 792673 h 1155180"/>
                  <a:gd name="connsiteX276" fmla="*/ 992591 w 1348390"/>
                  <a:gd name="connsiteY276" fmla="*/ 804263 h 1155180"/>
                  <a:gd name="connsiteX277" fmla="*/ 996809 w 1348390"/>
                  <a:gd name="connsiteY277" fmla="*/ 806642 h 1155180"/>
                  <a:gd name="connsiteX278" fmla="*/ 1010100 w 1348390"/>
                  <a:gd name="connsiteY278" fmla="*/ 805991 h 1155180"/>
                  <a:gd name="connsiteX279" fmla="*/ 1327908 w 1348390"/>
                  <a:gd name="connsiteY279" fmla="*/ 1003447 h 1155180"/>
                  <a:gd name="connsiteX280" fmla="*/ 1300330 w 1348390"/>
                  <a:gd name="connsiteY280" fmla="*/ 1044178 h 1155180"/>
                  <a:gd name="connsiteX281" fmla="*/ 1302557 w 1348390"/>
                  <a:gd name="connsiteY281" fmla="*/ 1034746 h 1155180"/>
                  <a:gd name="connsiteX282" fmla="*/ 1312487 w 1348390"/>
                  <a:gd name="connsiteY282" fmla="*/ 1013779 h 1155180"/>
                  <a:gd name="connsiteX283" fmla="*/ 1315184 w 1348390"/>
                  <a:gd name="connsiteY283" fmla="*/ 1004263 h 1155180"/>
                  <a:gd name="connsiteX284" fmla="*/ 1323026 w 1348390"/>
                  <a:gd name="connsiteY284" fmla="*/ 997155 h 1155180"/>
                  <a:gd name="connsiteX285" fmla="*/ 1329553 w 1348390"/>
                  <a:gd name="connsiteY285" fmla="*/ 985675 h 1155180"/>
                  <a:gd name="connsiteX286" fmla="*/ 1328143 w 1348390"/>
                  <a:gd name="connsiteY286" fmla="*/ 973851 h 1155180"/>
                  <a:gd name="connsiteX287" fmla="*/ 1338654 w 1348390"/>
                  <a:gd name="connsiteY287" fmla="*/ 963533 h 1155180"/>
                  <a:gd name="connsiteX288" fmla="*/ 1342374 w 1348390"/>
                  <a:gd name="connsiteY288" fmla="*/ 961639 h 1155180"/>
                  <a:gd name="connsiteX289" fmla="*/ 1327908 w 1348390"/>
                  <a:gd name="connsiteY289" fmla="*/ 1003447 h 1155180"/>
                  <a:gd name="connsiteX290" fmla="*/ 1292143 w 1348390"/>
                  <a:gd name="connsiteY290" fmla="*/ 1055339 h 1155180"/>
                  <a:gd name="connsiteX291" fmla="*/ 1287772 w 1348390"/>
                  <a:gd name="connsiteY291" fmla="*/ 1056985 h 1155180"/>
                  <a:gd name="connsiteX292" fmla="*/ 1293152 w 1348390"/>
                  <a:gd name="connsiteY292" fmla="*/ 1047885 h 1155180"/>
                  <a:gd name="connsiteX293" fmla="*/ 1295130 w 1348390"/>
                  <a:gd name="connsiteY293" fmla="*/ 1048161 h 1155180"/>
                  <a:gd name="connsiteX294" fmla="*/ 1292143 w 1348390"/>
                  <a:gd name="connsiteY294" fmla="*/ 1055339 h 1155180"/>
                  <a:gd name="connsiteX295" fmla="*/ 1262823 w 1348390"/>
                  <a:gd name="connsiteY295" fmla="*/ 1079362 h 1155180"/>
                  <a:gd name="connsiteX296" fmla="*/ 1259600 w 1348390"/>
                  <a:gd name="connsiteY296" fmla="*/ 1079847 h 1155180"/>
                  <a:gd name="connsiteX297" fmla="*/ 1260761 w 1348390"/>
                  <a:gd name="connsiteY297" fmla="*/ 1076984 h 1155180"/>
                  <a:gd name="connsiteX298" fmla="*/ 1266528 w 1348390"/>
                  <a:gd name="connsiteY298" fmla="*/ 1070525 h 1155180"/>
                  <a:gd name="connsiteX299" fmla="*/ 1269267 w 1348390"/>
                  <a:gd name="connsiteY299" fmla="*/ 1072198 h 1155180"/>
                  <a:gd name="connsiteX300" fmla="*/ 1269433 w 1348390"/>
                  <a:gd name="connsiteY300" fmla="*/ 1074895 h 1155180"/>
                  <a:gd name="connsiteX301" fmla="*/ 1262823 w 1348390"/>
                  <a:gd name="connsiteY301" fmla="*/ 1079362 h 1155180"/>
                  <a:gd name="connsiteX302" fmla="*/ 1229021 w 1348390"/>
                  <a:gd name="connsiteY302" fmla="*/ 1101671 h 1155180"/>
                  <a:gd name="connsiteX303" fmla="*/ 1222036 w 1348390"/>
                  <a:gd name="connsiteY303" fmla="*/ 1107341 h 1155180"/>
                  <a:gd name="connsiteX304" fmla="*/ 1213462 w 1348390"/>
                  <a:gd name="connsiteY304" fmla="*/ 1105474 h 1155180"/>
                  <a:gd name="connsiteX305" fmla="*/ 1221538 w 1348390"/>
                  <a:gd name="connsiteY305" fmla="*/ 1099582 h 1155180"/>
                  <a:gd name="connsiteX306" fmla="*/ 1247056 w 1348390"/>
                  <a:gd name="connsiteY306" fmla="*/ 1090482 h 1155180"/>
                  <a:gd name="connsiteX307" fmla="*/ 1238121 w 1348390"/>
                  <a:gd name="connsiteY307" fmla="*/ 1098020 h 1155180"/>
                  <a:gd name="connsiteX308" fmla="*/ 1229021 w 1348390"/>
                  <a:gd name="connsiteY308" fmla="*/ 1101671 h 1155180"/>
                  <a:gd name="connsiteX309" fmla="*/ 1181652 w 1348390"/>
                  <a:gd name="connsiteY309" fmla="*/ 1122043 h 1155180"/>
                  <a:gd name="connsiteX310" fmla="*/ 1177185 w 1348390"/>
                  <a:gd name="connsiteY310" fmla="*/ 1126690 h 1155180"/>
                  <a:gd name="connsiteX311" fmla="*/ 1174543 w 1348390"/>
                  <a:gd name="connsiteY311" fmla="*/ 1125957 h 1155180"/>
                  <a:gd name="connsiteX312" fmla="*/ 1173644 w 1348390"/>
                  <a:gd name="connsiteY312" fmla="*/ 1120342 h 1155180"/>
                  <a:gd name="connsiteX313" fmla="*/ 1164377 w 1348390"/>
                  <a:gd name="connsiteY313" fmla="*/ 1109208 h 1155180"/>
                  <a:gd name="connsiteX314" fmla="*/ 1164143 w 1348390"/>
                  <a:gd name="connsiteY314" fmla="*/ 1105889 h 1155180"/>
                  <a:gd name="connsiteX315" fmla="*/ 1182731 w 1348390"/>
                  <a:gd name="connsiteY315" fmla="*/ 1115321 h 1155180"/>
                  <a:gd name="connsiteX316" fmla="*/ 1183712 w 1348390"/>
                  <a:gd name="connsiteY316" fmla="*/ 1118530 h 1155180"/>
                  <a:gd name="connsiteX317" fmla="*/ 1181652 w 1348390"/>
                  <a:gd name="connsiteY317" fmla="*/ 1122043 h 1155180"/>
                  <a:gd name="connsiteX318" fmla="*/ 1143673 w 1348390"/>
                  <a:gd name="connsiteY318" fmla="*/ 1137920 h 1155180"/>
                  <a:gd name="connsiteX319" fmla="*/ 1132914 w 1348390"/>
                  <a:gd name="connsiteY319" fmla="*/ 1141571 h 1155180"/>
                  <a:gd name="connsiteX320" fmla="*/ 1140672 w 1348390"/>
                  <a:gd name="connsiteY320" fmla="*/ 1132789 h 1155180"/>
                  <a:gd name="connsiteX321" fmla="*/ 1141765 w 1348390"/>
                  <a:gd name="connsiteY321" fmla="*/ 1121171 h 1155180"/>
                  <a:gd name="connsiteX322" fmla="*/ 1148348 w 1348390"/>
                  <a:gd name="connsiteY322" fmla="*/ 1128999 h 1155180"/>
                  <a:gd name="connsiteX323" fmla="*/ 1149123 w 1348390"/>
                  <a:gd name="connsiteY323" fmla="*/ 1134296 h 1155180"/>
                  <a:gd name="connsiteX324" fmla="*/ 1143673 w 1348390"/>
                  <a:gd name="connsiteY324" fmla="*/ 1137920 h 1155180"/>
                  <a:gd name="connsiteX325" fmla="*/ 1108295 w 1348390"/>
                  <a:gd name="connsiteY325" fmla="*/ 1154102 h 1155180"/>
                  <a:gd name="connsiteX326" fmla="*/ 1103995 w 1348390"/>
                  <a:gd name="connsiteY326" fmla="*/ 1155180 h 1155180"/>
                  <a:gd name="connsiteX327" fmla="*/ 1103165 w 1348390"/>
                  <a:gd name="connsiteY327" fmla="*/ 1152401 h 1155180"/>
                  <a:gd name="connsiteX328" fmla="*/ 1110107 w 1348390"/>
                  <a:gd name="connsiteY328" fmla="*/ 1147670 h 1155180"/>
                  <a:gd name="connsiteX329" fmla="*/ 1115017 w 1348390"/>
                  <a:gd name="connsiteY329" fmla="*/ 1147186 h 1155180"/>
                  <a:gd name="connsiteX330" fmla="*/ 1115446 w 1348390"/>
                  <a:gd name="connsiteY330" fmla="*/ 1151156 h 1155180"/>
                  <a:gd name="connsiteX331" fmla="*/ 1108295 w 1348390"/>
                  <a:gd name="connsiteY331" fmla="*/ 1154102 h 1155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</a:cxnLst>
                <a:rect l="l" t="t" r="r" b="b"/>
                <a:pathLst>
                  <a:path w="1348390" h="1155180">
                    <a:moveTo>
                      <a:pt x="972440" y="5394"/>
                    </a:moveTo>
                    <a:lnTo>
                      <a:pt x="982522" y="20759"/>
                    </a:lnTo>
                    <a:lnTo>
                      <a:pt x="1004817" y="86744"/>
                    </a:lnTo>
                    <a:lnTo>
                      <a:pt x="1016365" y="109025"/>
                    </a:lnTo>
                    <a:lnTo>
                      <a:pt x="1040748" y="170404"/>
                    </a:lnTo>
                    <a:lnTo>
                      <a:pt x="1074121" y="228298"/>
                    </a:lnTo>
                    <a:lnTo>
                      <a:pt x="1119374" y="297449"/>
                    </a:lnTo>
                    <a:lnTo>
                      <a:pt x="1188996" y="378813"/>
                    </a:lnTo>
                    <a:lnTo>
                      <a:pt x="1197764" y="390624"/>
                    </a:lnTo>
                    <a:lnTo>
                      <a:pt x="1192536" y="402754"/>
                    </a:lnTo>
                    <a:lnTo>
                      <a:pt x="1192302" y="414482"/>
                    </a:lnTo>
                    <a:lnTo>
                      <a:pt x="1194597" y="431659"/>
                    </a:lnTo>
                    <a:lnTo>
                      <a:pt x="1199479" y="448034"/>
                    </a:lnTo>
                    <a:lnTo>
                      <a:pt x="1209492" y="467272"/>
                    </a:lnTo>
                    <a:lnTo>
                      <a:pt x="1227333" y="496289"/>
                    </a:lnTo>
                    <a:lnTo>
                      <a:pt x="1219311" y="491240"/>
                    </a:lnTo>
                    <a:lnTo>
                      <a:pt x="1193629" y="449611"/>
                    </a:lnTo>
                    <a:lnTo>
                      <a:pt x="1187004" y="423762"/>
                    </a:lnTo>
                    <a:lnTo>
                      <a:pt x="1183201" y="386074"/>
                    </a:lnTo>
                    <a:lnTo>
                      <a:pt x="1179190" y="387748"/>
                    </a:lnTo>
                    <a:lnTo>
                      <a:pt x="1177848" y="400389"/>
                    </a:lnTo>
                    <a:lnTo>
                      <a:pt x="1178443" y="414897"/>
                    </a:lnTo>
                    <a:lnTo>
                      <a:pt x="1174778" y="421189"/>
                    </a:lnTo>
                    <a:lnTo>
                      <a:pt x="1164862" y="400555"/>
                    </a:lnTo>
                    <a:lnTo>
                      <a:pt x="1163630" y="390749"/>
                    </a:lnTo>
                    <a:lnTo>
                      <a:pt x="1168250" y="378163"/>
                    </a:lnTo>
                    <a:lnTo>
                      <a:pt x="1165608" y="374360"/>
                    </a:lnTo>
                    <a:lnTo>
                      <a:pt x="1153977" y="370335"/>
                    </a:lnTo>
                    <a:lnTo>
                      <a:pt x="1150174" y="361470"/>
                    </a:lnTo>
                    <a:lnTo>
                      <a:pt x="1150091" y="352149"/>
                    </a:lnTo>
                    <a:lnTo>
                      <a:pt x="1143134" y="348373"/>
                    </a:lnTo>
                    <a:lnTo>
                      <a:pt x="1138432" y="349424"/>
                    </a:lnTo>
                    <a:lnTo>
                      <a:pt x="1145389" y="371331"/>
                    </a:lnTo>
                    <a:lnTo>
                      <a:pt x="1152760" y="384193"/>
                    </a:lnTo>
                    <a:lnTo>
                      <a:pt x="1164544" y="416183"/>
                    </a:lnTo>
                    <a:lnTo>
                      <a:pt x="1178097" y="434412"/>
                    </a:lnTo>
                    <a:lnTo>
                      <a:pt x="1186838" y="450219"/>
                    </a:lnTo>
                    <a:lnTo>
                      <a:pt x="1287288" y="617373"/>
                    </a:lnTo>
                    <a:lnTo>
                      <a:pt x="1307840" y="637275"/>
                    </a:lnTo>
                    <a:lnTo>
                      <a:pt x="1316858" y="652641"/>
                    </a:lnTo>
                    <a:lnTo>
                      <a:pt x="1329319" y="685833"/>
                    </a:lnTo>
                    <a:lnTo>
                      <a:pt x="1338557" y="729703"/>
                    </a:lnTo>
                    <a:lnTo>
                      <a:pt x="1341310" y="812409"/>
                    </a:lnTo>
                    <a:lnTo>
                      <a:pt x="1348390" y="868021"/>
                    </a:lnTo>
                    <a:lnTo>
                      <a:pt x="1346412" y="866610"/>
                    </a:lnTo>
                    <a:lnTo>
                      <a:pt x="1344256" y="861022"/>
                    </a:lnTo>
                    <a:lnTo>
                      <a:pt x="1341448" y="860677"/>
                    </a:lnTo>
                    <a:lnTo>
                      <a:pt x="1335846" y="887687"/>
                    </a:lnTo>
                    <a:lnTo>
                      <a:pt x="1326082" y="912859"/>
                    </a:lnTo>
                    <a:lnTo>
                      <a:pt x="1327742" y="949136"/>
                    </a:lnTo>
                    <a:lnTo>
                      <a:pt x="1324256" y="968070"/>
                    </a:lnTo>
                    <a:lnTo>
                      <a:pt x="1307674" y="990254"/>
                    </a:lnTo>
                    <a:lnTo>
                      <a:pt x="1295296" y="991899"/>
                    </a:lnTo>
                    <a:lnTo>
                      <a:pt x="1267442" y="1011165"/>
                    </a:lnTo>
                    <a:lnTo>
                      <a:pt x="1245562" y="1011082"/>
                    </a:lnTo>
                    <a:lnTo>
                      <a:pt x="1221608" y="1023294"/>
                    </a:lnTo>
                    <a:lnTo>
                      <a:pt x="1204763" y="1025189"/>
                    </a:lnTo>
                    <a:lnTo>
                      <a:pt x="1192370" y="1010003"/>
                    </a:lnTo>
                    <a:lnTo>
                      <a:pt x="1192633" y="1002217"/>
                    </a:lnTo>
                    <a:lnTo>
                      <a:pt x="1195178" y="994057"/>
                    </a:lnTo>
                    <a:lnTo>
                      <a:pt x="1201374" y="991249"/>
                    </a:lnTo>
                    <a:lnTo>
                      <a:pt x="1226628" y="1005107"/>
                    </a:lnTo>
                    <a:lnTo>
                      <a:pt x="1229616" y="997030"/>
                    </a:lnTo>
                    <a:lnTo>
                      <a:pt x="1221358" y="989355"/>
                    </a:lnTo>
                    <a:lnTo>
                      <a:pt x="1207653" y="986602"/>
                    </a:lnTo>
                    <a:lnTo>
                      <a:pt x="1197211" y="982826"/>
                    </a:lnTo>
                    <a:lnTo>
                      <a:pt x="1171472" y="945844"/>
                    </a:lnTo>
                    <a:lnTo>
                      <a:pt x="1147104" y="921530"/>
                    </a:lnTo>
                    <a:lnTo>
                      <a:pt x="1140824" y="903675"/>
                    </a:lnTo>
                    <a:lnTo>
                      <a:pt x="1104921" y="898005"/>
                    </a:lnTo>
                    <a:lnTo>
                      <a:pt x="1077468" y="884963"/>
                    </a:lnTo>
                    <a:lnTo>
                      <a:pt x="1056653" y="857274"/>
                    </a:lnTo>
                    <a:lnTo>
                      <a:pt x="1039074" y="805162"/>
                    </a:lnTo>
                    <a:lnTo>
                      <a:pt x="1027347" y="800861"/>
                    </a:lnTo>
                    <a:lnTo>
                      <a:pt x="1022146" y="797403"/>
                    </a:lnTo>
                    <a:lnTo>
                      <a:pt x="1029573" y="775924"/>
                    </a:lnTo>
                    <a:lnTo>
                      <a:pt x="1038079" y="757585"/>
                    </a:lnTo>
                    <a:lnTo>
                      <a:pt x="1029905" y="763118"/>
                    </a:lnTo>
                    <a:lnTo>
                      <a:pt x="1024359" y="770309"/>
                    </a:lnTo>
                    <a:lnTo>
                      <a:pt x="1018412" y="786325"/>
                    </a:lnTo>
                    <a:lnTo>
                      <a:pt x="1012728" y="789534"/>
                    </a:lnTo>
                    <a:lnTo>
                      <a:pt x="1006849" y="788123"/>
                    </a:lnTo>
                    <a:lnTo>
                      <a:pt x="996145" y="760946"/>
                    </a:lnTo>
                    <a:lnTo>
                      <a:pt x="992591" y="726024"/>
                    </a:lnTo>
                    <a:lnTo>
                      <a:pt x="999423" y="711738"/>
                    </a:lnTo>
                    <a:lnTo>
                      <a:pt x="985717" y="713494"/>
                    </a:lnTo>
                    <a:lnTo>
                      <a:pt x="972343" y="720575"/>
                    </a:lnTo>
                    <a:lnTo>
                      <a:pt x="976202" y="731819"/>
                    </a:lnTo>
                    <a:lnTo>
                      <a:pt x="975220" y="738513"/>
                    </a:lnTo>
                    <a:lnTo>
                      <a:pt x="964626" y="738430"/>
                    </a:lnTo>
                    <a:lnTo>
                      <a:pt x="956217" y="735512"/>
                    </a:lnTo>
                    <a:lnTo>
                      <a:pt x="943756" y="725112"/>
                    </a:lnTo>
                    <a:lnTo>
                      <a:pt x="925832" y="704394"/>
                    </a:lnTo>
                    <a:lnTo>
                      <a:pt x="886843" y="645670"/>
                    </a:lnTo>
                    <a:lnTo>
                      <a:pt x="879735" y="637566"/>
                    </a:lnTo>
                    <a:lnTo>
                      <a:pt x="868588" y="629737"/>
                    </a:lnTo>
                    <a:lnTo>
                      <a:pt x="872820" y="626197"/>
                    </a:lnTo>
                    <a:lnTo>
                      <a:pt x="880896" y="623196"/>
                    </a:lnTo>
                    <a:lnTo>
                      <a:pt x="895599" y="591994"/>
                    </a:lnTo>
                    <a:lnTo>
                      <a:pt x="907838" y="572577"/>
                    </a:lnTo>
                    <a:lnTo>
                      <a:pt x="910964" y="560019"/>
                    </a:lnTo>
                    <a:lnTo>
                      <a:pt x="909346" y="555109"/>
                    </a:lnTo>
                    <a:lnTo>
                      <a:pt x="901656" y="548678"/>
                    </a:lnTo>
                    <a:lnTo>
                      <a:pt x="894035" y="556478"/>
                    </a:lnTo>
                    <a:lnTo>
                      <a:pt x="890080" y="555150"/>
                    </a:lnTo>
                    <a:lnTo>
                      <a:pt x="878214" y="541666"/>
                    </a:lnTo>
                    <a:lnTo>
                      <a:pt x="868366" y="538858"/>
                    </a:lnTo>
                    <a:lnTo>
                      <a:pt x="862433" y="542993"/>
                    </a:lnTo>
                    <a:lnTo>
                      <a:pt x="871008" y="554155"/>
                    </a:lnTo>
                    <a:lnTo>
                      <a:pt x="877785" y="557778"/>
                    </a:lnTo>
                    <a:lnTo>
                      <a:pt x="878034" y="575882"/>
                    </a:lnTo>
                    <a:lnTo>
                      <a:pt x="876388" y="582009"/>
                    </a:lnTo>
                    <a:lnTo>
                      <a:pt x="871437" y="587956"/>
                    </a:lnTo>
                    <a:lnTo>
                      <a:pt x="862102" y="586518"/>
                    </a:lnTo>
                    <a:lnTo>
                      <a:pt x="858229" y="591566"/>
                    </a:lnTo>
                    <a:lnTo>
                      <a:pt x="852171" y="587680"/>
                    </a:lnTo>
                    <a:lnTo>
                      <a:pt x="845740" y="580653"/>
                    </a:lnTo>
                    <a:lnTo>
                      <a:pt x="837967" y="568690"/>
                    </a:lnTo>
                    <a:lnTo>
                      <a:pt x="842905" y="494269"/>
                    </a:lnTo>
                    <a:lnTo>
                      <a:pt x="850525" y="446291"/>
                    </a:lnTo>
                    <a:lnTo>
                      <a:pt x="844412" y="393750"/>
                    </a:lnTo>
                    <a:lnTo>
                      <a:pt x="844329" y="385839"/>
                    </a:lnTo>
                    <a:lnTo>
                      <a:pt x="841038" y="372120"/>
                    </a:lnTo>
                    <a:lnTo>
                      <a:pt x="817498" y="344735"/>
                    </a:lnTo>
                    <a:lnTo>
                      <a:pt x="722816" y="283177"/>
                    </a:lnTo>
                    <a:lnTo>
                      <a:pt x="645864" y="204979"/>
                    </a:lnTo>
                    <a:lnTo>
                      <a:pt x="585467" y="179781"/>
                    </a:lnTo>
                    <a:lnTo>
                      <a:pt x="543920" y="192477"/>
                    </a:lnTo>
                    <a:lnTo>
                      <a:pt x="537406" y="200015"/>
                    </a:lnTo>
                    <a:lnTo>
                      <a:pt x="535359" y="209004"/>
                    </a:lnTo>
                    <a:lnTo>
                      <a:pt x="539328" y="218409"/>
                    </a:lnTo>
                    <a:lnTo>
                      <a:pt x="535940" y="222973"/>
                    </a:lnTo>
                    <a:lnTo>
                      <a:pt x="524461" y="223969"/>
                    </a:lnTo>
                    <a:lnTo>
                      <a:pt x="509317" y="228187"/>
                    </a:lnTo>
                    <a:lnTo>
                      <a:pt x="472016" y="256166"/>
                    </a:lnTo>
                    <a:lnTo>
                      <a:pt x="457702" y="257078"/>
                    </a:lnTo>
                    <a:lnTo>
                      <a:pt x="445586" y="264588"/>
                    </a:lnTo>
                    <a:lnTo>
                      <a:pt x="436431" y="270203"/>
                    </a:lnTo>
                    <a:lnTo>
                      <a:pt x="411467" y="275680"/>
                    </a:lnTo>
                    <a:lnTo>
                      <a:pt x="390666" y="283329"/>
                    </a:lnTo>
                    <a:lnTo>
                      <a:pt x="381081" y="281683"/>
                    </a:lnTo>
                    <a:lnTo>
                      <a:pt x="373502" y="269042"/>
                    </a:lnTo>
                    <a:lnTo>
                      <a:pt x="371815" y="255267"/>
                    </a:lnTo>
                    <a:lnTo>
                      <a:pt x="377928" y="265238"/>
                    </a:lnTo>
                    <a:lnTo>
                      <a:pt x="386420" y="272582"/>
                    </a:lnTo>
                    <a:lnTo>
                      <a:pt x="389504" y="268876"/>
                    </a:lnTo>
                    <a:lnTo>
                      <a:pt x="389905" y="261338"/>
                    </a:lnTo>
                    <a:lnTo>
                      <a:pt x="380736" y="247909"/>
                    </a:lnTo>
                    <a:lnTo>
                      <a:pt x="354389" y="232267"/>
                    </a:lnTo>
                    <a:lnTo>
                      <a:pt x="323741" y="208492"/>
                    </a:lnTo>
                    <a:lnTo>
                      <a:pt x="332246" y="208410"/>
                    </a:lnTo>
                    <a:lnTo>
                      <a:pt x="333726" y="202380"/>
                    </a:lnTo>
                    <a:lnTo>
                      <a:pt x="324322" y="195755"/>
                    </a:lnTo>
                    <a:lnTo>
                      <a:pt x="326866" y="186599"/>
                    </a:lnTo>
                    <a:lnTo>
                      <a:pt x="331832" y="176683"/>
                    </a:lnTo>
                    <a:lnTo>
                      <a:pt x="320463" y="179407"/>
                    </a:lnTo>
                    <a:lnTo>
                      <a:pt x="310782" y="187000"/>
                    </a:lnTo>
                    <a:lnTo>
                      <a:pt x="311363" y="194994"/>
                    </a:lnTo>
                    <a:lnTo>
                      <a:pt x="310007" y="201536"/>
                    </a:lnTo>
                    <a:lnTo>
                      <a:pt x="304337" y="201218"/>
                    </a:lnTo>
                    <a:lnTo>
                      <a:pt x="293107" y="194593"/>
                    </a:lnTo>
                    <a:lnTo>
                      <a:pt x="239583" y="178495"/>
                    </a:lnTo>
                    <a:lnTo>
                      <a:pt x="193652" y="170984"/>
                    </a:lnTo>
                    <a:lnTo>
                      <a:pt x="227274" y="161829"/>
                    </a:lnTo>
                    <a:lnTo>
                      <a:pt x="246263" y="164125"/>
                    </a:lnTo>
                    <a:lnTo>
                      <a:pt x="243289" y="157749"/>
                    </a:lnTo>
                    <a:lnTo>
                      <a:pt x="238366" y="154043"/>
                    </a:lnTo>
                    <a:lnTo>
                      <a:pt x="223153" y="150336"/>
                    </a:lnTo>
                    <a:lnTo>
                      <a:pt x="204730" y="154360"/>
                    </a:lnTo>
                    <a:lnTo>
                      <a:pt x="192657" y="153116"/>
                    </a:lnTo>
                    <a:lnTo>
                      <a:pt x="181177" y="159657"/>
                    </a:lnTo>
                    <a:lnTo>
                      <a:pt x="168785" y="168813"/>
                    </a:lnTo>
                    <a:lnTo>
                      <a:pt x="157458" y="174027"/>
                    </a:lnTo>
                    <a:lnTo>
                      <a:pt x="112067" y="184345"/>
                    </a:lnTo>
                    <a:lnTo>
                      <a:pt x="75279" y="194178"/>
                    </a:lnTo>
                    <a:lnTo>
                      <a:pt x="80672" y="187152"/>
                    </a:lnTo>
                    <a:lnTo>
                      <a:pt x="86633" y="182339"/>
                    </a:lnTo>
                    <a:lnTo>
                      <a:pt x="108029" y="173861"/>
                    </a:lnTo>
                    <a:lnTo>
                      <a:pt x="110006" y="160376"/>
                    </a:lnTo>
                    <a:lnTo>
                      <a:pt x="103561" y="148331"/>
                    </a:lnTo>
                    <a:lnTo>
                      <a:pt x="98112" y="151954"/>
                    </a:lnTo>
                    <a:lnTo>
                      <a:pt x="93009" y="162465"/>
                    </a:lnTo>
                    <a:lnTo>
                      <a:pt x="84808" y="156117"/>
                    </a:lnTo>
                    <a:lnTo>
                      <a:pt x="76565" y="156933"/>
                    </a:lnTo>
                    <a:lnTo>
                      <a:pt x="75804" y="172866"/>
                    </a:lnTo>
                    <a:lnTo>
                      <a:pt x="66233" y="184428"/>
                    </a:lnTo>
                    <a:lnTo>
                      <a:pt x="62430" y="195506"/>
                    </a:lnTo>
                    <a:lnTo>
                      <a:pt x="32031" y="206750"/>
                    </a:lnTo>
                    <a:lnTo>
                      <a:pt x="27730" y="204371"/>
                    </a:lnTo>
                    <a:lnTo>
                      <a:pt x="35917" y="193459"/>
                    </a:lnTo>
                    <a:lnTo>
                      <a:pt x="34673" y="187927"/>
                    </a:lnTo>
                    <a:lnTo>
                      <a:pt x="28407" y="191523"/>
                    </a:lnTo>
                    <a:lnTo>
                      <a:pt x="29279" y="185119"/>
                    </a:lnTo>
                    <a:lnTo>
                      <a:pt x="34396" y="178910"/>
                    </a:lnTo>
                    <a:lnTo>
                      <a:pt x="36249" y="172132"/>
                    </a:lnTo>
                    <a:lnTo>
                      <a:pt x="34354" y="159685"/>
                    </a:lnTo>
                    <a:lnTo>
                      <a:pt x="36747" y="141664"/>
                    </a:lnTo>
                    <a:lnTo>
                      <a:pt x="34092" y="136284"/>
                    </a:lnTo>
                    <a:lnTo>
                      <a:pt x="8893" y="115566"/>
                    </a:lnTo>
                    <a:lnTo>
                      <a:pt x="2199" y="104087"/>
                    </a:lnTo>
                    <a:lnTo>
                      <a:pt x="0" y="91557"/>
                    </a:lnTo>
                    <a:lnTo>
                      <a:pt x="982" y="78183"/>
                    </a:lnTo>
                    <a:lnTo>
                      <a:pt x="52279" y="73287"/>
                    </a:lnTo>
                    <a:lnTo>
                      <a:pt x="103561" y="68239"/>
                    </a:lnTo>
                    <a:lnTo>
                      <a:pt x="154858" y="63052"/>
                    </a:lnTo>
                    <a:lnTo>
                      <a:pt x="206128" y="57590"/>
                    </a:lnTo>
                    <a:lnTo>
                      <a:pt x="257424" y="51974"/>
                    </a:lnTo>
                    <a:lnTo>
                      <a:pt x="308652" y="46221"/>
                    </a:lnTo>
                    <a:lnTo>
                      <a:pt x="359838" y="40246"/>
                    </a:lnTo>
                    <a:lnTo>
                      <a:pt x="410872" y="34036"/>
                    </a:lnTo>
                    <a:lnTo>
                      <a:pt x="419156" y="47756"/>
                    </a:lnTo>
                    <a:lnTo>
                      <a:pt x="435421" y="76260"/>
                    </a:lnTo>
                    <a:lnTo>
                      <a:pt x="436749" y="83203"/>
                    </a:lnTo>
                    <a:lnTo>
                      <a:pt x="451796" y="82443"/>
                    </a:lnTo>
                    <a:lnTo>
                      <a:pt x="477285" y="81032"/>
                    </a:lnTo>
                    <a:lnTo>
                      <a:pt x="502830" y="79525"/>
                    </a:lnTo>
                    <a:lnTo>
                      <a:pt x="528389" y="77989"/>
                    </a:lnTo>
                    <a:lnTo>
                      <a:pt x="553892" y="76427"/>
                    </a:lnTo>
                    <a:lnTo>
                      <a:pt x="579423" y="74780"/>
                    </a:lnTo>
                    <a:lnTo>
                      <a:pt x="604939" y="73107"/>
                    </a:lnTo>
                    <a:lnTo>
                      <a:pt x="630443" y="71378"/>
                    </a:lnTo>
                    <a:lnTo>
                      <a:pt x="656001" y="69649"/>
                    </a:lnTo>
                    <a:lnTo>
                      <a:pt x="681532" y="67838"/>
                    </a:lnTo>
                    <a:lnTo>
                      <a:pt x="707035" y="65999"/>
                    </a:lnTo>
                    <a:lnTo>
                      <a:pt x="732566" y="64131"/>
                    </a:lnTo>
                    <a:lnTo>
                      <a:pt x="758097" y="62126"/>
                    </a:lnTo>
                    <a:lnTo>
                      <a:pt x="783614" y="60120"/>
                    </a:lnTo>
                    <a:lnTo>
                      <a:pt x="809145" y="58074"/>
                    </a:lnTo>
                    <a:lnTo>
                      <a:pt x="834676" y="55999"/>
                    </a:lnTo>
                    <a:lnTo>
                      <a:pt x="860179" y="53869"/>
                    </a:lnTo>
                    <a:lnTo>
                      <a:pt x="861244" y="59927"/>
                    </a:lnTo>
                    <a:lnTo>
                      <a:pt x="866873" y="68737"/>
                    </a:lnTo>
                    <a:lnTo>
                      <a:pt x="869583" y="79386"/>
                    </a:lnTo>
                    <a:lnTo>
                      <a:pt x="872308" y="84282"/>
                    </a:lnTo>
                    <a:lnTo>
                      <a:pt x="877854" y="86771"/>
                    </a:lnTo>
                    <a:lnTo>
                      <a:pt x="885959" y="86371"/>
                    </a:lnTo>
                    <a:lnTo>
                      <a:pt x="893054" y="78999"/>
                    </a:lnTo>
                    <a:lnTo>
                      <a:pt x="896027" y="64795"/>
                    </a:lnTo>
                    <a:lnTo>
                      <a:pt x="894949" y="49610"/>
                    </a:lnTo>
                    <a:lnTo>
                      <a:pt x="889264" y="32999"/>
                    </a:lnTo>
                    <a:lnTo>
                      <a:pt x="887521" y="18574"/>
                    </a:lnTo>
                    <a:lnTo>
                      <a:pt x="890149" y="9474"/>
                    </a:lnTo>
                    <a:lnTo>
                      <a:pt x="894520" y="6666"/>
                    </a:lnTo>
                    <a:lnTo>
                      <a:pt x="897935" y="1452"/>
                    </a:lnTo>
                    <a:lnTo>
                      <a:pt x="901117" y="0"/>
                    </a:lnTo>
                    <a:lnTo>
                      <a:pt x="910203" y="1051"/>
                    </a:lnTo>
                    <a:lnTo>
                      <a:pt x="944821" y="7994"/>
                    </a:lnTo>
                    <a:lnTo>
                      <a:pt x="972440" y="5394"/>
                    </a:lnTo>
                    <a:close/>
                    <a:moveTo>
                      <a:pt x="457951" y="282167"/>
                    </a:moveTo>
                    <a:lnTo>
                      <a:pt x="442599" y="290755"/>
                    </a:lnTo>
                    <a:lnTo>
                      <a:pt x="424509" y="288059"/>
                    </a:lnTo>
                    <a:lnTo>
                      <a:pt x="435255" y="285818"/>
                    </a:lnTo>
                    <a:lnTo>
                      <a:pt x="443304" y="286814"/>
                    </a:lnTo>
                    <a:lnTo>
                      <a:pt x="462086" y="274906"/>
                    </a:lnTo>
                    <a:lnTo>
                      <a:pt x="471574" y="266511"/>
                    </a:lnTo>
                    <a:lnTo>
                      <a:pt x="483302" y="262265"/>
                    </a:lnTo>
                    <a:lnTo>
                      <a:pt x="457951" y="282167"/>
                    </a:lnTo>
                    <a:close/>
                    <a:moveTo>
                      <a:pt x="1291396" y="602962"/>
                    </a:moveTo>
                    <a:lnTo>
                      <a:pt x="1296430" y="616004"/>
                    </a:lnTo>
                    <a:lnTo>
                      <a:pt x="1275767" y="587181"/>
                    </a:lnTo>
                    <a:lnTo>
                      <a:pt x="1248508" y="541126"/>
                    </a:lnTo>
                    <a:lnTo>
                      <a:pt x="1232008" y="504739"/>
                    </a:lnTo>
                    <a:lnTo>
                      <a:pt x="1240514" y="513839"/>
                    </a:lnTo>
                    <a:lnTo>
                      <a:pt x="1250832" y="533990"/>
                    </a:lnTo>
                    <a:lnTo>
                      <a:pt x="1291396" y="602962"/>
                    </a:lnTo>
                    <a:close/>
                    <a:moveTo>
                      <a:pt x="999520" y="788897"/>
                    </a:moveTo>
                    <a:lnTo>
                      <a:pt x="1000917" y="799782"/>
                    </a:lnTo>
                    <a:lnTo>
                      <a:pt x="989700" y="782840"/>
                    </a:lnTo>
                    <a:lnTo>
                      <a:pt x="981029" y="763602"/>
                    </a:lnTo>
                    <a:lnTo>
                      <a:pt x="990018" y="768871"/>
                    </a:lnTo>
                    <a:lnTo>
                      <a:pt x="999520" y="788897"/>
                    </a:lnTo>
                    <a:close/>
                    <a:moveTo>
                      <a:pt x="1010100" y="805991"/>
                    </a:moveTo>
                    <a:lnTo>
                      <a:pt x="1004872" y="811772"/>
                    </a:lnTo>
                    <a:lnTo>
                      <a:pt x="992328" y="810016"/>
                    </a:lnTo>
                    <a:lnTo>
                      <a:pt x="984818" y="804636"/>
                    </a:lnTo>
                    <a:lnTo>
                      <a:pt x="980102" y="792673"/>
                    </a:lnTo>
                    <a:lnTo>
                      <a:pt x="992591" y="804263"/>
                    </a:lnTo>
                    <a:lnTo>
                      <a:pt x="996809" y="806642"/>
                    </a:lnTo>
                    <a:lnTo>
                      <a:pt x="1010100" y="805991"/>
                    </a:lnTo>
                    <a:close/>
                    <a:moveTo>
                      <a:pt x="1327908" y="1003447"/>
                    </a:moveTo>
                    <a:lnTo>
                      <a:pt x="1300330" y="1044178"/>
                    </a:lnTo>
                    <a:lnTo>
                      <a:pt x="1302557" y="1034746"/>
                    </a:lnTo>
                    <a:lnTo>
                      <a:pt x="1312487" y="1013779"/>
                    </a:lnTo>
                    <a:lnTo>
                      <a:pt x="1315184" y="1004263"/>
                    </a:lnTo>
                    <a:lnTo>
                      <a:pt x="1323026" y="997155"/>
                    </a:lnTo>
                    <a:lnTo>
                      <a:pt x="1329553" y="985675"/>
                    </a:lnTo>
                    <a:lnTo>
                      <a:pt x="1328143" y="973851"/>
                    </a:lnTo>
                    <a:lnTo>
                      <a:pt x="1338654" y="963533"/>
                    </a:lnTo>
                    <a:lnTo>
                      <a:pt x="1342374" y="961639"/>
                    </a:lnTo>
                    <a:lnTo>
                      <a:pt x="1327908" y="1003447"/>
                    </a:lnTo>
                    <a:close/>
                    <a:moveTo>
                      <a:pt x="1292143" y="1055339"/>
                    </a:moveTo>
                    <a:lnTo>
                      <a:pt x="1287772" y="1056985"/>
                    </a:lnTo>
                    <a:lnTo>
                      <a:pt x="1293152" y="1047885"/>
                    </a:lnTo>
                    <a:lnTo>
                      <a:pt x="1295130" y="1048161"/>
                    </a:lnTo>
                    <a:lnTo>
                      <a:pt x="1292143" y="1055339"/>
                    </a:lnTo>
                    <a:close/>
                    <a:moveTo>
                      <a:pt x="1262823" y="1079362"/>
                    </a:moveTo>
                    <a:lnTo>
                      <a:pt x="1259600" y="1079847"/>
                    </a:lnTo>
                    <a:lnTo>
                      <a:pt x="1260761" y="1076984"/>
                    </a:lnTo>
                    <a:lnTo>
                      <a:pt x="1266528" y="1070525"/>
                    </a:lnTo>
                    <a:lnTo>
                      <a:pt x="1269267" y="1072198"/>
                    </a:lnTo>
                    <a:lnTo>
                      <a:pt x="1269433" y="1074895"/>
                    </a:lnTo>
                    <a:lnTo>
                      <a:pt x="1262823" y="1079362"/>
                    </a:lnTo>
                    <a:close/>
                    <a:moveTo>
                      <a:pt x="1229021" y="1101671"/>
                    </a:moveTo>
                    <a:lnTo>
                      <a:pt x="1222036" y="1107341"/>
                    </a:lnTo>
                    <a:lnTo>
                      <a:pt x="1213462" y="1105474"/>
                    </a:lnTo>
                    <a:lnTo>
                      <a:pt x="1221538" y="1099582"/>
                    </a:lnTo>
                    <a:lnTo>
                      <a:pt x="1247056" y="1090482"/>
                    </a:lnTo>
                    <a:lnTo>
                      <a:pt x="1238121" y="1098020"/>
                    </a:lnTo>
                    <a:lnTo>
                      <a:pt x="1229021" y="1101671"/>
                    </a:lnTo>
                    <a:close/>
                    <a:moveTo>
                      <a:pt x="1181652" y="1122043"/>
                    </a:moveTo>
                    <a:lnTo>
                      <a:pt x="1177185" y="1126690"/>
                    </a:lnTo>
                    <a:lnTo>
                      <a:pt x="1174543" y="1125957"/>
                    </a:lnTo>
                    <a:lnTo>
                      <a:pt x="1173644" y="1120342"/>
                    </a:lnTo>
                    <a:lnTo>
                      <a:pt x="1164377" y="1109208"/>
                    </a:lnTo>
                    <a:lnTo>
                      <a:pt x="1164143" y="1105889"/>
                    </a:lnTo>
                    <a:lnTo>
                      <a:pt x="1182731" y="1115321"/>
                    </a:lnTo>
                    <a:lnTo>
                      <a:pt x="1183712" y="1118530"/>
                    </a:lnTo>
                    <a:lnTo>
                      <a:pt x="1181652" y="1122043"/>
                    </a:lnTo>
                    <a:close/>
                    <a:moveTo>
                      <a:pt x="1143673" y="1137920"/>
                    </a:moveTo>
                    <a:lnTo>
                      <a:pt x="1132914" y="1141571"/>
                    </a:lnTo>
                    <a:lnTo>
                      <a:pt x="1140672" y="1132789"/>
                    </a:lnTo>
                    <a:lnTo>
                      <a:pt x="1141765" y="1121171"/>
                    </a:lnTo>
                    <a:lnTo>
                      <a:pt x="1148348" y="1128999"/>
                    </a:lnTo>
                    <a:lnTo>
                      <a:pt x="1149123" y="1134296"/>
                    </a:lnTo>
                    <a:lnTo>
                      <a:pt x="1143673" y="1137920"/>
                    </a:lnTo>
                    <a:close/>
                    <a:moveTo>
                      <a:pt x="1108295" y="1154102"/>
                    </a:moveTo>
                    <a:lnTo>
                      <a:pt x="1103995" y="1155180"/>
                    </a:lnTo>
                    <a:lnTo>
                      <a:pt x="1103165" y="1152401"/>
                    </a:lnTo>
                    <a:lnTo>
                      <a:pt x="1110107" y="1147670"/>
                    </a:lnTo>
                    <a:lnTo>
                      <a:pt x="1115017" y="1147186"/>
                    </a:lnTo>
                    <a:lnTo>
                      <a:pt x="1115446" y="1151156"/>
                    </a:lnTo>
                    <a:lnTo>
                      <a:pt x="1108295" y="1154102"/>
                    </a:lnTo>
                    <a:close/>
                  </a:path>
                </a:pathLst>
              </a:custGeom>
              <a:solidFill>
                <a:schemeClr val="accent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822960" marR="0" lvl="0" indent="0" algn="l" defTabSz="914400" rtl="0" eaLnBrk="1" fontAlgn="auto" latinLnBrk="0" hangingPunct="1">
                  <a:lnSpc>
                    <a:spcPct val="26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: Shape 554">
                <a:extLst>
                  <a:ext uri="{FF2B5EF4-FFF2-40B4-BE49-F238E27FC236}">
                    <a16:creationId xmlns:a16="http://schemas.microsoft.com/office/drawing/2014/main" id="{D079A4C5-1E10-C842-F805-2814CADACAB4}"/>
                  </a:ext>
                </a:extLst>
              </p:cNvPr>
              <p:cNvSpPr/>
              <p:nvPr/>
            </p:nvSpPr>
            <p:spPr>
              <a:xfrm>
                <a:off x="6347426" y="4723124"/>
                <a:ext cx="721609" cy="613083"/>
              </a:xfrm>
              <a:custGeom>
                <a:avLst/>
                <a:gdLst>
                  <a:gd name="connsiteX0" fmla="*/ 738500 w 856154"/>
                  <a:gd name="connsiteY0" fmla="*/ 504573 h 727393"/>
                  <a:gd name="connsiteX1" fmla="*/ 727975 w 856154"/>
                  <a:gd name="connsiteY1" fmla="*/ 510271 h 727393"/>
                  <a:gd name="connsiteX2" fmla="*/ 667937 w 856154"/>
                  <a:gd name="connsiteY2" fmla="*/ 495307 h 727393"/>
                  <a:gd name="connsiteX3" fmla="*/ 652322 w 856154"/>
                  <a:gd name="connsiteY3" fmla="*/ 481020 h 727393"/>
                  <a:gd name="connsiteX4" fmla="*/ 639197 w 856154"/>
                  <a:gd name="connsiteY4" fmla="*/ 478614 h 727393"/>
                  <a:gd name="connsiteX5" fmla="*/ 623182 w 856154"/>
                  <a:gd name="connsiteY5" fmla="*/ 477797 h 727393"/>
                  <a:gd name="connsiteX6" fmla="*/ 607236 w 856154"/>
                  <a:gd name="connsiteY6" fmla="*/ 497699 h 727393"/>
                  <a:gd name="connsiteX7" fmla="*/ 595742 w 856154"/>
                  <a:gd name="connsiteY7" fmla="*/ 523880 h 727393"/>
                  <a:gd name="connsiteX8" fmla="*/ 617235 w 856154"/>
                  <a:gd name="connsiteY8" fmla="*/ 536521 h 727393"/>
                  <a:gd name="connsiteX9" fmla="*/ 635353 w 856154"/>
                  <a:gd name="connsiteY9" fmla="*/ 542053 h 727393"/>
                  <a:gd name="connsiteX10" fmla="*/ 664162 w 856154"/>
                  <a:gd name="connsiteY10" fmla="*/ 534543 h 727393"/>
                  <a:gd name="connsiteX11" fmla="*/ 679430 w 856154"/>
                  <a:gd name="connsiteY11" fmla="*/ 521169 h 727393"/>
                  <a:gd name="connsiteX12" fmla="*/ 692652 w 856154"/>
                  <a:gd name="connsiteY12" fmla="*/ 520658 h 727393"/>
                  <a:gd name="connsiteX13" fmla="*/ 698737 w 856154"/>
                  <a:gd name="connsiteY13" fmla="*/ 517684 h 727393"/>
                  <a:gd name="connsiteX14" fmla="*/ 704062 w 856154"/>
                  <a:gd name="connsiteY14" fmla="*/ 510824 h 727393"/>
                  <a:gd name="connsiteX15" fmla="*/ 715624 w 856154"/>
                  <a:gd name="connsiteY15" fmla="*/ 515125 h 727393"/>
                  <a:gd name="connsiteX16" fmla="*/ 716357 w 856154"/>
                  <a:gd name="connsiteY16" fmla="*/ 520174 h 727393"/>
                  <a:gd name="connsiteX17" fmla="*/ 708833 w 856154"/>
                  <a:gd name="connsiteY17" fmla="*/ 527850 h 727393"/>
                  <a:gd name="connsiteX18" fmla="*/ 699166 w 856154"/>
                  <a:gd name="connsiteY18" fmla="*/ 534543 h 727393"/>
                  <a:gd name="connsiteX19" fmla="*/ 693551 w 856154"/>
                  <a:gd name="connsiteY19" fmla="*/ 542053 h 727393"/>
                  <a:gd name="connsiteX20" fmla="*/ 706026 w 856154"/>
                  <a:gd name="connsiteY20" fmla="*/ 555607 h 727393"/>
                  <a:gd name="connsiteX21" fmla="*/ 724462 w 856154"/>
                  <a:gd name="connsiteY21" fmla="*/ 559148 h 727393"/>
                  <a:gd name="connsiteX22" fmla="*/ 731142 w 856154"/>
                  <a:gd name="connsiteY22" fmla="*/ 556575 h 727393"/>
                  <a:gd name="connsiteX23" fmla="*/ 734171 w 856154"/>
                  <a:gd name="connsiteY23" fmla="*/ 540131 h 727393"/>
                  <a:gd name="connsiteX24" fmla="*/ 744516 w 856154"/>
                  <a:gd name="connsiteY24" fmla="*/ 528998 h 727393"/>
                  <a:gd name="connsiteX25" fmla="*/ 759715 w 856154"/>
                  <a:gd name="connsiteY25" fmla="*/ 530159 h 727393"/>
                  <a:gd name="connsiteX26" fmla="*/ 758083 w 856154"/>
                  <a:gd name="connsiteY26" fmla="*/ 536825 h 727393"/>
                  <a:gd name="connsiteX27" fmla="*/ 760628 w 856154"/>
                  <a:gd name="connsiteY27" fmla="*/ 542855 h 727393"/>
                  <a:gd name="connsiteX28" fmla="*/ 768304 w 856154"/>
                  <a:gd name="connsiteY28" fmla="*/ 552855 h 727393"/>
                  <a:gd name="connsiteX29" fmla="*/ 768664 w 856154"/>
                  <a:gd name="connsiteY29" fmla="*/ 567985 h 727393"/>
                  <a:gd name="connsiteX30" fmla="*/ 770282 w 856154"/>
                  <a:gd name="connsiteY30" fmla="*/ 571526 h 727393"/>
                  <a:gd name="connsiteX31" fmla="*/ 754515 w 856154"/>
                  <a:gd name="connsiteY31" fmla="*/ 579381 h 727393"/>
                  <a:gd name="connsiteX32" fmla="*/ 742524 w 856154"/>
                  <a:gd name="connsiteY32" fmla="*/ 582521 h 727393"/>
                  <a:gd name="connsiteX33" fmla="*/ 733451 w 856154"/>
                  <a:gd name="connsiteY33" fmla="*/ 591953 h 727393"/>
                  <a:gd name="connsiteX34" fmla="*/ 738915 w 856154"/>
                  <a:gd name="connsiteY34" fmla="*/ 596683 h 727393"/>
                  <a:gd name="connsiteX35" fmla="*/ 729344 w 856154"/>
                  <a:gd name="connsiteY35" fmla="*/ 601786 h 727393"/>
                  <a:gd name="connsiteX36" fmla="*/ 722470 w 856154"/>
                  <a:gd name="connsiteY36" fmla="*/ 600459 h 727393"/>
                  <a:gd name="connsiteX37" fmla="*/ 719248 w 856154"/>
                  <a:gd name="connsiteY37" fmla="*/ 602354 h 727393"/>
                  <a:gd name="connsiteX38" fmla="*/ 718611 w 856154"/>
                  <a:gd name="connsiteY38" fmla="*/ 607706 h 727393"/>
                  <a:gd name="connsiteX39" fmla="*/ 713826 w 856154"/>
                  <a:gd name="connsiteY39" fmla="*/ 613003 h 727393"/>
                  <a:gd name="connsiteX40" fmla="*/ 722332 w 856154"/>
                  <a:gd name="connsiteY40" fmla="*/ 627456 h 727393"/>
                  <a:gd name="connsiteX41" fmla="*/ 738333 w 856154"/>
                  <a:gd name="connsiteY41" fmla="*/ 636127 h 727393"/>
                  <a:gd name="connsiteX42" fmla="*/ 749979 w 856154"/>
                  <a:gd name="connsiteY42" fmla="*/ 647607 h 727393"/>
                  <a:gd name="connsiteX43" fmla="*/ 794665 w 856154"/>
                  <a:gd name="connsiteY43" fmla="*/ 660497 h 727393"/>
                  <a:gd name="connsiteX44" fmla="*/ 805162 w 856154"/>
                  <a:gd name="connsiteY44" fmla="*/ 659279 h 727393"/>
                  <a:gd name="connsiteX45" fmla="*/ 816780 w 856154"/>
                  <a:gd name="connsiteY45" fmla="*/ 674700 h 727393"/>
                  <a:gd name="connsiteX46" fmla="*/ 825575 w 856154"/>
                  <a:gd name="connsiteY46" fmla="*/ 679665 h 727393"/>
                  <a:gd name="connsiteX47" fmla="*/ 833818 w 856154"/>
                  <a:gd name="connsiteY47" fmla="*/ 681878 h 727393"/>
                  <a:gd name="connsiteX48" fmla="*/ 833735 w 856154"/>
                  <a:gd name="connsiteY48" fmla="*/ 693122 h 727393"/>
                  <a:gd name="connsiteX49" fmla="*/ 820029 w 856154"/>
                  <a:gd name="connsiteY49" fmla="*/ 702361 h 727393"/>
                  <a:gd name="connsiteX50" fmla="*/ 816890 w 856154"/>
                  <a:gd name="connsiteY50" fmla="*/ 712388 h 727393"/>
                  <a:gd name="connsiteX51" fmla="*/ 813668 w 856154"/>
                  <a:gd name="connsiteY51" fmla="*/ 718141 h 727393"/>
                  <a:gd name="connsiteX52" fmla="*/ 806669 w 856154"/>
                  <a:gd name="connsiteY52" fmla="*/ 711710 h 727393"/>
                  <a:gd name="connsiteX53" fmla="*/ 799644 w 856154"/>
                  <a:gd name="connsiteY53" fmla="*/ 707146 h 727393"/>
                  <a:gd name="connsiteX54" fmla="*/ 785343 w 856154"/>
                  <a:gd name="connsiteY54" fmla="*/ 723590 h 727393"/>
                  <a:gd name="connsiteX55" fmla="*/ 778151 w 856154"/>
                  <a:gd name="connsiteY55" fmla="*/ 727394 h 727393"/>
                  <a:gd name="connsiteX56" fmla="*/ 780627 w 856154"/>
                  <a:gd name="connsiteY56" fmla="*/ 710618 h 727393"/>
                  <a:gd name="connsiteX57" fmla="*/ 774362 w 856154"/>
                  <a:gd name="connsiteY57" fmla="*/ 704588 h 727393"/>
                  <a:gd name="connsiteX58" fmla="*/ 764335 w 856154"/>
                  <a:gd name="connsiteY58" fmla="*/ 688738 h 727393"/>
                  <a:gd name="connsiteX59" fmla="*/ 750795 w 856154"/>
                  <a:gd name="connsiteY59" fmla="*/ 679416 h 727393"/>
                  <a:gd name="connsiteX60" fmla="*/ 741598 w 856154"/>
                  <a:gd name="connsiteY60" fmla="*/ 676664 h 727393"/>
                  <a:gd name="connsiteX61" fmla="*/ 734129 w 856154"/>
                  <a:gd name="connsiteY61" fmla="*/ 670717 h 727393"/>
                  <a:gd name="connsiteX62" fmla="*/ 725457 w 856154"/>
                  <a:gd name="connsiteY62" fmla="*/ 668739 h 727393"/>
                  <a:gd name="connsiteX63" fmla="*/ 718280 w 856154"/>
                  <a:gd name="connsiteY63" fmla="*/ 669901 h 727393"/>
                  <a:gd name="connsiteX64" fmla="*/ 705805 w 856154"/>
                  <a:gd name="connsiteY64" fmla="*/ 667010 h 727393"/>
                  <a:gd name="connsiteX65" fmla="*/ 704394 w 856154"/>
                  <a:gd name="connsiteY65" fmla="*/ 658228 h 727393"/>
                  <a:gd name="connsiteX66" fmla="*/ 700521 w 856154"/>
                  <a:gd name="connsiteY66" fmla="*/ 651880 h 727393"/>
                  <a:gd name="connsiteX67" fmla="*/ 690425 w 856154"/>
                  <a:gd name="connsiteY67" fmla="*/ 644771 h 727393"/>
                  <a:gd name="connsiteX68" fmla="*/ 643776 w 856154"/>
                  <a:gd name="connsiteY68" fmla="*/ 633126 h 727393"/>
                  <a:gd name="connsiteX69" fmla="*/ 643858 w 856154"/>
                  <a:gd name="connsiteY69" fmla="*/ 639225 h 727393"/>
                  <a:gd name="connsiteX70" fmla="*/ 647330 w 856154"/>
                  <a:gd name="connsiteY70" fmla="*/ 643596 h 727393"/>
                  <a:gd name="connsiteX71" fmla="*/ 654107 w 856154"/>
                  <a:gd name="connsiteY71" fmla="*/ 646237 h 727393"/>
                  <a:gd name="connsiteX72" fmla="*/ 662363 w 856154"/>
                  <a:gd name="connsiteY72" fmla="*/ 651617 h 727393"/>
                  <a:gd name="connsiteX73" fmla="*/ 663442 w 856154"/>
                  <a:gd name="connsiteY73" fmla="*/ 669127 h 727393"/>
                  <a:gd name="connsiteX74" fmla="*/ 660565 w 856154"/>
                  <a:gd name="connsiteY74" fmla="*/ 676830 h 727393"/>
                  <a:gd name="connsiteX75" fmla="*/ 659791 w 856154"/>
                  <a:gd name="connsiteY75" fmla="*/ 687493 h 727393"/>
                  <a:gd name="connsiteX76" fmla="*/ 657481 w 856154"/>
                  <a:gd name="connsiteY76" fmla="*/ 698461 h 727393"/>
                  <a:gd name="connsiteX77" fmla="*/ 652475 w 856154"/>
                  <a:gd name="connsiteY77" fmla="*/ 707326 h 727393"/>
                  <a:gd name="connsiteX78" fmla="*/ 640290 w 856154"/>
                  <a:gd name="connsiteY78" fmla="*/ 713895 h 727393"/>
                  <a:gd name="connsiteX79" fmla="*/ 634440 w 856154"/>
                  <a:gd name="connsiteY79" fmla="*/ 709470 h 727393"/>
                  <a:gd name="connsiteX80" fmla="*/ 624040 w 856154"/>
                  <a:gd name="connsiteY80" fmla="*/ 686829 h 727393"/>
                  <a:gd name="connsiteX81" fmla="*/ 610997 w 856154"/>
                  <a:gd name="connsiteY81" fmla="*/ 680288 h 727393"/>
                  <a:gd name="connsiteX82" fmla="*/ 590930 w 856154"/>
                  <a:gd name="connsiteY82" fmla="*/ 680633 h 727393"/>
                  <a:gd name="connsiteX83" fmla="*/ 577625 w 856154"/>
                  <a:gd name="connsiteY83" fmla="*/ 686664 h 727393"/>
                  <a:gd name="connsiteX84" fmla="*/ 564085 w 856154"/>
                  <a:gd name="connsiteY84" fmla="*/ 709954 h 727393"/>
                  <a:gd name="connsiteX85" fmla="*/ 552343 w 856154"/>
                  <a:gd name="connsiteY85" fmla="*/ 714324 h 727393"/>
                  <a:gd name="connsiteX86" fmla="*/ 510631 w 856154"/>
                  <a:gd name="connsiteY86" fmla="*/ 705002 h 727393"/>
                  <a:gd name="connsiteX87" fmla="*/ 462874 w 856154"/>
                  <a:gd name="connsiteY87" fmla="*/ 689789 h 727393"/>
                  <a:gd name="connsiteX88" fmla="*/ 463787 w 856154"/>
                  <a:gd name="connsiteY88" fmla="*/ 683842 h 727393"/>
                  <a:gd name="connsiteX89" fmla="*/ 471048 w 856154"/>
                  <a:gd name="connsiteY89" fmla="*/ 681519 h 727393"/>
                  <a:gd name="connsiteX90" fmla="*/ 485266 w 856154"/>
                  <a:gd name="connsiteY90" fmla="*/ 683164 h 727393"/>
                  <a:gd name="connsiteX91" fmla="*/ 484201 w 856154"/>
                  <a:gd name="connsiteY91" fmla="*/ 677135 h 727393"/>
                  <a:gd name="connsiteX92" fmla="*/ 468725 w 856154"/>
                  <a:gd name="connsiteY92" fmla="*/ 658145 h 727393"/>
                  <a:gd name="connsiteX93" fmla="*/ 465599 w 856154"/>
                  <a:gd name="connsiteY93" fmla="*/ 649391 h 727393"/>
                  <a:gd name="connsiteX94" fmla="*/ 466940 w 856154"/>
                  <a:gd name="connsiteY94" fmla="*/ 638423 h 727393"/>
                  <a:gd name="connsiteX95" fmla="*/ 462210 w 856154"/>
                  <a:gd name="connsiteY95" fmla="*/ 638879 h 727393"/>
                  <a:gd name="connsiteX96" fmla="*/ 454023 w 856154"/>
                  <a:gd name="connsiteY96" fmla="*/ 648464 h 727393"/>
                  <a:gd name="connsiteX97" fmla="*/ 423886 w 856154"/>
                  <a:gd name="connsiteY97" fmla="*/ 642199 h 727393"/>
                  <a:gd name="connsiteX98" fmla="*/ 415201 w 856154"/>
                  <a:gd name="connsiteY98" fmla="*/ 633333 h 727393"/>
                  <a:gd name="connsiteX99" fmla="*/ 396544 w 856154"/>
                  <a:gd name="connsiteY99" fmla="*/ 608079 h 727393"/>
                  <a:gd name="connsiteX100" fmla="*/ 371926 w 856154"/>
                  <a:gd name="connsiteY100" fmla="*/ 608398 h 727393"/>
                  <a:gd name="connsiteX101" fmla="*/ 360115 w 856154"/>
                  <a:gd name="connsiteY101" fmla="*/ 593115 h 727393"/>
                  <a:gd name="connsiteX102" fmla="*/ 340365 w 856154"/>
                  <a:gd name="connsiteY102" fmla="*/ 600653 h 727393"/>
                  <a:gd name="connsiteX103" fmla="*/ 330545 w 856154"/>
                  <a:gd name="connsiteY103" fmla="*/ 608411 h 727393"/>
                  <a:gd name="connsiteX104" fmla="*/ 322137 w 856154"/>
                  <a:gd name="connsiteY104" fmla="*/ 620167 h 727393"/>
                  <a:gd name="connsiteX105" fmla="*/ 325843 w 856154"/>
                  <a:gd name="connsiteY105" fmla="*/ 625921 h 727393"/>
                  <a:gd name="connsiteX106" fmla="*/ 335179 w 856154"/>
                  <a:gd name="connsiteY106" fmla="*/ 634938 h 727393"/>
                  <a:gd name="connsiteX107" fmla="*/ 331292 w 856154"/>
                  <a:gd name="connsiteY107" fmla="*/ 639640 h 727393"/>
                  <a:gd name="connsiteX108" fmla="*/ 302871 w 856154"/>
                  <a:gd name="connsiteY108" fmla="*/ 647468 h 727393"/>
                  <a:gd name="connsiteX109" fmla="*/ 236001 w 856154"/>
                  <a:gd name="connsiteY109" fmla="*/ 642627 h 727393"/>
                  <a:gd name="connsiteX110" fmla="*/ 216251 w 856154"/>
                  <a:gd name="connsiteY110" fmla="*/ 636335 h 727393"/>
                  <a:gd name="connsiteX111" fmla="*/ 189642 w 856154"/>
                  <a:gd name="connsiteY111" fmla="*/ 622449 h 727393"/>
                  <a:gd name="connsiteX112" fmla="*/ 153144 w 856154"/>
                  <a:gd name="connsiteY112" fmla="*/ 611620 h 727393"/>
                  <a:gd name="connsiteX113" fmla="*/ 135717 w 856154"/>
                  <a:gd name="connsiteY113" fmla="*/ 610209 h 727393"/>
                  <a:gd name="connsiteX114" fmla="*/ 118761 w 856154"/>
                  <a:gd name="connsiteY114" fmla="*/ 613100 h 727393"/>
                  <a:gd name="connsiteX115" fmla="*/ 69221 w 856154"/>
                  <a:gd name="connsiteY115" fmla="*/ 615700 h 727393"/>
                  <a:gd name="connsiteX116" fmla="*/ 57811 w 856154"/>
                  <a:gd name="connsiteY116" fmla="*/ 619157 h 727393"/>
                  <a:gd name="connsiteX117" fmla="*/ 48157 w 856154"/>
                  <a:gd name="connsiteY117" fmla="*/ 624510 h 727393"/>
                  <a:gd name="connsiteX118" fmla="*/ 41616 w 856154"/>
                  <a:gd name="connsiteY118" fmla="*/ 618978 h 727393"/>
                  <a:gd name="connsiteX119" fmla="*/ 38476 w 856154"/>
                  <a:gd name="connsiteY119" fmla="*/ 609006 h 727393"/>
                  <a:gd name="connsiteX120" fmla="*/ 44188 w 856154"/>
                  <a:gd name="connsiteY120" fmla="*/ 607250 h 727393"/>
                  <a:gd name="connsiteX121" fmla="*/ 50467 w 856154"/>
                  <a:gd name="connsiteY121" fmla="*/ 601150 h 727393"/>
                  <a:gd name="connsiteX122" fmla="*/ 55971 w 856154"/>
                  <a:gd name="connsiteY122" fmla="*/ 589298 h 727393"/>
                  <a:gd name="connsiteX123" fmla="*/ 56511 w 856154"/>
                  <a:gd name="connsiteY123" fmla="*/ 582134 h 727393"/>
                  <a:gd name="connsiteX124" fmla="*/ 52334 w 856154"/>
                  <a:gd name="connsiteY124" fmla="*/ 577597 h 727393"/>
                  <a:gd name="connsiteX125" fmla="*/ 62665 w 856154"/>
                  <a:gd name="connsiteY125" fmla="*/ 558857 h 727393"/>
                  <a:gd name="connsiteX126" fmla="*/ 65169 w 856154"/>
                  <a:gd name="connsiteY126" fmla="*/ 552191 h 727393"/>
                  <a:gd name="connsiteX127" fmla="*/ 62665 w 856154"/>
                  <a:gd name="connsiteY127" fmla="*/ 520727 h 727393"/>
                  <a:gd name="connsiteX128" fmla="*/ 57659 w 856154"/>
                  <a:gd name="connsiteY128" fmla="*/ 509414 h 727393"/>
                  <a:gd name="connsiteX129" fmla="*/ 58060 w 856154"/>
                  <a:gd name="connsiteY129" fmla="*/ 502789 h 727393"/>
                  <a:gd name="connsiteX130" fmla="*/ 62665 w 856154"/>
                  <a:gd name="connsiteY130" fmla="*/ 485446 h 727393"/>
                  <a:gd name="connsiteX131" fmla="*/ 61517 w 856154"/>
                  <a:gd name="connsiteY131" fmla="*/ 469665 h 727393"/>
                  <a:gd name="connsiteX132" fmla="*/ 69871 w 856154"/>
                  <a:gd name="connsiteY132" fmla="*/ 450510 h 727393"/>
                  <a:gd name="connsiteX133" fmla="*/ 76067 w 856154"/>
                  <a:gd name="connsiteY133" fmla="*/ 440428 h 727393"/>
                  <a:gd name="connsiteX134" fmla="*/ 82844 w 856154"/>
                  <a:gd name="connsiteY134" fmla="*/ 419931 h 727393"/>
                  <a:gd name="connsiteX135" fmla="*/ 84158 w 856154"/>
                  <a:gd name="connsiteY135" fmla="*/ 406834 h 727393"/>
                  <a:gd name="connsiteX136" fmla="*/ 86965 w 856154"/>
                  <a:gd name="connsiteY136" fmla="*/ 396917 h 727393"/>
                  <a:gd name="connsiteX137" fmla="*/ 84573 w 856154"/>
                  <a:gd name="connsiteY137" fmla="*/ 386434 h 727393"/>
                  <a:gd name="connsiteX138" fmla="*/ 89455 w 856154"/>
                  <a:gd name="connsiteY138" fmla="*/ 378648 h 727393"/>
                  <a:gd name="connsiteX139" fmla="*/ 85790 w 856154"/>
                  <a:gd name="connsiteY139" fmla="*/ 367984 h 727393"/>
                  <a:gd name="connsiteX140" fmla="*/ 84379 w 856154"/>
                  <a:gd name="connsiteY140" fmla="*/ 353863 h 727393"/>
                  <a:gd name="connsiteX141" fmla="*/ 78031 w 856154"/>
                  <a:gd name="connsiteY141" fmla="*/ 348594 h 727393"/>
                  <a:gd name="connsiteX142" fmla="*/ 66551 w 856154"/>
                  <a:gd name="connsiteY142" fmla="*/ 328042 h 727393"/>
                  <a:gd name="connsiteX143" fmla="*/ 66662 w 856154"/>
                  <a:gd name="connsiteY143" fmla="*/ 318859 h 727393"/>
                  <a:gd name="connsiteX144" fmla="*/ 54658 w 856154"/>
                  <a:gd name="connsiteY144" fmla="*/ 299621 h 727393"/>
                  <a:gd name="connsiteX145" fmla="*/ 54270 w 856154"/>
                  <a:gd name="connsiteY145" fmla="*/ 292927 h 727393"/>
                  <a:gd name="connsiteX146" fmla="*/ 43026 w 856154"/>
                  <a:gd name="connsiteY146" fmla="*/ 283011 h 727393"/>
                  <a:gd name="connsiteX147" fmla="*/ 40717 w 856154"/>
                  <a:gd name="connsiteY147" fmla="*/ 276552 h 727393"/>
                  <a:gd name="connsiteX148" fmla="*/ 39126 w 856154"/>
                  <a:gd name="connsiteY148" fmla="*/ 249569 h 727393"/>
                  <a:gd name="connsiteX149" fmla="*/ 36000 w 856154"/>
                  <a:gd name="connsiteY149" fmla="*/ 241713 h 727393"/>
                  <a:gd name="connsiteX150" fmla="*/ 26250 w 856154"/>
                  <a:gd name="connsiteY150" fmla="*/ 226431 h 727393"/>
                  <a:gd name="connsiteX151" fmla="*/ 3955 w 856154"/>
                  <a:gd name="connsiteY151" fmla="*/ 204413 h 727393"/>
                  <a:gd name="connsiteX152" fmla="*/ 3472 w 856154"/>
                  <a:gd name="connsiteY152" fmla="*/ 181026 h 727393"/>
                  <a:gd name="connsiteX153" fmla="*/ 2960 w 856154"/>
                  <a:gd name="connsiteY153" fmla="*/ 157666 h 727393"/>
                  <a:gd name="connsiteX154" fmla="*/ 2462 w 856154"/>
                  <a:gd name="connsiteY154" fmla="*/ 134307 h 727393"/>
                  <a:gd name="connsiteX155" fmla="*/ 2005 w 856154"/>
                  <a:gd name="connsiteY155" fmla="*/ 110920 h 727393"/>
                  <a:gd name="connsiteX156" fmla="*/ 1480 w 856154"/>
                  <a:gd name="connsiteY156" fmla="*/ 87560 h 727393"/>
                  <a:gd name="connsiteX157" fmla="*/ 996 w 856154"/>
                  <a:gd name="connsiteY157" fmla="*/ 64173 h 727393"/>
                  <a:gd name="connsiteX158" fmla="*/ 470 w 856154"/>
                  <a:gd name="connsiteY158" fmla="*/ 40827 h 727393"/>
                  <a:gd name="connsiteX159" fmla="*/ 0 w 856154"/>
                  <a:gd name="connsiteY159" fmla="*/ 17440 h 727393"/>
                  <a:gd name="connsiteX160" fmla="*/ 27951 w 856154"/>
                  <a:gd name="connsiteY160" fmla="*/ 16762 h 727393"/>
                  <a:gd name="connsiteX161" fmla="*/ 55847 w 856154"/>
                  <a:gd name="connsiteY161" fmla="*/ 16029 h 727393"/>
                  <a:gd name="connsiteX162" fmla="*/ 83757 w 856154"/>
                  <a:gd name="connsiteY162" fmla="*/ 15269 h 727393"/>
                  <a:gd name="connsiteX163" fmla="*/ 111694 w 856154"/>
                  <a:gd name="connsiteY163" fmla="*/ 14453 h 727393"/>
                  <a:gd name="connsiteX164" fmla="*/ 139617 w 856154"/>
                  <a:gd name="connsiteY164" fmla="*/ 13540 h 727393"/>
                  <a:gd name="connsiteX165" fmla="*/ 167541 w 856154"/>
                  <a:gd name="connsiteY165" fmla="*/ 12627 h 727393"/>
                  <a:gd name="connsiteX166" fmla="*/ 195450 w 856154"/>
                  <a:gd name="connsiteY166" fmla="*/ 11659 h 727393"/>
                  <a:gd name="connsiteX167" fmla="*/ 223402 w 856154"/>
                  <a:gd name="connsiteY167" fmla="*/ 10580 h 727393"/>
                  <a:gd name="connsiteX168" fmla="*/ 251284 w 856154"/>
                  <a:gd name="connsiteY168" fmla="*/ 9502 h 727393"/>
                  <a:gd name="connsiteX169" fmla="*/ 279207 w 856154"/>
                  <a:gd name="connsiteY169" fmla="*/ 8340 h 727393"/>
                  <a:gd name="connsiteX170" fmla="*/ 307131 w 856154"/>
                  <a:gd name="connsiteY170" fmla="*/ 7123 h 727393"/>
                  <a:gd name="connsiteX171" fmla="*/ 335068 w 856154"/>
                  <a:gd name="connsiteY171" fmla="*/ 5878 h 727393"/>
                  <a:gd name="connsiteX172" fmla="*/ 362978 w 856154"/>
                  <a:gd name="connsiteY172" fmla="*/ 4522 h 727393"/>
                  <a:gd name="connsiteX173" fmla="*/ 390915 w 856154"/>
                  <a:gd name="connsiteY173" fmla="*/ 3140 h 727393"/>
                  <a:gd name="connsiteX174" fmla="*/ 418742 w 856154"/>
                  <a:gd name="connsiteY174" fmla="*/ 1729 h 727393"/>
                  <a:gd name="connsiteX175" fmla="*/ 449154 w 856154"/>
                  <a:gd name="connsiteY175" fmla="*/ 0 h 727393"/>
                  <a:gd name="connsiteX176" fmla="*/ 450552 w 856154"/>
                  <a:gd name="connsiteY176" fmla="*/ 8990 h 727393"/>
                  <a:gd name="connsiteX177" fmla="*/ 458324 w 856154"/>
                  <a:gd name="connsiteY177" fmla="*/ 13927 h 727393"/>
                  <a:gd name="connsiteX178" fmla="*/ 459209 w 856154"/>
                  <a:gd name="connsiteY178" fmla="*/ 23594 h 727393"/>
                  <a:gd name="connsiteX179" fmla="*/ 453345 w 856154"/>
                  <a:gd name="connsiteY179" fmla="*/ 37992 h 727393"/>
                  <a:gd name="connsiteX180" fmla="*/ 453940 w 856154"/>
                  <a:gd name="connsiteY180" fmla="*/ 47715 h 727393"/>
                  <a:gd name="connsiteX181" fmla="*/ 461049 w 856154"/>
                  <a:gd name="connsiteY181" fmla="*/ 52846 h 727393"/>
                  <a:gd name="connsiteX182" fmla="*/ 461049 w 856154"/>
                  <a:gd name="connsiteY182" fmla="*/ 58710 h 727393"/>
                  <a:gd name="connsiteX183" fmla="*/ 453843 w 856154"/>
                  <a:gd name="connsiteY183" fmla="*/ 65224 h 727393"/>
                  <a:gd name="connsiteX184" fmla="*/ 453110 w 856154"/>
                  <a:gd name="connsiteY184" fmla="*/ 71918 h 727393"/>
                  <a:gd name="connsiteX185" fmla="*/ 458711 w 856154"/>
                  <a:gd name="connsiteY185" fmla="*/ 78778 h 727393"/>
                  <a:gd name="connsiteX186" fmla="*/ 461533 w 856154"/>
                  <a:gd name="connsiteY186" fmla="*/ 86938 h 727393"/>
                  <a:gd name="connsiteX187" fmla="*/ 461533 w 856154"/>
                  <a:gd name="connsiteY187" fmla="*/ 96370 h 727393"/>
                  <a:gd name="connsiteX188" fmla="*/ 469126 w 856154"/>
                  <a:gd name="connsiteY188" fmla="*/ 108278 h 727393"/>
                  <a:gd name="connsiteX189" fmla="*/ 480356 w 856154"/>
                  <a:gd name="connsiteY189" fmla="*/ 115511 h 727393"/>
                  <a:gd name="connsiteX190" fmla="*/ 487949 w 856154"/>
                  <a:gd name="connsiteY190" fmla="*/ 124446 h 727393"/>
                  <a:gd name="connsiteX191" fmla="*/ 488861 w 856154"/>
                  <a:gd name="connsiteY191" fmla="*/ 129466 h 727393"/>
                  <a:gd name="connsiteX192" fmla="*/ 489595 w 856154"/>
                  <a:gd name="connsiteY192" fmla="*/ 134196 h 727393"/>
                  <a:gd name="connsiteX193" fmla="*/ 488350 w 856154"/>
                  <a:gd name="connsiteY193" fmla="*/ 141111 h 727393"/>
                  <a:gd name="connsiteX194" fmla="*/ 480024 w 856154"/>
                  <a:gd name="connsiteY194" fmla="*/ 151733 h 727393"/>
                  <a:gd name="connsiteX195" fmla="*/ 473579 w 856154"/>
                  <a:gd name="connsiteY195" fmla="*/ 159381 h 727393"/>
                  <a:gd name="connsiteX196" fmla="*/ 469610 w 856154"/>
                  <a:gd name="connsiteY196" fmla="*/ 162272 h 727393"/>
                  <a:gd name="connsiteX197" fmla="*/ 467618 w 856154"/>
                  <a:gd name="connsiteY197" fmla="*/ 167375 h 727393"/>
                  <a:gd name="connsiteX198" fmla="*/ 467618 w 856154"/>
                  <a:gd name="connsiteY198" fmla="*/ 178204 h 727393"/>
                  <a:gd name="connsiteX199" fmla="*/ 458296 w 856154"/>
                  <a:gd name="connsiteY199" fmla="*/ 192574 h 727393"/>
                  <a:gd name="connsiteX200" fmla="*/ 438699 w 856154"/>
                  <a:gd name="connsiteY200" fmla="*/ 209696 h 727393"/>
                  <a:gd name="connsiteX201" fmla="*/ 426265 w 856154"/>
                  <a:gd name="connsiteY201" fmla="*/ 230732 h 727393"/>
                  <a:gd name="connsiteX202" fmla="*/ 420788 w 856154"/>
                  <a:gd name="connsiteY202" fmla="*/ 255751 h 727393"/>
                  <a:gd name="connsiteX203" fmla="*/ 414579 w 856154"/>
                  <a:gd name="connsiteY203" fmla="*/ 271739 h 727393"/>
                  <a:gd name="connsiteX204" fmla="*/ 407581 w 856154"/>
                  <a:gd name="connsiteY204" fmla="*/ 278875 h 727393"/>
                  <a:gd name="connsiteX205" fmla="*/ 404524 w 856154"/>
                  <a:gd name="connsiteY205" fmla="*/ 291945 h 727393"/>
                  <a:gd name="connsiteX206" fmla="*/ 405423 w 856154"/>
                  <a:gd name="connsiteY206" fmla="*/ 311100 h 727393"/>
                  <a:gd name="connsiteX207" fmla="*/ 401205 w 856154"/>
                  <a:gd name="connsiteY207" fmla="*/ 321929 h 727393"/>
                  <a:gd name="connsiteX208" fmla="*/ 391869 w 856154"/>
                  <a:gd name="connsiteY208" fmla="*/ 324391 h 727393"/>
                  <a:gd name="connsiteX209" fmla="*/ 390403 w 856154"/>
                  <a:gd name="connsiteY209" fmla="*/ 335469 h 727393"/>
                  <a:gd name="connsiteX210" fmla="*/ 396848 w 856154"/>
                  <a:gd name="connsiteY210" fmla="*/ 355108 h 727393"/>
                  <a:gd name="connsiteX211" fmla="*/ 394912 w 856154"/>
                  <a:gd name="connsiteY211" fmla="*/ 363559 h 727393"/>
                  <a:gd name="connsiteX212" fmla="*/ 388647 w 856154"/>
                  <a:gd name="connsiteY212" fmla="*/ 370363 h 727393"/>
                  <a:gd name="connsiteX213" fmla="*/ 388329 w 856154"/>
                  <a:gd name="connsiteY213" fmla="*/ 375494 h 727393"/>
                  <a:gd name="connsiteX214" fmla="*/ 426390 w 856154"/>
                  <a:gd name="connsiteY214" fmla="*/ 373793 h 727393"/>
                  <a:gd name="connsiteX215" fmla="*/ 464658 w 856154"/>
                  <a:gd name="connsiteY215" fmla="*/ 371788 h 727393"/>
                  <a:gd name="connsiteX216" fmla="*/ 502899 w 856154"/>
                  <a:gd name="connsiteY216" fmla="*/ 369741 h 727393"/>
                  <a:gd name="connsiteX217" fmla="*/ 541154 w 856154"/>
                  <a:gd name="connsiteY217" fmla="*/ 367611 h 727393"/>
                  <a:gd name="connsiteX218" fmla="*/ 579381 w 856154"/>
                  <a:gd name="connsiteY218" fmla="*/ 365260 h 727393"/>
                  <a:gd name="connsiteX219" fmla="*/ 617636 w 856154"/>
                  <a:gd name="connsiteY219" fmla="*/ 362881 h 727393"/>
                  <a:gd name="connsiteX220" fmla="*/ 655905 w 856154"/>
                  <a:gd name="connsiteY220" fmla="*/ 360392 h 727393"/>
                  <a:gd name="connsiteX221" fmla="*/ 694118 w 856154"/>
                  <a:gd name="connsiteY221" fmla="*/ 357847 h 727393"/>
                  <a:gd name="connsiteX222" fmla="*/ 690895 w 856154"/>
                  <a:gd name="connsiteY222" fmla="*/ 379408 h 727393"/>
                  <a:gd name="connsiteX223" fmla="*/ 681657 w 856154"/>
                  <a:gd name="connsiteY223" fmla="*/ 408881 h 727393"/>
                  <a:gd name="connsiteX224" fmla="*/ 681754 w 856154"/>
                  <a:gd name="connsiteY224" fmla="*/ 416390 h 727393"/>
                  <a:gd name="connsiteX225" fmla="*/ 685280 w 856154"/>
                  <a:gd name="connsiteY225" fmla="*/ 425546 h 727393"/>
                  <a:gd name="connsiteX226" fmla="*/ 685612 w 856154"/>
                  <a:gd name="connsiteY226" fmla="*/ 430843 h 727393"/>
                  <a:gd name="connsiteX227" fmla="*/ 690342 w 856154"/>
                  <a:gd name="connsiteY227" fmla="*/ 438353 h 727393"/>
                  <a:gd name="connsiteX228" fmla="*/ 700093 w 856154"/>
                  <a:gd name="connsiteY228" fmla="*/ 445559 h 727393"/>
                  <a:gd name="connsiteX229" fmla="*/ 709000 w 856154"/>
                  <a:gd name="connsiteY229" fmla="*/ 456775 h 727393"/>
                  <a:gd name="connsiteX230" fmla="*/ 717671 w 856154"/>
                  <a:gd name="connsiteY230" fmla="*/ 477355 h 727393"/>
                  <a:gd name="connsiteX231" fmla="*/ 720244 w 856154"/>
                  <a:gd name="connsiteY231" fmla="*/ 486911 h 727393"/>
                  <a:gd name="connsiteX232" fmla="*/ 727173 w 856154"/>
                  <a:gd name="connsiteY232" fmla="*/ 500064 h 727393"/>
                  <a:gd name="connsiteX233" fmla="*/ 730464 w 856154"/>
                  <a:gd name="connsiteY233" fmla="*/ 502360 h 727393"/>
                  <a:gd name="connsiteX234" fmla="*/ 734945 w 856154"/>
                  <a:gd name="connsiteY234" fmla="*/ 503605 h 727393"/>
                  <a:gd name="connsiteX235" fmla="*/ 738500 w 856154"/>
                  <a:gd name="connsiteY235" fmla="*/ 504573 h 727393"/>
                  <a:gd name="connsiteX236" fmla="*/ 787708 w 856154"/>
                  <a:gd name="connsiteY236" fmla="*/ 521197 h 727393"/>
                  <a:gd name="connsiteX237" fmla="*/ 788939 w 856154"/>
                  <a:gd name="connsiteY237" fmla="*/ 529786 h 727393"/>
                  <a:gd name="connsiteX238" fmla="*/ 780751 w 856154"/>
                  <a:gd name="connsiteY238" fmla="*/ 526038 h 727393"/>
                  <a:gd name="connsiteX239" fmla="*/ 769037 w 856154"/>
                  <a:gd name="connsiteY239" fmla="*/ 526550 h 727393"/>
                  <a:gd name="connsiteX240" fmla="*/ 773988 w 856154"/>
                  <a:gd name="connsiteY240" fmla="*/ 523230 h 727393"/>
                  <a:gd name="connsiteX241" fmla="*/ 777377 w 856154"/>
                  <a:gd name="connsiteY241" fmla="*/ 520091 h 727393"/>
                  <a:gd name="connsiteX242" fmla="*/ 778939 w 856154"/>
                  <a:gd name="connsiteY242" fmla="*/ 516854 h 727393"/>
                  <a:gd name="connsiteX243" fmla="*/ 792908 w 856154"/>
                  <a:gd name="connsiteY243" fmla="*/ 505071 h 727393"/>
                  <a:gd name="connsiteX244" fmla="*/ 789381 w 856154"/>
                  <a:gd name="connsiteY244" fmla="*/ 513259 h 727393"/>
                  <a:gd name="connsiteX245" fmla="*/ 787708 w 856154"/>
                  <a:gd name="connsiteY245" fmla="*/ 521197 h 727393"/>
                  <a:gd name="connsiteX246" fmla="*/ 855532 w 856154"/>
                  <a:gd name="connsiteY246" fmla="*/ 567349 h 727393"/>
                  <a:gd name="connsiteX247" fmla="*/ 851480 w 856154"/>
                  <a:gd name="connsiteY247" fmla="*/ 573614 h 727393"/>
                  <a:gd name="connsiteX248" fmla="*/ 853706 w 856154"/>
                  <a:gd name="connsiteY248" fmla="*/ 545013 h 727393"/>
                  <a:gd name="connsiteX249" fmla="*/ 845574 w 856154"/>
                  <a:gd name="connsiteY249" fmla="*/ 521723 h 727393"/>
                  <a:gd name="connsiteX250" fmla="*/ 853029 w 856154"/>
                  <a:gd name="connsiteY250" fmla="*/ 531639 h 727393"/>
                  <a:gd name="connsiteX251" fmla="*/ 856154 w 856154"/>
                  <a:gd name="connsiteY251" fmla="*/ 543879 h 727393"/>
                  <a:gd name="connsiteX252" fmla="*/ 855532 w 856154"/>
                  <a:gd name="connsiteY252" fmla="*/ 567349 h 727393"/>
                  <a:gd name="connsiteX253" fmla="*/ 846916 w 856154"/>
                  <a:gd name="connsiteY253" fmla="*/ 585757 h 727393"/>
                  <a:gd name="connsiteX254" fmla="*/ 838908 w 856154"/>
                  <a:gd name="connsiteY254" fmla="*/ 596158 h 727393"/>
                  <a:gd name="connsiteX255" fmla="*/ 839005 w 856154"/>
                  <a:gd name="connsiteY255" fmla="*/ 592479 h 727393"/>
                  <a:gd name="connsiteX256" fmla="*/ 844689 w 856154"/>
                  <a:gd name="connsiteY256" fmla="*/ 582189 h 727393"/>
                  <a:gd name="connsiteX257" fmla="*/ 849004 w 856154"/>
                  <a:gd name="connsiteY257" fmla="*/ 578081 h 727393"/>
                  <a:gd name="connsiteX258" fmla="*/ 846916 w 856154"/>
                  <a:gd name="connsiteY258" fmla="*/ 585757 h 727393"/>
                  <a:gd name="connsiteX259" fmla="*/ 378952 w 856154"/>
                  <a:gd name="connsiteY259" fmla="*/ 654314 h 727393"/>
                  <a:gd name="connsiteX260" fmla="*/ 373088 w 856154"/>
                  <a:gd name="connsiteY260" fmla="*/ 657288 h 727393"/>
                  <a:gd name="connsiteX261" fmla="*/ 345496 w 856154"/>
                  <a:gd name="connsiteY261" fmla="*/ 642434 h 727393"/>
                  <a:gd name="connsiteX262" fmla="*/ 343505 w 856154"/>
                  <a:gd name="connsiteY262" fmla="*/ 635574 h 727393"/>
                  <a:gd name="connsiteX263" fmla="*/ 356477 w 856154"/>
                  <a:gd name="connsiteY263" fmla="*/ 628714 h 727393"/>
                  <a:gd name="connsiteX264" fmla="*/ 364568 w 856154"/>
                  <a:gd name="connsiteY264" fmla="*/ 628908 h 727393"/>
                  <a:gd name="connsiteX265" fmla="*/ 377721 w 856154"/>
                  <a:gd name="connsiteY265" fmla="*/ 636501 h 727393"/>
                  <a:gd name="connsiteX266" fmla="*/ 382492 w 856154"/>
                  <a:gd name="connsiteY266" fmla="*/ 638548 h 727393"/>
                  <a:gd name="connsiteX267" fmla="*/ 384829 w 856154"/>
                  <a:gd name="connsiteY267" fmla="*/ 641784 h 727393"/>
                  <a:gd name="connsiteX268" fmla="*/ 383820 w 856154"/>
                  <a:gd name="connsiteY268" fmla="*/ 646971 h 727393"/>
                  <a:gd name="connsiteX269" fmla="*/ 378952 w 856154"/>
                  <a:gd name="connsiteY269" fmla="*/ 654314 h 72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856154" h="727393">
                    <a:moveTo>
                      <a:pt x="738500" y="504573"/>
                    </a:moveTo>
                    <a:lnTo>
                      <a:pt x="727975" y="510271"/>
                    </a:lnTo>
                    <a:lnTo>
                      <a:pt x="667937" y="495307"/>
                    </a:lnTo>
                    <a:lnTo>
                      <a:pt x="652322" y="481020"/>
                    </a:lnTo>
                    <a:lnTo>
                      <a:pt x="639197" y="478614"/>
                    </a:lnTo>
                    <a:lnTo>
                      <a:pt x="623182" y="477797"/>
                    </a:lnTo>
                    <a:lnTo>
                      <a:pt x="607236" y="497699"/>
                    </a:lnTo>
                    <a:lnTo>
                      <a:pt x="595742" y="523880"/>
                    </a:lnTo>
                    <a:lnTo>
                      <a:pt x="617235" y="536521"/>
                    </a:lnTo>
                    <a:lnTo>
                      <a:pt x="635353" y="542053"/>
                    </a:lnTo>
                    <a:lnTo>
                      <a:pt x="664162" y="534543"/>
                    </a:lnTo>
                    <a:lnTo>
                      <a:pt x="679430" y="521169"/>
                    </a:lnTo>
                    <a:lnTo>
                      <a:pt x="692652" y="520658"/>
                    </a:lnTo>
                    <a:lnTo>
                      <a:pt x="698737" y="517684"/>
                    </a:lnTo>
                    <a:lnTo>
                      <a:pt x="704062" y="510824"/>
                    </a:lnTo>
                    <a:lnTo>
                      <a:pt x="715624" y="515125"/>
                    </a:lnTo>
                    <a:lnTo>
                      <a:pt x="716357" y="520174"/>
                    </a:lnTo>
                    <a:lnTo>
                      <a:pt x="708833" y="527850"/>
                    </a:lnTo>
                    <a:lnTo>
                      <a:pt x="699166" y="534543"/>
                    </a:lnTo>
                    <a:lnTo>
                      <a:pt x="693551" y="542053"/>
                    </a:lnTo>
                    <a:lnTo>
                      <a:pt x="706026" y="555607"/>
                    </a:lnTo>
                    <a:lnTo>
                      <a:pt x="724462" y="559148"/>
                    </a:lnTo>
                    <a:lnTo>
                      <a:pt x="731142" y="556575"/>
                    </a:lnTo>
                    <a:lnTo>
                      <a:pt x="734171" y="540131"/>
                    </a:lnTo>
                    <a:lnTo>
                      <a:pt x="744516" y="528998"/>
                    </a:lnTo>
                    <a:lnTo>
                      <a:pt x="759715" y="530159"/>
                    </a:lnTo>
                    <a:lnTo>
                      <a:pt x="758083" y="536825"/>
                    </a:lnTo>
                    <a:lnTo>
                      <a:pt x="760628" y="542855"/>
                    </a:lnTo>
                    <a:lnTo>
                      <a:pt x="768304" y="552855"/>
                    </a:lnTo>
                    <a:lnTo>
                      <a:pt x="768664" y="567985"/>
                    </a:lnTo>
                    <a:lnTo>
                      <a:pt x="770282" y="571526"/>
                    </a:lnTo>
                    <a:lnTo>
                      <a:pt x="754515" y="579381"/>
                    </a:lnTo>
                    <a:lnTo>
                      <a:pt x="742524" y="582521"/>
                    </a:lnTo>
                    <a:lnTo>
                      <a:pt x="733451" y="591953"/>
                    </a:lnTo>
                    <a:lnTo>
                      <a:pt x="738915" y="596683"/>
                    </a:lnTo>
                    <a:lnTo>
                      <a:pt x="729344" y="601786"/>
                    </a:lnTo>
                    <a:lnTo>
                      <a:pt x="722470" y="600459"/>
                    </a:lnTo>
                    <a:lnTo>
                      <a:pt x="719248" y="602354"/>
                    </a:lnTo>
                    <a:lnTo>
                      <a:pt x="718611" y="607706"/>
                    </a:lnTo>
                    <a:lnTo>
                      <a:pt x="713826" y="613003"/>
                    </a:lnTo>
                    <a:lnTo>
                      <a:pt x="722332" y="627456"/>
                    </a:lnTo>
                    <a:lnTo>
                      <a:pt x="738333" y="636127"/>
                    </a:lnTo>
                    <a:lnTo>
                      <a:pt x="749979" y="647607"/>
                    </a:lnTo>
                    <a:lnTo>
                      <a:pt x="794665" y="660497"/>
                    </a:lnTo>
                    <a:lnTo>
                      <a:pt x="805162" y="659279"/>
                    </a:lnTo>
                    <a:lnTo>
                      <a:pt x="816780" y="674700"/>
                    </a:lnTo>
                    <a:lnTo>
                      <a:pt x="825575" y="679665"/>
                    </a:lnTo>
                    <a:lnTo>
                      <a:pt x="833818" y="681878"/>
                    </a:lnTo>
                    <a:lnTo>
                      <a:pt x="833735" y="693122"/>
                    </a:lnTo>
                    <a:lnTo>
                      <a:pt x="820029" y="702361"/>
                    </a:lnTo>
                    <a:lnTo>
                      <a:pt x="816890" y="712388"/>
                    </a:lnTo>
                    <a:lnTo>
                      <a:pt x="813668" y="718141"/>
                    </a:lnTo>
                    <a:lnTo>
                      <a:pt x="806669" y="711710"/>
                    </a:lnTo>
                    <a:lnTo>
                      <a:pt x="799644" y="707146"/>
                    </a:lnTo>
                    <a:lnTo>
                      <a:pt x="785343" y="723590"/>
                    </a:lnTo>
                    <a:lnTo>
                      <a:pt x="778151" y="727394"/>
                    </a:lnTo>
                    <a:lnTo>
                      <a:pt x="780627" y="710618"/>
                    </a:lnTo>
                    <a:lnTo>
                      <a:pt x="774362" y="704588"/>
                    </a:lnTo>
                    <a:lnTo>
                      <a:pt x="764335" y="688738"/>
                    </a:lnTo>
                    <a:lnTo>
                      <a:pt x="750795" y="679416"/>
                    </a:lnTo>
                    <a:lnTo>
                      <a:pt x="741598" y="676664"/>
                    </a:lnTo>
                    <a:lnTo>
                      <a:pt x="734129" y="670717"/>
                    </a:lnTo>
                    <a:lnTo>
                      <a:pt x="725457" y="668739"/>
                    </a:lnTo>
                    <a:lnTo>
                      <a:pt x="718280" y="669901"/>
                    </a:lnTo>
                    <a:lnTo>
                      <a:pt x="705805" y="667010"/>
                    </a:lnTo>
                    <a:lnTo>
                      <a:pt x="704394" y="658228"/>
                    </a:lnTo>
                    <a:lnTo>
                      <a:pt x="700521" y="651880"/>
                    </a:lnTo>
                    <a:lnTo>
                      <a:pt x="690425" y="644771"/>
                    </a:lnTo>
                    <a:lnTo>
                      <a:pt x="643776" y="633126"/>
                    </a:lnTo>
                    <a:lnTo>
                      <a:pt x="643858" y="639225"/>
                    </a:lnTo>
                    <a:lnTo>
                      <a:pt x="647330" y="643596"/>
                    </a:lnTo>
                    <a:lnTo>
                      <a:pt x="654107" y="646237"/>
                    </a:lnTo>
                    <a:lnTo>
                      <a:pt x="662363" y="651617"/>
                    </a:lnTo>
                    <a:lnTo>
                      <a:pt x="663442" y="669127"/>
                    </a:lnTo>
                    <a:lnTo>
                      <a:pt x="660565" y="676830"/>
                    </a:lnTo>
                    <a:lnTo>
                      <a:pt x="659791" y="687493"/>
                    </a:lnTo>
                    <a:lnTo>
                      <a:pt x="657481" y="698461"/>
                    </a:lnTo>
                    <a:lnTo>
                      <a:pt x="652475" y="707326"/>
                    </a:lnTo>
                    <a:lnTo>
                      <a:pt x="640290" y="713895"/>
                    </a:lnTo>
                    <a:lnTo>
                      <a:pt x="634440" y="709470"/>
                    </a:lnTo>
                    <a:lnTo>
                      <a:pt x="624040" y="686829"/>
                    </a:lnTo>
                    <a:lnTo>
                      <a:pt x="610997" y="680288"/>
                    </a:lnTo>
                    <a:lnTo>
                      <a:pt x="590930" y="680633"/>
                    </a:lnTo>
                    <a:lnTo>
                      <a:pt x="577625" y="686664"/>
                    </a:lnTo>
                    <a:lnTo>
                      <a:pt x="564085" y="709954"/>
                    </a:lnTo>
                    <a:lnTo>
                      <a:pt x="552343" y="714324"/>
                    </a:lnTo>
                    <a:lnTo>
                      <a:pt x="510631" y="705002"/>
                    </a:lnTo>
                    <a:lnTo>
                      <a:pt x="462874" y="689789"/>
                    </a:lnTo>
                    <a:lnTo>
                      <a:pt x="463787" y="683842"/>
                    </a:lnTo>
                    <a:lnTo>
                      <a:pt x="471048" y="681519"/>
                    </a:lnTo>
                    <a:lnTo>
                      <a:pt x="485266" y="683164"/>
                    </a:lnTo>
                    <a:lnTo>
                      <a:pt x="484201" y="677135"/>
                    </a:lnTo>
                    <a:lnTo>
                      <a:pt x="468725" y="658145"/>
                    </a:lnTo>
                    <a:lnTo>
                      <a:pt x="465599" y="649391"/>
                    </a:lnTo>
                    <a:lnTo>
                      <a:pt x="466940" y="638423"/>
                    </a:lnTo>
                    <a:lnTo>
                      <a:pt x="462210" y="638879"/>
                    </a:lnTo>
                    <a:lnTo>
                      <a:pt x="454023" y="648464"/>
                    </a:lnTo>
                    <a:lnTo>
                      <a:pt x="423886" y="642199"/>
                    </a:lnTo>
                    <a:lnTo>
                      <a:pt x="415201" y="633333"/>
                    </a:lnTo>
                    <a:lnTo>
                      <a:pt x="396544" y="608079"/>
                    </a:lnTo>
                    <a:lnTo>
                      <a:pt x="371926" y="608398"/>
                    </a:lnTo>
                    <a:lnTo>
                      <a:pt x="360115" y="593115"/>
                    </a:lnTo>
                    <a:lnTo>
                      <a:pt x="340365" y="600653"/>
                    </a:lnTo>
                    <a:lnTo>
                      <a:pt x="330545" y="608411"/>
                    </a:lnTo>
                    <a:lnTo>
                      <a:pt x="322137" y="620167"/>
                    </a:lnTo>
                    <a:lnTo>
                      <a:pt x="325843" y="625921"/>
                    </a:lnTo>
                    <a:lnTo>
                      <a:pt x="335179" y="634938"/>
                    </a:lnTo>
                    <a:lnTo>
                      <a:pt x="331292" y="639640"/>
                    </a:lnTo>
                    <a:lnTo>
                      <a:pt x="302871" y="647468"/>
                    </a:lnTo>
                    <a:lnTo>
                      <a:pt x="236001" y="642627"/>
                    </a:lnTo>
                    <a:lnTo>
                      <a:pt x="216251" y="636335"/>
                    </a:lnTo>
                    <a:lnTo>
                      <a:pt x="189642" y="622449"/>
                    </a:lnTo>
                    <a:lnTo>
                      <a:pt x="153144" y="611620"/>
                    </a:lnTo>
                    <a:lnTo>
                      <a:pt x="135717" y="610209"/>
                    </a:lnTo>
                    <a:lnTo>
                      <a:pt x="118761" y="613100"/>
                    </a:lnTo>
                    <a:lnTo>
                      <a:pt x="69221" y="615700"/>
                    </a:lnTo>
                    <a:lnTo>
                      <a:pt x="57811" y="619157"/>
                    </a:lnTo>
                    <a:lnTo>
                      <a:pt x="48157" y="624510"/>
                    </a:lnTo>
                    <a:lnTo>
                      <a:pt x="41616" y="618978"/>
                    </a:lnTo>
                    <a:lnTo>
                      <a:pt x="38476" y="609006"/>
                    </a:lnTo>
                    <a:lnTo>
                      <a:pt x="44188" y="607250"/>
                    </a:lnTo>
                    <a:lnTo>
                      <a:pt x="50467" y="601150"/>
                    </a:lnTo>
                    <a:lnTo>
                      <a:pt x="55971" y="589298"/>
                    </a:lnTo>
                    <a:lnTo>
                      <a:pt x="56511" y="582134"/>
                    </a:lnTo>
                    <a:lnTo>
                      <a:pt x="52334" y="577597"/>
                    </a:lnTo>
                    <a:lnTo>
                      <a:pt x="62665" y="558857"/>
                    </a:lnTo>
                    <a:lnTo>
                      <a:pt x="65169" y="552191"/>
                    </a:lnTo>
                    <a:lnTo>
                      <a:pt x="62665" y="520727"/>
                    </a:lnTo>
                    <a:lnTo>
                      <a:pt x="57659" y="509414"/>
                    </a:lnTo>
                    <a:lnTo>
                      <a:pt x="58060" y="502789"/>
                    </a:lnTo>
                    <a:lnTo>
                      <a:pt x="62665" y="485446"/>
                    </a:lnTo>
                    <a:lnTo>
                      <a:pt x="61517" y="469665"/>
                    </a:lnTo>
                    <a:lnTo>
                      <a:pt x="69871" y="450510"/>
                    </a:lnTo>
                    <a:lnTo>
                      <a:pt x="76067" y="440428"/>
                    </a:lnTo>
                    <a:lnTo>
                      <a:pt x="82844" y="419931"/>
                    </a:lnTo>
                    <a:lnTo>
                      <a:pt x="84158" y="406834"/>
                    </a:lnTo>
                    <a:lnTo>
                      <a:pt x="86965" y="396917"/>
                    </a:lnTo>
                    <a:lnTo>
                      <a:pt x="84573" y="386434"/>
                    </a:lnTo>
                    <a:lnTo>
                      <a:pt x="89455" y="378648"/>
                    </a:lnTo>
                    <a:lnTo>
                      <a:pt x="85790" y="367984"/>
                    </a:lnTo>
                    <a:lnTo>
                      <a:pt x="84379" y="353863"/>
                    </a:lnTo>
                    <a:lnTo>
                      <a:pt x="78031" y="348594"/>
                    </a:lnTo>
                    <a:lnTo>
                      <a:pt x="66551" y="328042"/>
                    </a:lnTo>
                    <a:lnTo>
                      <a:pt x="66662" y="318859"/>
                    </a:lnTo>
                    <a:lnTo>
                      <a:pt x="54658" y="299621"/>
                    </a:lnTo>
                    <a:lnTo>
                      <a:pt x="54270" y="292927"/>
                    </a:lnTo>
                    <a:lnTo>
                      <a:pt x="43026" y="283011"/>
                    </a:lnTo>
                    <a:lnTo>
                      <a:pt x="40717" y="276552"/>
                    </a:lnTo>
                    <a:lnTo>
                      <a:pt x="39126" y="249569"/>
                    </a:lnTo>
                    <a:lnTo>
                      <a:pt x="36000" y="241713"/>
                    </a:lnTo>
                    <a:lnTo>
                      <a:pt x="26250" y="226431"/>
                    </a:lnTo>
                    <a:lnTo>
                      <a:pt x="3955" y="204413"/>
                    </a:lnTo>
                    <a:lnTo>
                      <a:pt x="3472" y="181026"/>
                    </a:lnTo>
                    <a:lnTo>
                      <a:pt x="2960" y="157666"/>
                    </a:lnTo>
                    <a:lnTo>
                      <a:pt x="2462" y="134307"/>
                    </a:lnTo>
                    <a:lnTo>
                      <a:pt x="2005" y="110920"/>
                    </a:lnTo>
                    <a:lnTo>
                      <a:pt x="1480" y="87560"/>
                    </a:lnTo>
                    <a:lnTo>
                      <a:pt x="996" y="64173"/>
                    </a:lnTo>
                    <a:lnTo>
                      <a:pt x="470" y="40827"/>
                    </a:lnTo>
                    <a:lnTo>
                      <a:pt x="0" y="17440"/>
                    </a:lnTo>
                    <a:lnTo>
                      <a:pt x="27951" y="16762"/>
                    </a:lnTo>
                    <a:lnTo>
                      <a:pt x="55847" y="16029"/>
                    </a:lnTo>
                    <a:lnTo>
                      <a:pt x="83757" y="15269"/>
                    </a:lnTo>
                    <a:lnTo>
                      <a:pt x="111694" y="14453"/>
                    </a:lnTo>
                    <a:lnTo>
                      <a:pt x="139617" y="13540"/>
                    </a:lnTo>
                    <a:lnTo>
                      <a:pt x="167541" y="12627"/>
                    </a:lnTo>
                    <a:lnTo>
                      <a:pt x="195450" y="11659"/>
                    </a:lnTo>
                    <a:lnTo>
                      <a:pt x="223402" y="10580"/>
                    </a:lnTo>
                    <a:lnTo>
                      <a:pt x="251284" y="9502"/>
                    </a:lnTo>
                    <a:lnTo>
                      <a:pt x="279207" y="8340"/>
                    </a:lnTo>
                    <a:lnTo>
                      <a:pt x="307131" y="7123"/>
                    </a:lnTo>
                    <a:lnTo>
                      <a:pt x="335068" y="5878"/>
                    </a:lnTo>
                    <a:lnTo>
                      <a:pt x="362978" y="4522"/>
                    </a:lnTo>
                    <a:lnTo>
                      <a:pt x="390915" y="3140"/>
                    </a:lnTo>
                    <a:lnTo>
                      <a:pt x="418742" y="1729"/>
                    </a:lnTo>
                    <a:lnTo>
                      <a:pt x="449154" y="0"/>
                    </a:lnTo>
                    <a:lnTo>
                      <a:pt x="450552" y="8990"/>
                    </a:lnTo>
                    <a:lnTo>
                      <a:pt x="458324" y="13927"/>
                    </a:lnTo>
                    <a:lnTo>
                      <a:pt x="459209" y="23594"/>
                    </a:lnTo>
                    <a:lnTo>
                      <a:pt x="453345" y="37992"/>
                    </a:lnTo>
                    <a:lnTo>
                      <a:pt x="453940" y="47715"/>
                    </a:lnTo>
                    <a:lnTo>
                      <a:pt x="461049" y="52846"/>
                    </a:lnTo>
                    <a:lnTo>
                      <a:pt x="461049" y="58710"/>
                    </a:lnTo>
                    <a:lnTo>
                      <a:pt x="453843" y="65224"/>
                    </a:lnTo>
                    <a:lnTo>
                      <a:pt x="453110" y="71918"/>
                    </a:lnTo>
                    <a:lnTo>
                      <a:pt x="458711" y="78778"/>
                    </a:lnTo>
                    <a:lnTo>
                      <a:pt x="461533" y="86938"/>
                    </a:lnTo>
                    <a:lnTo>
                      <a:pt x="461533" y="96370"/>
                    </a:lnTo>
                    <a:lnTo>
                      <a:pt x="469126" y="108278"/>
                    </a:lnTo>
                    <a:lnTo>
                      <a:pt x="480356" y="115511"/>
                    </a:lnTo>
                    <a:lnTo>
                      <a:pt x="487949" y="124446"/>
                    </a:lnTo>
                    <a:lnTo>
                      <a:pt x="488861" y="129466"/>
                    </a:lnTo>
                    <a:lnTo>
                      <a:pt x="489595" y="134196"/>
                    </a:lnTo>
                    <a:lnTo>
                      <a:pt x="488350" y="141111"/>
                    </a:lnTo>
                    <a:lnTo>
                      <a:pt x="480024" y="151733"/>
                    </a:lnTo>
                    <a:lnTo>
                      <a:pt x="473579" y="159381"/>
                    </a:lnTo>
                    <a:lnTo>
                      <a:pt x="469610" y="162272"/>
                    </a:lnTo>
                    <a:lnTo>
                      <a:pt x="467618" y="167375"/>
                    </a:lnTo>
                    <a:lnTo>
                      <a:pt x="467618" y="178204"/>
                    </a:lnTo>
                    <a:lnTo>
                      <a:pt x="458296" y="192574"/>
                    </a:lnTo>
                    <a:lnTo>
                      <a:pt x="438699" y="209696"/>
                    </a:lnTo>
                    <a:lnTo>
                      <a:pt x="426265" y="230732"/>
                    </a:lnTo>
                    <a:lnTo>
                      <a:pt x="420788" y="255751"/>
                    </a:lnTo>
                    <a:lnTo>
                      <a:pt x="414579" y="271739"/>
                    </a:lnTo>
                    <a:lnTo>
                      <a:pt x="407581" y="278875"/>
                    </a:lnTo>
                    <a:lnTo>
                      <a:pt x="404524" y="291945"/>
                    </a:lnTo>
                    <a:lnTo>
                      <a:pt x="405423" y="311100"/>
                    </a:lnTo>
                    <a:lnTo>
                      <a:pt x="401205" y="321929"/>
                    </a:lnTo>
                    <a:lnTo>
                      <a:pt x="391869" y="324391"/>
                    </a:lnTo>
                    <a:lnTo>
                      <a:pt x="390403" y="335469"/>
                    </a:lnTo>
                    <a:lnTo>
                      <a:pt x="396848" y="355108"/>
                    </a:lnTo>
                    <a:lnTo>
                      <a:pt x="394912" y="363559"/>
                    </a:lnTo>
                    <a:lnTo>
                      <a:pt x="388647" y="370363"/>
                    </a:lnTo>
                    <a:lnTo>
                      <a:pt x="388329" y="375494"/>
                    </a:lnTo>
                    <a:lnTo>
                      <a:pt x="426390" y="373793"/>
                    </a:lnTo>
                    <a:lnTo>
                      <a:pt x="464658" y="371788"/>
                    </a:lnTo>
                    <a:lnTo>
                      <a:pt x="502899" y="369741"/>
                    </a:lnTo>
                    <a:lnTo>
                      <a:pt x="541154" y="367611"/>
                    </a:lnTo>
                    <a:lnTo>
                      <a:pt x="579381" y="365260"/>
                    </a:lnTo>
                    <a:lnTo>
                      <a:pt x="617636" y="362881"/>
                    </a:lnTo>
                    <a:lnTo>
                      <a:pt x="655905" y="360392"/>
                    </a:lnTo>
                    <a:lnTo>
                      <a:pt x="694118" y="357847"/>
                    </a:lnTo>
                    <a:lnTo>
                      <a:pt x="690895" y="379408"/>
                    </a:lnTo>
                    <a:lnTo>
                      <a:pt x="681657" y="408881"/>
                    </a:lnTo>
                    <a:lnTo>
                      <a:pt x="681754" y="416390"/>
                    </a:lnTo>
                    <a:lnTo>
                      <a:pt x="685280" y="425546"/>
                    </a:lnTo>
                    <a:lnTo>
                      <a:pt x="685612" y="430843"/>
                    </a:lnTo>
                    <a:lnTo>
                      <a:pt x="690342" y="438353"/>
                    </a:lnTo>
                    <a:lnTo>
                      <a:pt x="700093" y="445559"/>
                    </a:lnTo>
                    <a:lnTo>
                      <a:pt x="709000" y="456775"/>
                    </a:lnTo>
                    <a:lnTo>
                      <a:pt x="717671" y="477355"/>
                    </a:lnTo>
                    <a:lnTo>
                      <a:pt x="720244" y="486911"/>
                    </a:lnTo>
                    <a:lnTo>
                      <a:pt x="727173" y="500064"/>
                    </a:lnTo>
                    <a:lnTo>
                      <a:pt x="730464" y="502360"/>
                    </a:lnTo>
                    <a:lnTo>
                      <a:pt x="734945" y="503605"/>
                    </a:lnTo>
                    <a:lnTo>
                      <a:pt x="738500" y="504573"/>
                    </a:lnTo>
                    <a:close/>
                    <a:moveTo>
                      <a:pt x="787708" y="521197"/>
                    </a:moveTo>
                    <a:lnTo>
                      <a:pt x="788939" y="529786"/>
                    </a:lnTo>
                    <a:lnTo>
                      <a:pt x="780751" y="526038"/>
                    </a:lnTo>
                    <a:lnTo>
                      <a:pt x="769037" y="526550"/>
                    </a:lnTo>
                    <a:lnTo>
                      <a:pt x="773988" y="523230"/>
                    </a:lnTo>
                    <a:lnTo>
                      <a:pt x="777377" y="520091"/>
                    </a:lnTo>
                    <a:lnTo>
                      <a:pt x="778939" y="516854"/>
                    </a:lnTo>
                    <a:lnTo>
                      <a:pt x="792908" y="505071"/>
                    </a:lnTo>
                    <a:lnTo>
                      <a:pt x="789381" y="513259"/>
                    </a:lnTo>
                    <a:lnTo>
                      <a:pt x="787708" y="521197"/>
                    </a:lnTo>
                    <a:close/>
                    <a:moveTo>
                      <a:pt x="855532" y="567349"/>
                    </a:moveTo>
                    <a:lnTo>
                      <a:pt x="851480" y="573614"/>
                    </a:lnTo>
                    <a:lnTo>
                      <a:pt x="853706" y="545013"/>
                    </a:lnTo>
                    <a:lnTo>
                      <a:pt x="845574" y="521723"/>
                    </a:lnTo>
                    <a:lnTo>
                      <a:pt x="853029" y="531639"/>
                    </a:lnTo>
                    <a:lnTo>
                      <a:pt x="856154" y="543879"/>
                    </a:lnTo>
                    <a:lnTo>
                      <a:pt x="855532" y="567349"/>
                    </a:lnTo>
                    <a:close/>
                    <a:moveTo>
                      <a:pt x="846916" y="585757"/>
                    </a:moveTo>
                    <a:lnTo>
                      <a:pt x="838908" y="596158"/>
                    </a:lnTo>
                    <a:lnTo>
                      <a:pt x="839005" y="592479"/>
                    </a:lnTo>
                    <a:lnTo>
                      <a:pt x="844689" y="582189"/>
                    </a:lnTo>
                    <a:lnTo>
                      <a:pt x="849004" y="578081"/>
                    </a:lnTo>
                    <a:lnTo>
                      <a:pt x="846916" y="585757"/>
                    </a:lnTo>
                    <a:close/>
                    <a:moveTo>
                      <a:pt x="378952" y="654314"/>
                    </a:moveTo>
                    <a:lnTo>
                      <a:pt x="373088" y="657288"/>
                    </a:lnTo>
                    <a:lnTo>
                      <a:pt x="345496" y="642434"/>
                    </a:lnTo>
                    <a:lnTo>
                      <a:pt x="343505" y="635574"/>
                    </a:lnTo>
                    <a:lnTo>
                      <a:pt x="356477" y="628714"/>
                    </a:lnTo>
                    <a:lnTo>
                      <a:pt x="364568" y="628908"/>
                    </a:lnTo>
                    <a:lnTo>
                      <a:pt x="377721" y="636501"/>
                    </a:lnTo>
                    <a:lnTo>
                      <a:pt x="382492" y="638548"/>
                    </a:lnTo>
                    <a:lnTo>
                      <a:pt x="384829" y="641784"/>
                    </a:lnTo>
                    <a:lnTo>
                      <a:pt x="383820" y="646971"/>
                    </a:lnTo>
                    <a:lnTo>
                      <a:pt x="378952" y="654314"/>
                    </a:lnTo>
                    <a:close/>
                  </a:path>
                </a:pathLst>
              </a:custGeom>
              <a:solidFill>
                <a:schemeClr val="accent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LA</a:t>
                </a:r>
              </a:p>
            </p:txBody>
          </p:sp>
          <p:sp>
            <p:nvSpPr>
              <p:cNvPr id="57" name="Freeform: Shape 557">
                <a:extLst>
                  <a:ext uri="{FF2B5EF4-FFF2-40B4-BE49-F238E27FC236}">
                    <a16:creationId xmlns:a16="http://schemas.microsoft.com/office/drawing/2014/main" id="{250C7482-0FE9-3C00-468E-42CD03DC6F17}"/>
                  </a:ext>
                </a:extLst>
              </p:cNvPr>
              <p:cNvSpPr/>
              <p:nvPr/>
            </p:nvSpPr>
            <p:spPr>
              <a:xfrm>
                <a:off x="7704559" y="4252394"/>
                <a:ext cx="629589" cy="474261"/>
              </a:xfrm>
              <a:custGeom>
                <a:avLst/>
                <a:gdLst>
                  <a:gd name="connsiteX0" fmla="*/ 746977 w 746977"/>
                  <a:gd name="connsiteY0" fmla="*/ 163641 h 562687"/>
                  <a:gd name="connsiteX1" fmla="*/ 745083 w 746977"/>
                  <a:gd name="connsiteY1" fmla="*/ 164720 h 562687"/>
                  <a:gd name="connsiteX2" fmla="*/ 710479 w 746977"/>
                  <a:gd name="connsiteY2" fmla="*/ 199268 h 562687"/>
                  <a:gd name="connsiteX3" fmla="*/ 700811 w 746977"/>
                  <a:gd name="connsiteY3" fmla="*/ 213416 h 562687"/>
                  <a:gd name="connsiteX4" fmla="*/ 676456 w 746977"/>
                  <a:gd name="connsiteY4" fmla="*/ 265363 h 562687"/>
                  <a:gd name="connsiteX5" fmla="*/ 673483 w 746977"/>
                  <a:gd name="connsiteY5" fmla="*/ 296260 h 562687"/>
                  <a:gd name="connsiteX6" fmla="*/ 664369 w 746977"/>
                  <a:gd name="connsiteY6" fmla="*/ 285182 h 562687"/>
                  <a:gd name="connsiteX7" fmla="*/ 664327 w 746977"/>
                  <a:gd name="connsiteY7" fmla="*/ 275694 h 562687"/>
                  <a:gd name="connsiteX8" fmla="*/ 663083 w 746977"/>
                  <a:gd name="connsiteY8" fmla="*/ 268074 h 562687"/>
                  <a:gd name="connsiteX9" fmla="*/ 657771 w 746977"/>
                  <a:gd name="connsiteY9" fmla="*/ 285846 h 562687"/>
                  <a:gd name="connsiteX10" fmla="*/ 670095 w 746977"/>
                  <a:gd name="connsiteY10" fmla="*/ 307974 h 562687"/>
                  <a:gd name="connsiteX11" fmla="*/ 664617 w 746977"/>
                  <a:gd name="connsiteY11" fmla="*/ 318264 h 562687"/>
                  <a:gd name="connsiteX12" fmla="*/ 645795 w 746977"/>
                  <a:gd name="connsiteY12" fmla="*/ 339203 h 562687"/>
                  <a:gd name="connsiteX13" fmla="*/ 634246 w 746977"/>
                  <a:gd name="connsiteY13" fmla="*/ 344141 h 562687"/>
                  <a:gd name="connsiteX14" fmla="*/ 621605 w 746977"/>
                  <a:gd name="connsiteY14" fmla="*/ 351402 h 562687"/>
                  <a:gd name="connsiteX15" fmla="*/ 620361 w 746977"/>
                  <a:gd name="connsiteY15" fmla="*/ 368855 h 562687"/>
                  <a:gd name="connsiteX16" fmla="*/ 604760 w 746977"/>
                  <a:gd name="connsiteY16" fmla="*/ 387526 h 562687"/>
                  <a:gd name="connsiteX17" fmla="*/ 595328 w 746977"/>
                  <a:gd name="connsiteY17" fmla="*/ 396254 h 562687"/>
                  <a:gd name="connsiteX18" fmla="*/ 574914 w 746977"/>
                  <a:gd name="connsiteY18" fmla="*/ 395604 h 562687"/>
                  <a:gd name="connsiteX19" fmla="*/ 583586 w 746977"/>
                  <a:gd name="connsiteY19" fmla="*/ 409323 h 562687"/>
                  <a:gd name="connsiteX20" fmla="*/ 578385 w 746977"/>
                  <a:gd name="connsiteY20" fmla="*/ 421771 h 562687"/>
                  <a:gd name="connsiteX21" fmla="*/ 567487 w 746977"/>
                  <a:gd name="connsiteY21" fmla="*/ 432600 h 562687"/>
                  <a:gd name="connsiteX22" fmla="*/ 552951 w 746977"/>
                  <a:gd name="connsiteY22" fmla="*/ 440953 h 562687"/>
                  <a:gd name="connsiteX23" fmla="*/ 543934 w 746977"/>
                  <a:gd name="connsiteY23" fmla="*/ 441797 h 562687"/>
                  <a:gd name="connsiteX24" fmla="*/ 536839 w 746977"/>
                  <a:gd name="connsiteY24" fmla="*/ 446195 h 562687"/>
                  <a:gd name="connsiteX25" fmla="*/ 532137 w 746977"/>
                  <a:gd name="connsiteY25" fmla="*/ 454244 h 562687"/>
                  <a:gd name="connsiteX26" fmla="*/ 518763 w 746977"/>
                  <a:gd name="connsiteY26" fmla="*/ 463483 h 562687"/>
                  <a:gd name="connsiteX27" fmla="*/ 502968 w 746977"/>
                  <a:gd name="connsiteY27" fmla="*/ 462349 h 562687"/>
                  <a:gd name="connsiteX28" fmla="*/ 485446 w 746977"/>
                  <a:gd name="connsiteY28" fmla="*/ 463082 h 562687"/>
                  <a:gd name="connsiteX29" fmla="*/ 476622 w 746977"/>
                  <a:gd name="connsiteY29" fmla="*/ 468697 h 562687"/>
                  <a:gd name="connsiteX30" fmla="*/ 493785 w 746977"/>
                  <a:gd name="connsiteY30" fmla="*/ 472500 h 562687"/>
                  <a:gd name="connsiteX31" fmla="*/ 504034 w 746977"/>
                  <a:gd name="connsiteY31" fmla="*/ 480605 h 562687"/>
                  <a:gd name="connsiteX32" fmla="*/ 504435 w 746977"/>
                  <a:gd name="connsiteY32" fmla="*/ 493785 h 562687"/>
                  <a:gd name="connsiteX33" fmla="*/ 501060 w 746977"/>
                  <a:gd name="connsiteY33" fmla="*/ 499594 h 562687"/>
                  <a:gd name="connsiteX34" fmla="*/ 492056 w 746977"/>
                  <a:gd name="connsiteY34" fmla="*/ 508017 h 562687"/>
                  <a:gd name="connsiteX35" fmla="*/ 487354 w 746977"/>
                  <a:gd name="connsiteY35" fmla="*/ 507823 h 562687"/>
                  <a:gd name="connsiteX36" fmla="*/ 483620 w 746977"/>
                  <a:gd name="connsiteY36" fmla="*/ 502208 h 562687"/>
                  <a:gd name="connsiteX37" fmla="*/ 478157 w 746977"/>
                  <a:gd name="connsiteY37" fmla="*/ 490079 h 562687"/>
                  <a:gd name="connsiteX38" fmla="*/ 473883 w 746977"/>
                  <a:gd name="connsiteY38" fmla="*/ 493564 h 562687"/>
                  <a:gd name="connsiteX39" fmla="*/ 474035 w 746977"/>
                  <a:gd name="connsiteY39" fmla="*/ 499594 h 562687"/>
                  <a:gd name="connsiteX40" fmla="*/ 470398 w 746977"/>
                  <a:gd name="connsiteY40" fmla="*/ 502374 h 562687"/>
                  <a:gd name="connsiteX41" fmla="*/ 452571 w 746977"/>
                  <a:gd name="connsiteY41" fmla="*/ 484629 h 562687"/>
                  <a:gd name="connsiteX42" fmla="*/ 455862 w 746977"/>
                  <a:gd name="connsiteY42" fmla="*/ 499912 h 562687"/>
                  <a:gd name="connsiteX43" fmla="*/ 462902 w 746977"/>
                  <a:gd name="connsiteY43" fmla="*/ 510879 h 562687"/>
                  <a:gd name="connsiteX44" fmla="*/ 468821 w 746977"/>
                  <a:gd name="connsiteY44" fmla="*/ 516094 h 562687"/>
                  <a:gd name="connsiteX45" fmla="*/ 474284 w 746977"/>
                  <a:gd name="connsiteY45" fmla="*/ 518846 h 562687"/>
                  <a:gd name="connsiteX46" fmla="*/ 476511 w 746977"/>
                  <a:gd name="connsiteY46" fmla="*/ 524115 h 562687"/>
                  <a:gd name="connsiteX47" fmla="*/ 468821 w 746977"/>
                  <a:gd name="connsiteY47" fmla="*/ 539135 h 562687"/>
                  <a:gd name="connsiteX48" fmla="*/ 464271 w 746977"/>
                  <a:gd name="connsiteY48" fmla="*/ 543021 h 562687"/>
                  <a:gd name="connsiteX49" fmla="*/ 455627 w 746977"/>
                  <a:gd name="connsiteY49" fmla="*/ 546673 h 562687"/>
                  <a:gd name="connsiteX50" fmla="*/ 451907 w 746977"/>
                  <a:gd name="connsiteY50" fmla="*/ 555828 h 562687"/>
                  <a:gd name="connsiteX51" fmla="*/ 454618 w 746977"/>
                  <a:gd name="connsiteY51" fmla="*/ 562688 h 562687"/>
                  <a:gd name="connsiteX52" fmla="*/ 420747 w 746977"/>
                  <a:gd name="connsiteY52" fmla="*/ 553256 h 562687"/>
                  <a:gd name="connsiteX53" fmla="*/ 409295 w 746977"/>
                  <a:gd name="connsiteY53" fmla="*/ 541693 h 562687"/>
                  <a:gd name="connsiteX54" fmla="*/ 406806 w 746977"/>
                  <a:gd name="connsiteY54" fmla="*/ 524751 h 562687"/>
                  <a:gd name="connsiteX55" fmla="*/ 397637 w 746977"/>
                  <a:gd name="connsiteY55" fmla="*/ 506523 h 562687"/>
                  <a:gd name="connsiteX56" fmla="*/ 374014 w 746977"/>
                  <a:gd name="connsiteY56" fmla="*/ 477272 h 562687"/>
                  <a:gd name="connsiteX57" fmla="*/ 359147 w 746977"/>
                  <a:gd name="connsiteY57" fmla="*/ 470246 h 562687"/>
                  <a:gd name="connsiteX58" fmla="*/ 346837 w 746977"/>
                  <a:gd name="connsiteY58" fmla="*/ 449777 h 562687"/>
                  <a:gd name="connsiteX59" fmla="*/ 332136 w 746977"/>
                  <a:gd name="connsiteY59" fmla="*/ 413362 h 562687"/>
                  <a:gd name="connsiteX60" fmla="*/ 314709 w 746977"/>
                  <a:gd name="connsiteY60" fmla="*/ 391288 h 562687"/>
                  <a:gd name="connsiteX61" fmla="*/ 294462 w 746977"/>
                  <a:gd name="connsiteY61" fmla="*/ 383696 h 562687"/>
                  <a:gd name="connsiteX62" fmla="*/ 280092 w 746977"/>
                  <a:gd name="connsiteY62" fmla="*/ 373212 h 562687"/>
                  <a:gd name="connsiteX63" fmla="*/ 271587 w 746977"/>
                  <a:gd name="connsiteY63" fmla="*/ 359810 h 562687"/>
                  <a:gd name="connsiteX64" fmla="*/ 263593 w 746977"/>
                  <a:gd name="connsiteY64" fmla="*/ 351485 h 562687"/>
                  <a:gd name="connsiteX65" fmla="*/ 256069 w 746977"/>
                  <a:gd name="connsiteY65" fmla="*/ 348276 h 562687"/>
                  <a:gd name="connsiteX66" fmla="*/ 251173 w 746977"/>
                  <a:gd name="connsiteY66" fmla="*/ 341388 h 562687"/>
                  <a:gd name="connsiteX67" fmla="*/ 249071 w 746977"/>
                  <a:gd name="connsiteY67" fmla="*/ 331071 h 562687"/>
                  <a:gd name="connsiteX68" fmla="*/ 236319 w 746977"/>
                  <a:gd name="connsiteY68" fmla="*/ 318914 h 562687"/>
                  <a:gd name="connsiteX69" fmla="*/ 201453 w 746977"/>
                  <a:gd name="connsiteY69" fmla="*/ 298030 h 562687"/>
                  <a:gd name="connsiteX70" fmla="*/ 191730 w 746977"/>
                  <a:gd name="connsiteY70" fmla="*/ 283578 h 562687"/>
                  <a:gd name="connsiteX71" fmla="*/ 174857 w 746977"/>
                  <a:gd name="connsiteY71" fmla="*/ 269692 h 562687"/>
                  <a:gd name="connsiteX72" fmla="*/ 133905 w 746977"/>
                  <a:gd name="connsiteY72" fmla="*/ 242377 h 562687"/>
                  <a:gd name="connsiteX73" fmla="*/ 133905 w 746977"/>
                  <a:gd name="connsiteY73" fmla="*/ 242377 h 562687"/>
                  <a:gd name="connsiteX74" fmla="*/ 89856 w 746977"/>
                  <a:gd name="connsiteY74" fmla="*/ 183971 h 562687"/>
                  <a:gd name="connsiteX75" fmla="*/ 89856 w 746977"/>
                  <a:gd name="connsiteY75" fmla="*/ 183971 h 562687"/>
                  <a:gd name="connsiteX76" fmla="*/ 83618 w 746977"/>
                  <a:gd name="connsiteY76" fmla="*/ 171731 h 562687"/>
                  <a:gd name="connsiteX77" fmla="*/ 75403 w 746977"/>
                  <a:gd name="connsiteY77" fmla="*/ 167541 h 562687"/>
                  <a:gd name="connsiteX78" fmla="*/ 63191 w 746977"/>
                  <a:gd name="connsiteY78" fmla="*/ 167347 h 562687"/>
                  <a:gd name="connsiteX79" fmla="*/ 50730 w 746977"/>
                  <a:gd name="connsiteY79" fmla="*/ 162728 h 562687"/>
                  <a:gd name="connsiteX80" fmla="*/ 31395 w 746977"/>
                  <a:gd name="connsiteY80" fmla="*/ 149174 h 562687"/>
                  <a:gd name="connsiteX81" fmla="*/ 31228 w 746977"/>
                  <a:gd name="connsiteY81" fmla="*/ 149008 h 562687"/>
                  <a:gd name="connsiteX82" fmla="*/ 0 w 746977"/>
                  <a:gd name="connsiteY82" fmla="*/ 133228 h 562687"/>
                  <a:gd name="connsiteX83" fmla="*/ 3319 w 746977"/>
                  <a:gd name="connsiteY83" fmla="*/ 114667 h 562687"/>
                  <a:gd name="connsiteX84" fmla="*/ 22073 w 746977"/>
                  <a:gd name="connsiteY84" fmla="*/ 88390 h 562687"/>
                  <a:gd name="connsiteX85" fmla="*/ 27578 w 746977"/>
                  <a:gd name="connsiteY85" fmla="*/ 74988 h 562687"/>
                  <a:gd name="connsiteX86" fmla="*/ 28559 w 746977"/>
                  <a:gd name="connsiteY86" fmla="*/ 74739 h 562687"/>
                  <a:gd name="connsiteX87" fmla="*/ 31298 w 746977"/>
                  <a:gd name="connsiteY87" fmla="*/ 74283 h 562687"/>
                  <a:gd name="connsiteX88" fmla="*/ 54090 w 746977"/>
                  <a:gd name="connsiteY88" fmla="*/ 63094 h 562687"/>
                  <a:gd name="connsiteX89" fmla="*/ 76800 w 746977"/>
                  <a:gd name="connsiteY89" fmla="*/ 51933 h 562687"/>
                  <a:gd name="connsiteX90" fmla="*/ 81917 w 746977"/>
                  <a:gd name="connsiteY90" fmla="*/ 51615 h 562687"/>
                  <a:gd name="connsiteX91" fmla="*/ 94572 w 746977"/>
                  <a:gd name="connsiteY91" fmla="*/ 41643 h 562687"/>
                  <a:gd name="connsiteX92" fmla="*/ 121140 w 746977"/>
                  <a:gd name="connsiteY92" fmla="*/ 28325 h 562687"/>
                  <a:gd name="connsiteX93" fmla="*/ 130904 w 746977"/>
                  <a:gd name="connsiteY93" fmla="*/ 20732 h 562687"/>
                  <a:gd name="connsiteX94" fmla="*/ 136574 w 746977"/>
                  <a:gd name="connsiteY94" fmla="*/ 21617 h 562687"/>
                  <a:gd name="connsiteX95" fmla="*/ 160474 w 746977"/>
                  <a:gd name="connsiteY95" fmla="*/ 19044 h 562687"/>
                  <a:gd name="connsiteX96" fmla="*/ 184261 w 746977"/>
                  <a:gd name="connsiteY96" fmla="*/ 16431 h 562687"/>
                  <a:gd name="connsiteX97" fmla="*/ 208036 w 746977"/>
                  <a:gd name="connsiteY97" fmla="*/ 13789 h 562687"/>
                  <a:gd name="connsiteX98" fmla="*/ 231935 w 746977"/>
                  <a:gd name="connsiteY98" fmla="*/ 11147 h 562687"/>
                  <a:gd name="connsiteX99" fmla="*/ 255723 w 746977"/>
                  <a:gd name="connsiteY99" fmla="*/ 8423 h 562687"/>
                  <a:gd name="connsiteX100" fmla="*/ 279511 w 746977"/>
                  <a:gd name="connsiteY100" fmla="*/ 5615 h 562687"/>
                  <a:gd name="connsiteX101" fmla="*/ 303383 w 746977"/>
                  <a:gd name="connsiteY101" fmla="*/ 2808 h 562687"/>
                  <a:gd name="connsiteX102" fmla="*/ 327171 w 746977"/>
                  <a:gd name="connsiteY102" fmla="*/ 0 h 562687"/>
                  <a:gd name="connsiteX103" fmla="*/ 332053 w 746977"/>
                  <a:gd name="connsiteY103" fmla="*/ 1079 h 562687"/>
                  <a:gd name="connsiteX104" fmla="*/ 333947 w 746977"/>
                  <a:gd name="connsiteY104" fmla="*/ 3485 h 562687"/>
                  <a:gd name="connsiteX105" fmla="*/ 334529 w 746977"/>
                  <a:gd name="connsiteY105" fmla="*/ 11244 h 562687"/>
                  <a:gd name="connsiteX106" fmla="*/ 336078 w 746977"/>
                  <a:gd name="connsiteY106" fmla="*/ 15296 h 562687"/>
                  <a:gd name="connsiteX107" fmla="*/ 351305 w 746977"/>
                  <a:gd name="connsiteY107" fmla="*/ 3817 h 562687"/>
                  <a:gd name="connsiteX108" fmla="*/ 360723 w 746977"/>
                  <a:gd name="connsiteY108" fmla="*/ 12655 h 562687"/>
                  <a:gd name="connsiteX109" fmla="*/ 376933 w 746977"/>
                  <a:gd name="connsiteY109" fmla="*/ 27674 h 562687"/>
                  <a:gd name="connsiteX110" fmla="*/ 379132 w 746977"/>
                  <a:gd name="connsiteY110" fmla="*/ 37674 h 562687"/>
                  <a:gd name="connsiteX111" fmla="*/ 382368 w 746977"/>
                  <a:gd name="connsiteY111" fmla="*/ 51822 h 562687"/>
                  <a:gd name="connsiteX112" fmla="*/ 403584 w 746977"/>
                  <a:gd name="connsiteY112" fmla="*/ 48904 h 562687"/>
                  <a:gd name="connsiteX113" fmla="*/ 424799 w 746977"/>
                  <a:gd name="connsiteY113" fmla="*/ 46014 h 562687"/>
                  <a:gd name="connsiteX114" fmla="*/ 446029 w 746977"/>
                  <a:gd name="connsiteY114" fmla="*/ 43040 h 562687"/>
                  <a:gd name="connsiteX115" fmla="*/ 467314 w 746977"/>
                  <a:gd name="connsiteY115" fmla="*/ 40067 h 562687"/>
                  <a:gd name="connsiteX116" fmla="*/ 488585 w 746977"/>
                  <a:gd name="connsiteY116" fmla="*/ 37093 h 562687"/>
                  <a:gd name="connsiteX117" fmla="*/ 509787 w 746977"/>
                  <a:gd name="connsiteY117" fmla="*/ 34036 h 562687"/>
                  <a:gd name="connsiteX118" fmla="*/ 531003 w 746977"/>
                  <a:gd name="connsiteY118" fmla="*/ 30980 h 562687"/>
                  <a:gd name="connsiteX119" fmla="*/ 552246 w 746977"/>
                  <a:gd name="connsiteY119" fmla="*/ 27896 h 562687"/>
                  <a:gd name="connsiteX120" fmla="*/ 576186 w 746977"/>
                  <a:gd name="connsiteY120" fmla="*/ 44838 h 562687"/>
                  <a:gd name="connsiteX121" fmla="*/ 600113 w 746977"/>
                  <a:gd name="connsiteY121" fmla="*/ 61780 h 562687"/>
                  <a:gd name="connsiteX122" fmla="*/ 624261 w 746977"/>
                  <a:gd name="connsiteY122" fmla="*/ 78722 h 562687"/>
                  <a:gd name="connsiteX123" fmla="*/ 648367 w 746977"/>
                  <a:gd name="connsiteY123" fmla="*/ 95582 h 562687"/>
                  <a:gd name="connsiteX124" fmla="*/ 672474 w 746977"/>
                  <a:gd name="connsiteY124" fmla="*/ 112330 h 562687"/>
                  <a:gd name="connsiteX125" fmla="*/ 696677 w 746977"/>
                  <a:gd name="connsiteY125" fmla="*/ 129134 h 562687"/>
                  <a:gd name="connsiteX126" fmla="*/ 720963 w 746977"/>
                  <a:gd name="connsiteY126" fmla="*/ 145883 h 562687"/>
                  <a:gd name="connsiteX127" fmla="*/ 746977 w 746977"/>
                  <a:gd name="connsiteY127" fmla="*/ 163641 h 56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46977" h="562687">
                    <a:moveTo>
                      <a:pt x="746977" y="163641"/>
                    </a:moveTo>
                    <a:lnTo>
                      <a:pt x="745083" y="164720"/>
                    </a:lnTo>
                    <a:lnTo>
                      <a:pt x="710479" y="199268"/>
                    </a:lnTo>
                    <a:lnTo>
                      <a:pt x="700811" y="213416"/>
                    </a:lnTo>
                    <a:lnTo>
                      <a:pt x="676456" y="265363"/>
                    </a:lnTo>
                    <a:lnTo>
                      <a:pt x="673483" y="296260"/>
                    </a:lnTo>
                    <a:lnTo>
                      <a:pt x="664369" y="285182"/>
                    </a:lnTo>
                    <a:lnTo>
                      <a:pt x="664327" y="275694"/>
                    </a:lnTo>
                    <a:lnTo>
                      <a:pt x="663083" y="268074"/>
                    </a:lnTo>
                    <a:lnTo>
                      <a:pt x="657771" y="285846"/>
                    </a:lnTo>
                    <a:lnTo>
                      <a:pt x="670095" y="307974"/>
                    </a:lnTo>
                    <a:lnTo>
                      <a:pt x="664617" y="318264"/>
                    </a:lnTo>
                    <a:lnTo>
                      <a:pt x="645795" y="339203"/>
                    </a:lnTo>
                    <a:lnTo>
                      <a:pt x="634246" y="344141"/>
                    </a:lnTo>
                    <a:lnTo>
                      <a:pt x="621605" y="351402"/>
                    </a:lnTo>
                    <a:lnTo>
                      <a:pt x="620361" y="368855"/>
                    </a:lnTo>
                    <a:lnTo>
                      <a:pt x="604760" y="387526"/>
                    </a:lnTo>
                    <a:lnTo>
                      <a:pt x="595328" y="396254"/>
                    </a:lnTo>
                    <a:lnTo>
                      <a:pt x="574914" y="395604"/>
                    </a:lnTo>
                    <a:lnTo>
                      <a:pt x="583586" y="409323"/>
                    </a:lnTo>
                    <a:lnTo>
                      <a:pt x="578385" y="421771"/>
                    </a:lnTo>
                    <a:lnTo>
                      <a:pt x="567487" y="432600"/>
                    </a:lnTo>
                    <a:lnTo>
                      <a:pt x="552951" y="440953"/>
                    </a:lnTo>
                    <a:lnTo>
                      <a:pt x="543934" y="441797"/>
                    </a:lnTo>
                    <a:lnTo>
                      <a:pt x="536839" y="446195"/>
                    </a:lnTo>
                    <a:lnTo>
                      <a:pt x="532137" y="454244"/>
                    </a:lnTo>
                    <a:lnTo>
                      <a:pt x="518763" y="463483"/>
                    </a:lnTo>
                    <a:lnTo>
                      <a:pt x="502968" y="462349"/>
                    </a:lnTo>
                    <a:lnTo>
                      <a:pt x="485446" y="463082"/>
                    </a:lnTo>
                    <a:lnTo>
                      <a:pt x="476622" y="468697"/>
                    </a:lnTo>
                    <a:lnTo>
                      <a:pt x="493785" y="472500"/>
                    </a:lnTo>
                    <a:lnTo>
                      <a:pt x="504034" y="480605"/>
                    </a:lnTo>
                    <a:lnTo>
                      <a:pt x="504435" y="493785"/>
                    </a:lnTo>
                    <a:lnTo>
                      <a:pt x="501060" y="499594"/>
                    </a:lnTo>
                    <a:lnTo>
                      <a:pt x="492056" y="508017"/>
                    </a:lnTo>
                    <a:lnTo>
                      <a:pt x="487354" y="507823"/>
                    </a:lnTo>
                    <a:lnTo>
                      <a:pt x="483620" y="502208"/>
                    </a:lnTo>
                    <a:lnTo>
                      <a:pt x="478157" y="490079"/>
                    </a:lnTo>
                    <a:lnTo>
                      <a:pt x="473883" y="493564"/>
                    </a:lnTo>
                    <a:lnTo>
                      <a:pt x="474035" y="499594"/>
                    </a:lnTo>
                    <a:lnTo>
                      <a:pt x="470398" y="502374"/>
                    </a:lnTo>
                    <a:lnTo>
                      <a:pt x="452571" y="484629"/>
                    </a:lnTo>
                    <a:lnTo>
                      <a:pt x="455862" y="499912"/>
                    </a:lnTo>
                    <a:lnTo>
                      <a:pt x="462902" y="510879"/>
                    </a:lnTo>
                    <a:lnTo>
                      <a:pt x="468821" y="516094"/>
                    </a:lnTo>
                    <a:lnTo>
                      <a:pt x="474284" y="518846"/>
                    </a:lnTo>
                    <a:lnTo>
                      <a:pt x="476511" y="524115"/>
                    </a:lnTo>
                    <a:lnTo>
                      <a:pt x="468821" y="539135"/>
                    </a:lnTo>
                    <a:lnTo>
                      <a:pt x="464271" y="543021"/>
                    </a:lnTo>
                    <a:lnTo>
                      <a:pt x="455627" y="546673"/>
                    </a:lnTo>
                    <a:lnTo>
                      <a:pt x="451907" y="555828"/>
                    </a:lnTo>
                    <a:lnTo>
                      <a:pt x="454618" y="562688"/>
                    </a:lnTo>
                    <a:lnTo>
                      <a:pt x="420747" y="553256"/>
                    </a:lnTo>
                    <a:lnTo>
                      <a:pt x="409295" y="541693"/>
                    </a:lnTo>
                    <a:lnTo>
                      <a:pt x="406806" y="524751"/>
                    </a:lnTo>
                    <a:lnTo>
                      <a:pt x="397637" y="506523"/>
                    </a:lnTo>
                    <a:lnTo>
                      <a:pt x="374014" y="477272"/>
                    </a:lnTo>
                    <a:lnTo>
                      <a:pt x="359147" y="470246"/>
                    </a:lnTo>
                    <a:lnTo>
                      <a:pt x="346837" y="449777"/>
                    </a:lnTo>
                    <a:lnTo>
                      <a:pt x="332136" y="413362"/>
                    </a:lnTo>
                    <a:lnTo>
                      <a:pt x="314709" y="391288"/>
                    </a:lnTo>
                    <a:lnTo>
                      <a:pt x="294462" y="383696"/>
                    </a:lnTo>
                    <a:lnTo>
                      <a:pt x="280092" y="373212"/>
                    </a:lnTo>
                    <a:lnTo>
                      <a:pt x="271587" y="359810"/>
                    </a:lnTo>
                    <a:lnTo>
                      <a:pt x="263593" y="351485"/>
                    </a:lnTo>
                    <a:lnTo>
                      <a:pt x="256069" y="348276"/>
                    </a:lnTo>
                    <a:lnTo>
                      <a:pt x="251173" y="341388"/>
                    </a:lnTo>
                    <a:lnTo>
                      <a:pt x="249071" y="331071"/>
                    </a:lnTo>
                    <a:lnTo>
                      <a:pt x="236319" y="318914"/>
                    </a:lnTo>
                    <a:lnTo>
                      <a:pt x="201453" y="298030"/>
                    </a:lnTo>
                    <a:lnTo>
                      <a:pt x="191730" y="283578"/>
                    </a:lnTo>
                    <a:lnTo>
                      <a:pt x="174857" y="269692"/>
                    </a:lnTo>
                    <a:lnTo>
                      <a:pt x="133905" y="242377"/>
                    </a:lnTo>
                    <a:lnTo>
                      <a:pt x="133905" y="242377"/>
                    </a:lnTo>
                    <a:lnTo>
                      <a:pt x="89856" y="183971"/>
                    </a:lnTo>
                    <a:lnTo>
                      <a:pt x="89856" y="183971"/>
                    </a:lnTo>
                    <a:lnTo>
                      <a:pt x="83618" y="171731"/>
                    </a:lnTo>
                    <a:lnTo>
                      <a:pt x="75403" y="167541"/>
                    </a:lnTo>
                    <a:lnTo>
                      <a:pt x="63191" y="167347"/>
                    </a:lnTo>
                    <a:lnTo>
                      <a:pt x="50730" y="162728"/>
                    </a:lnTo>
                    <a:lnTo>
                      <a:pt x="31395" y="149174"/>
                    </a:lnTo>
                    <a:lnTo>
                      <a:pt x="31228" y="149008"/>
                    </a:lnTo>
                    <a:lnTo>
                      <a:pt x="0" y="133228"/>
                    </a:lnTo>
                    <a:lnTo>
                      <a:pt x="3319" y="114667"/>
                    </a:lnTo>
                    <a:lnTo>
                      <a:pt x="22073" y="88390"/>
                    </a:lnTo>
                    <a:lnTo>
                      <a:pt x="27578" y="74988"/>
                    </a:lnTo>
                    <a:lnTo>
                      <a:pt x="28559" y="74739"/>
                    </a:lnTo>
                    <a:lnTo>
                      <a:pt x="31298" y="74283"/>
                    </a:lnTo>
                    <a:lnTo>
                      <a:pt x="54090" y="63094"/>
                    </a:lnTo>
                    <a:lnTo>
                      <a:pt x="76800" y="51933"/>
                    </a:lnTo>
                    <a:lnTo>
                      <a:pt x="81917" y="51615"/>
                    </a:lnTo>
                    <a:lnTo>
                      <a:pt x="94572" y="41643"/>
                    </a:lnTo>
                    <a:lnTo>
                      <a:pt x="121140" y="28325"/>
                    </a:lnTo>
                    <a:lnTo>
                      <a:pt x="130904" y="20732"/>
                    </a:lnTo>
                    <a:lnTo>
                      <a:pt x="136574" y="21617"/>
                    </a:lnTo>
                    <a:lnTo>
                      <a:pt x="160474" y="19044"/>
                    </a:lnTo>
                    <a:lnTo>
                      <a:pt x="184261" y="16431"/>
                    </a:lnTo>
                    <a:lnTo>
                      <a:pt x="208036" y="13789"/>
                    </a:lnTo>
                    <a:lnTo>
                      <a:pt x="231935" y="11147"/>
                    </a:lnTo>
                    <a:lnTo>
                      <a:pt x="255723" y="8423"/>
                    </a:lnTo>
                    <a:lnTo>
                      <a:pt x="279511" y="5615"/>
                    </a:lnTo>
                    <a:lnTo>
                      <a:pt x="303383" y="2808"/>
                    </a:lnTo>
                    <a:lnTo>
                      <a:pt x="327171" y="0"/>
                    </a:lnTo>
                    <a:lnTo>
                      <a:pt x="332053" y="1079"/>
                    </a:lnTo>
                    <a:lnTo>
                      <a:pt x="333947" y="3485"/>
                    </a:lnTo>
                    <a:lnTo>
                      <a:pt x="334529" y="11244"/>
                    </a:lnTo>
                    <a:lnTo>
                      <a:pt x="336078" y="15296"/>
                    </a:lnTo>
                    <a:lnTo>
                      <a:pt x="351305" y="3817"/>
                    </a:lnTo>
                    <a:lnTo>
                      <a:pt x="360723" y="12655"/>
                    </a:lnTo>
                    <a:lnTo>
                      <a:pt x="376933" y="27674"/>
                    </a:lnTo>
                    <a:lnTo>
                      <a:pt x="379132" y="37674"/>
                    </a:lnTo>
                    <a:lnTo>
                      <a:pt x="382368" y="51822"/>
                    </a:lnTo>
                    <a:lnTo>
                      <a:pt x="403584" y="48904"/>
                    </a:lnTo>
                    <a:lnTo>
                      <a:pt x="424799" y="46014"/>
                    </a:lnTo>
                    <a:lnTo>
                      <a:pt x="446029" y="43040"/>
                    </a:lnTo>
                    <a:lnTo>
                      <a:pt x="467314" y="40067"/>
                    </a:lnTo>
                    <a:lnTo>
                      <a:pt x="488585" y="37093"/>
                    </a:lnTo>
                    <a:lnTo>
                      <a:pt x="509787" y="34036"/>
                    </a:lnTo>
                    <a:lnTo>
                      <a:pt x="531003" y="30980"/>
                    </a:lnTo>
                    <a:lnTo>
                      <a:pt x="552246" y="27896"/>
                    </a:lnTo>
                    <a:lnTo>
                      <a:pt x="576186" y="44838"/>
                    </a:lnTo>
                    <a:lnTo>
                      <a:pt x="600113" y="61780"/>
                    </a:lnTo>
                    <a:lnTo>
                      <a:pt x="624261" y="78722"/>
                    </a:lnTo>
                    <a:lnTo>
                      <a:pt x="648367" y="95582"/>
                    </a:lnTo>
                    <a:lnTo>
                      <a:pt x="672474" y="112330"/>
                    </a:lnTo>
                    <a:lnTo>
                      <a:pt x="696677" y="129134"/>
                    </a:lnTo>
                    <a:lnTo>
                      <a:pt x="720963" y="145883"/>
                    </a:lnTo>
                    <a:lnTo>
                      <a:pt x="746977" y="163641"/>
                    </a:lnTo>
                    <a:close/>
                  </a:path>
                </a:pathLst>
              </a:custGeom>
              <a:solidFill>
                <a:schemeClr val="accent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171450" marR="0" lvl="0" indent="0" algn="l" defTabSz="914400" rtl="0" eaLnBrk="1" fontAlgn="auto" latinLnBrk="0" hangingPunct="1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SC</a:t>
                </a:r>
              </a:p>
            </p:txBody>
          </p:sp>
          <p:sp>
            <p:nvSpPr>
              <p:cNvPr id="58" name="Freeform: Shape 560">
                <a:extLst>
                  <a:ext uri="{FF2B5EF4-FFF2-40B4-BE49-F238E27FC236}">
                    <a16:creationId xmlns:a16="http://schemas.microsoft.com/office/drawing/2014/main" id="{3097CBC9-1501-3C83-1F54-73C94178203D}"/>
                  </a:ext>
                </a:extLst>
              </p:cNvPr>
              <p:cNvSpPr/>
              <p:nvPr/>
            </p:nvSpPr>
            <p:spPr>
              <a:xfrm>
                <a:off x="7411620" y="4315773"/>
                <a:ext cx="676170" cy="692921"/>
              </a:xfrm>
              <a:custGeom>
                <a:avLst/>
                <a:gdLst>
                  <a:gd name="connsiteX0" fmla="*/ 802244 w 802243"/>
                  <a:gd name="connsiteY0" fmla="*/ 487534 h 822117"/>
                  <a:gd name="connsiteX1" fmla="*/ 796863 w 802243"/>
                  <a:gd name="connsiteY1" fmla="*/ 504310 h 822117"/>
                  <a:gd name="connsiteX2" fmla="*/ 779534 w 802243"/>
                  <a:gd name="connsiteY2" fmla="*/ 517117 h 822117"/>
                  <a:gd name="connsiteX3" fmla="*/ 773656 w 802243"/>
                  <a:gd name="connsiteY3" fmla="*/ 517656 h 822117"/>
                  <a:gd name="connsiteX4" fmla="*/ 769355 w 802243"/>
                  <a:gd name="connsiteY4" fmla="*/ 521335 h 822117"/>
                  <a:gd name="connsiteX5" fmla="*/ 773241 w 802243"/>
                  <a:gd name="connsiteY5" fmla="*/ 527766 h 822117"/>
                  <a:gd name="connsiteX6" fmla="*/ 778760 w 802243"/>
                  <a:gd name="connsiteY6" fmla="*/ 531985 h 822117"/>
                  <a:gd name="connsiteX7" fmla="*/ 779326 w 802243"/>
                  <a:gd name="connsiteY7" fmla="*/ 536659 h 822117"/>
                  <a:gd name="connsiteX8" fmla="*/ 775385 w 802243"/>
                  <a:gd name="connsiteY8" fmla="*/ 543823 h 822117"/>
                  <a:gd name="connsiteX9" fmla="*/ 765718 w 802243"/>
                  <a:gd name="connsiteY9" fmla="*/ 547170 h 822117"/>
                  <a:gd name="connsiteX10" fmla="*/ 761347 w 802243"/>
                  <a:gd name="connsiteY10" fmla="*/ 555275 h 822117"/>
                  <a:gd name="connsiteX11" fmla="*/ 764237 w 802243"/>
                  <a:gd name="connsiteY11" fmla="*/ 561789 h 822117"/>
                  <a:gd name="connsiteX12" fmla="*/ 768124 w 802243"/>
                  <a:gd name="connsiteY12" fmla="*/ 565025 h 822117"/>
                  <a:gd name="connsiteX13" fmla="*/ 768526 w 802243"/>
                  <a:gd name="connsiteY13" fmla="*/ 571692 h 822117"/>
                  <a:gd name="connsiteX14" fmla="*/ 758277 w 802243"/>
                  <a:gd name="connsiteY14" fmla="*/ 580114 h 822117"/>
                  <a:gd name="connsiteX15" fmla="*/ 756700 w 802243"/>
                  <a:gd name="connsiteY15" fmla="*/ 586974 h 822117"/>
                  <a:gd name="connsiteX16" fmla="*/ 762675 w 802243"/>
                  <a:gd name="connsiteY16" fmla="*/ 587970 h 822117"/>
                  <a:gd name="connsiteX17" fmla="*/ 766728 w 802243"/>
                  <a:gd name="connsiteY17" fmla="*/ 585328 h 822117"/>
                  <a:gd name="connsiteX18" fmla="*/ 770088 w 802243"/>
                  <a:gd name="connsiteY18" fmla="*/ 586172 h 822117"/>
                  <a:gd name="connsiteX19" fmla="*/ 765068 w 802243"/>
                  <a:gd name="connsiteY19" fmla="*/ 598025 h 822117"/>
                  <a:gd name="connsiteX20" fmla="*/ 760019 w 802243"/>
                  <a:gd name="connsiteY20" fmla="*/ 605645 h 822117"/>
                  <a:gd name="connsiteX21" fmla="*/ 756175 w 802243"/>
                  <a:gd name="connsiteY21" fmla="*/ 618452 h 822117"/>
                  <a:gd name="connsiteX22" fmla="*/ 743285 w 802243"/>
                  <a:gd name="connsiteY22" fmla="*/ 623915 h 822117"/>
                  <a:gd name="connsiteX23" fmla="*/ 744419 w 802243"/>
                  <a:gd name="connsiteY23" fmla="*/ 627621 h 822117"/>
                  <a:gd name="connsiteX24" fmla="*/ 752620 w 802243"/>
                  <a:gd name="connsiteY24" fmla="*/ 629779 h 822117"/>
                  <a:gd name="connsiteX25" fmla="*/ 760448 w 802243"/>
                  <a:gd name="connsiteY25" fmla="*/ 637856 h 822117"/>
                  <a:gd name="connsiteX26" fmla="*/ 751196 w 802243"/>
                  <a:gd name="connsiteY26" fmla="*/ 656624 h 822117"/>
                  <a:gd name="connsiteX27" fmla="*/ 743492 w 802243"/>
                  <a:gd name="connsiteY27" fmla="*/ 656430 h 822117"/>
                  <a:gd name="connsiteX28" fmla="*/ 738306 w 802243"/>
                  <a:gd name="connsiteY28" fmla="*/ 653485 h 822117"/>
                  <a:gd name="connsiteX29" fmla="*/ 737559 w 802243"/>
                  <a:gd name="connsiteY29" fmla="*/ 667149 h 822117"/>
                  <a:gd name="connsiteX30" fmla="*/ 739869 w 802243"/>
                  <a:gd name="connsiteY30" fmla="*/ 674119 h 822117"/>
                  <a:gd name="connsiteX31" fmla="*/ 739371 w 802243"/>
                  <a:gd name="connsiteY31" fmla="*/ 689056 h 822117"/>
                  <a:gd name="connsiteX32" fmla="*/ 737559 w 802243"/>
                  <a:gd name="connsiteY32" fmla="*/ 707229 h 822117"/>
                  <a:gd name="connsiteX33" fmla="*/ 735554 w 802243"/>
                  <a:gd name="connsiteY33" fmla="*/ 714905 h 822117"/>
                  <a:gd name="connsiteX34" fmla="*/ 738361 w 802243"/>
                  <a:gd name="connsiteY34" fmla="*/ 728140 h 822117"/>
                  <a:gd name="connsiteX35" fmla="*/ 742427 w 802243"/>
                  <a:gd name="connsiteY35" fmla="*/ 740671 h 822117"/>
                  <a:gd name="connsiteX36" fmla="*/ 715430 w 802243"/>
                  <a:gd name="connsiteY36" fmla="*/ 743313 h 822117"/>
                  <a:gd name="connsiteX37" fmla="*/ 680785 w 802243"/>
                  <a:gd name="connsiteY37" fmla="*/ 736397 h 822117"/>
                  <a:gd name="connsiteX38" fmla="*/ 671713 w 802243"/>
                  <a:gd name="connsiteY38" fmla="*/ 735319 h 822117"/>
                  <a:gd name="connsiteX39" fmla="*/ 668504 w 802243"/>
                  <a:gd name="connsiteY39" fmla="*/ 736771 h 822117"/>
                  <a:gd name="connsiteX40" fmla="*/ 665130 w 802243"/>
                  <a:gd name="connsiteY40" fmla="*/ 741985 h 822117"/>
                  <a:gd name="connsiteX41" fmla="*/ 660745 w 802243"/>
                  <a:gd name="connsiteY41" fmla="*/ 744792 h 822117"/>
                  <a:gd name="connsiteX42" fmla="*/ 658117 w 802243"/>
                  <a:gd name="connsiteY42" fmla="*/ 753865 h 822117"/>
                  <a:gd name="connsiteX43" fmla="*/ 659860 w 802243"/>
                  <a:gd name="connsiteY43" fmla="*/ 768346 h 822117"/>
                  <a:gd name="connsiteX44" fmla="*/ 665572 w 802243"/>
                  <a:gd name="connsiteY44" fmla="*/ 784928 h 822117"/>
                  <a:gd name="connsiteX45" fmla="*/ 666637 w 802243"/>
                  <a:gd name="connsiteY45" fmla="*/ 800141 h 822117"/>
                  <a:gd name="connsiteX46" fmla="*/ 663622 w 802243"/>
                  <a:gd name="connsiteY46" fmla="*/ 814318 h 822117"/>
                  <a:gd name="connsiteX47" fmla="*/ 656527 w 802243"/>
                  <a:gd name="connsiteY47" fmla="*/ 821689 h 822117"/>
                  <a:gd name="connsiteX48" fmla="*/ 648436 w 802243"/>
                  <a:gd name="connsiteY48" fmla="*/ 822118 h 822117"/>
                  <a:gd name="connsiteX49" fmla="*/ 642918 w 802243"/>
                  <a:gd name="connsiteY49" fmla="*/ 819629 h 822117"/>
                  <a:gd name="connsiteX50" fmla="*/ 640193 w 802243"/>
                  <a:gd name="connsiteY50" fmla="*/ 814733 h 822117"/>
                  <a:gd name="connsiteX51" fmla="*/ 637469 w 802243"/>
                  <a:gd name="connsiteY51" fmla="*/ 804069 h 822117"/>
                  <a:gd name="connsiteX52" fmla="*/ 631854 w 802243"/>
                  <a:gd name="connsiteY52" fmla="*/ 795259 h 822117"/>
                  <a:gd name="connsiteX53" fmla="*/ 630789 w 802243"/>
                  <a:gd name="connsiteY53" fmla="*/ 789202 h 822117"/>
                  <a:gd name="connsiteX54" fmla="*/ 605244 w 802243"/>
                  <a:gd name="connsiteY54" fmla="*/ 791359 h 822117"/>
                  <a:gd name="connsiteX55" fmla="*/ 579727 w 802243"/>
                  <a:gd name="connsiteY55" fmla="*/ 793406 h 822117"/>
                  <a:gd name="connsiteX56" fmla="*/ 554210 w 802243"/>
                  <a:gd name="connsiteY56" fmla="*/ 795453 h 822117"/>
                  <a:gd name="connsiteX57" fmla="*/ 528693 w 802243"/>
                  <a:gd name="connsiteY57" fmla="*/ 797458 h 822117"/>
                  <a:gd name="connsiteX58" fmla="*/ 503148 w 802243"/>
                  <a:gd name="connsiteY58" fmla="*/ 799464 h 822117"/>
                  <a:gd name="connsiteX59" fmla="*/ 477631 w 802243"/>
                  <a:gd name="connsiteY59" fmla="*/ 801331 h 822117"/>
                  <a:gd name="connsiteX60" fmla="*/ 452101 w 802243"/>
                  <a:gd name="connsiteY60" fmla="*/ 803170 h 822117"/>
                  <a:gd name="connsiteX61" fmla="*/ 426556 w 802243"/>
                  <a:gd name="connsiteY61" fmla="*/ 805010 h 822117"/>
                  <a:gd name="connsiteX62" fmla="*/ 401066 w 802243"/>
                  <a:gd name="connsiteY62" fmla="*/ 806711 h 822117"/>
                  <a:gd name="connsiteX63" fmla="*/ 375536 w 802243"/>
                  <a:gd name="connsiteY63" fmla="*/ 808440 h 822117"/>
                  <a:gd name="connsiteX64" fmla="*/ 350018 w 802243"/>
                  <a:gd name="connsiteY64" fmla="*/ 810113 h 822117"/>
                  <a:gd name="connsiteX65" fmla="*/ 324474 w 802243"/>
                  <a:gd name="connsiteY65" fmla="*/ 811759 h 822117"/>
                  <a:gd name="connsiteX66" fmla="*/ 298957 w 802243"/>
                  <a:gd name="connsiteY66" fmla="*/ 813322 h 822117"/>
                  <a:gd name="connsiteX67" fmla="*/ 273412 w 802243"/>
                  <a:gd name="connsiteY67" fmla="*/ 814885 h 822117"/>
                  <a:gd name="connsiteX68" fmla="*/ 247909 w 802243"/>
                  <a:gd name="connsiteY68" fmla="*/ 816364 h 822117"/>
                  <a:gd name="connsiteX69" fmla="*/ 222392 w 802243"/>
                  <a:gd name="connsiteY69" fmla="*/ 817775 h 822117"/>
                  <a:gd name="connsiteX70" fmla="*/ 207345 w 802243"/>
                  <a:gd name="connsiteY70" fmla="*/ 818536 h 822117"/>
                  <a:gd name="connsiteX71" fmla="*/ 206003 w 802243"/>
                  <a:gd name="connsiteY71" fmla="*/ 811565 h 822117"/>
                  <a:gd name="connsiteX72" fmla="*/ 189739 w 802243"/>
                  <a:gd name="connsiteY72" fmla="*/ 783088 h 822117"/>
                  <a:gd name="connsiteX73" fmla="*/ 181468 w 802243"/>
                  <a:gd name="connsiteY73" fmla="*/ 769369 h 822117"/>
                  <a:gd name="connsiteX74" fmla="*/ 169422 w 802243"/>
                  <a:gd name="connsiteY74" fmla="*/ 749218 h 822117"/>
                  <a:gd name="connsiteX75" fmla="*/ 161511 w 802243"/>
                  <a:gd name="connsiteY75" fmla="*/ 717021 h 822117"/>
                  <a:gd name="connsiteX76" fmla="*/ 161317 w 802243"/>
                  <a:gd name="connsiteY76" fmla="*/ 665475 h 822117"/>
                  <a:gd name="connsiteX77" fmla="*/ 158026 w 802243"/>
                  <a:gd name="connsiteY77" fmla="*/ 654231 h 822117"/>
                  <a:gd name="connsiteX78" fmla="*/ 158026 w 802243"/>
                  <a:gd name="connsiteY78" fmla="*/ 654231 h 822117"/>
                  <a:gd name="connsiteX79" fmla="*/ 145910 w 802243"/>
                  <a:gd name="connsiteY79" fmla="*/ 629350 h 822117"/>
                  <a:gd name="connsiteX80" fmla="*/ 143752 w 802243"/>
                  <a:gd name="connsiteY80" fmla="*/ 610278 h 822117"/>
                  <a:gd name="connsiteX81" fmla="*/ 149340 w 802243"/>
                  <a:gd name="connsiteY81" fmla="*/ 577970 h 822117"/>
                  <a:gd name="connsiteX82" fmla="*/ 149340 w 802243"/>
                  <a:gd name="connsiteY82" fmla="*/ 577915 h 822117"/>
                  <a:gd name="connsiteX83" fmla="*/ 151913 w 802243"/>
                  <a:gd name="connsiteY83" fmla="*/ 559659 h 822117"/>
                  <a:gd name="connsiteX84" fmla="*/ 157210 w 802243"/>
                  <a:gd name="connsiteY84" fmla="*/ 548858 h 822117"/>
                  <a:gd name="connsiteX85" fmla="*/ 166047 w 802243"/>
                  <a:gd name="connsiteY85" fmla="*/ 539425 h 822117"/>
                  <a:gd name="connsiteX86" fmla="*/ 166462 w 802243"/>
                  <a:gd name="connsiteY86" fmla="*/ 532054 h 822117"/>
                  <a:gd name="connsiteX87" fmla="*/ 158371 w 802243"/>
                  <a:gd name="connsiteY87" fmla="*/ 526784 h 822117"/>
                  <a:gd name="connsiteX88" fmla="*/ 154706 w 802243"/>
                  <a:gd name="connsiteY88" fmla="*/ 519593 h 822117"/>
                  <a:gd name="connsiteX89" fmla="*/ 155564 w 802243"/>
                  <a:gd name="connsiteY89" fmla="*/ 510520 h 822117"/>
                  <a:gd name="connsiteX90" fmla="*/ 146560 w 802243"/>
                  <a:gd name="connsiteY90" fmla="*/ 489857 h 822117"/>
                  <a:gd name="connsiteX91" fmla="*/ 118484 w 802243"/>
                  <a:gd name="connsiteY91" fmla="*/ 441562 h 822117"/>
                  <a:gd name="connsiteX92" fmla="*/ 113353 w 802243"/>
                  <a:gd name="connsiteY92" fmla="*/ 424702 h 822117"/>
                  <a:gd name="connsiteX93" fmla="*/ 108250 w 802243"/>
                  <a:gd name="connsiteY93" fmla="*/ 414551 h 822117"/>
                  <a:gd name="connsiteX94" fmla="*/ 101376 w 802243"/>
                  <a:gd name="connsiteY94" fmla="*/ 391676 h 822117"/>
                  <a:gd name="connsiteX95" fmla="*/ 94530 w 802243"/>
                  <a:gd name="connsiteY95" fmla="*/ 368800 h 822117"/>
                  <a:gd name="connsiteX96" fmla="*/ 87670 w 802243"/>
                  <a:gd name="connsiteY96" fmla="*/ 345925 h 822117"/>
                  <a:gd name="connsiteX97" fmla="*/ 80825 w 802243"/>
                  <a:gd name="connsiteY97" fmla="*/ 323022 h 822117"/>
                  <a:gd name="connsiteX98" fmla="*/ 73979 w 802243"/>
                  <a:gd name="connsiteY98" fmla="*/ 300174 h 822117"/>
                  <a:gd name="connsiteX99" fmla="*/ 67188 w 802243"/>
                  <a:gd name="connsiteY99" fmla="*/ 277299 h 822117"/>
                  <a:gd name="connsiteX100" fmla="*/ 60439 w 802243"/>
                  <a:gd name="connsiteY100" fmla="*/ 254423 h 822117"/>
                  <a:gd name="connsiteX101" fmla="*/ 53648 w 802243"/>
                  <a:gd name="connsiteY101" fmla="*/ 231548 h 822117"/>
                  <a:gd name="connsiteX102" fmla="*/ 46926 w 802243"/>
                  <a:gd name="connsiteY102" fmla="*/ 208672 h 822117"/>
                  <a:gd name="connsiteX103" fmla="*/ 40136 w 802243"/>
                  <a:gd name="connsiteY103" fmla="*/ 185797 h 822117"/>
                  <a:gd name="connsiteX104" fmla="*/ 33442 w 802243"/>
                  <a:gd name="connsiteY104" fmla="*/ 162922 h 822117"/>
                  <a:gd name="connsiteX105" fmla="*/ 26776 w 802243"/>
                  <a:gd name="connsiteY105" fmla="*/ 140046 h 822117"/>
                  <a:gd name="connsiteX106" fmla="*/ 20082 w 802243"/>
                  <a:gd name="connsiteY106" fmla="*/ 117199 h 822117"/>
                  <a:gd name="connsiteX107" fmla="*/ 13402 w 802243"/>
                  <a:gd name="connsiteY107" fmla="*/ 94323 h 822117"/>
                  <a:gd name="connsiteX108" fmla="*/ 6721 w 802243"/>
                  <a:gd name="connsiteY108" fmla="*/ 71420 h 822117"/>
                  <a:gd name="connsiteX109" fmla="*/ 0 w 802243"/>
                  <a:gd name="connsiteY109" fmla="*/ 48544 h 822117"/>
                  <a:gd name="connsiteX110" fmla="*/ 48918 w 802243"/>
                  <a:gd name="connsiteY110" fmla="*/ 43441 h 822117"/>
                  <a:gd name="connsiteX111" fmla="*/ 97808 w 802243"/>
                  <a:gd name="connsiteY111" fmla="*/ 38144 h 822117"/>
                  <a:gd name="connsiteX112" fmla="*/ 146615 w 802243"/>
                  <a:gd name="connsiteY112" fmla="*/ 32681 h 822117"/>
                  <a:gd name="connsiteX113" fmla="*/ 195409 w 802243"/>
                  <a:gd name="connsiteY113" fmla="*/ 27066 h 822117"/>
                  <a:gd name="connsiteX114" fmla="*/ 240759 w 802243"/>
                  <a:gd name="connsiteY114" fmla="*/ 20552 h 822117"/>
                  <a:gd name="connsiteX115" fmla="*/ 286012 w 802243"/>
                  <a:gd name="connsiteY115" fmla="*/ 13886 h 822117"/>
                  <a:gd name="connsiteX116" fmla="*/ 331279 w 802243"/>
                  <a:gd name="connsiteY116" fmla="*/ 6998 h 822117"/>
                  <a:gd name="connsiteX117" fmla="*/ 376532 w 802243"/>
                  <a:gd name="connsiteY117" fmla="*/ 0 h 822117"/>
                  <a:gd name="connsiteX118" fmla="*/ 375618 w 802243"/>
                  <a:gd name="connsiteY118" fmla="*/ 290 h 822117"/>
                  <a:gd name="connsiteX119" fmla="*/ 370004 w 802243"/>
                  <a:gd name="connsiteY119" fmla="*/ 13692 h 822117"/>
                  <a:gd name="connsiteX120" fmla="*/ 351319 w 802243"/>
                  <a:gd name="connsiteY120" fmla="*/ 39970 h 822117"/>
                  <a:gd name="connsiteX121" fmla="*/ 347944 w 802243"/>
                  <a:gd name="connsiteY121" fmla="*/ 58558 h 822117"/>
                  <a:gd name="connsiteX122" fmla="*/ 379173 w 802243"/>
                  <a:gd name="connsiteY122" fmla="*/ 74311 h 822117"/>
                  <a:gd name="connsiteX123" fmla="*/ 379270 w 802243"/>
                  <a:gd name="connsiteY123" fmla="*/ 74504 h 822117"/>
                  <a:gd name="connsiteX124" fmla="*/ 398591 w 802243"/>
                  <a:gd name="connsiteY124" fmla="*/ 88044 h 822117"/>
                  <a:gd name="connsiteX125" fmla="*/ 411135 w 802243"/>
                  <a:gd name="connsiteY125" fmla="*/ 92663 h 822117"/>
                  <a:gd name="connsiteX126" fmla="*/ 423278 w 802243"/>
                  <a:gd name="connsiteY126" fmla="*/ 92857 h 822117"/>
                  <a:gd name="connsiteX127" fmla="*/ 431452 w 802243"/>
                  <a:gd name="connsiteY127" fmla="*/ 97048 h 822117"/>
                  <a:gd name="connsiteX128" fmla="*/ 437717 w 802243"/>
                  <a:gd name="connsiteY128" fmla="*/ 109287 h 822117"/>
                  <a:gd name="connsiteX129" fmla="*/ 437717 w 802243"/>
                  <a:gd name="connsiteY129" fmla="*/ 109287 h 822117"/>
                  <a:gd name="connsiteX130" fmla="*/ 481739 w 802243"/>
                  <a:gd name="connsiteY130" fmla="*/ 167693 h 822117"/>
                  <a:gd name="connsiteX131" fmla="*/ 481739 w 802243"/>
                  <a:gd name="connsiteY131" fmla="*/ 167693 h 822117"/>
                  <a:gd name="connsiteX132" fmla="*/ 522732 w 802243"/>
                  <a:gd name="connsiteY132" fmla="*/ 195036 h 822117"/>
                  <a:gd name="connsiteX133" fmla="*/ 539660 w 802243"/>
                  <a:gd name="connsiteY133" fmla="*/ 208921 h 822117"/>
                  <a:gd name="connsiteX134" fmla="*/ 549425 w 802243"/>
                  <a:gd name="connsiteY134" fmla="*/ 223346 h 822117"/>
                  <a:gd name="connsiteX135" fmla="*/ 584263 w 802243"/>
                  <a:gd name="connsiteY135" fmla="*/ 244175 h 822117"/>
                  <a:gd name="connsiteX136" fmla="*/ 597001 w 802243"/>
                  <a:gd name="connsiteY136" fmla="*/ 256304 h 822117"/>
                  <a:gd name="connsiteX137" fmla="*/ 599131 w 802243"/>
                  <a:gd name="connsiteY137" fmla="*/ 266649 h 822117"/>
                  <a:gd name="connsiteX138" fmla="*/ 603999 w 802243"/>
                  <a:gd name="connsiteY138" fmla="*/ 273509 h 822117"/>
                  <a:gd name="connsiteX139" fmla="*/ 611537 w 802243"/>
                  <a:gd name="connsiteY139" fmla="*/ 276773 h 822117"/>
                  <a:gd name="connsiteX140" fmla="*/ 619558 w 802243"/>
                  <a:gd name="connsiteY140" fmla="*/ 285127 h 822117"/>
                  <a:gd name="connsiteX141" fmla="*/ 628037 w 802243"/>
                  <a:gd name="connsiteY141" fmla="*/ 298500 h 822117"/>
                  <a:gd name="connsiteX142" fmla="*/ 642420 w 802243"/>
                  <a:gd name="connsiteY142" fmla="*/ 309012 h 822117"/>
                  <a:gd name="connsiteX143" fmla="*/ 662640 w 802243"/>
                  <a:gd name="connsiteY143" fmla="*/ 316632 h 822117"/>
                  <a:gd name="connsiteX144" fmla="*/ 680052 w 802243"/>
                  <a:gd name="connsiteY144" fmla="*/ 338678 h 822117"/>
                  <a:gd name="connsiteX145" fmla="*/ 694782 w 802243"/>
                  <a:gd name="connsiteY145" fmla="*/ 375093 h 822117"/>
                  <a:gd name="connsiteX146" fmla="*/ 707091 w 802243"/>
                  <a:gd name="connsiteY146" fmla="*/ 395673 h 822117"/>
                  <a:gd name="connsiteX147" fmla="*/ 721944 w 802243"/>
                  <a:gd name="connsiteY147" fmla="*/ 402616 h 822117"/>
                  <a:gd name="connsiteX148" fmla="*/ 745580 w 802243"/>
                  <a:gd name="connsiteY148" fmla="*/ 431839 h 822117"/>
                  <a:gd name="connsiteX149" fmla="*/ 754750 w 802243"/>
                  <a:gd name="connsiteY149" fmla="*/ 450095 h 822117"/>
                  <a:gd name="connsiteX150" fmla="*/ 757240 w 802243"/>
                  <a:gd name="connsiteY150" fmla="*/ 467010 h 822117"/>
                  <a:gd name="connsiteX151" fmla="*/ 768691 w 802243"/>
                  <a:gd name="connsiteY151" fmla="*/ 478655 h 822117"/>
                  <a:gd name="connsiteX152" fmla="*/ 802244 w 802243"/>
                  <a:gd name="connsiteY152" fmla="*/ 487534 h 822117"/>
                  <a:gd name="connsiteX153" fmla="*/ 748623 w 802243"/>
                  <a:gd name="connsiteY153" fmla="*/ 694574 h 822117"/>
                  <a:gd name="connsiteX154" fmla="*/ 748817 w 802243"/>
                  <a:gd name="connsiteY154" fmla="*/ 740256 h 822117"/>
                  <a:gd name="connsiteX155" fmla="*/ 743188 w 802243"/>
                  <a:gd name="connsiteY155" fmla="*/ 724987 h 822117"/>
                  <a:gd name="connsiteX156" fmla="*/ 740477 w 802243"/>
                  <a:gd name="connsiteY156" fmla="*/ 709677 h 822117"/>
                  <a:gd name="connsiteX157" fmla="*/ 744350 w 802243"/>
                  <a:gd name="connsiteY157" fmla="*/ 699788 h 822117"/>
                  <a:gd name="connsiteX158" fmla="*/ 748623 w 802243"/>
                  <a:gd name="connsiteY158" fmla="*/ 694574 h 82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802243" h="822117">
                    <a:moveTo>
                      <a:pt x="802244" y="487534"/>
                    </a:moveTo>
                    <a:lnTo>
                      <a:pt x="796863" y="504310"/>
                    </a:lnTo>
                    <a:lnTo>
                      <a:pt x="779534" y="517117"/>
                    </a:lnTo>
                    <a:lnTo>
                      <a:pt x="773656" y="517656"/>
                    </a:lnTo>
                    <a:lnTo>
                      <a:pt x="769355" y="521335"/>
                    </a:lnTo>
                    <a:lnTo>
                      <a:pt x="773241" y="527766"/>
                    </a:lnTo>
                    <a:lnTo>
                      <a:pt x="778760" y="531985"/>
                    </a:lnTo>
                    <a:lnTo>
                      <a:pt x="779326" y="536659"/>
                    </a:lnTo>
                    <a:lnTo>
                      <a:pt x="775385" y="543823"/>
                    </a:lnTo>
                    <a:lnTo>
                      <a:pt x="765718" y="547170"/>
                    </a:lnTo>
                    <a:lnTo>
                      <a:pt x="761347" y="555275"/>
                    </a:lnTo>
                    <a:lnTo>
                      <a:pt x="764237" y="561789"/>
                    </a:lnTo>
                    <a:lnTo>
                      <a:pt x="768124" y="565025"/>
                    </a:lnTo>
                    <a:lnTo>
                      <a:pt x="768526" y="571692"/>
                    </a:lnTo>
                    <a:lnTo>
                      <a:pt x="758277" y="580114"/>
                    </a:lnTo>
                    <a:lnTo>
                      <a:pt x="756700" y="586974"/>
                    </a:lnTo>
                    <a:lnTo>
                      <a:pt x="762675" y="587970"/>
                    </a:lnTo>
                    <a:lnTo>
                      <a:pt x="766728" y="585328"/>
                    </a:lnTo>
                    <a:lnTo>
                      <a:pt x="770088" y="586172"/>
                    </a:lnTo>
                    <a:lnTo>
                      <a:pt x="765068" y="598025"/>
                    </a:lnTo>
                    <a:lnTo>
                      <a:pt x="760019" y="605645"/>
                    </a:lnTo>
                    <a:lnTo>
                      <a:pt x="756175" y="618452"/>
                    </a:lnTo>
                    <a:lnTo>
                      <a:pt x="743285" y="623915"/>
                    </a:lnTo>
                    <a:lnTo>
                      <a:pt x="744419" y="627621"/>
                    </a:lnTo>
                    <a:lnTo>
                      <a:pt x="752620" y="629779"/>
                    </a:lnTo>
                    <a:lnTo>
                      <a:pt x="760448" y="637856"/>
                    </a:lnTo>
                    <a:lnTo>
                      <a:pt x="751196" y="656624"/>
                    </a:lnTo>
                    <a:lnTo>
                      <a:pt x="743492" y="656430"/>
                    </a:lnTo>
                    <a:lnTo>
                      <a:pt x="738306" y="653485"/>
                    </a:lnTo>
                    <a:lnTo>
                      <a:pt x="737559" y="667149"/>
                    </a:lnTo>
                    <a:lnTo>
                      <a:pt x="739869" y="674119"/>
                    </a:lnTo>
                    <a:lnTo>
                      <a:pt x="739371" y="689056"/>
                    </a:lnTo>
                    <a:lnTo>
                      <a:pt x="737559" y="707229"/>
                    </a:lnTo>
                    <a:lnTo>
                      <a:pt x="735554" y="714905"/>
                    </a:lnTo>
                    <a:lnTo>
                      <a:pt x="738361" y="728140"/>
                    </a:lnTo>
                    <a:lnTo>
                      <a:pt x="742427" y="740671"/>
                    </a:lnTo>
                    <a:lnTo>
                      <a:pt x="715430" y="743313"/>
                    </a:lnTo>
                    <a:lnTo>
                      <a:pt x="680785" y="736397"/>
                    </a:lnTo>
                    <a:lnTo>
                      <a:pt x="671713" y="735319"/>
                    </a:lnTo>
                    <a:lnTo>
                      <a:pt x="668504" y="736771"/>
                    </a:lnTo>
                    <a:lnTo>
                      <a:pt x="665130" y="741985"/>
                    </a:lnTo>
                    <a:lnTo>
                      <a:pt x="660745" y="744792"/>
                    </a:lnTo>
                    <a:lnTo>
                      <a:pt x="658117" y="753865"/>
                    </a:lnTo>
                    <a:lnTo>
                      <a:pt x="659860" y="768346"/>
                    </a:lnTo>
                    <a:lnTo>
                      <a:pt x="665572" y="784928"/>
                    </a:lnTo>
                    <a:lnTo>
                      <a:pt x="666637" y="800141"/>
                    </a:lnTo>
                    <a:lnTo>
                      <a:pt x="663622" y="814318"/>
                    </a:lnTo>
                    <a:lnTo>
                      <a:pt x="656527" y="821689"/>
                    </a:lnTo>
                    <a:lnTo>
                      <a:pt x="648436" y="822118"/>
                    </a:lnTo>
                    <a:lnTo>
                      <a:pt x="642918" y="819629"/>
                    </a:lnTo>
                    <a:lnTo>
                      <a:pt x="640193" y="814733"/>
                    </a:lnTo>
                    <a:lnTo>
                      <a:pt x="637469" y="804069"/>
                    </a:lnTo>
                    <a:lnTo>
                      <a:pt x="631854" y="795259"/>
                    </a:lnTo>
                    <a:lnTo>
                      <a:pt x="630789" y="789202"/>
                    </a:lnTo>
                    <a:lnTo>
                      <a:pt x="605244" y="791359"/>
                    </a:lnTo>
                    <a:lnTo>
                      <a:pt x="579727" y="793406"/>
                    </a:lnTo>
                    <a:lnTo>
                      <a:pt x="554210" y="795453"/>
                    </a:lnTo>
                    <a:lnTo>
                      <a:pt x="528693" y="797458"/>
                    </a:lnTo>
                    <a:lnTo>
                      <a:pt x="503148" y="799464"/>
                    </a:lnTo>
                    <a:lnTo>
                      <a:pt x="477631" y="801331"/>
                    </a:lnTo>
                    <a:lnTo>
                      <a:pt x="452101" y="803170"/>
                    </a:lnTo>
                    <a:lnTo>
                      <a:pt x="426556" y="805010"/>
                    </a:lnTo>
                    <a:lnTo>
                      <a:pt x="401066" y="806711"/>
                    </a:lnTo>
                    <a:lnTo>
                      <a:pt x="375536" y="808440"/>
                    </a:lnTo>
                    <a:lnTo>
                      <a:pt x="350018" y="810113"/>
                    </a:lnTo>
                    <a:lnTo>
                      <a:pt x="324474" y="811759"/>
                    </a:lnTo>
                    <a:lnTo>
                      <a:pt x="298957" y="813322"/>
                    </a:lnTo>
                    <a:lnTo>
                      <a:pt x="273412" y="814885"/>
                    </a:lnTo>
                    <a:lnTo>
                      <a:pt x="247909" y="816364"/>
                    </a:lnTo>
                    <a:lnTo>
                      <a:pt x="222392" y="817775"/>
                    </a:lnTo>
                    <a:lnTo>
                      <a:pt x="207345" y="818536"/>
                    </a:lnTo>
                    <a:lnTo>
                      <a:pt x="206003" y="811565"/>
                    </a:lnTo>
                    <a:lnTo>
                      <a:pt x="189739" y="783088"/>
                    </a:lnTo>
                    <a:lnTo>
                      <a:pt x="181468" y="769369"/>
                    </a:lnTo>
                    <a:lnTo>
                      <a:pt x="169422" y="749218"/>
                    </a:lnTo>
                    <a:lnTo>
                      <a:pt x="161511" y="717021"/>
                    </a:lnTo>
                    <a:lnTo>
                      <a:pt x="161317" y="665475"/>
                    </a:lnTo>
                    <a:lnTo>
                      <a:pt x="158026" y="654231"/>
                    </a:lnTo>
                    <a:lnTo>
                      <a:pt x="158026" y="654231"/>
                    </a:lnTo>
                    <a:lnTo>
                      <a:pt x="145910" y="629350"/>
                    </a:lnTo>
                    <a:lnTo>
                      <a:pt x="143752" y="610278"/>
                    </a:lnTo>
                    <a:lnTo>
                      <a:pt x="149340" y="577970"/>
                    </a:lnTo>
                    <a:lnTo>
                      <a:pt x="149340" y="577915"/>
                    </a:lnTo>
                    <a:lnTo>
                      <a:pt x="151913" y="559659"/>
                    </a:lnTo>
                    <a:lnTo>
                      <a:pt x="157210" y="548858"/>
                    </a:lnTo>
                    <a:lnTo>
                      <a:pt x="166047" y="539425"/>
                    </a:lnTo>
                    <a:lnTo>
                      <a:pt x="166462" y="532054"/>
                    </a:lnTo>
                    <a:lnTo>
                      <a:pt x="158371" y="526784"/>
                    </a:lnTo>
                    <a:lnTo>
                      <a:pt x="154706" y="519593"/>
                    </a:lnTo>
                    <a:lnTo>
                      <a:pt x="155564" y="510520"/>
                    </a:lnTo>
                    <a:lnTo>
                      <a:pt x="146560" y="489857"/>
                    </a:lnTo>
                    <a:lnTo>
                      <a:pt x="118484" y="441562"/>
                    </a:lnTo>
                    <a:lnTo>
                      <a:pt x="113353" y="424702"/>
                    </a:lnTo>
                    <a:lnTo>
                      <a:pt x="108250" y="414551"/>
                    </a:lnTo>
                    <a:lnTo>
                      <a:pt x="101376" y="391676"/>
                    </a:lnTo>
                    <a:lnTo>
                      <a:pt x="94530" y="368800"/>
                    </a:lnTo>
                    <a:lnTo>
                      <a:pt x="87670" y="345925"/>
                    </a:lnTo>
                    <a:lnTo>
                      <a:pt x="80825" y="323022"/>
                    </a:lnTo>
                    <a:lnTo>
                      <a:pt x="73979" y="300174"/>
                    </a:lnTo>
                    <a:lnTo>
                      <a:pt x="67188" y="277299"/>
                    </a:lnTo>
                    <a:lnTo>
                      <a:pt x="60439" y="254423"/>
                    </a:lnTo>
                    <a:lnTo>
                      <a:pt x="53648" y="231548"/>
                    </a:lnTo>
                    <a:lnTo>
                      <a:pt x="46926" y="208672"/>
                    </a:lnTo>
                    <a:lnTo>
                      <a:pt x="40136" y="185797"/>
                    </a:lnTo>
                    <a:lnTo>
                      <a:pt x="33442" y="162922"/>
                    </a:lnTo>
                    <a:lnTo>
                      <a:pt x="26776" y="140046"/>
                    </a:lnTo>
                    <a:lnTo>
                      <a:pt x="20082" y="117199"/>
                    </a:lnTo>
                    <a:lnTo>
                      <a:pt x="13402" y="94323"/>
                    </a:lnTo>
                    <a:lnTo>
                      <a:pt x="6721" y="71420"/>
                    </a:lnTo>
                    <a:lnTo>
                      <a:pt x="0" y="48544"/>
                    </a:lnTo>
                    <a:lnTo>
                      <a:pt x="48918" y="43441"/>
                    </a:lnTo>
                    <a:lnTo>
                      <a:pt x="97808" y="38144"/>
                    </a:lnTo>
                    <a:lnTo>
                      <a:pt x="146615" y="32681"/>
                    </a:lnTo>
                    <a:lnTo>
                      <a:pt x="195409" y="27066"/>
                    </a:lnTo>
                    <a:lnTo>
                      <a:pt x="240759" y="20552"/>
                    </a:lnTo>
                    <a:lnTo>
                      <a:pt x="286012" y="13886"/>
                    </a:lnTo>
                    <a:lnTo>
                      <a:pt x="331279" y="6998"/>
                    </a:lnTo>
                    <a:lnTo>
                      <a:pt x="376532" y="0"/>
                    </a:lnTo>
                    <a:lnTo>
                      <a:pt x="375618" y="290"/>
                    </a:lnTo>
                    <a:lnTo>
                      <a:pt x="370004" y="13692"/>
                    </a:lnTo>
                    <a:lnTo>
                      <a:pt x="351319" y="39970"/>
                    </a:lnTo>
                    <a:lnTo>
                      <a:pt x="347944" y="58558"/>
                    </a:lnTo>
                    <a:lnTo>
                      <a:pt x="379173" y="74311"/>
                    </a:lnTo>
                    <a:lnTo>
                      <a:pt x="379270" y="74504"/>
                    </a:lnTo>
                    <a:lnTo>
                      <a:pt x="398591" y="88044"/>
                    </a:lnTo>
                    <a:lnTo>
                      <a:pt x="411135" y="92663"/>
                    </a:lnTo>
                    <a:lnTo>
                      <a:pt x="423278" y="92857"/>
                    </a:lnTo>
                    <a:lnTo>
                      <a:pt x="431452" y="97048"/>
                    </a:lnTo>
                    <a:lnTo>
                      <a:pt x="437717" y="109287"/>
                    </a:lnTo>
                    <a:lnTo>
                      <a:pt x="437717" y="109287"/>
                    </a:lnTo>
                    <a:lnTo>
                      <a:pt x="481739" y="167693"/>
                    </a:lnTo>
                    <a:lnTo>
                      <a:pt x="481739" y="167693"/>
                    </a:lnTo>
                    <a:lnTo>
                      <a:pt x="522732" y="195036"/>
                    </a:lnTo>
                    <a:lnTo>
                      <a:pt x="539660" y="208921"/>
                    </a:lnTo>
                    <a:lnTo>
                      <a:pt x="549425" y="223346"/>
                    </a:lnTo>
                    <a:lnTo>
                      <a:pt x="584263" y="244175"/>
                    </a:lnTo>
                    <a:lnTo>
                      <a:pt x="597001" y="256304"/>
                    </a:lnTo>
                    <a:lnTo>
                      <a:pt x="599131" y="266649"/>
                    </a:lnTo>
                    <a:lnTo>
                      <a:pt x="603999" y="273509"/>
                    </a:lnTo>
                    <a:lnTo>
                      <a:pt x="611537" y="276773"/>
                    </a:lnTo>
                    <a:lnTo>
                      <a:pt x="619558" y="285127"/>
                    </a:lnTo>
                    <a:lnTo>
                      <a:pt x="628037" y="298500"/>
                    </a:lnTo>
                    <a:lnTo>
                      <a:pt x="642420" y="309012"/>
                    </a:lnTo>
                    <a:lnTo>
                      <a:pt x="662640" y="316632"/>
                    </a:lnTo>
                    <a:lnTo>
                      <a:pt x="680052" y="338678"/>
                    </a:lnTo>
                    <a:lnTo>
                      <a:pt x="694782" y="375093"/>
                    </a:lnTo>
                    <a:lnTo>
                      <a:pt x="707091" y="395673"/>
                    </a:lnTo>
                    <a:lnTo>
                      <a:pt x="721944" y="402616"/>
                    </a:lnTo>
                    <a:lnTo>
                      <a:pt x="745580" y="431839"/>
                    </a:lnTo>
                    <a:lnTo>
                      <a:pt x="754750" y="450095"/>
                    </a:lnTo>
                    <a:lnTo>
                      <a:pt x="757240" y="467010"/>
                    </a:lnTo>
                    <a:lnTo>
                      <a:pt x="768691" y="478655"/>
                    </a:lnTo>
                    <a:lnTo>
                      <a:pt x="802244" y="487534"/>
                    </a:lnTo>
                    <a:close/>
                    <a:moveTo>
                      <a:pt x="748623" y="694574"/>
                    </a:moveTo>
                    <a:lnTo>
                      <a:pt x="748817" y="740256"/>
                    </a:lnTo>
                    <a:lnTo>
                      <a:pt x="743188" y="724987"/>
                    </a:lnTo>
                    <a:lnTo>
                      <a:pt x="740477" y="709677"/>
                    </a:lnTo>
                    <a:lnTo>
                      <a:pt x="744350" y="699788"/>
                    </a:lnTo>
                    <a:lnTo>
                      <a:pt x="748623" y="694574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64592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GA</a:t>
                </a:r>
              </a:p>
            </p:txBody>
          </p:sp>
          <p:sp>
            <p:nvSpPr>
              <p:cNvPr id="59" name="Freeform: Shape 713">
                <a:extLst>
                  <a:ext uri="{FF2B5EF4-FFF2-40B4-BE49-F238E27FC236}">
                    <a16:creationId xmlns:a16="http://schemas.microsoft.com/office/drawing/2014/main" id="{7690886D-8B2E-E8EF-E121-5FFE0DD407E7}"/>
                  </a:ext>
                </a:extLst>
              </p:cNvPr>
              <p:cNvSpPr/>
              <p:nvPr/>
            </p:nvSpPr>
            <p:spPr>
              <a:xfrm>
                <a:off x="7083816" y="4356420"/>
                <a:ext cx="480544" cy="772643"/>
              </a:xfrm>
              <a:custGeom>
                <a:avLst/>
                <a:gdLst>
                  <a:gd name="connsiteX0" fmla="*/ 388675 w 570142"/>
                  <a:gd name="connsiteY0" fmla="*/ 0 h 916703"/>
                  <a:gd name="connsiteX1" fmla="*/ 395369 w 570142"/>
                  <a:gd name="connsiteY1" fmla="*/ 22848 h 916703"/>
                  <a:gd name="connsiteX2" fmla="*/ 402049 w 570142"/>
                  <a:gd name="connsiteY2" fmla="*/ 45751 h 916703"/>
                  <a:gd name="connsiteX3" fmla="*/ 408742 w 570142"/>
                  <a:gd name="connsiteY3" fmla="*/ 68626 h 916703"/>
                  <a:gd name="connsiteX4" fmla="*/ 415436 w 570142"/>
                  <a:gd name="connsiteY4" fmla="*/ 91474 h 916703"/>
                  <a:gd name="connsiteX5" fmla="*/ 422102 w 570142"/>
                  <a:gd name="connsiteY5" fmla="*/ 114349 h 916703"/>
                  <a:gd name="connsiteX6" fmla="*/ 428782 w 570142"/>
                  <a:gd name="connsiteY6" fmla="*/ 137225 h 916703"/>
                  <a:gd name="connsiteX7" fmla="*/ 435560 w 570142"/>
                  <a:gd name="connsiteY7" fmla="*/ 160100 h 916703"/>
                  <a:gd name="connsiteX8" fmla="*/ 442336 w 570142"/>
                  <a:gd name="connsiteY8" fmla="*/ 182976 h 916703"/>
                  <a:gd name="connsiteX9" fmla="*/ 449099 w 570142"/>
                  <a:gd name="connsiteY9" fmla="*/ 205851 h 916703"/>
                  <a:gd name="connsiteX10" fmla="*/ 455862 w 570142"/>
                  <a:gd name="connsiteY10" fmla="*/ 228727 h 916703"/>
                  <a:gd name="connsiteX11" fmla="*/ 462639 w 570142"/>
                  <a:gd name="connsiteY11" fmla="*/ 251602 h 916703"/>
                  <a:gd name="connsiteX12" fmla="*/ 469499 w 570142"/>
                  <a:gd name="connsiteY12" fmla="*/ 274477 h 916703"/>
                  <a:gd name="connsiteX13" fmla="*/ 476345 w 570142"/>
                  <a:gd name="connsiteY13" fmla="*/ 297325 h 916703"/>
                  <a:gd name="connsiteX14" fmla="*/ 483191 w 570142"/>
                  <a:gd name="connsiteY14" fmla="*/ 320228 h 916703"/>
                  <a:gd name="connsiteX15" fmla="*/ 490051 w 570142"/>
                  <a:gd name="connsiteY15" fmla="*/ 343103 h 916703"/>
                  <a:gd name="connsiteX16" fmla="*/ 496925 w 570142"/>
                  <a:gd name="connsiteY16" fmla="*/ 365979 h 916703"/>
                  <a:gd name="connsiteX17" fmla="*/ 502028 w 570142"/>
                  <a:gd name="connsiteY17" fmla="*/ 376130 h 916703"/>
                  <a:gd name="connsiteX18" fmla="*/ 507145 w 570142"/>
                  <a:gd name="connsiteY18" fmla="*/ 392989 h 916703"/>
                  <a:gd name="connsiteX19" fmla="*/ 535221 w 570142"/>
                  <a:gd name="connsiteY19" fmla="*/ 441285 h 916703"/>
                  <a:gd name="connsiteX20" fmla="*/ 544238 w 570142"/>
                  <a:gd name="connsiteY20" fmla="*/ 461920 h 916703"/>
                  <a:gd name="connsiteX21" fmla="*/ 543395 w 570142"/>
                  <a:gd name="connsiteY21" fmla="*/ 471020 h 916703"/>
                  <a:gd name="connsiteX22" fmla="*/ 547032 w 570142"/>
                  <a:gd name="connsiteY22" fmla="*/ 478212 h 916703"/>
                  <a:gd name="connsiteX23" fmla="*/ 555123 w 570142"/>
                  <a:gd name="connsiteY23" fmla="*/ 483509 h 916703"/>
                  <a:gd name="connsiteX24" fmla="*/ 554694 w 570142"/>
                  <a:gd name="connsiteY24" fmla="*/ 490853 h 916703"/>
                  <a:gd name="connsiteX25" fmla="*/ 545870 w 570142"/>
                  <a:gd name="connsiteY25" fmla="*/ 500258 h 916703"/>
                  <a:gd name="connsiteX26" fmla="*/ 540587 w 570142"/>
                  <a:gd name="connsiteY26" fmla="*/ 511059 h 916703"/>
                  <a:gd name="connsiteX27" fmla="*/ 538015 w 570142"/>
                  <a:gd name="connsiteY27" fmla="*/ 529315 h 916703"/>
                  <a:gd name="connsiteX28" fmla="*/ 538015 w 570142"/>
                  <a:gd name="connsiteY28" fmla="*/ 529426 h 916703"/>
                  <a:gd name="connsiteX29" fmla="*/ 532400 w 570142"/>
                  <a:gd name="connsiteY29" fmla="*/ 561706 h 916703"/>
                  <a:gd name="connsiteX30" fmla="*/ 534529 w 570142"/>
                  <a:gd name="connsiteY30" fmla="*/ 580806 h 916703"/>
                  <a:gd name="connsiteX31" fmla="*/ 546673 w 570142"/>
                  <a:gd name="connsiteY31" fmla="*/ 605659 h 916703"/>
                  <a:gd name="connsiteX32" fmla="*/ 546673 w 570142"/>
                  <a:gd name="connsiteY32" fmla="*/ 605659 h 916703"/>
                  <a:gd name="connsiteX33" fmla="*/ 549978 w 570142"/>
                  <a:gd name="connsiteY33" fmla="*/ 616876 h 916703"/>
                  <a:gd name="connsiteX34" fmla="*/ 550172 w 570142"/>
                  <a:gd name="connsiteY34" fmla="*/ 668449 h 916703"/>
                  <a:gd name="connsiteX35" fmla="*/ 558069 w 570142"/>
                  <a:gd name="connsiteY35" fmla="*/ 700646 h 916703"/>
                  <a:gd name="connsiteX36" fmla="*/ 570143 w 570142"/>
                  <a:gd name="connsiteY36" fmla="*/ 720796 h 916703"/>
                  <a:gd name="connsiteX37" fmla="*/ 519095 w 570142"/>
                  <a:gd name="connsiteY37" fmla="*/ 727006 h 916703"/>
                  <a:gd name="connsiteX38" fmla="*/ 467895 w 570142"/>
                  <a:gd name="connsiteY38" fmla="*/ 732953 h 916703"/>
                  <a:gd name="connsiteX39" fmla="*/ 416695 w 570142"/>
                  <a:gd name="connsiteY39" fmla="*/ 738734 h 916703"/>
                  <a:gd name="connsiteX40" fmla="*/ 365412 w 570142"/>
                  <a:gd name="connsiteY40" fmla="*/ 744322 h 916703"/>
                  <a:gd name="connsiteX41" fmla="*/ 314115 w 570142"/>
                  <a:gd name="connsiteY41" fmla="*/ 749799 h 916703"/>
                  <a:gd name="connsiteX42" fmla="*/ 262832 w 570142"/>
                  <a:gd name="connsiteY42" fmla="*/ 754985 h 916703"/>
                  <a:gd name="connsiteX43" fmla="*/ 211535 w 570142"/>
                  <a:gd name="connsiteY43" fmla="*/ 760033 h 916703"/>
                  <a:gd name="connsiteX44" fmla="*/ 160239 w 570142"/>
                  <a:gd name="connsiteY44" fmla="*/ 764902 h 916703"/>
                  <a:gd name="connsiteX45" fmla="*/ 159256 w 570142"/>
                  <a:gd name="connsiteY45" fmla="*/ 778276 h 916703"/>
                  <a:gd name="connsiteX46" fmla="*/ 161483 w 570142"/>
                  <a:gd name="connsiteY46" fmla="*/ 790834 h 916703"/>
                  <a:gd name="connsiteX47" fmla="*/ 168163 w 570142"/>
                  <a:gd name="connsiteY47" fmla="*/ 802285 h 916703"/>
                  <a:gd name="connsiteX48" fmla="*/ 193349 w 570142"/>
                  <a:gd name="connsiteY48" fmla="*/ 823058 h 916703"/>
                  <a:gd name="connsiteX49" fmla="*/ 195976 w 570142"/>
                  <a:gd name="connsiteY49" fmla="*/ 828411 h 916703"/>
                  <a:gd name="connsiteX50" fmla="*/ 193584 w 570142"/>
                  <a:gd name="connsiteY50" fmla="*/ 846432 h 916703"/>
                  <a:gd name="connsiteX51" fmla="*/ 195492 w 570142"/>
                  <a:gd name="connsiteY51" fmla="*/ 858907 h 916703"/>
                  <a:gd name="connsiteX52" fmla="*/ 193694 w 570142"/>
                  <a:gd name="connsiteY52" fmla="*/ 865656 h 916703"/>
                  <a:gd name="connsiteX53" fmla="*/ 188563 w 570142"/>
                  <a:gd name="connsiteY53" fmla="*/ 871838 h 916703"/>
                  <a:gd name="connsiteX54" fmla="*/ 187650 w 570142"/>
                  <a:gd name="connsiteY54" fmla="*/ 878297 h 916703"/>
                  <a:gd name="connsiteX55" fmla="*/ 183999 w 570142"/>
                  <a:gd name="connsiteY55" fmla="*/ 880454 h 916703"/>
                  <a:gd name="connsiteX56" fmla="*/ 168302 w 570142"/>
                  <a:gd name="connsiteY56" fmla="*/ 901144 h 916703"/>
                  <a:gd name="connsiteX57" fmla="*/ 107365 w 570142"/>
                  <a:gd name="connsiteY57" fmla="*/ 912997 h 916703"/>
                  <a:gd name="connsiteX58" fmla="*/ 110339 w 570142"/>
                  <a:gd name="connsiteY58" fmla="*/ 908350 h 916703"/>
                  <a:gd name="connsiteX59" fmla="*/ 123229 w 570142"/>
                  <a:gd name="connsiteY59" fmla="*/ 906276 h 916703"/>
                  <a:gd name="connsiteX60" fmla="*/ 140890 w 570142"/>
                  <a:gd name="connsiteY60" fmla="*/ 898600 h 916703"/>
                  <a:gd name="connsiteX61" fmla="*/ 136270 w 570142"/>
                  <a:gd name="connsiteY61" fmla="*/ 888766 h 916703"/>
                  <a:gd name="connsiteX62" fmla="*/ 128263 w 570142"/>
                  <a:gd name="connsiteY62" fmla="*/ 878200 h 916703"/>
                  <a:gd name="connsiteX63" fmla="*/ 121666 w 570142"/>
                  <a:gd name="connsiteY63" fmla="*/ 877550 h 916703"/>
                  <a:gd name="connsiteX64" fmla="*/ 116770 w 570142"/>
                  <a:gd name="connsiteY64" fmla="*/ 871340 h 916703"/>
                  <a:gd name="connsiteX65" fmla="*/ 115137 w 570142"/>
                  <a:gd name="connsiteY65" fmla="*/ 850705 h 916703"/>
                  <a:gd name="connsiteX66" fmla="*/ 109924 w 570142"/>
                  <a:gd name="connsiteY66" fmla="*/ 838949 h 916703"/>
                  <a:gd name="connsiteX67" fmla="*/ 98846 w 570142"/>
                  <a:gd name="connsiteY67" fmla="*/ 827415 h 916703"/>
                  <a:gd name="connsiteX68" fmla="*/ 95706 w 570142"/>
                  <a:gd name="connsiteY68" fmla="*/ 830112 h 916703"/>
                  <a:gd name="connsiteX69" fmla="*/ 90229 w 570142"/>
                  <a:gd name="connsiteY69" fmla="*/ 852019 h 916703"/>
                  <a:gd name="connsiteX70" fmla="*/ 86620 w 570142"/>
                  <a:gd name="connsiteY70" fmla="*/ 880440 h 916703"/>
                  <a:gd name="connsiteX71" fmla="*/ 84393 w 570142"/>
                  <a:gd name="connsiteY71" fmla="*/ 889679 h 916703"/>
                  <a:gd name="connsiteX72" fmla="*/ 66206 w 570142"/>
                  <a:gd name="connsiteY72" fmla="*/ 891920 h 916703"/>
                  <a:gd name="connsiteX73" fmla="*/ 49941 w 570142"/>
                  <a:gd name="connsiteY73" fmla="*/ 891352 h 916703"/>
                  <a:gd name="connsiteX74" fmla="*/ 42003 w 570142"/>
                  <a:gd name="connsiteY74" fmla="*/ 892487 h 916703"/>
                  <a:gd name="connsiteX75" fmla="*/ 36734 w 570142"/>
                  <a:gd name="connsiteY75" fmla="*/ 854647 h 916703"/>
                  <a:gd name="connsiteX76" fmla="*/ 32197 w 570142"/>
                  <a:gd name="connsiteY76" fmla="*/ 820126 h 916703"/>
                  <a:gd name="connsiteX77" fmla="*/ 27633 w 570142"/>
                  <a:gd name="connsiteY77" fmla="*/ 785606 h 916703"/>
                  <a:gd name="connsiteX78" fmla="*/ 23096 w 570142"/>
                  <a:gd name="connsiteY78" fmla="*/ 751196 h 916703"/>
                  <a:gd name="connsiteX79" fmla="*/ 18560 w 570142"/>
                  <a:gd name="connsiteY79" fmla="*/ 716731 h 916703"/>
                  <a:gd name="connsiteX80" fmla="*/ 14010 w 570142"/>
                  <a:gd name="connsiteY80" fmla="*/ 682293 h 916703"/>
                  <a:gd name="connsiteX81" fmla="*/ 9488 w 570142"/>
                  <a:gd name="connsiteY81" fmla="*/ 647883 h 916703"/>
                  <a:gd name="connsiteX82" fmla="*/ 4923 w 570142"/>
                  <a:gd name="connsiteY82" fmla="*/ 613418 h 916703"/>
                  <a:gd name="connsiteX83" fmla="*/ 5933 w 570142"/>
                  <a:gd name="connsiteY83" fmla="*/ 579063 h 916703"/>
                  <a:gd name="connsiteX84" fmla="*/ 6929 w 570142"/>
                  <a:gd name="connsiteY84" fmla="*/ 544778 h 916703"/>
                  <a:gd name="connsiteX85" fmla="*/ 7897 w 570142"/>
                  <a:gd name="connsiteY85" fmla="*/ 510492 h 916703"/>
                  <a:gd name="connsiteX86" fmla="*/ 8893 w 570142"/>
                  <a:gd name="connsiteY86" fmla="*/ 476235 h 916703"/>
                  <a:gd name="connsiteX87" fmla="*/ 9778 w 570142"/>
                  <a:gd name="connsiteY87" fmla="*/ 441949 h 916703"/>
                  <a:gd name="connsiteX88" fmla="*/ 10691 w 570142"/>
                  <a:gd name="connsiteY88" fmla="*/ 407664 h 916703"/>
                  <a:gd name="connsiteX89" fmla="*/ 11590 w 570142"/>
                  <a:gd name="connsiteY89" fmla="*/ 373364 h 916703"/>
                  <a:gd name="connsiteX90" fmla="*/ 12489 w 570142"/>
                  <a:gd name="connsiteY90" fmla="*/ 339106 h 916703"/>
                  <a:gd name="connsiteX91" fmla="*/ 13415 w 570142"/>
                  <a:gd name="connsiteY91" fmla="*/ 304904 h 916703"/>
                  <a:gd name="connsiteX92" fmla="*/ 14245 w 570142"/>
                  <a:gd name="connsiteY92" fmla="*/ 270702 h 916703"/>
                  <a:gd name="connsiteX93" fmla="*/ 15061 w 570142"/>
                  <a:gd name="connsiteY93" fmla="*/ 236527 h 916703"/>
                  <a:gd name="connsiteX94" fmla="*/ 15905 w 570142"/>
                  <a:gd name="connsiteY94" fmla="*/ 202297 h 916703"/>
                  <a:gd name="connsiteX95" fmla="*/ 16721 w 570142"/>
                  <a:gd name="connsiteY95" fmla="*/ 168094 h 916703"/>
                  <a:gd name="connsiteX96" fmla="*/ 17482 w 570142"/>
                  <a:gd name="connsiteY96" fmla="*/ 133892 h 916703"/>
                  <a:gd name="connsiteX97" fmla="*/ 18214 w 570142"/>
                  <a:gd name="connsiteY97" fmla="*/ 99717 h 916703"/>
                  <a:gd name="connsiteX98" fmla="*/ 18989 w 570142"/>
                  <a:gd name="connsiteY98" fmla="*/ 65487 h 916703"/>
                  <a:gd name="connsiteX99" fmla="*/ 19141 w 570142"/>
                  <a:gd name="connsiteY99" fmla="*/ 56843 h 916703"/>
                  <a:gd name="connsiteX100" fmla="*/ 19044 w 570142"/>
                  <a:gd name="connsiteY100" fmla="*/ 53869 h 916703"/>
                  <a:gd name="connsiteX101" fmla="*/ 19238 w 570142"/>
                  <a:gd name="connsiteY101" fmla="*/ 49416 h 916703"/>
                  <a:gd name="connsiteX102" fmla="*/ 4854 w 570142"/>
                  <a:gd name="connsiteY102" fmla="*/ 38504 h 916703"/>
                  <a:gd name="connsiteX103" fmla="*/ 2047 w 570142"/>
                  <a:gd name="connsiteY103" fmla="*/ 36346 h 916703"/>
                  <a:gd name="connsiteX104" fmla="*/ 0 w 570142"/>
                  <a:gd name="connsiteY104" fmla="*/ 34299 h 916703"/>
                  <a:gd name="connsiteX105" fmla="*/ 1909 w 570142"/>
                  <a:gd name="connsiteY105" fmla="*/ 33981 h 916703"/>
                  <a:gd name="connsiteX106" fmla="*/ 26084 w 570142"/>
                  <a:gd name="connsiteY106" fmla="*/ 32169 h 916703"/>
                  <a:gd name="connsiteX107" fmla="*/ 50273 w 570142"/>
                  <a:gd name="connsiteY107" fmla="*/ 30275 h 916703"/>
                  <a:gd name="connsiteX108" fmla="*/ 74490 w 570142"/>
                  <a:gd name="connsiteY108" fmla="*/ 28380 h 916703"/>
                  <a:gd name="connsiteX109" fmla="*/ 98707 w 570142"/>
                  <a:gd name="connsiteY109" fmla="*/ 26361 h 916703"/>
                  <a:gd name="connsiteX110" fmla="*/ 122883 w 570142"/>
                  <a:gd name="connsiteY110" fmla="*/ 24383 h 916703"/>
                  <a:gd name="connsiteX111" fmla="*/ 147086 w 570142"/>
                  <a:gd name="connsiteY111" fmla="*/ 22336 h 916703"/>
                  <a:gd name="connsiteX112" fmla="*/ 171289 w 570142"/>
                  <a:gd name="connsiteY112" fmla="*/ 20289 h 916703"/>
                  <a:gd name="connsiteX113" fmla="*/ 195492 w 570142"/>
                  <a:gd name="connsiteY113" fmla="*/ 18132 h 916703"/>
                  <a:gd name="connsiteX114" fmla="*/ 219695 w 570142"/>
                  <a:gd name="connsiteY114" fmla="*/ 15974 h 916703"/>
                  <a:gd name="connsiteX115" fmla="*/ 243898 w 570142"/>
                  <a:gd name="connsiteY115" fmla="*/ 13761 h 916703"/>
                  <a:gd name="connsiteX116" fmla="*/ 268102 w 570142"/>
                  <a:gd name="connsiteY116" fmla="*/ 11548 h 916703"/>
                  <a:gd name="connsiteX117" fmla="*/ 292291 w 570142"/>
                  <a:gd name="connsiteY117" fmla="*/ 9225 h 916703"/>
                  <a:gd name="connsiteX118" fmla="*/ 316411 w 570142"/>
                  <a:gd name="connsiteY118" fmla="*/ 6901 h 916703"/>
                  <a:gd name="connsiteX119" fmla="*/ 340517 w 570142"/>
                  <a:gd name="connsiteY119" fmla="*/ 4522 h 916703"/>
                  <a:gd name="connsiteX120" fmla="*/ 364637 w 570142"/>
                  <a:gd name="connsiteY120" fmla="*/ 2116 h 916703"/>
                  <a:gd name="connsiteX121" fmla="*/ 388675 w 570142"/>
                  <a:gd name="connsiteY121" fmla="*/ 0 h 916703"/>
                  <a:gd name="connsiteX122" fmla="*/ 96550 w 570142"/>
                  <a:gd name="connsiteY122" fmla="*/ 910107 h 916703"/>
                  <a:gd name="connsiteX123" fmla="*/ 82747 w 570142"/>
                  <a:gd name="connsiteY123" fmla="*/ 915293 h 916703"/>
                  <a:gd name="connsiteX124" fmla="*/ 61752 w 570142"/>
                  <a:gd name="connsiteY124" fmla="*/ 916704 h 916703"/>
                  <a:gd name="connsiteX125" fmla="*/ 57396 w 570142"/>
                  <a:gd name="connsiteY125" fmla="*/ 915708 h 916703"/>
                  <a:gd name="connsiteX126" fmla="*/ 65584 w 570142"/>
                  <a:gd name="connsiteY126" fmla="*/ 912333 h 916703"/>
                  <a:gd name="connsiteX127" fmla="*/ 90036 w 570142"/>
                  <a:gd name="connsiteY127" fmla="*/ 906690 h 916703"/>
                  <a:gd name="connsiteX128" fmla="*/ 96550 w 570142"/>
                  <a:gd name="connsiteY128" fmla="*/ 910107 h 91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570142" h="916703">
                    <a:moveTo>
                      <a:pt x="388675" y="0"/>
                    </a:moveTo>
                    <a:lnTo>
                      <a:pt x="395369" y="22848"/>
                    </a:lnTo>
                    <a:lnTo>
                      <a:pt x="402049" y="45751"/>
                    </a:lnTo>
                    <a:lnTo>
                      <a:pt x="408742" y="68626"/>
                    </a:lnTo>
                    <a:lnTo>
                      <a:pt x="415436" y="91474"/>
                    </a:lnTo>
                    <a:lnTo>
                      <a:pt x="422102" y="114349"/>
                    </a:lnTo>
                    <a:lnTo>
                      <a:pt x="428782" y="137225"/>
                    </a:lnTo>
                    <a:lnTo>
                      <a:pt x="435560" y="160100"/>
                    </a:lnTo>
                    <a:lnTo>
                      <a:pt x="442336" y="182976"/>
                    </a:lnTo>
                    <a:lnTo>
                      <a:pt x="449099" y="205851"/>
                    </a:lnTo>
                    <a:lnTo>
                      <a:pt x="455862" y="228727"/>
                    </a:lnTo>
                    <a:lnTo>
                      <a:pt x="462639" y="251602"/>
                    </a:lnTo>
                    <a:lnTo>
                      <a:pt x="469499" y="274477"/>
                    </a:lnTo>
                    <a:lnTo>
                      <a:pt x="476345" y="297325"/>
                    </a:lnTo>
                    <a:lnTo>
                      <a:pt x="483191" y="320228"/>
                    </a:lnTo>
                    <a:lnTo>
                      <a:pt x="490051" y="343103"/>
                    </a:lnTo>
                    <a:lnTo>
                      <a:pt x="496925" y="365979"/>
                    </a:lnTo>
                    <a:lnTo>
                      <a:pt x="502028" y="376130"/>
                    </a:lnTo>
                    <a:lnTo>
                      <a:pt x="507145" y="392989"/>
                    </a:lnTo>
                    <a:lnTo>
                      <a:pt x="535221" y="441285"/>
                    </a:lnTo>
                    <a:lnTo>
                      <a:pt x="544238" y="461920"/>
                    </a:lnTo>
                    <a:lnTo>
                      <a:pt x="543395" y="471020"/>
                    </a:lnTo>
                    <a:lnTo>
                      <a:pt x="547032" y="478212"/>
                    </a:lnTo>
                    <a:lnTo>
                      <a:pt x="555123" y="483509"/>
                    </a:lnTo>
                    <a:lnTo>
                      <a:pt x="554694" y="490853"/>
                    </a:lnTo>
                    <a:lnTo>
                      <a:pt x="545870" y="500258"/>
                    </a:lnTo>
                    <a:lnTo>
                      <a:pt x="540587" y="511059"/>
                    </a:lnTo>
                    <a:lnTo>
                      <a:pt x="538015" y="529315"/>
                    </a:lnTo>
                    <a:lnTo>
                      <a:pt x="538015" y="529426"/>
                    </a:lnTo>
                    <a:lnTo>
                      <a:pt x="532400" y="561706"/>
                    </a:lnTo>
                    <a:lnTo>
                      <a:pt x="534529" y="580806"/>
                    </a:lnTo>
                    <a:lnTo>
                      <a:pt x="546673" y="605659"/>
                    </a:lnTo>
                    <a:lnTo>
                      <a:pt x="546673" y="605659"/>
                    </a:lnTo>
                    <a:lnTo>
                      <a:pt x="549978" y="616876"/>
                    </a:lnTo>
                    <a:lnTo>
                      <a:pt x="550172" y="668449"/>
                    </a:lnTo>
                    <a:lnTo>
                      <a:pt x="558069" y="700646"/>
                    </a:lnTo>
                    <a:lnTo>
                      <a:pt x="570143" y="720796"/>
                    </a:lnTo>
                    <a:lnTo>
                      <a:pt x="519095" y="727006"/>
                    </a:lnTo>
                    <a:lnTo>
                      <a:pt x="467895" y="732953"/>
                    </a:lnTo>
                    <a:lnTo>
                      <a:pt x="416695" y="738734"/>
                    </a:lnTo>
                    <a:lnTo>
                      <a:pt x="365412" y="744322"/>
                    </a:lnTo>
                    <a:lnTo>
                      <a:pt x="314115" y="749799"/>
                    </a:lnTo>
                    <a:lnTo>
                      <a:pt x="262832" y="754985"/>
                    </a:lnTo>
                    <a:lnTo>
                      <a:pt x="211535" y="760033"/>
                    </a:lnTo>
                    <a:lnTo>
                      <a:pt x="160239" y="764902"/>
                    </a:lnTo>
                    <a:lnTo>
                      <a:pt x="159256" y="778276"/>
                    </a:lnTo>
                    <a:lnTo>
                      <a:pt x="161483" y="790834"/>
                    </a:lnTo>
                    <a:lnTo>
                      <a:pt x="168163" y="802285"/>
                    </a:lnTo>
                    <a:lnTo>
                      <a:pt x="193349" y="823058"/>
                    </a:lnTo>
                    <a:lnTo>
                      <a:pt x="195976" y="828411"/>
                    </a:lnTo>
                    <a:lnTo>
                      <a:pt x="193584" y="846432"/>
                    </a:lnTo>
                    <a:lnTo>
                      <a:pt x="195492" y="858907"/>
                    </a:lnTo>
                    <a:lnTo>
                      <a:pt x="193694" y="865656"/>
                    </a:lnTo>
                    <a:lnTo>
                      <a:pt x="188563" y="871838"/>
                    </a:lnTo>
                    <a:lnTo>
                      <a:pt x="187650" y="878297"/>
                    </a:lnTo>
                    <a:lnTo>
                      <a:pt x="183999" y="880454"/>
                    </a:lnTo>
                    <a:lnTo>
                      <a:pt x="168302" y="901144"/>
                    </a:lnTo>
                    <a:lnTo>
                      <a:pt x="107365" y="912997"/>
                    </a:lnTo>
                    <a:lnTo>
                      <a:pt x="110339" y="908350"/>
                    </a:lnTo>
                    <a:lnTo>
                      <a:pt x="123229" y="906276"/>
                    </a:lnTo>
                    <a:lnTo>
                      <a:pt x="140890" y="898600"/>
                    </a:lnTo>
                    <a:lnTo>
                      <a:pt x="136270" y="888766"/>
                    </a:lnTo>
                    <a:lnTo>
                      <a:pt x="128263" y="878200"/>
                    </a:lnTo>
                    <a:lnTo>
                      <a:pt x="121666" y="877550"/>
                    </a:lnTo>
                    <a:lnTo>
                      <a:pt x="116770" y="871340"/>
                    </a:lnTo>
                    <a:lnTo>
                      <a:pt x="115137" y="850705"/>
                    </a:lnTo>
                    <a:lnTo>
                      <a:pt x="109924" y="838949"/>
                    </a:lnTo>
                    <a:lnTo>
                      <a:pt x="98846" y="827415"/>
                    </a:lnTo>
                    <a:lnTo>
                      <a:pt x="95706" y="830112"/>
                    </a:lnTo>
                    <a:lnTo>
                      <a:pt x="90229" y="852019"/>
                    </a:lnTo>
                    <a:lnTo>
                      <a:pt x="86620" y="880440"/>
                    </a:lnTo>
                    <a:lnTo>
                      <a:pt x="84393" y="889679"/>
                    </a:lnTo>
                    <a:lnTo>
                      <a:pt x="66206" y="891920"/>
                    </a:lnTo>
                    <a:lnTo>
                      <a:pt x="49941" y="891352"/>
                    </a:lnTo>
                    <a:lnTo>
                      <a:pt x="42003" y="892487"/>
                    </a:lnTo>
                    <a:lnTo>
                      <a:pt x="36734" y="854647"/>
                    </a:lnTo>
                    <a:lnTo>
                      <a:pt x="32197" y="820126"/>
                    </a:lnTo>
                    <a:lnTo>
                      <a:pt x="27633" y="785606"/>
                    </a:lnTo>
                    <a:lnTo>
                      <a:pt x="23096" y="751196"/>
                    </a:lnTo>
                    <a:lnTo>
                      <a:pt x="18560" y="716731"/>
                    </a:lnTo>
                    <a:lnTo>
                      <a:pt x="14010" y="682293"/>
                    </a:lnTo>
                    <a:lnTo>
                      <a:pt x="9488" y="647883"/>
                    </a:lnTo>
                    <a:lnTo>
                      <a:pt x="4923" y="613418"/>
                    </a:lnTo>
                    <a:lnTo>
                      <a:pt x="5933" y="579063"/>
                    </a:lnTo>
                    <a:lnTo>
                      <a:pt x="6929" y="544778"/>
                    </a:lnTo>
                    <a:lnTo>
                      <a:pt x="7897" y="510492"/>
                    </a:lnTo>
                    <a:lnTo>
                      <a:pt x="8893" y="476235"/>
                    </a:lnTo>
                    <a:lnTo>
                      <a:pt x="9778" y="441949"/>
                    </a:lnTo>
                    <a:lnTo>
                      <a:pt x="10691" y="407664"/>
                    </a:lnTo>
                    <a:lnTo>
                      <a:pt x="11590" y="373364"/>
                    </a:lnTo>
                    <a:lnTo>
                      <a:pt x="12489" y="339106"/>
                    </a:lnTo>
                    <a:lnTo>
                      <a:pt x="13415" y="304904"/>
                    </a:lnTo>
                    <a:lnTo>
                      <a:pt x="14245" y="270702"/>
                    </a:lnTo>
                    <a:lnTo>
                      <a:pt x="15061" y="236527"/>
                    </a:lnTo>
                    <a:lnTo>
                      <a:pt x="15905" y="202297"/>
                    </a:lnTo>
                    <a:lnTo>
                      <a:pt x="16721" y="168094"/>
                    </a:lnTo>
                    <a:lnTo>
                      <a:pt x="17482" y="133892"/>
                    </a:lnTo>
                    <a:lnTo>
                      <a:pt x="18214" y="99717"/>
                    </a:lnTo>
                    <a:lnTo>
                      <a:pt x="18989" y="65487"/>
                    </a:lnTo>
                    <a:lnTo>
                      <a:pt x="19141" y="56843"/>
                    </a:lnTo>
                    <a:lnTo>
                      <a:pt x="19044" y="53869"/>
                    </a:lnTo>
                    <a:lnTo>
                      <a:pt x="19238" y="49416"/>
                    </a:lnTo>
                    <a:lnTo>
                      <a:pt x="4854" y="38504"/>
                    </a:lnTo>
                    <a:lnTo>
                      <a:pt x="2047" y="36346"/>
                    </a:lnTo>
                    <a:lnTo>
                      <a:pt x="0" y="34299"/>
                    </a:lnTo>
                    <a:lnTo>
                      <a:pt x="1909" y="33981"/>
                    </a:lnTo>
                    <a:lnTo>
                      <a:pt x="26084" y="32169"/>
                    </a:lnTo>
                    <a:lnTo>
                      <a:pt x="50273" y="30275"/>
                    </a:lnTo>
                    <a:lnTo>
                      <a:pt x="74490" y="28380"/>
                    </a:lnTo>
                    <a:lnTo>
                      <a:pt x="98707" y="26361"/>
                    </a:lnTo>
                    <a:lnTo>
                      <a:pt x="122883" y="24383"/>
                    </a:lnTo>
                    <a:lnTo>
                      <a:pt x="147086" y="22336"/>
                    </a:lnTo>
                    <a:lnTo>
                      <a:pt x="171289" y="20289"/>
                    </a:lnTo>
                    <a:lnTo>
                      <a:pt x="195492" y="18132"/>
                    </a:lnTo>
                    <a:lnTo>
                      <a:pt x="219695" y="15974"/>
                    </a:lnTo>
                    <a:lnTo>
                      <a:pt x="243898" y="13761"/>
                    </a:lnTo>
                    <a:lnTo>
                      <a:pt x="268102" y="11548"/>
                    </a:lnTo>
                    <a:lnTo>
                      <a:pt x="292291" y="9225"/>
                    </a:lnTo>
                    <a:lnTo>
                      <a:pt x="316411" y="6901"/>
                    </a:lnTo>
                    <a:lnTo>
                      <a:pt x="340517" y="4522"/>
                    </a:lnTo>
                    <a:lnTo>
                      <a:pt x="364637" y="2116"/>
                    </a:lnTo>
                    <a:lnTo>
                      <a:pt x="388675" y="0"/>
                    </a:lnTo>
                    <a:close/>
                    <a:moveTo>
                      <a:pt x="96550" y="910107"/>
                    </a:moveTo>
                    <a:lnTo>
                      <a:pt x="82747" y="915293"/>
                    </a:lnTo>
                    <a:lnTo>
                      <a:pt x="61752" y="916704"/>
                    </a:lnTo>
                    <a:lnTo>
                      <a:pt x="57396" y="915708"/>
                    </a:lnTo>
                    <a:lnTo>
                      <a:pt x="65584" y="912333"/>
                    </a:lnTo>
                    <a:lnTo>
                      <a:pt x="90036" y="906690"/>
                    </a:lnTo>
                    <a:lnTo>
                      <a:pt x="96550" y="910107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36576" marR="0" lvl="0" indent="0" algn="l" defTabSz="914400" rtl="0" eaLnBrk="1" fontAlgn="auto" latinLnBrk="0" hangingPunct="1">
                  <a:lnSpc>
                    <a:spcPct val="23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</a:t>
                </a:r>
              </a:p>
            </p:txBody>
          </p:sp>
          <p:sp>
            <p:nvSpPr>
              <p:cNvPr id="60" name="Freeform: Shape 716">
                <a:extLst>
                  <a:ext uri="{FF2B5EF4-FFF2-40B4-BE49-F238E27FC236}">
                    <a16:creationId xmlns:a16="http://schemas.microsoft.com/office/drawing/2014/main" id="{6758013C-A26A-69C4-6240-262D8492A7C9}"/>
                  </a:ext>
                </a:extLst>
              </p:cNvPr>
              <p:cNvSpPr/>
              <p:nvPr/>
            </p:nvSpPr>
            <p:spPr>
              <a:xfrm>
                <a:off x="6674355" y="4389188"/>
                <a:ext cx="444909" cy="759203"/>
              </a:xfrm>
              <a:custGeom>
                <a:avLst/>
                <a:gdLst>
                  <a:gd name="connsiteX0" fmla="*/ 490687 w 527863"/>
                  <a:gd name="connsiteY0" fmla="*/ 0 h 900757"/>
                  <a:gd name="connsiteX1" fmla="*/ 505043 w 527863"/>
                  <a:gd name="connsiteY1" fmla="*/ 10912 h 900757"/>
                  <a:gd name="connsiteX2" fmla="*/ 504891 w 527863"/>
                  <a:gd name="connsiteY2" fmla="*/ 15366 h 900757"/>
                  <a:gd name="connsiteX3" fmla="*/ 504947 w 527863"/>
                  <a:gd name="connsiteY3" fmla="*/ 18339 h 900757"/>
                  <a:gd name="connsiteX4" fmla="*/ 504781 w 527863"/>
                  <a:gd name="connsiteY4" fmla="*/ 27011 h 900757"/>
                  <a:gd name="connsiteX5" fmla="*/ 504047 w 527863"/>
                  <a:gd name="connsiteY5" fmla="*/ 61214 h 900757"/>
                  <a:gd name="connsiteX6" fmla="*/ 503287 w 527863"/>
                  <a:gd name="connsiteY6" fmla="*/ 95416 h 900757"/>
                  <a:gd name="connsiteX7" fmla="*/ 502540 w 527863"/>
                  <a:gd name="connsiteY7" fmla="*/ 129591 h 900757"/>
                  <a:gd name="connsiteX8" fmla="*/ 501724 w 527863"/>
                  <a:gd name="connsiteY8" fmla="*/ 163821 h 900757"/>
                  <a:gd name="connsiteX9" fmla="*/ 500894 w 527863"/>
                  <a:gd name="connsiteY9" fmla="*/ 197996 h 900757"/>
                  <a:gd name="connsiteX10" fmla="*/ 500051 w 527863"/>
                  <a:gd name="connsiteY10" fmla="*/ 232198 h 900757"/>
                  <a:gd name="connsiteX11" fmla="*/ 499193 w 527863"/>
                  <a:gd name="connsiteY11" fmla="*/ 266401 h 900757"/>
                  <a:gd name="connsiteX12" fmla="*/ 498322 w 527863"/>
                  <a:gd name="connsiteY12" fmla="*/ 300603 h 900757"/>
                  <a:gd name="connsiteX13" fmla="*/ 497409 w 527863"/>
                  <a:gd name="connsiteY13" fmla="*/ 334889 h 900757"/>
                  <a:gd name="connsiteX14" fmla="*/ 496524 w 527863"/>
                  <a:gd name="connsiteY14" fmla="*/ 369174 h 900757"/>
                  <a:gd name="connsiteX15" fmla="*/ 495611 w 527863"/>
                  <a:gd name="connsiteY15" fmla="*/ 403459 h 900757"/>
                  <a:gd name="connsiteX16" fmla="*/ 494698 w 527863"/>
                  <a:gd name="connsiteY16" fmla="*/ 437745 h 900757"/>
                  <a:gd name="connsiteX17" fmla="*/ 493730 w 527863"/>
                  <a:gd name="connsiteY17" fmla="*/ 472030 h 900757"/>
                  <a:gd name="connsiteX18" fmla="*/ 492734 w 527863"/>
                  <a:gd name="connsiteY18" fmla="*/ 506288 h 900757"/>
                  <a:gd name="connsiteX19" fmla="*/ 491752 w 527863"/>
                  <a:gd name="connsiteY19" fmla="*/ 540573 h 900757"/>
                  <a:gd name="connsiteX20" fmla="*/ 490757 w 527863"/>
                  <a:gd name="connsiteY20" fmla="*/ 574928 h 900757"/>
                  <a:gd name="connsiteX21" fmla="*/ 495293 w 527863"/>
                  <a:gd name="connsiteY21" fmla="*/ 609393 h 900757"/>
                  <a:gd name="connsiteX22" fmla="*/ 499829 w 527863"/>
                  <a:gd name="connsiteY22" fmla="*/ 643831 h 900757"/>
                  <a:gd name="connsiteX23" fmla="*/ 504379 w 527863"/>
                  <a:gd name="connsiteY23" fmla="*/ 678241 h 900757"/>
                  <a:gd name="connsiteX24" fmla="*/ 508930 w 527863"/>
                  <a:gd name="connsiteY24" fmla="*/ 712678 h 900757"/>
                  <a:gd name="connsiteX25" fmla="*/ 513466 w 527863"/>
                  <a:gd name="connsiteY25" fmla="*/ 747144 h 900757"/>
                  <a:gd name="connsiteX26" fmla="*/ 518002 w 527863"/>
                  <a:gd name="connsiteY26" fmla="*/ 781664 h 900757"/>
                  <a:gd name="connsiteX27" fmla="*/ 522552 w 527863"/>
                  <a:gd name="connsiteY27" fmla="*/ 816185 h 900757"/>
                  <a:gd name="connsiteX28" fmla="*/ 527863 w 527863"/>
                  <a:gd name="connsiteY28" fmla="*/ 853997 h 900757"/>
                  <a:gd name="connsiteX29" fmla="*/ 481255 w 527863"/>
                  <a:gd name="connsiteY29" fmla="*/ 860691 h 900757"/>
                  <a:gd name="connsiteX30" fmla="*/ 460053 w 527863"/>
                  <a:gd name="connsiteY30" fmla="*/ 852835 h 900757"/>
                  <a:gd name="connsiteX31" fmla="*/ 451368 w 527863"/>
                  <a:gd name="connsiteY31" fmla="*/ 851674 h 900757"/>
                  <a:gd name="connsiteX32" fmla="*/ 446237 w 527863"/>
                  <a:gd name="connsiteY32" fmla="*/ 852351 h 900757"/>
                  <a:gd name="connsiteX33" fmla="*/ 423112 w 527863"/>
                  <a:gd name="connsiteY33" fmla="*/ 862835 h 900757"/>
                  <a:gd name="connsiteX34" fmla="*/ 396419 w 527863"/>
                  <a:gd name="connsiteY34" fmla="*/ 871506 h 900757"/>
                  <a:gd name="connsiteX35" fmla="*/ 389906 w 527863"/>
                  <a:gd name="connsiteY35" fmla="*/ 869860 h 900757"/>
                  <a:gd name="connsiteX36" fmla="*/ 380750 w 527863"/>
                  <a:gd name="connsiteY36" fmla="*/ 870178 h 900757"/>
                  <a:gd name="connsiteX37" fmla="*/ 362632 w 527863"/>
                  <a:gd name="connsiteY37" fmla="*/ 894216 h 900757"/>
                  <a:gd name="connsiteX38" fmla="*/ 350600 w 527863"/>
                  <a:gd name="connsiteY38" fmla="*/ 900757 h 900757"/>
                  <a:gd name="connsiteX39" fmla="*/ 346617 w 527863"/>
                  <a:gd name="connsiteY39" fmla="*/ 899485 h 900757"/>
                  <a:gd name="connsiteX40" fmla="*/ 342163 w 527863"/>
                  <a:gd name="connsiteY40" fmla="*/ 898268 h 900757"/>
                  <a:gd name="connsiteX41" fmla="*/ 338844 w 527863"/>
                  <a:gd name="connsiteY41" fmla="*/ 895944 h 900757"/>
                  <a:gd name="connsiteX42" fmla="*/ 331943 w 527863"/>
                  <a:gd name="connsiteY42" fmla="*/ 882819 h 900757"/>
                  <a:gd name="connsiteX43" fmla="*/ 329343 w 527863"/>
                  <a:gd name="connsiteY43" fmla="*/ 873263 h 900757"/>
                  <a:gd name="connsiteX44" fmla="*/ 320671 w 527863"/>
                  <a:gd name="connsiteY44" fmla="*/ 852683 h 900757"/>
                  <a:gd name="connsiteX45" fmla="*/ 311750 w 527863"/>
                  <a:gd name="connsiteY45" fmla="*/ 841439 h 900757"/>
                  <a:gd name="connsiteX46" fmla="*/ 302014 w 527863"/>
                  <a:gd name="connsiteY46" fmla="*/ 834247 h 900757"/>
                  <a:gd name="connsiteX47" fmla="*/ 297283 w 527863"/>
                  <a:gd name="connsiteY47" fmla="*/ 826737 h 900757"/>
                  <a:gd name="connsiteX48" fmla="*/ 296952 w 527863"/>
                  <a:gd name="connsiteY48" fmla="*/ 821440 h 900757"/>
                  <a:gd name="connsiteX49" fmla="*/ 293411 w 527863"/>
                  <a:gd name="connsiteY49" fmla="*/ 812285 h 900757"/>
                  <a:gd name="connsiteX50" fmla="*/ 293314 w 527863"/>
                  <a:gd name="connsiteY50" fmla="*/ 804775 h 900757"/>
                  <a:gd name="connsiteX51" fmla="*/ 302594 w 527863"/>
                  <a:gd name="connsiteY51" fmla="*/ 775302 h 900757"/>
                  <a:gd name="connsiteX52" fmla="*/ 305803 w 527863"/>
                  <a:gd name="connsiteY52" fmla="*/ 753713 h 900757"/>
                  <a:gd name="connsiteX53" fmla="*/ 267562 w 527863"/>
                  <a:gd name="connsiteY53" fmla="*/ 756286 h 900757"/>
                  <a:gd name="connsiteX54" fmla="*/ 229308 w 527863"/>
                  <a:gd name="connsiteY54" fmla="*/ 758775 h 900757"/>
                  <a:gd name="connsiteX55" fmla="*/ 191080 w 527863"/>
                  <a:gd name="connsiteY55" fmla="*/ 761154 h 900757"/>
                  <a:gd name="connsiteX56" fmla="*/ 152826 w 527863"/>
                  <a:gd name="connsiteY56" fmla="*/ 763505 h 900757"/>
                  <a:gd name="connsiteX57" fmla="*/ 114571 w 527863"/>
                  <a:gd name="connsiteY57" fmla="*/ 765607 h 900757"/>
                  <a:gd name="connsiteX58" fmla="*/ 76302 w 527863"/>
                  <a:gd name="connsiteY58" fmla="*/ 767682 h 900757"/>
                  <a:gd name="connsiteX59" fmla="*/ 38089 w 527863"/>
                  <a:gd name="connsiteY59" fmla="*/ 769687 h 900757"/>
                  <a:gd name="connsiteX60" fmla="*/ 0 w 527863"/>
                  <a:gd name="connsiteY60" fmla="*/ 771388 h 900757"/>
                  <a:gd name="connsiteX61" fmla="*/ 332 w 527863"/>
                  <a:gd name="connsiteY61" fmla="*/ 766285 h 900757"/>
                  <a:gd name="connsiteX62" fmla="*/ 6611 w 527863"/>
                  <a:gd name="connsiteY62" fmla="*/ 759425 h 900757"/>
                  <a:gd name="connsiteX63" fmla="*/ 8506 w 527863"/>
                  <a:gd name="connsiteY63" fmla="*/ 751002 h 900757"/>
                  <a:gd name="connsiteX64" fmla="*/ 2061 w 527863"/>
                  <a:gd name="connsiteY64" fmla="*/ 731335 h 900757"/>
                  <a:gd name="connsiteX65" fmla="*/ 3541 w 527863"/>
                  <a:gd name="connsiteY65" fmla="*/ 720285 h 900757"/>
                  <a:gd name="connsiteX66" fmla="*/ 12890 w 527863"/>
                  <a:gd name="connsiteY66" fmla="*/ 717796 h 900757"/>
                  <a:gd name="connsiteX67" fmla="*/ 17081 w 527863"/>
                  <a:gd name="connsiteY67" fmla="*/ 706994 h 900757"/>
                  <a:gd name="connsiteX68" fmla="*/ 16209 w 527863"/>
                  <a:gd name="connsiteY68" fmla="*/ 687812 h 900757"/>
                  <a:gd name="connsiteX69" fmla="*/ 19224 w 527863"/>
                  <a:gd name="connsiteY69" fmla="*/ 674769 h 900757"/>
                  <a:gd name="connsiteX70" fmla="*/ 26250 w 527863"/>
                  <a:gd name="connsiteY70" fmla="*/ 667661 h 900757"/>
                  <a:gd name="connsiteX71" fmla="*/ 32446 w 527863"/>
                  <a:gd name="connsiteY71" fmla="*/ 651645 h 900757"/>
                  <a:gd name="connsiteX72" fmla="*/ 37909 w 527863"/>
                  <a:gd name="connsiteY72" fmla="*/ 626626 h 900757"/>
                  <a:gd name="connsiteX73" fmla="*/ 50384 w 527863"/>
                  <a:gd name="connsiteY73" fmla="*/ 605562 h 900757"/>
                  <a:gd name="connsiteX74" fmla="*/ 69954 w 527863"/>
                  <a:gd name="connsiteY74" fmla="*/ 588468 h 900757"/>
                  <a:gd name="connsiteX75" fmla="*/ 79276 w 527863"/>
                  <a:gd name="connsiteY75" fmla="*/ 574071 h 900757"/>
                  <a:gd name="connsiteX76" fmla="*/ 79276 w 527863"/>
                  <a:gd name="connsiteY76" fmla="*/ 563269 h 900757"/>
                  <a:gd name="connsiteX77" fmla="*/ 81281 w 527863"/>
                  <a:gd name="connsiteY77" fmla="*/ 558138 h 900757"/>
                  <a:gd name="connsiteX78" fmla="*/ 85250 w 527863"/>
                  <a:gd name="connsiteY78" fmla="*/ 555247 h 900757"/>
                  <a:gd name="connsiteX79" fmla="*/ 91695 w 527863"/>
                  <a:gd name="connsiteY79" fmla="*/ 547572 h 900757"/>
                  <a:gd name="connsiteX80" fmla="*/ 100035 w 527863"/>
                  <a:gd name="connsiteY80" fmla="*/ 536978 h 900757"/>
                  <a:gd name="connsiteX81" fmla="*/ 101280 w 527863"/>
                  <a:gd name="connsiteY81" fmla="*/ 530062 h 900757"/>
                  <a:gd name="connsiteX82" fmla="*/ 100519 w 527863"/>
                  <a:gd name="connsiteY82" fmla="*/ 525360 h 900757"/>
                  <a:gd name="connsiteX83" fmla="*/ 99620 w 527863"/>
                  <a:gd name="connsiteY83" fmla="*/ 520312 h 900757"/>
                  <a:gd name="connsiteX84" fmla="*/ 92027 w 527863"/>
                  <a:gd name="connsiteY84" fmla="*/ 511391 h 900757"/>
                  <a:gd name="connsiteX85" fmla="*/ 80783 w 527863"/>
                  <a:gd name="connsiteY85" fmla="*/ 504131 h 900757"/>
                  <a:gd name="connsiteX86" fmla="*/ 73190 w 527863"/>
                  <a:gd name="connsiteY86" fmla="*/ 492250 h 900757"/>
                  <a:gd name="connsiteX87" fmla="*/ 73190 w 527863"/>
                  <a:gd name="connsiteY87" fmla="*/ 482818 h 900757"/>
                  <a:gd name="connsiteX88" fmla="*/ 70396 w 527863"/>
                  <a:gd name="connsiteY88" fmla="*/ 474630 h 900757"/>
                  <a:gd name="connsiteX89" fmla="*/ 64781 w 527863"/>
                  <a:gd name="connsiteY89" fmla="*/ 467771 h 900757"/>
                  <a:gd name="connsiteX90" fmla="*/ 65542 w 527863"/>
                  <a:gd name="connsiteY90" fmla="*/ 461104 h 900757"/>
                  <a:gd name="connsiteX91" fmla="*/ 72720 w 527863"/>
                  <a:gd name="connsiteY91" fmla="*/ 454562 h 900757"/>
                  <a:gd name="connsiteX92" fmla="*/ 72720 w 527863"/>
                  <a:gd name="connsiteY92" fmla="*/ 448726 h 900757"/>
                  <a:gd name="connsiteX93" fmla="*/ 65598 w 527863"/>
                  <a:gd name="connsiteY93" fmla="*/ 443595 h 900757"/>
                  <a:gd name="connsiteX94" fmla="*/ 65030 w 527863"/>
                  <a:gd name="connsiteY94" fmla="*/ 433845 h 900757"/>
                  <a:gd name="connsiteX95" fmla="*/ 70881 w 527863"/>
                  <a:gd name="connsiteY95" fmla="*/ 419475 h 900757"/>
                  <a:gd name="connsiteX96" fmla="*/ 70009 w 527863"/>
                  <a:gd name="connsiteY96" fmla="*/ 409807 h 900757"/>
                  <a:gd name="connsiteX97" fmla="*/ 62237 w 527863"/>
                  <a:gd name="connsiteY97" fmla="*/ 404870 h 900757"/>
                  <a:gd name="connsiteX98" fmla="*/ 60826 w 527863"/>
                  <a:gd name="connsiteY98" fmla="*/ 395853 h 900757"/>
                  <a:gd name="connsiteX99" fmla="*/ 60148 w 527863"/>
                  <a:gd name="connsiteY99" fmla="*/ 391316 h 900757"/>
                  <a:gd name="connsiteX100" fmla="*/ 65542 w 527863"/>
                  <a:gd name="connsiteY100" fmla="*/ 358275 h 900757"/>
                  <a:gd name="connsiteX101" fmla="*/ 63703 w 527863"/>
                  <a:gd name="connsiteY101" fmla="*/ 354168 h 900757"/>
                  <a:gd name="connsiteX102" fmla="*/ 56027 w 527863"/>
                  <a:gd name="connsiteY102" fmla="*/ 344653 h 900757"/>
                  <a:gd name="connsiteX103" fmla="*/ 54616 w 527863"/>
                  <a:gd name="connsiteY103" fmla="*/ 332772 h 900757"/>
                  <a:gd name="connsiteX104" fmla="*/ 58074 w 527863"/>
                  <a:gd name="connsiteY104" fmla="*/ 317974 h 900757"/>
                  <a:gd name="connsiteX105" fmla="*/ 55418 w 527863"/>
                  <a:gd name="connsiteY105" fmla="*/ 306730 h 900757"/>
                  <a:gd name="connsiteX106" fmla="*/ 49250 w 527863"/>
                  <a:gd name="connsiteY106" fmla="*/ 302926 h 900757"/>
                  <a:gd name="connsiteX107" fmla="*/ 47507 w 527863"/>
                  <a:gd name="connsiteY107" fmla="*/ 298584 h 900757"/>
                  <a:gd name="connsiteX108" fmla="*/ 45391 w 527863"/>
                  <a:gd name="connsiteY108" fmla="*/ 291959 h 900757"/>
                  <a:gd name="connsiteX109" fmla="*/ 51463 w 527863"/>
                  <a:gd name="connsiteY109" fmla="*/ 285528 h 900757"/>
                  <a:gd name="connsiteX110" fmla="*/ 51560 w 527863"/>
                  <a:gd name="connsiteY110" fmla="*/ 279802 h 900757"/>
                  <a:gd name="connsiteX111" fmla="*/ 45585 w 527863"/>
                  <a:gd name="connsiteY111" fmla="*/ 274934 h 900757"/>
                  <a:gd name="connsiteX112" fmla="*/ 48835 w 527863"/>
                  <a:gd name="connsiteY112" fmla="*/ 267341 h 900757"/>
                  <a:gd name="connsiteX113" fmla="*/ 61227 w 527863"/>
                  <a:gd name="connsiteY113" fmla="*/ 257079 h 900757"/>
                  <a:gd name="connsiteX114" fmla="*/ 64533 w 527863"/>
                  <a:gd name="connsiteY114" fmla="*/ 251491 h 900757"/>
                  <a:gd name="connsiteX115" fmla="*/ 67976 w 527863"/>
                  <a:gd name="connsiteY115" fmla="*/ 245627 h 900757"/>
                  <a:gd name="connsiteX116" fmla="*/ 69497 w 527863"/>
                  <a:gd name="connsiteY116" fmla="*/ 231907 h 900757"/>
                  <a:gd name="connsiteX117" fmla="*/ 67243 w 527863"/>
                  <a:gd name="connsiteY117" fmla="*/ 223997 h 900757"/>
                  <a:gd name="connsiteX118" fmla="*/ 63869 w 527863"/>
                  <a:gd name="connsiteY118" fmla="*/ 218782 h 900757"/>
                  <a:gd name="connsiteX119" fmla="*/ 65183 w 527863"/>
                  <a:gd name="connsiteY119" fmla="*/ 215975 h 900757"/>
                  <a:gd name="connsiteX120" fmla="*/ 67672 w 527863"/>
                  <a:gd name="connsiteY120" fmla="*/ 213333 h 900757"/>
                  <a:gd name="connsiteX121" fmla="*/ 82706 w 527863"/>
                  <a:gd name="connsiteY121" fmla="*/ 207552 h 900757"/>
                  <a:gd name="connsiteX122" fmla="*/ 86855 w 527863"/>
                  <a:gd name="connsiteY122" fmla="*/ 203818 h 900757"/>
                  <a:gd name="connsiteX123" fmla="*/ 87491 w 527863"/>
                  <a:gd name="connsiteY123" fmla="*/ 199544 h 900757"/>
                  <a:gd name="connsiteX124" fmla="*/ 82138 w 527863"/>
                  <a:gd name="connsiteY124" fmla="*/ 189310 h 900757"/>
                  <a:gd name="connsiteX125" fmla="*/ 86163 w 527863"/>
                  <a:gd name="connsiteY125" fmla="*/ 177997 h 900757"/>
                  <a:gd name="connsiteX126" fmla="*/ 99634 w 527863"/>
                  <a:gd name="connsiteY126" fmla="*/ 165522 h 900757"/>
                  <a:gd name="connsiteX127" fmla="*/ 106577 w 527863"/>
                  <a:gd name="connsiteY127" fmla="*/ 154803 h 900757"/>
                  <a:gd name="connsiteX128" fmla="*/ 106909 w 527863"/>
                  <a:gd name="connsiteY128" fmla="*/ 145869 h 900757"/>
                  <a:gd name="connsiteX129" fmla="*/ 113257 w 527863"/>
                  <a:gd name="connsiteY129" fmla="*/ 139037 h 900757"/>
                  <a:gd name="connsiteX130" fmla="*/ 125566 w 527863"/>
                  <a:gd name="connsiteY130" fmla="*/ 134224 h 900757"/>
                  <a:gd name="connsiteX131" fmla="*/ 132439 w 527863"/>
                  <a:gd name="connsiteY131" fmla="*/ 117282 h 900757"/>
                  <a:gd name="connsiteX132" fmla="*/ 133781 w 527863"/>
                  <a:gd name="connsiteY132" fmla="*/ 88210 h 900757"/>
                  <a:gd name="connsiteX133" fmla="*/ 136727 w 527863"/>
                  <a:gd name="connsiteY133" fmla="*/ 75652 h 900757"/>
                  <a:gd name="connsiteX134" fmla="*/ 143006 w 527863"/>
                  <a:gd name="connsiteY134" fmla="*/ 73412 h 900757"/>
                  <a:gd name="connsiteX135" fmla="*/ 146146 w 527863"/>
                  <a:gd name="connsiteY135" fmla="*/ 69194 h 900757"/>
                  <a:gd name="connsiteX136" fmla="*/ 146726 w 527863"/>
                  <a:gd name="connsiteY136" fmla="*/ 60867 h 900757"/>
                  <a:gd name="connsiteX137" fmla="*/ 154001 w 527863"/>
                  <a:gd name="connsiteY137" fmla="*/ 51878 h 900757"/>
                  <a:gd name="connsiteX138" fmla="*/ 167956 w 527863"/>
                  <a:gd name="connsiteY138" fmla="*/ 42210 h 900757"/>
                  <a:gd name="connsiteX139" fmla="*/ 173156 w 527863"/>
                  <a:gd name="connsiteY139" fmla="*/ 33373 h 900757"/>
                  <a:gd name="connsiteX140" fmla="*/ 171179 w 527863"/>
                  <a:gd name="connsiteY140" fmla="*/ 28892 h 900757"/>
                  <a:gd name="connsiteX141" fmla="*/ 170750 w 527863"/>
                  <a:gd name="connsiteY141" fmla="*/ 23221 h 900757"/>
                  <a:gd name="connsiteX142" fmla="*/ 209267 w 527863"/>
                  <a:gd name="connsiteY142" fmla="*/ 20815 h 900757"/>
                  <a:gd name="connsiteX143" fmla="*/ 249375 w 527863"/>
                  <a:gd name="connsiteY143" fmla="*/ 18173 h 900757"/>
                  <a:gd name="connsiteX144" fmla="*/ 289442 w 527863"/>
                  <a:gd name="connsiteY144" fmla="*/ 15449 h 900757"/>
                  <a:gd name="connsiteX145" fmla="*/ 329495 w 527863"/>
                  <a:gd name="connsiteY145" fmla="*/ 12558 h 900757"/>
                  <a:gd name="connsiteX146" fmla="*/ 369547 w 527863"/>
                  <a:gd name="connsiteY146" fmla="*/ 9585 h 900757"/>
                  <a:gd name="connsiteX147" fmla="*/ 409600 w 527863"/>
                  <a:gd name="connsiteY147" fmla="*/ 6445 h 900757"/>
                  <a:gd name="connsiteX148" fmla="*/ 449653 w 527863"/>
                  <a:gd name="connsiteY148" fmla="*/ 3209 h 900757"/>
                  <a:gd name="connsiteX149" fmla="*/ 490687 w 527863"/>
                  <a:gd name="connsiteY149" fmla="*/ 0 h 900757"/>
                  <a:gd name="connsiteX150" fmla="*/ 504905 w 527863"/>
                  <a:gd name="connsiteY150" fmla="*/ 884590 h 900757"/>
                  <a:gd name="connsiteX151" fmla="*/ 503065 w 527863"/>
                  <a:gd name="connsiteY151" fmla="*/ 886775 h 900757"/>
                  <a:gd name="connsiteX152" fmla="*/ 488530 w 527863"/>
                  <a:gd name="connsiteY152" fmla="*/ 884106 h 900757"/>
                  <a:gd name="connsiteX153" fmla="*/ 479609 w 527863"/>
                  <a:gd name="connsiteY153" fmla="*/ 881215 h 900757"/>
                  <a:gd name="connsiteX154" fmla="*/ 477770 w 527863"/>
                  <a:gd name="connsiteY154" fmla="*/ 877730 h 900757"/>
                  <a:gd name="connsiteX155" fmla="*/ 502236 w 527863"/>
                  <a:gd name="connsiteY155" fmla="*/ 882266 h 900757"/>
                  <a:gd name="connsiteX156" fmla="*/ 504905 w 527863"/>
                  <a:gd name="connsiteY156" fmla="*/ 884590 h 90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527863" h="900757">
                    <a:moveTo>
                      <a:pt x="490687" y="0"/>
                    </a:moveTo>
                    <a:lnTo>
                      <a:pt x="505043" y="10912"/>
                    </a:lnTo>
                    <a:lnTo>
                      <a:pt x="504891" y="15366"/>
                    </a:lnTo>
                    <a:lnTo>
                      <a:pt x="504947" y="18339"/>
                    </a:lnTo>
                    <a:lnTo>
                      <a:pt x="504781" y="27011"/>
                    </a:lnTo>
                    <a:lnTo>
                      <a:pt x="504047" y="61214"/>
                    </a:lnTo>
                    <a:lnTo>
                      <a:pt x="503287" y="95416"/>
                    </a:lnTo>
                    <a:lnTo>
                      <a:pt x="502540" y="129591"/>
                    </a:lnTo>
                    <a:lnTo>
                      <a:pt x="501724" y="163821"/>
                    </a:lnTo>
                    <a:lnTo>
                      <a:pt x="500894" y="197996"/>
                    </a:lnTo>
                    <a:lnTo>
                      <a:pt x="500051" y="232198"/>
                    </a:lnTo>
                    <a:lnTo>
                      <a:pt x="499193" y="266401"/>
                    </a:lnTo>
                    <a:lnTo>
                      <a:pt x="498322" y="300603"/>
                    </a:lnTo>
                    <a:lnTo>
                      <a:pt x="497409" y="334889"/>
                    </a:lnTo>
                    <a:lnTo>
                      <a:pt x="496524" y="369174"/>
                    </a:lnTo>
                    <a:lnTo>
                      <a:pt x="495611" y="403459"/>
                    </a:lnTo>
                    <a:lnTo>
                      <a:pt x="494698" y="437745"/>
                    </a:lnTo>
                    <a:lnTo>
                      <a:pt x="493730" y="472030"/>
                    </a:lnTo>
                    <a:lnTo>
                      <a:pt x="492734" y="506288"/>
                    </a:lnTo>
                    <a:lnTo>
                      <a:pt x="491752" y="540573"/>
                    </a:lnTo>
                    <a:lnTo>
                      <a:pt x="490757" y="574928"/>
                    </a:lnTo>
                    <a:lnTo>
                      <a:pt x="495293" y="609393"/>
                    </a:lnTo>
                    <a:lnTo>
                      <a:pt x="499829" y="643831"/>
                    </a:lnTo>
                    <a:lnTo>
                      <a:pt x="504379" y="678241"/>
                    </a:lnTo>
                    <a:lnTo>
                      <a:pt x="508930" y="712678"/>
                    </a:lnTo>
                    <a:lnTo>
                      <a:pt x="513466" y="747144"/>
                    </a:lnTo>
                    <a:lnTo>
                      <a:pt x="518002" y="781664"/>
                    </a:lnTo>
                    <a:lnTo>
                      <a:pt x="522552" y="816185"/>
                    </a:lnTo>
                    <a:lnTo>
                      <a:pt x="527863" y="853997"/>
                    </a:lnTo>
                    <a:lnTo>
                      <a:pt x="481255" y="860691"/>
                    </a:lnTo>
                    <a:lnTo>
                      <a:pt x="460053" y="852835"/>
                    </a:lnTo>
                    <a:lnTo>
                      <a:pt x="451368" y="851674"/>
                    </a:lnTo>
                    <a:lnTo>
                      <a:pt x="446237" y="852351"/>
                    </a:lnTo>
                    <a:lnTo>
                      <a:pt x="423112" y="862835"/>
                    </a:lnTo>
                    <a:lnTo>
                      <a:pt x="396419" y="871506"/>
                    </a:lnTo>
                    <a:lnTo>
                      <a:pt x="389906" y="869860"/>
                    </a:lnTo>
                    <a:lnTo>
                      <a:pt x="380750" y="870178"/>
                    </a:lnTo>
                    <a:lnTo>
                      <a:pt x="362632" y="894216"/>
                    </a:lnTo>
                    <a:lnTo>
                      <a:pt x="350600" y="900757"/>
                    </a:lnTo>
                    <a:lnTo>
                      <a:pt x="346617" y="899485"/>
                    </a:lnTo>
                    <a:lnTo>
                      <a:pt x="342163" y="898268"/>
                    </a:lnTo>
                    <a:lnTo>
                      <a:pt x="338844" y="895944"/>
                    </a:lnTo>
                    <a:lnTo>
                      <a:pt x="331943" y="882819"/>
                    </a:lnTo>
                    <a:lnTo>
                      <a:pt x="329343" y="873263"/>
                    </a:lnTo>
                    <a:lnTo>
                      <a:pt x="320671" y="852683"/>
                    </a:lnTo>
                    <a:lnTo>
                      <a:pt x="311750" y="841439"/>
                    </a:lnTo>
                    <a:lnTo>
                      <a:pt x="302014" y="834247"/>
                    </a:lnTo>
                    <a:lnTo>
                      <a:pt x="297283" y="826737"/>
                    </a:lnTo>
                    <a:lnTo>
                      <a:pt x="296952" y="821440"/>
                    </a:lnTo>
                    <a:lnTo>
                      <a:pt x="293411" y="812285"/>
                    </a:lnTo>
                    <a:lnTo>
                      <a:pt x="293314" y="804775"/>
                    </a:lnTo>
                    <a:lnTo>
                      <a:pt x="302594" y="775302"/>
                    </a:lnTo>
                    <a:lnTo>
                      <a:pt x="305803" y="753713"/>
                    </a:lnTo>
                    <a:lnTo>
                      <a:pt x="267562" y="756286"/>
                    </a:lnTo>
                    <a:lnTo>
                      <a:pt x="229308" y="758775"/>
                    </a:lnTo>
                    <a:lnTo>
                      <a:pt x="191080" y="761154"/>
                    </a:lnTo>
                    <a:lnTo>
                      <a:pt x="152826" y="763505"/>
                    </a:lnTo>
                    <a:lnTo>
                      <a:pt x="114571" y="765607"/>
                    </a:lnTo>
                    <a:lnTo>
                      <a:pt x="76302" y="767682"/>
                    </a:lnTo>
                    <a:lnTo>
                      <a:pt x="38089" y="769687"/>
                    </a:lnTo>
                    <a:lnTo>
                      <a:pt x="0" y="771388"/>
                    </a:lnTo>
                    <a:lnTo>
                      <a:pt x="332" y="766285"/>
                    </a:lnTo>
                    <a:lnTo>
                      <a:pt x="6611" y="759425"/>
                    </a:lnTo>
                    <a:lnTo>
                      <a:pt x="8506" y="751002"/>
                    </a:lnTo>
                    <a:lnTo>
                      <a:pt x="2061" y="731335"/>
                    </a:lnTo>
                    <a:lnTo>
                      <a:pt x="3541" y="720285"/>
                    </a:lnTo>
                    <a:lnTo>
                      <a:pt x="12890" y="717796"/>
                    </a:lnTo>
                    <a:lnTo>
                      <a:pt x="17081" y="706994"/>
                    </a:lnTo>
                    <a:lnTo>
                      <a:pt x="16209" y="687812"/>
                    </a:lnTo>
                    <a:lnTo>
                      <a:pt x="19224" y="674769"/>
                    </a:lnTo>
                    <a:lnTo>
                      <a:pt x="26250" y="667661"/>
                    </a:lnTo>
                    <a:lnTo>
                      <a:pt x="32446" y="651645"/>
                    </a:lnTo>
                    <a:lnTo>
                      <a:pt x="37909" y="626626"/>
                    </a:lnTo>
                    <a:lnTo>
                      <a:pt x="50384" y="605562"/>
                    </a:lnTo>
                    <a:lnTo>
                      <a:pt x="69954" y="588468"/>
                    </a:lnTo>
                    <a:lnTo>
                      <a:pt x="79276" y="574071"/>
                    </a:lnTo>
                    <a:lnTo>
                      <a:pt x="79276" y="563269"/>
                    </a:lnTo>
                    <a:lnTo>
                      <a:pt x="81281" y="558138"/>
                    </a:lnTo>
                    <a:lnTo>
                      <a:pt x="85250" y="555247"/>
                    </a:lnTo>
                    <a:lnTo>
                      <a:pt x="91695" y="547572"/>
                    </a:lnTo>
                    <a:lnTo>
                      <a:pt x="100035" y="536978"/>
                    </a:lnTo>
                    <a:lnTo>
                      <a:pt x="101280" y="530062"/>
                    </a:lnTo>
                    <a:lnTo>
                      <a:pt x="100519" y="525360"/>
                    </a:lnTo>
                    <a:lnTo>
                      <a:pt x="99620" y="520312"/>
                    </a:lnTo>
                    <a:lnTo>
                      <a:pt x="92027" y="511391"/>
                    </a:lnTo>
                    <a:lnTo>
                      <a:pt x="80783" y="504131"/>
                    </a:lnTo>
                    <a:lnTo>
                      <a:pt x="73190" y="492250"/>
                    </a:lnTo>
                    <a:lnTo>
                      <a:pt x="73190" y="482818"/>
                    </a:lnTo>
                    <a:lnTo>
                      <a:pt x="70396" y="474630"/>
                    </a:lnTo>
                    <a:lnTo>
                      <a:pt x="64781" y="467771"/>
                    </a:lnTo>
                    <a:lnTo>
                      <a:pt x="65542" y="461104"/>
                    </a:lnTo>
                    <a:lnTo>
                      <a:pt x="72720" y="454562"/>
                    </a:lnTo>
                    <a:lnTo>
                      <a:pt x="72720" y="448726"/>
                    </a:lnTo>
                    <a:lnTo>
                      <a:pt x="65598" y="443595"/>
                    </a:lnTo>
                    <a:lnTo>
                      <a:pt x="65030" y="433845"/>
                    </a:lnTo>
                    <a:lnTo>
                      <a:pt x="70881" y="419475"/>
                    </a:lnTo>
                    <a:lnTo>
                      <a:pt x="70009" y="409807"/>
                    </a:lnTo>
                    <a:lnTo>
                      <a:pt x="62237" y="404870"/>
                    </a:lnTo>
                    <a:lnTo>
                      <a:pt x="60826" y="395853"/>
                    </a:lnTo>
                    <a:lnTo>
                      <a:pt x="60148" y="391316"/>
                    </a:lnTo>
                    <a:lnTo>
                      <a:pt x="65542" y="358275"/>
                    </a:lnTo>
                    <a:lnTo>
                      <a:pt x="63703" y="354168"/>
                    </a:lnTo>
                    <a:lnTo>
                      <a:pt x="56027" y="344653"/>
                    </a:lnTo>
                    <a:lnTo>
                      <a:pt x="54616" y="332772"/>
                    </a:lnTo>
                    <a:lnTo>
                      <a:pt x="58074" y="317974"/>
                    </a:lnTo>
                    <a:lnTo>
                      <a:pt x="55418" y="306730"/>
                    </a:lnTo>
                    <a:lnTo>
                      <a:pt x="49250" y="302926"/>
                    </a:lnTo>
                    <a:lnTo>
                      <a:pt x="47507" y="298584"/>
                    </a:lnTo>
                    <a:lnTo>
                      <a:pt x="45391" y="291959"/>
                    </a:lnTo>
                    <a:lnTo>
                      <a:pt x="51463" y="285528"/>
                    </a:lnTo>
                    <a:lnTo>
                      <a:pt x="51560" y="279802"/>
                    </a:lnTo>
                    <a:lnTo>
                      <a:pt x="45585" y="274934"/>
                    </a:lnTo>
                    <a:lnTo>
                      <a:pt x="48835" y="267341"/>
                    </a:lnTo>
                    <a:lnTo>
                      <a:pt x="61227" y="257079"/>
                    </a:lnTo>
                    <a:lnTo>
                      <a:pt x="64533" y="251491"/>
                    </a:lnTo>
                    <a:lnTo>
                      <a:pt x="67976" y="245627"/>
                    </a:lnTo>
                    <a:lnTo>
                      <a:pt x="69497" y="231907"/>
                    </a:lnTo>
                    <a:lnTo>
                      <a:pt x="67243" y="223997"/>
                    </a:lnTo>
                    <a:lnTo>
                      <a:pt x="63869" y="218782"/>
                    </a:lnTo>
                    <a:lnTo>
                      <a:pt x="65183" y="215975"/>
                    </a:lnTo>
                    <a:lnTo>
                      <a:pt x="67672" y="213333"/>
                    </a:lnTo>
                    <a:lnTo>
                      <a:pt x="82706" y="207552"/>
                    </a:lnTo>
                    <a:lnTo>
                      <a:pt x="86855" y="203818"/>
                    </a:lnTo>
                    <a:lnTo>
                      <a:pt x="87491" y="199544"/>
                    </a:lnTo>
                    <a:lnTo>
                      <a:pt x="82138" y="189310"/>
                    </a:lnTo>
                    <a:lnTo>
                      <a:pt x="86163" y="177997"/>
                    </a:lnTo>
                    <a:lnTo>
                      <a:pt x="99634" y="165522"/>
                    </a:lnTo>
                    <a:lnTo>
                      <a:pt x="106577" y="154803"/>
                    </a:lnTo>
                    <a:lnTo>
                      <a:pt x="106909" y="145869"/>
                    </a:lnTo>
                    <a:lnTo>
                      <a:pt x="113257" y="139037"/>
                    </a:lnTo>
                    <a:lnTo>
                      <a:pt x="125566" y="134224"/>
                    </a:lnTo>
                    <a:lnTo>
                      <a:pt x="132439" y="117282"/>
                    </a:lnTo>
                    <a:lnTo>
                      <a:pt x="133781" y="88210"/>
                    </a:lnTo>
                    <a:lnTo>
                      <a:pt x="136727" y="75652"/>
                    </a:lnTo>
                    <a:lnTo>
                      <a:pt x="143006" y="73412"/>
                    </a:lnTo>
                    <a:lnTo>
                      <a:pt x="146146" y="69194"/>
                    </a:lnTo>
                    <a:lnTo>
                      <a:pt x="146726" y="60867"/>
                    </a:lnTo>
                    <a:lnTo>
                      <a:pt x="154001" y="51878"/>
                    </a:lnTo>
                    <a:lnTo>
                      <a:pt x="167956" y="42210"/>
                    </a:lnTo>
                    <a:lnTo>
                      <a:pt x="173156" y="33373"/>
                    </a:lnTo>
                    <a:lnTo>
                      <a:pt x="171179" y="28892"/>
                    </a:lnTo>
                    <a:lnTo>
                      <a:pt x="170750" y="23221"/>
                    </a:lnTo>
                    <a:lnTo>
                      <a:pt x="209267" y="20815"/>
                    </a:lnTo>
                    <a:lnTo>
                      <a:pt x="249375" y="18173"/>
                    </a:lnTo>
                    <a:lnTo>
                      <a:pt x="289442" y="15449"/>
                    </a:lnTo>
                    <a:lnTo>
                      <a:pt x="329495" y="12558"/>
                    </a:lnTo>
                    <a:lnTo>
                      <a:pt x="369547" y="9585"/>
                    </a:lnTo>
                    <a:lnTo>
                      <a:pt x="409600" y="6445"/>
                    </a:lnTo>
                    <a:lnTo>
                      <a:pt x="449653" y="3209"/>
                    </a:lnTo>
                    <a:lnTo>
                      <a:pt x="490687" y="0"/>
                    </a:lnTo>
                    <a:close/>
                    <a:moveTo>
                      <a:pt x="504905" y="884590"/>
                    </a:moveTo>
                    <a:lnTo>
                      <a:pt x="503065" y="886775"/>
                    </a:lnTo>
                    <a:lnTo>
                      <a:pt x="488530" y="884106"/>
                    </a:lnTo>
                    <a:lnTo>
                      <a:pt x="479609" y="881215"/>
                    </a:lnTo>
                    <a:lnTo>
                      <a:pt x="477770" y="877730"/>
                    </a:lnTo>
                    <a:lnTo>
                      <a:pt x="502236" y="882266"/>
                    </a:lnTo>
                    <a:lnTo>
                      <a:pt x="504905" y="884590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27432" marR="0" lvl="0" indent="0" algn="l" defTabSz="914400" rtl="0" eaLnBrk="1" fontAlgn="auto" latinLnBrk="0" hangingPunct="1">
                  <a:lnSpc>
                    <a:spcPct val="2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-15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MS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F0386D45-F275-F0FD-2A54-C771DE9B93C8}"/>
                  </a:ext>
                </a:extLst>
              </p:cNvPr>
              <p:cNvGrpSpPr/>
              <p:nvPr/>
            </p:nvGrpSpPr>
            <p:grpSpPr>
              <a:xfrm>
                <a:off x="3866555" y="3141922"/>
                <a:ext cx="699274" cy="864161"/>
                <a:chOff x="3467466" y="2562423"/>
                <a:chExt cx="829655" cy="1025285"/>
              </a:xfrm>
            </p:grpSpPr>
            <p:sp>
              <p:nvSpPr>
                <p:cNvPr id="62" name="Freeform: Shape 463">
                  <a:extLst>
                    <a:ext uri="{FF2B5EF4-FFF2-40B4-BE49-F238E27FC236}">
                      <a16:creationId xmlns:a16="http://schemas.microsoft.com/office/drawing/2014/main" id="{7C608CB6-774B-21BE-CAAC-710210C30059}"/>
                    </a:ext>
                  </a:extLst>
                </p:cNvPr>
                <p:cNvSpPr/>
                <p:nvPr/>
              </p:nvSpPr>
              <p:spPr>
                <a:xfrm>
                  <a:off x="3467466" y="2562423"/>
                  <a:ext cx="829655" cy="1025285"/>
                </a:xfrm>
                <a:custGeom>
                  <a:avLst/>
                  <a:gdLst>
                    <a:gd name="connsiteX0" fmla="*/ 584346 w 829655"/>
                    <a:gd name="connsiteY0" fmla="*/ 74338 h 1025285"/>
                    <a:gd name="connsiteX1" fmla="*/ 580612 w 829655"/>
                    <a:gd name="connsiteY1" fmla="*/ 96965 h 1025285"/>
                    <a:gd name="connsiteX2" fmla="*/ 576823 w 829655"/>
                    <a:gd name="connsiteY2" fmla="*/ 119605 h 1025285"/>
                    <a:gd name="connsiteX3" fmla="*/ 573019 w 829655"/>
                    <a:gd name="connsiteY3" fmla="*/ 142314 h 1025285"/>
                    <a:gd name="connsiteX4" fmla="*/ 569244 w 829655"/>
                    <a:gd name="connsiteY4" fmla="*/ 164955 h 1025285"/>
                    <a:gd name="connsiteX5" fmla="*/ 565496 w 829655"/>
                    <a:gd name="connsiteY5" fmla="*/ 187595 h 1025285"/>
                    <a:gd name="connsiteX6" fmla="*/ 561706 w 829655"/>
                    <a:gd name="connsiteY6" fmla="*/ 210304 h 1025285"/>
                    <a:gd name="connsiteX7" fmla="*/ 557931 w 829655"/>
                    <a:gd name="connsiteY7" fmla="*/ 232931 h 1025285"/>
                    <a:gd name="connsiteX8" fmla="*/ 554141 w 829655"/>
                    <a:gd name="connsiteY8" fmla="*/ 255571 h 1025285"/>
                    <a:gd name="connsiteX9" fmla="*/ 588482 w 829655"/>
                    <a:gd name="connsiteY9" fmla="*/ 261255 h 1025285"/>
                    <a:gd name="connsiteX10" fmla="*/ 622919 w 829655"/>
                    <a:gd name="connsiteY10" fmla="*/ 266884 h 1025285"/>
                    <a:gd name="connsiteX11" fmla="*/ 657357 w 829655"/>
                    <a:gd name="connsiteY11" fmla="*/ 272416 h 1025285"/>
                    <a:gd name="connsiteX12" fmla="*/ 691795 w 829655"/>
                    <a:gd name="connsiteY12" fmla="*/ 277852 h 1025285"/>
                    <a:gd name="connsiteX13" fmla="*/ 726232 w 829655"/>
                    <a:gd name="connsiteY13" fmla="*/ 283149 h 1025285"/>
                    <a:gd name="connsiteX14" fmla="*/ 760670 w 829655"/>
                    <a:gd name="connsiteY14" fmla="*/ 288349 h 1025285"/>
                    <a:gd name="connsiteX15" fmla="*/ 795107 w 829655"/>
                    <a:gd name="connsiteY15" fmla="*/ 293480 h 1025285"/>
                    <a:gd name="connsiteX16" fmla="*/ 829655 w 829655"/>
                    <a:gd name="connsiteY16" fmla="*/ 298514 h 1025285"/>
                    <a:gd name="connsiteX17" fmla="*/ 823031 w 829655"/>
                    <a:gd name="connsiteY17" fmla="*/ 344016 h 1025285"/>
                    <a:gd name="connsiteX18" fmla="*/ 816503 w 829655"/>
                    <a:gd name="connsiteY18" fmla="*/ 389449 h 1025285"/>
                    <a:gd name="connsiteX19" fmla="*/ 809892 w 829655"/>
                    <a:gd name="connsiteY19" fmla="*/ 434854 h 1025285"/>
                    <a:gd name="connsiteX20" fmla="*/ 803350 w 829655"/>
                    <a:gd name="connsiteY20" fmla="*/ 480287 h 1025285"/>
                    <a:gd name="connsiteX21" fmla="*/ 796753 w 829655"/>
                    <a:gd name="connsiteY21" fmla="*/ 525719 h 1025285"/>
                    <a:gd name="connsiteX22" fmla="*/ 790211 w 829655"/>
                    <a:gd name="connsiteY22" fmla="*/ 571138 h 1025285"/>
                    <a:gd name="connsiteX23" fmla="*/ 783587 w 829655"/>
                    <a:gd name="connsiteY23" fmla="*/ 616571 h 1025285"/>
                    <a:gd name="connsiteX24" fmla="*/ 777073 w 829655"/>
                    <a:gd name="connsiteY24" fmla="*/ 661976 h 1025285"/>
                    <a:gd name="connsiteX25" fmla="*/ 770461 w 829655"/>
                    <a:gd name="connsiteY25" fmla="*/ 707326 h 1025285"/>
                    <a:gd name="connsiteX26" fmla="*/ 763906 w 829655"/>
                    <a:gd name="connsiteY26" fmla="*/ 752759 h 1025285"/>
                    <a:gd name="connsiteX27" fmla="*/ 757323 w 829655"/>
                    <a:gd name="connsiteY27" fmla="*/ 798164 h 1025285"/>
                    <a:gd name="connsiteX28" fmla="*/ 750781 w 829655"/>
                    <a:gd name="connsiteY28" fmla="*/ 843582 h 1025285"/>
                    <a:gd name="connsiteX29" fmla="*/ 744156 w 829655"/>
                    <a:gd name="connsiteY29" fmla="*/ 889043 h 1025285"/>
                    <a:gd name="connsiteX30" fmla="*/ 737656 w 829655"/>
                    <a:gd name="connsiteY30" fmla="*/ 934448 h 1025285"/>
                    <a:gd name="connsiteX31" fmla="*/ 731031 w 829655"/>
                    <a:gd name="connsiteY31" fmla="*/ 979853 h 1025285"/>
                    <a:gd name="connsiteX32" fmla="*/ 724490 w 829655"/>
                    <a:gd name="connsiteY32" fmla="*/ 1025286 h 1025285"/>
                    <a:gd name="connsiteX33" fmla="*/ 679001 w 829655"/>
                    <a:gd name="connsiteY33" fmla="*/ 1018620 h 1025285"/>
                    <a:gd name="connsiteX34" fmla="*/ 633569 w 829655"/>
                    <a:gd name="connsiteY34" fmla="*/ 1011760 h 1025285"/>
                    <a:gd name="connsiteX35" fmla="*/ 588136 w 829655"/>
                    <a:gd name="connsiteY35" fmla="*/ 1004706 h 1025285"/>
                    <a:gd name="connsiteX36" fmla="*/ 542717 w 829655"/>
                    <a:gd name="connsiteY36" fmla="*/ 997542 h 1025285"/>
                    <a:gd name="connsiteX37" fmla="*/ 497367 w 829655"/>
                    <a:gd name="connsiteY37" fmla="*/ 990281 h 1025285"/>
                    <a:gd name="connsiteX38" fmla="*/ 452032 w 829655"/>
                    <a:gd name="connsiteY38" fmla="*/ 982743 h 1025285"/>
                    <a:gd name="connsiteX39" fmla="*/ 406696 w 829655"/>
                    <a:gd name="connsiteY39" fmla="*/ 975151 h 1025285"/>
                    <a:gd name="connsiteX40" fmla="*/ 361360 w 829655"/>
                    <a:gd name="connsiteY40" fmla="*/ 967392 h 1025285"/>
                    <a:gd name="connsiteX41" fmla="*/ 316107 w 829655"/>
                    <a:gd name="connsiteY41" fmla="*/ 959453 h 1025285"/>
                    <a:gd name="connsiteX42" fmla="*/ 270923 w 829655"/>
                    <a:gd name="connsiteY42" fmla="*/ 951376 h 1025285"/>
                    <a:gd name="connsiteX43" fmla="*/ 225670 w 829655"/>
                    <a:gd name="connsiteY43" fmla="*/ 943133 h 1025285"/>
                    <a:gd name="connsiteX44" fmla="*/ 180472 w 829655"/>
                    <a:gd name="connsiteY44" fmla="*/ 934683 h 1025285"/>
                    <a:gd name="connsiteX45" fmla="*/ 135289 w 829655"/>
                    <a:gd name="connsiteY45" fmla="*/ 926067 h 1025285"/>
                    <a:gd name="connsiteX46" fmla="*/ 90188 w 829655"/>
                    <a:gd name="connsiteY46" fmla="*/ 917423 h 1025285"/>
                    <a:gd name="connsiteX47" fmla="*/ 45101 w 829655"/>
                    <a:gd name="connsiteY47" fmla="*/ 908557 h 1025285"/>
                    <a:gd name="connsiteX48" fmla="*/ 0 w 829655"/>
                    <a:gd name="connsiteY48" fmla="*/ 899485 h 1025285"/>
                    <a:gd name="connsiteX49" fmla="*/ 5698 w 829655"/>
                    <a:gd name="connsiteY49" fmla="*/ 871423 h 1025285"/>
                    <a:gd name="connsiteX50" fmla="*/ 11313 w 829655"/>
                    <a:gd name="connsiteY50" fmla="*/ 843361 h 1025285"/>
                    <a:gd name="connsiteX51" fmla="*/ 17011 w 829655"/>
                    <a:gd name="connsiteY51" fmla="*/ 815175 h 1025285"/>
                    <a:gd name="connsiteX52" fmla="*/ 22640 w 829655"/>
                    <a:gd name="connsiteY52" fmla="*/ 787113 h 1025285"/>
                    <a:gd name="connsiteX53" fmla="*/ 28241 w 829655"/>
                    <a:gd name="connsiteY53" fmla="*/ 759051 h 1025285"/>
                    <a:gd name="connsiteX54" fmla="*/ 33843 w 829655"/>
                    <a:gd name="connsiteY54" fmla="*/ 730962 h 1025285"/>
                    <a:gd name="connsiteX55" fmla="*/ 39541 w 829655"/>
                    <a:gd name="connsiteY55" fmla="*/ 702803 h 1025285"/>
                    <a:gd name="connsiteX56" fmla="*/ 45156 w 829655"/>
                    <a:gd name="connsiteY56" fmla="*/ 674714 h 1025285"/>
                    <a:gd name="connsiteX57" fmla="*/ 50771 w 829655"/>
                    <a:gd name="connsiteY57" fmla="*/ 646638 h 1025285"/>
                    <a:gd name="connsiteX58" fmla="*/ 56469 w 829655"/>
                    <a:gd name="connsiteY58" fmla="*/ 618576 h 1025285"/>
                    <a:gd name="connsiteX59" fmla="*/ 62084 w 829655"/>
                    <a:gd name="connsiteY59" fmla="*/ 590487 h 1025285"/>
                    <a:gd name="connsiteX60" fmla="*/ 67700 w 829655"/>
                    <a:gd name="connsiteY60" fmla="*/ 562315 h 1025285"/>
                    <a:gd name="connsiteX61" fmla="*/ 73384 w 829655"/>
                    <a:gd name="connsiteY61" fmla="*/ 534225 h 1025285"/>
                    <a:gd name="connsiteX62" fmla="*/ 78999 w 829655"/>
                    <a:gd name="connsiteY62" fmla="*/ 506150 h 1025285"/>
                    <a:gd name="connsiteX63" fmla="*/ 84614 w 829655"/>
                    <a:gd name="connsiteY63" fmla="*/ 478074 h 1025285"/>
                    <a:gd name="connsiteX64" fmla="*/ 90312 w 829655"/>
                    <a:gd name="connsiteY64" fmla="*/ 449915 h 1025285"/>
                    <a:gd name="connsiteX65" fmla="*/ 95913 w 829655"/>
                    <a:gd name="connsiteY65" fmla="*/ 421840 h 1025285"/>
                    <a:gd name="connsiteX66" fmla="*/ 101529 w 829655"/>
                    <a:gd name="connsiteY66" fmla="*/ 393750 h 1025285"/>
                    <a:gd name="connsiteX67" fmla="*/ 107227 w 829655"/>
                    <a:gd name="connsiteY67" fmla="*/ 365605 h 1025285"/>
                    <a:gd name="connsiteX68" fmla="*/ 112856 w 829655"/>
                    <a:gd name="connsiteY68" fmla="*/ 337516 h 1025285"/>
                    <a:gd name="connsiteX69" fmla="*/ 118457 w 829655"/>
                    <a:gd name="connsiteY69" fmla="*/ 309440 h 1025285"/>
                    <a:gd name="connsiteX70" fmla="*/ 124155 w 829655"/>
                    <a:gd name="connsiteY70" fmla="*/ 281282 h 1025285"/>
                    <a:gd name="connsiteX71" fmla="*/ 129770 w 829655"/>
                    <a:gd name="connsiteY71" fmla="*/ 253192 h 1025285"/>
                    <a:gd name="connsiteX72" fmla="*/ 135399 w 829655"/>
                    <a:gd name="connsiteY72" fmla="*/ 225048 h 1025285"/>
                    <a:gd name="connsiteX73" fmla="*/ 141070 w 829655"/>
                    <a:gd name="connsiteY73" fmla="*/ 196972 h 1025285"/>
                    <a:gd name="connsiteX74" fmla="*/ 146699 w 829655"/>
                    <a:gd name="connsiteY74" fmla="*/ 168813 h 1025285"/>
                    <a:gd name="connsiteX75" fmla="*/ 152397 w 829655"/>
                    <a:gd name="connsiteY75" fmla="*/ 140724 h 1025285"/>
                    <a:gd name="connsiteX76" fmla="*/ 157998 w 829655"/>
                    <a:gd name="connsiteY76" fmla="*/ 112551 h 1025285"/>
                    <a:gd name="connsiteX77" fmla="*/ 163613 w 829655"/>
                    <a:gd name="connsiteY77" fmla="*/ 84393 h 1025285"/>
                    <a:gd name="connsiteX78" fmla="*/ 169297 w 829655"/>
                    <a:gd name="connsiteY78" fmla="*/ 56317 h 1025285"/>
                    <a:gd name="connsiteX79" fmla="*/ 174940 w 829655"/>
                    <a:gd name="connsiteY79" fmla="*/ 28145 h 1025285"/>
                    <a:gd name="connsiteX80" fmla="*/ 180624 w 829655"/>
                    <a:gd name="connsiteY80" fmla="*/ 0 h 1025285"/>
                    <a:gd name="connsiteX81" fmla="*/ 205727 w 829655"/>
                    <a:gd name="connsiteY81" fmla="*/ 5020 h 1025285"/>
                    <a:gd name="connsiteX82" fmla="*/ 230912 w 829655"/>
                    <a:gd name="connsiteY82" fmla="*/ 10068 h 1025285"/>
                    <a:gd name="connsiteX83" fmla="*/ 256111 w 829655"/>
                    <a:gd name="connsiteY83" fmla="*/ 14937 h 1025285"/>
                    <a:gd name="connsiteX84" fmla="*/ 281296 w 829655"/>
                    <a:gd name="connsiteY84" fmla="*/ 19819 h 1025285"/>
                    <a:gd name="connsiteX85" fmla="*/ 306467 w 829655"/>
                    <a:gd name="connsiteY85" fmla="*/ 24701 h 1025285"/>
                    <a:gd name="connsiteX86" fmla="*/ 331666 w 829655"/>
                    <a:gd name="connsiteY86" fmla="*/ 29486 h 1025285"/>
                    <a:gd name="connsiteX87" fmla="*/ 356851 w 829655"/>
                    <a:gd name="connsiteY87" fmla="*/ 34202 h 1025285"/>
                    <a:gd name="connsiteX88" fmla="*/ 382022 w 829655"/>
                    <a:gd name="connsiteY88" fmla="*/ 38822 h 1025285"/>
                    <a:gd name="connsiteX89" fmla="*/ 407304 w 829655"/>
                    <a:gd name="connsiteY89" fmla="*/ 43455 h 1025285"/>
                    <a:gd name="connsiteX90" fmla="*/ 432489 w 829655"/>
                    <a:gd name="connsiteY90" fmla="*/ 48088 h 1025285"/>
                    <a:gd name="connsiteX91" fmla="*/ 457757 w 829655"/>
                    <a:gd name="connsiteY91" fmla="*/ 52528 h 1025285"/>
                    <a:gd name="connsiteX92" fmla="*/ 483039 w 829655"/>
                    <a:gd name="connsiteY92" fmla="*/ 57078 h 1025285"/>
                    <a:gd name="connsiteX93" fmla="*/ 508307 w 829655"/>
                    <a:gd name="connsiteY93" fmla="*/ 61462 h 1025285"/>
                    <a:gd name="connsiteX94" fmla="*/ 533575 w 829655"/>
                    <a:gd name="connsiteY94" fmla="*/ 65819 h 1025285"/>
                    <a:gd name="connsiteX95" fmla="*/ 558843 w 829655"/>
                    <a:gd name="connsiteY95" fmla="*/ 70106 h 1025285"/>
                    <a:gd name="connsiteX96" fmla="*/ 584346 w 829655"/>
                    <a:gd name="connsiteY96" fmla="*/ 74338 h 1025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829655" h="1025285">
                      <a:moveTo>
                        <a:pt x="584346" y="74338"/>
                      </a:moveTo>
                      <a:lnTo>
                        <a:pt x="580612" y="96965"/>
                      </a:lnTo>
                      <a:lnTo>
                        <a:pt x="576823" y="119605"/>
                      </a:lnTo>
                      <a:lnTo>
                        <a:pt x="573019" y="142314"/>
                      </a:lnTo>
                      <a:lnTo>
                        <a:pt x="569244" y="164955"/>
                      </a:lnTo>
                      <a:lnTo>
                        <a:pt x="565496" y="187595"/>
                      </a:lnTo>
                      <a:lnTo>
                        <a:pt x="561706" y="210304"/>
                      </a:lnTo>
                      <a:lnTo>
                        <a:pt x="557931" y="232931"/>
                      </a:lnTo>
                      <a:lnTo>
                        <a:pt x="554141" y="255571"/>
                      </a:lnTo>
                      <a:lnTo>
                        <a:pt x="588482" y="261255"/>
                      </a:lnTo>
                      <a:lnTo>
                        <a:pt x="622919" y="266884"/>
                      </a:lnTo>
                      <a:lnTo>
                        <a:pt x="657357" y="272416"/>
                      </a:lnTo>
                      <a:lnTo>
                        <a:pt x="691795" y="277852"/>
                      </a:lnTo>
                      <a:lnTo>
                        <a:pt x="726232" y="283149"/>
                      </a:lnTo>
                      <a:lnTo>
                        <a:pt x="760670" y="288349"/>
                      </a:lnTo>
                      <a:lnTo>
                        <a:pt x="795107" y="293480"/>
                      </a:lnTo>
                      <a:lnTo>
                        <a:pt x="829655" y="298514"/>
                      </a:lnTo>
                      <a:lnTo>
                        <a:pt x="823031" y="344016"/>
                      </a:lnTo>
                      <a:lnTo>
                        <a:pt x="816503" y="389449"/>
                      </a:lnTo>
                      <a:lnTo>
                        <a:pt x="809892" y="434854"/>
                      </a:lnTo>
                      <a:lnTo>
                        <a:pt x="803350" y="480287"/>
                      </a:lnTo>
                      <a:lnTo>
                        <a:pt x="796753" y="525719"/>
                      </a:lnTo>
                      <a:lnTo>
                        <a:pt x="790211" y="571138"/>
                      </a:lnTo>
                      <a:lnTo>
                        <a:pt x="783587" y="616571"/>
                      </a:lnTo>
                      <a:lnTo>
                        <a:pt x="777073" y="661976"/>
                      </a:lnTo>
                      <a:lnTo>
                        <a:pt x="770461" y="707326"/>
                      </a:lnTo>
                      <a:lnTo>
                        <a:pt x="763906" y="752759"/>
                      </a:lnTo>
                      <a:lnTo>
                        <a:pt x="757323" y="798164"/>
                      </a:lnTo>
                      <a:lnTo>
                        <a:pt x="750781" y="843582"/>
                      </a:lnTo>
                      <a:lnTo>
                        <a:pt x="744156" y="889043"/>
                      </a:lnTo>
                      <a:lnTo>
                        <a:pt x="737656" y="934448"/>
                      </a:lnTo>
                      <a:lnTo>
                        <a:pt x="731031" y="979853"/>
                      </a:lnTo>
                      <a:lnTo>
                        <a:pt x="724490" y="1025286"/>
                      </a:lnTo>
                      <a:lnTo>
                        <a:pt x="679001" y="1018620"/>
                      </a:lnTo>
                      <a:lnTo>
                        <a:pt x="633569" y="1011760"/>
                      </a:lnTo>
                      <a:lnTo>
                        <a:pt x="588136" y="1004706"/>
                      </a:lnTo>
                      <a:lnTo>
                        <a:pt x="542717" y="997542"/>
                      </a:lnTo>
                      <a:lnTo>
                        <a:pt x="497367" y="990281"/>
                      </a:lnTo>
                      <a:lnTo>
                        <a:pt x="452032" y="982743"/>
                      </a:lnTo>
                      <a:lnTo>
                        <a:pt x="406696" y="975151"/>
                      </a:lnTo>
                      <a:lnTo>
                        <a:pt x="361360" y="967392"/>
                      </a:lnTo>
                      <a:lnTo>
                        <a:pt x="316107" y="959453"/>
                      </a:lnTo>
                      <a:lnTo>
                        <a:pt x="270923" y="951376"/>
                      </a:lnTo>
                      <a:lnTo>
                        <a:pt x="225670" y="943133"/>
                      </a:lnTo>
                      <a:lnTo>
                        <a:pt x="180472" y="934683"/>
                      </a:lnTo>
                      <a:lnTo>
                        <a:pt x="135289" y="926067"/>
                      </a:lnTo>
                      <a:lnTo>
                        <a:pt x="90188" y="917423"/>
                      </a:lnTo>
                      <a:lnTo>
                        <a:pt x="45101" y="908557"/>
                      </a:lnTo>
                      <a:lnTo>
                        <a:pt x="0" y="899485"/>
                      </a:lnTo>
                      <a:lnTo>
                        <a:pt x="5698" y="871423"/>
                      </a:lnTo>
                      <a:lnTo>
                        <a:pt x="11313" y="843361"/>
                      </a:lnTo>
                      <a:lnTo>
                        <a:pt x="17011" y="815175"/>
                      </a:lnTo>
                      <a:lnTo>
                        <a:pt x="22640" y="787113"/>
                      </a:lnTo>
                      <a:lnTo>
                        <a:pt x="28241" y="759051"/>
                      </a:lnTo>
                      <a:lnTo>
                        <a:pt x="33843" y="730962"/>
                      </a:lnTo>
                      <a:lnTo>
                        <a:pt x="39541" y="702803"/>
                      </a:lnTo>
                      <a:lnTo>
                        <a:pt x="45156" y="674714"/>
                      </a:lnTo>
                      <a:lnTo>
                        <a:pt x="50771" y="646638"/>
                      </a:lnTo>
                      <a:lnTo>
                        <a:pt x="56469" y="618576"/>
                      </a:lnTo>
                      <a:lnTo>
                        <a:pt x="62084" y="590487"/>
                      </a:lnTo>
                      <a:lnTo>
                        <a:pt x="67700" y="562315"/>
                      </a:lnTo>
                      <a:lnTo>
                        <a:pt x="73384" y="534225"/>
                      </a:lnTo>
                      <a:lnTo>
                        <a:pt x="78999" y="506150"/>
                      </a:lnTo>
                      <a:lnTo>
                        <a:pt x="84614" y="478074"/>
                      </a:lnTo>
                      <a:lnTo>
                        <a:pt x="90312" y="449915"/>
                      </a:lnTo>
                      <a:lnTo>
                        <a:pt x="95913" y="421840"/>
                      </a:lnTo>
                      <a:lnTo>
                        <a:pt x="101529" y="393750"/>
                      </a:lnTo>
                      <a:lnTo>
                        <a:pt x="107227" y="365605"/>
                      </a:lnTo>
                      <a:lnTo>
                        <a:pt x="112856" y="337516"/>
                      </a:lnTo>
                      <a:lnTo>
                        <a:pt x="118457" y="309440"/>
                      </a:lnTo>
                      <a:lnTo>
                        <a:pt x="124155" y="281282"/>
                      </a:lnTo>
                      <a:lnTo>
                        <a:pt x="129770" y="253192"/>
                      </a:lnTo>
                      <a:lnTo>
                        <a:pt x="135399" y="225048"/>
                      </a:lnTo>
                      <a:lnTo>
                        <a:pt x="141070" y="196972"/>
                      </a:lnTo>
                      <a:lnTo>
                        <a:pt x="146699" y="168813"/>
                      </a:lnTo>
                      <a:lnTo>
                        <a:pt x="152397" y="140724"/>
                      </a:lnTo>
                      <a:lnTo>
                        <a:pt x="157998" y="112551"/>
                      </a:lnTo>
                      <a:lnTo>
                        <a:pt x="163613" y="84393"/>
                      </a:lnTo>
                      <a:lnTo>
                        <a:pt x="169297" y="56317"/>
                      </a:lnTo>
                      <a:lnTo>
                        <a:pt x="174940" y="28145"/>
                      </a:lnTo>
                      <a:lnTo>
                        <a:pt x="180624" y="0"/>
                      </a:lnTo>
                      <a:lnTo>
                        <a:pt x="205727" y="5020"/>
                      </a:lnTo>
                      <a:lnTo>
                        <a:pt x="230912" y="10068"/>
                      </a:lnTo>
                      <a:lnTo>
                        <a:pt x="256111" y="14937"/>
                      </a:lnTo>
                      <a:lnTo>
                        <a:pt x="281296" y="19819"/>
                      </a:lnTo>
                      <a:lnTo>
                        <a:pt x="306467" y="24701"/>
                      </a:lnTo>
                      <a:lnTo>
                        <a:pt x="331666" y="29486"/>
                      </a:lnTo>
                      <a:lnTo>
                        <a:pt x="356851" y="34202"/>
                      </a:lnTo>
                      <a:lnTo>
                        <a:pt x="382022" y="38822"/>
                      </a:lnTo>
                      <a:lnTo>
                        <a:pt x="407304" y="43455"/>
                      </a:lnTo>
                      <a:lnTo>
                        <a:pt x="432489" y="48088"/>
                      </a:lnTo>
                      <a:lnTo>
                        <a:pt x="457757" y="52528"/>
                      </a:lnTo>
                      <a:lnTo>
                        <a:pt x="483039" y="57078"/>
                      </a:lnTo>
                      <a:lnTo>
                        <a:pt x="508307" y="61462"/>
                      </a:lnTo>
                      <a:lnTo>
                        <a:pt x="533575" y="65819"/>
                      </a:lnTo>
                      <a:lnTo>
                        <a:pt x="558843" y="70106"/>
                      </a:lnTo>
                      <a:lnTo>
                        <a:pt x="584346" y="74338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171450" marR="0" lvl="0" indent="0" algn="l" defTabSz="914400" rtl="0" eaLnBrk="1" fontAlgn="auto" latinLnBrk="0" hangingPunct="1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UT</a:t>
                  </a:r>
                </a:p>
              </p:txBody>
            </p:sp>
            <p:sp>
              <p:nvSpPr>
                <p:cNvPr id="63" name="Freeform: Shape 464">
                  <a:extLst>
                    <a:ext uri="{FF2B5EF4-FFF2-40B4-BE49-F238E27FC236}">
                      <a16:creationId xmlns:a16="http://schemas.microsoft.com/office/drawing/2014/main" id="{84D2DB4B-2EBB-9AF5-5215-095B2A1A498C}"/>
                    </a:ext>
                  </a:extLst>
                </p:cNvPr>
                <p:cNvSpPr/>
                <p:nvPr/>
              </p:nvSpPr>
              <p:spPr>
                <a:xfrm>
                  <a:off x="3659735" y="3020485"/>
                  <a:ext cx="456291" cy="234950"/>
                </a:xfrm>
                <a:custGeom>
                  <a:avLst/>
                  <a:gdLst>
                    <a:gd name="connsiteX0" fmla="*/ 0 w 303424"/>
                    <a:gd name="connsiteY0" fmla="*/ 0 h 185478"/>
                    <a:gd name="connsiteX1" fmla="*/ 303424 w 303424"/>
                    <a:gd name="connsiteY1" fmla="*/ 0 h 185478"/>
                    <a:gd name="connsiteX2" fmla="*/ 303424 w 303424"/>
                    <a:gd name="connsiteY2" fmla="*/ 185479 h 185478"/>
                    <a:gd name="connsiteX3" fmla="*/ 0 w 303424"/>
                    <a:gd name="connsiteY3" fmla="*/ 185479 h 18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3424" h="185478">
                      <a:moveTo>
                        <a:pt x="0" y="0"/>
                      </a:moveTo>
                      <a:lnTo>
                        <a:pt x="303424" y="0"/>
                      </a:lnTo>
                      <a:lnTo>
                        <a:pt x="303424" y="185479"/>
                      </a:lnTo>
                      <a:lnTo>
                        <a:pt x="0" y="185479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38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UT</a:t>
                  </a:r>
                </a:p>
              </p:txBody>
            </p:sp>
          </p:grpSp>
        </p:grpSp>
        <p:sp>
          <p:nvSpPr>
            <p:cNvPr id="122" name="Freeform: Shape 449">
              <a:extLst>
                <a:ext uri="{FF2B5EF4-FFF2-40B4-BE49-F238E27FC236}">
                  <a16:creationId xmlns:a16="http://schemas.microsoft.com/office/drawing/2014/main" id="{D4E3042A-6223-10DB-53EA-EF49660579E0}"/>
                </a:ext>
              </a:extLst>
            </p:cNvPr>
            <p:cNvSpPr/>
            <p:nvPr/>
          </p:nvSpPr>
          <p:spPr>
            <a:xfrm>
              <a:off x="7884200" y="5120514"/>
              <a:ext cx="416069" cy="226983"/>
            </a:xfrm>
            <a:custGeom>
              <a:avLst/>
              <a:gdLst>
                <a:gd name="connsiteX0" fmla="*/ 493647 w 493646"/>
                <a:gd name="connsiteY0" fmla="*/ 163572 h 269304"/>
                <a:gd name="connsiteX1" fmla="*/ 354403 w 493646"/>
                <a:gd name="connsiteY1" fmla="*/ 269305 h 269304"/>
                <a:gd name="connsiteX2" fmla="*/ 139189 w 493646"/>
                <a:gd name="connsiteY2" fmla="*/ 269305 h 269304"/>
                <a:gd name="connsiteX3" fmla="*/ 0 w 493646"/>
                <a:gd name="connsiteY3" fmla="*/ 163572 h 269304"/>
                <a:gd name="connsiteX4" fmla="*/ 0 w 493646"/>
                <a:gd name="connsiteY4" fmla="*/ 105733 h 269304"/>
                <a:gd name="connsiteX5" fmla="*/ 139189 w 493646"/>
                <a:gd name="connsiteY5" fmla="*/ 0 h 269304"/>
                <a:gd name="connsiteX6" fmla="*/ 354403 w 493646"/>
                <a:gd name="connsiteY6" fmla="*/ 0 h 269304"/>
                <a:gd name="connsiteX7" fmla="*/ 493647 w 493646"/>
                <a:gd name="connsiteY7" fmla="*/ 105733 h 269304"/>
                <a:gd name="connsiteX8" fmla="*/ 493647 w 493646"/>
                <a:gd name="connsiteY8" fmla="*/ 163572 h 26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646" h="269304">
                  <a:moveTo>
                    <a:pt x="493647" y="163572"/>
                  </a:moveTo>
                  <a:cubicBezTo>
                    <a:pt x="493647" y="221950"/>
                    <a:pt x="431341" y="269305"/>
                    <a:pt x="354403" y="269305"/>
                  </a:cubicBezTo>
                  <a:lnTo>
                    <a:pt x="139189" y="269305"/>
                  </a:lnTo>
                  <a:cubicBezTo>
                    <a:pt x="62306" y="269305"/>
                    <a:pt x="0" y="221950"/>
                    <a:pt x="0" y="163572"/>
                  </a:cubicBezTo>
                  <a:lnTo>
                    <a:pt x="0" y="105733"/>
                  </a:lnTo>
                  <a:cubicBezTo>
                    <a:pt x="0" y="47355"/>
                    <a:pt x="62319" y="0"/>
                    <a:pt x="139189" y="0"/>
                  </a:cubicBezTo>
                  <a:lnTo>
                    <a:pt x="354403" y="0"/>
                  </a:lnTo>
                  <a:cubicBezTo>
                    <a:pt x="431341" y="0"/>
                    <a:pt x="493647" y="47355"/>
                    <a:pt x="493647" y="105733"/>
                  </a:cubicBezTo>
                  <a:lnTo>
                    <a:pt x="493647" y="163572"/>
                  </a:lnTo>
                  <a:close/>
                </a:path>
              </a:pathLst>
            </a:custGeom>
            <a:noFill/>
            <a:ln w="69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</a:t>
              </a:r>
            </a:p>
          </p:txBody>
        </p:sp>
      </p:grpSp>
      <p:sp>
        <p:nvSpPr>
          <p:cNvPr id="99" name="Freeform: Shape 726">
            <a:extLst>
              <a:ext uri="{FF2B5EF4-FFF2-40B4-BE49-F238E27FC236}">
                <a16:creationId xmlns:a16="http://schemas.microsoft.com/office/drawing/2014/main" id="{B4EE2D2B-19FD-3B7A-96EE-B7CFB5A51DA0}"/>
              </a:ext>
            </a:extLst>
          </p:cNvPr>
          <p:cNvSpPr/>
          <p:nvPr/>
        </p:nvSpPr>
        <p:spPr>
          <a:xfrm rot="18713607">
            <a:off x="2510474" y="4564041"/>
            <a:ext cx="261803" cy="520492"/>
          </a:xfrm>
          <a:custGeom>
            <a:avLst/>
            <a:gdLst>
              <a:gd name="connsiteX0" fmla="*/ 84158 w 310615"/>
              <a:gd name="connsiteY0" fmla="*/ 60494 h 617539"/>
              <a:gd name="connsiteX1" fmla="*/ 72194 w 310615"/>
              <a:gd name="connsiteY1" fmla="*/ 59332 h 617539"/>
              <a:gd name="connsiteX2" fmla="*/ 69622 w 310615"/>
              <a:gd name="connsiteY2" fmla="*/ 53385 h 617539"/>
              <a:gd name="connsiteX3" fmla="*/ 61946 w 310615"/>
              <a:gd name="connsiteY3" fmla="*/ 45557 h 617539"/>
              <a:gd name="connsiteX4" fmla="*/ 62029 w 310615"/>
              <a:gd name="connsiteY4" fmla="*/ 38932 h 617539"/>
              <a:gd name="connsiteX5" fmla="*/ 56234 w 310615"/>
              <a:gd name="connsiteY5" fmla="*/ 28020 h 617539"/>
              <a:gd name="connsiteX6" fmla="*/ 56746 w 310615"/>
              <a:gd name="connsiteY6" fmla="*/ 20261 h 617539"/>
              <a:gd name="connsiteX7" fmla="*/ 69788 w 310615"/>
              <a:gd name="connsiteY7" fmla="*/ 15698 h 617539"/>
              <a:gd name="connsiteX8" fmla="*/ 88846 w 310615"/>
              <a:gd name="connsiteY8" fmla="*/ 18754 h 617539"/>
              <a:gd name="connsiteX9" fmla="*/ 108112 w 310615"/>
              <a:gd name="connsiteY9" fmla="*/ 35447 h 617539"/>
              <a:gd name="connsiteX10" fmla="*/ 107116 w 310615"/>
              <a:gd name="connsiteY10" fmla="*/ 44963 h 617539"/>
              <a:gd name="connsiteX11" fmla="*/ 103742 w 310615"/>
              <a:gd name="connsiteY11" fmla="*/ 49748 h 617539"/>
              <a:gd name="connsiteX12" fmla="*/ 96951 w 310615"/>
              <a:gd name="connsiteY12" fmla="*/ 52638 h 617539"/>
              <a:gd name="connsiteX13" fmla="*/ 89856 w 310615"/>
              <a:gd name="connsiteY13" fmla="*/ 58820 h 617539"/>
              <a:gd name="connsiteX14" fmla="*/ 84158 w 310615"/>
              <a:gd name="connsiteY14" fmla="*/ 60494 h 617539"/>
              <a:gd name="connsiteX15" fmla="*/ 7607 w 310615"/>
              <a:gd name="connsiteY15" fmla="*/ 10165 h 617539"/>
              <a:gd name="connsiteX16" fmla="*/ 2406 w 310615"/>
              <a:gd name="connsiteY16" fmla="*/ 12738 h 617539"/>
              <a:gd name="connsiteX17" fmla="*/ 0 w 310615"/>
              <a:gd name="connsiteY17" fmla="*/ 9626 h 617539"/>
              <a:gd name="connsiteX18" fmla="*/ 2323 w 310615"/>
              <a:gd name="connsiteY18" fmla="*/ 5325 h 617539"/>
              <a:gd name="connsiteX19" fmla="*/ 8506 w 310615"/>
              <a:gd name="connsiteY19" fmla="*/ 2005 h 617539"/>
              <a:gd name="connsiteX20" fmla="*/ 17094 w 310615"/>
              <a:gd name="connsiteY20" fmla="*/ 1895 h 617539"/>
              <a:gd name="connsiteX21" fmla="*/ 28062 w 310615"/>
              <a:gd name="connsiteY21" fmla="*/ 0 h 617539"/>
              <a:gd name="connsiteX22" fmla="*/ 31713 w 310615"/>
              <a:gd name="connsiteY22" fmla="*/ 4785 h 617539"/>
              <a:gd name="connsiteX23" fmla="*/ 25669 w 310615"/>
              <a:gd name="connsiteY23" fmla="*/ 7026 h 617539"/>
              <a:gd name="connsiteX24" fmla="*/ 21465 w 310615"/>
              <a:gd name="connsiteY24" fmla="*/ 11396 h 617539"/>
              <a:gd name="connsiteX25" fmla="*/ 12959 w 310615"/>
              <a:gd name="connsiteY25" fmla="*/ 8699 h 617539"/>
              <a:gd name="connsiteX26" fmla="*/ 7607 w 310615"/>
              <a:gd name="connsiteY26" fmla="*/ 10165 h 617539"/>
              <a:gd name="connsiteX27" fmla="*/ 184746 w 310615"/>
              <a:gd name="connsiteY27" fmla="*/ 217731 h 617539"/>
              <a:gd name="connsiteX28" fmla="*/ 187318 w 310615"/>
              <a:gd name="connsiteY28" fmla="*/ 220705 h 617539"/>
              <a:gd name="connsiteX29" fmla="*/ 191689 w 310615"/>
              <a:gd name="connsiteY29" fmla="*/ 223194 h 617539"/>
              <a:gd name="connsiteX30" fmla="*/ 186986 w 310615"/>
              <a:gd name="connsiteY30" fmla="*/ 231783 h 617539"/>
              <a:gd name="connsiteX31" fmla="*/ 188148 w 310615"/>
              <a:gd name="connsiteY31" fmla="*/ 239611 h 617539"/>
              <a:gd name="connsiteX32" fmla="*/ 187816 w 310615"/>
              <a:gd name="connsiteY32" fmla="*/ 243414 h 617539"/>
              <a:gd name="connsiteX33" fmla="*/ 180790 w 310615"/>
              <a:gd name="connsiteY33" fmla="*/ 242114 h 617539"/>
              <a:gd name="connsiteX34" fmla="*/ 170376 w 310615"/>
              <a:gd name="connsiteY34" fmla="*/ 235476 h 617539"/>
              <a:gd name="connsiteX35" fmla="*/ 167679 w 310615"/>
              <a:gd name="connsiteY35" fmla="*/ 229805 h 617539"/>
              <a:gd name="connsiteX36" fmla="*/ 166836 w 310615"/>
              <a:gd name="connsiteY36" fmla="*/ 221355 h 617539"/>
              <a:gd name="connsiteX37" fmla="*/ 160792 w 310615"/>
              <a:gd name="connsiteY37" fmla="*/ 218658 h 617539"/>
              <a:gd name="connsiteX38" fmla="*/ 162935 w 310615"/>
              <a:gd name="connsiteY38" fmla="*/ 214205 h 617539"/>
              <a:gd name="connsiteX39" fmla="*/ 162935 w 310615"/>
              <a:gd name="connsiteY39" fmla="*/ 212393 h 617539"/>
              <a:gd name="connsiteX40" fmla="*/ 158717 w 310615"/>
              <a:gd name="connsiteY40" fmla="*/ 210636 h 617539"/>
              <a:gd name="connsiteX41" fmla="*/ 157984 w 310615"/>
              <a:gd name="connsiteY41" fmla="*/ 218063 h 617539"/>
              <a:gd name="connsiteX42" fmla="*/ 149050 w 310615"/>
              <a:gd name="connsiteY42" fmla="*/ 211397 h 617539"/>
              <a:gd name="connsiteX43" fmla="*/ 146823 w 310615"/>
              <a:gd name="connsiteY43" fmla="*/ 208589 h 617539"/>
              <a:gd name="connsiteX44" fmla="*/ 148884 w 310615"/>
              <a:gd name="connsiteY44" fmla="*/ 201135 h 617539"/>
              <a:gd name="connsiteX45" fmla="*/ 148552 w 310615"/>
              <a:gd name="connsiteY45" fmla="*/ 183391 h 617539"/>
              <a:gd name="connsiteX46" fmla="*/ 151940 w 310615"/>
              <a:gd name="connsiteY46" fmla="*/ 179366 h 617539"/>
              <a:gd name="connsiteX47" fmla="*/ 152936 w 310615"/>
              <a:gd name="connsiteY47" fmla="*/ 171994 h 617539"/>
              <a:gd name="connsiteX48" fmla="*/ 167195 w 310615"/>
              <a:gd name="connsiteY48" fmla="*/ 181344 h 617539"/>
              <a:gd name="connsiteX49" fmla="*/ 183225 w 310615"/>
              <a:gd name="connsiteY49" fmla="*/ 180099 h 617539"/>
              <a:gd name="connsiteX50" fmla="*/ 189033 w 310615"/>
              <a:gd name="connsiteY50" fmla="*/ 183308 h 617539"/>
              <a:gd name="connsiteX51" fmla="*/ 187540 w 310615"/>
              <a:gd name="connsiteY51" fmla="*/ 205132 h 617539"/>
              <a:gd name="connsiteX52" fmla="*/ 184151 w 310615"/>
              <a:gd name="connsiteY52" fmla="*/ 208838 h 617539"/>
              <a:gd name="connsiteX53" fmla="*/ 183238 w 310615"/>
              <a:gd name="connsiteY53" fmla="*/ 214371 h 617539"/>
              <a:gd name="connsiteX54" fmla="*/ 184746 w 310615"/>
              <a:gd name="connsiteY54" fmla="*/ 217731 h 617539"/>
              <a:gd name="connsiteX55" fmla="*/ 218298 w 310615"/>
              <a:gd name="connsiteY55" fmla="*/ 282070 h 617539"/>
              <a:gd name="connsiteX56" fmla="*/ 234978 w 310615"/>
              <a:gd name="connsiteY56" fmla="*/ 299676 h 617539"/>
              <a:gd name="connsiteX57" fmla="*/ 240261 w 310615"/>
              <a:gd name="connsiteY57" fmla="*/ 302055 h 617539"/>
              <a:gd name="connsiteX58" fmla="*/ 241658 w 310615"/>
              <a:gd name="connsiteY58" fmla="*/ 306674 h 617539"/>
              <a:gd name="connsiteX59" fmla="*/ 256207 w 310615"/>
              <a:gd name="connsiteY59" fmla="*/ 320311 h 617539"/>
              <a:gd name="connsiteX60" fmla="*/ 258282 w 310615"/>
              <a:gd name="connsiteY60" fmla="*/ 323201 h 617539"/>
              <a:gd name="connsiteX61" fmla="*/ 251256 w 310615"/>
              <a:gd name="connsiteY61" fmla="*/ 325580 h 617539"/>
              <a:gd name="connsiteX62" fmla="*/ 237716 w 310615"/>
              <a:gd name="connsiteY62" fmla="*/ 322178 h 617539"/>
              <a:gd name="connsiteX63" fmla="*/ 226472 w 310615"/>
              <a:gd name="connsiteY63" fmla="*/ 306910 h 617539"/>
              <a:gd name="connsiteX64" fmla="*/ 203583 w 310615"/>
              <a:gd name="connsiteY64" fmla="*/ 286440 h 617539"/>
              <a:gd name="connsiteX65" fmla="*/ 207552 w 310615"/>
              <a:gd name="connsiteY65" fmla="*/ 283494 h 617539"/>
              <a:gd name="connsiteX66" fmla="*/ 211936 w 310615"/>
              <a:gd name="connsiteY66" fmla="*/ 282623 h 617539"/>
              <a:gd name="connsiteX67" fmla="*/ 215975 w 310615"/>
              <a:gd name="connsiteY67" fmla="*/ 278253 h 617539"/>
              <a:gd name="connsiteX68" fmla="*/ 218298 w 310615"/>
              <a:gd name="connsiteY68" fmla="*/ 282070 h 617539"/>
              <a:gd name="connsiteX69" fmla="*/ 261836 w 310615"/>
              <a:gd name="connsiteY69" fmla="*/ 360308 h 617539"/>
              <a:gd name="connsiteX70" fmla="*/ 262818 w 310615"/>
              <a:gd name="connsiteY70" fmla="*/ 363849 h 617539"/>
              <a:gd name="connsiteX71" fmla="*/ 274367 w 310615"/>
              <a:gd name="connsiteY71" fmla="*/ 368787 h 617539"/>
              <a:gd name="connsiteX72" fmla="*/ 281973 w 310615"/>
              <a:gd name="connsiteY72" fmla="*/ 373240 h 617539"/>
              <a:gd name="connsiteX73" fmla="*/ 288667 w 310615"/>
              <a:gd name="connsiteY73" fmla="*/ 388605 h 617539"/>
              <a:gd name="connsiteX74" fmla="*/ 289317 w 310615"/>
              <a:gd name="connsiteY74" fmla="*/ 396032 h 617539"/>
              <a:gd name="connsiteX75" fmla="*/ 293370 w 310615"/>
              <a:gd name="connsiteY75" fmla="*/ 406626 h 617539"/>
              <a:gd name="connsiteX76" fmla="*/ 293370 w 310615"/>
              <a:gd name="connsiteY76" fmla="*/ 411979 h 617539"/>
              <a:gd name="connsiteX77" fmla="*/ 288086 w 310615"/>
              <a:gd name="connsiteY77" fmla="*/ 414385 h 617539"/>
              <a:gd name="connsiteX78" fmla="*/ 274463 w 310615"/>
              <a:gd name="connsiteY78" fmla="*/ 414551 h 617539"/>
              <a:gd name="connsiteX79" fmla="*/ 261753 w 310615"/>
              <a:gd name="connsiteY79" fmla="*/ 407124 h 617539"/>
              <a:gd name="connsiteX80" fmla="*/ 252750 w 310615"/>
              <a:gd name="connsiteY80" fmla="*/ 404662 h 617539"/>
              <a:gd name="connsiteX81" fmla="*/ 244327 w 310615"/>
              <a:gd name="connsiteY81" fmla="*/ 397042 h 617539"/>
              <a:gd name="connsiteX82" fmla="*/ 242598 w 310615"/>
              <a:gd name="connsiteY82" fmla="*/ 393722 h 617539"/>
              <a:gd name="connsiteX83" fmla="*/ 248283 w 310615"/>
              <a:gd name="connsiteY83" fmla="*/ 384594 h 617539"/>
              <a:gd name="connsiteX84" fmla="*/ 252584 w 310615"/>
              <a:gd name="connsiteY84" fmla="*/ 373336 h 617539"/>
              <a:gd name="connsiteX85" fmla="*/ 246070 w 310615"/>
              <a:gd name="connsiteY85" fmla="*/ 369907 h 617539"/>
              <a:gd name="connsiteX86" fmla="*/ 242004 w 310615"/>
              <a:gd name="connsiteY86" fmla="*/ 361774 h 617539"/>
              <a:gd name="connsiteX87" fmla="*/ 241340 w 310615"/>
              <a:gd name="connsiteY87" fmla="*/ 348995 h 617539"/>
              <a:gd name="connsiteX88" fmla="*/ 244244 w 310615"/>
              <a:gd name="connsiteY88" fmla="*/ 343892 h 617539"/>
              <a:gd name="connsiteX89" fmla="*/ 253566 w 310615"/>
              <a:gd name="connsiteY89" fmla="*/ 339563 h 617539"/>
              <a:gd name="connsiteX90" fmla="*/ 260675 w 310615"/>
              <a:gd name="connsiteY90" fmla="*/ 343698 h 617539"/>
              <a:gd name="connsiteX91" fmla="*/ 262320 w 310615"/>
              <a:gd name="connsiteY91" fmla="*/ 351374 h 617539"/>
              <a:gd name="connsiteX92" fmla="*/ 261836 w 310615"/>
              <a:gd name="connsiteY92" fmla="*/ 360308 h 617539"/>
              <a:gd name="connsiteX93" fmla="*/ 217303 w 310615"/>
              <a:gd name="connsiteY93" fmla="*/ 349880 h 617539"/>
              <a:gd name="connsiteX94" fmla="*/ 209876 w 310615"/>
              <a:gd name="connsiteY94" fmla="*/ 348401 h 617539"/>
              <a:gd name="connsiteX95" fmla="*/ 205076 w 310615"/>
              <a:gd name="connsiteY95" fmla="*/ 342536 h 617539"/>
              <a:gd name="connsiteX96" fmla="*/ 208866 w 310615"/>
              <a:gd name="connsiteY96" fmla="*/ 335027 h 617539"/>
              <a:gd name="connsiteX97" fmla="*/ 209862 w 310615"/>
              <a:gd name="connsiteY97" fmla="*/ 322386 h 617539"/>
              <a:gd name="connsiteX98" fmla="*/ 220926 w 310615"/>
              <a:gd name="connsiteY98" fmla="*/ 328416 h 617539"/>
              <a:gd name="connsiteX99" fmla="*/ 224480 w 310615"/>
              <a:gd name="connsiteY99" fmla="*/ 335109 h 617539"/>
              <a:gd name="connsiteX100" fmla="*/ 225310 w 310615"/>
              <a:gd name="connsiteY100" fmla="*/ 340005 h 617539"/>
              <a:gd name="connsiteX101" fmla="*/ 225310 w 310615"/>
              <a:gd name="connsiteY101" fmla="*/ 347169 h 617539"/>
              <a:gd name="connsiteX102" fmla="*/ 217303 w 310615"/>
              <a:gd name="connsiteY102" fmla="*/ 349880 h 617539"/>
              <a:gd name="connsiteX103" fmla="*/ 200623 w 310615"/>
              <a:gd name="connsiteY103" fmla="*/ 609061 h 617539"/>
              <a:gd name="connsiteX104" fmla="*/ 192947 w 310615"/>
              <a:gd name="connsiteY104" fmla="*/ 610541 h 617539"/>
              <a:gd name="connsiteX105" fmla="*/ 188134 w 310615"/>
              <a:gd name="connsiteY105" fmla="*/ 606240 h 617539"/>
              <a:gd name="connsiteX106" fmla="*/ 177333 w 310615"/>
              <a:gd name="connsiteY106" fmla="*/ 581954 h 617539"/>
              <a:gd name="connsiteX107" fmla="*/ 179228 w 310615"/>
              <a:gd name="connsiteY107" fmla="*/ 574845 h 617539"/>
              <a:gd name="connsiteX108" fmla="*/ 199793 w 310615"/>
              <a:gd name="connsiteY108" fmla="*/ 551043 h 617539"/>
              <a:gd name="connsiteX109" fmla="*/ 208534 w 310615"/>
              <a:gd name="connsiteY109" fmla="*/ 525623 h 617539"/>
              <a:gd name="connsiteX110" fmla="*/ 212904 w 310615"/>
              <a:gd name="connsiteY110" fmla="*/ 504393 h 617539"/>
              <a:gd name="connsiteX111" fmla="*/ 224577 w 310615"/>
              <a:gd name="connsiteY111" fmla="*/ 500742 h 617539"/>
              <a:gd name="connsiteX112" fmla="*/ 236541 w 310615"/>
              <a:gd name="connsiteY112" fmla="*/ 500341 h 617539"/>
              <a:gd name="connsiteX113" fmla="*/ 253552 w 310615"/>
              <a:gd name="connsiteY113" fmla="*/ 495071 h 617539"/>
              <a:gd name="connsiteX114" fmla="*/ 258337 w 310615"/>
              <a:gd name="connsiteY114" fmla="*/ 475239 h 617539"/>
              <a:gd name="connsiteX115" fmla="*/ 266926 w 310615"/>
              <a:gd name="connsiteY115" fmla="*/ 467646 h 617539"/>
              <a:gd name="connsiteX116" fmla="*/ 271974 w 310615"/>
              <a:gd name="connsiteY116" fmla="*/ 469098 h 617539"/>
              <a:gd name="connsiteX117" fmla="*/ 282692 w 310615"/>
              <a:gd name="connsiteY117" fmla="*/ 494656 h 617539"/>
              <a:gd name="connsiteX118" fmla="*/ 308887 w 310615"/>
              <a:gd name="connsiteY118" fmla="*/ 540656 h 617539"/>
              <a:gd name="connsiteX119" fmla="*/ 310450 w 310615"/>
              <a:gd name="connsiteY119" fmla="*/ 560046 h 617539"/>
              <a:gd name="connsiteX120" fmla="*/ 302926 w 310615"/>
              <a:gd name="connsiteY120" fmla="*/ 573821 h 617539"/>
              <a:gd name="connsiteX121" fmla="*/ 308818 w 310615"/>
              <a:gd name="connsiteY121" fmla="*/ 580764 h 617539"/>
              <a:gd name="connsiteX122" fmla="*/ 305734 w 310615"/>
              <a:gd name="connsiteY122" fmla="*/ 591842 h 617539"/>
              <a:gd name="connsiteX123" fmla="*/ 310367 w 310615"/>
              <a:gd name="connsiteY123" fmla="*/ 607083 h 617539"/>
              <a:gd name="connsiteX124" fmla="*/ 310616 w 310615"/>
              <a:gd name="connsiteY124" fmla="*/ 613888 h 617539"/>
              <a:gd name="connsiteX125" fmla="*/ 301198 w 310615"/>
              <a:gd name="connsiteY125" fmla="*/ 617539 h 617539"/>
              <a:gd name="connsiteX126" fmla="*/ 272458 w 310615"/>
              <a:gd name="connsiteY126" fmla="*/ 616460 h 617539"/>
              <a:gd name="connsiteX127" fmla="*/ 244465 w 310615"/>
              <a:gd name="connsiteY127" fmla="*/ 604165 h 617539"/>
              <a:gd name="connsiteX128" fmla="*/ 212420 w 310615"/>
              <a:gd name="connsiteY128" fmla="*/ 602837 h 617539"/>
              <a:gd name="connsiteX129" fmla="*/ 200623 w 310615"/>
              <a:gd name="connsiteY129" fmla="*/ 609061 h 61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10615" h="617539">
                <a:moveTo>
                  <a:pt x="84158" y="60494"/>
                </a:moveTo>
                <a:lnTo>
                  <a:pt x="72194" y="59332"/>
                </a:lnTo>
                <a:lnTo>
                  <a:pt x="69622" y="53385"/>
                </a:lnTo>
                <a:lnTo>
                  <a:pt x="61946" y="45557"/>
                </a:lnTo>
                <a:lnTo>
                  <a:pt x="62029" y="38932"/>
                </a:lnTo>
                <a:lnTo>
                  <a:pt x="56234" y="28020"/>
                </a:lnTo>
                <a:lnTo>
                  <a:pt x="56746" y="20261"/>
                </a:lnTo>
                <a:lnTo>
                  <a:pt x="69788" y="15698"/>
                </a:lnTo>
                <a:lnTo>
                  <a:pt x="88846" y="18754"/>
                </a:lnTo>
                <a:lnTo>
                  <a:pt x="108112" y="35447"/>
                </a:lnTo>
                <a:lnTo>
                  <a:pt x="107116" y="44963"/>
                </a:lnTo>
                <a:lnTo>
                  <a:pt x="103742" y="49748"/>
                </a:lnTo>
                <a:lnTo>
                  <a:pt x="96951" y="52638"/>
                </a:lnTo>
                <a:lnTo>
                  <a:pt x="89856" y="58820"/>
                </a:lnTo>
                <a:lnTo>
                  <a:pt x="84158" y="60494"/>
                </a:lnTo>
                <a:close/>
                <a:moveTo>
                  <a:pt x="7607" y="10165"/>
                </a:moveTo>
                <a:lnTo>
                  <a:pt x="2406" y="12738"/>
                </a:lnTo>
                <a:lnTo>
                  <a:pt x="0" y="9626"/>
                </a:lnTo>
                <a:lnTo>
                  <a:pt x="2323" y="5325"/>
                </a:lnTo>
                <a:lnTo>
                  <a:pt x="8506" y="2005"/>
                </a:lnTo>
                <a:lnTo>
                  <a:pt x="17094" y="1895"/>
                </a:lnTo>
                <a:lnTo>
                  <a:pt x="28062" y="0"/>
                </a:lnTo>
                <a:lnTo>
                  <a:pt x="31713" y="4785"/>
                </a:lnTo>
                <a:lnTo>
                  <a:pt x="25669" y="7026"/>
                </a:lnTo>
                <a:lnTo>
                  <a:pt x="21465" y="11396"/>
                </a:lnTo>
                <a:lnTo>
                  <a:pt x="12959" y="8699"/>
                </a:lnTo>
                <a:lnTo>
                  <a:pt x="7607" y="10165"/>
                </a:lnTo>
                <a:close/>
                <a:moveTo>
                  <a:pt x="184746" y="217731"/>
                </a:moveTo>
                <a:lnTo>
                  <a:pt x="187318" y="220705"/>
                </a:lnTo>
                <a:lnTo>
                  <a:pt x="191689" y="223194"/>
                </a:lnTo>
                <a:lnTo>
                  <a:pt x="186986" y="231783"/>
                </a:lnTo>
                <a:lnTo>
                  <a:pt x="188148" y="239611"/>
                </a:lnTo>
                <a:lnTo>
                  <a:pt x="187816" y="243414"/>
                </a:lnTo>
                <a:lnTo>
                  <a:pt x="180790" y="242114"/>
                </a:lnTo>
                <a:lnTo>
                  <a:pt x="170376" y="235476"/>
                </a:lnTo>
                <a:lnTo>
                  <a:pt x="167679" y="229805"/>
                </a:lnTo>
                <a:lnTo>
                  <a:pt x="166836" y="221355"/>
                </a:lnTo>
                <a:lnTo>
                  <a:pt x="160792" y="218658"/>
                </a:lnTo>
                <a:lnTo>
                  <a:pt x="162935" y="214205"/>
                </a:lnTo>
                <a:lnTo>
                  <a:pt x="162935" y="212393"/>
                </a:lnTo>
                <a:lnTo>
                  <a:pt x="158717" y="210636"/>
                </a:lnTo>
                <a:lnTo>
                  <a:pt x="157984" y="218063"/>
                </a:lnTo>
                <a:lnTo>
                  <a:pt x="149050" y="211397"/>
                </a:lnTo>
                <a:lnTo>
                  <a:pt x="146823" y="208589"/>
                </a:lnTo>
                <a:lnTo>
                  <a:pt x="148884" y="201135"/>
                </a:lnTo>
                <a:lnTo>
                  <a:pt x="148552" y="183391"/>
                </a:lnTo>
                <a:lnTo>
                  <a:pt x="151940" y="179366"/>
                </a:lnTo>
                <a:lnTo>
                  <a:pt x="152936" y="171994"/>
                </a:lnTo>
                <a:lnTo>
                  <a:pt x="167195" y="181344"/>
                </a:lnTo>
                <a:lnTo>
                  <a:pt x="183225" y="180099"/>
                </a:lnTo>
                <a:lnTo>
                  <a:pt x="189033" y="183308"/>
                </a:lnTo>
                <a:lnTo>
                  <a:pt x="187540" y="205132"/>
                </a:lnTo>
                <a:lnTo>
                  <a:pt x="184151" y="208838"/>
                </a:lnTo>
                <a:lnTo>
                  <a:pt x="183238" y="214371"/>
                </a:lnTo>
                <a:lnTo>
                  <a:pt x="184746" y="217731"/>
                </a:lnTo>
                <a:close/>
                <a:moveTo>
                  <a:pt x="218298" y="282070"/>
                </a:moveTo>
                <a:lnTo>
                  <a:pt x="234978" y="299676"/>
                </a:lnTo>
                <a:lnTo>
                  <a:pt x="240261" y="302055"/>
                </a:lnTo>
                <a:lnTo>
                  <a:pt x="241658" y="306674"/>
                </a:lnTo>
                <a:lnTo>
                  <a:pt x="256207" y="320311"/>
                </a:lnTo>
                <a:lnTo>
                  <a:pt x="258282" y="323201"/>
                </a:lnTo>
                <a:lnTo>
                  <a:pt x="251256" y="325580"/>
                </a:lnTo>
                <a:lnTo>
                  <a:pt x="237716" y="322178"/>
                </a:lnTo>
                <a:lnTo>
                  <a:pt x="226472" y="306910"/>
                </a:lnTo>
                <a:lnTo>
                  <a:pt x="203583" y="286440"/>
                </a:lnTo>
                <a:lnTo>
                  <a:pt x="207552" y="283494"/>
                </a:lnTo>
                <a:lnTo>
                  <a:pt x="211936" y="282623"/>
                </a:lnTo>
                <a:lnTo>
                  <a:pt x="215975" y="278253"/>
                </a:lnTo>
                <a:lnTo>
                  <a:pt x="218298" y="282070"/>
                </a:lnTo>
                <a:close/>
                <a:moveTo>
                  <a:pt x="261836" y="360308"/>
                </a:moveTo>
                <a:lnTo>
                  <a:pt x="262818" y="363849"/>
                </a:lnTo>
                <a:lnTo>
                  <a:pt x="274367" y="368787"/>
                </a:lnTo>
                <a:lnTo>
                  <a:pt x="281973" y="373240"/>
                </a:lnTo>
                <a:lnTo>
                  <a:pt x="288667" y="388605"/>
                </a:lnTo>
                <a:lnTo>
                  <a:pt x="289317" y="396032"/>
                </a:lnTo>
                <a:lnTo>
                  <a:pt x="293370" y="406626"/>
                </a:lnTo>
                <a:lnTo>
                  <a:pt x="293370" y="411979"/>
                </a:lnTo>
                <a:lnTo>
                  <a:pt x="288086" y="414385"/>
                </a:lnTo>
                <a:lnTo>
                  <a:pt x="274463" y="414551"/>
                </a:lnTo>
                <a:lnTo>
                  <a:pt x="261753" y="407124"/>
                </a:lnTo>
                <a:lnTo>
                  <a:pt x="252750" y="404662"/>
                </a:lnTo>
                <a:lnTo>
                  <a:pt x="244327" y="397042"/>
                </a:lnTo>
                <a:lnTo>
                  <a:pt x="242598" y="393722"/>
                </a:lnTo>
                <a:lnTo>
                  <a:pt x="248283" y="384594"/>
                </a:lnTo>
                <a:lnTo>
                  <a:pt x="252584" y="373336"/>
                </a:lnTo>
                <a:lnTo>
                  <a:pt x="246070" y="369907"/>
                </a:lnTo>
                <a:lnTo>
                  <a:pt x="242004" y="361774"/>
                </a:lnTo>
                <a:lnTo>
                  <a:pt x="241340" y="348995"/>
                </a:lnTo>
                <a:lnTo>
                  <a:pt x="244244" y="343892"/>
                </a:lnTo>
                <a:lnTo>
                  <a:pt x="253566" y="339563"/>
                </a:lnTo>
                <a:lnTo>
                  <a:pt x="260675" y="343698"/>
                </a:lnTo>
                <a:lnTo>
                  <a:pt x="262320" y="351374"/>
                </a:lnTo>
                <a:lnTo>
                  <a:pt x="261836" y="360308"/>
                </a:lnTo>
                <a:close/>
                <a:moveTo>
                  <a:pt x="217303" y="349880"/>
                </a:moveTo>
                <a:lnTo>
                  <a:pt x="209876" y="348401"/>
                </a:lnTo>
                <a:lnTo>
                  <a:pt x="205076" y="342536"/>
                </a:lnTo>
                <a:lnTo>
                  <a:pt x="208866" y="335027"/>
                </a:lnTo>
                <a:lnTo>
                  <a:pt x="209862" y="322386"/>
                </a:lnTo>
                <a:lnTo>
                  <a:pt x="220926" y="328416"/>
                </a:lnTo>
                <a:lnTo>
                  <a:pt x="224480" y="335109"/>
                </a:lnTo>
                <a:lnTo>
                  <a:pt x="225310" y="340005"/>
                </a:lnTo>
                <a:lnTo>
                  <a:pt x="225310" y="347169"/>
                </a:lnTo>
                <a:lnTo>
                  <a:pt x="217303" y="349880"/>
                </a:lnTo>
                <a:close/>
                <a:moveTo>
                  <a:pt x="200623" y="609061"/>
                </a:moveTo>
                <a:lnTo>
                  <a:pt x="192947" y="610541"/>
                </a:lnTo>
                <a:lnTo>
                  <a:pt x="188134" y="606240"/>
                </a:lnTo>
                <a:lnTo>
                  <a:pt x="177333" y="581954"/>
                </a:lnTo>
                <a:lnTo>
                  <a:pt x="179228" y="574845"/>
                </a:lnTo>
                <a:lnTo>
                  <a:pt x="199793" y="551043"/>
                </a:lnTo>
                <a:lnTo>
                  <a:pt x="208534" y="525623"/>
                </a:lnTo>
                <a:lnTo>
                  <a:pt x="212904" y="504393"/>
                </a:lnTo>
                <a:lnTo>
                  <a:pt x="224577" y="500742"/>
                </a:lnTo>
                <a:lnTo>
                  <a:pt x="236541" y="500341"/>
                </a:lnTo>
                <a:lnTo>
                  <a:pt x="253552" y="495071"/>
                </a:lnTo>
                <a:lnTo>
                  <a:pt x="258337" y="475239"/>
                </a:lnTo>
                <a:lnTo>
                  <a:pt x="266926" y="467646"/>
                </a:lnTo>
                <a:lnTo>
                  <a:pt x="271974" y="469098"/>
                </a:lnTo>
                <a:lnTo>
                  <a:pt x="282692" y="494656"/>
                </a:lnTo>
                <a:lnTo>
                  <a:pt x="308887" y="540656"/>
                </a:lnTo>
                <a:lnTo>
                  <a:pt x="310450" y="560046"/>
                </a:lnTo>
                <a:lnTo>
                  <a:pt x="302926" y="573821"/>
                </a:lnTo>
                <a:lnTo>
                  <a:pt x="308818" y="580764"/>
                </a:lnTo>
                <a:lnTo>
                  <a:pt x="305734" y="591842"/>
                </a:lnTo>
                <a:lnTo>
                  <a:pt x="310367" y="607083"/>
                </a:lnTo>
                <a:lnTo>
                  <a:pt x="310616" y="613888"/>
                </a:lnTo>
                <a:lnTo>
                  <a:pt x="301198" y="617539"/>
                </a:lnTo>
                <a:lnTo>
                  <a:pt x="272458" y="616460"/>
                </a:lnTo>
                <a:lnTo>
                  <a:pt x="244465" y="604165"/>
                </a:lnTo>
                <a:lnTo>
                  <a:pt x="212420" y="602837"/>
                </a:lnTo>
                <a:lnTo>
                  <a:pt x="200623" y="609061"/>
                </a:lnTo>
                <a:close/>
              </a:path>
            </a:pathLst>
          </a:custGeom>
          <a:solidFill>
            <a:srgbClr val="69696D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87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B401-DCF2-6EBA-2BD4-565F8A6E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064" y="3429000"/>
            <a:ext cx="9447292" cy="432000"/>
          </a:xfrm>
        </p:spPr>
        <p:txBody>
          <a:bodyPr/>
          <a:lstStyle/>
          <a:p>
            <a:r>
              <a:rPr lang="en-US" dirty="0"/>
              <a:t>Thank you for having me today!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FF931-6037-4028-D989-CB7E8089BBF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9065" y="4295885"/>
            <a:ext cx="2848486" cy="1581798"/>
          </a:xfrm>
        </p:spPr>
        <p:txBody>
          <a:bodyPr/>
          <a:lstStyle/>
          <a:p>
            <a:pPr lvl="0"/>
            <a:r>
              <a:rPr lang="en-US" dirty="0"/>
              <a:t>Katy Owens Hubler</a:t>
            </a:r>
          </a:p>
          <a:p>
            <a:pPr lvl="0"/>
            <a:r>
              <a:rPr lang="en-US"/>
              <a:t>Director</a:t>
            </a:r>
            <a:r>
              <a:rPr lang="en-US" dirty="0"/>
              <a:t>, Elections &amp; Redistricting Program</a:t>
            </a:r>
          </a:p>
          <a:p>
            <a:pPr lvl="0"/>
            <a:r>
              <a:rPr lang="en-US" dirty="0"/>
              <a:t>katy.owenshubler@ncsl.org</a:t>
            </a:r>
          </a:p>
          <a:p>
            <a:pPr lvl="0"/>
            <a:r>
              <a:rPr lang="en-US" dirty="0"/>
              <a:t>303.856.1448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EBE987-190F-4D72-655D-7C552671CF0C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496410" y="4295885"/>
            <a:ext cx="1848394" cy="1581798"/>
          </a:xfrm>
        </p:spPr>
        <p:txBody>
          <a:bodyPr/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www.ncsl.org</a:t>
            </a:r>
            <a:endParaRPr lang="en-US" dirty="0"/>
          </a:p>
          <a:p>
            <a:br>
              <a:rPr lang="en-US" dirty="0"/>
            </a:br>
            <a:br>
              <a:rPr lang="en-US" dirty="0"/>
            </a:br>
            <a:r>
              <a:rPr lang="en-US" dirty="0"/>
              <a:t>@NCSLorg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EC391-7FED-0B21-2315-7C734D1575A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702361" y="4295885"/>
            <a:ext cx="2370218" cy="1581798"/>
          </a:xfrm>
        </p:spPr>
        <p:txBody>
          <a:bodyPr/>
          <a:lstStyle/>
          <a:p>
            <a:r>
              <a:rPr lang="en-US"/>
              <a:t>Denver </a:t>
            </a:r>
            <a:br>
              <a:rPr lang="en-US"/>
            </a:br>
            <a:r>
              <a:rPr lang="en-US"/>
              <a:t>7700 East First Place, </a:t>
            </a:r>
            <a:br>
              <a:rPr lang="en-US"/>
            </a:br>
            <a:r>
              <a:rPr lang="en-US"/>
              <a:t>Denver CO 80230  </a:t>
            </a:r>
          </a:p>
          <a:p>
            <a:br>
              <a:rPr lang="en-US"/>
            </a:br>
            <a:r>
              <a:rPr lang="en-US"/>
              <a:t>Washington D.C. </a:t>
            </a:r>
          </a:p>
          <a:p>
            <a:r>
              <a:rPr lang="en-US"/>
              <a:t>444 North Capitol Street, N.W. </a:t>
            </a:r>
            <a:br>
              <a:rPr lang="en-US"/>
            </a:br>
            <a:r>
              <a:rPr lang="en-US"/>
              <a:t>Suite 515, </a:t>
            </a:r>
            <a:br>
              <a:rPr lang="en-US"/>
            </a:br>
            <a:r>
              <a:rPr lang="en-US"/>
              <a:t>Washington, D.C. 20001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034D799-92EA-DF9A-036C-49CC02A2E718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87663"/>
          </a:xfrm>
        </p:spPr>
      </p:pic>
    </p:spTree>
    <p:extLst>
      <p:ext uri="{BB962C8B-B14F-4D97-AF65-F5344CB8AC3E}">
        <p14:creationId xmlns:p14="http://schemas.microsoft.com/office/powerpoint/2010/main" val="129533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0" dirty="0"/>
              <a:t>How NCSL Strengthens Legislatures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AA788-5F14-43DB-B035-1BC6DA15099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43759" y="4031879"/>
            <a:ext cx="1979613" cy="299833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Policy Research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06F98B-6BF9-4D0F-B7E7-561F064602F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88966" y="4002409"/>
            <a:ext cx="1545767" cy="3587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Connections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0A8A16-8E92-40C1-913D-8CB3B9C1DD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19024" y="3994571"/>
            <a:ext cx="1153951" cy="3587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Training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F93F76-B979-4659-9F60-ADD378371A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91895" y="3992984"/>
            <a:ext cx="2087815" cy="3603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State Voice in D.C.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2EB40D-8479-42AF-A4AE-92D6BE6908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08743" y="4002409"/>
            <a:ext cx="1427353" cy="3587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Meetings </a:t>
            </a:r>
          </a:p>
        </p:txBody>
      </p:sp>
      <p:pic>
        <p:nvPicPr>
          <p:cNvPr id="26" name="Picture Placeholder 25" descr="Woman using a computer">
            <a:extLst>
              <a:ext uri="{FF2B5EF4-FFF2-40B4-BE49-F238E27FC236}">
                <a16:creationId xmlns:a16="http://schemas.microsoft.com/office/drawing/2014/main" id="{2C58245C-A0CC-40DE-B098-E414A0B2A22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16711"/>
          <a:stretch/>
        </p:blipFill>
        <p:spPr>
          <a:xfrm>
            <a:off x="0" y="1744663"/>
            <a:ext cx="1979613" cy="1981200"/>
          </a:xfr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74B9A6-D55C-478C-8D92-D0BFBCD7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1413" y="4484234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0322F4-E79A-4E4D-98CA-2DC1692F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61850" y="4484234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C27E82-D5C7-4AE4-BAF3-5DBB12CA0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01900" y="4484234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BE7D2-4C35-4BA9-9A98-1A6E17A84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541950" y="4465916"/>
            <a:ext cx="1983660" cy="1831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979D46-D664-4267-B673-E6B048C08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922421" y="4465916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Placeholder 25" descr="Business handshake">
            <a:extLst>
              <a:ext uri="{FF2B5EF4-FFF2-40B4-BE49-F238E27FC236}">
                <a16:creationId xmlns:a16="http://schemas.microsoft.com/office/drawing/2014/main" id="{82F07E77-0528-4F22-867A-393B14956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r="16701"/>
          <a:stretch/>
        </p:blipFill>
        <p:spPr>
          <a:xfrm>
            <a:off x="2812398" y="1864197"/>
            <a:ext cx="1979613" cy="19812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</p:pic>
      <p:pic>
        <p:nvPicPr>
          <p:cNvPr id="34" name="Picture Placeholder 25" descr="Woman wearing headphones">
            <a:extLst>
              <a:ext uri="{FF2B5EF4-FFF2-40B4-BE49-F238E27FC236}">
                <a16:creationId xmlns:a16="http://schemas.microsoft.com/office/drawing/2014/main" id="{0A8F64FC-A8A2-4BCB-A1B4-8460C0718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/>
        </p:blipFill>
        <p:spPr>
          <a:xfrm>
            <a:off x="5152470" y="1864197"/>
            <a:ext cx="1979613" cy="19812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</p:pic>
      <p:pic>
        <p:nvPicPr>
          <p:cNvPr id="35" name="Picture Placeholder 25">
            <a:extLst>
              <a:ext uri="{FF2B5EF4-FFF2-40B4-BE49-F238E27FC236}">
                <a16:creationId xmlns:a16="http://schemas.microsoft.com/office/drawing/2014/main" id="{05382676-D311-4DA4-8062-0E43E4F6010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r="18677"/>
          <a:stretch/>
        </p:blipFill>
        <p:spPr>
          <a:xfrm>
            <a:off x="7545997" y="1864197"/>
            <a:ext cx="1979613" cy="19812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</p:pic>
      <p:pic>
        <p:nvPicPr>
          <p:cNvPr id="36" name="Picture Placeholder 25" descr="Business meeting in modern office">
            <a:extLst>
              <a:ext uri="{FF2B5EF4-FFF2-40B4-BE49-F238E27FC236}">
                <a16:creationId xmlns:a16="http://schemas.microsoft.com/office/drawing/2014/main" id="{E2E74F6D-8BF8-4124-A80B-2285B367AB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/>
        </p:blipFill>
        <p:spPr>
          <a:xfrm>
            <a:off x="9832614" y="1864197"/>
            <a:ext cx="1979613" cy="19812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</p:pic>
      <p:pic>
        <p:nvPicPr>
          <p:cNvPr id="4" name="Picture Placeholder 25" descr="Woman using a computer">
            <a:extLst>
              <a:ext uri="{FF2B5EF4-FFF2-40B4-BE49-F238E27FC236}">
                <a16:creationId xmlns:a16="http://schemas.microsoft.com/office/drawing/2014/main" id="{4ABAE439-F04B-7CFE-02CE-AEA98D604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5C6D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16711"/>
          <a:stretch/>
        </p:blipFill>
        <p:spPr>
          <a:xfrm>
            <a:off x="543760" y="1864197"/>
            <a:ext cx="1979613" cy="1981200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95250" cap="sq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74517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AAC07-3D08-1509-DC0D-2FBF3CCD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96C1B5B-6773-C6C2-266C-28B7EDD35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Election Administration in Virginia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DC939EA-6EBA-6805-399C-064E80BA4E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104" y="1553428"/>
            <a:ext cx="4376923" cy="4232759"/>
          </a:xfrm>
        </p:spPr>
        <p:txBody>
          <a:bodyPr/>
          <a:lstStyle/>
          <a:p>
            <a:r>
              <a:rPr lang="en-US" sz="1800" dirty="0"/>
              <a:t>Chief election official: Commissioner of Elections, appointed by the governor. </a:t>
            </a:r>
          </a:p>
          <a:p>
            <a:r>
              <a:rPr lang="en-US" sz="1800" dirty="0"/>
              <a:t>Virginia Department of Elections oversees elections</a:t>
            </a:r>
          </a:p>
          <a:p>
            <a:pPr lvl="1"/>
            <a:r>
              <a:rPr lang="en-US" sz="1800" dirty="0"/>
              <a:t>10 other states + D.C. have a similar structure</a:t>
            </a:r>
          </a:p>
          <a:p>
            <a:pPr lvl="1"/>
            <a:r>
              <a:rPr lang="en-US" sz="1800" dirty="0"/>
              <a:t>7 states share election responsibilities between the board and the secretary of state </a:t>
            </a:r>
          </a:p>
          <a:p>
            <a:pPr lvl="1"/>
            <a:r>
              <a:rPr lang="en-US" sz="1800" dirty="0"/>
              <a:t>33 states elect the chief election official – usually the secretary of state (lieutenant governor in Alaska and Utah)</a:t>
            </a:r>
          </a:p>
          <a:p>
            <a:r>
              <a:rPr lang="en-US" sz="1800" dirty="0"/>
              <a:t>Running elections locally: County and City Electoral Boards, County and City General Registrars </a:t>
            </a:r>
          </a:p>
          <a:p>
            <a:r>
              <a:rPr lang="en-US" sz="1800" dirty="0"/>
              <a:t>133 jurisdictions</a:t>
            </a:r>
          </a:p>
        </p:txBody>
      </p:sp>
      <p:pic>
        <p:nvPicPr>
          <p:cNvPr id="11" name="Picture Placeholder 10" descr="A flag with a white circle and a red border">
            <a:extLst>
              <a:ext uri="{FF2B5EF4-FFF2-40B4-BE49-F238E27FC236}">
                <a16:creationId xmlns:a16="http://schemas.microsoft.com/office/drawing/2014/main" id="{F82D4EC3-723A-037D-84C8-8B034B4E80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101" r="151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303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7EFE8DA-A471-9CC0-23ED-0F504391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Registration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1FE6E5B6-D870-C4A5-3332-41364A5DDEE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502B491-C7C5-4646-3C85-79E08CED3D7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000" dirty="0"/>
              <a:t>Online voter registration – permitted in Virginia.</a:t>
            </a:r>
          </a:p>
          <a:p>
            <a:pPr lvl="1"/>
            <a:r>
              <a:rPr lang="en-US" sz="2000" dirty="0"/>
              <a:t>42 states + D.C. permit OVR.</a:t>
            </a:r>
          </a:p>
          <a:p>
            <a:r>
              <a:rPr lang="en-US" sz="2000" dirty="0"/>
              <a:t>Automatic voter registration – permitted in Virginia</a:t>
            </a:r>
          </a:p>
          <a:p>
            <a:pPr lvl="1"/>
            <a:r>
              <a:rPr lang="en-US" sz="2000" dirty="0"/>
              <a:t>24 states + D.C. permit AVR</a:t>
            </a:r>
          </a:p>
          <a:p>
            <a:r>
              <a:rPr lang="en-US" sz="2000" dirty="0"/>
              <a:t>Preregistration for young voters – Voters may preregister at 16 years old in Virginia. </a:t>
            </a:r>
          </a:p>
          <a:p>
            <a:pPr lvl="1"/>
            <a:r>
              <a:rPr lang="en-US" sz="2000" dirty="0"/>
              <a:t>18 states + D.C allow preregistration for 16-year-olds.</a:t>
            </a:r>
          </a:p>
          <a:p>
            <a:pPr lvl="1"/>
            <a:r>
              <a:rPr lang="en-US" sz="2000" dirty="0"/>
              <a:t>4 states allow 17-year-olds to preregister.</a:t>
            </a:r>
          </a:p>
          <a:p>
            <a:pPr lvl="1"/>
            <a:r>
              <a:rPr lang="en-US" sz="2000" dirty="0"/>
              <a:t>1 state (Colorado) allows 15-year-olds to preregister.</a:t>
            </a:r>
          </a:p>
          <a:p>
            <a:r>
              <a:rPr lang="en-US" sz="2000" dirty="0"/>
              <a:t>Election Day/same-day registration – permitted in Virginia.</a:t>
            </a:r>
          </a:p>
          <a:p>
            <a:pPr lvl="1"/>
            <a:r>
              <a:rPr lang="en-US" sz="2000" dirty="0"/>
              <a:t>24 states + D.C have same-day registration. </a:t>
            </a:r>
          </a:p>
          <a:p>
            <a:pPr lvl="1"/>
            <a:endParaRPr lang="en-US" sz="20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4E0CF6-31C2-ADD5-44C7-2493BD1B0C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891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28058-80AF-23BD-DA14-9104F317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ED88C-BF59-BED1-1F16-034F6DCD7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Registration Deadlines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5865E-0941-B8DA-6AC3-893217893A5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Virginia: 11 days before an election, but same-day registration is permitted during early voting. </a:t>
            </a:r>
          </a:p>
        </p:txBody>
      </p:sp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E53639CA-1974-0A64-1846-B9D8D21C4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83" y="1184711"/>
            <a:ext cx="8618452" cy="52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1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02819-311F-775D-EFE6-F9DC8B46E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8560-73E2-23A8-AED1-969E90A9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B6AE3-1E91-DA07-BC86-936AD9243B3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Virginia: ID requested; photo not required. If an ID is not presented, a voter signs a statement affirming their identity.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BFE99-9C8D-59CE-8A2C-A15F32CD2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433" y="1184711"/>
            <a:ext cx="8618452" cy="50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6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BCE2D-31A1-D9F7-FA35-F0361D8D6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0720-48DE-A523-A4C1-D0A9B7A2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In-Person Voting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4A2BE-37F4-2CFE-3E65-49EF0C8A264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Virginia: Starts 45 days before an election and ends on the Saturday before an election.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AC536-4901-E03F-FE5B-524B70E9C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3200" y="1184710"/>
            <a:ext cx="8003262" cy="52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9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5A308-DD07-8343-38EC-41F61826B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B2B8336-C3ED-4135-BCDC-079CF372D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Vote Centers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158195F0-09DC-DF5B-2707-CC7B39A1B033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r>
              <a:rPr lang="en-US" sz="2000" dirty="0"/>
              <a:t>Not used in Virgina.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7BA82F4-1683-7BE1-BB53-C8B2BFA24F6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000" b="0" dirty="0"/>
              <a:t>Polling places that are an alternative to neighborhood-based precincts. </a:t>
            </a:r>
          </a:p>
          <a:p>
            <a:r>
              <a:rPr lang="en-US" sz="2000" b="0" dirty="0"/>
              <a:t>Voters may cast their ballot at any polling place within a jurisdiction rather than only being able to go to one location. </a:t>
            </a:r>
          </a:p>
          <a:p>
            <a:r>
              <a:rPr lang="en-US" sz="2000" b="0" dirty="0"/>
              <a:t>21 states plus D.C allow jurisdictions to use vote centers on Election Day.</a:t>
            </a:r>
          </a:p>
          <a:p>
            <a:r>
              <a:rPr lang="en-US" sz="2000" b="0" dirty="0"/>
              <a:t>Additional states may allow vote centers for early voting.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07218CF-631E-AB3B-2FE4-558B1B39CA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877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3FD65-C609-4617-01F9-201622750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97B3577-D5BF-1E35-24FE-6ACD1EE363A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A562A1FA-71C8-99AA-4729-25273674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Absentee and Mail Voting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86A35DA-8FAF-2567-D084-0CCE34E5F83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F2F0856-D28D-6F9B-D518-4A8754BF5F3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1799" y="1140226"/>
            <a:ext cx="7479559" cy="5060550"/>
          </a:xfrm>
        </p:spPr>
        <p:txBody>
          <a:bodyPr/>
          <a:lstStyle/>
          <a:p>
            <a:r>
              <a:rPr lang="en-US" sz="2000" dirty="0"/>
              <a:t>No-excuse absentee voting – permitted in Virginia.</a:t>
            </a:r>
          </a:p>
          <a:p>
            <a:pPr lvl="1"/>
            <a:r>
              <a:rPr lang="en-US" sz="2000" dirty="0"/>
              <a:t>36 states permit no-excuse absentee voting.</a:t>
            </a:r>
          </a:p>
          <a:p>
            <a:r>
              <a:rPr lang="en-US" sz="2000" dirty="0"/>
              <a:t>Mailing ballots to all registered voters – not in Virginia.</a:t>
            </a:r>
          </a:p>
          <a:p>
            <a:pPr lvl="1"/>
            <a:r>
              <a:rPr lang="en-US" sz="2000" dirty="0"/>
              <a:t>8 states and D.C. mail ballots to all active registered voters.</a:t>
            </a:r>
          </a:p>
          <a:p>
            <a:r>
              <a:rPr lang="en-US" sz="2000" dirty="0"/>
              <a:t>Absentee ballot receipt deadline – 3 days after and election if postmarked by Election Day. </a:t>
            </a:r>
          </a:p>
          <a:p>
            <a:pPr lvl="1"/>
            <a:r>
              <a:rPr lang="en-US" sz="2000" dirty="0"/>
              <a:t>34 states require absentee ballots to be received by Election Day. </a:t>
            </a:r>
          </a:p>
          <a:p>
            <a:r>
              <a:rPr lang="en-US" sz="2000" dirty="0"/>
              <a:t>Ballot curing – permitted statewide in Virginia.</a:t>
            </a:r>
          </a:p>
          <a:p>
            <a:pPr lvl="1"/>
            <a:r>
              <a:rPr lang="en-US" sz="2000" dirty="0"/>
              <a:t>33 states and D.C. have ballot curing processes.</a:t>
            </a:r>
          </a:p>
          <a:p>
            <a:r>
              <a:rPr lang="en-US" sz="2000" dirty="0"/>
              <a:t>Absentee ballot processing – begins upon receipt, but counting happens after polls close</a:t>
            </a:r>
          </a:p>
          <a:p>
            <a:pPr lvl="1"/>
            <a:r>
              <a:rPr lang="en-US" sz="2000" dirty="0"/>
              <a:t>44 states begin ballot processing before Election Day. 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971054"/>
      </p:ext>
    </p:extLst>
  </p:cSld>
  <p:clrMapOvr>
    <a:masterClrMapping/>
  </p:clrMapOvr>
</p:sld>
</file>

<file path=ppt/theme/theme1.xml><?xml version="1.0" encoding="utf-8"?>
<a:theme xmlns:a="http://schemas.openxmlformats.org/drawingml/2006/main" name="Instructional Slides">
  <a:themeElements>
    <a:clrScheme name="NCSL_PlumColorPalette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715B64"/>
      </a:accent1>
      <a:accent2>
        <a:srgbClr val="20588C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Gold_50thAnniversary  -  Read-Only" id="{D11463EA-B730-42D6-B97A-22426F5C5E50}" vid="{AEE97558-0E80-4AE0-8072-2E732241A5EA}"/>
    </a:ext>
  </a:extLst>
</a:theme>
</file>

<file path=ppt/theme/theme10.xml><?xml version="1.0" encoding="utf-8"?>
<a:theme xmlns:a="http://schemas.openxmlformats.org/drawingml/2006/main" name="PreCreated Slides">
  <a:themeElements>
    <a:clrScheme name="NCSL_50thAnniversaryPalette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C2995B"/>
      </a:accent1>
      <a:accent2>
        <a:srgbClr val="20588C"/>
      </a:accent2>
      <a:accent3>
        <a:srgbClr val="70C3B0"/>
      </a:accent3>
      <a:accent4>
        <a:srgbClr val="B15959"/>
      </a:accent4>
      <a:accent5>
        <a:srgbClr val="9D6424"/>
      </a:accent5>
      <a:accent6>
        <a:srgbClr val="715B64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Gold_50thAnniversary  -  Read-Only" id="{D11463EA-B730-42D6-B97A-22426F5C5E50}" vid="{E0FC4474-74D3-4ABD-8F21-0ECD5996C2C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NCSL_50thAnniversaryPalette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C2995B"/>
      </a:accent1>
      <a:accent2>
        <a:srgbClr val="20588C"/>
      </a:accent2>
      <a:accent3>
        <a:srgbClr val="70C3B0"/>
      </a:accent3>
      <a:accent4>
        <a:srgbClr val="B15959"/>
      </a:accent4>
      <a:accent5>
        <a:srgbClr val="9D6424"/>
      </a:accent5>
      <a:accent6>
        <a:srgbClr val="715B64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Gold_50thAnniversary  -  Read-Only" id="{D11463EA-B730-42D6-B97A-22426F5C5E50}" vid="{4FB1C4D7-A5C2-4ECE-88AD-9E717F8BCD64}"/>
    </a:ext>
  </a:extLst>
</a:theme>
</file>

<file path=ppt/theme/theme3.xml><?xml version="1.0" encoding="utf-8"?>
<a:theme xmlns:a="http://schemas.openxmlformats.org/drawingml/2006/main" name="DIVIDER SLIDES">
  <a:themeElements>
    <a:clrScheme name="NCSL_50thAnniversaryPalette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C2995B"/>
      </a:accent1>
      <a:accent2>
        <a:srgbClr val="20588C"/>
      </a:accent2>
      <a:accent3>
        <a:srgbClr val="70C3B0"/>
      </a:accent3>
      <a:accent4>
        <a:srgbClr val="B15959"/>
      </a:accent4>
      <a:accent5>
        <a:srgbClr val="9D6424"/>
      </a:accent5>
      <a:accent6>
        <a:srgbClr val="715B64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Gold_50thAnniversary  -  Read-Only" id="{D11463EA-B730-42D6-B97A-22426F5C5E50}" vid="{B7C53AB0-3AC7-4B88-8517-659C570DA754}"/>
    </a:ext>
  </a:extLst>
</a:theme>
</file>

<file path=ppt/theme/theme4.xml><?xml version="1.0" encoding="utf-8"?>
<a:theme xmlns:a="http://schemas.openxmlformats.org/drawingml/2006/main" name="CONTENT SLIDES">
  <a:themeElements>
    <a:clrScheme name="NCSL_50thAnniversaryPalette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C2995B"/>
      </a:accent1>
      <a:accent2>
        <a:srgbClr val="20588C"/>
      </a:accent2>
      <a:accent3>
        <a:srgbClr val="70C3B0"/>
      </a:accent3>
      <a:accent4>
        <a:srgbClr val="B15959"/>
      </a:accent4>
      <a:accent5>
        <a:srgbClr val="9D6424"/>
      </a:accent5>
      <a:accent6>
        <a:srgbClr val="715B64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Gold_50thAnniversary  -  Read-Only" id="{D11463EA-B730-42D6-B97A-22426F5C5E50}" vid="{F1732121-BB1D-4D4D-8EA9-F34614730DD4}"/>
    </a:ext>
  </a:extLst>
</a:theme>
</file>

<file path=ppt/theme/theme5.xml><?xml version="1.0" encoding="utf-8"?>
<a:theme xmlns:a="http://schemas.openxmlformats.org/drawingml/2006/main" name="CONTENT SLIDES_SECTIONS">
  <a:themeElements>
    <a:clrScheme name="NCSL_50thAnniversaryPalette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C2995B"/>
      </a:accent1>
      <a:accent2>
        <a:srgbClr val="20588C"/>
      </a:accent2>
      <a:accent3>
        <a:srgbClr val="70C3B0"/>
      </a:accent3>
      <a:accent4>
        <a:srgbClr val="B15959"/>
      </a:accent4>
      <a:accent5>
        <a:srgbClr val="9D6424"/>
      </a:accent5>
      <a:accent6>
        <a:srgbClr val="715B64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Gold_50thAnniversary  -  Read-Only" id="{D11463EA-B730-42D6-B97A-22426F5C5E50}" vid="{41137B6A-ADB4-40A6-B015-FC187301768F}"/>
    </a:ext>
  </a:extLst>
</a:theme>
</file>

<file path=ppt/theme/theme6.xml><?xml version="1.0" encoding="utf-8"?>
<a:theme xmlns:a="http://schemas.openxmlformats.org/drawingml/2006/main" name="SPECIAL SLIDES">
  <a:themeElements>
    <a:clrScheme name="NCSL_50thAnniversaryPalette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C2995B"/>
      </a:accent1>
      <a:accent2>
        <a:srgbClr val="20588C"/>
      </a:accent2>
      <a:accent3>
        <a:srgbClr val="70C3B0"/>
      </a:accent3>
      <a:accent4>
        <a:srgbClr val="B15959"/>
      </a:accent4>
      <a:accent5>
        <a:srgbClr val="9D6424"/>
      </a:accent5>
      <a:accent6>
        <a:srgbClr val="715B64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Gold_50thAnniversary  -  Read-Only" id="{D11463EA-B730-42D6-B97A-22426F5C5E50}" vid="{FAA1CAF1-893E-4BC0-9770-7845D16D4545}"/>
    </a:ext>
  </a:extLst>
</a:theme>
</file>

<file path=ppt/theme/theme7.xml><?xml version="1.0" encoding="utf-8"?>
<a:theme xmlns:a="http://schemas.openxmlformats.org/drawingml/2006/main" name="TEAM SLIDES">
  <a:themeElements>
    <a:clrScheme name="NCSL_50thAnniversaryPalette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C2995B"/>
      </a:accent1>
      <a:accent2>
        <a:srgbClr val="20588C"/>
      </a:accent2>
      <a:accent3>
        <a:srgbClr val="70C3B0"/>
      </a:accent3>
      <a:accent4>
        <a:srgbClr val="B15959"/>
      </a:accent4>
      <a:accent5>
        <a:srgbClr val="9D6424"/>
      </a:accent5>
      <a:accent6>
        <a:srgbClr val="715B64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Gold_50thAnniversary  -  Read-Only" id="{D11463EA-B730-42D6-B97A-22426F5C5E50}" vid="{FFE93F24-13BE-4B99-ADC4-68F4FF1ADE9C}"/>
    </a:ext>
  </a:extLst>
</a:theme>
</file>

<file path=ppt/theme/theme8.xml><?xml version="1.0" encoding="utf-8"?>
<a:theme xmlns:a="http://schemas.openxmlformats.org/drawingml/2006/main" name="COLUMNED SLIDES">
  <a:themeElements>
    <a:clrScheme name="NCSL_50thAnniversaryPalette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C2995B"/>
      </a:accent1>
      <a:accent2>
        <a:srgbClr val="20588C"/>
      </a:accent2>
      <a:accent3>
        <a:srgbClr val="70C3B0"/>
      </a:accent3>
      <a:accent4>
        <a:srgbClr val="B15959"/>
      </a:accent4>
      <a:accent5>
        <a:srgbClr val="9D6424"/>
      </a:accent5>
      <a:accent6>
        <a:srgbClr val="715B64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Gold_50thAnniversary  -  Read-Only" id="{D11463EA-B730-42D6-B97A-22426F5C5E50}" vid="{B7A09FDA-027A-4F08-A711-95A853FA4895}"/>
    </a:ext>
  </a:extLst>
</a:theme>
</file>

<file path=ppt/theme/theme9.xml><?xml version="1.0" encoding="utf-8"?>
<a:theme xmlns:a="http://schemas.openxmlformats.org/drawingml/2006/main" name="END SLIDES">
  <a:themeElements>
    <a:clrScheme name="NCSL_50thAnniversaryPalette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C2995B"/>
      </a:accent1>
      <a:accent2>
        <a:srgbClr val="20588C"/>
      </a:accent2>
      <a:accent3>
        <a:srgbClr val="70C3B0"/>
      </a:accent3>
      <a:accent4>
        <a:srgbClr val="B15959"/>
      </a:accent4>
      <a:accent5>
        <a:srgbClr val="9D6424"/>
      </a:accent5>
      <a:accent6>
        <a:srgbClr val="715B64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Gold_50thAnniversary  -  Read-Only" id="{D11463EA-B730-42D6-B97A-22426F5C5E50}" vid="{1781431D-228B-4A9F-8983-B691C2487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2C7E50983A14092B4A636C1EE8929" ma:contentTypeVersion="18" ma:contentTypeDescription="Create a new document." ma:contentTypeScope="" ma:versionID="0f5e5a48be428da604422012623b1d92">
  <xsd:schema xmlns:xsd="http://www.w3.org/2001/XMLSchema" xmlns:xs="http://www.w3.org/2001/XMLSchema" xmlns:p="http://schemas.microsoft.com/office/2006/metadata/properties" xmlns:ns2="aa9735c6-9c28-4fff-9040-e3494dc70408" xmlns:ns3="0088896a-0b5a-4e3f-9b18-f58405f04f0d" targetNamespace="http://schemas.microsoft.com/office/2006/metadata/properties" ma:root="true" ma:fieldsID="6c0ce75fb05dac3785954750557fdb68" ns2:_="" ns3:_="">
    <xsd:import namespace="aa9735c6-9c28-4fff-9040-e3494dc70408"/>
    <xsd:import namespace="0088896a-0b5a-4e3f-9b18-f58405f04f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735c6-9c28-4fff-9040-e3494dc704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4392e9e-2e73-4762-aa80-a066c8c063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8896a-0b5a-4e3f-9b18-f58405f04f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490eeb3-439a-4446-868c-12f55d75bd67}" ma:internalName="TaxCatchAll" ma:showField="CatchAllData" ma:web="0088896a-0b5a-4e3f-9b18-f58405f04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735c6-9c28-4fff-9040-e3494dc70408">
      <Terms xmlns="http://schemas.microsoft.com/office/infopath/2007/PartnerControls"/>
    </lcf76f155ced4ddcb4097134ff3c332f>
    <TaxCatchAll xmlns="0088896a-0b5a-4e3f-9b18-f58405f04f0d"/>
  </documentManagement>
</p:properties>
</file>

<file path=customXml/itemProps1.xml><?xml version="1.0" encoding="utf-8"?>
<ds:datastoreItem xmlns:ds="http://schemas.openxmlformats.org/officeDocument/2006/customXml" ds:itemID="{61FEECB1-4685-42DA-A746-D87EB2794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9735c6-9c28-4fff-9040-e3494dc70408"/>
    <ds:schemaRef ds:uri="0088896a-0b5a-4e3f-9b18-f58405f04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E3E58C-5E8A-4781-9921-C2B23BC09E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C0BFDF-D948-4F4A-854E-477525F57792}">
  <ds:schemaRefs>
    <ds:schemaRef ds:uri="http://schemas.microsoft.com/office/2006/documentManagement/types"/>
    <ds:schemaRef ds:uri="aa9735c6-9c28-4fff-9040-e3494dc70408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088896a-0b5a-4e3f-9b18-f58405f04f0d"/>
  </ds:schemaRefs>
</ds:datastoreItem>
</file>

<file path=docMetadata/LabelInfo.xml><?xml version="1.0" encoding="utf-8"?>
<clbl:labelList xmlns:clbl="http://schemas.microsoft.com/office/2020/mipLabelMetadata">
  <clbl:label id="{20c3e903-cc4d-4c8e-b321-47d79a2f3469}" enabled="1" method="Privileged" siteId="{382fb8b0-4dc3-4107-80bd-3595b2432fa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8534</TotalTime>
  <Words>1142</Words>
  <Application>Microsoft Office PowerPoint</Application>
  <PresentationFormat>Widescreen</PresentationFormat>
  <Paragraphs>307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Calibri</vt:lpstr>
      <vt:lpstr>Cambria</vt:lpstr>
      <vt:lpstr>Poppins</vt:lpstr>
      <vt:lpstr>Times New Roman</vt:lpstr>
      <vt:lpstr>Wingdings</vt:lpstr>
      <vt:lpstr>Instructional Slides</vt:lpstr>
      <vt:lpstr>TITLE SLIDES</vt:lpstr>
      <vt:lpstr>DIVIDER SLIDES</vt:lpstr>
      <vt:lpstr>CONTENT SLIDES</vt:lpstr>
      <vt:lpstr>CONTENT SLIDES_SECTIONS</vt:lpstr>
      <vt:lpstr>SPECIAL SLIDES</vt:lpstr>
      <vt:lpstr>TEAM SLIDES</vt:lpstr>
      <vt:lpstr>COLUMNED SLIDES</vt:lpstr>
      <vt:lpstr>END SLIDES</vt:lpstr>
      <vt:lpstr>PreCreated Slides</vt:lpstr>
      <vt:lpstr>2025 Virginia House Committee on Privileges and Elections: Election Policy Overview</vt:lpstr>
      <vt:lpstr>How NCSL Strengthens Legislatures</vt:lpstr>
      <vt:lpstr>Election Administration in Virginia</vt:lpstr>
      <vt:lpstr>Voter Registration</vt:lpstr>
      <vt:lpstr>Voter Registration Deadlines</vt:lpstr>
      <vt:lpstr>Voter ID</vt:lpstr>
      <vt:lpstr>Early In-Person Voting </vt:lpstr>
      <vt:lpstr>Vote Centers</vt:lpstr>
      <vt:lpstr>Absentee and Mail Voting</vt:lpstr>
      <vt:lpstr>Other Policies</vt:lpstr>
      <vt:lpstr>Election Legislation by the Numbers</vt:lpstr>
      <vt:lpstr>3,325 bills introduced 399 enacted</vt:lpstr>
      <vt:lpstr>Drawing Maps: Who’s in Charge?</vt:lpstr>
      <vt:lpstr>State Legislative Redistricting Authorities</vt:lpstr>
      <vt:lpstr>Congressional Redistricting Authorities</vt:lpstr>
      <vt:lpstr>Mid-Decade Redistricting Action</vt:lpstr>
      <vt:lpstr>Thank you for having me today!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</dc:title>
  <dc:creator>Amy Skinner</dc:creator>
  <cp:lastModifiedBy>Cathy Hooe</cp:lastModifiedBy>
  <cp:revision>20</cp:revision>
  <dcterms:created xsi:type="dcterms:W3CDTF">2021-03-17T16:35:22Z</dcterms:created>
  <dcterms:modified xsi:type="dcterms:W3CDTF">2025-11-20T16:25:13Z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0x0101009FA2C7E50983A14092B4A636C1EE8929</vt:lpwstr>
  </property>
  <property fmtid="{D5CDD505-2E9C-101B-9397-08002B2CF9AE}" pid="3" name="MediaServiceImageTags">
    <vt:lpwstr/>
  </property>
</Properties>
</file>