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3">
  <p:sldMasterIdLst>
    <p:sldMasterId id="2147483648" r:id="rId1"/>
  </p:sldMasterIdLst>
  <p:notesMasterIdLst>
    <p:notesMasterId r:id="rId6"/>
  </p:notesMasterIdLst>
  <p:sldIdLst>
    <p:sldId id="273" r:id="rId2"/>
    <p:sldId id="272" r:id="rId3"/>
    <p:sldId id="296" r:id="rId4"/>
    <p:sldId id="278" r:id="rId5"/>
  </p:sldIdLst>
  <p:sldSz cx="18288000" cy="10287000"/>
  <p:notesSz cx="6858000" cy="9144000"/>
  <p:embeddedFontLst>
    <p:embeddedFont>
      <p:font typeface="Anton" panose="020F0502020204030204" pitchFamily="2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AFF"/>
    <a:srgbClr val="7DC688"/>
    <a:srgbClr val="FDB913"/>
    <a:srgbClr val="FF7300"/>
    <a:srgbClr val="32871D"/>
    <a:srgbClr val="DF3406"/>
    <a:srgbClr val="969C94"/>
    <a:srgbClr val="AC5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2534D-C549-44AC-A0AB-ACD71AEE1BFF}" v="2" dt="2025-11-19T21:16:23.0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6" autoAdjust="0"/>
    <p:restoredTop sz="94674" autoAdjust="0"/>
  </p:normalViewPr>
  <p:slideViewPr>
    <p:cSldViewPr>
      <p:cViewPr varScale="1">
        <p:scale>
          <a:sx n="70" d="100"/>
          <a:sy n="70" d="100"/>
        </p:scale>
        <p:origin x="45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2CC67-B44C-5147-A749-3594DD303A7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F0B5D-916B-4F41-BF90-22F9777ED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84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F0B5D-916B-4F41-BF90-22F9777EDD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58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7EB05A8-2200-7285-FF97-E973A4FB81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558824"/>
            <a:ext cx="16078200" cy="3703638"/>
          </a:xfrm>
        </p:spPr>
        <p:txBody>
          <a:bodyPr>
            <a:normAutofit/>
          </a:bodyPr>
          <a:lstStyle>
            <a:lvl1pPr marL="0" indent="0">
              <a:buNone/>
              <a:defRPr sz="13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4" name="Freeform 6">
            <a:extLst>
              <a:ext uri="{FF2B5EF4-FFF2-40B4-BE49-F238E27FC236}">
                <a16:creationId xmlns:a16="http://schemas.microsoft.com/office/drawing/2014/main" id="{D126C699-0040-8198-EC84-9A3D429FCDCE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8B6F3329-4689-6E48-D177-93A8EBF491A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and Banner-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866E5C4-CB87-3196-2300-DFC911F19B7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8288000" cy="872648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C18A0BE-AB94-205A-0C55-E5580861A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4527"/>
          <a:stretch/>
        </p:blipFill>
        <p:spPr>
          <a:xfrm>
            <a:off x="0" y="7584102"/>
            <a:ext cx="18288000" cy="2702898"/>
          </a:xfrm>
          <a:prstGeom prst="rect">
            <a:avLst/>
          </a:prstGeom>
        </p:spPr>
      </p:pic>
      <p:sp>
        <p:nvSpPr>
          <p:cNvPr id="15" name="Freeform 46">
            <a:extLst>
              <a:ext uri="{FF2B5EF4-FFF2-40B4-BE49-F238E27FC236}">
                <a16:creationId xmlns:a16="http://schemas.microsoft.com/office/drawing/2014/main" id="{0C841FF5-EA6B-E81B-1C79-88C6EE5C5558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5223F30F-55E0-951B-EA33-FDDBF4842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9410" y="8726488"/>
            <a:ext cx="9996190" cy="1416239"/>
          </a:xfrm>
        </p:spPr>
        <p:txBody>
          <a:bodyPr>
            <a:normAutofit/>
          </a:bodyPr>
          <a:lstStyle>
            <a:lvl1pPr marL="0" indent="0">
              <a:spcBef>
                <a:spcPts val="1176"/>
              </a:spcBef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1176"/>
              </a:spcBef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1176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1176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1176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Caption here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tempus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mi gravida </a:t>
            </a:r>
            <a:r>
              <a:rPr lang="en-US" dirty="0" err="1"/>
              <a:t>dictumst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sed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montes</a:t>
            </a:r>
            <a:r>
              <a:rPr lang="en-US" dirty="0"/>
              <a:t> lorem dis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66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and Banner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866E5C4-CB87-3196-2300-DFC911F19B7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8288000" cy="872648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C18A0BE-AB94-205A-0C55-E5580861A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4527"/>
          <a:stretch/>
        </p:blipFill>
        <p:spPr>
          <a:xfrm>
            <a:off x="0" y="7584102"/>
            <a:ext cx="18288000" cy="2702898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C242B6E-1D79-08BF-1E9B-D803AE6326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9410" y="8726488"/>
            <a:ext cx="9996190" cy="1416239"/>
          </a:xfrm>
        </p:spPr>
        <p:txBody>
          <a:bodyPr>
            <a:normAutofit/>
          </a:bodyPr>
          <a:lstStyle>
            <a:lvl1pPr marL="0" indent="0">
              <a:spcBef>
                <a:spcPts val="1176"/>
              </a:spcBef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1176"/>
              </a:spcBef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1176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1176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1176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Caption here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tempus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mi gravida </a:t>
            </a:r>
            <a:r>
              <a:rPr lang="en-US" dirty="0" err="1"/>
              <a:t>dictumst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sed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montes</a:t>
            </a:r>
            <a:r>
              <a:rPr lang="en-US" dirty="0"/>
              <a:t> lorem dis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0C841FF5-EA6B-E81B-1C79-88C6EE5C5558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28849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and Banner-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866E5C4-CB87-3196-2300-DFC911F19B7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8288000" cy="872648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C18A0BE-AB94-205A-0C55-E5580861A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4527"/>
          <a:stretch/>
        </p:blipFill>
        <p:spPr>
          <a:xfrm>
            <a:off x="0" y="7584102"/>
            <a:ext cx="18288000" cy="2702898"/>
          </a:xfrm>
          <a:prstGeom prst="rect">
            <a:avLst/>
          </a:prstGeom>
        </p:spPr>
      </p:pic>
      <p:sp>
        <p:nvSpPr>
          <p:cNvPr id="15" name="Freeform 46">
            <a:extLst>
              <a:ext uri="{FF2B5EF4-FFF2-40B4-BE49-F238E27FC236}">
                <a16:creationId xmlns:a16="http://schemas.microsoft.com/office/drawing/2014/main" id="{0C841FF5-EA6B-E81B-1C79-88C6EE5C5558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9B426FFF-42F9-C82D-C629-8DB500DACB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9410" y="8726488"/>
            <a:ext cx="9996190" cy="1416239"/>
          </a:xfrm>
        </p:spPr>
        <p:txBody>
          <a:bodyPr>
            <a:normAutofit/>
          </a:bodyPr>
          <a:lstStyle>
            <a:lvl1pPr marL="0" indent="0">
              <a:spcBef>
                <a:spcPts val="1176"/>
              </a:spcBef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1176"/>
              </a:spcBef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1176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1176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1176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Caption here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tempus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mi gravida </a:t>
            </a:r>
            <a:r>
              <a:rPr lang="en-US" dirty="0" err="1"/>
              <a:t>dictumst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sed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montes</a:t>
            </a:r>
            <a:r>
              <a:rPr lang="en-US" dirty="0"/>
              <a:t> lorem dis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89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9B77DE74-5DCB-52C6-8354-FDC6ADD3BF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57378"/>
            <a:ext cx="13411200" cy="1219200"/>
          </a:xfrm>
        </p:spPr>
        <p:txBody>
          <a:bodyPr>
            <a:normAutofit/>
          </a:bodyPr>
          <a:lstStyle>
            <a:lvl1pPr marL="0" indent="0" algn="l">
              <a:buNone/>
              <a:defRPr sz="66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C242B6E-1D79-08BF-1E9B-D803AE6326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2628900"/>
            <a:ext cx="7086600" cy="6700722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235E14E8-CDA7-EA97-9683-38BC30ED9B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12480" y="2628900"/>
            <a:ext cx="7086600" cy="6700722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reeform 28">
            <a:extLst>
              <a:ext uri="{FF2B5EF4-FFF2-40B4-BE49-F238E27FC236}">
                <a16:creationId xmlns:a16="http://schemas.microsoft.com/office/drawing/2014/main" id="{27D404D3-9425-DB50-63EF-C429984033B4}"/>
              </a:ext>
            </a:extLst>
          </p:cNvPr>
          <p:cNvSpPr/>
          <p:nvPr userDrawn="1"/>
        </p:nvSpPr>
        <p:spPr>
          <a:xfrm rot="5400000">
            <a:off x="-64594" y="1021970"/>
            <a:ext cx="909522" cy="780337"/>
          </a:xfrm>
          <a:custGeom>
            <a:avLst/>
            <a:gdLst/>
            <a:ahLst/>
            <a:cxnLst/>
            <a:rect l="l" t="t" r="r" b="b"/>
            <a:pathLst>
              <a:path w="180833" h="1248377">
                <a:moveTo>
                  <a:pt x="90417" y="0"/>
                </a:moveTo>
                <a:lnTo>
                  <a:pt x="180833" y="1248377"/>
                </a:lnTo>
                <a:lnTo>
                  <a:pt x="0" y="1248377"/>
                </a:lnTo>
                <a:lnTo>
                  <a:pt x="90417" y="0"/>
                </a:lnTo>
                <a:close/>
              </a:path>
            </a:pathLst>
          </a:custGeom>
          <a:solidFill>
            <a:srgbClr val="FDB913"/>
          </a:solidFill>
        </p:spPr>
      </p:sp>
      <p:sp>
        <p:nvSpPr>
          <p:cNvPr id="7" name="Freeform 46">
            <a:extLst>
              <a:ext uri="{FF2B5EF4-FFF2-40B4-BE49-F238E27FC236}">
                <a16:creationId xmlns:a16="http://schemas.microsoft.com/office/drawing/2014/main" id="{C0F9EED9-1E23-1834-7D8E-6C8DCEA2F7D8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D968889-E8AF-8C78-33DB-4F8161F6A598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742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Column Bullets and Sub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9B77DE74-5DCB-52C6-8354-FDC6ADD3BF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57378"/>
            <a:ext cx="13411200" cy="1219200"/>
          </a:xfrm>
        </p:spPr>
        <p:txBody>
          <a:bodyPr>
            <a:normAutofit/>
          </a:bodyPr>
          <a:lstStyle>
            <a:lvl1pPr marL="0" indent="0" algn="l">
              <a:buNone/>
              <a:defRPr sz="66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C242B6E-1D79-08BF-1E9B-D803AE6326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3929178"/>
            <a:ext cx="7086600" cy="5024322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235E14E8-CDA7-EA97-9683-38BC30ED9B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12480" y="3929178"/>
            <a:ext cx="7086600" cy="5024322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reeform 28">
            <a:extLst>
              <a:ext uri="{FF2B5EF4-FFF2-40B4-BE49-F238E27FC236}">
                <a16:creationId xmlns:a16="http://schemas.microsoft.com/office/drawing/2014/main" id="{27D404D3-9425-DB50-63EF-C429984033B4}"/>
              </a:ext>
            </a:extLst>
          </p:cNvPr>
          <p:cNvSpPr/>
          <p:nvPr userDrawn="1"/>
        </p:nvSpPr>
        <p:spPr>
          <a:xfrm rot="5400000">
            <a:off x="-64594" y="1021970"/>
            <a:ext cx="909522" cy="780337"/>
          </a:xfrm>
          <a:custGeom>
            <a:avLst/>
            <a:gdLst/>
            <a:ahLst/>
            <a:cxnLst/>
            <a:rect l="l" t="t" r="r" b="b"/>
            <a:pathLst>
              <a:path w="180833" h="1248377">
                <a:moveTo>
                  <a:pt x="90417" y="0"/>
                </a:moveTo>
                <a:lnTo>
                  <a:pt x="180833" y="1248377"/>
                </a:lnTo>
                <a:lnTo>
                  <a:pt x="0" y="1248377"/>
                </a:lnTo>
                <a:lnTo>
                  <a:pt x="90417" y="0"/>
                </a:lnTo>
                <a:close/>
              </a:path>
            </a:pathLst>
          </a:custGeom>
          <a:solidFill>
            <a:srgbClr val="FDB913"/>
          </a:solidFill>
        </p:spPr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9A633144-B9C7-B879-A2B8-C1A1D7D95F1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2642567"/>
            <a:ext cx="7086600" cy="1087322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SUBTITLE HERE LOREM IPSUM DOLOR SIT AMET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BB788361-99F6-3F8D-27F2-8726FC29EDC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12480" y="2642567"/>
            <a:ext cx="7086600" cy="1087322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SUBTITLE HERE LOREM IPSUM DOLOR SIT AMET</a:t>
            </a: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7EFE30DC-52B2-12FB-F516-5ACA4870CBFB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EB5024-6844-0751-C31F-AC437C9E3703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369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Column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9B77DE74-5DCB-52C6-8354-FDC6ADD3BF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57378"/>
            <a:ext cx="13411200" cy="1219200"/>
          </a:xfrm>
        </p:spPr>
        <p:txBody>
          <a:bodyPr>
            <a:normAutofit/>
          </a:bodyPr>
          <a:lstStyle>
            <a:lvl1pPr marL="0" indent="0" algn="l">
              <a:buNone/>
              <a:defRPr sz="66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C242B6E-1D79-08BF-1E9B-D803AE6326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2628900"/>
            <a:ext cx="8077200" cy="6700722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reeform 28">
            <a:extLst>
              <a:ext uri="{FF2B5EF4-FFF2-40B4-BE49-F238E27FC236}">
                <a16:creationId xmlns:a16="http://schemas.microsoft.com/office/drawing/2014/main" id="{27D404D3-9425-DB50-63EF-C429984033B4}"/>
              </a:ext>
            </a:extLst>
          </p:cNvPr>
          <p:cNvSpPr/>
          <p:nvPr userDrawn="1"/>
        </p:nvSpPr>
        <p:spPr>
          <a:xfrm rot="5400000">
            <a:off x="-64594" y="1021970"/>
            <a:ext cx="909522" cy="780337"/>
          </a:xfrm>
          <a:custGeom>
            <a:avLst/>
            <a:gdLst/>
            <a:ahLst/>
            <a:cxnLst/>
            <a:rect l="l" t="t" r="r" b="b"/>
            <a:pathLst>
              <a:path w="180833" h="1248377">
                <a:moveTo>
                  <a:pt x="90417" y="0"/>
                </a:moveTo>
                <a:lnTo>
                  <a:pt x="180833" y="1248377"/>
                </a:lnTo>
                <a:lnTo>
                  <a:pt x="0" y="1248377"/>
                </a:lnTo>
                <a:lnTo>
                  <a:pt x="90417" y="0"/>
                </a:lnTo>
                <a:close/>
              </a:path>
            </a:pathLst>
          </a:custGeom>
          <a:solidFill>
            <a:srgbClr val="FDB913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CD63AEE-769C-B3CD-B6C8-CB9A3EE292C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363200" y="2781300"/>
            <a:ext cx="5181600" cy="51846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Freeform 46">
            <a:extLst>
              <a:ext uri="{FF2B5EF4-FFF2-40B4-BE49-F238E27FC236}">
                <a16:creationId xmlns:a16="http://schemas.microsoft.com/office/drawing/2014/main" id="{61E2C255-5B2B-3046-D2B9-1EDC389AEBD7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E3641AD-0494-3AEC-4637-040FCE3767F9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333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Captio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8EA09E43-DF17-2035-082C-518B91A7FBB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135632" y="1066799"/>
            <a:ext cx="7142717" cy="510363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1FCF3E72-7E17-429C-BC35-3D6739AAD83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390900"/>
            <a:ext cx="8077200" cy="6303847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1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0A2D7071-35A1-84F8-9F89-903A0E4FE9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996439"/>
            <a:ext cx="8077200" cy="1632461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ADCE2BB1-7EA2-7FEA-3F51-87C25212631A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8C90244-A22A-B533-D058-8D54E41867DC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1FCF3E72-7E17-429C-BC35-3D6739AAD83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21727" y="1028700"/>
            <a:ext cx="10044545" cy="5257800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buNone/>
              <a:defRPr sz="11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0A2D7071-35A1-84F8-9F89-903A0E4FE9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6629463"/>
            <a:ext cx="15468600" cy="1632461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reeform 46">
            <a:extLst>
              <a:ext uri="{FF2B5EF4-FFF2-40B4-BE49-F238E27FC236}">
                <a16:creationId xmlns:a16="http://schemas.microsoft.com/office/drawing/2014/main" id="{661A37C1-2B28-8136-E00C-351094602C41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78BD88B-F886-755E-29D7-0C6D1F55B3B2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73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Stat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6AE0B079-DE9D-4E70-593D-CEAD3EF819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14400" y="7124700"/>
            <a:ext cx="7391400" cy="1632461"/>
          </a:xfrm>
        </p:spPr>
        <p:txBody>
          <a:bodyPr/>
          <a:lstStyle/>
          <a:p>
            <a:r>
              <a:rPr lang="en-US" dirty="0"/>
              <a:t>Cras dictum </a:t>
            </a:r>
            <a:r>
              <a:rPr lang="en-US" dirty="0" err="1"/>
              <a:t>magnis</a:t>
            </a:r>
            <a:r>
              <a:rPr lang="en-US" dirty="0"/>
              <a:t> semper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cursus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potenti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sit dis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hac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1FCF3E72-7E17-429C-BC35-3D6739AAD83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16102" y="1529838"/>
            <a:ext cx="6045200" cy="445186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buNone/>
              <a:defRPr sz="11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STAT HERE LOREM IPSUM</a:t>
            </a: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3824196E-52CB-434E-9866-975F0FD3A9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26698" y="1529838"/>
            <a:ext cx="6045200" cy="445186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buNone/>
              <a:defRPr sz="11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STAT HERE LOREM IPSUM</a:t>
            </a:r>
          </a:p>
        </p:txBody>
      </p:sp>
      <p:sp>
        <p:nvSpPr>
          <p:cNvPr id="8" name="Freeform 46">
            <a:extLst>
              <a:ext uri="{FF2B5EF4-FFF2-40B4-BE49-F238E27FC236}">
                <a16:creationId xmlns:a16="http://schemas.microsoft.com/office/drawing/2014/main" id="{F7116058-4490-8471-28DC-1C5637FD7BD2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6989E9-4A57-3BFD-5167-5AEEB1242D7A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FEB69ACC-90EC-65E2-24C2-F2C0691FCEB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0" y="7124700"/>
            <a:ext cx="7391400" cy="1632461"/>
          </a:xfrm>
        </p:spPr>
        <p:txBody>
          <a:bodyPr/>
          <a:lstStyle/>
          <a:p>
            <a:r>
              <a:rPr lang="en-US" dirty="0"/>
              <a:t>Cras dictum </a:t>
            </a:r>
            <a:r>
              <a:rPr lang="en-US" dirty="0" err="1"/>
              <a:t>magnis</a:t>
            </a:r>
            <a:r>
              <a:rPr lang="en-US" dirty="0"/>
              <a:t> semper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cursus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potenti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sit dis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hac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75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800"/>
            </a:lvl1pPr>
            <a:lvl2pPr marL="742950" indent="-28575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/>
            </a:lvl2pPr>
            <a:lvl3pPr marL="1143000" indent="-2286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/>
            </a:lvl3pPr>
            <a:lvl4pPr marL="1600200" indent="-2286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/>
            </a:lvl4pPr>
            <a:lvl5pPr marL="2057400" indent="-2286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800"/>
            </a:lvl1pPr>
            <a:lvl2pPr marL="742950" indent="-28575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/>
            </a:lvl2pPr>
            <a:lvl3pPr marL="1143000" indent="-2286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/>
            </a:lvl3pPr>
            <a:lvl4pPr marL="1600200" indent="-2286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/>
            </a:lvl4pPr>
            <a:lvl5pPr marL="2057400" indent="-22860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Yellow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8" r="8753"/>
          <a:stretch/>
        </p:blipFill>
        <p:spPr>
          <a:xfrm rot="10800000">
            <a:off x="-1" y="1028700"/>
            <a:ext cx="18288000" cy="9258300"/>
          </a:xfrm>
          <a:prstGeom prst="rect">
            <a:avLst/>
          </a:prstGeom>
        </p:spPr>
      </p:pic>
      <p:sp>
        <p:nvSpPr>
          <p:cNvPr id="9" name="Freeform 6">
            <a:extLst>
              <a:ext uri="{FF2B5EF4-FFF2-40B4-BE49-F238E27FC236}">
                <a16:creationId xmlns:a16="http://schemas.microsoft.com/office/drawing/2014/main" id="{E04A46CA-1125-02F1-2764-74354567C3E8}"/>
              </a:ext>
            </a:extLst>
          </p:cNvPr>
          <p:cNvSpPr/>
          <p:nvPr userDrawn="1"/>
        </p:nvSpPr>
        <p:spPr>
          <a:xfrm>
            <a:off x="15365935" y="876202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A777367-75A8-7851-2232-6E0F73297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558824"/>
            <a:ext cx="9067800" cy="3703638"/>
          </a:xfrm>
        </p:spPr>
        <p:txBody>
          <a:bodyPr>
            <a:noAutofit/>
          </a:bodyPr>
          <a:lstStyle>
            <a:lvl1pPr marL="0" indent="0">
              <a:buNone/>
              <a:defRPr sz="88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ADCC0BC-D43B-D597-6687-DF02092EDE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63200" y="1409700"/>
            <a:ext cx="6896100" cy="662060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48AF0226-7C5A-BCC6-86BF-F33375441D8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976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D239A9-6449-9720-FA39-CC9E07D67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Freeform 46">
            <a:extLst>
              <a:ext uri="{FF2B5EF4-FFF2-40B4-BE49-F238E27FC236}">
                <a16:creationId xmlns:a16="http://schemas.microsoft.com/office/drawing/2014/main" id="{7472B0D0-BB36-A484-447B-55A0D54FF43A}"/>
              </a:ext>
            </a:extLst>
          </p:cNvPr>
          <p:cNvSpPr/>
          <p:nvPr userDrawn="1"/>
        </p:nvSpPr>
        <p:spPr>
          <a:xfrm>
            <a:off x="15875225" y="906842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C27DB222-E571-5888-519E-DF049175D9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76700" y="3663310"/>
            <a:ext cx="10134600" cy="2960379"/>
          </a:xfrm>
        </p:spPr>
        <p:txBody>
          <a:bodyPr>
            <a:noAutofit/>
          </a:bodyPr>
          <a:lstStyle>
            <a:lvl1pPr marL="0" indent="0" algn="l">
              <a:buNone/>
              <a:defRPr sz="19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486C6C4-07C7-BECB-F5EF-05DDE4827D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Freeform 46">
            <a:extLst>
              <a:ext uri="{FF2B5EF4-FFF2-40B4-BE49-F238E27FC236}">
                <a16:creationId xmlns:a16="http://schemas.microsoft.com/office/drawing/2014/main" id="{7472B0D0-BB36-A484-447B-55A0D54FF43A}"/>
              </a:ext>
            </a:extLst>
          </p:cNvPr>
          <p:cNvSpPr/>
          <p:nvPr userDrawn="1"/>
        </p:nvSpPr>
        <p:spPr>
          <a:xfrm>
            <a:off x="15875225" y="906842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C27DB222-E571-5888-519E-DF049175D9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76700" y="3663310"/>
            <a:ext cx="10134600" cy="2960379"/>
          </a:xfrm>
        </p:spPr>
        <p:txBody>
          <a:bodyPr>
            <a:noAutofit/>
          </a:bodyPr>
          <a:lstStyle>
            <a:lvl1pPr marL="0" indent="0" algn="l">
              <a:buNone/>
              <a:defRPr sz="19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88191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2" t="1536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7EB05A8-2200-7285-FF97-E973A4FB81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558824"/>
            <a:ext cx="16078200" cy="3703638"/>
          </a:xfrm>
        </p:spPr>
        <p:txBody>
          <a:bodyPr>
            <a:normAutofit/>
          </a:bodyPr>
          <a:lstStyle>
            <a:lvl1pPr marL="0" indent="0">
              <a:buNone/>
              <a:defRPr sz="13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4" name="Freeform 6">
            <a:extLst>
              <a:ext uri="{FF2B5EF4-FFF2-40B4-BE49-F238E27FC236}">
                <a16:creationId xmlns:a16="http://schemas.microsoft.com/office/drawing/2014/main" id="{2D56982B-78C6-7C39-727D-5AFE20E662A3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167E2AA6-E9B1-57E6-2AB5-1D48349186C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19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Blue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5" t="31385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9" name="Freeform 6">
            <a:extLst>
              <a:ext uri="{FF2B5EF4-FFF2-40B4-BE49-F238E27FC236}">
                <a16:creationId xmlns:a16="http://schemas.microsoft.com/office/drawing/2014/main" id="{E04A46CA-1125-02F1-2764-74354567C3E8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 Placeholder 19">
            <a:extLst>
              <a:ext uri="{FF2B5EF4-FFF2-40B4-BE49-F238E27FC236}">
                <a16:creationId xmlns:a16="http://schemas.microsoft.com/office/drawing/2014/main" id="{D0D4D681-5BE9-4813-F9F4-707A812A0CC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3772F8ED-06CF-2B2C-6F5D-2812381EE0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151" y="1383322"/>
            <a:ext cx="9067800" cy="5207977"/>
          </a:xfrm>
        </p:spPr>
        <p:txBody>
          <a:bodyPr>
            <a:noAutofit/>
          </a:bodyPr>
          <a:lstStyle>
            <a:lvl1pPr marL="0" indent="0">
              <a:lnSpc>
                <a:spcPct val="95000"/>
              </a:lnSpc>
              <a:buNone/>
              <a:defRPr sz="88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 DOLOR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4DEE27E3-90CA-F643-57C0-2C52136AFF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63200" y="1409700"/>
            <a:ext cx="6896100" cy="66206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2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7EB05A8-2200-7285-FF97-E973A4FB81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558824"/>
            <a:ext cx="16078200" cy="3703638"/>
          </a:xfrm>
        </p:spPr>
        <p:txBody>
          <a:bodyPr>
            <a:normAutofit/>
          </a:bodyPr>
          <a:lstStyle>
            <a:lvl1pPr marL="0" indent="0">
              <a:buNone/>
              <a:defRPr sz="13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3" name="Freeform 6">
            <a:extLst>
              <a:ext uri="{FF2B5EF4-FFF2-40B4-BE49-F238E27FC236}">
                <a16:creationId xmlns:a16="http://schemas.microsoft.com/office/drawing/2014/main" id="{AFD85B9E-D573-D2D8-0577-010F7989A5C9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F1F896B5-859C-3C13-75A1-A06FD78FBB5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98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Purple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85" r="629" b="23944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33D9F604-3663-43BF-5543-EAA7E6BC37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8DC640E5-77AC-F612-A1DF-B861A800C4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151" y="1383322"/>
            <a:ext cx="9067800" cy="5207977"/>
          </a:xfrm>
        </p:spPr>
        <p:txBody>
          <a:bodyPr>
            <a:noAutofit/>
          </a:bodyPr>
          <a:lstStyle>
            <a:lvl1pPr marL="0" indent="0">
              <a:lnSpc>
                <a:spcPct val="95000"/>
              </a:lnSpc>
              <a:buNone/>
              <a:defRPr sz="88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 DOLOR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4AC34DCB-BC2B-D29B-6E39-A26A220E18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63200" y="1409700"/>
            <a:ext cx="6896100" cy="662060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39ADDA0A-0F99-546D-F283-7AB07AF96F89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17799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97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7EB05A8-2200-7285-FF97-E973A4FB81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558824"/>
            <a:ext cx="14859000" cy="3703638"/>
          </a:xfrm>
        </p:spPr>
        <p:txBody>
          <a:bodyPr>
            <a:normAutofit/>
          </a:bodyPr>
          <a:lstStyle>
            <a:lvl1pPr marL="0" indent="0">
              <a:buNone/>
              <a:defRPr sz="130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DOLOR SIT AMET</a:t>
            </a:r>
          </a:p>
        </p:txBody>
      </p:sp>
      <p:sp>
        <p:nvSpPr>
          <p:cNvPr id="3" name="Freeform 6">
            <a:extLst>
              <a:ext uri="{FF2B5EF4-FFF2-40B4-BE49-F238E27FC236}">
                <a16:creationId xmlns:a16="http://schemas.microsoft.com/office/drawing/2014/main" id="{0CECA632-D376-938E-BC88-D08955BD8171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94158243-6E73-4A23-9381-AD351AD997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3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Green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012D31-B276-488A-7A02-8CF40AA0DF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0" r="-1375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8B44522D-AD89-690A-DDDC-60E44759A3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151" y="6814039"/>
            <a:ext cx="6553200" cy="1219200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4626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Month 00, Year </a:t>
            </a:r>
            <a:b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Firstname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Lastname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E36872D3-323B-6F48-8385-CE2439CF85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151" y="1383322"/>
            <a:ext cx="9067800" cy="5207977"/>
          </a:xfrm>
        </p:spPr>
        <p:txBody>
          <a:bodyPr>
            <a:noAutofit/>
          </a:bodyPr>
          <a:lstStyle>
            <a:lvl1pPr marL="0" indent="0">
              <a:lnSpc>
                <a:spcPct val="95000"/>
              </a:lnSpc>
              <a:buNone/>
              <a:defRPr sz="88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 DOLOR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C5840A9-78B6-AFA6-3FCC-7BAFE779DA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63200" y="1409700"/>
            <a:ext cx="6896100" cy="662060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042BE2D8-76F1-FC09-A59C-3D2A28EFF96B}"/>
              </a:ext>
            </a:extLst>
          </p:cNvPr>
          <p:cNvSpPr/>
          <p:nvPr userDrawn="1"/>
        </p:nvSpPr>
        <p:spPr>
          <a:xfrm>
            <a:off x="15365935" y="8877300"/>
            <a:ext cx="1893365" cy="759178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66065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nner&amp;Bullets-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C742DD3-84B9-612D-0C5C-88D457326E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37" b="81734"/>
          <a:stretch/>
        </p:blipFill>
        <p:spPr>
          <a:xfrm rot="10800000" flipH="1">
            <a:off x="0" y="0"/>
            <a:ext cx="18288000" cy="20212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097E686-90A5-0218-EA35-726CF7E873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37" b="81734"/>
          <a:stretch/>
        </p:blipFill>
        <p:spPr>
          <a:xfrm>
            <a:off x="0" y="8265754"/>
            <a:ext cx="18288000" cy="2021246"/>
          </a:xfrm>
          <a:prstGeom prst="rect">
            <a:avLst/>
          </a:prstGeom>
        </p:spPr>
      </p:pic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9B77DE74-5DCB-52C6-8354-FDC6ADD3BF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024178"/>
            <a:ext cx="13411200" cy="1219200"/>
          </a:xfrm>
        </p:spPr>
        <p:txBody>
          <a:bodyPr>
            <a:normAutofit/>
          </a:bodyPr>
          <a:lstStyle>
            <a:lvl1pPr marL="0" indent="0" algn="l">
              <a:buNone/>
              <a:defRPr sz="6600">
                <a:latin typeface="Anton" pitchFamily="2" charset="77"/>
              </a:defRPr>
            </a:lvl1pPr>
          </a:lstStyle>
          <a:p>
            <a:pPr lvl="0"/>
            <a:r>
              <a:rPr lang="en-US" dirty="0"/>
              <a:t>TITLE HERE LOREM IPSUM DOLOR SIT AMET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C242B6E-1D79-08BF-1E9B-D803AE6326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3695700"/>
            <a:ext cx="13411200" cy="4570413"/>
          </a:xfrm>
        </p:spPr>
        <p:txBody>
          <a:bodyPr>
            <a:normAutofit/>
          </a:bodyPr>
          <a:lstStyle>
            <a:lvl1pPr marL="342900" indent="-342900">
              <a:spcBef>
                <a:spcPts val="1176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1176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1176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1176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1176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632E9-C771-60B2-CD56-C8FB71674CDF}"/>
              </a:ext>
            </a:extLst>
          </p:cNvPr>
          <p:cNvSpPr txBox="1">
            <a:spLocks/>
          </p:cNvSpPr>
          <p:nvPr userDrawn="1"/>
        </p:nvSpPr>
        <p:spPr>
          <a:xfrm>
            <a:off x="914400" y="925821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3BAC496C-F274-13EF-20E9-04F46E6C6EC4}"/>
              </a:ext>
            </a:extLst>
          </p:cNvPr>
          <p:cNvSpPr/>
          <p:nvPr userDrawn="1"/>
        </p:nvSpPr>
        <p:spPr>
          <a:xfrm>
            <a:off x="16154400" y="9486900"/>
            <a:ext cx="1461790" cy="497976"/>
          </a:xfrm>
          <a:custGeom>
            <a:avLst/>
            <a:gdLst/>
            <a:ahLst/>
            <a:cxnLst/>
            <a:rect l="l" t="t" r="r" b="b"/>
            <a:pathLst>
              <a:path w="1893365" h="759178">
                <a:moveTo>
                  <a:pt x="0" y="0"/>
                </a:moveTo>
                <a:lnTo>
                  <a:pt x="1893365" y="0"/>
                </a:lnTo>
                <a:lnTo>
                  <a:pt x="1893365" y="759178"/>
                </a:lnTo>
                <a:lnTo>
                  <a:pt x="0" y="75917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110B279-4A33-614F-B820-00851EBD77A1}"/>
              </a:ext>
            </a:extLst>
          </p:cNvPr>
          <p:cNvSpPr txBox="1">
            <a:spLocks/>
          </p:cNvSpPr>
          <p:nvPr userDrawn="1"/>
        </p:nvSpPr>
        <p:spPr>
          <a:xfrm>
            <a:off x="914400" y="9486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A5E5B5-4860-9244-BA75-4184DFBFB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0" r:id="rId3"/>
    <p:sldLayoutId id="2147483667" r:id="rId4"/>
    <p:sldLayoutId id="2147483661" r:id="rId5"/>
    <p:sldLayoutId id="2147483668" r:id="rId6"/>
    <p:sldLayoutId id="2147483662" r:id="rId7"/>
    <p:sldLayoutId id="2147483669" r:id="rId8"/>
    <p:sldLayoutId id="2147483650" r:id="rId9"/>
    <p:sldLayoutId id="2147483670" r:id="rId10"/>
    <p:sldLayoutId id="2147483673" r:id="rId11"/>
    <p:sldLayoutId id="2147483674" r:id="rId12"/>
    <p:sldLayoutId id="2147483663" r:id="rId13"/>
    <p:sldLayoutId id="2147483665" r:id="rId14"/>
    <p:sldLayoutId id="2147483664" r:id="rId15"/>
    <p:sldLayoutId id="2147483651" r:id="rId16"/>
    <p:sldLayoutId id="2147483671" r:id="rId17"/>
    <p:sldLayoutId id="2147483672" r:id="rId18"/>
    <p:sldLayoutId id="2147483652" r:id="rId19"/>
    <p:sldLayoutId id="2147483653" r:id="rId20"/>
    <p:sldLayoutId id="2147483654" r:id="rId21"/>
    <p:sldLayoutId id="2147483675" r:id="rId22"/>
    <p:sldLayoutId id="2147483655" r:id="rId23"/>
    <p:sldLayoutId id="2147483656" r:id="rId24"/>
    <p:sldLayoutId id="2147483657" r:id="rId25"/>
    <p:sldLayoutId id="2147483658" r:id="rId26"/>
    <p:sldLayoutId id="2147483659" r:id="rId2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nton" pitchFamily="2" charset="77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4FFC56-BBF6-E34A-71C4-1F9A14D8E9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u="sng" dirty="0"/>
              <a:t>Voting Rights </a:t>
            </a:r>
          </a:p>
          <a:p>
            <a:r>
              <a:rPr lang="en-US" b="1" i="1" u="sng" dirty="0"/>
              <a:t>Litigation in Virginia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429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4FFC56-BBF6-E34A-71C4-1F9A14D8E9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38150" y="1383322"/>
            <a:ext cx="16511650" cy="7341578"/>
          </a:xfrm>
        </p:spPr>
        <p:txBody>
          <a:bodyPr>
            <a:normAutofit fontScale="62500" lnSpcReduction="20000"/>
          </a:bodyPr>
          <a:lstStyle/>
          <a:p>
            <a:r>
              <a:rPr lang="en-US" sz="11200" u="sng" dirty="0"/>
              <a:t>John Powers</a:t>
            </a:r>
          </a:p>
          <a:p>
            <a:endParaRPr lang="en-US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dirty="0"/>
              <a:t>Legal Director, Advancement Project </a:t>
            </a:r>
          </a:p>
          <a:p>
            <a:endParaRPr lang="en-US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dirty="0"/>
              <a:t>Adjunct Professor at Howard University School of Law and American University Washington College of Law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dirty="0"/>
              <a:t>Previously worked </a:t>
            </a:r>
            <a:r>
              <a:rPr lang="en-US"/>
              <a:t>at the </a:t>
            </a:r>
            <a:r>
              <a:rPr lang="en-US" dirty="0"/>
              <a:t>Department of </a:t>
            </a:r>
            <a:r>
              <a:rPr lang="en-US"/>
              <a:t>Justice (</a:t>
            </a:r>
            <a:r>
              <a:rPr lang="en-US" dirty="0"/>
              <a:t>2007-2015, 2021-2024)</a:t>
            </a:r>
          </a:p>
        </p:txBody>
      </p:sp>
    </p:spTree>
    <p:extLst>
      <p:ext uri="{BB962C8B-B14F-4D97-AF65-F5344CB8AC3E}">
        <p14:creationId xmlns:p14="http://schemas.microsoft.com/office/powerpoint/2010/main" val="321878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CC3D76-1819-EB70-B597-EBA41B55EB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Playing Field in Virginia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A8CF9-C849-257B-8356-852A2A40C9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1866900"/>
            <a:ext cx="8077200" cy="746272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Redistricting</a:t>
            </a:r>
          </a:p>
          <a:p>
            <a:pPr lvl="1"/>
            <a:r>
              <a:rPr lang="en-US" i="1" dirty="0"/>
              <a:t>McDougle v. Nardo</a:t>
            </a:r>
            <a:r>
              <a:rPr lang="en-US" dirty="0"/>
              <a:t>, No. CL25-1582 (Tazewell </a:t>
            </a:r>
            <a:r>
              <a:rPr lang="en-US" dirty="0" err="1"/>
              <a:t>Cty</a:t>
            </a:r>
            <a:r>
              <a:rPr lang="en-US" dirty="0"/>
              <a:t>. Cir. Ct.)</a:t>
            </a:r>
            <a:endParaRPr lang="en-US" i="1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Certification Challenge</a:t>
            </a:r>
          </a:p>
          <a:p>
            <a:pPr lvl="1"/>
            <a:r>
              <a:rPr lang="en-US" i="1" dirty="0"/>
              <a:t>Lewis v. Lilly</a:t>
            </a:r>
            <a:r>
              <a:rPr lang="en-US" dirty="0"/>
              <a:t>, 114 Va. Cir. 136 (Waynesboro Cir. Ct.)</a:t>
            </a:r>
          </a:p>
          <a:p>
            <a:pPr lvl="1"/>
            <a:r>
              <a:rPr lang="en-US" i="1" dirty="0"/>
              <a:t>Lilly v. Beals</a:t>
            </a:r>
            <a:r>
              <a:rPr lang="en-US" dirty="0"/>
              <a:t>, CL24000417-00 (Waynesboro Cir. Ct.)</a:t>
            </a:r>
            <a:endParaRPr lang="en-US" i="1" dirty="0"/>
          </a:p>
          <a:p>
            <a:endParaRPr lang="en-US" dirty="0"/>
          </a:p>
          <a:p>
            <a:r>
              <a:rPr lang="en-US" b="1" dirty="0"/>
              <a:t>List Maintenance (citizenship)</a:t>
            </a:r>
          </a:p>
          <a:p>
            <a:pPr lvl="1"/>
            <a:r>
              <a:rPr lang="en-US" i="1" dirty="0"/>
              <a:t>Virginia Coalition for Immigrant Rights v. Beals</a:t>
            </a:r>
            <a:r>
              <a:rPr lang="en-US" dirty="0"/>
              <a:t>, 2025 WL 2345822 (E.D. Va. Aug. 12, 2025)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College students’ dorm name/room number</a:t>
            </a:r>
          </a:p>
          <a:p>
            <a:pPr lvl="1"/>
            <a:r>
              <a:rPr lang="en-US" i="1" dirty="0"/>
              <a:t>NAACP Virginia State Conference v. O’Bannon</a:t>
            </a:r>
            <a:r>
              <a:rPr lang="en-US" dirty="0"/>
              <a:t>, No. 1:25-cv-1937 (E.D. Va.) (filed Oct. 31, 2025)</a:t>
            </a:r>
          </a:p>
          <a:p>
            <a:pPr lvl="1"/>
            <a:r>
              <a:rPr lang="en-US" i="1" dirty="0"/>
              <a:t>New Virginia Majority Education Fund v. Scott</a:t>
            </a:r>
            <a:r>
              <a:rPr lang="en-US" dirty="0"/>
              <a:t>, No. 1:19-cv-1379 (E.D. Va. Nov. 1, 2019)</a:t>
            </a:r>
            <a:endParaRPr lang="en-US" i="1" dirty="0"/>
          </a:p>
          <a:p>
            <a:endParaRPr lang="en-US" dirty="0"/>
          </a:p>
          <a:p>
            <a:r>
              <a:rPr lang="en-US" b="1" dirty="0"/>
              <a:t>Rights Restoration</a:t>
            </a:r>
          </a:p>
          <a:p>
            <a:pPr lvl="1"/>
            <a:r>
              <a:rPr lang="en-US" i="1" dirty="0"/>
              <a:t>King v. Youngkin</a:t>
            </a:r>
            <a:r>
              <a:rPr lang="en-US" dirty="0"/>
              <a:t>, No. 24-1265 (4th Cir. 2024)</a:t>
            </a:r>
            <a:endParaRPr lang="en-US" i="1" dirty="0"/>
          </a:p>
          <a:p>
            <a:pPr lvl="1"/>
            <a:r>
              <a:rPr lang="en-US" i="1" dirty="0"/>
              <a:t>Hawkins v. Youngkin</a:t>
            </a:r>
            <a:r>
              <a:rPr lang="en-US" dirty="0"/>
              <a:t> (4</a:t>
            </a:r>
            <a:r>
              <a:rPr lang="en-US" baseline="30000" dirty="0"/>
              <a:t>th</a:t>
            </a:r>
            <a:r>
              <a:rPr lang="en-US" dirty="0"/>
              <a:t> Cir. 2025)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374E3DA2-528A-F640-7929-E5DD8580BE7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1" r="31"/>
          <a:stretch/>
        </p:blipFill>
        <p:spPr>
          <a:xfrm>
            <a:off x="12801600" y="1996469"/>
            <a:ext cx="5181600" cy="51847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04C2CA3-00CA-907B-BF66-847929041743}"/>
              </a:ext>
            </a:extLst>
          </p:cNvPr>
          <p:cNvSpPr txBox="1"/>
          <p:nvPr/>
        </p:nvSpPr>
        <p:spPr>
          <a:xfrm>
            <a:off x="10896600" y="3804026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/>
              <a:t>VA</a:t>
            </a:r>
          </a:p>
        </p:txBody>
      </p:sp>
    </p:spTree>
    <p:extLst>
      <p:ext uri="{BB962C8B-B14F-4D97-AF65-F5344CB8AC3E}">
        <p14:creationId xmlns:p14="http://schemas.microsoft.com/office/powerpoint/2010/main" val="249674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3CB96B-8861-FE2F-9E79-205352C86B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84831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DB913"/>
      </a:accent1>
      <a:accent2>
        <a:srgbClr val="AC58CA"/>
      </a:accent2>
      <a:accent3>
        <a:srgbClr val="32871D"/>
      </a:accent3>
      <a:accent4>
        <a:srgbClr val="FF7300"/>
      </a:accent4>
      <a:accent5>
        <a:srgbClr val="7DC688"/>
      </a:accent5>
      <a:accent6>
        <a:srgbClr val="DF3406"/>
      </a:accent6>
      <a:hlink>
        <a:srgbClr val="1479FF"/>
      </a:hlink>
      <a:folHlink>
        <a:srgbClr val="969C9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7835</TotalTime>
  <Words>211</Words>
  <Application>Microsoft Office PowerPoint</Application>
  <PresentationFormat>Custom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Arial</vt:lpstr>
      <vt:lpstr>Anton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AP-OrganizationalTemplate-V1-033123</dc:title>
  <dc:creator>John Powers</dc:creator>
  <cp:lastModifiedBy>Cathy Hooe</cp:lastModifiedBy>
  <cp:revision>11</cp:revision>
  <dcterms:created xsi:type="dcterms:W3CDTF">2006-08-16T00:00:00Z</dcterms:created>
  <dcterms:modified xsi:type="dcterms:W3CDTF">2025-11-20T12:53:17Z</dcterms:modified>
  <dc:identifier>DAFes_dU3KA</dc:identifier>
</cp:coreProperties>
</file>