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2026 Legislation of Interest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Commission to End Hunger</a:t>
            </a:r>
          </a:p>
          <a:p>
            <a:r>
              <a:rPr lang="en-US" dirty="0" smtClean="0"/>
              <a:t>Chandler Brooks, Division of Legislative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Passed legislation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HB </a:t>
            </a:r>
            <a:r>
              <a:rPr lang="en-US" dirty="0" smtClean="0"/>
              <a:t>210 – </a:t>
            </a:r>
            <a:r>
              <a:rPr lang="en-US" dirty="0" smtClean="0"/>
              <a:t>Del. </a:t>
            </a:r>
            <a:r>
              <a:rPr lang="en-US" dirty="0" smtClean="0"/>
              <a:t>Price – School meal debt; annual report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HB 371 – </a:t>
            </a:r>
            <a:r>
              <a:rPr lang="en-US" dirty="0" smtClean="0"/>
              <a:t>Del. </a:t>
            </a:r>
            <a:r>
              <a:rPr lang="en-US" dirty="0" smtClean="0"/>
              <a:t>Price – Virginia Commission to End Hunger; membership</a:t>
            </a:r>
            <a:r>
              <a:rPr lang="en-US" dirty="0" smtClean="0"/>
              <a:t>.</a:t>
            </a:r>
          </a:p>
          <a:p>
            <a:r>
              <a:rPr lang="en-US" dirty="0"/>
              <a:t>HB 879 – </a:t>
            </a:r>
            <a:r>
              <a:rPr lang="en-US" dirty="0" smtClean="0"/>
              <a:t>Del. </a:t>
            </a:r>
            <a:r>
              <a:rPr lang="en-US" dirty="0"/>
              <a:t>Shin – Department of Social Services; requests for records or information concerning applicants for and recipients of public assistance; public notice required. </a:t>
            </a:r>
            <a:r>
              <a:rPr lang="en-US" dirty="0" smtClean="0"/>
              <a:t>This bill was a recommendation of the Commission.</a:t>
            </a:r>
          </a:p>
          <a:p>
            <a:r>
              <a:rPr lang="en-US" dirty="0"/>
              <a:t>HB 674 – </a:t>
            </a:r>
            <a:r>
              <a:rPr lang="en-US" dirty="0" smtClean="0"/>
              <a:t>Del. </a:t>
            </a:r>
            <a:r>
              <a:rPr lang="en-US" dirty="0"/>
              <a:t>Maldonado – VDH; collection and annual publication of food insecurity information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HB 859 – </a:t>
            </a:r>
            <a:r>
              <a:rPr lang="en-US" dirty="0" smtClean="0"/>
              <a:t>Del. </a:t>
            </a:r>
            <a:r>
              <a:rPr lang="en-US" dirty="0"/>
              <a:t>Cousins – Department of Education; Farm to School Program Task Force; membership requirements.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605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Failed legislation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HB 96 / SB 4 – Del. Bennett-Parker / Sen. </a:t>
            </a:r>
            <a:r>
              <a:rPr lang="en-US" dirty="0" err="1" smtClean="0"/>
              <a:t>Roem</a:t>
            </a:r>
            <a:r>
              <a:rPr lang="en-US" dirty="0" smtClean="0"/>
              <a:t> – School breakfast; availability at no cost to students. This bill was a recommendation of the Commission. HB 96 continued in House Appropriations; SB 4 continued in SFAC.</a:t>
            </a:r>
          </a:p>
          <a:p>
            <a:r>
              <a:rPr lang="en-US" dirty="0" smtClean="0"/>
              <a:t>HB 610 – Del. Anthony – Commonwealth Food Security and Coordination Act established. Laid on the table in House Appropriations.</a:t>
            </a:r>
          </a:p>
          <a:p>
            <a:r>
              <a:rPr lang="en-US" dirty="0" smtClean="0"/>
              <a:t>HB 866 – Del. Cousins – DSS; DACS</a:t>
            </a:r>
            <a:r>
              <a:rPr lang="en-US" dirty="0"/>
              <a:t>;</a:t>
            </a:r>
            <a:r>
              <a:rPr lang="en-US" dirty="0" smtClean="0"/>
              <a:t> VDH; DARS; work group; food insecurity and hunger survey; report. Laid on the table in the Studies subcommittee of House Rules.</a:t>
            </a:r>
          </a:p>
          <a:p>
            <a:r>
              <a:rPr lang="en-US" dirty="0" smtClean="0"/>
              <a:t>HB 1434 – Del. Cole – DMAS; Medicaid benefit for nutrition services programs; sunset. Laid on the table in House Appropriations.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00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Failed legislation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SB 42 – Sen. </a:t>
            </a:r>
            <a:r>
              <a:rPr lang="en-US" dirty="0" err="1" smtClean="0"/>
              <a:t>Roem</a:t>
            </a:r>
            <a:r>
              <a:rPr lang="en-US" dirty="0"/>
              <a:t> – Department of Education; impact of requiring each school board to pay unpaid meal balance from uncollectible school meal debts; report. </a:t>
            </a:r>
            <a:r>
              <a:rPr lang="en-US" dirty="0" smtClean="0"/>
              <a:t>Continued in House Rules.</a:t>
            </a:r>
          </a:p>
          <a:p>
            <a:endParaRPr lang="en-US" dirty="0" smtClean="0"/>
          </a:p>
          <a:p>
            <a:r>
              <a:rPr lang="en-US" dirty="0" smtClean="0"/>
              <a:t>SB 97 – Sen. </a:t>
            </a:r>
            <a:r>
              <a:rPr lang="en-US" dirty="0" err="1" smtClean="0"/>
              <a:t>Roem</a:t>
            </a:r>
            <a:r>
              <a:rPr lang="en-US" dirty="0"/>
              <a:t> – Institutions of higher education; Hunger-Free Campus Food Pantry Grant Program; establishment of student meal plan credit donation program. </a:t>
            </a:r>
            <a:r>
              <a:rPr lang="en-US" dirty="0" smtClean="0"/>
              <a:t>Continued in House Appropriations.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7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208</TotalTime>
  <Words>329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 Light</vt:lpstr>
      <vt:lpstr>Metropolitan</vt:lpstr>
      <vt:lpstr>2026 Legislation of Interest</vt:lpstr>
      <vt:lpstr>Passed legislation</vt:lpstr>
      <vt:lpstr>Failed legislation</vt:lpstr>
      <vt:lpstr>Failed legislation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 Legislation of Interest</dc:title>
  <dc:creator>Chandler Brooks</dc:creator>
  <cp:lastModifiedBy>Chandler Brooks</cp:lastModifiedBy>
  <cp:revision>19</cp:revision>
  <dcterms:created xsi:type="dcterms:W3CDTF">2026-05-20T13:48:48Z</dcterms:created>
  <dcterms:modified xsi:type="dcterms:W3CDTF">2026-05-20T18:01:45Z</dcterms:modified>
</cp:coreProperties>
</file>